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Default Extension="jpg" ContentType="image/jpg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  <p:sldId id="364" r:id="rId114"/>
    <p:sldId id="365" r:id="rId115"/>
    <p:sldId id="366" r:id="rId116"/>
    <p:sldId id="367" r:id="rId117"/>
    <p:sldId id="368" r:id="rId118"/>
    <p:sldId id="369" r:id="rId119"/>
    <p:sldId id="370" r:id="rId120"/>
    <p:sldId id="371" r:id="rId121"/>
    <p:sldId id="372" r:id="rId122"/>
    <p:sldId id="373" r:id="rId123"/>
    <p:sldId id="374" r:id="rId124"/>
    <p:sldId id="375" r:id="rId125"/>
    <p:sldId id="376" r:id="rId126"/>
    <p:sldId id="377" r:id="rId127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73" Type="http://schemas.openxmlformats.org/officeDocument/2006/relationships/slide" Target="slides/slide68.xml"/><Relationship Id="rId74" Type="http://schemas.openxmlformats.org/officeDocument/2006/relationships/slide" Target="slides/slide69.xml"/><Relationship Id="rId75" Type="http://schemas.openxmlformats.org/officeDocument/2006/relationships/slide" Target="slides/slide70.xml"/><Relationship Id="rId76" Type="http://schemas.openxmlformats.org/officeDocument/2006/relationships/slide" Target="slides/slide71.xml"/><Relationship Id="rId77" Type="http://schemas.openxmlformats.org/officeDocument/2006/relationships/slide" Target="slides/slide72.xml"/><Relationship Id="rId78" Type="http://schemas.openxmlformats.org/officeDocument/2006/relationships/slide" Target="slides/slide73.xml"/><Relationship Id="rId79" Type="http://schemas.openxmlformats.org/officeDocument/2006/relationships/slide" Target="slides/slide74.xml"/><Relationship Id="rId80" Type="http://schemas.openxmlformats.org/officeDocument/2006/relationships/slide" Target="slides/slide75.xml"/><Relationship Id="rId81" Type="http://schemas.openxmlformats.org/officeDocument/2006/relationships/slide" Target="slides/slide76.xml"/><Relationship Id="rId82" Type="http://schemas.openxmlformats.org/officeDocument/2006/relationships/slide" Target="slides/slide77.xml"/><Relationship Id="rId83" Type="http://schemas.openxmlformats.org/officeDocument/2006/relationships/slide" Target="slides/slide78.xml"/><Relationship Id="rId84" Type="http://schemas.openxmlformats.org/officeDocument/2006/relationships/slide" Target="slides/slide79.xml"/><Relationship Id="rId85" Type="http://schemas.openxmlformats.org/officeDocument/2006/relationships/slide" Target="slides/slide80.xml"/><Relationship Id="rId86" Type="http://schemas.openxmlformats.org/officeDocument/2006/relationships/slide" Target="slides/slide81.xml"/><Relationship Id="rId87" Type="http://schemas.openxmlformats.org/officeDocument/2006/relationships/slide" Target="slides/slide82.xml"/><Relationship Id="rId88" Type="http://schemas.openxmlformats.org/officeDocument/2006/relationships/slide" Target="slides/slide83.xml"/><Relationship Id="rId89" Type="http://schemas.openxmlformats.org/officeDocument/2006/relationships/slide" Target="slides/slide84.xml"/><Relationship Id="rId90" Type="http://schemas.openxmlformats.org/officeDocument/2006/relationships/slide" Target="slides/slide85.xml"/><Relationship Id="rId91" Type="http://schemas.openxmlformats.org/officeDocument/2006/relationships/slide" Target="slides/slide86.xml"/><Relationship Id="rId92" Type="http://schemas.openxmlformats.org/officeDocument/2006/relationships/slide" Target="slides/slide87.xml"/><Relationship Id="rId93" Type="http://schemas.openxmlformats.org/officeDocument/2006/relationships/slide" Target="slides/slide88.xml"/><Relationship Id="rId94" Type="http://schemas.openxmlformats.org/officeDocument/2006/relationships/slide" Target="slides/slide89.xml"/><Relationship Id="rId95" Type="http://schemas.openxmlformats.org/officeDocument/2006/relationships/slide" Target="slides/slide90.xml"/><Relationship Id="rId96" Type="http://schemas.openxmlformats.org/officeDocument/2006/relationships/slide" Target="slides/slide91.xml"/><Relationship Id="rId97" Type="http://schemas.openxmlformats.org/officeDocument/2006/relationships/slide" Target="slides/slide92.xml"/><Relationship Id="rId98" Type="http://schemas.openxmlformats.org/officeDocument/2006/relationships/slide" Target="slides/slide93.xml"/><Relationship Id="rId99" Type="http://schemas.openxmlformats.org/officeDocument/2006/relationships/slide" Target="slides/slide94.xml"/><Relationship Id="rId100" Type="http://schemas.openxmlformats.org/officeDocument/2006/relationships/slide" Target="slides/slide95.xml"/><Relationship Id="rId101" Type="http://schemas.openxmlformats.org/officeDocument/2006/relationships/slide" Target="slides/slide96.xml"/><Relationship Id="rId102" Type="http://schemas.openxmlformats.org/officeDocument/2006/relationships/slide" Target="slides/slide97.xml"/><Relationship Id="rId103" Type="http://schemas.openxmlformats.org/officeDocument/2006/relationships/slide" Target="slides/slide98.xml"/><Relationship Id="rId104" Type="http://schemas.openxmlformats.org/officeDocument/2006/relationships/slide" Target="slides/slide99.xml"/><Relationship Id="rId105" Type="http://schemas.openxmlformats.org/officeDocument/2006/relationships/slide" Target="slides/slide100.xml"/><Relationship Id="rId106" Type="http://schemas.openxmlformats.org/officeDocument/2006/relationships/slide" Target="slides/slide101.xml"/><Relationship Id="rId107" Type="http://schemas.openxmlformats.org/officeDocument/2006/relationships/slide" Target="slides/slide102.xml"/><Relationship Id="rId108" Type="http://schemas.openxmlformats.org/officeDocument/2006/relationships/slide" Target="slides/slide103.xml"/><Relationship Id="rId109" Type="http://schemas.openxmlformats.org/officeDocument/2006/relationships/slide" Target="slides/slide104.xml"/><Relationship Id="rId110" Type="http://schemas.openxmlformats.org/officeDocument/2006/relationships/slide" Target="slides/slide105.xml"/><Relationship Id="rId111" Type="http://schemas.openxmlformats.org/officeDocument/2006/relationships/slide" Target="slides/slide106.xml"/><Relationship Id="rId112" Type="http://schemas.openxmlformats.org/officeDocument/2006/relationships/slide" Target="slides/slide107.xml"/><Relationship Id="rId113" Type="http://schemas.openxmlformats.org/officeDocument/2006/relationships/slide" Target="slides/slide108.xml"/><Relationship Id="rId114" Type="http://schemas.openxmlformats.org/officeDocument/2006/relationships/slide" Target="slides/slide109.xml"/><Relationship Id="rId115" Type="http://schemas.openxmlformats.org/officeDocument/2006/relationships/slide" Target="slides/slide110.xml"/><Relationship Id="rId116" Type="http://schemas.openxmlformats.org/officeDocument/2006/relationships/slide" Target="slides/slide111.xml"/><Relationship Id="rId117" Type="http://schemas.openxmlformats.org/officeDocument/2006/relationships/slide" Target="slides/slide112.xml"/><Relationship Id="rId118" Type="http://schemas.openxmlformats.org/officeDocument/2006/relationships/slide" Target="slides/slide113.xml"/><Relationship Id="rId119" Type="http://schemas.openxmlformats.org/officeDocument/2006/relationships/slide" Target="slides/slide114.xml"/><Relationship Id="rId120" Type="http://schemas.openxmlformats.org/officeDocument/2006/relationships/slide" Target="slides/slide115.xml"/><Relationship Id="rId121" Type="http://schemas.openxmlformats.org/officeDocument/2006/relationships/slide" Target="slides/slide116.xml"/><Relationship Id="rId122" Type="http://schemas.openxmlformats.org/officeDocument/2006/relationships/slide" Target="slides/slide117.xml"/><Relationship Id="rId123" Type="http://schemas.openxmlformats.org/officeDocument/2006/relationships/slide" Target="slides/slide118.xml"/><Relationship Id="rId124" Type="http://schemas.openxmlformats.org/officeDocument/2006/relationships/slide" Target="slides/slide119.xml"/><Relationship Id="rId125" Type="http://schemas.openxmlformats.org/officeDocument/2006/relationships/slide" Target="slides/slide120.xml"/><Relationship Id="rId126" Type="http://schemas.openxmlformats.org/officeDocument/2006/relationships/slide" Target="slides/slide121.xml"/><Relationship Id="rId127" Type="http://schemas.openxmlformats.org/officeDocument/2006/relationships/slide" Target="slides/slide12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 u="heavy">
                <a:solidFill>
                  <a:srgbClr val="800000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 u="heavy">
                <a:solidFill>
                  <a:srgbClr val="800000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 u="heavy">
                <a:solidFill>
                  <a:srgbClr val="800000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28091" y="82752"/>
            <a:ext cx="8687816" cy="581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 u="heavy">
                <a:solidFill>
                  <a:srgbClr val="800000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93850" y="2203450"/>
            <a:ext cx="5734050" cy="2374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8.png"/><Relationship Id="rId9" Type="http://schemas.openxmlformats.org/officeDocument/2006/relationships/image" Target="../media/image19.png"/><Relationship Id="rId10" Type="http://schemas.openxmlformats.org/officeDocument/2006/relationships/image" Target="../media/image20.png"/><Relationship Id="rId11" Type="http://schemas.openxmlformats.org/officeDocument/2006/relationships/image" Target="../media/image21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28.png"/><Relationship Id="rId9" Type="http://schemas.openxmlformats.org/officeDocument/2006/relationships/image" Target="../media/image29.png"/><Relationship Id="rId10" Type="http://schemas.openxmlformats.org/officeDocument/2006/relationships/image" Target="../media/image30.png"/><Relationship Id="rId11" Type="http://schemas.openxmlformats.org/officeDocument/2006/relationships/image" Target="../media/image31.png"/><Relationship Id="rId12" Type="http://schemas.openxmlformats.org/officeDocument/2006/relationships/image" Target="../media/image32.png"/><Relationship Id="rId13" Type="http://schemas.openxmlformats.org/officeDocument/2006/relationships/image" Target="../media/image33.png"/><Relationship Id="rId14" Type="http://schemas.openxmlformats.org/officeDocument/2006/relationships/image" Target="../media/image34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6" Type="http://schemas.openxmlformats.org/officeDocument/2006/relationships/image" Target="../media/image39.png"/><Relationship Id="rId7" Type="http://schemas.openxmlformats.org/officeDocument/2006/relationships/image" Target="../media/image40.png"/><Relationship Id="rId8" Type="http://schemas.openxmlformats.org/officeDocument/2006/relationships/image" Target="../media/image41.png"/><Relationship Id="rId9" Type="http://schemas.openxmlformats.org/officeDocument/2006/relationships/image" Target="../media/image42.png"/><Relationship Id="rId10" Type="http://schemas.openxmlformats.org/officeDocument/2006/relationships/image" Target="../media/image43.png"/><Relationship Id="rId11" Type="http://schemas.openxmlformats.org/officeDocument/2006/relationships/image" Target="../media/image44.png"/><Relationship Id="rId12" Type="http://schemas.openxmlformats.org/officeDocument/2006/relationships/image" Target="../media/image45.png"/><Relationship Id="rId13" Type="http://schemas.openxmlformats.org/officeDocument/2006/relationships/image" Target="../media/image46.png"/><Relationship Id="rId14" Type="http://schemas.openxmlformats.org/officeDocument/2006/relationships/image" Target="../media/image47.png"/><Relationship Id="rId15" Type="http://schemas.openxmlformats.org/officeDocument/2006/relationships/image" Target="../media/image48.png"/><Relationship Id="rId16" Type="http://schemas.openxmlformats.org/officeDocument/2006/relationships/image" Target="../media/image49.png"/><Relationship Id="rId17" Type="http://schemas.openxmlformats.org/officeDocument/2006/relationships/image" Target="../media/image50.png"/><Relationship Id="rId18" Type="http://schemas.openxmlformats.org/officeDocument/2006/relationships/image" Target="../media/image51.png"/><Relationship Id="rId19" Type="http://schemas.openxmlformats.org/officeDocument/2006/relationships/image" Target="../media/image52.png"/><Relationship Id="rId20" Type="http://schemas.openxmlformats.org/officeDocument/2006/relationships/image" Target="../media/image53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png"/><Relationship Id="rId3" Type="http://schemas.openxmlformats.org/officeDocument/2006/relationships/image" Target="../media/image55.png"/><Relationship Id="rId4" Type="http://schemas.openxmlformats.org/officeDocument/2006/relationships/image" Target="../media/image56.png"/><Relationship Id="rId5" Type="http://schemas.openxmlformats.org/officeDocument/2006/relationships/image" Target="../media/image57.png"/><Relationship Id="rId6" Type="http://schemas.openxmlformats.org/officeDocument/2006/relationships/image" Target="../media/image58.png"/><Relationship Id="rId7" Type="http://schemas.openxmlformats.org/officeDocument/2006/relationships/image" Target="../media/image59.png"/><Relationship Id="rId8" Type="http://schemas.openxmlformats.org/officeDocument/2006/relationships/image" Target="../media/image60.png"/><Relationship Id="rId9" Type="http://schemas.openxmlformats.org/officeDocument/2006/relationships/image" Target="../media/image61.png"/><Relationship Id="rId10" Type="http://schemas.openxmlformats.org/officeDocument/2006/relationships/image" Target="../media/image62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png"/><Relationship Id="rId3" Type="http://schemas.openxmlformats.org/officeDocument/2006/relationships/image" Target="../media/image64.png"/><Relationship Id="rId4" Type="http://schemas.openxmlformats.org/officeDocument/2006/relationships/image" Target="../media/image65.png"/><Relationship Id="rId5" Type="http://schemas.openxmlformats.org/officeDocument/2006/relationships/image" Target="../media/image66.png"/><Relationship Id="rId6" Type="http://schemas.openxmlformats.org/officeDocument/2006/relationships/image" Target="../media/image67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8.png"/><Relationship Id="rId3" Type="http://schemas.openxmlformats.org/officeDocument/2006/relationships/image" Target="../media/image69.png"/><Relationship Id="rId4" Type="http://schemas.openxmlformats.org/officeDocument/2006/relationships/image" Target="../media/image70.png"/><Relationship Id="rId5" Type="http://schemas.openxmlformats.org/officeDocument/2006/relationships/image" Target="../media/image71.png"/><Relationship Id="rId6" Type="http://schemas.openxmlformats.org/officeDocument/2006/relationships/image" Target="../media/image72.png"/><Relationship Id="rId7" Type="http://schemas.openxmlformats.org/officeDocument/2006/relationships/image" Target="../media/image73.png"/><Relationship Id="rId8" Type="http://schemas.openxmlformats.org/officeDocument/2006/relationships/image" Target="../media/image74.png"/><Relationship Id="rId9" Type="http://schemas.openxmlformats.org/officeDocument/2006/relationships/image" Target="../media/image75.png"/><Relationship Id="rId10" Type="http://schemas.openxmlformats.org/officeDocument/2006/relationships/image" Target="../media/image76.png"/><Relationship Id="rId11" Type="http://schemas.openxmlformats.org/officeDocument/2006/relationships/image" Target="../media/image77.png"/><Relationship Id="rId12" Type="http://schemas.openxmlformats.org/officeDocument/2006/relationships/image" Target="../media/image78.png"/><Relationship Id="rId13" Type="http://schemas.openxmlformats.org/officeDocument/2006/relationships/image" Target="../media/image79.png"/><Relationship Id="rId14" Type="http://schemas.openxmlformats.org/officeDocument/2006/relationships/image" Target="../media/image80.png"/><Relationship Id="rId15" Type="http://schemas.openxmlformats.org/officeDocument/2006/relationships/image" Target="../media/image81.png"/><Relationship Id="rId16" Type="http://schemas.openxmlformats.org/officeDocument/2006/relationships/image" Target="../media/image82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3.png"/><Relationship Id="rId3" Type="http://schemas.openxmlformats.org/officeDocument/2006/relationships/image" Target="../media/image84.png"/><Relationship Id="rId4" Type="http://schemas.openxmlformats.org/officeDocument/2006/relationships/image" Target="../media/image58.png"/><Relationship Id="rId5" Type="http://schemas.openxmlformats.org/officeDocument/2006/relationships/image" Target="../media/image85.png"/><Relationship Id="rId6" Type="http://schemas.openxmlformats.org/officeDocument/2006/relationships/image" Target="../media/image59.png"/><Relationship Id="rId7" Type="http://schemas.openxmlformats.org/officeDocument/2006/relationships/image" Target="../media/image86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7.png"/><Relationship Id="rId3" Type="http://schemas.openxmlformats.org/officeDocument/2006/relationships/image" Target="../media/image88.png"/><Relationship Id="rId4" Type="http://schemas.openxmlformats.org/officeDocument/2006/relationships/image" Target="../media/image89.png"/><Relationship Id="rId5" Type="http://schemas.openxmlformats.org/officeDocument/2006/relationships/image" Target="../media/image90.png"/><Relationship Id="rId6" Type="http://schemas.openxmlformats.org/officeDocument/2006/relationships/image" Target="../media/image91.png"/><Relationship Id="rId7" Type="http://schemas.openxmlformats.org/officeDocument/2006/relationships/image" Target="../media/image92.png"/><Relationship Id="rId8" Type="http://schemas.openxmlformats.org/officeDocument/2006/relationships/image" Target="../media/image93.png"/><Relationship Id="rId9" Type="http://schemas.openxmlformats.org/officeDocument/2006/relationships/image" Target="../media/image94.png"/><Relationship Id="rId10" Type="http://schemas.openxmlformats.org/officeDocument/2006/relationships/image" Target="../media/image95.png"/><Relationship Id="rId11" Type="http://schemas.openxmlformats.org/officeDocument/2006/relationships/image" Target="../media/image96.png"/><Relationship Id="rId12" Type="http://schemas.openxmlformats.org/officeDocument/2006/relationships/image" Target="../media/image97.png"/><Relationship Id="rId13" Type="http://schemas.openxmlformats.org/officeDocument/2006/relationships/image" Target="../media/image98.png"/><Relationship Id="rId14" Type="http://schemas.openxmlformats.org/officeDocument/2006/relationships/image" Target="../media/image99.png"/><Relationship Id="rId15" Type="http://schemas.openxmlformats.org/officeDocument/2006/relationships/image" Target="../media/image100.png"/><Relationship Id="rId16" Type="http://schemas.openxmlformats.org/officeDocument/2006/relationships/image" Target="../media/image101.png"/><Relationship Id="rId17" Type="http://schemas.openxmlformats.org/officeDocument/2006/relationships/image" Target="../media/image102.png"/><Relationship Id="rId18" Type="http://schemas.openxmlformats.org/officeDocument/2006/relationships/image" Target="../media/image103.png"/><Relationship Id="rId19" Type="http://schemas.openxmlformats.org/officeDocument/2006/relationships/image" Target="../media/image104.png"/><Relationship Id="rId20" Type="http://schemas.openxmlformats.org/officeDocument/2006/relationships/image" Target="../media/image105.png"/><Relationship Id="rId21" Type="http://schemas.openxmlformats.org/officeDocument/2006/relationships/image" Target="../media/image106.png"/><Relationship Id="rId22" Type="http://schemas.openxmlformats.org/officeDocument/2006/relationships/image" Target="../media/image107.png"/><Relationship Id="rId23" Type="http://schemas.openxmlformats.org/officeDocument/2006/relationships/image" Target="../media/image108.png"/><Relationship Id="rId24" Type="http://schemas.openxmlformats.org/officeDocument/2006/relationships/image" Target="../media/image109.png"/><Relationship Id="rId25" Type="http://schemas.openxmlformats.org/officeDocument/2006/relationships/image" Target="../media/image110.png"/><Relationship Id="rId26" Type="http://schemas.openxmlformats.org/officeDocument/2006/relationships/image" Target="../media/image111.png"/><Relationship Id="rId27" Type="http://schemas.openxmlformats.org/officeDocument/2006/relationships/image" Target="../media/image112.png"/><Relationship Id="rId28" Type="http://schemas.openxmlformats.org/officeDocument/2006/relationships/image" Target="../media/image113.png"/><Relationship Id="rId29" Type="http://schemas.openxmlformats.org/officeDocument/2006/relationships/image" Target="../media/image114.png"/><Relationship Id="rId30" Type="http://schemas.openxmlformats.org/officeDocument/2006/relationships/image" Target="../media/image115.png"/><Relationship Id="rId31" Type="http://schemas.openxmlformats.org/officeDocument/2006/relationships/image" Target="../media/image116.png"/><Relationship Id="rId32" Type="http://schemas.openxmlformats.org/officeDocument/2006/relationships/image" Target="../media/image117.png"/><Relationship Id="rId33" Type="http://schemas.openxmlformats.org/officeDocument/2006/relationships/image" Target="../media/image118.png"/><Relationship Id="rId34" Type="http://schemas.openxmlformats.org/officeDocument/2006/relationships/image" Target="../media/image119.png"/><Relationship Id="rId35" Type="http://schemas.openxmlformats.org/officeDocument/2006/relationships/image" Target="../media/image120.png"/><Relationship Id="rId36" Type="http://schemas.openxmlformats.org/officeDocument/2006/relationships/image" Target="../media/image121.png"/><Relationship Id="rId37" Type="http://schemas.openxmlformats.org/officeDocument/2006/relationships/image" Target="../media/image122.png"/><Relationship Id="rId38" Type="http://schemas.openxmlformats.org/officeDocument/2006/relationships/image" Target="../media/image123.png"/><Relationship Id="rId39" Type="http://schemas.openxmlformats.org/officeDocument/2006/relationships/image" Target="../media/image124.png"/><Relationship Id="rId40" Type="http://schemas.openxmlformats.org/officeDocument/2006/relationships/image" Target="../media/image125.png"/><Relationship Id="rId41" Type="http://schemas.openxmlformats.org/officeDocument/2006/relationships/image" Target="../media/image126.png"/><Relationship Id="rId42" Type="http://schemas.openxmlformats.org/officeDocument/2006/relationships/image" Target="../media/image127.png"/><Relationship Id="rId43" Type="http://schemas.openxmlformats.org/officeDocument/2006/relationships/image" Target="../media/image128.png"/><Relationship Id="rId44" Type="http://schemas.openxmlformats.org/officeDocument/2006/relationships/image" Target="../media/image129.png"/><Relationship Id="rId45" Type="http://schemas.openxmlformats.org/officeDocument/2006/relationships/image" Target="../media/image130.png"/><Relationship Id="rId46" Type="http://schemas.openxmlformats.org/officeDocument/2006/relationships/image" Target="../media/image131.png"/><Relationship Id="rId47" Type="http://schemas.openxmlformats.org/officeDocument/2006/relationships/image" Target="../media/image132.png"/><Relationship Id="rId48" Type="http://schemas.openxmlformats.org/officeDocument/2006/relationships/image" Target="../media/image133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4.png"/><Relationship Id="rId3" Type="http://schemas.openxmlformats.org/officeDocument/2006/relationships/image" Target="../media/image135.png"/><Relationship Id="rId4" Type="http://schemas.openxmlformats.org/officeDocument/2006/relationships/image" Target="../media/image136.png"/><Relationship Id="rId5" Type="http://schemas.openxmlformats.org/officeDocument/2006/relationships/image" Target="../media/image137.png"/><Relationship Id="rId6" Type="http://schemas.openxmlformats.org/officeDocument/2006/relationships/image" Target="../media/image138.png"/><Relationship Id="rId7" Type="http://schemas.openxmlformats.org/officeDocument/2006/relationships/image" Target="../media/image139.png"/><Relationship Id="rId8" Type="http://schemas.openxmlformats.org/officeDocument/2006/relationships/image" Target="../media/image140.png"/><Relationship Id="rId9" Type="http://schemas.openxmlformats.org/officeDocument/2006/relationships/image" Target="../media/image141.png"/><Relationship Id="rId10" Type="http://schemas.openxmlformats.org/officeDocument/2006/relationships/image" Target="../media/image142.png"/><Relationship Id="rId11" Type="http://schemas.openxmlformats.org/officeDocument/2006/relationships/image" Target="../media/image143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4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5.png"/><Relationship Id="rId3" Type="http://schemas.openxmlformats.org/officeDocument/2006/relationships/image" Target="../media/image146.png"/><Relationship Id="rId4" Type="http://schemas.openxmlformats.org/officeDocument/2006/relationships/image" Target="../media/image147.png"/><Relationship Id="rId5" Type="http://schemas.openxmlformats.org/officeDocument/2006/relationships/image" Target="../media/image148.png"/><Relationship Id="rId6" Type="http://schemas.openxmlformats.org/officeDocument/2006/relationships/image" Target="../media/image149.png"/><Relationship Id="rId7" Type="http://schemas.openxmlformats.org/officeDocument/2006/relationships/image" Target="../media/image150.png"/><Relationship Id="rId8" Type="http://schemas.openxmlformats.org/officeDocument/2006/relationships/image" Target="../media/image151.png"/><Relationship Id="rId9" Type="http://schemas.openxmlformats.org/officeDocument/2006/relationships/image" Target="../media/image152.png"/><Relationship Id="rId10" Type="http://schemas.openxmlformats.org/officeDocument/2006/relationships/image" Target="../media/image153.png"/><Relationship Id="rId11" Type="http://schemas.openxmlformats.org/officeDocument/2006/relationships/image" Target="../media/image154.png"/><Relationship Id="rId12" Type="http://schemas.openxmlformats.org/officeDocument/2006/relationships/image" Target="../media/image155.png"/><Relationship Id="rId13" Type="http://schemas.openxmlformats.org/officeDocument/2006/relationships/image" Target="../media/image156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7.png"/><Relationship Id="rId3" Type="http://schemas.openxmlformats.org/officeDocument/2006/relationships/image" Target="../media/image158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9.png"/><Relationship Id="rId3" Type="http://schemas.openxmlformats.org/officeDocument/2006/relationships/image" Target="../media/image160.png"/><Relationship Id="rId4" Type="http://schemas.openxmlformats.org/officeDocument/2006/relationships/image" Target="../media/image161.png"/><Relationship Id="rId5" Type="http://schemas.openxmlformats.org/officeDocument/2006/relationships/image" Target="../media/image162.png"/><Relationship Id="rId6" Type="http://schemas.openxmlformats.org/officeDocument/2006/relationships/image" Target="../media/image163.png"/><Relationship Id="rId7" Type="http://schemas.openxmlformats.org/officeDocument/2006/relationships/image" Target="../media/image164.png"/><Relationship Id="rId8" Type="http://schemas.openxmlformats.org/officeDocument/2006/relationships/image" Target="../media/image165.png"/><Relationship Id="rId9" Type="http://schemas.openxmlformats.org/officeDocument/2006/relationships/image" Target="../media/image166.png"/><Relationship Id="rId10" Type="http://schemas.openxmlformats.org/officeDocument/2006/relationships/image" Target="../media/image167.png"/><Relationship Id="rId11" Type="http://schemas.openxmlformats.org/officeDocument/2006/relationships/image" Target="../media/image168.png"/><Relationship Id="rId12" Type="http://schemas.openxmlformats.org/officeDocument/2006/relationships/image" Target="../media/image169.png"/><Relationship Id="rId13" Type="http://schemas.openxmlformats.org/officeDocument/2006/relationships/image" Target="../media/image170.png"/><Relationship Id="rId14" Type="http://schemas.openxmlformats.org/officeDocument/2006/relationships/image" Target="../media/image171.png"/><Relationship Id="rId15" Type="http://schemas.openxmlformats.org/officeDocument/2006/relationships/image" Target="../media/image172.png"/><Relationship Id="rId16" Type="http://schemas.openxmlformats.org/officeDocument/2006/relationships/image" Target="../media/image173.png"/><Relationship Id="rId17" Type="http://schemas.openxmlformats.org/officeDocument/2006/relationships/image" Target="../media/image174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5.png"/><Relationship Id="rId3" Type="http://schemas.openxmlformats.org/officeDocument/2006/relationships/image" Target="../media/image176.png"/><Relationship Id="rId4" Type="http://schemas.openxmlformats.org/officeDocument/2006/relationships/image" Target="../media/image177.png"/><Relationship Id="rId5" Type="http://schemas.openxmlformats.org/officeDocument/2006/relationships/image" Target="../media/image178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79.png"/><Relationship Id="rId3" Type="http://schemas.openxmlformats.org/officeDocument/2006/relationships/image" Target="../media/image180.png"/><Relationship Id="rId4" Type="http://schemas.openxmlformats.org/officeDocument/2006/relationships/image" Target="../media/image181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2.png"/><Relationship Id="rId3" Type="http://schemas.openxmlformats.org/officeDocument/2006/relationships/image" Target="../media/image181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4.png"/><Relationship Id="rId3" Type="http://schemas.openxmlformats.org/officeDocument/2006/relationships/image" Target="../media/image183.png"/><Relationship Id="rId4" Type="http://schemas.openxmlformats.org/officeDocument/2006/relationships/image" Target="../media/image60.png"/><Relationship Id="rId5" Type="http://schemas.openxmlformats.org/officeDocument/2006/relationships/image" Target="../media/image184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5.pn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6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7.png"/><Relationship Id="rId3" Type="http://schemas.openxmlformats.org/officeDocument/2006/relationships/image" Target="../media/image188.png"/><Relationship Id="rId4" Type="http://schemas.openxmlformats.org/officeDocument/2006/relationships/image" Target="../media/image189.png"/><Relationship Id="rId5" Type="http://schemas.openxmlformats.org/officeDocument/2006/relationships/image" Target="../media/image190.pn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1.pn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2.pn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3.pn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4.png"/><Relationship Id="rId3" Type="http://schemas.openxmlformats.org/officeDocument/2006/relationships/image" Target="../media/image195.png"/><Relationship Id="rId4" Type="http://schemas.openxmlformats.org/officeDocument/2006/relationships/image" Target="../media/image196.png"/><Relationship Id="rId5" Type="http://schemas.openxmlformats.org/officeDocument/2006/relationships/image" Target="../media/image197.png"/><Relationship Id="rId6" Type="http://schemas.openxmlformats.org/officeDocument/2006/relationships/image" Target="../media/image198.png"/><Relationship Id="rId7" Type="http://schemas.openxmlformats.org/officeDocument/2006/relationships/image" Target="../media/image199.png"/><Relationship Id="rId8" Type="http://schemas.openxmlformats.org/officeDocument/2006/relationships/image" Target="../media/image200.png"/><Relationship Id="rId9" Type="http://schemas.openxmlformats.org/officeDocument/2006/relationships/image" Target="../media/image201.png"/><Relationship Id="rId10" Type="http://schemas.openxmlformats.org/officeDocument/2006/relationships/image" Target="../media/image202.png"/><Relationship Id="rId11" Type="http://schemas.openxmlformats.org/officeDocument/2006/relationships/image" Target="../media/image203.png"/><Relationship Id="rId12" Type="http://schemas.openxmlformats.org/officeDocument/2006/relationships/image" Target="../media/image204.png"/><Relationship Id="rId13" Type="http://schemas.openxmlformats.org/officeDocument/2006/relationships/image" Target="../media/image205.png"/><Relationship Id="rId14" Type="http://schemas.openxmlformats.org/officeDocument/2006/relationships/image" Target="../media/image206.pn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7.png"/><Relationship Id="rId3" Type="http://schemas.openxmlformats.org/officeDocument/2006/relationships/image" Target="../media/image204.png"/><Relationship Id="rId4" Type="http://schemas.openxmlformats.org/officeDocument/2006/relationships/image" Target="../media/image205.png"/><Relationship Id="rId5" Type="http://schemas.openxmlformats.org/officeDocument/2006/relationships/image" Target="../media/image206.png"/><Relationship Id="rId6" Type="http://schemas.openxmlformats.org/officeDocument/2006/relationships/image" Target="../media/image208.png"/><Relationship Id="rId7" Type="http://schemas.openxmlformats.org/officeDocument/2006/relationships/image" Target="../media/image209.png"/><Relationship Id="rId8" Type="http://schemas.openxmlformats.org/officeDocument/2006/relationships/image" Target="../media/image210.pn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1.png"/><Relationship Id="rId3" Type="http://schemas.openxmlformats.org/officeDocument/2006/relationships/image" Target="../media/image212.png"/><Relationship Id="rId4" Type="http://schemas.openxmlformats.org/officeDocument/2006/relationships/image" Target="../media/image213.pn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4.png"/><Relationship Id="rId3" Type="http://schemas.openxmlformats.org/officeDocument/2006/relationships/image" Target="../media/image215.png"/><Relationship Id="rId4" Type="http://schemas.openxmlformats.org/officeDocument/2006/relationships/image" Target="../media/image216.png"/><Relationship Id="rId5" Type="http://schemas.openxmlformats.org/officeDocument/2006/relationships/image" Target="../media/image217.png"/><Relationship Id="rId6" Type="http://schemas.openxmlformats.org/officeDocument/2006/relationships/image" Target="../media/image218.pn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9.png"/><Relationship Id="rId3" Type="http://schemas.openxmlformats.org/officeDocument/2006/relationships/image" Target="../media/image220.png"/><Relationship Id="rId4" Type="http://schemas.openxmlformats.org/officeDocument/2006/relationships/image" Target="../media/image221.png"/><Relationship Id="rId5" Type="http://schemas.openxmlformats.org/officeDocument/2006/relationships/image" Target="../media/image222.png"/><Relationship Id="rId6" Type="http://schemas.openxmlformats.org/officeDocument/2006/relationships/image" Target="../media/image223.png"/><Relationship Id="rId7" Type="http://schemas.openxmlformats.org/officeDocument/2006/relationships/image" Target="../media/image224.png"/><Relationship Id="rId8" Type="http://schemas.openxmlformats.org/officeDocument/2006/relationships/image" Target="../media/image225.png"/><Relationship Id="rId9" Type="http://schemas.openxmlformats.org/officeDocument/2006/relationships/image" Target="../media/image226.pn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7.png"/><Relationship Id="rId3" Type="http://schemas.openxmlformats.org/officeDocument/2006/relationships/image" Target="../media/image228.png"/><Relationship Id="rId4" Type="http://schemas.openxmlformats.org/officeDocument/2006/relationships/image" Target="../media/image229.pn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0.png"/><Relationship Id="rId3" Type="http://schemas.openxmlformats.org/officeDocument/2006/relationships/image" Target="../media/image231.png"/><Relationship Id="rId4" Type="http://schemas.openxmlformats.org/officeDocument/2006/relationships/image" Target="../media/image232.png"/><Relationship Id="rId5" Type="http://schemas.openxmlformats.org/officeDocument/2006/relationships/image" Target="../media/image233.png"/><Relationship Id="rId6" Type="http://schemas.openxmlformats.org/officeDocument/2006/relationships/image" Target="../media/image234.png"/><Relationship Id="rId7" Type="http://schemas.openxmlformats.org/officeDocument/2006/relationships/image" Target="../media/image235.png"/><Relationship Id="rId8" Type="http://schemas.openxmlformats.org/officeDocument/2006/relationships/image" Target="../media/image236.png"/><Relationship Id="rId9" Type="http://schemas.openxmlformats.org/officeDocument/2006/relationships/image" Target="../media/image237.png"/><Relationship Id="rId10" Type="http://schemas.openxmlformats.org/officeDocument/2006/relationships/image" Target="../media/image238.pn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9.png"/><Relationship Id="rId3" Type="http://schemas.openxmlformats.org/officeDocument/2006/relationships/image" Target="../media/image231.png"/><Relationship Id="rId4" Type="http://schemas.openxmlformats.org/officeDocument/2006/relationships/image" Target="../media/image240.png"/><Relationship Id="rId5" Type="http://schemas.openxmlformats.org/officeDocument/2006/relationships/image" Target="../media/image241.png"/><Relationship Id="rId6" Type="http://schemas.openxmlformats.org/officeDocument/2006/relationships/image" Target="../media/image242.png"/><Relationship Id="rId7" Type="http://schemas.openxmlformats.org/officeDocument/2006/relationships/image" Target="../media/image243.png"/><Relationship Id="rId8" Type="http://schemas.openxmlformats.org/officeDocument/2006/relationships/image" Target="../media/image244.png"/><Relationship Id="rId9" Type="http://schemas.openxmlformats.org/officeDocument/2006/relationships/image" Target="../media/image245.png"/><Relationship Id="rId10" Type="http://schemas.openxmlformats.org/officeDocument/2006/relationships/image" Target="../media/image246.pn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7.png"/><Relationship Id="rId3" Type="http://schemas.openxmlformats.org/officeDocument/2006/relationships/image" Target="../media/image248.png"/><Relationship Id="rId4" Type="http://schemas.openxmlformats.org/officeDocument/2006/relationships/image" Target="../media/image249.png"/><Relationship Id="rId5" Type="http://schemas.openxmlformats.org/officeDocument/2006/relationships/image" Target="../media/image250.pn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1.png"/><Relationship Id="rId3" Type="http://schemas.openxmlformats.org/officeDocument/2006/relationships/image" Target="../media/image252.png"/><Relationship Id="rId4" Type="http://schemas.openxmlformats.org/officeDocument/2006/relationships/image" Target="../media/image253.png"/><Relationship Id="rId5" Type="http://schemas.openxmlformats.org/officeDocument/2006/relationships/image" Target="../media/image254.png"/><Relationship Id="rId6" Type="http://schemas.openxmlformats.org/officeDocument/2006/relationships/image" Target="../media/image255.png"/><Relationship Id="rId7" Type="http://schemas.openxmlformats.org/officeDocument/2006/relationships/image" Target="../media/image256.png"/><Relationship Id="rId8" Type="http://schemas.openxmlformats.org/officeDocument/2006/relationships/image" Target="../media/image257.png"/><Relationship Id="rId9" Type="http://schemas.openxmlformats.org/officeDocument/2006/relationships/image" Target="../media/image258.png"/><Relationship Id="rId10" Type="http://schemas.openxmlformats.org/officeDocument/2006/relationships/image" Target="../media/image259.png"/><Relationship Id="rId11" Type="http://schemas.openxmlformats.org/officeDocument/2006/relationships/image" Target="../media/image260.png"/><Relationship Id="rId12" Type="http://schemas.openxmlformats.org/officeDocument/2006/relationships/image" Target="../media/image261.png"/><Relationship Id="rId13" Type="http://schemas.openxmlformats.org/officeDocument/2006/relationships/image" Target="../media/image262.png"/><Relationship Id="rId14" Type="http://schemas.openxmlformats.org/officeDocument/2006/relationships/image" Target="../media/image263.png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3.png"/><Relationship Id="rId3" Type="http://schemas.openxmlformats.org/officeDocument/2006/relationships/image" Target="../media/image264.png"/><Relationship Id="rId4" Type="http://schemas.openxmlformats.org/officeDocument/2006/relationships/image" Target="../media/image265.png"/><Relationship Id="rId5" Type="http://schemas.openxmlformats.org/officeDocument/2006/relationships/image" Target="../media/image266.png"/><Relationship Id="rId6" Type="http://schemas.openxmlformats.org/officeDocument/2006/relationships/image" Target="../media/image267.png"/><Relationship Id="rId7" Type="http://schemas.openxmlformats.org/officeDocument/2006/relationships/image" Target="../media/image268.png"/><Relationship Id="rId8" Type="http://schemas.openxmlformats.org/officeDocument/2006/relationships/image" Target="../media/image269.png"/><Relationship Id="rId9" Type="http://schemas.openxmlformats.org/officeDocument/2006/relationships/image" Target="../media/image270.png"/><Relationship Id="rId10" Type="http://schemas.openxmlformats.org/officeDocument/2006/relationships/image" Target="../media/image271.png"/><Relationship Id="rId11" Type="http://schemas.openxmlformats.org/officeDocument/2006/relationships/image" Target="../media/image272.png"/><Relationship Id="rId12" Type="http://schemas.openxmlformats.org/officeDocument/2006/relationships/image" Target="../media/image273.png"/><Relationship Id="rId13" Type="http://schemas.openxmlformats.org/officeDocument/2006/relationships/image" Target="../media/image274.png"/><Relationship Id="rId14" Type="http://schemas.openxmlformats.org/officeDocument/2006/relationships/image" Target="../media/image275.png"/><Relationship Id="rId15" Type="http://schemas.openxmlformats.org/officeDocument/2006/relationships/image" Target="../media/image276.png"/><Relationship Id="rId16" Type="http://schemas.openxmlformats.org/officeDocument/2006/relationships/image" Target="../media/image277.png"/><Relationship Id="rId17" Type="http://schemas.openxmlformats.org/officeDocument/2006/relationships/image" Target="../media/image84.png"/><Relationship Id="rId18" Type="http://schemas.openxmlformats.org/officeDocument/2006/relationships/image" Target="../media/image278.png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9.png"/><Relationship Id="rId3" Type="http://schemas.openxmlformats.org/officeDocument/2006/relationships/image" Target="../media/image280.png"/><Relationship Id="rId4" Type="http://schemas.openxmlformats.org/officeDocument/2006/relationships/image" Target="../media/image281.png"/><Relationship Id="rId5" Type="http://schemas.openxmlformats.org/officeDocument/2006/relationships/image" Target="../media/image282.png"/><Relationship Id="rId6" Type="http://schemas.openxmlformats.org/officeDocument/2006/relationships/image" Target="../media/image283.png"/><Relationship Id="rId7" Type="http://schemas.openxmlformats.org/officeDocument/2006/relationships/image" Target="../media/image284.png"/><Relationship Id="rId8" Type="http://schemas.openxmlformats.org/officeDocument/2006/relationships/image" Target="../media/image144.png"/><Relationship Id="rId9" Type="http://schemas.openxmlformats.org/officeDocument/2006/relationships/image" Target="../media/image189.png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5.png"/><Relationship Id="rId3" Type="http://schemas.openxmlformats.org/officeDocument/2006/relationships/image" Target="../media/image62.png"/><Relationship Id="rId4" Type="http://schemas.openxmlformats.org/officeDocument/2006/relationships/image" Target="../media/image274.png"/><Relationship Id="rId5" Type="http://schemas.openxmlformats.org/officeDocument/2006/relationships/image" Target="../media/image286.png"/><Relationship Id="rId6" Type="http://schemas.openxmlformats.org/officeDocument/2006/relationships/image" Target="../media/image287.png"/><Relationship Id="rId7" Type="http://schemas.openxmlformats.org/officeDocument/2006/relationships/image" Target="../media/image288.png"/><Relationship Id="rId8" Type="http://schemas.openxmlformats.org/officeDocument/2006/relationships/image" Target="../media/image289.png"/><Relationship Id="rId9" Type="http://schemas.openxmlformats.org/officeDocument/2006/relationships/image" Target="../media/image290.png"/><Relationship Id="rId10" Type="http://schemas.openxmlformats.org/officeDocument/2006/relationships/image" Target="../media/image291.png"/><Relationship Id="rId11" Type="http://schemas.openxmlformats.org/officeDocument/2006/relationships/image" Target="../media/image292.png"/><Relationship Id="rId12" Type="http://schemas.openxmlformats.org/officeDocument/2006/relationships/image" Target="../media/image293.png"/><Relationship Id="rId13" Type="http://schemas.openxmlformats.org/officeDocument/2006/relationships/image" Target="../media/image144.png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5.png"/><Relationship Id="rId3" Type="http://schemas.openxmlformats.org/officeDocument/2006/relationships/image" Target="../media/image294.png"/><Relationship Id="rId4" Type="http://schemas.openxmlformats.org/officeDocument/2006/relationships/image" Target="../media/image295.png"/><Relationship Id="rId5" Type="http://schemas.openxmlformats.org/officeDocument/2006/relationships/image" Target="../media/image296.png"/><Relationship Id="rId6" Type="http://schemas.openxmlformats.org/officeDocument/2006/relationships/image" Target="../media/image297.png"/><Relationship Id="rId7" Type="http://schemas.openxmlformats.org/officeDocument/2006/relationships/image" Target="../media/image298.png"/><Relationship Id="rId8" Type="http://schemas.openxmlformats.org/officeDocument/2006/relationships/image" Target="../media/image299.png"/><Relationship Id="rId9" Type="http://schemas.openxmlformats.org/officeDocument/2006/relationships/image" Target="../media/image300.png"/><Relationship Id="rId10" Type="http://schemas.openxmlformats.org/officeDocument/2006/relationships/image" Target="../media/image301.png"/><Relationship Id="rId11" Type="http://schemas.openxmlformats.org/officeDocument/2006/relationships/image" Target="../media/image302.png"/><Relationship Id="rId12" Type="http://schemas.openxmlformats.org/officeDocument/2006/relationships/image" Target="../media/image303.png"/><Relationship Id="rId13" Type="http://schemas.openxmlformats.org/officeDocument/2006/relationships/image" Target="../media/image304.png"/><Relationship Id="rId14" Type="http://schemas.openxmlformats.org/officeDocument/2006/relationships/image" Target="../media/image305.png"/><Relationship Id="rId15" Type="http://schemas.openxmlformats.org/officeDocument/2006/relationships/image" Target="../media/image306.png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7.png"/><Relationship Id="rId3" Type="http://schemas.openxmlformats.org/officeDocument/2006/relationships/image" Target="../media/image308.png"/><Relationship Id="rId4" Type="http://schemas.openxmlformats.org/officeDocument/2006/relationships/image" Target="../media/image309.png"/><Relationship Id="rId5" Type="http://schemas.openxmlformats.org/officeDocument/2006/relationships/image" Target="../media/image310.png"/><Relationship Id="rId6" Type="http://schemas.openxmlformats.org/officeDocument/2006/relationships/image" Target="../media/image311.png"/><Relationship Id="rId7" Type="http://schemas.openxmlformats.org/officeDocument/2006/relationships/image" Target="../media/image312.png"/></Relationships>
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13.png"/><Relationship Id="rId3" Type="http://schemas.openxmlformats.org/officeDocument/2006/relationships/image" Target="../media/image314.png"/><Relationship Id="rId4" Type="http://schemas.openxmlformats.org/officeDocument/2006/relationships/image" Target="../media/image315.png"/><Relationship Id="rId5" Type="http://schemas.openxmlformats.org/officeDocument/2006/relationships/image" Target="../media/image316.png"/><Relationship Id="rId6" Type="http://schemas.openxmlformats.org/officeDocument/2006/relationships/image" Target="../media/image317.png"/><Relationship Id="rId7" Type="http://schemas.openxmlformats.org/officeDocument/2006/relationships/image" Target="../media/image318.png"/><Relationship Id="rId8" Type="http://schemas.openxmlformats.org/officeDocument/2006/relationships/image" Target="../media/image319.png"/><Relationship Id="rId9" Type="http://schemas.openxmlformats.org/officeDocument/2006/relationships/image" Target="../media/image320.png"/></Relationships>
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21.png"/><Relationship Id="rId3" Type="http://schemas.openxmlformats.org/officeDocument/2006/relationships/image" Target="../media/image322.png"/><Relationship Id="rId4" Type="http://schemas.openxmlformats.org/officeDocument/2006/relationships/image" Target="../media/image323.png"/><Relationship Id="rId5" Type="http://schemas.openxmlformats.org/officeDocument/2006/relationships/image" Target="../media/image324.png"/><Relationship Id="rId6" Type="http://schemas.openxmlformats.org/officeDocument/2006/relationships/image" Target="../media/image325.png"/><Relationship Id="rId7" Type="http://schemas.openxmlformats.org/officeDocument/2006/relationships/image" Target="../media/image326.png"/><Relationship Id="rId8" Type="http://schemas.openxmlformats.org/officeDocument/2006/relationships/image" Target="../media/image327.png"/><Relationship Id="rId9" Type="http://schemas.openxmlformats.org/officeDocument/2006/relationships/image" Target="../media/image328.png"/><Relationship Id="rId10" Type="http://schemas.openxmlformats.org/officeDocument/2006/relationships/image" Target="../media/image329.png"/><Relationship Id="rId11" Type="http://schemas.openxmlformats.org/officeDocument/2006/relationships/image" Target="../media/image330.png"/><Relationship Id="rId12" Type="http://schemas.openxmlformats.org/officeDocument/2006/relationships/image" Target="../media/image331.png"/></Relationships>
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32.png"/><Relationship Id="rId3" Type="http://schemas.openxmlformats.org/officeDocument/2006/relationships/image" Target="../media/image333.png"/></Relationships>
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4.png"/><Relationship Id="rId3" Type="http://schemas.openxmlformats.org/officeDocument/2006/relationships/image" Target="../media/image334.png"/><Relationship Id="rId4" Type="http://schemas.openxmlformats.org/officeDocument/2006/relationships/image" Target="../media/image335.png"/><Relationship Id="rId5" Type="http://schemas.openxmlformats.org/officeDocument/2006/relationships/image" Target="../media/image336.png"/><Relationship Id="rId6" Type="http://schemas.openxmlformats.org/officeDocument/2006/relationships/image" Target="../media/image337.png"/><Relationship Id="rId7" Type="http://schemas.openxmlformats.org/officeDocument/2006/relationships/image" Target="../media/image338.png"/></Relationships>
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4.png"/><Relationship Id="rId3" Type="http://schemas.openxmlformats.org/officeDocument/2006/relationships/image" Target="../media/image339.png"/><Relationship Id="rId4" Type="http://schemas.openxmlformats.org/officeDocument/2006/relationships/image" Target="../media/image340.png"/><Relationship Id="rId5" Type="http://schemas.openxmlformats.org/officeDocument/2006/relationships/image" Target="../media/image341.png"/></Relationships>
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5.png"/><Relationship Id="rId3" Type="http://schemas.openxmlformats.org/officeDocument/2006/relationships/image" Target="../media/image342.png"/><Relationship Id="rId4" Type="http://schemas.openxmlformats.org/officeDocument/2006/relationships/image" Target="../media/image144.png"/><Relationship Id="rId5" Type="http://schemas.openxmlformats.org/officeDocument/2006/relationships/image" Target="../media/image338.png"/><Relationship Id="rId6" Type="http://schemas.openxmlformats.org/officeDocument/2006/relationships/image" Target="../media/image343.png"/><Relationship Id="rId7" Type="http://schemas.openxmlformats.org/officeDocument/2006/relationships/image" Target="../media/image340.png"/></Relationships>
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4.png"/><Relationship Id="rId3" Type="http://schemas.openxmlformats.org/officeDocument/2006/relationships/image" Target="../media/image345.png"/><Relationship Id="rId4" Type="http://schemas.openxmlformats.org/officeDocument/2006/relationships/image" Target="../media/image346.png"/><Relationship Id="rId5" Type="http://schemas.openxmlformats.org/officeDocument/2006/relationships/image" Target="../media/image347.png"/><Relationship Id="rId6" Type="http://schemas.openxmlformats.org/officeDocument/2006/relationships/image" Target="../media/image348.png"/></Relationships>
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49.png"/><Relationship Id="rId3" Type="http://schemas.openxmlformats.org/officeDocument/2006/relationships/image" Target="../media/image350.png"/><Relationship Id="rId4" Type="http://schemas.openxmlformats.org/officeDocument/2006/relationships/image" Target="../media/image351.png"/><Relationship Id="rId5" Type="http://schemas.openxmlformats.org/officeDocument/2006/relationships/image" Target="../media/image352.png"/><Relationship Id="rId6" Type="http://schemas.openxmlformats.org/officeDocument/2006/relationships/image" Target="../media/image353.png"/><Relationship Id="rId7" Type="http://schemas.openxmlformats.org/officeDocument/2006/relationships/image" Target="../media/image354.png"/><Relationship Id="rId8" Type="http://schemas.openxmlformats.org/officeDocument/2006/relationships/image" Target="../media/image355.png"/><Relationship Id="rId9" Type="http://schemas.openxmlformats.org/officeDocument/2006/relationships/image" Target="../media/image356.png"/><Relationship Id="rId10" Type="http://schemas.openxmlformats.org/officeDocument/2006/relationships/image" Target="../media/image357.png"/><Relationship Id="rId11" Type="http://schemas.openxmlformats.org/officeDocument/2006/relationships/image" Target="../media/image358.png"/><Relationship Id="rId12" Type="http://schemas.openxmlformats.org/officeDocument/2006/relationships/image" Target="../media/image359.png"/><Relationship Id="rId13" Type="http://schemas.openxmlformats.org/officeDocument/2006/relationships/image" Target="../media/image360.png"/><Relationship Id="rId14" Type="http://schemas.openxmlformats.org/officeDocument/2006/relationships/image" Target="../media/image361.png"/><Relationship Id="rId15" Type="http://schemas.openxmlformats.org/officeDocument/2006/relationships/image" Target="../media/image362.png"/><Relationship Id="rId16" Type="http://schemas.openxmlformats.org/officeDocument/2006/relationships/image" Target="../media/image363.png"/><Relationship Id="rId17" Type="http://schemas.openxmlformats.org/officeDocument/2006/relationships/image" Target="../media/image364.png"/><Relationship Id="rId18" Type="http://schemas.openxmlformats.org/officeDocument/2006/relationships/image" Target="../media/image365.png"/><Relationship Id="rId19" Type="http://schemas.openxmlformats.org/officeDocument/2006/relationships/image" Target="../media/image366.png"/><Relationship Id="rId20" Type="http://schemas.openxmlformats.org/officeDocument/2006/relationships/image" Target="../media/image367.png"/><Relationship Id="rId21" Type="http://schemas.openxmlformats.org/officeDocument/2006/relationships/image" Target="../media/image368.png"/><Relationship Id="rId22" Type="http://schemas.openxmlformats.org/officeDocument/2006/relationships/image" Target="../media/image369.png"/><Relationship Id="rId23" Type="http://schemas.openxmlformats.org/officeDocument/2006/relationships/image" Target="../media/image370.png"/><Relationship Id="rId24" Type="http://schemas.openxmlformats.org/officeDocument/2006/relationships/image" Target="../media/image371.png"/><Relationship Id="rId25" Type="http://schemas.openxmlformats.org/officeDocument/2006/relationships/image" Target="../media/image372.png"/><Relationship Id="rId26" Type="http://schemas.openxmlformats.org/officeDocument/2006/relationships/image" Target="../media/image373.png"/><Relationship Id="rId27" Type="http://schemas.openxmlformats.org/officeDocument/2006/relationships/image" Target="../media/image374.png"/><Relationship Id="rId28" Type="http://schemas.openxmlformats.org/officeDocument/2006/relationships/image" Target="../media/image375.png"/><Relationship Id="rId29" Type="http://schemas.openxmlformats.org/officeDocument/2006/relationships/image" Target="../media/image376.png"/><Relationship Id="rId30" Type="http://schemas.openxmlformats.org/officeDocument/2006/relationships/image" Target="../media/image377.png"/><Relationship Id="rId31" Type="http://schemas.openxmlformats.org/officeDocument/2006/relationships/image" Target="../media/image378.png"/><Relationship Id="rId32" Type="http://schemas.openxmlformats.org/officeDocument/2006/relationships/image" Target="../media/image379.png"/><Relationship Id="rId33" Type="http://schemas.openxmlformats.org/officeDocument/2006/relationships/image" Target="../media/image380.png"/></Relationships>
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81.png"/><Relationship Id="rId3" Type="http://schemas.openxmlformats.org/officeDocument/2006/relationships/image" Target="../media/image382.png"/><Relationship Id="rId4" Type="http://schemas.openxmlformats.org/officeDocument/2006/relationships/image" Target="../media/image383.png"/><Relationship Id="rId5" Type="http://schemas.openxmlformats.org/officeDocument/2006/relationships/image" Target="../media/image384.png"/><Relationship Id="rId6" Type="http://schemas.openxmlformats.org/officeDocument/2006/relationships/image" Target="../media/image184.png"/><Relationship Id="rId7" Type="http://schemas.openxmlformats.org/officeDocument/2006/relationships/image" Target="../media/image385.png"/><Relationship Id="rId8" Type="http://schemas.openxmlformats.org/officeDocument/2006/relationships/image" Target="../media/image386.png"/><Relationship Id="rId9" Type="http://schemas.openxmlformats.org/officeDocument/2006/relationships/image" Target="../media/image387.png"/></Relationships>
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9.png"/></Relationships>
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88.png"/><Relationship Id="rId3" Type="http://schemas.openxmlformats.org/officeDocument/2006/relationships/image" Target="../media/image389.png"/><Relationship Id="rId4" Type="http://schemas.openxmlformats.org/officeDocument/2006/relationships/image" Target="../media/image390.png"/><Relationship Id="rId5" Type="http://schemas.openxmlformats.org/officeDocument/2006/relationships/image" Target="../media/image391.png"/><Relationship Id="rId6" Type="http://schemas.openxmlformats.org/officeDocument/2006/relationships/image" Target="../media/image392.png"/><Relationship Id="rId7" Type="http://schemas.openxmlformats.org/officeDocument/2006/relationships/image" Target="../media/image393.png"/><Relationship Id="rId8" Type="http://schemas.openxmlformats.org/officeDocument/2006/relationships/image" Target="../media/image394.png"/><Relationship Id="rId9" Type="http://schemas.openxmlformats.org/officeDocument/2006/relationships/image" Target="../media/image395.png"/><Relationship Id="rId10" Type="http://schemas.openxmlformats.org/officeDocument/2006/relationships/image" Target="../media/image396.png"/><Relationship Id="rId11" Type="http://schemas.openxmlformats.org/officeDocument/2006/relationships/image" Target="../media/image397.png"/></Relationships>
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4.png"/><Relationship Id="rId3" Type="http://schemas.openxmlformats.org/officeDocument/2006/relationships/image" Target="../media/image398.png"/><Relationship Id="rId4" Type="http://schemas.openxmlformats.org/officeDocument/2006/relationships/image" Target="../media/image399.png"/><Relationship Id="rId5" Type="http://schemas.openxmlformats.org/officeDocument/2006/relationships/image" Target="../media/image400.png"/><Relationship Id="rId6" Type="http://schemas.openxmlformats.org/officeDocument/2006/relationships/image" Target="../media/image401.png"/><Relationship Id="rId7" Type="http://schemas.openxmlformats.org/officeDocument/2006/relationships/image" Target="../media/image402.png"/><Relationship Id="rId8" Type="http://schemas.openxmlformats.org/officeDocument/2006/relationships/image" Target="../media/image403.png"/><Relationship Id="rId9" Type="http://schemas.openxmlformats.org/officeDocument/2006/relationships/image" Target="../media/image404.png"/><Relationship Id="rId10" Type="http://schemas.openxmlformats.org/officeDocument/2006/relationships/image" Target="../media/image405.png"/><Relationship Id="rId11" Type="http://schemas.openxmlformats.org/officeDocument/2006/relationships/image" Target="../media/image406.png"/></Relationships>
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07.png"/><Relationship Id="rId3" Type="http://schemas.openxmlformats.org/officeDocument/2006/relationships/image" Target="../media/image408.png"/><Relationship Id="rId4" Type="http://schemas.openxmlformats.org/officeDocument/2006/relationships/image" Target="../media/image409.png"/><Relationship Id="rId5" Type="http://schemas.openxmlformats.org/officeDocument/2006/relationships/image" Target="../media/image410.png"/><Relationship Id="rId6" Type="http://schemas.openxmlformats.org/officeDocument/2006/relationships/image" Target="../media/image411.png"/></Relationships>
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2.png"/><Relationship Id="rId3" Type="http://schemas.openxmlformats.org/officeDocument/2006/relationships/image" Target="../media/image413.png"/></Relationships>
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4.png"/><Relationship Id="rId3" Type="http://schemas.openxmlformats.org/officeDocument/2006/relationships/image" Target="../media/image415.png"/><Relationship Id="rId4" Type="http://schemas.openxmlformats.org/officeDocument/2006/relationships/image" Target="../media/image416.png"/><Relationship Id="rId5" Type="http://schemas.openxmlformats.org/officeDocument/2006/relationships/image" Target="../media/image417.png"/><Relationship Id="rId6" Type="http://schemas.openxmlformats.org/officeDocument/2006/relationships/image" Target="../media/image418.png"/><Relationship Id="rId7" Type="http://schemas.openxmlformats.org/officeDocument/2006/relationships/image" Target="../media/image419.png"/><Relationship Id="rId8" Type="http://schemas.openxmlformats.org/officeDocument/2006/relationships/image" Target="../media/image420.png"/><Relationship Id="rId9" Type="http://schemas.openxmlformats.org/officeDocument/2006/relationships/image" Target="../media/image421.png"/><Relationship Id="rId10" Type="http://schemas.openxmlformats.org/officeDocument/2006/relationships/image" Target="../media/image422.png"/><Relationship Id="rId11" Type="http://schemas.openxmlformats.org/officeDocument/2006/relationships/image" Target="../media/image423.png"/><Relationship Id="rId12" Type="http://schemas.openxmlformats.org/officeDocument/2006/relationships/image" Target="../media/image424.png"/><Relationship Id="rId13" Type="http://schemas.openxmlformats.org/officeDocument/2006/relationships/image" Target="../media/image425.png"/></Relationships>
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6.png"/><Relationship Id="rId3" Type="http://schemas.openxmlformats.org/officeDocument/2006/relationships/image" Target="../media/image427.png"/><Relationship Id="rId4" Type="http://schemas.openxmlformats.org/officeDocument/2006/relationships/image" Target="../media/image428.png"/><Relationship Id="rId5" Type="http://schemas.openxmlformats.org/officeDocument/2006/relationships/image" Target="../media/image170.png"/><Relationship Id="rId6" Type="http://schemas.openxmlformats.org/officeDocument/2006/relationships/image" Target="../media/image429.png"/><Relationship Id="rId7" Type="http://schemas.openxmlformats.org/officeDocument/2006/relationships/image" Target="../media/image430.png"/><Relationship Id="rId8" Type="http://schemas.openxmlformats.org/officeDocument/2006/relationships/image" Target="../media/image431.png"/><Relationship Id="rId9" Type="http://schemas.openxmlformats.org/officeDocument/2006/relationships/image" Target="../media/image432.png"/><Relationship Id="rId10" Type="http://schemas.openxmlformats.org/officeDocument/2006/relationships/image" Target="../media/image433.png"/><Relationship Id="rId11" Type="http://schemas.openxmlformats.org/officeDocument/2006/relationships/image" Target="../media/image434.png"/><Relationship Id="rId12" Type="http://schemas.openxmlformats.org/officeDocument/2006/relationships/image" Target="../media/image435.png"/><Relationship Id="rId13" Type="http://schemas.openxmlformats.org/officeDocument/2006/relationships/image" Target="../media/image436.png"/><Relationship Id="rId14" Type="http://schemas.openxmlformats.org/officeDocument/2006/relationships/image" Target="../media/image437.png"/><Relationship Id="rId15" Type="http://schemas.openxmlformats.org/officeDocument/2006/relationships/image" Target="../media/image438.png"/><Relationship Id="rId16" Type="http://schemas.openxmlformats.org/officeDocument/2006/relationships/image" Target="../media/image439.png"/><Relationship Id="rId17" Type="http://schemas.openxmlformats.org/officeDocument/2006/relationships/image" Target="../media/image440.png"/><Relationship Id="rId18" Type="http://schemas.openxmlformats.org/officeDocument/2006/relationships/image" Target="../media/image441.png"/></Relationships>
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2.png"/><Relationship Id="rId3" Type="http://schemas.openxmlformats.org/officeDocument/2006/relationships/image" Target="../media/image443.png"/><Relationship Id="rId4" Type="http://schemas.openxmlformats.org/officeDocument/2006/relationships/image" Target="../media/image444.png"/><Relationship Id="rId5" Type="http://schemas.openxmlformats.org/officeDocument/2006/relationships/image" Target="../media/image445.png"/><Relationship Id="rId6" Type="http://schemas.openxmlformats.org/officeDocument/2006/relationships/image" Target="../media/image446.png"/><Relationship Id="rId7" Type="http://schemas.openxmlformats.org/officeDocument/2006/relationships/image" Target="../media/image447.png"/><Relationship Id="rId8" Type="http://schemas.openxmlformats.org/officeDocument/2006/relationships/image" Target="../media/image448.png"/></Relationships>
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8.png"/><Relationship Id="rId3" Type="http://schemas.openxmlformats.org/officeDocument/2006/relationships/image" Target="../media/image449.png"/><Relationship Id="rId4" Type="http://schemas.openxmlformats.org/officeDocument/2006/relationships/image" Target="../media/image450.png"/><Relationship Id="rId5" Type="http://schemas.openxmlformats.org/officeDocument/2006/relationships/image" Target="../media/image451.png"/><Relationship Id="rId6" Type="http://schemas.openxmlformats.org/officeDocument/2006/relationships/image" Target="../media/image452.png"/><Relationship Id="rId7" Type="http://schemas.openxmlformats.org/officeDocument/2006/relationships/image" Target="../media/image453.png"/><Relationship Id="rId8" Type="http://schemas.openxmlformats.org/officeDocument/2006/relationships/image" Target="../media/image454.png"/><Relationship Id="rId9" Type="http://schemas.openxmlformats.org/officeDocument/2006/relationships/image" Target="../media/image455.png"/><Relationship Id="rId10" Type="http://schemas.openxmlformats.org/officeDocument/2006/relationships/image" Target="../media/image456.png"/><Relationship Id="rId11" Type="http://schemas.openxmlformats.org/officeDocument/2006/relationships/image" Target="../media/image457.png"/><Relationship Id="rId12" Type="http://schemas.openxmlformats.org/officeDocument/2006/relationships/image" Target="../media/image458.png"/></Relationships>
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59.png"/><Relationship Id="rId3" Type="http://schemas.openxmlformats.org/officeDocument/2006/relationships/image" Target="../media/image460.png"/><Relationship Id="rId4" Type="http://schemas.openxmlformats.org/officeDocument/2006/relationships/image" Target="../media/image461.png"/><Relationship Id="rId5" Type="http://schemas.openxmlformats.org/officeDocument/2006/relationships/image" Target="../media/image462.png"/><Relationship Id="rId6" Type="http://schemas.openxmlformats.org/officeDocument/2006/relationships/image" Target="../media/image463.png"/></Relationships>
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64.png"/><Relationship Id="rId3" Type="http://schemas.openxmlformats.org/officeDocument/2006/relationships/image" Target="../media/image465.png"/><Relationship Id="rId4" Type="http://schemas.openxmlformats.org/officeDocument/2006/relationships/image" Target="../media/image466.png"/><Relationship Id="rId5" Type="http://schemas.openxmlformats.org/officeDocument/2006/relationships/image" Target="../media/image467.png"/><Relationship Id="rId6" Type="http://schemas.openxmlformats.org/officeDocument/2006/relationships/image" Target="../media/image468.png"/><Relationship Id="rId7" Type="http://schemas.openxmlformats.org/officeDocument/2006/relationships/image" Target="../media/image469.png"/><Relationship Id="rId8" Type="http://schemas.openxmlformats.org/officeDocument/2006/relationships/image" Target="../media/image470.png"/><Relationship Id="rId9" Type="http://schemas.openxmlformats.org/officeDocument/2006/relationships/image" Target="../media/image471.png"/></Relationships>
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0.png"/><Relationship Id="rId3" Type="http://schemas.openxmlformats.org/officeDocument/2006/relationships/image" Target="../media/image184.png"/><Relationship Id="rId4" Type="http://schemas.openxmlformats.org/officeDocument/2006/relationships/image" Target="../media/image183.png"/><Relationship Id="rId5" Type="http://schemas.openxmlformats.org/officeDocument/2006/relationships/image" Target="../media/image472.png"/><Relationship Id="rId6" Type="http://schemas.openxmlformats.org/officeDocument/2006/relationships/image" Target="../media/image473.png"/><Relationship Id="rId7" Type="http://schemas.openxmlformats.org/officeDocument/2006/relationships/image" Target="../media/image474.png"/><Relationship Id="rId8" Type="http://schemas.openxmlformats.org/officeDocument/2006/relationships/image" Target="../media/image475.png"/><Relationship Id="rId9" Type="http://schemas.openxmlformats.org/officeDocument/2006/relationships/image" Target="../media/image189.png"/></Relationships>
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76.png"/><Relationship Id="rId3" Type="http://schemas.openxmlformats.org/officeDocument/2006/relationships/image" Target="../media/image477.png"/><Relationship Id="rId4" Type="http://schemas.openxmlformats.org/officeDocument/2006/relationships/image" Target="../media/image478.png"/><Relationship Id="rId5" Type="http://schemas.openxmlformats.org/officeDocument/2006/relationships/image" Target="../media/image479.png"/><Relationship Id="rId6" Type="http://schemas.openxmlformats.org/officeDocument/2006/relationships/image" Target="../media/image480.png"/><Relationship Id="rId7" Type="http://schemas.openxmlformats.org/officeDocument/2006/relationships/image" Target="../media/image481.png"/><Relationship Id="rId8" Type="http://schemas.openxmlformats.org/officeDocument/2006/relationships/image" Target="../media/image482.png"/><Relationship Id="rId9" Type="http://schemas.openxmlformats.org/officeDocument/2006/relationships/image" Target="../media/image483.png"/><Relationship Id="rId10" Type="http://schemas.openxmlformats.org/officeDocument/2006/relationships/image" Target="../media/image484.png"/><Relationship Id="rId11" Type="http://schemas.openxmlformats.org/officeDocument/2006/relationships/image" Target="../media/image485.png"/><Relationship Id="rId12" Type="http://schemas.openxmlformats.org/officeDocument/2006/relationships/image" Target="../media/image486.png"/><Relationship Id="rId13" Type="http://schemas.openxmlformats.org/officeDocument/2006/relationships/image" Target="../media/image487.png"/></Relationships>
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88.png"/><Relationship Id="rId3" Type="http://schemas.openxmlformats.org/officeDocument/2006/relationships/image" Target="../media/image489.png"/><Relationship Id="rId4" Type="http://schemas.openxmlformats.org/officeDocument/2006/relationships/image" Target="../media/image490.png"/><Relationship Id="rId5" Type="http://schemas.openxmlformats.org/officeDocument/2006/relationships/image" Target="../media/image491.png"/><Relationship Id="rId6" Type="http://schemas.openxmlformats.org/officeDocument/2006/relationships/image" Target="../media/image492.png"/><Relationship Id="rId7" Type="http://schemas.openxmlformats.org/officeDocument/2006/relationships/image" Target="../media/image493.png"/><Relationship Id="rId8" Type="http://schemas.openxmlformats.org/officeDocument/2006/relationships/image" Target="../media/image494.png"/><Relationship Id="rId9" Type="http://schemas.openxmlformats.org/officeDocument/2006/relationships/image" Target="../media/image495.png"/><Relationship Id="rId10" Type="http://schemas.openxmlformats.org/officeDocument/2006/relationships/image" Target="../media/image496.png"/><Relationship Id="rId11" Type="http://schemas.openxmlformats.org/officeDocument/2006/relationships/image" Target="../media/image497.png"/></Relationships>
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98.png"/><Relationship Id="rId3" Type="http://schemas.openxmlformats.org/officeDocument/2006/relationships/image" Target="../media/image499.png"/><Relationship Id="rId4" Type="http://schemas.openxmlformats.org/officeDocument/2006/relationships/image" Target="../media/image500.png"/><Relationship Id="rId5" Type="http://schemas.openxmlformats.org/officeDocument/2006/relationships/image" Target="../media/image501.png"/><Relationship Id="rId6" Type="http://schemas.openxmlformats.org/officeDocument/2006/relationships/image" Target="../media/image502.png"/><Relationship Id="rId7" Type="http://schemas.openxmlformats.org/officeDocument/2006/relationships/image" Target="../media/image503.png"/><Relationship Id="rId8" Type="http://schemas.openxmlformats.org/officeDocument/2006/relationships/image" Target="../media/image504.png"/><Relationship Id="rId9" Type="http://schemas.openxmlformats.org/officeDocument/2006/relationships/image" Target="../media/image505.png"/><Relationship Id="rId10" Type="http://schemas.openxmlformats.org/officeDocument/2006/relationships/image" Target="../media/image506.png"/><Relationship Id="rId11" Type="http://schemas.openxmlformats.org/officeDocument/2006/relationships/image" Target="../media/image507.png"/><Relationship Id="rId12" Type="http://schemas.openxmlformats.org/officeDocument/2006/relationships/image" Target="../media/image508.png"/><Relationship Id="rId13" Type="http://schemas.openxmlformats.org/officeDocument/2006/relationships/image" Target="../media/image509.png"/><Relationship Id="rId14" Type="http://schemas.openxmlformats.org/officeDocument/2006/relationships/image" Target="../media/image510.png"/></Relationships>
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11.png"/><Relationship Id="rId3" Type="http://schemas.openxmlformats.org/officeDocument/2006/relationships/image" Target="../media/image512.png"/><Relationship Id="rId4" Type="http://schemas.openxmlformats.org/officeDocument/2006/relationships/image" Target="../media/image513.png"/><Relationship Id="rId5" Type="http://schemas.openxmlformats.org/officeDocument/2006/relationships/image" Target="../media/image514.png"/><Relationship Id="rId6" Type="http://schemas.openxmlformats.org/officeDocument/2006/relationships/image" Target="../media/image515.png"/><Relationship Id="rId7" Type="http://schemas.openxmlformats.org/officeDocument/2006/relationships/image" Target="../media/image516.png"/><Relationship Id="rId8" Type="http://schemas.openxmlformats.org/officeDocument/2006/relationships/image" Target="../media/image517.png"/><Relationship Id="rId9" Type="http://schemas.openxmlformats.org/officeDocument/2006/relationships/image" Target="../media/image518.png"/><Relationship Id="rId10" Type="http://schemas.openxmlformats.org/officeDocument/2006/relationships/image" Target="../media/image519.png"/><Relationship Id="rId11" Type="http://schemas.openxmlformats.org/officeDocument/2006/relationships/image" Target="../media/image520.png"/><Relationship Id="rId12" Type="http://schemas.openxmlformats.org/officeDocument/2006/relationships/image" Target="../media/image521.png"/><Relationship Id="rId13" Type="http://schemas.openxmlformats.org/officeDocument/2006/relationships/image" Target="../media/image522.png"/><Relationship Id="rId14" Type="http://schemas.openxmlformats.org/officeDocument/2006/relationships/image" Target="../media/image523.png"/><Relationship Id="rId15" Type="http://schemas.openxmlformats.org/officeDocument/2006/relationships/image" Target="../media/image524.png"/><Relationship Id="rId16" Type="http://schemas.openxmlformats.org/officeDocument/2006/relationships/image" Target="../media/image525.png"/></Relationships>
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6.png"/><Relationship Id="rId3" Type="http://schemas.openxmlformats.org/officeDocument/2006/relationships/image" Target="../media/image527.png"/><Relationship Id="rId4" Type="http://schemas.openxmlformats.org/officeDocument/2006/relationships/image" Target="../media/image528.png"/><Relationship Id="rId5" Type="http://schemas.openxmlformats.org/officeDocument/2006/relationships/image" Target="../media/image529.png"/><Relationship Id="rId6" Type="http://schemas.openxmlformats.org/officeDocument/2006/relationships/image" Target="../media/image530.png"/><Relationship Id="rId7" Type="http://schemas.openxmlformats.org/officeDocument/2006/relationships/image" Target="../media/image531.png"/><Relationship Id="rId8" Type="http://schemas.openxmlformats.org/officeDocument/2006/relationships/image" Target="../media/image532.png"/><Relationship Id="rId9" Type="http://schemas.openxmlformats.org/officeDocument/2006/relationships/image" Target="../media/image533.png"/><Relationship Id="rId10" Type="http://schemas.openxmlformats.org/officeDocument/2006/relationships/image" Target="../media/image534.png"/><Relationship Id="rId11" Type="http://schemas.openxmlformats.org/officeDocument/2006/relationships/image" Target="../media/image535.png"/><Relationship Id="rId12" Type="http://schemas.openxmlformats.org/officeDocument/2006/relationships/image" Target="../media/image536.png"/><Relationship Id="rId13" Type="http://schemas.openxmlformats.org/officeDocument/2006/relationships/image" Target="../media/image537.png"/><Relationship Id="rId14" Type="http://schemas.openxmlformats.org/officeDocument/2006/relationships/image" Target="../media/image538.png"/><Relationship Id="rId15" Type="http://schemas.openxmlformats.org/officeDocument/2006/relationships/image" Target="../media/image539.png"/><Relationship Id="rId16" Type="http://schemas.openxmlformats.org/officeDocument/2006/relationships/image" Target="../media/image540.png"/><Relationship Id="rId17" Type="http://schemas.openxmlformats.org/officeDocument/2006/relationships/image" Target="../media/image541.png"/><Relationship Id="rId18" Type="http://schemas.openxmlformats.org/officeDocument/2006/relationships/image" Target="../media/image542.png"/><Relationship Id="rId19" Type="http://schemas.openxmlformats.org/officeDocument/2006/relationships/image" Target="../media/image543.png"/><Relationship Id="rId20" Type="http://schemas.openxmlformats.org/officeDocument/2006/relationships/image" Target="../media/image544.png"/><Relationship Id="rId21" Type="http://schemas.openxmlformats.org/officeDocument/2006/relationships/image" Target="../media/image545.png"/><Relationship Id="rId22" Type="http://schemas.openxmlformats.org/officeDocument/2006/relationships/image" Target="../media/image546.png"/><Relationship Id="rId23" Type="http://schemas.openxmlformats.org/officeDocument/2006/relationships/image" Target="../media/image547.png"/><Relationship Id="rId24" Type="http://schemas.openxmlformats.org/officeDocument/2006/relationships/image" Target="../media/image548.png"/><Relationship Id="rId25" Type="http://schemas.openxmlformats.org/officeDocument/2006/relationships/image" Target="../media/image549.png"/><Relationship Id="rId26" Type="http://schemas.openxmlformats.org/officeDocument/2006/relationships/image" Target="../media/image550.png"/><Relationship Id="rId27" Type="http://schemas.openxmlformats.org/officeDocument/2006/relationships/image" Target="../media/image551.png"/><Relationship Id="rId28" Type="http://schemas.openxmlformats.org/officeDocument/2006/relationships/image" Target="../media/image552.png"/><Relationship Id="rId29" Type="http://schemas.openxmlformats.org/officeDocument/2006/relationships/image" Target="../media/image553.png"/><Relationship Id="rId30" Type="http://schemas.openxmlformats.org/officeDocument/2006/relationships/image" Target="../media/image554.png"/><Relationship Id="rId31" Type="http://schemas.openxmlformats.org/officeDocument/2006/relationships/image" Target="../media/image449.png"/><Relationship Id="rId32" Type="http://schemas.openxmlformats.org/officeDocument/2006/relationships/image" Target="../media/image555.png"/><Relationship Id="rId33" Type="http://schemas.openxmlformats.org/officeDocument/2006/relationships/image" Target="../media/image556.png"/><Relationship Id="rId34" Type="http://schemas.openxmlformats.org/officeDocument/2006/relationships/image" Target="../media/image557.png"/><Relationship Id="rId35" Type="http://schemas.openxmlformats.org/officeDocument/2006/relationships/image" Target="../media/image558.png"/><Relationship Id="rId36" Type="http://schemas.openxmlformats.org/officeDocument/2006/relationships/image" Target="../media/image559.png"/><Relationship Id="rId37" Type="http://schemas.openxmlformats.org/officeDocument/2006/relationships/image" Target="../media/image560.png"/><Relationship Id="rId38" Type="http://schemas.openxmlformats.org/officeDocument/2006/relationships/image" Target="../media/image561.png"/><Relationship Id="rId39" Type="http://schemas.openxmlformats.org/officeDocument/2006/relationships/image" Target="../media/image562.png"/><Relationship Id="rId40" Type="http://schemas.openxmlformats.org/officeDocument/2006/relationships/image" Target="../media/image563.png"/><Relationship Id="rId41" Type="http://schemas.openxmlformats.org/officeDocument/2006/relationships/image" Target="../media/image564.png"/><Relationship Id="rId42" Type="http://schemas.openxmlformats.org/officeDocument/2006/relationships/image" Target="../media/image565.png"/><Relationship Id="rId43" Type="http://schemas.openxmlformats.org/officeDocument/2006/relationships/image" Target="../media/image566.png"/><Relationship Id="rId44" Type="http://schemas.openxmlformats.org/officeDocument/2006/relationships/image" Target="../media/image567.png"/><Relationship Id="rId45" Type="http://schemas.openxmlformats.org/officeDocument/2006/relationships/image" Target="../media/image568.png"/><Relationship Id="rId46" Type="http://schemas.openxmlformats.org/officeDocument/2006/relationships/image" Target="../media/image569.png"/><Relationship Id="rId47" Type="http://schemas.openxmlformats.org/officeDocument/2006/relationships/image" Target="../media/image570.png"/><Relationship Id="rId48" Type="http://schemas.openxmlformats.org/officeDocument/2006/relationships/image" Target="../media/image571.png"/><Relationship Id="rId49" Type="http://schemas.openxmlformats.org/officeDocument/2006/relationships/image" Target="../media/image572.png"/></Relationships>
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73.png"/><Relationship Id="rId3" Type="http://schemas.openxmlformats.org/officeDocument/2006/relationships/image" Target="../media/image574.png"/><Relationship Id="rId4" Type="http://schemas.openxmlformats.org/officeDocument/2006/relationships/image" Target="../media/image575.png"/><Relationship Id="rId5" Type="http://schemas.openxmlformats.org/officeDocument/2006/relationships/image" Target="../media/image576.png"/><Relationship Id="rId6" Type="http://schemas.openxmlformats.org/officeDocument/2006/relationships/image" Target="../media/image577.png"/><Relationship Id="rId7" Type="http://schemas.openxmlformats.org/officeDocument/2006/relationships/image" Target="../media/image578.png"/><Relationship Id="rId8" Type="http://schemas.openxmlformats.org/officeDocument/2006/relationships/image" Target="../media/image579.png"/><Relationship Id="rId9" Type="http://schemas.openxmlformats.org/officeDocument/2006/relationships/image" Target="../media/image580.png"/><Relationship Id="rId10" Type="http://schemas.openxmlformats.org/officeDocument/2006/relationships/image" Target="../media/image581.png"/><Relationship Id="rId11" Type="http://schemas.openxmlformats.org/officeDocument/2006/relationships/image" Target="../media/image582.png"/><Relationship Id="rId12" Type="http://schemas.openxmlformats.org/officeDocument/2006/relationships/image" Target="../media/image583.png"/><Relationship Id="rId13" Type="http://schemas.openxmlformats.org/officeDocument/2006/relationships/image" Target="../media/image584.png"/><Relationship Id="rId14" Type="http://schemas.openxmlformats.org/officeDocument/2006/relationships/image" Target="../media/image585.png"/><Relationship Id="rId15" Type="http://schemas.openxmlformats.org/officeDocument/2006/relationships/image" Target="../media/image586.png"/><Relationship Id="rId16" Type="http://schemas.openxmlformats.org/officeDocument/2006/relationships/image" Target="../media/image587.png"/><Relationship Id="rId17" Type="http://schemas.openxmlformats.org/officeDocument/2006/relationships/image" Target="../media/image588.png"/><Relationship Id="rId18" Type="http://schemas.openxmlformats.org/officeDocument/2006/relationships/image" Target="../media/image589.png"/><Relationship Id="rId19" Type="http://schemas.openxmlformats.org/officeDocument/2006/relationships/image" Target="../media/image590.png"/><Relationship Id="rId20" Type="http://schemas.openxmlformats.org/officeDocument/2006/relationships/image" Target="../media/image591.png"/></Relationships>
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2.png"/><Relationship Id="rId3" Type="http://schemas.openxmlformats.org/officeDocument/2006/relationships/image" Target="../media/image593.png"/><Relationship Id="rId4" Type="http://schemas.openxmlformats.org/officeDocument/2006/relationships/image" Target="../media/image594.png"/><Relationship Id="rId5" Type="http://schemas.openxmlformats.org/officeDocument/2006/relationships/image" Target="../media/image595.png"/><Relationship Id="rId6" Type="http://schemas.openxmlformats.org/officeDocument/2006/relationships/image" Target="../media/image596.png"/><Relationship Id="rId7" Type="http://schemas.openxmlformats.org/officeDocument/2006/relationships/image" Target="../media/image597.png"/><Relationship Id="rId8" Type="http://schemas.openxmlformats.org/officeDocument/2006/relationships/image" Target="../media/image598.png"/><Relationship Id="rId9" Type="http://schemas.openxmlformats.org/officeDocument/2006/relationships/image" Target="../media/image599.png"/><Relationship Id="rId10" Type="http://schemas.openxmlformats.org/officeDocument/2006/relationships/image" Target="../media/image600.png"/><Relationship Id="rId11" Type="http://schemas.openxmlformats.org/officeDocument/2006/relationships/image" Target="../media/image601.png"/><Relationship Id="rId12" Type="http://schemas.openxmlformats.org/officeDocument/2006/relationships/image" Target="../media/image602.png"/><Relationship Id="rId13" Type="http://schemas.openxmlformats.org/officeDocument/2006/relationships/image" Target="../media/image603.png"/><Relationship Id="rId14" Type="http://schemas.openxmlformats.org/officeDocument/2006/relationships/image" Target="../media/image604.png"/><Relationship Id="rId15" Type="http://schemas.openxmlformats.org/officeDocument/2006/relationships/image" Target="../media/image605.png"/><Relationship Id="rId16" Type="http://schemas.openxmlformats.org/officeDocument/2006/relationships/image" Target="../media/image606.png"/><Relationship Id="rId17" Type="http://schemas.openxmlformats.org/officeDocument/2006/relationships/image" Target="../media/image607.png"/><Relationship Id="rId18" Type="http://schemas.openxmlformats.org/officeDocument/2006/relationships/image" Target="../media/image608.png"/><Relationship Id="rId19" Type="http://schemas.openxmlformats.org/officeDocument/2006/relationships/image" Target="../media/image609.png"/><Relationship Id="rId20" Type="http://schemas.openxmlformats.org/officeDocument/2006/relationships/image" Target="../media/image610.png"/><Relationship Id="rId21" Type="http://schemas.openxmlformats.org/officeDocument/2006/relationships/image" Target="../media/image611.png"/><Relationship Id="rId22" Type="http://schemas.openxmlformats.org/officeDocument/2006/relationships/image" Target="../media/image612.png"/><Relationship Id="rId23" Type="http://schemas.openxmlformats.org/officeDocument/2006/relationships/image" Target="../media/image613.png"/><Relationship Id="rId24" Type="http://schemas.openxmlformats.org/officeDocument/2006/relationships/image" Target="../media/image614.png"/><Relationship Id="rId25" Type="http://schemas.openxmlformats.org/officeDocument/2006/relationships/image" Target="../media/image615.png"/><Relationship Id="rId26" Type="http://schemas.openxmlformats.org/officeDocument/2006/relationships/image" Target="../media/image616.png"/><Relationship Id="rId27" Type="http://schemas.openxmlformats.org/officeDocument/2006/relationships/image" Target="../media/image617.png"/><Relationship Id="rId28" Type="http://schemas.openxmlformats.org/officeDocument/2006/relationships/image" Target="../media/image618.png"/></Relationships>
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9.png"/><Relationship Id="rId3" Type="http://schemas.openxmlformats.org/officeDocument/2006/relationships/image" Target="../media/image620.png"/><Relationship Id="rId4" Type="http://schemas.openxmlformats.org/officeDocument/2006/relationships/image" Target="../media/image621.png"/><Relationship Id="rId5" Type="http://schemas.openxmlformats.org/officeDocument/2006/relationships/image" Target="../media/image622.png"/><Relationship Id="rId6" Type="http://schemas.openxmlformats.org/officeDocument/2006/relationships/image" Target="../media/image623.png"/><Relationship Id="rId7" Type="http://schemas.openxmlformats.org/officeDocument/2006/relationships/image" Target="../media/image624.png"/><Relationship Id="rId8" Type="http://schemas.openxmlformats.org/officeDocument/2006/relationships/image" Target="../media/image625.png"/><Relationship Id="rId9" Type="http://schemas.openxmlformats.org/officeDocument/2006/relationships/image" Target="../media/image626.png"/><Relationship Id="rId10" Type="http://schemas.openxmlformats.org/officeDocument/2006/relationships/image" Target="../media/image627.png"/><Relationship Id="rId11" Type="http://schemas.openxmlformats.org/officeDocument/2006/relationships/image" Target="../media/image628.png"/><Relationship Id="rId12" Type="http://schemas.openxmlformats.org/officeDocument/2006/relationships/image" Target="../media/image629.png"/><Relationship Id="rId13" Type="http://schemas.openxmlformats.org/officeDocument/2006/relationships/image" Target="../media/image630.png"/><Relationship Id="rId14" Type="http://schemas.openxmlformats.org/officeDocument/2006/relationships/image" Target="../media/image631.png"/><Relationship Id="rId15" Type="http://schemas.openxmlformats.org/officeDocument/2006/relationships/image" Target="../media/image632.png"/><Relationship Id="rId16" Type="http://schemas.openxmlformats.org/officeDocument/2006/relationships/image" Target="../media/image633.png"/><Relationship Id="rId17" Type="http://schemas.openxmlformats.org/officeDocument/2006/relationships/image" Target="../media/image634.png"/><Relationship Id="rId18" Type="http://schemas.openxmlformats.org/officeDocument/2006/relationships/image" Target="../media/image635.png"/><Relationship Id="rId19" Type="http://schemas.openxmlformats.org/officeDocument/2006/relationships/image" Target="../media/image636.png"/><Relationship Id="rId20" Type="http://schemas.openxmlformats.org/officeDocument/2006/relationships/image" Target="../media/image637.png"/><Relationship Id="rId21" Type="http://schemas.openxmlformats.org/officeDocument/2006/relationships/image" Target="../media/image638.png"/><Relationship Id="rId22" Type="http://schemas.openxmlformats.org/officeDocument/2006/relationships/image" Target="../media/image639.png"/><Relationship Id="rId23" Type="http://schemas.openxmlformats.org/officeDocument/2006/relationships/image" Target="../media/image640.png"/><Relationship Id="rId24" Type="http://schemas.openxmlformats.org/officeDocument/2006/relationships/image" Target="../media/image641.png"/><Relationship Id="rId25" Type="http://schemas.openxmlformats.org/officeDocument/2006/relationships/image" Target="../media/image642.png"/><Relationship Id="rId26" Type="http://schemas.openxmlformats.org/officeDocument/2006/relationships/image" Target="../media/image643.png"/><Relationship Id="rId27" Type="http://schemas.openxmlformats.org/officeDocument/2006/relationships/image" Target="../media/image644.png"/><Relationship Id="rId28" Type="http://schemas.openxmlformats.org/officeDocument/2006/relationships/image" Target="../media/image645.png"/><Relationship Id="rId29" Type="http://schemas.openxmlformats.org/officeDocument/2006/relationships/image" Target="../media/image646.png"/><Relationship Id="rId30" Type="http://schemas.openxmlformats.org/officeDocument/2006/relationships/image" Target="../media/image647.png"/><Relationship Id="rId31" Type="http://schemas.openxmlformats.org/officeDocument/2006/relationships/image" Target="../media/image648.png"/><Relationship Id="rId32" Type="http://schemas.openxmlformats.org/officeDocument/2006/relationships/image" Target="../media/image649.png"/><Relationship Id="rId33" Type="http://schemas.openxmlformats.org/officeDocument/2006/relationships/image" Target="../media/image650.png"/><Relationship Id="rId34" Type="http://schemas.openxmlformats.org/officeDocument/2006/relationships/image" Target="../media/image651.png"/><Relationship Id="rId35" Type="http://schemas.openxmlformats.org/officeDocument/2006/relationships/image" Target="../media/image652.png"/><Relationship Id="rId36" Type="http://schemas.openxmlformats.org/officeDocument/2006/relationships/image" Target="../media/image653.png"/><Relationship Id="rId37" Type="http://schemas.openxmlformats.org/officeDocument/2006/relationships/image" Target="../media/image654.png"/><Relationship Id="rId38" Type="http://schemas.openxmlformats.org/officeDocument/2006/relationships/image" Target="../media/image655.png"/><Relationship Id="rId39" Type="http://schemas.openxmlformats.org/officeDocument/2006/relationships/image" Target="../media/image656.png"/><Relationship Id="rId40" Type="http://schemas.openxmlformats.org/officeDocument/2006/relationships/image" Target="../media/image657.png"/><Relationship Id="rId41" Type="http://schemas.openxmlformats.org/officeDocument/2006/relationships/image" Target="../media/image658.png"/><Relationship Id="rId42" Type="http://schemas.openxmlformats.org/officeDocument/2006/relationships/image" Target="../media/image659.png"/><Relationship Id="rId43" Type="http://schemas.openxmlformats.org/officeDocument/2006/relationships/image" Target="../media/image660.png"/><Relationship Id="rId44" Type="http://schemas.openxmlformats.org/officeDocument/2006/relationships/image" Target="../media/image661.png"/><Relationship Id="rId45" Type="http://schemas.openxmlformats.org/officeDocument/2006/relationships/image" Target="../media/image662.png"/><Relationship Id="rId46" Type="http://schemas.openxmlformats.org/officeDocument/2006/relationships/image" Target="../media/image663.png"/><Relationship Id="rId47" Type="http://schemas.openxmlformats.org/officeDocument/2006/relationships/image" Target="../media/image664.png"/></Relationships>
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65.png"/><Relationship Id="rId3" Type="http://schemas.openxmlformats.org/officeDocument/2006/relationships/image" Target="../media/image666.png"/><Relationship Id="rId4" Type="http://schemas.openxmlformats.org/officeDocument/2006/relationships/image" Target="../media/image667.png"/><Relationship Id="rId5" Type="http://schemas.openxmlformats.org/officeDocument/2006/relationships/image" Target="../media/image668.png"/><Relationship Id="rId6" Type="http://schemas.openxmlformats.org/officeDocument/2006/relationships/image" Target="../media/image669.png"/><Relationship Id="rId7" Type="http://schemas.openxmlformats.org/officeDocument/2006/relationships/image" Target="../media/image670.png"/></Relationships>
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71.png"/><Relationship Id="rId3" Type="http://schemas.openxmlformats.org/officeDocument/2006/relationships/image" Target="../media/image672.png"/><Relationship Id="rId4" Type="http://schemas.openxmlformats.org/officeDocument/2006/relationships/image" Target="../media/image673.png"/><Relationship Id="rId5" Type="http://schemas.openxmlformats.org/officeDocument/2006/relationships/image" Target="../media/image674.png"/><Relationship Id="rId6" Type="http://schemas.openxmlformats.org/officeDocument/2006/relationships/image" Target="../media/image675.png"/><Relationship Id="rId7" Type="http://schemas.openxmlformats.org/officeDocument/2006/relationships/image" Target="../media/image676.png"/><Relationship Id="rId8" Type="http://schemas.openxmlformats.org/officeDocument/2006/relationships/image" Target="../media/image677.png"/><Relationship Id="rId9" Type="http://schemas.openxmlformats.org/officeDocument/2006/relationships/image" Target="../media/image678.png"/><Relationship Id="rId10" Type="http://schemas.openxmlformats.org/officeDocument/2006/relationships/image" Target="../media/image679.png"/><Relationship Id="rId11" Type="http://schemas.openxmlformats.org/officeDocument/2006/relationships/image" Target="../media/image680.png"/></Relationships>
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0.png"/><Relationship Id="rId3" Type="http://schemas.openxmlformats.org/officeDocument/2006/relationships/image" Target="../media/image54.png"/><Relationship Id="rId4" Type="http://schemas.openxmlformats.org/officeDocument/2006/relationships/image" Target="../media/image59.png"/><Relationship Id="rId5" Type="http://schemas.openxmlformats.org/officeDocument/2006/relationships/image" Target="../media/image681.png"/><Relationship Id="rId6" Type="http://schemas.openxmlformats.org/officeDocument/2006/relationships/image" Target="../media/image62.png"/><Relationship Id="rId7" Type="http://schemas.openxmlformats.org/officeDocument/2006/relationships/image" Target="../media/image682.png"/><Relationship Id="rId8" Type="http://schemas.openxmlformats.org/officeDocument/2006/relationships/image" Target="../media/image683.png"/><Relationship Id="rId9" Type="http://schemas.openxmlformats.org/officeDocument/2006/relationships/image" Target="../media/image684.png"/><Relationship Id="rId10" Type="http://schemas.openxmlformats.org/officeDocument/2006/relationships/image" Target="../media/image685.png"/><Relationship Id="rId11" Type="http://schemas.openxmlformats.org/officeDocument/2006/relationships/image" Target="../media/image686.png"/><Relationship Id="rId12" Type="http://schemas.openxmlformats.org/officeDocument/2006/relationships/image" Target="../media/image687.png"/><Relationship Id="rId13" Type="http://schemas.openxmlformats.org/officeDocument/2006/relationships/image" Target="../media/image688.png"/><Relationship Id="rId14" Type="http://schemas.openxmlformats.org/officeDocument/2006/relationships/image" Target="../media/image689.png"/><Relationship Id="rId15" Type="http://schemas.openxmlformats.org/officeDocument/2006/relationships/image" Target="../media/image690.png"/><Relationship Id="rId16" Type="http://schemas.openxmlformats.org/officeDocument/2006/relationships/image" Target="../media/image691.png"/><Relationship Id="rId17" Type="http://schemas.openxmlformats.org/officeDocument/2006/relationships/image" Target="../media/image692.png"/><Relationship Id="rId18" Type="http://schemas.openxmlformats.org/officeDocument/2006/relationships/image" Target="../media/image693.png"/><Relationship Id="rId19" Type="http://schemas.openxmlformats.org/officeDocument/2006/relationships/image" Target="../media/image694.png"/><Relationship Id="rId20" Type="http://schemas.openxmlformats.org/officeDocument/2006/relationships/image" Target="../media/image695.png"/><Relationship Id="rId21" Type="http://schemas.openxmlformats.org/officeDocument/2006/relationships/image" Target="../media/image696.png"/><Relationship Id="rId22" Type="http://schemas.openxmlformats.org/officeDocument/2006/relationships/image" Target="../media/image697.png"/><Relationship Id="rId23" Type="http://schemas.openxmlformats.org/officeDocument/2006/relationships/image" Target="../media/image698.png"/><Relationship Id="rId24" Type="http://schemas.openxmlformats.org/officeDocument/2006/relationships/image" Target="../media/image699.png"/><Relationship Id="rId25" Type="http://schemas.openxmlformats.org/officeDocument/2006/relationships/image" Target="../media/image700.png"/><Relationship Id="rId26" Type="http://schemas.openxmlformats.org/officeDocument/2006/relationships/image" Target="../media/image701.png"/><Relationship Id="rId27" Type="http://schemas.openxmlformats.org/officeDocument/2006/relationships/image" Target="../media/image702.png"/><Relationship Id="rId28" Type="http://schemas.openxmlformats.org/officeDocument/2006/relationships/image" Target="../media/image703.png"/><Relationship Id="rId29" Type="http://schemas.openxmlformats.org/officeDocument/2006/relationships/image" Target="../media/image704.png"/><Relationship Id="rId30" Type="http://schemas.openxmlformats.org/officeDocument/2006/relationships/image" Target="../media/image705.png"/><Relationship Id="rId31" Type="http://schemas.openxmlformats.org/officeDocument/2006/relationships/image" Target="../media/image706.png"/><Relationship Id="rId32" Type="http://schemas.openxmlformats.org/officeDocument/2006/relationships/image" Target="../media/image707.png"/><Relationship Id="rId33" Type="http://schemas.openxmlformats.org/officeDocument/2006/relationships/image" Target="../media/image708.png"/><Relationship Id="rId34" Type="http://schemas.openxmlformats.org/officeDocument/2006/relationships/image" Target="../media/image709.png"/><Relationship Id="rId35" Type="http://schemas.openxmlformats.org/officeDocument/2006/relationships/image" Target="../media/image710.png"/><Relationship Id="rId36" Type="http://schemas.openxmlformats.org/officeDocument/2006/relationships/image" Target="../media/image711.png"/><Relationship Id="rId37" Type="http://schemas.openxmlformats.org/officeDocument/2006/relationships/image" Target="../media/image712.png"/><Relationship Id="rId38" Type="http://schemas.openxmlformats.org/officeDocument/2006/relationships/image" Target="../media/image713.png"/><Relationship Id="rId39" Type="http://schemas.openxmlformats.org/officeDocument/2006/relationships/image" Target="../media/image714.png"/><Relationship Id="rId40" Type="http://schemas.openxmlformats.org/officeDocument/2006/relationships/image" Target="../media/image715.png"/><Relationship Id="rId41" Type="http://schemas.openxmlformats.org/officeDocument/2006/relationships/image" Target="../media/image716.png"/><Relationship Id="rId42" Type="http://schemas.openxmlformats.org/officeDocument/2006/relationships/image" Target="../media/image717.png"/><Relationship Id="rId43" Type="http://schemas.openxmlformats.org/officeDocument/2006/relationships/image" Target="../media/image718.png"/><Relationship Id="rId44" Type="http://schemas.openxmlformats.org/officeDocument/2006/relationships/image" Target="../media/image719.png"/><Relationship Id="rId45" Type="http://schemas.openxmlformats.org/officeDocument/2006/relationships/image" Target="../media/image720.png"/><Relationship Id="rId46" Type="http://schemas.openxmlformats.org/officeDocument/2006/relationships/image" Target="../media/image721.png"/><Relationship Id="rId47" Type="http://schemas.openxmlformats.org/officeDocument/2006/relationships/image" Target="../media/image722.png"/><Relationship Id="rId48" Type="http://schemas.openxmlformats.org/officeDocument/2006/relationships/image" Target="../media/image723.png"/><Relationship Id="rId49" Type="http://schemas.openxmlformats.org/officeDocument/2006/relationships/image" Target="../media/image724.png"/><Relationship Id="rId50" Type="http://schemas.openxmlformats.org/officeDocument/2006/relationships/image" Target="../media/image725.png"/><Relationship Id="rId51" Type="http://schemas.openxmlformats.org/officeDocument/2006/relationships/image" Target="../media/image726.png"/></Relationships>
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0.png"/><Relationship Id="rId3" Type="http://schemas.openxmlformats.org/officeDocument/2006/relationships/image" Target="../media/image473.png"/><Relationship Id="rId4" Type="http://schemas.openxmlformats.org/officeDocument/2006/relationships/image" Target="../media/image727.png"/><Relationship Id="rId5" Type="http://schemas.openxmlformats.org/officeDocument/2006/relationships/image" Target="../media/image728.png"/><Relationship Id="rId6" Type="http://schemas.openxmlformats.org/officeDocument/2006/relationships/image" Target="../media/image729.png"/><Relationship Id="rId7" Type="http://schemas.openxmlformats.org/officeDocument/2006/relationships/image" Target="../media/image730.png"/><Relationship Id="rId8" Type="http://schemas.openxmlformats.org/officeDocument/2006/relationships/image" Target="../media/image731.png"/><Relationship Id="rId9" Type="http://schemas.openxmlformats.org/officeDocument/2006/relationships/image" Target="../media/image732.png"/><Relationship Id="rId10" Type="http://schemas.openxmlformats.org/officeDocument/2006/relationships/image" Target="../media/image733.png"/><Relationship Id="rId11" Type="http://schemas.openxmlformats.org/officeDocument/2006/relationships/image" Target="../media/image734.png"/><Relationship Id="rId12" Type="http://schemas.openxmlformats.org/officeDocument/2006/relationships/image" Target="../media/image735.png"/><Relationship Id="rId13" Type="http://schemas.openxmlformats.org/officeDocument/2006/relationships/image" Target="../media/image736.png"/><Relationship Id="rId14" Type="http://schemas.openxmlformats.org/officeDocument/2006/relationships/image" Target="../media/image737.png"/><Relationship Id="rId15" Type="http://schemas.openxmlformats.org/officeDocument/2006/relationships/image" Target="../media/image738.png"/><Relationship Id="rId16" Type="http://schemas.openxmlformats.org/officeDocument/2006/relationships/image" Target="../media/image739.png"/><Relationship Id="rId17" Type="http://schemas.openxmlformats.org/officeDocument/2006/relationships/image" Target="../media/image740.png"/><Relationship Id="rId18" Type="http://schemas.openxmlformats.org/officeDocument/2006/relationships/image" Target="../media/image741.png"/><Relationship Id="rId19" Type="http://schemas.openxmlformats.org/officeDocument/2006/relationships/image" Target="../media/image742.png"/><Relationship Id="rId20" Type="http://schemas.openxmlformats.org/officeDocument/2006/relationships/image" Target="../media/image743.png"/><Relationship Id="rId21" Type="http://schemas.openxmlformats.org/officeDocument/2006/relationships/image" Target="../media/image744.png"/><Relationship Id="rId22" Type="http://schemas.openxmlformats.org/officeDocument/2006/relationships/image" Target="../media/image745.png"/><Relationship Id="rId23" Type="http://schemas.openxmlformats.org/officeDocument/2006/relationships/image" Target="../media/image746.png"/><Relationship Id="rId24" Type="http://schemas.openxmlformats.org/officeDocument/2006/relationships/image" Target="../media/image747.png"/><Relationship Id="rId25" Type="http://schemas.openxmlformats.org/officeDocument/2006/relationships/image" Target="../media/image748.png"/><Relationship Id="rId26" Type="http://schemas.openxmlformats.org/officeDocument/2006/relationships/image" Target="../media/image749.png"/><Relationship Id="rId27" Type="http://schemas.openxmlformats.org/officeDocument/2006/relationships/image" Target="../media/image750.png"/><Relationship Id="rId28" Type="http://schemas.openxmlformats.org/officeDocument/2006/relationships/image" Target="../media/image751.png"/><Relationship Id="rId29" Type="http://schemas.openxmlformats.org/officeDocument/2006/relationships/image" Target="../media/image752.png"/><Relationship Id="rId30" Type="http://schemas.openxmlformats.org/officeDocument/2006/relationships/image" Target="../media/image753.png"/><Relationship Id="rId31" Type="http://schemas.openxmlformats.org/officeDocument/2006/relationships/image" Target="../media/image754.png"/><Relationship Id="rId32" Type="http://schemas.openxmlformats.org/officeDocument/2006/relationships/image" Target="../media/image755.png"/><Relationship Id="rId33" Type="http://schemas.openxmlformats.org/officeDocument/2006/relationships/image" Target="../media/image756.png"/><Relationship Id="rId34" Type="http://schemas.openxmlformats.org/officeDocument/2006/relationships/image" Target="../media/image757.png"/><Relationship Id="rId35" Type="http://schemas.openxmlformats.org/officeDocument/2006/relationships/image" Target="../media/image758.png"/><Relationship Id="rId36" Type="http://schemas.openxmlformats.org/officeDocument/2006/relationships/image" Target="../media/image759.png"/><Relationship Id="rId37" Type="http://schemas.openxmlformats.org/officeDocument/2006/relationships/image" Target="../media/image760.png"/><Relationship Id="rId38" Type="http://schemas.openxmlformats.org/officeDocument/2006/relationships/image" Target="../media/image761.png"/><Relationship Id="rId39" Type="http://schemas.openxmlformats.org/officeDocument/2006/relationships/image" Target="../media/image762.png"/><Relationship Id="rId40" Type="http://schemas.openxmlformats.org/officeDocument/2006/relationships/image" Target="../media/image763.png"/><Relationship Id="rId41" Type="http://schemas.openxmlformats.org/officeDocument/2006/relationships/image" Target="../media/image764.png"/><Relationship Id="rId42" Type="http://schemas.openxmlformats.org/officeDocument/2006/relationships/image" Target="../media/image765.png"/><Relationship Id="rId43" Type="http://schemas.openxmlformats.org/officeDocument/2006/relationships/image" Target="../media/image766.png"/><Relationship Id="rId44" Type="http://schemas.openxmlformats.org/officeDocument/2006/relationships/image" Target="../media/image767.png"/><Relationship Id="rId45" Type="http://schemas.openxmlformats.org/officeDocument/2006/relationships/image" Target="../media/image768.png"/><Relationship Id="rId46" Type="http://schemas.openxmlformats.org/officeDocument/2006/relationships/image" Target="../media/image769.png"/></Relationships>
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70.png"/><Relationship Id="rId3" Type="http://schemas.openxmlformats.org/officeDocument/2006/relationships/image" Target="../media/image771.png"/><Relationship Id="rId4" Type="http://schemas.openxmlformats.org/officeDocument/2006/relationships/image" Target="../media/image772.png"/><Relationship Id="rId5" Type="http://schemas.openxmlformats.org/officeDocument/2006/relationships/image" Target="../media/image144.png"/><Relationship Id="rId6" Type="http://schemas.openxmlformats.org/officeDocument/2006/relationships/image" Target="../media/image773.png"/><Relationship Id="rId7" Type="http://schemas.openxmlformats.org/officeDocument/2006/relationships/image" Target="../media/image60.png"/><Relationship Id="rId8" Type="http://schemas.openxmlformats.org/officeDocument/2006/relationships/image" Target="../media/image737.png"/><Relationship Id="rId9" Type="http://schemas.openxmlformats.org/officeDocument/2006/relationships/image" Target="../media/image774.png"/><Relationship Id="rId10" Type="http://schemas.openxmlformats.org/officeDocument/2006/relationships/image" Target="../media/image775.png"/><Relationship Id="rId11" Type="http://schemas.openxmlformats.org/officeDocument/2006/relationships/image" Target="../media/image776.png"/><Relationship Id="rId12" Type="http://schemas.openxmlformats.org/officeDocument/2006/relationships/image" Target="../media/image777.png"/><Relationship Id="rId13" Type="http://schemas.openxmlformats.org/officeDocument/2006/relationships/image" Target="../media/image778.png"/></Relationships>
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79.png"/><Relationship Id="rId3" Type="http://schemas.openxmlformats.org/officeDocument/2006/relationships/image" Target="../media/image780.png"/><Relationship Id="rId4" Type="http://schemas.openxmlformats.org/officeDocument/2006/relationships/image" Target="../media/image781.png"/><Relationship Id="rId5" Type="http://schemas.openxmlformats.org/officeDocument/2006/relationships/image" Target="../media/image782.png"/><Relationship Id="rId6" Type="http://schemas.openxmlformats.org/officeDocument/2006/relationships/image" Target="../media/image783.png"/><Relationship Id="rId7" Type="http://schemas.openxmlformats.org/officeDocument/2006/relationships/image" Target="../media/image784.png"/><Relationship Id="rId8" Type="http://schemas.openxmlformats.org/officeDocument/2006/relationships/image" Target="../media/image785.png"/><Relationship Id="rId9" Type="http://schemas.openxmlformats.org/officeDocument/2006/relationships/image" Target="../media/image786.png"/><Relationship Id="rId10" Type="http://schemas.openxmlformats.org/officeDocument/2006/relationships/image" Target="../media/image787.png"/><Relationship Id="rId11" Type="http://schemas.openxmlformats.org/officeDocument/2006/relationships/image" Target="../media/image788.png"/><Relationship Id="rId12" Type="http://schemas.openxmlformats.org/officeDocument/2006/relationships/image" Target="../media/image789.png"/><Relationship Id="rId13" Type="http://schemas.openxmlformats.org/officeDocument/2006/relationships/image" Target="../media/image790.png"/><Relationship Id="rId14" Type="http://schemas.openxmlformats.org/officeDocument/2006/relationships/image" Target="../media/image791.png"/><Relationship Id="rId15" Type="http://schemas.openxmlformats.org/officeDocument/2006/relationships/image" Target="../media/image792.png"/><Relationship Id="rId16" Type="http://schemas.openxmlformats.org/officeDocument/2006/relationships/image" Target="../media/image793.png"/><Relationship Id="rId17" Type="http://schemas.openxmlformats.org/officeDocument/2006/relationships/image" Target="../media/image794.png"/><Relationship Id="rId18" Type="http://schemas.openxmlformats.org/officeDocument/2006/relationships/image" Target="../media/image795.png"/><Relationship Id="rId19" Type="http://schemas.openxmlformats.org/officeDocument/2006/relationships/image" Target="../media/image796.png"/><Relationship Id="rId20" Type="http://schemas.openxmlformats.org/officeDocument/2006/relationships/image" Target="../media/image797.png"/><Relationship Id="rId21" Type="http://schemas.openxmlformats.org/officeDocument/2006/relationships/image" Target="../media/image798.png"/><Relationship Id="rId22" Type="http://schemas.openxmlformats.org/officeDocument/2006/relationships/image" Target="../media/image799.png"/><Relationship Id="rId23" Type="http://schemas.openxmlformats.org/officeDocument/2006/relationships/image" Target="../media/image800.png"/><Relationship Id="rId24" Type="http://schemas.openxmlformats.org/officeDocument/2006/relationships/image" Target="../media/image801.png"/><Relationship Id="rId25" Type="http://schemas.openxmlformats.org/officeDocument/2006/relationships/image" Target="../media/image802.png"/><Relationship Id="rId26" Type="http://schemas.openxmlformats.org/officeDocument/2006/relationships/image" Target="../media/image803.png"/><Relationship Id="rId27" Type="http://schemas.openxmlformats.org/officeDocument/2006/relationships/image" Target="../media/image804.png"/><Relationship Id="rId28" Type="http://schemas.openxmlformats.org/officeDocument/2006/relationships/image" Target="../media/image805.png"/><Relationship Id="rId29" Type="http://schemas.openxmlformats.org/officeDocument/2006/relationships/image" Target="../media/image806.png"/><Relationship Id="rId30" Type="http://schemas.openxmlformats.org/officeDocument/2006/relationships/image" Target="../media/image807.png"/><Relationship Id="rId31" Type="http://schemas.openxmlformats.org/officeDocument/2006/relationships/image" Target="../media/image808.png"/><Relationship Id="rId32" Type="http://schemas.openxmlformats.org/officeDocument/2006/relationships/image" Target="../media/image809.png"/><Relationship Id="rId33" Type="http://schemas.openxmlformats.org/officeDocument/2006/relationships/image" Target="../media/image810.png"/><Relationship Id="rId34" Type="http://schemas.openxmlformats.org/officeDocument/2006/relationships/image" Target="../media/image811.png"/><Relationship Id="rId35" Type="http://schemas.openxmlformats.org/officeDocument/2006/relationships/image" Target="../media/image812.png"/><Relationship Id="rId36" Type="http://schemas.openxmlformats.org/officeDocument/2006/relationships/image" Target="../media/image813.png"/><Relationship Id="rId37" Type="http://schemas.openxmlformats.org/officeDocument/2006/relationships/image" Target="../media/image814.png"/><Relationship Id="rId38" Type="http://schemas.openxmlformats.org/officeDocument/2006/relationships/image" Target="../media/image815.png"/><Relationship Id="rId39" Type="http://schemas.openxmlformats.org/officeDocument/2006/relationships/image" Target="../media/image816.png"/><Relationship Id="rId40" Type="http://schemas.openxmlformats.org/officeDocument/2006/relationships/image" Target="../media/image817.png"/><Relationship Id="rId41" Type="http://schemas.openxmlformats.org/officeDocument/2006/relationships/image" Target="../media/image818.png"/><Relationship Id="rId42" Type="http://schemas.openxmlformats.org/officeDocument/2006/relationships/image" Target="../media/image819.png"/><Relationship Id="rId43" Type="http://schemas.openxmlformats.org/officeDocument/2006/relationships/image" Target="../media/image820.png"/><Relationship Id="rId44" Type="http://schemas.openxmlformats.org/officeDocument/2006/relationships/image" Target="../media/image821.png"/><Relationship Id="rId45" Type="http://schemas.openxmlformats.org/officeDocument/2006/relationships/image" Target="../media/image822.png"/><Relationship Id="rId46" Type="http://schemas.openxmlformats.org/officeDocument/2006/relationships/image" Target="../media/image823.png"/><Relationship Id="rId47" Type="http://schemas.openxmlformats.org/officeDocument/2006/relationships/image" Target="../media/image824.png"/><Relationship Id="rId48" Type="http://schemas.openxmlformats.org/officeDocument/2006/relationships/image" Target="../media/image825.png"/><Relationship Id="rId49" Type="http://schemas.openxmlformats.org/officeDocument/2006/relationships/image" Target="../media/image826.png"/><Relationship Id="rId50" Type="http://schemas.openxmlformats.org/officeDocument/2006/relationships/image" Target="../media/image827.png"/><Relationship Id="rId51" Type="http://schemas.openxmlformats.org/officeDocument/2006/relationships/image" Target="../media/image828.png"/><Relationship Id="rId52" Type="http://schemas.openxmlformats.org/officeDocument/2006/relationships/image" Target="../media/image829.png"/><Relationship Id="rId53" Type="http://schemas.openxmlformats.org/officeDocument/2006/relationships/image" Target="../media/image830.png"/><Relationship Id="rId54" Type="http://schemas.openxmlformats.org/officeDocument/2006/relationships/image" Target="../media/image831.png"/><Relationship Id="rId55" Type="http://schemas.openxmlformats.org/officeDocument/2006/relationships/image" Target="../media/image832.png"/><Relationship Id="rId56" Type="http://schemas.openxmlformats.org/officeDocument/2006/relationships/image" Target="../media/image833.png"/><Relationship Id="rId57" Type="http://schemas.openxmlformats.org/officeDocument/2006/relationships/image" Target="../media/image834.png"/><Relationship Id="rId58" Type="http://schemas.openxmlformats.org/officeDocument/2006/relationships/image" Target="../media/image835.png"/><Relationship Id="rId59" Type="http://schemas.openxmlformats.org/officeDocument/2006/relationships/image" Target="../media/image836.png"/><Relationship Id="rId60" Type="http://schemas.openxmlformats.org/officeDocument/2006/relationships/image" Target="../media/image837.png"/><Relationship Id="rId61" Type="http://schemas.openxmlformats.org/officeDocument/2006/relationships/image" Target="../media/image838.png"/><Relationship Id="rId62" Type="http://schemas.openxmlformats.org/officeDocument/2006/relationships/image" Target="../media/image839.png"/><Relationship Id="rId63" Type="http://schemas.openxmlformats.org/officeDocument/2006/relationships/image" Target="../media/image840.png"/></Relationships>
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9.png"/><Relationship Id="rId3" Type="http://schemas.openxmlformats.org/officeDocument/2006/relationships/image" Target="../media/image144.png"/><Relationship Id="rId4" Type="http://schemas.openxmlformats.org/officeDocument/2006/relationships/image" Target="../media/image60.png"/><Relationship Id="rId5" Type="http://schemas.openxmlformats.org/officeDocument/2006/relationships/image" Target="../media/image773.png"/><Relationship Id="rId6" Type="http://schemas.openxmlformats.org/officeDocument/2006/relationships/image" Target="../media/image737.png"/><Relationship Id="rId7" Type="http://schemas.openxmlformats.org/officeDocument/2006/relationships/image" Target="../media/image841.png"/><Relationship Id="rId8" Type="http://schemas.openxmlformats.org/officeDocument/2006/relationships/image" Target="../media/image842.png"/><Relationship Id="rId9" Type="http://schemas.openxmlformats.org/officeDocument/2006/relationships/image" Target="../media/image843.png"/><Relationship Id="rId10" Type="http://schemas.openxmlformats.org/officeDocument/2006/relationships/image" Target="../media/image844.png"/><Relationship Id="rId11" Type="http://schemas.openxmlformats.org/officeDocument/2006/relationships/image" Target="../media/image845.png"/><Relationship Id="rId12" Type="http://schemas.openxmlformats.org/officeDocument/2006/relationships/image" Target="../media/image846.png"/><Relationship Id="rId13" Type="http://schemas.openxmlformats.org/officeDocument/2006/relationships/image" Target="../media/image847.png"/><Relationship Id="rId14" Type="http://schemas.openxmlformats.org/officeDocument/2006/relationships/image" Target="../media/image848.png"/></Relationships>
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49.png"/></Relationships>
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50.jpg"/><Relationship Id="rId3" Type="http://schemas.openxmlformats.org/officeDocument/2006/relationships/image" Target="../media/image851.jpg"/><Relationship Id="rId4" Type="http://schemas.openxmlformats.org/officeDocument/2006/relationships/image" Target="../media/image852.jpg"/><Relationship Id="rId5" Type="http://schemas.openxmlformats.org/officeDocument/2006/relationships/image" Target="../media/image853.jpg"/><Relationship Id="rId6" Type="http://schemas.openxmlformats.org/officeDocument/2006/relationships/image" Target="../media/image854.jpg"/><Relationship Id="rId7" Type="http://schemas.openxmlformats.org/officeDocument/2006/relationships/image" Target="../media/image855.jpg"/><Relationship Id="rId8" Type="http://schemas.openxmlformats.org/officeDocument/2006/relationships/image" Target="../media/image856.jpg"/></Relationships>
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57.png"/><Relationship Id="rId3" Type="http://schemas.openxmlformats.org/officeDocument/2006/relationships/image" Target="../media/image60.png"/><Relationship Id="rId4" Type="http://schemas.openxmlformats.org/officeDocument/2006/relationships/image" Target="../media/image858.png"/><Relationship Id="rId5" Type="http://schemas.openxmlformats.org/officeDocument/2006/relationships/image" Target="../media/image859.png"/><Relationship Id="rId6" Type="http://schemas.openxmlformats.org/officeDocument/2006/relationships/image" Target="../media/image860.png"/><Relationship Id="rId7" Type="http://schemas.openxmlformats.org/officeDocument/2006/relationships/image" Target="../media/image861.png"/><Relationship Id="rId8" Type="http://schemas.openxmlformats.org/officeDocument/2006/relationships/image" Target="../media/image862.png"/><Relationship Id="rId9" Type="http://schemas.openxmlformats.org/officeDocument/2006/relationships/image" Target="../media/image863.jpg"/></Relationships>
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64.png"/><Relationship Id="rId3" Type="http://schemas.openxmlformats.org/officeDocument/2006/relationships/image" Target="../media/image865.png"/><Relationship Id="rId4" Type="http://schemas.openxmlformats.org/officeDocument/2006/relationships/image" Target="../media/image866.png"/><Relationship Id="rId5" Type="http://schemas.openxmlformats.org/officeDocument/2006/relationships/image" Target="../media/image867.png"/><Relationship Id="rId6" Type="http://schemas.openxmlformats.org/officeDocument/2006/relationships/image" Target="../media/image868.png"/><Relationship Id="rId7" Type="http://schemas.openxmlformats.org/officeDocument/2006/relationships/image" Target="../media/image869.png"/><Relationship Id="rId8" Type="http://schemas.openxmlformats.org/officeDocument/2006/relationships/image" Target="../media/image870.png"/><Relationship Id="rId9" Type="http://schemas.openxmlformats.org/officeDocument/2006/relationships/image" Target="../media/image871.png"/><Relationship Id="rId10" Type="http://schemas.openxmlformats.org/officeDocument/2006/relationships/image" Target="../media/image872.png"/><Relationship Id="rId11" Type="http://schemas.openxmlformats.org/officeDocument/2006/relationships/image" Target="../media/image873.jpg"/></Relationships>
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37.png"/><Relationship Id="rId3" Type="http://schemas.openxmlformats.org/officeDocument/2006/relationships/image" Target="../media/image773.png"/><Relationship Id="rId4" Type="http://schemas.openxmlformats.org/officeDocument/2006/relationships/image" Target="../media/image60.png"/><Relationship Id="rId5" Type="http://schemas.openxmlformats.org/officeDocument/2006/relationships/image" Target="../media/image861.png"/><Relationship Id="rId6" Type="http://schemas.openxmlformats.org/officeDocument/2006/relationships/image" Target="../media/image874.png"/><Relationship Id="rId7" Type="http://schemas.openxmlformats.org/officeDocument/2006/relationships/image" Target="../media/image875.jpg"/></Relationships>
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59.png"/><Relationship Id="rId3" Type="http://schemas.openxmlformats.org/officeDocument/2006/relationships/image" Target="../media/image860.png"/><Relationship Id="rId4" Type="http://schemas.openxmlformats.org/officeDocument/2006/relationships/image" Target="../media/image773.png"/><Relationship Id="rId5" Type="http://schemas.openxmlformats.org/officeDocument/2006/relationships/image" Target="../media/image876.jpg"/></Relationships>
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77.png"/><Relationship Id="rId3" Type="http://schemas.openxmlformats.org/officeDocument/2006/relationships/image" Target="../media/image878.png"/><Relationship Id="rId4" Type="http://schemas.openxmlformats.org/officeDocument/2006/relationships/image" Target="../media/image879.png"/><Relationship Id="rId5" Type="http://schemas.openxmlformats.org/officeDocument/2006/relationships/image" Target="../media/image880.png"/><Relationship Id="rId6" Type="http://schemas.openxmlformats.org/officeDocument/2006/relationships/image" Target="../media/image881.png"/><Relationship Id="rId7" Type="http://schemas.openxmlformats.org/officeDocument/2006/relationships/image" Target="../media/image882.png"/><Relationship Id="rId8" Type="http://schemas.openxmlformats.org/officeDocument/2006/relationships/image" Target="../media/image883.png"/><Relationship Id="rId9" Type="http://schemas.openxmlformats.org/officeDocument/2006/relationships/image" Target="../media/image884.png"/><Relationship Id="rId10" Type="http://schemas.openxmlformats.org/officeDocument/2006/relationships/image" Target="../media/image885.png"/><Relationship Id="rId11" Type="http://schemas.openxmlformats.org/officeDocument/2006/relationships/image" Target="../media/image886.png"/><Relationship Id="rId12" Type="http://schemas.openxmlformats.org/officeDocument/2006/relationships/image" Target="../media/image887.png"/><Relationship Id="rId13" Type="http://schemas.openxmlformats.org/officeDocument/2006/relationships/image" Target="../media/image888.png"/><Relationship Id="rId14" Type="http://schemas.openxmlformats.org/officeDocument/2006/relationships/image" Target="../media/image889.png"/><Relationship Id="rId15" Type="http://schemas.openxmlformats.org/officeDocument/2006/relationships/image" Target="../media/image890.png"/><Relationship Id="rId16" Type="http://schemas.openxmlformats.org/officeDocument/2006/relationships/image" Target="../media/image891.jpg"/><Relationship Id="rId17" Type="http://schemas.openxmlformats.org/officeDocument/2006/relationships/image" Target="../media/image892.jpg"/></Relationships>
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93.png"/><Relationship Id="rId3" Type="http://schemas.openxmlformats.org/officeDocument/2006/relationships/image" Target="../media/image894.png"/><Relationship Id="rId4" Type="http://schemas.openxmlformats.org/officeDocument/2006/relationships/image" Target="../media/image895.png"/><Relationship Id="rId5" Type="http://schemas.openxmlformats.org/officeDocument/2006/relationships/image" Target="../media/image896.png"/><Relationship Id="rId6" Type="http://schemas.openxmlformats.org/officeDocument/2006/relationships/image" Target="../media/image152.png"/><Relationship Id="rId7" Type="http://schemas.openxmlformats.org/officeDocument/2006/relationships/image" Target="../media/image897.png"/><Relationship Id="rId8" Type="http://schemas.openxmlformats.org/officeDocument/2006/relationships/image" Target="../media/image898.png"/><Relationship Id="rId9" Type="http://schemas.openxmlformats.org/officeDocument/2006/relationships/image" Target="../media/image899.png"/><Relationship Id="rId10" Type="http://schemas.openxmlformats.org/officeDocument/2006/relationships/image" Target="../media/image900.png"/><Relationship Id="rId11" Type="http://schemas.openxmlformats.org/officeDocument/2006/relationships/image" Target="../media/image901.png"/><Relationship Id="rId12" Type="http://schemas.openxmlformats.org/officeDocument/2006/relationships/image" Target="../media/image902.png"/><Relationship Id="rId13" Type="http://schemas.openxmlformats.org/officeDocument/2006/relationships/image" Target="../media/image903.png"/><Relationship Id="rId14" Type="http://schemas.openxmlformats.org/officeDocument/2006/relationships/image" Target="../media/image904.png"/><Relationship Id="rId15" Type="http://schemas.openxmlformats.org/officeDocument/2006/relationships/image" Target="../media/image905.png"/><Relationship Id="rId16" Type="http://schemas.openxmlformats.org/officeDocument/2006/relationships/image" Target="../media/image906.png"/><Relationship Id="rId17" Type="http://schemas.openxmlformats.org/officeDocument/2006/relationships/image" Target="../media/image907.jpg"/><Relationship Id="rId18" Type="http://schemas.openxmlformats.org/officeDocument/2006/relationships/image" Target="../media/image908.jpg"/></Relationships>
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09.png"/><Relationship Id="rId3" Type="http://schemas.openxmlformats.org/officeDocument/2006/relationships/image" Target="../media/image910.png"/><Relationship Id="rId4" Type="http://schemas.openxmlformats.org/officeDocument/2006/relationships/image" Target="../media/image911.png"/><Relationship Id="rId5" Type="http://schemas.openxmlformats.org/officeDocument/2006/relationships/image" Target="../media/image912.png"/><Relationship Id="rId6" Type="http://schemas.openxmlformats.org/officeDocument/2006/relationships/image" Target="../media/image913.png"/><Relationship Id="rId7" Type="http://schemas.openxmlformats.org/officeDocument/2006/relationships/image" Target="../media/image914.png"/><Relationship Id="rId8" Type="http://schemas.openxmlformats.org/officeDocument/2006/relationships/image" Target="../media/image915.png"/></Relationships>
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16.png"/><Relationship Id="rId3" Type="http://schemas.openxmlformats.org/officeDocument/2006/relationships/image" Target="../media/image910.png"/></Relationships>
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17.png"/><Relationship Id="rId3" Type="http://schemas.openxmlformats.org/officeDocument/2006/relationships/image" Target="../media/image918.png"/><Relationship Id="rId4" Type="http://schemas.openxmlformats.org/officeDocument/2006/relationships/image" Target="../media/image919.png"/><Relationship Id="rId5" Type="http://schemas.openxmlformats.org/officeDocument/2006/relationships/image" Target="../media/image920.png"/><Relationship Id="rId6" Type="http://schemas.openxmlformats.org/officeDocument/2006/relationships/image" Target="../media/image921.png"/><Relationship Id="rId7" Type="http://schemas.openxmlformats.org/officeDocument/2006/relationships/image" Target="../media/image922.png"/><Relationship Id="rId8" Type="http://schemas.openxmlformats.org/officeDocument/2006/relationships/image" Target="../media/image923.png"/></Relationships>
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24.png"/><Relationship Id="rId3" Type="http://schemas.openxmlformats.org/officeDocument/2006/relationships/image" Target="../media/image925.png"/><Relationship Id="rId4" Type="http://schemas.openxmlformats.org/officeDocument/2006/relationships/image" Target="../media/image926.png"/><Relationship Id="rId5" Type="http://schemas.openxmlformats.org/officeDocument/2006/relationships/image" Target="../media/image927.png"/><Relationship Id="rId6" Type="http://schemas.openxmlformats.org/officeDocument/2006/relationships/image" Target="../media/image928.png"/></Relationships>
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29.png"/><Relationship Id="rId3" Type="http://schemas.openxmlformats.org/officeDocument/2006/relationships/image" Target="../media/image930.png"/><Relationship Id="rId4" Type="http://schemas.openxmlformats.org/officeDocument/2006/relationships/image" Target="../media/image931.png"/><Relationship Id="rId5" Type="http://schemas.openxmlformats.org/officeDocument/2006/relationships/image" Target="../media/image932.png"/><Relationship Id="rId6" Type="http://schemas.openxmlformats.org/officeDocument/2006/relationships/image" Target="../media/image933.png"/><Relationship Id="rId7" Type="http://schemas.openxmlformats.org/officeDocument/2006/relationships/image" Target="../media/image934.png"/><Relationship Id="rId8" Type="http://schemas.openxmlformats.org/officeDocument/2006/relationships/image" Target="../media/image935.png"/><Relationship Id="rId9" Type="http://schemas.openxmlformats.org/officeDocument/2006/relationships/image" Target="../media/image936.png"/><Relationship Id="rId10" Type="http://schemas.openxmlformats.org/officeDocument/2006/relationships/image" Target="../media/image937.png"/><Relationship Id="rId11" Type="http://schemas.openxmlformats.org/officeDocument/2006/relationships/image" Target="../media/image938.png"/><Relationship Id="rId12" Type="http://schemas.openxmlformats.org/officeDocument/2006/relationships/image" Target="../media/image939.png"/><Relationship Id="rId13" Type="http://schemas.openxmlformats.org/officeDocument/2006/relationships/image" Target="../media/image940.png"/><Relationship Id="rId14" Type="http://schemas.openxmlformats.org/officeDocument/2006/relationships/image" Target="../media/image941.png"/><Relationship Id="rId15" Type="http://schemas.openxmlformats.org/officeDocument/2006/relationships/image" Target="../media/image942.png"/><Relationship Id="rId16" Type="http://schemas.openxmlformats.org/officeDocument/2006/relationships/image" Target="../media/image943.png"/><Relationship Id="rId17" Type="http://schemas.openxmlformats.org/officeDocument/2006/relationships/image" Target="../media/image944.png"/><Relationship Id="rId18" Type="http://schemas.openxmlformats.org/officeDocument/2006/relationships/image" Target="../media/image945.png"/><Relationship Id="rId19" Type="http://schemas.openxmlformats.org/officeDocument/2006/relationships/image" Target="../media/image946.png"/><Relationship Id="rId20" Type="http://schemas.openxmlformats.org/officeDocument/2006/relationships/image" Target="../media/image947.png"/><Relationship Id="rId21" Type="http://schemas.openxmlformats.org/officeDocument/2006/relationships/image" Target="../media/image948.png"/><Relationship Id="rId22" Type="http://schemas.openxmlformats.org/officeDocument/2006/relationships/image" Target="../media/image949.png"/></Relationships>
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50.png"/><Relationship Id="rId3" Type="http://schemas.openxmlformats.org/officeDocument/2006/relationships/image" Target="../media/image951.png"/></Relationships>
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52.png"/><Relationship Id="rId3" Type="http://schemas.openxmlformats.org/officeDocument/2006/relationships/image" Target="../media/image953.png"/><Relationship Id="rId4" Type="http://schemas.openxmlformats.org/officeDocument/2006/relationships/image" Target="../media/image954.png"/><Relationship Id="rId5" Type="http://schemas.openxmlformats.org/officeDocument/2006/relationships/image" Target="../media/image955.png"/><Relationship Id="rId6" Type="http://schemas.openxmlformats.org/officeDocument/2006/relationships/image" Target="../media/image956.png"/></Relationships>
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56.png"/></Relationships>
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57.png"/></Relationships>
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58.png"/><Relationship Id="rId3" Type="http://schemas.openxmlformats.org/officeDocument/2006/relationships/image" Target="../media/image959.png"/><Relationship Id="rId4" Type="http://schemas.openxmlformats.org/officeDocument/2006/relationships/image" Target="../media/image960.png"/></Relationships>
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61.png"/><Relationship Id="rId3" Type="http://schemas.openxmlformats.org/officeDocument/2006/relationships/image" Target="../media/image962.png"/><Relationship Id="rId4" Type="http://schemas.openxmlformats.org/officeDocument/2006/relationships/image" Target="../media/image963.png"/><Relationship Id="rId5" Type="http://schemas.openxmlformats.org/officeDocument/2006/relationships/image" Target="../media/image964.png"/></Relationships>
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65.png"/><Relationship Id="rId3" Type="http://schemas.openxmlformats.org/officeDocument/2006/relationships/image" Target="../media/image966.png"/><Relationship Id="rId4" Type="http://schemas.openxmlformats.org/officeDocument/2006/relationships/image" Target="../media/image967.png"/></Relationships>
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png"/><Relationship Id="rId3" Type="http://schemas.openxmlformats.org/officeDocument/2006/relationships/image" Target="../media/image144.png"/><Relationship Id="rId4" Type="http://schemas.openxmlformats.org/officeDocument/2006/relationships/image" Target="../media/image773.png"/><Relationship Id="rId5" Type="http://schemas.openxmlformats.org/officeDocument/2006/relationships/image" Target="../media/image737.png"/></Relationships>
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68.png"/></Relationships>
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69.png"/><Relationship Id="rId3" Type="http://schemas.openxmlformats.org/officeDocument/2006/relationships/image" Target="../media/image970.png"/><Relationship Id="rId4" Type="http://schemas.openxmlformats.org/officeDocument/2006/relationships/image" Target="../media/image971.png"/><Relationship Id="rId5" Type="http://schemas.openxmlformats.org/officeDocument/2006/relationships/image" Target="../media/image972.png"/><Relationship Id="rId6" Type="http://schemas.openxmlformats.org/officeDocument/2006/relationships/image" Target="../media/image973.png"/></Relationships>
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74.png"/><Relationship Id="rId3" Type="http://schemas.openxmlformats.org/officeDocument/2006/relationships/image" Target="../media/image975.png"/><Relationship Id="rId4" Type="http://schemas.openxmlformats.org/officeDocument/2006/relationships/image" Target="../media/image976.png"/><Relationship Id="rId5" Type="http://schemas.openxmlformats.org/officeDocument/2006/relationships/image" Target="../media/image274.png"/><Relationship Id="rId6" Type="http://schemas.openxmlformats.org/officeDocument/2006/relationships/image" Target="../media/image275.png"/><Relationship Id="rId7" Type="http://schemas.openxmlformats.org/officeDocument/2006/relationships/image" Target="../media/image144.png"/><Relationship Id="rId8" Type="http://schemas.openxmlformats.org/officeDocument/2006/relationships/image" Target="../media/image977.png"/><Relationship Id="rId9" Type="http://schemas.openxmlformats.org/officeDocument/2006/relationships/image" Target="../media/image978.png"/><Relationship Id="rId10" Type="http://schemas.openxmlformats.org/officeDocument/2006/relationships/image" Target="../media/image979.png"/></Relationships>
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80.png"/><Relationship Id="rId3" Type="http://schemas.openxmlformats.org/officeDocument/2006/relationships/image" Target="../media/image981.png"/><Relationship Id="rId4" Type="http://schemas.openxmlformats.org/officeDocument/2006/relationships/image" Target="../media/image982.png"/><Relationship Id="rId5" Type="http://schemas.openxmlformats.org/officeDocument/2006/relationships/image" Target="../media/image983.png"/><Relationship Id="rId6" Type="http://schemas.openxmlformats.org/officeDocument/2006/relationships/image" Target="../media/image984.png"/><Relationship Id="rId7" Type="http://schemas.openxmlformats.org/officeDocument/2006/relationships/image" Target="../media/image144.png"/><Relationship Id="rId8" Type="http://schemas.openxmlformats.org/officeDocument/2006/relationships/image" Target="../media/image985.png"/><Relationship Id="rId9" Type="http://schemas.openxmlformats.org/officeDocument/2006/relationships/image" Target="../media/image986.png"/><Relationship Id="rId10" Type="http://schemas.openxmlformats.org/officeDocument/2006/relationships/image" Target="../media/image987.png"/></Relationships>
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88.png"/><Relationship Id="rId3" Type="http://schemas.openxmlformats.org/officeDocument/2006/relationships/image" Target="../media/image54.png"/><Relationship Id="rId4" Type="http://schemas.openxmlformats.org/officeDocument/2006/relationships/image" Target="../media/image61.png"/><Relationship Id="rId5" Type="http://schemas.openxmlformats.org/officeDocument/2006/relationships/image" Target="../media/image773.png"/><Relationship Id="rId6" Type="http://schemas.openxmlformats.org/officeDocument/2006/relationships/image" Target="../media/image60.png"/><Relationship Id="rId7" Type="http://schemas.openxmlformats.org/officeDocument/2006/relationships/image" Target="../media/image989.png"/><Relationship Id="rId8" Type="http://schemas.openxmlformats.org/officeDocument/2006/relationships/image" Target="../media/image990.png"/><Relationship Id="rId9" Type="http://schemas.openxmlformats.org/officeDocument/2006/relationships/image" Target="../media/image991.png"/></Relationships>
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92.png"/><Relationship Id="rId3" Type="http://schemas.openxmlformats.org/officeDocument/2006/relationships/image" Target="../media/image993.png"/><Relationship Id="rId4" Type="http://schemas.openxmlformats.org/officeDocument/2006/relationships/image" Target="../media/image861.png"/><Relationship Id="rId5" Type="http://schemas.openxmlformats.org/officeDocument/2006/relationships/image" Target="../media/image994.png"/><Relationship Id="rId6" Type="http://schemas.openxmlformats.org/officeDocument/2006/relationships/image" Target="../media/image995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222250" y="222250"/>
            <a:ext cx="8699500" cy="6184900"/>
            <a:chOff x="222250" y="222250"/>
            <a:chExt cx="8699500" cy="6184900"/>
          </a:xfrm>
        </p:grpSpPr>
        <p:sp>
          <p:nvSpPr>
            <p:cNvPr id="4" name="object 4"/>
            <p:cNvSpPr/>
            <p:nvPr/>
          </p:nvSpPr>
          <p:spPr>
            <a:xfrm>
              <a:off x="228600" y="228600"/>
              <a:ext cx="8686800" cy="6172200"/>
            </a:xfrm>
            <a:custGeom>
              <a:avLst/>
              <a:gdLst/>
              <a:ahLst/>
              <a:cxnLst/>
              <a:rect l="l" t="t" r="r" b="b"/>
              <a:pathLst>
                <a:path w="8686800" h="6172200">
                  <a:moveTo>
                    <a:pt x="8686800" y="0"/>
                  </a:moveTo>
                  <a:lnTo>
                    <a:pt x="0" y="0"/>
                  </a:lnTo>
                  <a:lnTo>
                    <a:pt x="0" y="6172200"/>
                  </a:lnTo>
                  <a:lnTo>
                    <a:pt x="8686800" y="6172200"/>
                  </a:lnTo>
                  <a:lnTo>
                    <a:pt x="8686800" y="0"/>
                  </a:lnTo>
                  <a:close/>
                </a:path>
              </a:pathLst>
            </a:custGeom>
            <a:solidFill>
              <a:srgbClr val="66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28600" y="228600"/>
              <a:ext cx="8686800" cy="6172200"/>
            </a:xfrm>
            <a:custGeom>
              <a:avLst/>
              <a:gdLst/>
              <a:ahLst/>
              <a:cxnLst/>
              <a:rect l="l" t="t" r="r" b="b"/>
              <a:pathLst>
                <a:path w="8686800" h="6172200">
                  <a:moveTo>
                    <a:pt x="0" y="6172200"/>
                  </a:moveTo>
                  <a:lnTo>
                    <a:pt x="8686800" y="6172200"/>
                  </a:lnTo>
                  <a:lnTo>
                    <a:pt x="8686800" y="0"/>
                  </a:lnTo>
                  <a:lnTo>
                    <a:pt x="0" y="0"/>
                  </a:lnTo>
                  <a:lnTo>
                    <a:pt x="0" y="61722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066925" y="400253"/>
            <a:ext cx="4725035" cy="8826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u="none" sz="3200">
                <a:solidFill>
                  <a:srgbClr val="009900"/>
                </a:solidFill>
              </a:rPr>
              <a:t>ENGINEERING</a:t>
            </a:r>
            <a:r>
              <a:rPr dirty="0" u="none" sz="3200" spc="-85">
                <a:solidFill>
                  <a:srgbClr val="009900"/>
                </a:solidFill>
              </a:rPr>
              <a:t> </a:t>
            </a:r>
            <a:r>
              <a:rPr dirty="0" u="none" sz="3200" spc="-15">
                <a:solidFill>
                  <a:srgbClr val="009900"/>
                </a:solidFill>
              </a:rPr>
              <a:t>CURVES</a:t>
            </a:r>
            <a:endParaRPr sz="3200"/>
          </a:p>
          <a:p>
            <a:pPr algn="ctr">
              <a:lnSpc>
                <a:spcPct val="100000"/>
              </a:lnSpc>
              <a:spcBef>
                <a:spcPts val="20"/>
              </a:spcBef>
              <a:tabLst>
                <a:tab pos="1021715" algn="l"/>
              </a:tabLst>
            </a:pPr>
            <a:r>
              <a:rPr dirty="0" u="none" sz="2400">
                <a:solidFill>
                  <a:srgbClr val="000000"/>
                </a:solidFill>
              </a:rPr>
              <a:t>Part-</a:t>
            </a:r>
            <a:r>
              <a:rPr dirty="0" u="none" sz="2400" spc="-20">
                <a:solidFill>
                  <a:srgbClr val="000000"/>
                </a:solidFill>
              </a:rPr>
              <a:t> </a:t>
            </a:r>
            <a:r>
              <a:rPr dirty="0" u="none" sz="2400" spc="-5">
                <a:solidFill>
                  <a:srgbClr val="000000"/>
                </a:solidFill>
              </a:rPr>
              <a:t>I	{Conic </a:t>
            </a:r>
            <a:r>
              <a:rPr dirty="0" u="none" sz="2400">
                <a:solidFill>
                  <a:srgbClr val="000000"/>
                </a:solidFill>
              </a:rPr>
              <a:t>Sections}</a:t>
            </a:r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612140" y="1770379"/>
            <a:ext cx="103124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17905" algn="l"/>
              </a:tabLst>
            </a:pPr>
            <a:r>
              <a:rPr dirty="0" u="heavy" sz="1600" spc="-5" b="1">
                <a:solidFill>
                  <a:srgbClr val="CC00FF"/>
                </a:solidFill>
                <a:uFill>
                  <a:solidFill>
                    <a:srgbClr val="CC00FF"/>
                  </a:solidFill>
                </a:uFill>
                <a:latin typeface="Times New Roman"/>
                <a:cs typeface="Times New Roman"/>
              </a:rPr>
              <a:t>ELLIPSE	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2140" y="2258060"/>
            <a:ext cx="244157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CC00FF"/>
                </a:solidFill>
                <a:latin typeface="Times New Roman"/>
                <a:cs typeface="Times New Roman"/>
              </a:rPr>
              <a:t>1.Concentric </a:t>
            </a:r>
            <a:r>
              <a:rPr dirty="0" sz="1600" spc="-10" b="1">
                <a:solidFill>
                  <a:srgbClr val="CC00FF"/>
                </a:solidFill>
                <a:latin typeface="Times New Roman"/>
                <a:cs typeface="Times New Roman"/>
              </a:rPr>
              <a:t>Circle</a:t>
            </a:r>
            <a:r>
              <a:rPr dirty="0" sz="1600" spc="5" b="1">
                <a:solidFill>
                  <a:srgbClr val="CC00FF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CC00FF"/>
                </a:solidFill>
                <a:latin typeface="Times New Roman"/>
                <a:cs typeface="Times New Roman"/>
              </a:rPr>
              <a:t>Method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2140" y="2745993"/>
            <a:ext cx="1761489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CC00FF"/>
                </a:solidFill>
                <a:latin typeface="Times New Roman"/>
                <a:cs typeface="Times New Roman"/>
              </a:rPr>
              <a:t>2.Rectangle</a:t>
            </a:r>
            <a:r>
              <a:rPr dirty="0" sz="1600" spc="-45" b="1">
                <a:solidFill>
                  <a:srgbClr val="CC00FF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CC00FF"/>
                </a:solidFill>
                <a:latin typeface="Times New Roman"/>
                <a:cs typeface="Times New Roman"/>
              </a:rPr>
              <a:t>Method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2140" y="3233673"/>
            <a:ext cx="154749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CC00FF"/>
                </a:solidFill>
                <a:latin typeface="Times New Roman"/>
                <a:cs typeface="Times New Roman"/>
              </a:rPr>
              <a:t>3.Oblong</a:t>
            </a:r>
            <a:r>
              <a:rPr dirty="0" sz="1600" spc="-55" b="1">
                <a:solidFill>
                  <a:srgbClr val="CC00FF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CC00FF"/>
                </a:solidFill>
                <a:latin typeface="Times New Roman"/>
                <a:cs typeface="Times New Roman"/>
              </a:rPr>
              <a:t>Method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2140" y="3721353"/>
            <a:ext cx="210439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solidFill>
                  <a:srgbClr val="CC00FF"/>
                </a:solidFill>
                <a:latin typeface="Times New Roman"/>
                <a:cs typeface="Times New Roman"/>
              </a:rPr>
              <a:t>4.Arcs </a:t>
            </a:r>
            <a:r>
              <a:rPr dirty="0" sz="1600" spc="-5" b="1">
                <a:solidFill>
                  <a:srgbClr val="CC00FF"/>
                </a:solidFill>
                <a:latin typeface="Times New Roman"/>
                <a:cs typeface="Times New Roman"/>
              </a:rPr>
              <a:t>of </a:t>
            </a:r>
            <a:r>
              <a:rPr dirty="0" sz="1600" spc="-10" b="1">
                <a:solidFill>
                  <a:srgbClr val="CC00FF"/>
                </a:solidFill>
                <a:latin typeface="Times New Roman"/>
                <a:cs typeface="Times New Roman"/>
              </a:rPr>
              <a:t>Circle</a:t>
            </a:r>
            <a:r>
              <a:rPr dirty="0" sz="1600" spc="-20" b="1">
                <a:solidFill>
                  <a:srgbClr val="CC00FF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CC00FF"/>
                </a:solidFill>
                <a:latin typeface="Times New Roman"/>
                <a:cs typeface="Times New Roman"/>
              </a:rPr>
              <a:t>Method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12140" y="4209110"/>
            <a:ext cx="162560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CC00FF"/>
                </a:solidFill>
                <a:latin typeface="Times New Roman"/>
                <a:cs typeface="Times New Roman"/>
              </a:rPr>
              <a:t>5.Rhombus</a:t>
            </a:r>
            <a:r>
              <a:rPr dirty="0" sz="1600" spc="-55" b="1">
                <a:solidFill>
                  <a:srgbClr val="CC00FF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CC00FF"/>
                </a:solidFill>
                <a:latin typeface="Times New Roman"/>
                <a:cs typeface="Times New Roman"/>
              </a:rPr>
              <a:t>Metho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12140" y="4697095"/>
            <a:ext cx="193548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63195" marR="5080" indent="-15113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CC00FF"/>
                </a:solidFill>
                <a:latin typeface="Times New Roman"/>
                <a:cs typeface="Times New Roman"/>
              </a:rPr>
              <a:t>6.Basic Locus</a:t>
            </a:r>
            <a:r>
              <a:rPr dirty="0" sz="1600" spc="-55" b="1">
                <a:solidFill>
                  <a:srgbClr val="CC00FF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CC00FF"/>
                </a:solidFill>
                <a:latin typeface="Times New Roman"/>
                <a:cs typeface="Times New Roman"/>
              </a:rPr>
              <a:t>Method </a:t>
            </a:r>
            <a:r>
              <a:rPr dirty="0" sz="1600" spc="-5" b="1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FF0066"/>
                </a:solidFill>
                <a:latin typeface="Times New Roman"/>
                <a:cs typeface="Times New Roman"/>
              </a:rPr>
              <a:t>(Directrix </a:t>
            </a:r>
            <a:r>
              <a:rPr dirty="0" sz="1600" spc="-5" b="1">
                <a:solidFill>
                  <a:srgbClr val="FF0066"/>
                </a:solidFill>
                <a:latin typeface="Times New Roman"/>
                <a:cs typeface="Times New Roman"/>
              </a:rPr>
              <a:t>–</a:t>
            </a:r>
            <a:r>
              <a:rPr dirty="0" sz="1600" spc="35" b="1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FF0066"/>
                </a:solidFill>
                <a:latin typeface="Times New Roman"/>
                <a:cs typeface="Times New Roman"/>
              </a:rPr>
              <a:t>focus)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70828" y="1770379"/>
            <a:ext cx="130873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u="heavy" sz="1600" spc="-1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H</a:t>
            </a:r>
            <a:r>
              <a:rPr dirty="0" u="heavy" sz="16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YPERBOLA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70828" y="2258060"/>
            <a:ext cx="221996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0000FF"/>
                </a:solidFill>
                <a:latin typeface="Times New Roman"/>
                <a:cs typeface="Times New Roman"/>
              </a:rPr>
              <a:t>1.Rectangular</a:t>
            </a:r>
            <a:r>
              <a:rPr dirty="0" sz="1600" spc="-6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0000FF"/>
                </a:solidFill>
                <a:latin typeface="Times New Roman"/>
                <a:cs typeface="Times New Roman"/>
              </a:rPr>
              <a:t>Hyperbola</a:t>
            </a:r>
            <a:endParaRPr sz="1600">
              <a:latin typeface="Times New Roman"/>
              <a:cs typeface="Times New Roman"/>
            </a:endParaRPr>
          </a:p>
          <a:p>
            <a:pPr marL="113030">
              <a:lnSpc>
                <a:spcPct val="100000"/>
              </a:lnSpc>
            </a:pPr>
            <a:r>
              <a:rPr dirty="0" sz="1600" spc="-5" b="1">
                <a:solidFill>
                  <a:srgbClr val="0000FF"/>
                </a:solidFill>
                <a:latin typeface="Times New Roman"/>
                <a:cs typeface="Times New Roman"/>
              </a:rPr>
              <a:t>(coordinates</a:t>
            </a:r>
            <a:r>
              <a:rPr dirty="0" sz="1600" spc="1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0000FF"/>
                </a:solidFill>
                <a:latin typeface="Times New Roman"/>
                <a:cs typeface="Times New Roman"/>
              </a:rPr>
              <a:t>given)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870828" y="2989833"/>
            <a:ext cx="286639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0000FF"/>
                </a:solidFill>
                <a:latin typeface="Times New Roman"/>
                <a:cs typeface="Times New Roman"/>
              </a:rPr>
              <a:t>2 Rectangular</a:t>
            </a:r>
            <a:r>
              <a:rPr dirty="0" sz="1600" spc="-4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0000FF"/>
                </a:solidFill>
                <a:latin typeface="Times New Roman"/>
                <a:cs typeface="Times New Roman"/>
              </a:rPr>
              <a:t>Hyperbola</a:t>
            </a:r>
            <a:endParaRPr sz="1600">
              <a:latin typeface="Times New Roman"/>
              <a:cs typeface="Times New Roman"/>
            </a:endParaRPr>
          </a:p>
          <a:p>
            <a:pPr marL="113030">
              <a:lnSpc>
                <a:spcPct val="100000"/>
              </a:lnSpc>
            </a:pPr>
            <a:r>
              <a:rPr dirty="0" sz="1600" spc="-10" b="1">
                <a:solidFill>
                  <a:srgbClr val="0000FF"/>
                </a:solidFill>
                <a:latin typeface="Times New Roman"/>
                <a:cs typeface="Times New Roman"/>
              </a:rPr>
              <a:t>(P-V </a:t>
            </a:r>
            <a:r>
              <a:rPr dirty="0" sz="1600" spc="-5" b="1">
                <a:solidFill>
                  <a:srgbClr val="0000FF"/>
                </a:solidFill>
                <a:latin typeface="Times New Roman"/>
                <a:cs typeface="Times New Roman"/>
              </a:rPr>
              <a:t>diagram - Equation</a:t>
            </a:r>
            <a:r>
              <a:rPr dirty="0" sz="160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0000FF"/>
                </a:solidFill>
                <a:latin typeface="Times New Roman"/>
                <a:cs typeface="Times New Roman"/>
              </a:rPr>
              <a:t>given)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870828" y="3721353"/>
            <a:ext cx="193548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63195" marR="5080" indent="-15113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0000FF"/>
                </a:solidFill>
                <a:latin typeface="Times New Roman"/>
                <a:cs typeface="Times New Roman"/>
              </a:rPr>
              <a:t>3.Basic Locus</a:t>
            </a:r>
            <a:r>
              <a:rPr dirty="0" sz="1600" spc="-5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0000FF"/>
                </a:solidFill>
                <a:latin typeface="Times New Roman"/>
                <a:cs typeface="Times New Roman"/>
              </a:rPr>
              <a:t>Method </a:t>
            </a:r>
            <a:r>
              <a:rPr dirty="0" sz="1600" spc="-5" b="1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FF0066"/>
                </a:solidFill>
                <a:latin typeface="Times New Roman"/>
                <a:cs typeface="Times New Roman"/>
              </a:rPr>
              <a:t>(Directrix </a:t>
            </a:r>
            <a:r>
              <a:rPr dirty="0" sz="1600" spc="-5" b="1">
                <a:solidFill>
                  <a:srgbClr val="FF0066"/>
                </a:solidFill>
                <a:latin typeface="Times New Roman"/>
                <a:cs typeface="Times New Roman"/>
              </a:rPr>
              <a:t>–</a:t>
            </a:r>
            <a:r>
              <a:rPr dirty="0" sz="1600" spc="30" b="1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FF0066"/>
                </a:solidFill>
                <a:latin typeface="Times New Roman"/>
                <a:cs typeface="Times New Roman"/>
              </a:rPr>
              <a:t>focus)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355975" y="1732279"/>
            <a:ext cx="114744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u="heavy" sz="1600" spc="-130" b="1">
                <a:solidFill>
                  <a:srgbClr val="FF0066"/>
                </a:solidFill>
                <a:uFill>
                  <a:solidFill>
                    <a:srgbClr val="FF0066"/>
                  </a:solidFill>
                </a:uFill>
                <a:latin typeface="Times New Roman"/>
                <a:cs typeface="Times New Roman"/>
              </a:rPr>
              <a:t>P</a:t>
            </a:r>
            <a:r>
              <a:rPr dirty="0" u="heavy" sz="1600" spc="-5" b="1">
                <a:solidFill>
                  <a:srgbClr val="FF0066"/>
                </a:solidFill>
                <a:uFill>
                  <a:solidFill>
                    <a:srgbClr val="FF0066"/>
                  </a:solidFill>
                </a:uFill>
                <a:latin typeface="Times New Roman"/>
                <a:cs typeface="Times New Roman"/>
              </a:rPr>
              <a:t>ARABOLA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355975" y="2219960"/>
            <a:ext cx="1761489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FF0066"/>
                </a:solidFill>
                <a:latin typeface="Times New Roman"/>
                <a:cs typeface="Times New Roman"/>
              </a:rPr>
              <a:t>1.Rectangle</a:t>
            </a:r>
            <a:r>
              <a:rPr dirty="0" sz="1600" spc="-45" b="1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FF0066"/>
                </a:solidFill>
                <a:latin typeface="Times New Roman"/>
                <a:cs typeface="Times New Roman"/>
              </a:rPr>
              <a:t>Method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355975" y="2707893"/>
            <a:ext cx="190373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60960" marR="5080" indent="-48895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FF0066"/>
                </a:solidFill>
                <a:latin typeface="Times New Roman"/>
                <a:cs typeface="Times New Roman"/>
              </a:rPr>
              <a:t>2 Method of</a:t>
            </a:r>
            <a:r>
              <a:rPr dirty="0" sz="1600" spc="-65" b="1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dirty="0" sz="1600" spc="-25" b="1">
                <a:solidFill>
                  <a:srgbClr val="FF0066"/>
                </a:solidFill>
                <a:latin typeface="Times New Roman"/>
                <a:cs typeface="Times New Roman"/>
              </a:rPr>
              <a:t>Tangents  </a:t>
            </a:r>
            <a:r>
              <a:rPr dirty="0" sz="1600" spc="-5" b="1">
                <a:solidFill>
                  <a:srgbClr val="FF0066"/>
                </a:solidFill>
                <a:latin typeface="Times New Roman"/>
                <a:cs typeface="Times New Roman"/>
              </a:rPr>
              <a:t>( </a:t>
            </a:r>
            <a:r>
              <a:rPr dirty="0" sz="1600" spc="-20" b="1">
                <a:solidFill>
                  <a:srgbClr val="FF0066"/>
                </a:solidFill>
                <a:latin typeface="Times New Roman"/>
                <a:cs typeface="Times New Roman"/>
              </a:rPr>
              <a:t>Triangle</a:t>
            </a:r>
            <a:r>
              <a:rPr dirty="0" sz="1600" spc="-35" b="1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FF0066"/>
                </a:solidFill>
                <a:latin typeface="Times New Roman"/>
                <a:cs typeface="Times New Roman"/>
              </a:rPr>
              <a:t>Method)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355975" y="3439414"/>
            <a:ext cx="193548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63195" marR="5080" indent="-15113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FF0066"/>
                </a:solidFill>
                <a:latin typeface="Times New Roman"/>
                <a:cs typeface="Times New Roman"/>
              </a:rPr>
              <a:t>3.Basic Locus</a:t>
            </a:r>
            <a:r>
              <a:rPr dirty="0" sz="1600" spc="-55" b="1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FF0066"/>
                </a:solidFill>
                <a:latin typeface="Times New Roman"/>
                <a:cs typeface="Times New Roman"/>
              </a:rPr>
              <a:t>Method  </a:t>
            </a:r>
            <a:r>
              <a:rPr dirty="0" sz="1600" spc="-10" b="1">
                <a:solidFill>
                  <a:srgbClr val="FF0066"/>
                </a:solidFill>
                <a:latin typeface="Times New Roman"/>
                <a:cs typeface="Times New Roman"/>
              </a:rPr>
              <a:t>(Directrix </a:t>
            </a:r>
            <a:r>
              <a:rPr dirty="0" sz="1600" spc="-5" b="1">
                <a:solidFill>
                  <a:srgbClr val="FF0066"/>
                </a:solidFill>
                <a:latin typeface="Times New Roman"/>
                <a:cs typeface="Times New Roman"/>
              </a:rPr>
              <a:t>–</a:t>
            </a:r>
            <a:r>
              <a:rPr dirty="0" sz="1600" spc="30" b="1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FF0066"/>
                </a:solidFill>
                <a:latin typeface="Times New Roman"/>
                <a:cs typeface="Times New Roman"/>
              </a:rPr>
              <a:t>focus)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5632450" y="4565650"/>
            <a:ext cx="2298700" cy="1155700"/>
            <a:chOff x="5632450" y="4565650"/>
            <a:chExt cx="2298700" cy="1155700"/>
          </a:xfrm>
        </p:grpSpPr>
        <p:sp>
          <p:nvSpPr>
            <p:cNvPr id="23" name="object 23"/>
            <p:cNvSpPr/>
            <p:nvPr/>
          </p:nvSpPr>
          <p:spPr>
            <a:xfrm>
              <a:off x="5638800" y="4572000"/>
              <a:ext cx="2286000" cy="1143000"/>
            </a:xfrm>
            <a:custGeom>
              <a:avLst/>
              <a:gdLst/>
              <a:ahLst/>
              <a:cxnLst/>
              <a:rect l="l" t="t" r="r" b="b"/>
              <a:pathLst>
                <a:path w="2286000" h="1143000">
                  <a:moveTo>
                    <a:pt x="1143000" y="0"/>
                  </a:moveTo>
                  <a:lnTo>
                    <a:pt x="1080281" y="845"/>
                  </a:lnTo>
                  <a:lnTo>
                    <a:pt x="1018447" y="3353"/>
                  </a:lnTo>
                  <a:lnTo>
                    <a:pt x="957585" y="7480"/>
                  </a:lnTo>
                  <a:lnTo>
                    <a:pt x="897782" y="13183"/>
                  </a:lnTo>
                  <a:lnTo>
                    <a:pt x="839126" y="20417"/>
                  </a:lnTo>
                  <a:lnTo>
                    <a:pt x="781702" y="29138"/>
                  </a:lnTo>
                  <a:lnTo>
                    <a:pt x="725598" y="39305"/>
                  </a:lnTo>
                  <a:lnTo>
                    <a:pt x="670902" y="50872"/>
                  </a:lnTo>
                  <a:lnTo>
                    <a:pt x="617701" y="63796"/>
                  </a:lnTo>
                  <a:lnTo>
                    <a:pt x="566081" y="78034"/>
                  </a:lnTo>
                  <a:lnTo>
                    <a:pt x="516130" y="93542"/>
                  </a:lnTo>
                  <a:lnTo>
                    <a:pt x="467935" y="110276"/>
                  </a:lnTo>
                  <a:lnTo>
                    <a:pt x="421582" y="128193"/>
                  </a:lnTo>
                  <a:lnTo>
                    <a:pt x="377160" y="147250"/>
                  </a:lnTo>
                  <a:lnTo>
                    <a:pt x="334756" y="167401"/>
                  </a:lnTo>
                  <a:lnTo>
                    <a:pt x="294455" y="188605"/>
                  </a:lnTo>
                  <a:lnTo>
                    <a:pt x="256346" y="210817"/>
                  </a:lnTo>
                  <a:lnTo>
                    <a:pt x="220516" y="233994"/>
                  </a:lnTo>
                  <a:lnTo>
                    <a:pt x="187052" y="258093"/>
                  </a:lnTo>
                  <a:lnTo>
                    <a:pt x="156040" y="283068"/>
                  </a:lnTo>
                  <a:lnTo>
                    <a:pt x="127569" y="308878"/>
                  </a:lnTo>
                  <a:lnTo>
                    <a:pt x="78594" y="362825"/>
                  </a:lnTo>
                  <a:lnTo>
                    <a:pt x="40825" y="419585"/>
                  </a:lnTo>
                  <a:lnTo>
                    <a:pt x="14958" y="478808"/>
                  </a:lnTo>
                  <a:lnTo>
                    <a:pt x="1691" y="540146"/>
                  </a:lnTo>
                  <a:lnTo>
                    <a:pt x="0" y="571500"/>
                  </a:lnTo>
                  <a:lnTo>
                    <a:pt x="1691" y="602853"/>
                  </a:lnTo>
                  <a:lnTo>
                    <a:pt x="14958" y="664191"/>
                  </a:lnTo>
                  <a:lnTo>
                    <a:pt x="40825" y="723414"/>
                  </a:lnTo>
                  <a:lnTo>
                    <a:pt x="78594" y="780174"/>
                  </a:lnTo>
                  <a:lnTo>
                    <a:pt x="127569" y="834121"/>
                  </a:lnTo>
                  <a:lnTo>
                    <a:pt x="156040" y="859931"/>
                  </a:lnTo>
                  <a:lnTo>
                    <a:pt x="187052" y="884906"/>
                  </a:lnTo>
                  <a:lnTo>
                    <a:pt x="220516" y="909005"/>
                  </a:lnTo>
                  <a:lnTo>
                    <a:pt x="256346" y="932182"/>
                  </a:lnTo>
                  <a:lnTo>
                    <a:pt x="294455" y="954394"/>
                  </a:lnTo>
                  <a:lnTo>
                    <a:pt x="334756" y="975598"/>
                  </a:lnTo>
                  <a:lnTo>
                    <a:pt x="377160" y="995749"/>
                  </a:lnTo>
                  <a:lnTo>
                    <a:pt x="421582" y="1014806"/>
                  </a:lnTo>
                  <a:lnTo>
                    <a:pt x="467935" y="1032723"/>
                  </a:lnTo>
                  <a:lnTo>
                    <a:pt x="516130" y="1049457"/>
                  </a:lnTo>
                  <a:lnTo>
                    <a:pt x="566081" y="1064965"/>
                  </a:lnTo>
                  <a:lnTo>
                    <a:pt x="617701" y="1079203"/>
                  </a:lnTo>
                  <a:lnTo>
                    <a:pt x="670902" y="1092127"/>
                  </a:lnTo>
                  <a:lnTo>
                    <a:pt x="725598" y="1103694"/>
                  </a:lnTo>
                  <a:lnTo>
                    <a:pt x="781702" y="1113861"/>
                  </a:lnTo>
                  <a:lnTo>
                    <a:pt x="839126" y="1122582"/>
                  </a:lnTo>
                  <a:lnTo>
                    <a:pt x="897782" y="1129816"/>
                  </a:lnTo>
                  <a:lnTo>
                    <a:pt x="957585" y="1135519"/>
                  </a:lnTo>
                  <a:lnTo>
                    <a:pt x="1018447" y="1139646"/>
                  </a:lnTo>
                  <a:lnTo>
                    <a:pt x="1080281" y="1142154"/>
                  </a:lnTo>
                  <a:lnTo>
                    <a:pt x="1143000" y="1143000"/>
                  </a:lnTo>
                  <a:lnTo>
                    <a:pt x="1205718" y="1142154"/>
                  </a:lnTo>
                  <a:lnTo>
                    <a:pt x="1267552" y="1139646"/>
                  </a:lnTo>
                  <a:lnTo>
                    <a:pt x="1328414" y="1135519"/>
                  </a:lnTo>
                  <a:lnTo>
                    <a:pt x="1388217" y="1129816"/>
                  </a:lnTo>
                  <a:lnTo>
                    <a:pt x="1446873" y="1122582"/>
                  </a:lnTo>
                  <a:lnTo>
                    <a:pt x="1504297" y="1113861"/>
                  </a:lnTo>
                  <a:lnTo>
                    <a:pt x="1560401" y="1103694"/>
                  </a:lnTo>
                  <a:lnTo>
                    <a:pt x="1615097" y="1092127"/>
                  </a:lnTo>
                  <a:lnTo>
                    <a:pt x="1668298" y="1079203"/>
                  </a:lnTo>
                  <a:lnTo>
                    <a:pt x="1719918" y="1064965"/>
                  </a:lnTo>
                  <a:lnTo>
                    <a:pt x="1769869" y="1049457"/>
                  </a:lnTo>
                  <a:lnTo>
                    <a:pt x="1818064" y="1032723"/>
                  </a:lnTo>
                  <a:lnTo>
                    <a:pt x="1864417" y="1014806"/>
                  </a:lnTo>
                  <a:lnTo>
                    <a:pt x="1908839" y="995749"/>
                  </a:lnTo>
                  <a:lnTo>
                    <a:pt x="1951243" y="975598"/>
                  </a:lnTo>
                  <a:lnTo>
                    <a:pt x="1991544" y="954394"/>
                  </a:lnTo>
                  <a:lnTo>
                    <a:pt x="2029653" y="932182"/>
                  </a:lnTo>
                  <a:lnTo>
                    <a:pt x="2065483" y="909005"/>
                  </a:lnTo>
                  <a:lnTo>
                    <a:pt x="2098947" y="884906"/>
                  </a:lnTo>
                  <a:lnTo>
                    <a:pt x="2129959" y="859931"/>
                  </a:lnTo>
                  <a:lnTo>
                    <a:pt x="2158430" y="834121"/>
                  </a:lnTo>
                  <a:lnTo>
                    <a:pt x="2207405" y="780174"/>
                  </a:lnTo>
                  <a:lnTo>
                    <a:pt x="2245174" y="723414"/>
                  </a:lnTo>
                  <a:lnTo>
                    <a:pt x="2271041" y="664191"/>
                  </a:lnTo>
                  <a:lnTo>
                    <a:pt x="2284308" y="602853"/>
                  </a:lnTo>
                  <a:lnTo>
                    <a:pt x="2286000" y="571500"/>
                  </a:lnTo>
                  <a:lnTo>
                    <a:pt x="2284308" y="540146"/>
                  </a:lnTo>
                  <a:lnTo>
                    <a:pt x="2271041" y="478808"/>
                  </a:lnTo>
                  <a:lnTo>
                    <a:pt x="2245174" y="419585"/>
                  </a:lnTo>
                  <a:lnTo>
                    <a:pt x="2207405" y="362825"/>
                  </a:lnTo>
                  <a:lnTo>
                    <a:pt x="2158430" y="308878"/>
                  </a:lnTo>
                  <a:lnTo>
                    <a:pt x="2129959" y="283068"/>
                  </a:lnTo>
                  <a:lnTo>
                    <a:pt x="2098947" y="258093"/>
                  </a:lnTo>
                  <a:lnTo>
                    <a:pt x="2065483" y="233994"/>
                  </a:lnTo>
                  <a:lnTo>
                    <a:pt x="2029653" y="210817"/>
                  </a:lnTo>
                  <a:lnTo>
                    <a:pt x="1991544" y="188605"/>
                  </a:lnTo>
                  <a:lnTo>
                    <a:pt x="1951243" y="167401"/>
                  </a:lnTo>
                  <a:lnTo>
                    <a:pt x="1908839" y="147250"/>
                  </a:lnTo>
                  <a:lnTo>
                    <a:pt x="1864417" y="128193"/>
                  </a:lnTo>
                  <a:lnTo>
                    <a:pt x="1818064" y="110276"/>
                  </a:lnTo>
                  <a:lnTo>
                    <a:pt x="1769869" y="93542"/>
                  </a:lnTo>
                  <a:lnTo>
                    <a:pt x="1719918" y="78034"/>
                  </a:lnTo>
                  <a:lnTo>
                    <a:pt x="1668298" y="63796"/>
                  </a:lnTo>
                  <a:lnTo>
                    <a:pt x="1615097" y="50872"/>
                  </a:lnTo>
                  <a:lnTo>
                    <a:pt x="1560401" y="39305"/>
                  </a:lnTo>
                  <a:lnTo>
                    <a:pt x="1504297" y="29138"/>
                  </a:lnTo>
                  <a:lnTo>
                    <a:pt x="1446873" y="20417"/>
                  </a:lnTo>
                  <a:lnTo>
                    <a:pt x="1388217" y="13183"/>
                  </a:lnTo>
                  <a:lnTo>
                    <a:pt x="1328414" y="7480"/>
                  </a:lnTo>
                  <a:lnTo>
                    <a:pt x="1267552" y="3353"/>
                  </a:lnTo>
                  <a:lnTo>
                    <a:pt x="1205718" y="845"/>
                  </a:lnTo>
                  <a:lnTo>
                    <a:pt x="1143000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5638800" y="4572000"/>
              <a:ext cx="2286000" cy="1143000"/>
            </a:xfrm>
            <a:custGeom>
              <a:avLst/>
              <a:gdLst/>
              <a:ahLst/>
              <a:cxnLst/>
              <a:rect l="l" t="t" r="r" b="b"/>
              <a:pathLst>
                <a:path w="2286000" h="1143000">
                  <a:moveTo>
                    <a:pt x="0" y="571500"/>
                  </a:moveTo>
                  <a:lnTo>
                    <a:pt x="6706" y="509235"/>
                  </a:lnTo>
                  <a:lnTo>
                    <a:pt x="26360" y="448910"/>
                  </a:lnTo>
                  <a:lnTo>
                    <a:pt x="58265" y="390875"/>
                  </a:lnTo>
                  <a:lnTo>
                    <a:pt x="101724" y="335478"/>
                  </a:lnTo>
                  <a:lnTo>
                    <a:pt x="156040" y="283068"/>
                  </a:lnTo>
                  <a:lnTo>
                    <a:pt x="187052" y="258093"/>
                  </a:lnTo>
                  <a:lnTo>
                    <a:pt x="220516" y="233994"/>
                  </a:lnTo>
                  <a:lnTo>
                    <a:pt x="256346" y="210817"/>
                  </a:lnTo>
                  <a:lnTo>
                    <a:pt x="294455" y="188605"/>
                  </a:lnTo>
                  <a:lnTo>
                    <a:pt x="334756" y="167401"/>
                  </a:lnTo>
                  <a:lnTo>
                    <a:pt x="377160" y="147250"/>
                  </a:lnTo>
                  <a:lnTo>
                    <a:pt x="421582" y="128193"/>
                  </a:lnTo>
                  <a:lnTo>
                    <a:pt x="467935" y="110276"/>
                  </a:lnTo>
                  <a:lnTo>
                    <a:pt x="516130" y="93542"/>
                  </a:lnTo>
                  <a:lnTo>
                    <a:pt x="566081" y="78034"/>
                  </a:lnTo>
                  <a:lnTo>
                    <a:pt x="617701" y="63796"/>
                  </a:lnTo>
                  <a:lnTo>
                    <a:pt x="670902" y="50872"/>
                  </a:lnTo>
                  <a:lnTo>
                    <a:pt x="725598" y="39305"/>
                  </a:lnTo>
                  <a:lnTo>
                    <a:pt x="781702" y="29138"/>
                  </a:lnTo>
                  <a:lnTo>
                    <a:pt x="839126" y="20417"/>
                  </a:lnTo>
                  <a:lnTo>
                    <a:pt x="897782" y="13183"/>
                  </a:lnTo>
                  <a:lnTo>
                    <a:pt x="957585" y="7480"/>
                  </a:lnTo>
                  <a:lnTo>
                    <a:pt x="1018447" y="3353"/>
                  </a:lnTo>
                  <a:lnTo>
                    <a:pt x="1080281" y="845"/>
                  </a:lnTo>
                  <a:lnTo>
                    <a:pt x="1143000" y="0"/>
                  </a:lnTo>
                  <a:lnTo>
                    <a:pt x="1205718" y="845"/>
                  </a:lnTo>
                  <a:lnTo>
                    <a:pt x="1267552" y="3353"/>
                  </a:lnTo>
                  <a:lnTo>
                    <a:pt x="1328414" y="7480"/>
                  </a:lnTo>
                  <a:lnTo>
                    <a:pt x="1388217" y="13183"/>
                  </a:lnTo>
                  <a:lnTo>
                    <a:pt x="1446873" y="20417"/>
                  </a:lnTo>
                  <a:lnTo>
                    <a:pt x="1504297" y="29138"/>
                  </a:lnTo>
                  <a:lnTo>
                    <a:pt x="1560401" y="39305"/>
                  </a:lnTo>
                  <a:lnTo>
                    <a:pt x="1615097" y="50872"/>
                  </a:lnTo>
                  <a:lnTo>
                    <a:pt x="1668298" y="63796"/>
                  </a:lnTo>
                  <a:lnTo>
                    <a:pt x="1719918" y="78034"/>
                  </a:lnTo>
                  <a:lnTo>
                    <a:pt x="1769869" y="93542"/>
                  </a:lnTo>
                  <a:lnTo>
                    <a:pt x="1818064" y="110276"/>
                  </a:lnTo>
                  <a:lnTo>
                    <a:pt x="1864417" y="128193"/>
                  </a:lnTo>
                  <a:lnTo>
                    <a:pt x="1908839" y="147250"/>
                  </a:lnTo>
                  <a:lnTo>
                    <a:pt x="1951243" y="167401"/>
                  </a:lnTo>
                  <a:lnTo>
                    <a:pt x="1991544" y="188605"/>
                  </a:lnTo>
                  <a:lnTo>
                    <a:pt x="2029653" y="210817"/>
                  </a:lnTo>
                  <a:lnTo>
                    <a:pt x="2065483" y="233994"/>
                  </a:lnTo>
                  <a:lnTo>
                    <a:pt x="2098947" y="258093"/>
                  </a:lnTo>
                  <a:lnTo>
                    <a:pt x="2129959" y="283068"/>
                  </a:lnTo>
                  <a:lnTo>
                    <a:pt x="2158430" y="308878"/>
                  </a:lnTo>
                  <a:lnTo>
                    <a:pt x="2207405" y="362825"/>
                  </a:lnTo>
                  <a:lnTo>
                    <a:pt x="2245174" y="419585"/>
                  </a:lnTo>
                  <a:lnTo>
                    <a:pt x="2271041" y="478808"/>
                  </a:lnTo>
                  <a:lnTo>
                    <a:pt x="2284308" y="540146"/>
                  </a:lnTo>
                  <a:lnTo>
                    <a:pt x="2286000" y="571500"/>
                  </a:lnTo>
                  <a:lnTo>
                    <a:pt x="2284308" y="602853"/>
                  </a:lnTo>
                  <a:lnTo>
                    <a:pt x="2279293" y="633764"/>
                  </a:lnTo>
                  <a:lnTo>
                    <a:pt x="2259639" y="694089"/>
                  </a:lnTo>
                  <a:lnTo>
                    <a:pt x="2227734" y="752124"/>
                  </a:lnTo>
                  <a:lnTo>
                    <a:pt x="2184275" y="807521"/>
                  </a:lnTo>
                  <a:lnTo>
                    <a:pt x="2129959" y="859931"/>
                  </a:lnTo>
                  <a:lnTo>
                    <a:pt x="2098947" y="884906"/>
                  </a:lnTo>
                  <a:lnTo>
                    <a:pt x="2065483" y="909005"/>
                  </a:lnTo>
                  <a:lnTo>
                    <a:pt x="2029653" y="932182"/>
                  </a:lnTo>
                  <a:lnTo>
                    <a:pt x="1991544" y="954394"/>
                  </a:lnTo>
                  <a:lnTo>
                    <a:pt x="1951243" y="975598"/>
                  </a:lnTo>
                  <a:lnTo>
                    <a:pt x="1908839" y="995749"/>
                  </a:lnTo>
                  <a:lnTo>
                    <a:pt x="1864417" y="1014806"/>
                  </a:lnTo>
                  <a:lnTo>
                    <a:pt x="1818064" y="1032723"/>
                  </a:lnTo>
                  <a:lnTo>
                    <a:pt x="1769869" y="1049457"/>
                  </a:lnTo>
                  <a:lnTo>
                    <a:pt x="1719918" y="1064965"/>
                  </a:lnTo>
                  <a:lnTo>
                    <a:pt x="1668298" y="1079203"/>
                  </a:lnTo>
                  <a:lnTo>
                    <a:pt x="1615097" y="1092127"/>
                  </a:lnTo>
                  <a:lnTo>
                    <a:pt x="1560401" y="1103694"/>
                  </a:lnTo>
                  <a:lnTo>
                    <a:pt x="1504297" y="1113861"/>
                  </a:lnTo>
                  <a:lnTo>
                    <a:pt x="1446873" y="1122582"/>
                  </a:lnTo>
                  <a:lnTo>
                    <a:pt x="1388217" y="1129816"/>
                  </a:lnTo>
                  <a:lnTo>
                    <a:pt x="1328414" y="1135519"/>
                  </a:lnTo>
                  <a:lnTo>
                    <a:pt x="1267552" y="1139646"/>
                  </a:lnTo>
                  <a:lnTo>
                    <a:pt x="1205718" y="1142154"/>
                  </a:lnTo>
                  <a:lnTo>
                    <a:pt x="1143000" y="1143000"/>
                  </a:lnTo>
                  <a:lnTo>
                    <a:pt x="1080281" y="1142154"/>
                  </a:lnTo>
                  <a:lnTo>
                    <a:pt x="1018447" y="1139646"/>
                  </a:lnTo>
                  <a:lnTo>
                    <a:pt x="957585" y="1135519"/>
                  </a:lnTo>
                  <a:lnTo>
                    <a:pt x="897782" y="1129816"/>
                  </a:lnTo>
                  <a:lnTo>
                    <a:pt x="839126" y="1122582"/>
                  </a:lnTo>
                  <a:lnTo>
                    <a:pt x="781702" y="1113861"/>
                  </a:lnTo>
                  <a:lnTo>
                    <a:pt x="725598" y="1103694"/>
                  </a:lnTo>
                  <a:lnTo>
                    <a:pt x="670902" y="1092127"/>
                  </a:lnTo>
                  <a:lnTo>
                    <a:pt x="617701" y="1079203"/>
                  </a:lnTo>
                  <a:lnTo>
                    <a:pt x="566081" y="1064965"/>
                  </a:lnTo>
                  <a:lnTo>
                    <a:pt x="516130" y="1049457"/>
                  </a:lnTo>
                  <a:lnTo>
                    <a:pt x="467935" y="1032723"/>
                  </a:lnTo>
                  <a:lnTo>
                    <a:pt x="421582" y="1014806"/>
                  </a:lnTo>
                  <a:lnTo>
                    <a:pt x="377160" y="995749"/>
                  </a:lnTo>
                  <a:lnTo>
                    <a:pt x="334756" y="975598"/>
                  </a:lnTo>
                  <a:lnTo>
                    <a:pt x="294455" y="954394"/>
                  </a:lnTo>
                  <a:lnTo>
                    <a:pt x="256346" y="932182"/>
                  </a:lnTo>
                  <a:lnTo>
                    <a:pt x="220516" y="909005"/>
                  </a:lnTo>
                  <a:lnTo>
                    <a:pt x="187052" y="884906"/>
                  </a:lnTo>
                  <a:lnTo>
                    <a:pt x="156040" y="859931"/>
                  </a:lnTo>
                  <a:lnTo>
                    <a:pt x="127569" y="834121"/>
                  </a:lnTo>
                  <a:lnTo>
                    <a:pt x="78594" y="780174"/>
                  </a:lnTo>
                  <a:lnTo>
                    <a:pt x="40825" y="723414"/>
                  </a:lnTo>
                  <a:lnTo>
                    <a:pt x="14958" y="664191"/>
                  </a:lnTo>
                  <a:lnTo>
                    <a:pt x="1691" y="602853"/>
                  </a:lnTo>
                  <a:lnTo>
                    <a:pt x="0" y="5715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 txBox="1"/>
          <p:nvPr/>
        </p:nvSpPr>
        <p:spPr>
          <a:xfrm>
            <a:off x="5912358" y="4742815"/>
            <a:ext cx="1819910" cy="7569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 indent="-127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FF0066"/>
                </a:solidFill>
                <a:latin typeface="Times New Roman"/>
                <a:cs typeface="Times New Roman"/>
              </a:rPr>
              <a:t>Methods of</a:t>
            </a:r>
            <a:r>
              <a:rPr dirty="0" sz="1600" spc="-55" b="1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FF0066"/>
                </a:solidFill>
                <a:latin typeface="Times New Roman"/>
                <a:cs typeface="Times New Roman"/>
              </a:rPr>
              <a:t>Drawing  </a:t>
            </a:r>
            <a:r>
              <a:rPr dirty="0" sz="1600" spc="-25" b="1">
                <a:solidFill>
                  <a:srgbClr val="FF0066"/>
                </a:solidFill>
                <a:latin typeface="Times New Roman"/>
                <a:cs typeface="Times New Roman"/>
              </a:rPr>
              <a:t>Tangents </a:t>
            </a:r>
            <a:r>
              <a:rPr dirty="0" sz="1600" spc="-5" b="1">
                <a:solidFill>
                  <a:srgbClr val="FF0066"/>
                </a:solidFill>
                <a:latin typeface="Times New Roman"/>
                <a:cs typeface="Times New Roman"/>
              </a:rPr>
              <a:t>&amp;</a:t>
            </a:r>
            <a:r>
              <a:rPr dirty="0" sz="1600" spc="-20" b="1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FF0066"/>
                </a:solidFill>
                <a:latin typeface="Times New Roman"/>
                <a:cs typeface="Times New Roman"/>
              </a:rPr>
              <a:t>Normals  </a:t>
            </a:r>
            <a:r>
              <a:rPr dirty="0" sz="1600" spc="-75" b="1">
                <a:solidFill>
                  <a:srgbClr val="FF0066"/>
                </a:solidFill>
                <a:latin typeface="Times New Roman"/>
                <a:cs typeface="Times New Roman"/>
              </a:rPr>
              <a:t>To </a:t>
            </a:r>
            <a:r>
              <a:rPr dirty="0" sz="1600" spc="-5" b="1">
                <a:solidFill>
                  <a:srgbClr val="FF0066"/>
                </a:solidFill>
                <a:latin typeface="Times New Roman"/>
                <a:cs typeface="Times New Roman"/>
              </a:rPr>
              <a:t>These</a:t>
            </a:r>
            <a:r>
              <a:rPr dirty="0" sz="1600" spc="5" b="1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FF0066"/>
                </a:solidFill>
                <a:latin typeface="Times New Roman"/>
                <a:cs typeface="Times New Roman"/>
              </a:rPr>
              <a:t>Curves.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8010525" y="39687"/>
            <a:ext cx="1109980" cy="195580"/>
            <a:chOff x="8010525" y="39687"/>
            <a:chExt cx="1109980" cy="195580"/>
          </a:xfrm>
        </p:grpSpPr>
        <p:sp>
          <p:nvSpPr>
            <p:cNvPr id="27" name="object 27"/>
            <p:cNvSpPr/>
            <p:nvPr/>
          </p:nvSpPr>
          <p:spPr>
            <a:xfrm>
              <a:off x="8016875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8056753" y="77469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80168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91313" y="22796"/>
                  </a:moveTo>
                  <a:lnTo>
                    <a:pt x="116967" y="48450"/>
                  </a:lnTo>
                  <a:lnTo>
                    <a:pt x="116967" y="31432"/>
                  </a:lnTo>
                  <a:lnTo>
                    <a:pt x="134111" y="31432"/>
                  </a:lnTo>
                  <a:lnTo>
                    <a:pt x="134111" y="65595"/>
                  </a:lnTo>
                  <a:lnTo>
                    <a:pt x="159766" y="91249"/>
                  </a:lnTo>
                  <a:lnTo>
                    <a:pt x="142621" y="91249"/>
                  </a:lnTo>
                  <a:lnTo>
                    <a:pt x="142621" y="159702"/>
                  </a:lnTo>
                  <a:lnTo>
                    <a:pt x="39877" y="159702"/>
                  </a:lnTo>
                  <a:lnTo>
                    <a:pt x="39877" y="91249"/>
                  </a:lnTo>
                  <a:lnTo>
                    <a:pt x="22859" y="91249"/>
                  </a:lnTo>
                  <a:lnTo>
                    <a:pt x="91313" y="22796"/>
                  </a:lnTo>
                  <a:close/>
                </a:path>
                <a:path w="182879" h="182879">
                  <a:moveTo>
                    <a:pt x="116967" y="48450"/>
                  </a:moveTo>
                  <a:lnTo>
                    <a:pt x="134111" y="65595"/>
                  </a:lnTo>
                </a:path>
                <a:path w="182879" h="182879">
                  <a:moveTo>
                    <a:pt x="142621" y="91249"/>
                  </a:moveTo>
                  <a:lnTo>
                    <a:pt x="39877" y="91249"/>
                  </a:lnTo>
                </a:path>
                <a:path w="182879" h="182879">
                  <a:moveTo>
                    <a:pt x="82676" y="159702"/>
                  </a:moveTo>
                  <a:lnTo>
                    <a:pt x="82676" y="125539"/>
                  </a:lnTo>
                  <a:lnTo>
                    <a:pt x="99822" y="125539"/>
                  </a:lnTo>
                  <a:lnTo>
                    <a:pt x="99822" y="159702"/>
                  </a:lnTo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8382000" y="461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8382000" y="46037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23622" y="91249"/>
                  </a:moveTo>
                  <a:lnTo>
                    <a:pt x="160527" y="22796"/>
                  </a:lnTo>
                  <a:lnTo>
                    <a:pt x="160527" y="159702"/>
                  </a:lnTo>
                  <a:lnTo>
                    <a:pt x="23622" y="91249"/>
                  </a:lnTo>
                  <a:close/>
                </a:path>
                <a:path w="184150" h="182879">
                  <a:moveTo>
                    <a:pt x="0" y="182562"/>
                  </a:moveTo>
                  <a:lnTo>
                    <a:pt x="184150" y="182562"/>
                  </a:lnTo>
                  <a:lnTo>
                    <a:pt x="184150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8566150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8566150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59766" y="91249"/>
                  </a:moveTo>
                  <a:lnTo>
                    <a:pt x="22859" y="159702"/>
                  </a:lnTo>
                  <a:lnTo>
                    <a:pt x="22859" y="22796"/>
                  </a:lnTo>
                  <a:lnTo>
                    <a:pt x="159766" y="91249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8199501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8199501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57023" y="91249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57023" y="91249"/>
                  </a:lnTo>
                  <a:close/>
                </a:path>
                <a:path w="182879" h="182879">
                  <a:moveTo>
                    <a:pt x="39877" y="22796"/>
                  </a:moveTo>
                  <a:lnTo>
                    <a:pt x="39877" y="159702"/>
                  </a:lnTo>
                  <a:lnTo>
                    <a:pt x="22732" y="159702"/>
                  </a:lnTo>
                  <a:lnTo>
                    <a:pt x="22732" y="22796"/>
                  </a:lnTo>
                  <a:lnTo>
                    <a:pt x="39877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8748776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8748776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25475" y="91249"/>
                  </a:moveTo>
                  <a:lnTo>
                    <a:pt x="22732" y="159702"/>
                  </a:lnTo>
                  <a:lnTo>
                    <a:pt x="22732" y="22796"/>
                  </a:lnTo>
                  <a:lnTo>
                    <a:pt x="125475" y="91249"/>
                  </a:lnTo>
                  <a:close/>
                </a:path>
                <a:path w="182879" h="182879">
                  <a:moveTo>
                    <a:pt x="142621" y="22796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142621" y="159702"/>
                  </a:lnTo>
                  <a:lnTo>
                    <a:pt x="142621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562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56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118871" y="2760383"/>
            <a:ext cx="3007360" cy="1796414"/>
            <a:chOff x="118871" y="2760383"/>
            <a:chExt cx="3007360" cy="1796414"/>
          </a:xfrm>
        </p:grpSpPr>
        <p:sp>
          <p:nvSpPr>
            <p:cNvPr id="4" name="object 4"/>
            <p:cNvSpPr/>
            <p:nvPr/>
          </p:nvSpPr>
          <p:spPr>
            <a:xfrm>
              <a:off x="1830451" y="3640201"/>
              <a:ext cx="1263650" cy="387350"/>
            </a:xfrm>
            <a:custGeom>
              <a:avLst/>
              <a:gdLst/>
              <a:ahLst/>
              <a:cxnLst/>
              <a:rect l="l" t="t" r="r" b="b"/>
              <a:pathLst>
                <a:path w="1263650" h="387350">
                  <a:moveTo>
                    <a:pt x="631825" y="0"/>
                  </a:moveTo>
                  <a:lnTo>
                    <a:pt x="562972" y="1135"/>
                  </a:lnTo>
                  <a:lnTo>
                    <a:pt x="496269" y="4462"/>
                  </a:lnTo>
                  <a:lnTo>
                    <a:pt x="432100" y="9864"/>
                  </a:lnTo>
                  <a:lnTo>
                    <a:pt x="370852" y="17222"/>
                  </a:lnTo>
                  <a:lnTo>
                    <a:pt x="312909" y="26420"/>
                  </a:lnTo>
                  <a:lnTo>
                    <a:pt x="258656" y="37340"/>
                  </a:lnTo>
                  <a:lnTo>
                    <a:pt x="208478" y="49863"/>
                  </a:lnTo>
                  <a:lnTo>
                    <a:pt x="162762" y="63872"/>
                  </a:lnTo>
                  <a:lnTo>
                    <a:pt x="121891" y="79251"/>
                  </a:lnTo>
                  <a:lnTo>
                    <a:pt x="86251" y="95880"/>
                  </a:lnTo>
                  <a:lnTo>
                    <a:pt x="32206" y="132421"/>
                  </a:lnTo>
                  <a:lnTo>
                    <a:pt x="3706" y="172555"/>
                  </a:lnTo>
                  <a:lnTo>
                    <a:pt x="0" y="193675"/>
                  </a:lnTo>
                  <a:lnTo>
                    <a:pt x="3706" y="214772"/>
                  </a:lnTo>
                  <a:lnTo>
                    <a:pt x="32206" y="254879"/>
                  </a:lnTo>
                  <a:lnTo>
                    <a:pt x="86251" y="291413"/>
                  </a:lnTo>
                  <a:lnTo>
                    <a:pt x="121891" y="308044"/>
                  </a:lnTo>
                  <a:lnTo>
                    <a:pt x="162762" y="323426"/>
                  </a:lnTo>
                  <a:lnTo>
                    <a:pt x="208478" y="337442"/>
                  </a:lnTo>
                  <a:lnTo>
                    <a:pt x="258656" y="349973"/>
                  </a:lnTo>
                  <a:lnTo>
                    <a:pt x="312909" y="360901"/>
                  </a:lnTo>
                  <a:lnTo>
                    <a:pt x="370852" y="370107"/>
                  </a:lnTo>
                  <a:lnTo>
                    <a:pt x="432100" y="377473"/>
                  </a:lnTo>
                  <a:lnTo>
                    <a:pt x="496269" y="382881"/>
                  </a:lnTo>
                  <a:lnTo>
                    <a:pt x="562972" y="386213"/>
                  </a:lnTo>
                  <a:lnTo>
                    <a:pt x="631825" y="387350"/>
                  </a:lnTo>
                  <a:lnTo>
                    <a:pt x="700655" y="386213"/>
                  </a:lnTo>
                  <a:lnTo>
                    <a:pt x="767342" y="382881"/>
                  </a:lnTo>
                  <a:lnTo>
                    <a:pt x="831500" y="377473"/>
                  </a:lnTo>
                  <a:lnTo>
                    <a:pt x="892742" y="370107"/>
                  </a:lnTo>
                  <a:lnTo>
                    <a:pt x="950684" y="360901"/>
                  </a:lnTo>
                  <a:lnTo>
                    <a:pt x="1004938" y="349973"/>
                  </a:lnTo>
                  <a:lnTo>
                    <a:pt x="1055120" y="337442"/>
                  </a:lnTo>
                  <a:lnTo>
                    <a:pt x="1100843" y="323426"/>
                  </a:lnTo>
                  <a:lnTo>
                    <a:pt x="1141721" y="308044"/>
                  </a:lnTo>
                  <a:lnTo>
                    <a:pt x="1177369" y="291413"/>
                  </a:lnTo>
                  <a:lnTo>
                    <a:pt x="1231431" y="254879"/>
                  </a:lnTo>
                  <a:lnTo>
                    <a:pt x="1259941" y="214772"/>
                  </a:lnTo>
                  <a:lnTo>
                    <a:pt x="1263650" y="193675"/>
                  </a:lnTo>
                  <a:lnTo>
                    <a:pt x="1259941" y="172555"/>
                  </a:lnTo>
                  <a:lnTo>
                    <a:pt x="1231431" y="132421"/>
                  </a:lnTo>
                  <a:lnTo>
                    <a:pt x="1177369" y="95880"/>
                  </a:lnTo>
                  <a:lnTo>
                    <a:pt x="1141721" y="79251"/>
                  </a:lnTo>
                  <a:lnTo>
                    <a:pt x="1100843" y="63872"/>
                  </a:lnTo>
                  <a:lnTo>
                    <a:pt x="1055120" y="49863"/>
                  </a:lnTo>
                  <a:lnTo>
                    <a:pt x="1004938" y="37340"/>
                  </a:lnTo>
                  <a:lnTo>
                    <a:pt x="950684" y="26420"/>
                  </a:lnTo>
                  <a:lnTo>
                    <a:pt x="892742" y="17222"/>
                  </a:lnTo>
                  <a:lnTo>
                    <a:pt x="831500" y="9864"/>
                  </a:lnTo>
                  <a:lnTo>
                    <a:pt x="767342" y="4462"/>
                  </a:lnTo>
                  <a:lnTo>
                    <a:pt x="700655" y="1135"/>
                  </a:lnTo>
                  <a:lnTo>
                    <a:pt x="631825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830451" y="3640201"/>
              <a:ext cx="1263650" cy="387350"/>
            </a:xfrm>
            <a:custGeom>
              <a:avLst/>
              <a:gdLst/>
              <a:ahLst/>
              <a:cxnLst/>
              <a:rect l="l" t="t" r="r" b="b"/>
              <a:pathLst>
                <a:path w="1263650" h="387350">
                  <a:moveTo>
                    <a:pt x="0" y="193675"/>
                  </a:moveTo>
                  <a:lnTo>
                    <a:pt x="14570" y="152097"/>
                  </a:lnTo>
                  <a:lnTo>
                    <a:pt x="56228" y="113642"/>
                  </a:lnTo>
                  <a:lnTo>
                    <a:pt x="121891" y="79251"/>
                  </a:lnTo>
                  <a:lnTo>
                    <a:pt x="162762" y="63872"/>
                  </a:lnTo>
                  <a:lnTo>
                    <a:pt x="208478" y="49863"/>
                  </a:lnTo>
                  <a:lnTo>
                    <a:pt x="258656" y="37340"/>
                  </a:lnTo>
                  <a:lnTo>
                    <a:pt x="312909" y="26420"/>
                  </a:lnTo>
                  <a:lnTo>
                    <a:pt x="370852" y="17222"/>
                  </a:lnTo>
                  <a:lnTo>
                    <a:pt x="432100" y="9864"/>
                  </a:lnTo>
                  <a:lnTo>
                    <a:pt x="496269" y="4462"/>
                  </a:lnTo>
                  <a:lnTo>
                    <a:pt x="562972" y="1135"/>
                  </a:lnTo>
                  <a:lnTo>
                    <a:pt x="631825" y="0"/>
                  </a:lnTo>
                  <a:lnTo>
                    <a:pt x="700655" y="1135"/>
                  </a:lnTo>
                  <a:lnTo>
                    <a:pt x="767342" y="4462"/>
                  </a:lnTo>
                  <a:lnTo>
                    <a:pt x="831500" y="9864"/>
                  </a:lnTo>
                  <a:lnTo>
                    <a:pt x="892742" y="17222"/>
                  </a:lnTo>
                  <a:lnTo>
                    <a:pt x="950684" y="26420"/>
                  </a:lnTo>
                  <a:lnTo>
                    <a:pt x="1004938" y="37340"/>
                  </a:lnTo>
                  <a:lnTo>
                    <a:pt x="1055120" y="49863"/>
                  </a:lnTo>
                  <a:lnTo>
                    <a:pt x="1100843" y="63872"/>
                  </a:lnTo>
                  <a:lnTo>
                    <a:pt x="1141721" y="79251"/>
                  </a:lnTo>
                  <a:lnTo>
                    <a:pt x="1177369" y="95880"/>
                  </a:lnTo>
                  <a:lnTo>
                    <a:pt x="1231431" y="132421"/>
                  </a:lnTo>
                  <a:lnTo>
                    <a:pt x="1259941" y="172555"/>
                  </a:lnTo>
                  <a:lnTo>
                    <a:pt x="1263650" y="193675"/>
                  </a:lnTo>
                  <a:lnTo>
                    <a:pt x="1259941" y="214772"/>
                  </a:lnTo>
                  <a:lnTo>
                    <a:pt x="1249073" y="235213"/>
                  </a:lnTo>
                  <a:lnTo>
                    <a:pt x="1207401" y="273652"/>
                  </a:lnTo>
                  <a:lnTo>
                    <a:pt x="1141721" y="308044"/>
                  </a:lnTo>
                  <a:lnTo>
                    <a:pt x="1100843" y="323426"/>
                  </a:lnTo>
                  <a:lnTo>
                    <a:pt x="1055120" y="337442"/>
                  </a:lnTo>
                  <a:lnTo>
                    <a:pt x="1004938" y="349973"/>
                  </a:lnTo>
                  <a:lnTo>
                    <a:pt x="950684" y="360901"/>
                  </a:lnTo>
                  <a:lnTo>
                    <a:pt x="892742" y="370107"/>
                  </a:lnTo>
                  <a:lnTo>
                    <a:pt x="831500" y="377473"/>
                  </a:lnTo>
                  <a:lnTo>
                    <a:pt x="767342" y="382881"/>
                  </a:lnTo>
                  <a:lnTo>
                    <a:pt x="700655" y="386213"/>
                  </a:lnTo>
                  <a:lnTo>
                    <a:pt x="631825" y="387350"/>
                  </a:lnTo>
                  <a:lnTo>
                    <a:pt x="562972" y="386213"/>
                  </a:lnTo>
                  <a:lnTo>
                    <a:pt x="496269" y="382881"/>
                  </a:lnTo>
                  <a:lnTo>
                    <a:pt x="432100" y="377473"/>
                  </a:lnTo>
                  <a:lnTo>
                    <a:pt x="370852" y="370107"/>
                  </a:lnTo>
                  <a:lnTo>
                    <a:pt x="312909" y="360901"/>
                  </a:lnTo>
                  <a:lnTo>
                    <a:pt x="258656" y="349973"/>
                  </a:lnTo>
                  <a:lnTo>
                    <a:pt x="208478" y="337442"/>
                  </a:lnTo>
                  <a:lnTo>
                    <a:pt x="162762" y="323426"/>
                  </a:lnTo>
                  <a:lnTo>
                    <a:pt x="121891" y="308044"/>
                  </a:lnTo>
                  <a:lnTo>
                    <a:pt x="86251" y="291413"/>
                  </a:lnTo>
                  <a:lnTo>
                    <a:pt x="32206" y="254879"/>
                  </a:lnTo>
                  <a:lnTo>
                    <a:pt x="3706" y="214772"/>
                  </a:lnTo>
                  <a:lnTo>
                    <a:pt x="0" y="19367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032038" y="2766733"/>
              <a:ext cx="631825" cy="645160"/>
            </a:xfrm>
            <a:custGeom>
              <a:avLst/>
              <a:gdLst/>
              <a:ahLst/>
              <a:cxnLst/>
              <a:rect l="l" t="t" r="r" b="b"/>
              <a:pathLst>
                <a:path w="631825" h="645160">
                  <a:moveTo>
                    <a:pt x="569906" y="0"/>
                  </a:moveTo>
                  <a:lnTo>
                    <a:pt x="500422" y="17582"/>
                  </a:lnTo>
                  <a:lnTo>
                    <a:pt x="459018" y="37283"/>
                  </a:lnTo>
                  <a:lnTo>
                    <a:pt x="414265" y="63670"/>
                  </a:lnTo>
                  <a:lnTo>
                    <a:pt x="366983" y="96304"/>
                  </a:lnTo>
                  <a:lnTo>
                    <a:pt x="317989" y="134745"/>
                  </a:lnTo>
                  <a:lnTo>
                    <a:pt x="268104" y="178554"/>
                  </a:lnTo>
                  <a:lnTo>
                    <a:pt x="218147" y="227291"/>
                  </a:lnTo>
                  <a:lnTo>
                    <a:pt x="170713" y="278519"/>
                  </a:lnTo>
                  <a:lnTo>
                    <a:pt x="128208" y="329541"/>
                  </a:lnTo>
                  <a:lnTo>
                    <a:pt x="91046" y="379527"/>
                  </a:lnTo>
                  <a:lnTo>
                    <a:pt x="59647" y="427646"/>
                  </a:lnTo>
                  <a:lnTo>
                    <a:pt x="34426" y="473068"/>
                  </a:lnTo>
                  <a:lnTo>
                    <a:pt x="15799" y="514961"/>
                  </a:lnTo>
                  <a:lnTo>
                    <a:pt x="4185" y="552496"/>
                  </a:lnTo>
                  <a:lnTo>
                    <a:pt x="0" y="584842"/>
                  </a:lnTo>
                  <a:lnTo>
                    <a:pt x="3660" y="611167"/>
                  </a:lnTo>
                  <a:lnTo>
                    <a:pt x="15582" y="630643"/>
                  </a:lnTo>
                  <a:lnTo>
                    <a:pt x="35398" y="642085"/>
                  </a:lnTo>
                  <a:lnTo>
                    <a:pt x="61840" y="645082"/>
                  </a:lnTo>
                  <a:lnTo>
                    <a:pt x="94089" y="640074"/>
                  </a:lnTo>
                  <a:lnTo>
                    <a:pt x="131325" y="627499"/>
                  </a:lnTo>
                  <a:lnTo>
                    <a:pt x="172729" y="607799"/>
                  </a:lnTo>
                  <a:lnTo>
                    <a:pt x="217481" y="581412"/>
                  </a:lnTo>
                  <a:lnTo>
                    <a:pt x="264764" y="548778"/>
                  </a:lnTo>
                  <a:lnTo>
                    <a:pt x="313758" y="510336"/>
                  </a:lnTo>
                  <a:lnTo>
                    <a:pt x="363643" y="466528"/>
                  </a:lnTo>
                  <a:lnTo>
                    <a:pt x="413600" y="417791"/>
                  </a:lnTo>
                  <a:lnTo>
                    <a:pt x="461034" y="366563"/>
                  </a:lnTo>
                  <a:lnTo>
                    <a:pt x="503539" y="315541"/>
                  </a:lnTo>
                  <a:lnTo>
                    <a:pt x="540700" y="265555"/>
                  </a:lnTo>
                  <a:lnTo>
                    <a:pt x="572100" y="217436"/>
                  </a:lnTo>
                  <a:lnTo>
                    <a:pt x="597321" y="172014"/>
                  </a:lnTo>
                  <a:lnTo>
                    <a:pt x="615947" y="130121"/>
                  </a:lnTo>
                  <a:lnTo>
                    <a:pt x="627562" y="92586"/>
                  </a:lnTo>
                  <a:lnTo>
                    <a:pt x="631747" y="60240"/>
                  </a:lnTo>
                  <a:lnTo>
                    <a:pt x="628087" y="33914"/>
                  </a:lnTo>
                  <a:lnTo>
                    <a:pt x="616165" y="14439"/>
                  </a:lnTo>
                  <a:lnTo>
                    <a:pt x="596348" y="2997"/>
                  </a:lnTo>
                  <a:lnTo>
                    <a:pt x="569906" y="0"/>
                  </a:lnTo>
                  <a:close/>
                </a:path>
              </a:pathLst>
            </a:custGeom>
            <a:solidFill>
              <a:srgbClr val="FFC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51024" y="2766733"/>
              <a:ext cx="1268730" cy="1073785"/>
            </a:xfrm>
            <a:custGeom>
              <a:avLst/>
              <a:gdLst/>
              <a:ahLst/>
              <a:cxnLst/>
              <a:rect l="l" t="t" r="r" b="b"/>
              <a:pathLst>
                <a:path w="1268730" h="1073785">
                  <a:moveTo>
                    <a:pt x="399161" y="227291"/>
                  </a:moveTo>
                  <a:lnTo>
                    <a:pt x="449118" y="178554"/>
                  </a:lnTo>
                  <a:lnTo>
                    <a:pt x="499003" y="134745"/>
                  </a:lnTo>
                  <a:lnTo>
                    <a:pt x="547996" y="96304"/>
                  </a:lnTo>
                  <a:lnTo>
                    <a:pt x="595279" y="63670"/>
                  </a:lnTo>
                  <a:lnTo>
                    <a:pt x="640032" y="37283"/>
                  </a:lnTo>
                  <a:lnTo>
                    <a:pt x="681436" y="17582"/>
                  </a:lnTo>
                  <a:lnTo>
                    <a:pt x="718672" y="5008"/>
                  </a:lnTo>
                  <a:lnTo>
                    <a:pt x="750920" y="0"/>
                  </a:lnTo>
                  <a:lnTo>
                    <a:pt x="777362" y="2997"/>
                  </a:lnTo>
                  <a:lnTo>
                    <a:pt x="797179" y="14439"/>
                  </a:lnTo>
                  <a:lnTo>
                    <a:pt x="809101" y="33914"/>
                  </a:lnTo>
                  <a:lnTo>
                    <a:pt x="812761" y="60240"/>
                  </a:lnTo>
                  <a:lnTo>
                    <a:pt x="796961" y="130121"/>
                  </a:lnTo>
                  <a:lnTo>
                    <a:pt x="778335" y="172014"/>
                  </a:lnTo>
                  <a:lnTo>
                    <a:pt x="753114" y="217436"/>
                  </a:lnTo>
                  <a:lnTo>
                    <a:pt x="721714" y="265555"/>
                  </a:lnTo>
                  <a:lnTo>
                    <a:pt x="684553" y="315541"/>
                  </a:lnTo>
                  <a:lnTo>
                    <a:pt x="642047" y="366563"/>
                  </a:lnTo>
                  <a:lnTo>
                    <a:pt x="594613" y="417791"/>
                  </a:lnTo>
                  <a:lnTo>
                    <a:pt x="544656" y="466528"/>
                  </a:lnTo>
                  <a:lnTo>
                    <a:pt x="494771" y="510336"/>
                  </a:lnTo>
                  <a:lnTo>
                    <a:pt x="445778" y="548778"/>
                  </a:lnTo>
                  <a:lnTo>
                    <a:pt x="398495" y="581412"/>
                  </a:lnTo>
                  <a:lnTo>
                    <a:pt x="353742" y="607799"/>
                  </a:lnTo>
                  <a:lnTo>
                    <a:pt x="312338" y="627499"/>
                  </a:lnTo>
                  <a:lnTo>
                    <a:pt x="275102" y="640074"/>
                  </a:lnTo>
                  <a:lnTo>
                    <a:pt x="242854" y="645082"/>
                  </a:lnTo>
                  <a:lnTo>
                    <a:pt x="216412" y="642085"/>
                  </a:lnTo>
                  <a:lnTo>
                    <a:pt x="196595" y="630643"/>
                  </a:lnTo>
                  <a:lnTo>
                    <a:pt x="184673" y="611167"/>
                  </a:lnTo>
                  <a:lnTo>
                    <a:pt x="181013" y="584842"/>
                  </a:lnTo>
                  <a:lnTo>
                    <a:pt x="196813" y="514961"/>
                  </a:lnTo>
                  <a:lnTo>
                    <a:pt x="215439" y="473068"/>
                  </a:lnTo>
                  <a:lnTo>
                    <a:pt x="240660" y="427646"/>
                  </a:lnTo>
                  <a:lnTo>
                    <a:pt x="272060" y="379527"/>
                  </a:lnTo>
                  <a:lnTo>
                    <a:pt x="309221" y="329541"/>
                  </a:lnTo>
                  <a:lnTo>
                    <a:pt x="351727" y="278519"/>
                  </a:lnTo>
                  <a:lnTo>
                    <a:pt x="399161" y="227291"/>
                  </a:lnTo>
                  <a:close/>
                </a:path>
                <a:path w="1268730" h="1073785">
                  <a:moveTo>
                    <a:pt x="835025" y="71716"/>
                  </a:moveTo>
                  <a:lnTo>
                    <a:pt x="1268476" y="1073492"/>
                  </a:lnTo>
                </a:path>
                <a:path w="1268730" h="1073785">
                  <a:moveTo>
                    <a:pt x="200025" y="514692"/>
                  </a:moveTo>
                  <a:lnTo>
                    <a:pt x="0" y="1014691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854199" y="3627501"/>
              <a:ext cx="1219200" cy="325755"/>
            </a:xfrm>
            <a:custGeom>
              <a:avLst/>
              <a:gdLst/>
              <a:ahLst/>
              <a:cxnLst/>
              <a:rect l="l" t="t" r="r" b="b"/>
              <a:pathLst>
                <a:path w="1219200" h="325754">
                  <a:moveTo>
                    <a:pt x="609600" y="0"/>
                  </a:moveTo>
                  <a:lnTo>
                    <a:pt x="538506" y="1093"/>
                  </a:lnTo>
                  <a:lnTo>
                    <a:pt x="469822" y="4293"/>
                  </a:lnTo>
                  <a:lnTo>
                    <a:pt x="404005" y="9477"/>
                  </a:lnTo>
                  <a:lnTo>
                    <a:pt x="341511" y="16524"/>
                  </a:lnTo>
                  <a:lnTo>
                    <a:pt x="282798" y="25312"/>
                  </a:lnTo>
                  <a:lnTo>
                    <a:pt x="228324" y="35719"/>
                  </a:lnTo>
                  <a:lnTo>
                    <a:pt x="178546" y="47625"/>
                  </a:lnTo>
                  <a:lnTo>
                    <a:pt x="133920" y="60906"/>
                  </a:lnTo>
                  <a:lnTo>
                    <a:pt x="94906" y="75442"/>
                  </a:lnTo>
                  <a:lnTo>
                    <a:pt x="35538" y="107793"/>
                  </a:lnTo>
                  <a:lnTo>
                    <a:pt x="4101" y="143701"/>
                  </a:lnTo>
                  <a:lnTo>
                    <a:pt x="0" y="162687"/>
                  </a:lnTo>
                  <a:lnTo>
                    <a:pt x="4101" y="181648"/>
                  </a:lnTo>
                  <a:lnTo>
                    <a:pt x="35538" y="217530"/>
                  </a:lnTo>
                  <a:lnTo>
                    <a:pt x="94906" y="249874"/>
                  </a:lnTo>
                  <a:lnTo>
                    <a:pt x="133920" y="264413"/>
                  </a:lnTo>
                  <a:lnTo>
                    <a:pt x="178546" y="277701"/>
                  </a:lnTo>
                  <a:lnTo>
                    <a:pt x="228324" y="289614"/>
                  </a:lnTo>
                  <a:lnTo>
                    <a:pt x="282798" y="300030"/>
                  </a:lnTo>
                  <a:lnTo>
                    <a:pt x="341511" y="308827"/>
                  </a:lnTo>
                  <a:lnTo>
                    <a:pt x="404005" y="315883"/>
                  </a:lnTo>
                  <a:lnTo>
                    <a:pt x="469822" y="321074"/>
                  </a:lnTo>
                  <a:lnTo>
                    <a:pt x="538506" y="324278"/>
                  </a:lnTo>
                  <a:lnTo>
                    <a:pt x="609600" y="325374"/>
                  </a:lnTo>
                  <a:lnTo>
                    <a:pt x="680693" y="324278"/>
                  </a:lnTo>
                  <a:lnTo>
                    <a:pt x="749377" y="321074"/>
                  </a:lnTo>
                  <a:lnTo>
                    <a:pt x="815194" y="315883"/>
                  </a:lnTo>
                  <a:lnTo>
                    <a:pt x="877688" y="308827"/>
                  </a:lnTo>
                  <a:lnTo>
                    <a:pt x="936401" y="300030"/>
                  </a:lnTo>
                  <a:lnTo>
                    <a:pt x="990875" y="289614"/>
                  </a:lnTo>
                  <a:lnTo>
                    <a:pt x="1040653" y="277701"/>
                  </a:lnTo>
                  <a:lnTo>
                    <a:pt x="1085279" y="264413"/>
                  </a:lnTo>
                  <a:lnTo>
                    <a:pt x="1124293" y="249874"/>
                  </a:lnTo>
                  <a:lnTo>
                    <a:pt x="1183661" y="217530"/>
                  </a:lnTo>
                  <a:lnTo>
                    <a:pt x="1215098" y="181648"/>
                  </a:lnTo>
                  <a:lnTo>
                    <a:pt x="1219200" y="162687"/>
                  </a:lnTo>
                  <a:lnTo>
                    <a:pt x="1215098" y="143701"/>
                  </a:lnTo>
                  <a:lnTo>
                    <a:pt x="1183661" y="107793"/>
                  </a:lnTo>
                  <a:lnTo>
                    <a:pt x="1124293" y="75442"/>
                  </a:lnTo>
                  <a:lnTo>
                    <a:pt x="1085279" y="60906"/>
                  </a:lnTo>
                  <a:lnTo>
                    <a:pt x="1040653" y="47625"/>
                  </a:lnTo>
                  <a:lnTo>
                    <a:pt x="990875" y="35719"/>
                  </a:lnTo>
                  <a:lnTo>
                    <a:pt x="936401" y="25312"/>
                  </a:lnTo>
                  <a:lnTo>
                    <a:pt x="877688" y="16524"/>
                  </a:lnTo>
                  <a:lnTo>
                    <a:pt x="815194" y="9477"/>
                  </a:lnTo>
                  <a:lnTo>
                    <a:pt x="749377" y="4293"/>
                  </a:lnTo>
                  <a:lnTo>
                    <a:pt x="680693" y="1093"/>
                  </a:lnTo>
                  <a:lnTo>
                    <a:pt x="60960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854199" y="3627501"/>
              <a:ext cx="1219200" cy="325755"/>
            </a:xfrm>
            <a:custGeom>
              <a:avLst/>
              <a:gdLst/>
              <a:ahLst/>
              <a:cxnLst/>
              <a:rect l="l" t="t" r="r" b="b"/>
              <a:pathLst>
                <a:path w="1219200" h="325754">
                  <a:moveTo>
                    <a:pt x="0" y="162687"/>
                  </a:moveTo>
                  <a:lnTo>
                    <a:pt x="16099" y="125363"/>
                  </a:lnTo>
                  <a:lnTo>
                    <a:pt x="61959" y="91112"/>
                  </a:lnTo>
                  <a:lnTo>
                    <a:pt x="133920" y="60906"/>
                  </a:lnTo>
                  <a:lnTo>
                    <a:pt x="178546" y="47625"/>
                  </a:lnTo>
                  <a:lnTo>
                    <a:pt x="228324" y="35719"/>
                  </a:lnTo>
                  <a:lnTo>
                    <a:pt x="282798" y="25312"/>
                  </a:lnTo>
                  <a:lnTo>
                    <a:pt x="341511" y="16524"/>
                  </a:lnTo>
                  <a:lnTo>
                    <a:pt x="404005" y="9477"/>
                  </a:lnTo>
                  <a:lnTo>
                    <a:pt x="469822" y="4293"/>
                  </a:lnTo>
                  <a:lnTo>
                    <a:pt x="538506" y="1093"/>
                  </a:lnTo>
                  <a:lnTo>
                    <a:pt x="609600" y="0"/>
                  </a:lnTo>
                  <a:lnTo>
                    <a:pt x="680693" y="1093"/>
                  </a:lnTo>
                  <a:lnTo>
                    <a:pt x="749377" y="4293"/>
                  </a:lnTo>
                  <a:lnTo>
                    <a:pt x="815194" y="9477"/>
                  </a:lnTo>
                  <a:lnTo>
                    <a:pt x="877688" y="16524"/>
                  </a:lnTo>
                  <a:lnTo>
                    <a:pt x="936401" y="25312"/>
                  </a:lnTo>
                  <a:lnTo>
                    <a:pt x="990875" y="35719"/>
                  </a:lnTo>
                  <a:lnTo>
                    <a:pt x="1040653" y="47625"/>
                  </a:lnTo>
                  <a:lnTo>
                    <a:pt x="1085279" y="60906"/>
                  </a:lnTo>
                  <a:lnTo>
                    <a:pt x="1124293" y="75442"/>
                  </a:lnTo>
                  <a:lnTo>
                    <a:pt x="1183661" y="107793"/>
                  </a:lnTo>
                  <a:lnTo>
                    <a:pt x="1215098" y="143701"/>
                  </a:lnTo>
                  <a:lnTo>
                    <a:pt x="1219200" y="162687"/>
                  </a:lnTo>
                  <a:lnTo>
                    <a:pt x="1215098" y="181648"/>
                  </a:lnTo>
                  <a:lnTo>
                    <a:pt x="1203100" y="199970"/>
                  </a:lnTo>
                  <a:lnTo>
                    <a:pt x="1157240" y="234206"/>
                  </a:lnTo>
                  <a:lnTo>
                    <a:pt x="1085279" y="264413"/>
                  </a:lnTo>
                  <a:lnTo>
                    <a:pt x="1040653" y="277701"/>
                  </a:lnTo>
                  <a:lnTo>
                    <a:pt x="990875" y="289614"/>
                  </a:lnTo>
                  <a:lnTo>
                    <a:pt x="936401" y="300030"/>
                  </a:lnTo>
                  <a:lnTo>
                    <a:pt x="877688" y="308827"/>
                  </a:lnTo>
                  <a:lnTo>
                    <a:pt x="815194" y="315883"/>
                  </a:lnTo>
                  <a:lnTo>
                    <a:pt x="749377" y="321074"/>
                  </a:lnTo>
                  <a:lnTo>
                    <a:pt x="680693" y="324278"/>
                  </a:lnTo>
                  <a:lnTo>
                    <a:pt x="609600" y="325374"/>
                  </a:lnTo>
                  <a:lnTo>
                    <a:pt x="538506" y="324278"/>
                  </a:lnTo>
                  <a:lnTo>
                    <a:pt x="469822" y="321074"/>
                  </a:lnTo>
                  <a:lnTo>
                    <a:pt x="404005" y="315883"/>
                  </a:lnTo>
                  <a:lnTo>
                    <a:pt x="341511" y="308827"/>
                  </a:lnTo>
                  <a:lnTo>
                    <a:pt x="282798" y="300030"/>
                  </a:lnTo>
                  <a:lnTo>
                    <a:pt x="228324" y="289614"/>
                  </a:lnTo>
                  <a:lnTo>
                    <a:pt x="178546" y="277701"/>
                  </a:lnTo>
                  <a:lnTo>
                    <a:pt x="133920" y="264413"/>
                  </a:lnTo>
                  <a:lnTo>
                    <a:pt x="94906" y="249874"/>
                  </a:lnTo>
                  <a:lnTo>
                    <a:pt x="35538" y="217530"/>
                  </a:lnTo>
                  <a:lnTo>
                    <a:pt x="4101" y="181648"/>
                  </a:lnTo>
                  <a:lnTo>
                    <a:pt x="0" y="162687"/>
                  </a:lnTo>
                  <a:close/>
                </a:path>
              </a:pathLst>
            </a:custGeom>
            <a:ln w="12699">
              <a:solidFill>
                <a:srgbClr val="FFFF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830451" y="3360801"/>
              <a:ext cx="200025" cy="500380"/>
            </a:xfrm>
            <a:custGeom>
              <a:avLst/>
              <a:gdLst/>
              <a:ahLst/>
              <a:cxnLst/>
              <a:rect l="l" t="t" r="r" b="b"/>
              <a:pathLst>
                <a:path w="200025" h="500379">
                  <a:moveTo>
                    <a:pt x="200025" y="0"/>
                  </a:moveTo>
                  <a:lnTo>
                    <a:pt x="0" y="49999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405383" y="3971544"/>
              <a:ext cx="1531619" cy="34137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18871" y="4215384"/>
              <a:ext cx="2104643" cy="34137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234797" y="4021963"/>
            <a:ext cx="184912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286385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Arial"/>
                <a:cs typeface="Arial"/>
              </a:rPr>
              <a:t>Section Plane  Through</a:t>
            </a:r>
            <a:r>
              <a:rPr dirty="0" sz="1600" spc="-7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Generators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160776" y="2999232"/>
            <a:ext cx="880872" cy="3413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3277361" y="3049981"/>
            <a:ext cx="62484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Arial"/>
                <a:cs typeface="Arial"/>
              </a:rPr>
              <a:t>Ellipse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482850" y="3189732"/>
            <a:ext cx="3536950" cy="3308985"/>
            <a:chOff x="2482850" y="3189732"/>
            <a:chExt cx="3536950" cy="3308985"/>
          </a:xfrm>
        </p:grpSpPr>
        <p:sp>
          <p:nvSpPr>
            <p:cNvPr id="17" name="object 17"/>
            <p:cNvSpPr/>
            <p:nvPr/>
          </p:nvSpPr>
          <p:spPr>
            <a:xfrm>
              <a:off x="2482850" y="3189732"/>
              <a:ext cx="948055" cy="313690"/>
            </a:xfrm>
            <a:custGeom>
              <a:avLst/>
              <a:gdLst/>
              <a:ahLst/>
              <a:cxnLst/>
              <a:rect l="l" t="t" r="r" b="b"/>
              <a:pathLst>
                <a:path w="948054" h="313689">
                  <a:moveTo>
                    <a:pt x="74654" y="30321"/>
                  </a:moveTo>
                  <a:lnTo>
                    <a:pt x="70876" y="42483"/>
                  </a:lnTo>
                  <a:lnTo>
                    <a:pt x="944245" y="313563"/>
                  </a:lnTo>
                  <a:lnTo>
                    <a:pt x="948054" y="301497"/>
                  </a:lnTo>
                  <a:lnTo>
                    <a:pt x="74654" y="30321"/>
                  </a:lnTo>
                  <a:close/>
                </a:path>
                <a:path w="948054" h="313689">
                  <a:moveTo>
                    <a:pt x="84074" y="0"/>
                  </a:moveTo>
                  <a:lnTo>
                    <a:pt x="0" y="13842"/>
                  </a:lnTo>
                  <a:lnTo>
                    <a:pt x="61468" y="72770"/>
                  </a:lnTo>
                  <a:lnTo>
                    <a:pt x="70876" y="42483"/>
                  </a:lnTo>
                  <a:lnTo>
                    <a:pt x="58800" y="38734"/>
                  </a:lnTo>
                  <a:lnTo>
                    <a:pt x="62483" y="26542"/>
                  </a:lnTo>
                  <a:lnTo>
                    <a:pt x="75828" y="26542"/>
                  </a:lnTo>
                  <a:lnTo>
                    <a:pt x="84074" y="0"/>
                  </a:lnTo>
                  <a:close/>
                </a:path>
                <a:path w="948054" h="313689">
                  <a:moveTo>
                    <a:pt x="62483" y="26542"/>
                  </a:moveTo>
                  <a:lnTo>
                    <a:pt x="58800" y="38734"/>
                  </a:lnTo>
                  <a:lnTo>
                    <a:pt x="70876" y="42483"/>
                  </a:lnTo>
                  <a:lnTo>
                    <a:pt x="74654" y="30321"/>
                  </a:lnTo>
                  <a:lnTo>
                    <a:pt x="62483" y="26542"/>
                  </a:lnTo>
                  <a:close/>
                </a:path>
                <a:path w="948054" h="313689">
                  <a:moveTo>
                    <a:pt x="75828" y="26542"/>
                  </a:moveTo>
                  <a:lnTo>
                    <a:pt x="62483" y="26542"/>
                  </a:lnTo>
                  <a:lnTo>
                    <a:pt x="74654" y="30321"/>
                  </a:lnTo>
                  <a:lnTo>
                    <a:pt x="75828" y="265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4599051" y="4059301"/>
              <a:ext cx="1420749" cy="195097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3278251" y="3948049"/>
              <a:ext cx="1430655" cy="1868805"/>
            </a:xfrm>
            <a:custGeom>
              <a:avLst/>
              <a:gdLst/>
              <a:ahLst/>
              <a:cxnLst/>
              <a:rect l="l" t="t" r="r" b="b"/>
              <a:pathLst>
                <a:path w="1430654" h="1868804">
                  <a:moveTo>
                    <a:pt x="715137" y="0"/>
                  </a:moveTo>
                  <a:lnTo>
                    <a:pt x="0" y="1868551"/>
                  </a:lnTo>
                  <a:lnTo>
                    <a:pt x="1430274" y="1868551"/>
                  </a:lnTo>
                  <a:lnTo>
                    <a:pt x="715137" y="0"/>
                  </a:lnTo>
                  <a:close/>
                </a:path>
              </a:pathLst>
            </a:custGeom>
            <a:solidFill>
              <a:srgbClr val="3399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3278251" y="3948049"/>
              <a:ext cx="1430655" cy="1868805"/>
            </a:xfrm>
            <a:custGeom>
              <a:avLst/>
              <a:gdLst/>
              <a:ahLst/>
              <a:cxnLst/>
              <a:rect l="l" t="t" r="r" b="b"/>
              <a:pathLst>
                <a:path w="1430654" h="1868804">
                  <a:moveTo>
                    <a:pt x="0" y="1868551"/>
                  </a:moveTo>
                  <a:lnTo>
                    <a:pt x="715137" y="0"/>
                  </a:lnTo>
                  <a:lnTo>
                    <a:pt x="1430274" y="1868551"/>
                  </a:lnTo>
                  <a:lnTo>
                    <a:pt x="0" y="186855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3594100" y="4154424"/>
              <a:ext cx="592455" cy="1842135"/>
            </a:xfrm>
            <a:custGeom>
              <a:avLst/>
              <a:gdLst/>
              <a:ahLst/>
              <a:cxnLst/>
              <a:rect l="l" t="t" r="r" b="b"/>
              <a:pathLst>
                <a:path w="592454" h="1842135">
                  <a:moveTo>
                    <a:pt x="592201" y="0"/>
                  </a:moveTo>
                  <a:lnTo>
                    <a:pt x="0" y="1841563"/>
                  </a:lnTo>
                </a:path>
              </a:pathLst>
            </a:custGeom>
            <a:ln w="19050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2930651" y="5913120"/>
              <a:ext cx="2319528" cy="34137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3183636" y="6156960"/>
              <a:ext cx="1813560" cy="341376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3046857" y="5963818"/>
            <a:ext cx="200850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65430" marR="5080" indent="-253365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Arial"/>
                <a:cs typeface="Arial"/>
              </a:rPr>
              <a:t>Section Plane</a:t>
            </a:r>
            <a:r>
              <a:rPr dirty="0" sz="1600" spc="-6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Parallel  to end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5">
                <a:latin typeface="Arial"/>
                <a:cs typeface="Arial"/>
              </a:rPr>
              <a:t>generator.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4360164" y="2197100"/>
            <a:ext cx="4555490" cy="3043555"/>
            <a:chOff x="4360164" y="2197100"/>
            <a:chExt cx="4555490" cy="3043555"/>
          </a:xfrm>
        </p:grpSpPr>
        <p:sp>
          <p:nvSpPr>
            <p:cNvPr id="26" name="object 26"/>
            <p:cNvSpPr/>
            <p:nvPr/>
          </p:nvSpPr>
          <p:spPr>
            <a:xfrm>
              <a:off x="4360164" y="3861816"/>
              <a:ext cx="746760" cy="112623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4415028" y="4082922"/>
              <a:ext cx="563245" cy="1157605"/>
            </a:xfrm>
            <a:custGeom>
              <a:avLst/>
              <a:gdLst/>
              <a:ahLst/>
              <a:cxnLst/>
              <a:rect l="l" t="t" r="r" b="b"/>
              <a:pathLst>
                <a:path w="563245" h="1157604">
                  <a:moveTo>
                    <a:pt x="248920" y="731520"/>
                  </a:moveTo>
                  <a:lnTo>
                    <a:pt x="195072" y="707390"/>
                  </a:lnTo>
                  <a:lnTo>
                    <a:pt x="198450" y="699770"/>
                  </a:lnTo>
                  <a:lnTo>
                    <a:pt x="210312" y="673100"/>
                  </a:lnTo>
                  <a:lnTo>
                    <a:pt x="215379" y="660400"/>
                  </a:lnTo>
                  <a:lnTo>
                    <a:pt x="218008" y="647700"/>
                  </a:lnTo>
                  <a:lnTo>
                    <a:pt x="218186" y="637540"/>
                  </a:lnTo>
                  <a:lnTo>
                    <a:pt x="215900" y="628650"/>
                  </a:lnTo>
                  <a:lnTo>
                    <a:pt x="211848" y="621030"/>
                  </a:lnTo>
                  <a:lnTo>
                    <a:pt x="206540" y="614680"/>
                  </a:lnTo>
                  <a:lnTo>
                    <a:pt x="200139" y="609727"/>
                  </a:lnTo>
                  <a:lnTo>
                    <a:pt x="200139" y="643890"/>
                  </a:lnTo>
                  <a:lnTo>
                    <a:pt x="199707" y="650240"/>
                  </a:lnTo>
                  <a:lnTo>
                    <a:pt x="197929" y="657860"/>
                  </a:lnTo>
                  <a:lnTo>
                    <a:pt x="194818" y="665480"/>
                  </a:lnTo>
                  <a:lnTo>
                    <a:pt x="179451" y="699770"/>
                  </a:lnTo>
                  <a:lnTo>
                    <a:pt x="132080" y="679450"/>
                  </a:lnTo>
                  <a:lnTo>
                    <a:pt x="147320" y="645160"/>
                  </a:lnTo>
                  <a:lnTo>
                    <a:pt x="150876" y="637540"/>
                  </a:lnTo>
                  <a:lnTo>
                    <a:pt x="153670" y="632460"/>
                  </a:lnTo>
                  <a:lnTo>
                    <a:pt x="155702" y="628650"/>
                  </a:lnTo>
                  <a:lnTo>
                    <a:pt x="159004" y="624840"/>
                  </a:lnTo>
                  <a:lnTo>
                    <a:pt x="163322" y="622300"/>
                  </a:lnTo>
                  <a:lnTo>
                    <a:pt x="173736" y="621030"/>
                  </a:lnTo>
                  <a:lnTo>
                    <a:pt x="179070" y="621030"/>
                  </a:lnTo>
                  <a:lnTo>
                    <a:pt x="200139" y="643890"/>
                  </a:lnTo>
                  <a:lnTo>
                    <a:pt x="200139" y="609727"/>
                  </a:lnTo>
                  <a:lnTo>
                    <a:pt x="199986" y="609600"/>
                  </a:lnTo>
                  <a:lnTo>
                    <a:pt x="192151" y="605790"/>
                  </a:lnTo>
                  <a:lnTo>
                    <a:pt x="185547" y="601980"/>
                  </a:lnTo>
                  <a:lnTo>
                    <a:pt x="178943" y="600710"/>
                  </a:lnTo>
                  <a:lnTo>
                    <a:pt x="172339" y="601980"/>
                  </a:lnTo>
                  <a:lnTo>
                    <a:pt x="165608" y="601980"/>
                  </a:lnTo>
                  <a:lnTo>
                    <a:pt x="134874" y="631190"/>
                  </a:lnTo>
                  <a:lnTo>
                    <a:pt x="130937" y="640080"/>
                  </a:lnTo>
                  <a:lnTo>
                    <a:pt x="108712" y="689610"/>
                  </a:lnTo>
                  <a:lnTo>
                    <a:pt x="241173" y="748030"/>
                  </a:lnTo>
                  <a:lnTo>
                    <a:pt x="248920" y="731520"/>
                  </a:lnTo>
                  <a:close/>
                </a:path>
                <a:path w="563245" h="1157604">
                  <a:moveTo>
                    <a:pt x="332613" y="543560"/>
                  </a:moveTo>
                  <a:lnTo>
                    <a:pt x="328041" y="544830"/>
                  </a:lnTo>
                  <a:lnTo>
                    <a:pt x="323596" y="543560"/>
                  </a:lnTo>
                  <a:lnTo>
                    <a:pt x="319278" y="543560"/>
                  </a:lnTo>
                  <a:lnTo>
                    <a:pt x="315010" y="542290"/>
                  </a:lnTo>
                  <a:lnTo>
                    <a:pt x="308711" y="539750"/>
                  </a:lnTo>
                  <a:lnTo>
                    <a:pt x="302768" y="537032"/>
                  </a:lnTo>
                  <a:lnTo>
                    <a:pt x="302768" y="579120"/>
                  </a:lnTo>
                  <a:lnTo>
                    <a:pt x="288163" y="603250"/>
                  </a:lnTo>
                  <a:lnTo>
                    <a:pt x="283718" y="605790"/>
                  </a:lnTo>
                  <a:lnTo>
                    <a:pt x="279400" y="605790"/>
                  </a:lnTo>
                  <a:lnTo>
                    <a:pt x="275082" y="603250"/>
                  </a:lnTo>
                  <a:lnTo>
                    <a:pt x="272288" y="601980"/>
                  </a:lnTo>
                  <a:lnTo>
                    <a:pt x="270002" y="600710"/>
                  </a:lnTo>
                  <a:lnTo>
                    <a:pt x="266700" y="595630"/>
                  </a:lnTo>
                  <a:lnTo>
                    <a:pt x="265938" y="593090"/>
                  </a:lnTo>
                  <a:lnTo>
                    <a:pt x="265938" y="585470"/>
                  </a:lnTo>
                  <a:lnTo>
                    <a:pt x="266954" y="580390"/>
                  </a:lnTo>
                  <a:lnTo>
                    <a:pt x="268986" y="574040"/>
                  </a:lnTo>
                  <a:lnTo>
                    <a:pt x="271411" y="565150"/>
                  </a:lnTo>
                  <a:lnTo>
                    <a:pt x="273189" y="556260"/>
                  </a:lnTo>
                  <a:lnTo>
                    <a:pt x="274320" y="549910"/>
                  </a:lnTo>
                  <a:lnTo>
                    <a:pt x="274828" y="544830"/>
                  </a:lnTo>
                  <a:lnTo>
                    <a:pt x="280670" y="547370"/>
                  </a:lnTo>
                  <a:lnTo>
                    <a:pt x="302768" y="579120"/>
                  </a:lnTo>
                  <a:lnTo>
                    <a:pt x="302768" y="537032"/>
                  </a:lnTo>
                  <a:lnTo>
                    <a:pt x="300393" y="535940"/>
                  </a:lnTo>
                  <a:lnTo>
                    <a:pt x="295224" y="533400"/>
                  </a:lnTo>
                  <a:lnTo>
                    <a:pt x="290068" y="530860"/>
                  </a:lnTo>
                  <a:lnTo>
                    <a:pt x="268351" y="521970"/>
                  </a:lnTo>
                  <a:lnTo>
                    <a:pt x="261112" y="518160"/>
                  </a:lnTo>
                  <a:lnTo>
                    <a:pt x="256032" y="516890"/>
                  </a:lnTo>
                  <a:lnTo>
                    <a:pt x="252984" y="515620"/>
                  </a:lnTo>
                  <a:lnTo>
                    <a:pt x="248158" y="514350"/>
                  </a:lnTo>
                  <a:lnTo>
                    <a:pt x="243713" y="514350"/>
                  </a:lnTo>
                  <a:lnTo>
                    <a:pt x="211836" y="551180"/>
                  </a:lnTo>
                  <a:lnTo>
                    <a:pt x="208661" y="572770"/>
                  </a:lnTo>
                  <a:lnTo>
                    <a:pt x="209804" y="579120"/>
                  </a:lnTo>
                  <a:lnTo>
                    <a:pt x="215138" y="589280"/>
                  </a:lnTo>
                  <a:lnTo>
                    <a:pt x="219583" y="594360"/>
                  </a:lnTo>
                  <a:lnTo>
                    <a:pt x="225806" y="599440"/>
                  </a:lnTo>
                  <a:lnTo>
                    <a:pt x="235077" y="584200"/>
                  </a:lnTo>
                  <a:lnTo>
                    <a:pt x="228981" y="579120"/>
                  </a:lnTo>
                  <a:lnTo>
                    <a:pt x="225425" y="574040"/>
                  </a:lnTo>
                  <a:lnTo>
                    <a:pt x="223393" y="565150"/>
                  </a:lnTo>
                  <a:lnTo>
                    <a:pt x="224536" y="558800"/>
                  </a:lnTo>
                  <a:lnTo>
                    <a:pt x="227965" y="551180"/>
                  </a:lnTo>
                  <a:lnTo>
                    <a:pt x="231648" y="542290"/>
                  </a:lnTo>
                  <a:lnTo>
                    <a:pt x="236220" y="537210"/>
                  </a:lnTo>
                  <a:lnTo>
                    <a:pt x="241808" y="534670"/>
                  </a:lnTo>
                  <a:lnTo>
                    <a:pt x="245872" y="533400"/>
                  </a:lnTo>
                  <a:lnTo>
                    <a:pt x="251206" y="533400"/>
                  </a:lnTo>
                  <a:lnTo>
                    <a:pt x="257810" y="535940"/>
                  </a:lnTo>
                  <a:lnTo>
                    <a:pt x="258445" y="537210"/>
                  </a:lnTo>
                  <a:lnTo>
                    <a:pt x="259842" y="537210"/>
                  </a:lnTo>
                  <a:lnTo>
                    <a:pt x="262001" y="538480"/>
                  </a:lnTo>
                  <a:lnTo>
                    <a:pt x="261188" y="544830"/>
                  </a:lnTo>
                  <a:lnTo>
                    <a:pt x="259689" y="551180"/>
                  </a:lnTo>
                  <a:lnTo>
                    <a:pt x="257517" y="560070"/>
                  </a:lnTo>
                  <a:lnTo>
                    <a:pt x="254635" y="570230"/>
                  </a:lnTo>
                  <a:lnTo>
                    <a:pt x="252603" y="576580"/>
                  </a:lnTo>
                  <a:lnTo>
                    <a:pt x="251206" y="581660"/>
                  </a:lnTo>
                  <a:lnTo>
                    <a:pt x="250698" y="585470"/>
                  </a:lnTo>
                  <a:lnTo>
                    <a:pt x="249936" y="590550"/>
                  </a:lnTo>
                  <a:lnTo>
                    <a:pt x="249936" y="595630"/>
                  </a:lnTo>
                  <a:lnTo>
                    <a:pt x="250698" y="599440"/>
                  </a:lnTo>
                  <a:lnTo>
                    <a:pt x="251587" y="604520"/>
                  </a:lnTo>
                  <a:lnTo>
                    <a:pt x="253365" y="608330"/>
                  </a:lnTo>
                  <a:lnTo>
                    <a:pt x="259207" y="615950"/>
                  </a:lnTo>
                  <a:lnTo>
                    <a:pt x="263017" y="618490"/>
                  </a:lnTo>
                  <a:lnTo>
                    <a:pt x="267716" y="621030"/>
                  </a:lnTo>
                  <a:lnTo>
                    <a:pt x="275844" y="624840"/>
                  </a:lnTo>
                  <a:lnTo>
                    <a:pt x="283591" y="624840"/>
                  </a:lnTo>
                  <a:lnTo>
                    <a:pt x="291338" y="621030"/>
                  </a:lnTo>
                  <a:lnTo>
                    <a:pt x="296786" y="618490"/>
                  </a:lnTo>
                  <a:lnTo>
                    <a:pt x="301701" y="613410"/>
                  </a:lnTo>
                  <a:lnTo>
                    <a:pt x="306070" y="608330"/>
                  </a:lnTo>
                  <a:lnTo>
                    <a:pt x="307340" y="605790"/>
                  </a:lnTo>
                  <a:lnTo>
                    <a:pt x="309880" y="600710"/>
                  </a:lnTo>
                  <a:lnTo>
                    <a:pt x="312801" y="594360"/>
                  </a:lnTo>
                  <a:lnTo>
                    <a:pt x="314325" y="588010"/>
                  </a:lnTo>
                  <a:lnTo>
                    <a:pt x="315087" y="575310"/>
                  </a:lnTo>
                  <a:lnTo>
                    <a:pt x="314071" y="567690"/>
                  </a:lnTo>
                  <a:lnTo>
                    <a:pt x="311658" y="558800"/>
                  </a:lnTo>
                  <a:lnTo>
                    <a:pt x="316484" y="560070"/>
                  </a:lnTo>
                  <a:lnTo>
                    <a:pt x="320802" y="561340"/>
                  </a:lnTo>
                  <a:lnTo>
                    <a:pt x="324993" y="561340"/>
                  </a:lnTo>
                  <a:lnTo>
                    <a:pt x="326072" y="558800"/>
                  </a:lnTo>
                  <a:lnTo>
                    <a:pt x="332613" y="543560"/>
                  </a:lnTo>
                  <a:close/>
                </a:path>
                <a:path w="563245" h="1157604">
                  <a:moveTo>
                    <a:pt x="348742" y="508000"/>
                  </a:moveTo>
                  <a:lnTo>
                    <a:pt x="298577" y="485140"/>
                  </a:lnTo>
                  <a:lnTo>
                    <a:pt x="291592" y="482600"/>
                  </a:lnTo>
                  <a:lnTo>
                    <a:pt x="285750" y="478790"/>
                  </a:lnTo>
                  <a:lnTo>
                    <a:pt x="280797" y="473710"/>
                  </a:lnTo>
                  <a:lnTo>
                    <a:pt x="277495" y="471170"/>
                  </a:lnTo>
                  <a:lnTo>
                    <a:pt x="275463" y="468630"/>
                  </a:lnTo>
                  <a:lnTo>
                    <a:pt x="273685" y="461010"/>
                  </a:lnTo>
                  <a:lnTo>
                    <a:pt x="274066" y="457200"/>
                  </a:lnTo>
                  <a:lnTo>
                    <a:pt x="275590" y="453390"/>
                  </a:lnTo>
                  <a:lnTo>
                    <a:pt x="277368" y="449580"/>
                  </a:lnTo>
                  <a:lnTo>
                    <a:pt x="280416" y="445770"/>
                  </a:lnTo>
                  <a:lnTo>
                    <a:pt x="284480" y="443230"/>
                  </a:lnTo>
                  <a:lnTo>
                    <a:pt x="271907" y="430530"/>
                  </a:lnTo>
                  <a:lnTo>
                    <a:pt x="257048" y="452120"/>
                  </a:lnTo>
                  <a:lnTo>
                    <a:pt x="258572" y="461010"/>
                  </a:lnTo>
                  <a:lnTo>
                    <a:pt x="261493" y="466090"/>
                  </a:lnTo>
                  <a:lnTo>
                    <a:pt x="266573" y="473710"/>
                  </a:lnTo>
                  <a:lnTo>
                    <a:pt x="252095" y="466090"/>
                  </a:lnTo>
                  <a:lnTo>
                    <a:pt x="245491" y="481330"/>
                  </a:lnTo>
                  <a:lnTo>
                    <a:pt x="341503" y="524510"/>
                  </a:lnTo>
                  <a:lnTo>
                    <a:pt x="348742" y="508000"/>
                  </a:lnTo>
                  <a:close/>
                </a:path>
                <a:path w="563245" h="1157604">
                  <a:moveTo>
                    <a:pt x="406019" y="379730"/>
                  </a:moveTo>
                  <a:lnTo>
                    <a:pt x="396875" y="379730"/>
                  </a:lnTo>
                  <a:lnTo>
                    <a:pt x="388315" y="377190"/>
                  </a:lnTo>
                  <a:lnTo>
                    <a:pt x="382054" y="374650"/>
                  </a:lnTo>
                  <a:lnTo>
                    <a:pt x="376174" y="372846"/>
                  </a:lnTo>
                  <a:lnTo>
                    <a:pt x="376174" y="414020"/>
                  </a:lnTo>
                  <a:lnTo>
                    <a:pt x="375158" y="420370"/>
                  </a:lnTo>
                  <a:lnTo>
                    <a:pt x="372237" y="426720"/>
                  </a:lnTo>
                  <a:lnTo>
                    <a:pt x="369443" y="433070"/>
                  </a:lnTo>
                  <a:lnTo>
                    <a:pt x="365887" y="436880"/>
                  </a:lnTo>
                  <a:lnTo>
                    <a:pt x="361569" y="439420"/>
                  </a:lnTo>
                  <a:lnTo>
                    <a:pt x="357124" y="441960"/>
                  </a:lnTo>
                  <a:lnTo>
                    <a:pt x="352806" y="441960"/>
                  </a:lnTo>
                  <a:lnTo>
                    <a:pt x="348488" y="439420"/>
                  </a:lnTo>
                  <a:lnTo>
                    <a:pt x="345694" y="438150"/>
                  </a:lnTo>
                  <a:lnTo>
                    <a:pt x="343408" y="436880"/>
                  </a:lnTo>
                  <a:lnTo>
                    <a:pt x="340106" y="430530"/>
                  </a:lnTo>
                  <a:lnTo>
                    <a:pt x="339344" y="427990"/>
                  </a:lnTo>
                  <a:lnTo>
                    <a:pt x="339344" y="421640"/>
                  </a:lnTo>
                  <a:lnTo>
                    <a:pt x="340360" y="416560"/>
                  </a:lnTo>
                  <a:lnTo>
                    <a:pt x="342392" y="408940"/>
                  </a:lnTo>
                  <a:lnTo>
                    <a:pt x="344817" y="400050"/>
                  </a:lnTo>
                  <a:lnTo>
                    <a:pt x="346583" y="392430"/>
                  </a:lnTo>
                  <a:lnTo>
                    <a:pt x="347675" y="386080"/>
                  </a:lnTo>
                  <a:lnTo>
                    <a:pt x="348107" y="379730"/>
                  </a:lnTo>
                  <a:lnTo>
                    <a:pt x="354076" y="382270"/>
                  </a:lnTo>
                  <a:lnTo>
                    <a:pt x="361315" y="386080"/>
                  </a:lnTo>
                  <a:lnTo>
                    <a:pt x="366268" y="388620"/>
                  </a:lnTo>
                  <a:lnTo>
                    <a:pt x="369189" y="392430"/>
                  </a:lnTo>
                  <a:lnTo>
                    <a:pt x="372999" y="397510"/>
                  </a:lnTo>
                  <a:lnTo>
                    <a:pt x="375158" y="402590"/>
                  </a:lnTo>
                  <a:lnTo>
                    <a:pt x="376174" y="414020"/>
                  </a:lnTo>
                  <a:lnTo>
                    <a:pt x="376174" y="372846"/>
                  </a:lnTo>
                  <a:lnTo>
                    <a:pt x="373786" y="372110"/>
                  </a:lnTo>
                  <a:lnTo>
                    <a:pt x="365772" y="368300"/>
                  </a:lnTo>
                  <a:lnTo>
                    <a:pt x="341757" y="356870"/>
                  </a:lnTo>
                  <a:lnTo>
                    <a:pt x="334518" y="354330"/>
                  </a:lnTo>
                  <a:lnTo>
                    <a:pt x="329438" y="351790"/>
                  </a:lnTo>
                  <a:lnTo>
                    <a:pt x="321564" y="350520"/>
                  </a:lnTo>
                  <a:lnTo>
                    <a:pt x="317119" y="350520"/>
                  </a:lnTo>
                  <a:lnTo>
                    <a:pt x="285242" y="386080"/>
                  </a:lnTo>
                  <a:lnTo>
                    <a:pt x="282067" y="408940"/>
                  </a:lnTo>
                  <a:lnTo>
                    <a:pt x="283083" y="415290"/>
                  </a:lnTo>
                  <a:lnTo>
                    <a:pt x="285877" y="420370"/>
                  </a:lnTo>
                  <a:lnTo>
                    <a:pt x="288544" y="425450"/>
                  </a:lnTo>
                  <a:lnTo>
                    <a:pt x="292989" y="430530"/>
                  </a:lnTo>
                  <a:lnTo>
                    <a:pt x="299085" y="434340"/>
                  </a:lnTo>
                  <a:lnTo>
                    <a:pt x="308483" y="420370"/>
                  </a:lnTo>
                  <a:lnTo>
                    <a:pt x="302387" y="415290"/>
                  </a:lnTo>
                  <a:lnTo>
                    <a:pt x="298831" y="410210"/>
                  </a:lnTo>
                  <a:lnTo>
                    <a:pt x="296799" y="400050"/>
                  </a:lnTo>
                  <a:lnTo>
                    <a:pt x="297942" y="394970"/>
                  </a:lnTo>
                  <a:lnTo>
                    <a:pt x="301371" y="386080"/>
                  </a:lnTo>
                  <a:lnTo>
                    <a:pt x="305054" y="378460"/>
                  </a:lnTo>
                  <a:lnTo>
                    <a:pt x="309626" y="373380"/>
                  </a:lnTo>
                  <a:lnTo>
                    <a:pt x="315214" y="370840"/>
                  </a:lnTo>
                  <a:lnTo>
                    <a:pt x="319278" y="368300"/>
                  </a:lnTo>
                  <a:lnTo>
                    <a:pt x="324612" y="369570"/>
                  </a:lnTo>
                  <a:lnTo>
                    <a:pt x="331216" y="372110"/>
                  </a:lnTo>
                  <a:lnTo>
                    <a:pt x="331851" y="372110"/>
                  </a:lnTo>
                  <a:lnTo>
                    <a:pt x="333248" y="373380"/>
                  </a:lnTo>
                  <a:lnTo>
                    <a:pt x="335407" y="374650"/>
                  </a:lnTo>
                  <a:lnTo>
                    <a:pt x="334594" y="379730"/>
                  </a:lnTo>
                  <a:lnTo>
                    <a:pt x="333095" y="387350"/>
                  </a:lnTo>
                  <a:lnTo>
                    <a:pt x="330923" y="396240"/>
                  </a:lnTo>
                  <a:lnTo>
                    <a:pt x="326009" y="412750"/>
                  </a:lnTo>
                  <a:lnTo>
                    <a:pt x="324612" y="417830"/>
                  </a:lnTo>
                  <a:lnTo>
                    <a:pt x="323977" y="421640"/>
                  </a:lnTo>
                  <a:lnTo>
                    <a:pt x="323342" y="426720"/>
                  </a:lnTo>
                  <a:lnTo>
                    <a:pt x="323342" y="430530"/>
                  </a:lnTo>
                  <a:lnTo>
                    <a:pt x="349123" y="461010"/>
                  </a:lnTo>
                  <a:lnTo>
                    <a:pt x="356997" y="461010"/>
                  </a:lnTo>
                  <a:lnTo>
                    <a:pt x="364744" y="457200"/>
                  </a:lnTo>
                  <a:lnTo>
                    <a:pt x="370192" y="454660"/>
                  </a:lnTo>
                  <a:lnTo>
                    <a:pt x="375107" y="449580"/>
                  </a:lnTo>
                  <a:lnTo>
                    <a:pt x="379476" y="443230"/>
                  </a:lnTo>
                  <a:lnTo>
                    <a:pt x="380238" y="441960"/>
                  </a:lnTo>
                  <a:lnTo>
                    <a:pt x="383286" y="436880"/>
                  </a:lnTo>
                  <a:lnTo>
                    <a:pt x="386207" y="430530"/>
                  </a:lnTo>
                  <a:lnTo>
                    <a:pt x="387731" y="424180"/>
                  </a:lnTo>
                  <a:lnTo>
                    <a:pt x="388493" y="410210"/>
                  </a:lnTo>
                  <a:lnTo>
                    <a:pt x="387477" y="402590"/>
                  </a:lnTo>
                  <a:lnTo>
                    <a:pt x="385064" y="394970"/>
                  </a:lnTo>
                  <a:lnTo>
                    <a:pt x="389763" y="396240"/>
                  </a:lnTo>
                  <a:lnTo>
                    <a:pt x="394208" y="397510"/>
                  </a:lnTo>
                  <a:lnTo>
                    <a:pt x="398399" y="397510"/>
                  </a:lnTo>
                  <a:lnTo>
                    <a:pt x="399478" y="394970"/>
                  </a:lnTo>
                  <a:lnTo>
                    <a:pt x="406019" y="379730"/>
                  </a:lnTo>
                  <a:close/>
                </a:path>
                <a:path w="563245" h="1157604">
                  <a:moveTo>
                    <a:pt x="439445" y="302260"/>
                  </a:moveTo>
                  <a:lnTo>
                    <a:pt x="438378" y="293370"/>
                  </a:lnTo>
                  <a:lnTo>
                    <a:pt x="435356" y="284480"/>
                  </a:lnTo>
                  <a:lnTo>
                    <a:pt x="430301" y="275590"/>
                  </a:lnTo>
                  <a:lnTo>
                    <a:pt x="424942" y="269862"/>
                  </a:lnTo>
                  <a:lnTo>
                    <a:pt x="424942" y="307340"/>
                  </a:lnTo>
                  <a:lnTo>
                    <a:pt x="421767" y="314960"/>
                  </a:lnTo>
                  <a:lnTo>
                    <a:pt x="418185" y="320040"/>
                  </a:lnTo>
                  <a:lnTo>
                    <a:pt x="413359" y="325120"/>
                  </a:lnTo>
                  <a:lnTo>
                    <a:pt x="407276" y="327660"/>
                  </a:lnTo>
                  <a:lnTo>
                    <a:pt x="399923" y="330200"/>
                  </a:lnTo>
                  <a:lnTo>
                    <a:pt x="394589" y="330200"/>
                  </a:lnTo>
                  <a:lnTo>
                    <a:pt x="358292" y="314960"/>
                  </a:lnTo>
                  <a:lnTo>
                    <a:pt x="345313" y="288290"/>
                  </a:lnTo>
                  <a:lnTo>
                    <a:pt x="351663" y="274320"/>
                  </a:lnTo>
                  <a:lnTo>
                    <a:pt x="357378" y="269240"/>
                  </a:lnTo>
                  <a:lnTo>
                    <a:pt x="365506" y="266700"/>
                  </a:lnTo>
                  <a:lnTo>
                    <a:pt x="372071" y="265430"/>
                  </a:lnTo>
                  <a:lnTo>
                    <a:pt x="379437" y="266700"/>
                  </a:lnTo>
                  <a:lnTo>
                    <a:pt x="387604" y="267970"/>
                  </a:lnTo>
                  <a:lnTo>
                    <a:pt x="420751" y="292100"/>
                  </a:lnTo>
                  <a:lnTo>
                    <a:pt x="424942" y="307340"/>
                  </a:lnTo>
                  <a:lnTo>
                    <a:pt x="424942" y="269862"/>
                  </a:lnTo>
                  <a:lnTo>
                    <a:pt x="423176" y="267970"/>
                  </a:lnTo>
                  <a:lnTo>
                    <a:pt x="420103" y="265430"/>
                  </a:lnTo>
                  <a:lnTo>
                    <a:pt x="413969" y="260350"/>
                  </a:lnTo>
                  <a:lnTo>
                    <a:pt x="402717" y="255270"/>
                  </a:lnTo>
                  <a:lnTo>
                    <a:pt x="395732" y="251460"/>
                  </a:lnTo>
                  <a:lnTo>
                    <a:pt x="374904" y="247650"/>
                  </a:lnTo>
                  <a:lnTo>
                    <a:pt x="338455" y="267970"/>
                  </a:lnTo>
                  <a:lnTo>
                    <a:pt x="332549" y="289560"/>
                  </a:lnTo>
                  <a:lnTo>
                    <a:pt x="333781" y="297180"/>
                  </a:lnTo>
                  <a:lnTo>
                    <a:pt x="336931" y="306070"/>
                  </a:lnTo>
                  <a:lnTo>
                    <a:pt x="289687" y="284480"/>
                  </a:lnTo>
                  <a:lnTo>
                    <a:pt x="282448" y="300990"/>
                  </a:lnTo>
                  <a:lnTo>
                    <a:pt x="414909" y="359410"/>
                  </a:lnTo>
                  <a:lnTo>
                    <a:pt x="421640" y="345440"/>
                  </a:lnTo>
                  <a:lnTo>
                    <a:pt x="409702" y="339090"/>
                  </a:lnTo>
                  <a:lnTo>
                    <a:pt x="418249" y="336550"/>
                  </a:lnTo>
                  <a:lnTo>
                    <a:pt x="438569" y="309880"/>
                  </a:lnTo>
                  <a:lnTo>
                    <a:pt x="439445" y="302260"/>
                  </a:lnTo>
                  <a:close/>
                </a:path>
                <a:path w="563245" h="1157604">
                  <a:moveTo>
                    <a:pt x="485152" y="199390"/>
                  </a:moveTo>
                  <a:lnTo>
                    <a:pt x="470789" y="164871"/>
                  </a:lnTo>
                  <a:lnTo>
                    <a:pt x="470789" y="196850"/>
                  </a:lnTo>
                  <a:lnTo>
                    <a:pt x="470789" y="204470"/>
                  </a:lnTo>
                  <a:lnTo>
                    <a:pt x="442201" y="229870"/>
                  </a:lnTo>
                  <a:lnTo>
                    <a:pt x="434759" y="229870"/>
                  </a:lnTo>
                  <a:lnTo>
                    <a:pt x="397395" y="209550"/>
                  </a:lnTo>
                  <a:lnTo>
                    <a:pt x="390144" y="196850"/>
                  </a:lnTo>
                  <a:lnTo>
                    <a:pt x="390144" y="187960"/>
                  </a:lnTo>
                  <a:lnTo>
                    <a:pt x="418566" y="162560"/>
                  </a:lnTo>
                  <a:lnTo>
                    <a:pt x="425919" y="162560"/>
                  </a:lnTo>
                  <a:lnTo>
                    <a:pt x="433895" y="165100"/>
                  </a:lnTo>
                  <a:lnTo>
                    <a:pt x="442468" y="167640"/>
                  </a:lnTo>
                  <a:lnTo>
                    <a:pt x="470789" y="196850"/>
                  </a:lnTo>
                  <a:lnTo>
                    <a:pt x="470789" y="164871"/>
                  </a:lnTo>
                  <a:lnTo>
                    <a:pt x="468071" y="162560"/>
                  </a:lnTo>
                  <a:lnTo>
                    <a:pt x="465086" y="160020"/>
                  </a:lnTo>
                  <a:lnTo>
                    <a:pt x="457784" y="154940"/>
                  </a:lnTo>
                  <a:lnTo>
                    <a:pt x="449199" y="151130"/>
                  </a:lnTo>
                  <a:lnTo>
                    <a:pt x="438023" y="147320"/>
                  </a:lnTo>
                  <a:lnTo>
                    <a:pt x="427380" y="144780"/>
                  </a:lnTo>
                  <a:lnTo>
                    <a:pt x="417258" y="144780"/>
                  </a:lnTo>
                  <a:lnTo>
                    <a:pt x="380238" y="173990"/>
                  </a:lnTo>
                  <a:lnTo>
                    <a:pt x="375602" y="191770"/>
                  </a:lnTo>
                  <a:lnTo>
                    <a:pt x="375691" y="200660"/>
                  </a:lnTo>
                  <a:lnTo>
                    <a:pt x="398284" y="234950"/>
                  </a:lnTo>
                  <a:lnTo>
                    <a:pt x="433158" y="247650"/>
                  </a:lnTo>
                  <a:lnTo>
                    <a:pt x="443509" y="247650"/>
                  </a:lnTo>
                  <a:lnTo>
                    <a:pt x="480568" y="218440"/>
                  </a:lnTo>
                  <a:lnTo>
                    <a:pt x="484454" y="205740"/>
                  </a:lnTo>
                  <a:lnTo>
                    <a:pt x="485152" y="199390"/>
                  </a:lnTo>
                  <a:close/>
                </a:path>
                <a:path w="563245" h="1157604">
                  <a:moveTo>
                    <a:pt x="514096" y="1157351"/>
                  </a:moveTo>
                  <a:lnTo>
                    <a:pt x="500824" y="1116711"/>
                  </a:lnTo>
                  <a:lnTo>
                    <a:pt x="487680" y="1076452"/>
                  </a:lnTo>
                  <a:lnTo>
                    <a:pt x="465086" y="1098727"/>
                  </a:lnTo>
                  <a:lnTo>
                    <a:pt x="9144" y="637032"/>
                  </a:lnTo>
                  <a:lnTo>
                    <a:pt x="0" y="645922"/>
                  </a:lnTo>
                  <a:lnTo>
                    <a:pt x="456069" y="1107617"/>
                  </a:lnTo>
                  <a:lnTo>
                    <a:pt x="433451" y="1129931"/>
                  </a:lnTo>
                  <a:lnTo>
                    <a:pt x="514096" y="1157351"/>
                  </a:lnTo>
                  <a:close/>
                </a:path>
                <a:path w="563245" h="1157604">
                  <a:moveTo>
                    <a:pt x="514096" y="138430"/>
                  </a:moveTo>
                  <a:lnTo>
                    <a:pt x="381635" y="78740"/>
                  </a:lnTo>
                  <a:lnTo>
                    <a:pt x="374396" y="95250"/>
                  </a:lnTo>
                  <a:lnTo>
                    <a:pt x="506857" y="154940"/>
                  </a:lnTo>
                  <a:lnTo>
                    <a:pt x="514096" y="138430"/>
                  </a:lnTo>
                  <a:close/>
                </a:path>
                <a:path w="563245" h="1157604">
                  <a:moveTo>
                    <a:pt x="562737" y="29210"/>
                  </a:moveTo>
                  <a:lnTo>
                    <a:pt x="553720" y="29210"/>
                  </a:lnTo>
                  <a:lnTo>
                    <a:pt x="545134" y="26670"/>
                  </a:lnTo>
                  <a:lnTo>
                    <a:pt x="538835" y="24130"/>
                  </a:lnTo>
                  <a:lnTo>
                    <a:pt x="533019" y="22364"/>
                  </a:lnTo>
                  <a:lnTo>
                    <a:pt x="533019" y="63500"/>
                  </a:lnTo>
                  <a:lnTo>
                    <a:pt x="531876" y="69850"/>
                  </a:lnTo>
                  <a:lnTo>
                    <a:pt x="513842" y="90170"/>
                  </a:lnTo>
                  <a:lnTo>
                    <a:pt x="509524" y="90170"/>
                  </a:lnTo>
                  <a:lnTo>
                    <a:pt x="496062" y="77470"/>
                  </a:lnTo>
                  <a:lnTo>
                    <a:pt x="496062" y="71120"/>
                  </a:lnTo>
                  <a:lnTo>
                    <a:pt x="497205" y="66040"/>
                  </a:lnTo>
                  <a:lnTo>
                    <a:pt x="501586" y="49530"/>
                  </a:lnTo>
                  <a:lnTo>
                    <a:pt x="503326" y="41910"/>
                  </a:lnTo>
                  <a:lnTo>
                    <a:pt x="504444" y="35560"/>
                  </a:lnTo>
                  <a:lnTo>
                    <a:pt x="504952" y="29210"/>
                  </a:lnTo>
                  <a:lnTo>
                    <a:pt x="518033" y="35560"/>
                  </a:lnTo>
                  <a:lnTo>
                    <a:pt x="523113" y="38100"/>
                  </a:lnTo>
                  <a:lnTo>
                    <a:pt x="525907" y="41910"/>
                  </a:lnTo>
                  <a:lnTo>
                    <a:pt x="529717" y="46990"/>
                  </a:lnTo>
                  <a:lnTo>
                    <a:pt x="531876" y="52070"/>
                  </a:lnTo>
                  <a:lnTo>
                    <a:pt x="533019" y="63500"/>
                  </a:lnTo>
                  <a:lnTo>
                    <a:pt x="533019" y="22364"/>
                  </a:lnTo>
                  <a:lnTo>
                    <a:pt x="530517" y="21590"/>
                  </a:lnTo>
                  <a:lnTo>
                    <a:pt x="522770" y="17780"/>
                  </a:lnTo>
                  <a:lnTo>
                    <a:pt x="520192" y="16510"/>
                  </a:lnTo>
                  <a:lnTo>
                    <a:pt x="498475" y="6350"/>
                  </a:lnTo>
                  <a:lnTo>
                    <a:pt x="491236" y="3810"/>
                  </a:lnTo>
                  <a:lnTo>
                    <a:pt x="486156" y="1270"/>
                  </a:lnTo>
                  <a:lnTo>
                    <a:pt x="478282" y="0"/>
                  </a:lnTo>
                  <a:lnTo>
                    <a:pt x="473837" y="0"/>
                  </a:lnTo>
                  <a:lnTo>
                    <a:pt x="469773" y="1270"/>
                  </a:lnTo>
                  <a:lnTo>
                    <a:pt x="445643" y="27940"/>
                  </a:lnTo>
                  <a:lnTo>
                    <a:pt x="441960" y="35560"/>
                  </a:lnTo>
                  <a:lnTo>
                    <a:pt x="439928" y="43180"/>
                  </a:lnTo>
                  <a:lnTo>
                    <a:pt x="439293" y="50800"/>
                  </a:lnTo>
                  <a:lnTo>
                    <a:pt x="438785" y="58420"/>
                  </a:lnTo>
                  <a:lnTo>
                    <a:pt x="439928" y="64770"/>
                  </a:lnTo>
                  <a:lnTo>
                    <a:pt x="445262" y="74930"/>
                  </a:lnTo>
                  <a:lnTo>
                    <a:pt x="449707" y="80010"/>
                  </a:lnTo>
                  <a:lnTo>
                    <a:pt x="455930" y="83820"/>
                  </a:lnTo>
                  <a:lnTo>
                    <a:pt x="465201" y="68580"/>
                  </a:lnTo>
                  <a:lnTo>
                    <a:pt x="459105" y="64770"/>
                  </a:lnTo>
                  <a:lnTo>
                    <a:pt x="455549" y="59690"/>
                  </a:lnTo>
                  <a:lnTo>
                    <a:pt x="453517" y="49530"/>
                  </a:lnTo>
                  <a:lnTo>
                    <a:pt x="454660" y="43180"/>
                  </a:lnTo>
                  <a:lnTo>
                    <a:pt x="461772" y="27940"/>
                  </a:lnTo>
                  <a:lnTo>
                    <a:pt x="466344" y="22860"/>
                  </a:lnTo>
                  <a:lnTo>
                    <a:pt x="471932" y="20320"/>
                  </a:lnTo>
                  <a:lnTo>
                    <a:pt x="475996" y="17780"/>
                  </a:lnTo>
                  <a:lnTo>
                    <a:pt x="481330" y="19050"/>
                  </a:lnTo>
                  <a:lnTo>
                    <a:pt x="487934" y="21590"/>
                  </a:lnTo>
                  <a:lnTo>
                    <a:pt x="488569" y="21590"/>
                  </a:lnTo>
                  <a:lnTo>
                    <a:pt x="492125" y="24130"/>
                  </a:lnTo>
                  <a:lnTo>
                    <a:pt x="491363" y="29210"/>
                  </a:lnTo>
                  <a:lnTo>
                    <a:pt x="489864" y="36830"/>
                  </a:lnTo>
                  <a:lnTo>
                    <a:pt x="487654" y="45720"/>
                  </a:lnTo>
                  <a:lnTo>
                    <a:pt x="482727" y="62230"/>
                  </a:lnTo>
                  <a:lnTo>
                    <a:pt x="481330" y="67310"/>
                  </a:lnTo>
                  <a:lnTo>
                    <a:pt x="480822" y="71120"/>
                  </a:lnTo>
                  <a:lnTo>
                    <a:pt x="480060" y="74930"/>
                  </a:lnTo>
                  <a:lnTo>
                    <a:pt x="480060" y="80010"/>
                  </a:lnTo>
                  <a:lnTo>
                    <a:pt x="505968" y="110490"/>
                  </a:lnTo>
                  <a:lnTo>
                    <a:pt x="513715" y="110490"/>
                  </a:lnTo>
                  <a:lnTo>
                    <a:pt x="521462" y="106680"/>
                  </a:lnTo>
                  <a:lnTo>
                    <a:pt x="526910" y="104140"/>
                  </a:lnTo>
                  <a:lnTo>
                    <a:pt x="531825" y="99060"/>
                  </a:lnTo>
                  <a:lnTo>
                    <a:pt x="536194" y="92710"/>
                  </a:lnTo>
                  <a:lnTo>
                    <a:pt x="537718" y="90170"/>
                  </a:lnTo>
                  <a:lnTo>
                    <a:pt x="540004" y="86360"/>
                  </a:lnTo>
                  <a:lnTo>
                    <a:pt x="542925" y="80010"/>
                  </a:lnTo>
                  <a:lnTo>
                    <a:pt x="544576" y="73660"/>
                  </a:lnTo>
                  <a:lnTo>
                    <a:pt x="545338" y="59690"/>
                  </a:lnTo>
                  <a:lnTo>
                    <a:pt x="544322" y="52070"/>
                  </a:lnTo>
                  <a:lnTo>
                    <a:pt x="541782" y="44450"/>
                  </a:lnTo>
                  <a:lnTo>
                    <a:pt x="546608" y="45720"/>
                  </a:lnTo>
                  <a:lnTo>
                    <a:pt x="551053" y="46990"/>
                  </a:lnTo>
                  <a:lnTo>
                    <a:pt x="555117" y="45720"/>
                  </a:lnTo>
                  <a:lnTo>
                    <a:pt x="555701" y="44450"/>
                  </a:lnTo>
                  <a:lnTo>
                    <a:pt x="562737" y="292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7448550" y="2197100"/>
              <a:ext cx="1466850" cy="210820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7579487" y="4106036"/>
              <a:ext cx="1130300" cy="40640"/>
            </a:xfrm>
            <a:custGeom>
              <a:avLst/>
              <a:gdLst/>
              <a:ahLst/>
              <a:cxnLst/>
              <a:rect l="l" t="t" r="r" b="b"/>
              <a:pathLst>
                <a:path w="1130300" h="40639">
                  <a:moveTo>
                    <a:pt x="0" y="0"/>
                  </a:moveTo>
                  <a:lnTo>
                    <a:pt x="1129919" y="406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6096000" y="2347976"/>
              <a:ext cx="1336675" cy="1749425"/>
            </a:xfrm>
            <a:custGeom>
              <a:avLst/>
              <a:gdLst/>
              <a:ahLst/>
              <a:cxnLst/>
              <a:rect l="l" t="t" r="r" b="b"/>
              <a:pathLst>
                <a:path w="1336675" h="1749425">
                  <a:moveTo>
                    <a:pt x="668401" y="0"/>
                  </a:moveTo>
                  <a:lnTo>
                    <a:pt x="0" y="1749298"/>
                  </a:lnTo>
                  <a:lnTo>
                    <a:pt x="1336675" y="1749298"/>
                  </a:lnTo>
                  <a:lnTo>
                    <a:pt x="668401" y="0"/>
                  </a:lnTo>
                  <a:close/>
                </a:path>
              </a:pathLst>
            </a:custGeom>
            <a:solidFill>
              <a:srgbClr val="3399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6096000" y="2347976"/>
              <a:ext cx="1336675" cy="1749425"/>
            </a:xfrm>
            <a:custGeom>
              <a:avLst/>
              <a:gdLst/>
              <a:ahLst/>
              <a:cxnLst/>
              <a:rect l="l" t="t" r="r" b="b"/>
              <a:pathLst>
                <a:path w="1336675" h="1749425">
                  <a:moveTo>
                    <a:pt x="0" y="1749298"/>
                  </a:moveTo>
                  <a:lnTo>
                    <a:pt x="668401" y="0"/>
                  </a:lnTo>
                  <a:lnTo>
                    <a:pt x="1336675" y="1749298"/>
                  </a:lnTo>
                  <a:lnTo>
                    <a:pt x="0" y="1749298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6764401" y="2347976"/>
              <a:ext cx="0" cy="1749425"/>
            </a:xfrm>
            <a:custGeom>
              <a:avLst/>
              <a:gdLst/>
              <a:ahLst/>
              <a:cxnLst/>
              <a:rect l="l" t="t" r="r" b="b"/>
              <a:pathLst>
                <a:path w="0" h="1749425">
                  <a:moveTo>
                    <a:pt x="0" y="0"/>
                  </a:moveTo>
                  <a:lnTo>
                    <a:pt x="0" y="1749298"/>
                  </a:lnTo>
                </a:path>
              </a:pathLst>
            </a:custGeom>
            <a:ln w="12700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5879592" y="4046220"/>
              <a:ext cx="1586484" cy="341375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5839968" y="4290060"/>
              <a:ext cx="1667256" cy="341375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/>
          <p:cNvSpPr txBox="1"/>
          <p:nvPr/>
        </p:nvSpPr>
        <p:spPr>
          <a:xfrm>
            <a:off x="5996432" y="4096334"/>
            <a:ext cx="127635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Arial"/>
                <a:cs typeface="Arial"/>
              </a:rPr>
              <a:t>Section</a:t>
            </a:r>
            <a:r>
              <a:rPr dirty="0" sz="1600" spc="-7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Plane</a:t>
            </a:r>
            <a:endParaRPr sz="16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956808" y="4340478"/>
            <a:ext cx="141160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Arial"/>
                <a:cs typeface="Arial"/>
              </a:rPr>
              <a:t>Parallel to</a:t>
            </a:r>
            <a:r>
              <a:rPr dirty="0" sz="1600" spc="-15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Axis.</a:t>
            </a:r>
            <a:endParaRPr sz="1600"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7691628" y="4162044"/>
            <a:ext cx="1202435" cy="34137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 txBox="1"/>
          <p:nvPr/>
        </p:nvSpPr>
        <p:spPr>
          <a:xfrm>
            <a:off x="7808214" y="4212463"/>
            <a:ext cx="947419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Arial"/>
                <a:cs typeface="Arial"/>
              </a:rPr>
              <a:t>H</a:t>
            </a:r>
            <a:r>
              <a:rPr dirty="0" sz="1600" spc="-25">
                <a:latin typeface="Arial"/>
                <a:cs typeface="Arial"/>
              </a:rPr>
              <a:t>y</a:t>
            </a:r>
            <a:r>
              <a:rPr dirty="0" sz="1600" spc="-5">
                <a:latin typeface="Arial"/>
                <a:cs typeface="Arial"/>
              </a:rPr>
              <a:t>perbola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217487" y="1593850"/>
            <a:ext cx="7593330" cy="4298950"/>
            <a:chOff x="217487" y="1593850"/>
            <a:chExt cx="7593330" cy="4298950"/>
          </a:xfrm>
        </p:grpSpPr>
        <p:sp>
          <p:nvSpPr>
            <p:cNvPr id="40" name="object 40"/>
            <p:cNvSpPr/>
            <p:nvPr/>
          </p:nvSpPr>
          <p:spPr>
            <a:xfrm>
              <a:off x="7600060" y="3919473"/>
              <a:ext cx="210820" cy="414020"/>
            </a:xfrm>
            <a:custGeom>
              <a:avLst/>
              <a:gdLst/>
              <a:ahLst/>
              <a:cxnLst/>
              <a:rect l="l" t="t" r="r" b="b"/>
              <a:pathLst>
                <a:path w="210820" h="414020">
                  <a:moveTo>
                    <a:pt x="170764" y="65427"/>
                  </a:moveTo>
                  <a:lnTo>
                    <a:pt x="0" y="408431"/>
                  </a:lnTo>
                  <a:lnTo>
                    <a:pt x="11303" y="414019"/>
                  </a:lnTo>
                  <a:lnTo>
                    <a:pt x="182153" y="71090"/>
                  </a:lnTo>
                  <a:lnTo>
                    <a:pt x="170764" y="65427"/>
                  </a:lnTo>
                  <a:close/>
                </a:path>
                <a:path w="210820" h="414020">
                  <a:moveTo>
                    <a:pt x="210519" y="54101"/>
                  </a:moveTo>
                  <a:lnTo>
                    <a:pt x="176403" y="54101"/>
                  </a:lnTo>
                  <a:lnTo>
                    <a:pt x="187833" y="59689"/>
                  </a:lnTo>
                  <a:lnTo>
                    <a:pt x="182153" y="71090"/>
                  </a:lnTo>
                  <a:lnTo>
                    <a:pt x="210566" y="85217"/>
                  </a:lnTo>
                  <a:lnTo>
                    <a:pt x="210519" y="54101"/>
                  </a:lnTo>
                  <a:close/>
                </a:path>
                <a:path w="210820" h="414020">
                  <a:moveTo>
                    <a:pt x="176403" y="54101"/>
                  </a:moveTo>
                  <a:lnTo>
                    <a:pt x="170764" y="65427"/>
                  </a:lnTo>
                  <a:lnTo>
                    <a:pt x="182153" y="71090"/>
                  </a:lnTo>
                  <a:lnTo>
                    <a:pt x="187833" y="59689"/>
                  </a:lnTo>
                  <a:lnTo>
                    <a:pt x="176403" y="54101"/>
                  </a:lnTo>
                  <a:close/>
                </a:path>
                <a:path w="210820" h="414020">
                  <a:moveTo>
                    <a:pt x="210439" y="0"/>
                  </a:moveTo>
                  <a:lnTo>
                    <a:pt x="142367" y="51307"/>
                  </a:lnTo>
                  <a:lnTo>
                    <a:pt x="170764" y="65427"/>
                  </a:lnTo>
                  <a:lnTo>
                    <a:pt x="176403" y="54101"/>
                  </a:lnTo>
                  <a:lnTo>
                    <a:pt x="210519" y="54101"/>
                  </a:lnTo>
                  <a:lnTo>
                    <a:pt x="21043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6551676" y="2403475"/>
              <a:ext cx="25400" cy="1851025"/>
            </a:xfrm>
            <a:custGeom>
              <a:avLst/>
              <a:gdLst/>
              <a:ahLst/>
              <a:cxnLst/>
              <a:rect l="l" t="t" r="r" b="b"/>
              <a:pathLst>
                <a:path w="25400" h="1851025">
                  <a:moveTo>
                    <a:pt x="0" y="0"/>
                  </a:moveTo>
                  <a:lnTo>
                    <a:pt x="25400" y="1851025"/>
                  </a:lnTo>
                </a:path>
              </a:pathLst>
            </a:custGeom>
            <a:ln w="19050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427037" y="2259076"/>
              <a:ext cx="1303655" cy="1701800"/>
            </a:xfrm>
            <a:custGeom>
              <a:avLst/>
              <a:gdLst/>
              <a:ahLst/>
              <a:cxnLst/>
              <a:rect l="l" t="t" r="r" b="b"/>
              <a:pathLst>
                <a:path w="1303655" h="1701800">
                  <a:moveTo>
                    <a:pt x="651675" y="0"/>
                  </a:moveTo>
                  <a:lnTo>
                    <a:pt x="0" y="1701673"/>
                  </a:lnTo>
                  <a:lnTo>
                    <a:pt x="1303337" y="1701673"/>
                  </a:lnTo>
                  <a:lnTo>
                    <a:pt x="651675" y="0"/>
                  </a:lnTo>
                  <a:close/>
                </a:path>
              </a:pathLst>
            </a:custGeom>
            <a:solidFill>
              <a:srgbClr val="3399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427037" y="2259076"/>
              <a:ext cx="1303655" cy="1701800"/>
            </a:xfrm>
            <a:custGeom>
              <a:avLst/>
              <a:gdLst/>
              <a:ahLst/>
              <a:cxnLst/>
              <a:rect l="l" t="t" r="r" b="b"/>
              <a:pathLst>
                <a:path w="1303655" h="1701800">
                  <a:moveTo>
                    <a:pt x="0" y="1701673"/>
                  </a:moveTo>
                  <a:lnTo>
                    <a:pt x="651675" y="0"/>
                  </a:lnTo>
                  <a:lnTo>
                    <a:pt x="1303337" y="1701673"/>
                  </a:lnTo>
                  <a:lnTo>
                    <a:pt x="0" y="1701673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1079500" y="2259076"/>
              <a:ext cx="2914650" cy="3634104"/>
            </a:xfrm>
            <a:custGeom>
              <a:avLst/>
              <a:gdLst/>
              <a:ahLst/>
              <a:cxnLst/>
              <a:rect l="l" t="t" r="r" b="b"/>
              <a:pathLst>
                <a:path w="2914650" h="3634104">
                  <a:moveTo>
                    <a:pt x="0" y="0"/>
                  </a:moveTo>
                  <a:lnTo>
                    <a:pt x="0" y="1752473"/>
                  </a:lnTo>
                </a:path>
                <a:path w="2914650" h="3634104">
                  <a:moveTo>
                    <a:pt x="2914650" y="1652524"/>
                  </a:moveTo>
                  <a:lnTo>
                    <a:pt x="2914650" y="3633724"/>
                  </a:lnTo>
                </a:path>
              </a:pathLst>
            </a:custGeom>
            <a:ln w="12700">
              <a:solidFill>
                <a:srgbClr val="000000"/>
              </a:solidFill>
              <a:prstDash val="sys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227012" y="2659125"/>
              <a:ext cx="1403985" cy="1101725"/>
            </a:xfrm>
            <a:custGeom>
              <a:avLst/>
              <a:gdLst/>
              <a:ahLst/>
              <a:cxnLst/>
              <a:rect l="l" t="t" r="r" b="b"/>
              <a:pathLst>
                <a:path w="1403985" h="1101725">
                  <a:moveTo>
                    <a:pt x="1403413" y="0"/>
                  </a:moveTo>
                  <a:lnTo>
                    <a:pt x="0" y="1101725"/>
                  </a:lnTo>
                </a:path>
              </a:pathLst>
            </a:custGeom>
            <a:ln w="19050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3479800" y="1600200"/>
              <a:ext cx="2057400" cy="990600"/>
            </a:xfrm>
            <a:custGeom>
              <a:avLst/>
              <a:gdLst/>
              <a:ahLst/>
              <a:cxnLst/>
              <a:rect l="l" t="t" r="r" b="b"/>
              <a:pathLst>
                <a:path w="2057400" h="990600">
                  <a:moveTo>
                    <a:pt x="1028700" y="0"/>
                  </a:moveTo>
                  <a:lnTo>
                    <a:pt x="966028" y="903"/>
                  </a:lnTo>
                  <a:lnTo>
                    <a:pt x="904349" y="3581"/>
                  </a:lnTo>
                  <a:lnTo>
                    <a:pt x="843773" y="7979"/>
                  </a:lnTo>
                  <a:lnTo>
                    <a:pt x="784405" y="14047"/>
                  </a:lnTo>
                  <a:lnTo>
                    <a:pt x="726354" y="21733"/>
                  </a:lnTo>
                  <a:lnTo>
                    <a:pt x="669727" y="30985"/>
                  </a:lnTo>
                  <a:lnTo>
                    <a:pt x="614632" y="41752"/>
                  </a:lnTo>
                  <a:lnTo>
                    <a:pt x="561176" y="53981"/>
                  </a:lnTo>
                  <a:lnTo>
                    <a:pt x="509467" y="67620"/>
                  </a:lnTo>
                  <a:lnTo>
                    <a:pt x="459612" y="82618"/>
                  </a:lnTo>
                  <a:lnTo>
                    <a:pt x="411719" y="98924"/>
                  </a:lnTo>
                  <a:lnTo>
                    <a:pt x="365895" y="116484"/>
                  </a:lnTo>
                  <a:lnTo>
                    <a:pt x="322249" y="135248"/>
                  </a:lnTo>
                  <a:lnTo>
                    <a:pt x="280886" y="155164"/>
                  </a:lnTo>
                  <a:lnTo>
                    <a:pt x="241916" y="176179"/>
                  </a:lnTo>
                  <a:lnTo>
                    <a:pt x="205446" y="198243"/>
                  </a:lnTo>
                  <a:lnTo>
                    <a:pt x="171582" y="221303"/>
                  </a:lnTo>
                  <a:lnTo>
                    <a:pt x="140433" y="245307"/>
                  </a:lnTo>
                  <a:lnTo>
                    <a:pt x="86710" y="295942"/>
                  </a:lnTo>
                  <a:lnTo>
                    <a:pt x="45136" y="349733"/>
                  </a:lnTo>
                  <a:lnTo>
                    <a:pt x="16571" y="406266"/>
                  </a:lnTo>
                  <a:lnTo>
                    <a:pt x="1877" y="465126"/>
                  </a:lnTo>
                  <a:lnTo>
                    <a:pt x="0" y="495300"/>
                  </a:lnTo>
                  <a:lnTo>
                    <a:pt x="1877" y="525473"/>
                  </a:lnTo>
                  <a:lnTo>
                    <a:pt x="16571" y="584333"/>
                  </a:lnTo>
                  <a:lnTo>
                    <a:pt x="45136" y="640866"/>
                  </a:lnTo>
                  <a:lnTo>
                    <a:pt x="86710" y="694657"/>
                  </a:lnTo>
                  <a:lnTo>
                    <a:pt x="140433" y="745292"/>
                  </a:lnTo>
                  <a:lnTo>
                    <a:pt x="171582" y="769296"/>
                  </a:lnTo>
                  <a:lnTo>
                    <a:pt x="205446" y="792356"/>
                  </a:lnTo>
                  <a:lnTo>
                    <a:pt x="241916" y="814420"/>
                  </a:lnTo>
                  <a:lnTo>
                    <a:pt x="280886" y="835435"/>
                  </a:lnTo>
                  <a:lnTo>
                    <a:pt x="322249" y="855351"/>
                  </a:lnTo>
                  <a:lnTo>
                    <a:pt x="365895" y="874115"/>
                  </a:lnTo>
                  <a:lnTo>
                    <a:pt x="411719" y="891675"/>
                  </a:lnTo>
                  <a:lnTo>
                    <a:pt x="459612" y="907981"/>
                  </a:lnTo>
                  <a:lnTo>
                    <a:pt x="509467" y="922979"/>
                  </a:lnTo>
                  <a:lnTo>
                    <a:pt x="561176" y="936618"/>
                  </a:lnTo>
                  <a:lnTo>
                    <a:pt x="614632" y="948847"/>
                  </a:lnTo>
                  <a:lnTo>
                    <a:pt x="669727" y="959614"/>
                  </a:lnTo>
                  <a:lnTo>
                    <a:pt x="726354" y="968866"/>
                  </a:lnTo>
                  <a:lnTo>
                    <a:pt x="784405" y="976552"/>
                  </a:lnTo>
                  <a:lnTo>
                    <a:pt x="843773" y="982620"/>
                  </a:lnTo>
                  <a:lnTo>
                    <a:pt x="904349" y="987018"/>
                  </a:lnTo>
                  <a:lnTo>
                    <a:pt x="966028" y="989696"/>
                  </a:lnTo>
                  <a:lnTo>
                    <a:pt x="1028700" y="990600"/>
                  </a:lnTo>
                  <a:lnTo>
                    <a:pt x="1091371" y="989696"/>
                  </a:lnTo>
                  <a:lnTo>
                    <a:pt x="1153050" y="987018"/>
                  </a:lnTo>
                  <a:lnTo>
                    <a:pt x="1213626" y="982620"/>
                  </a:lnTo>
                  <a:lnTo>
                    <a:pt x="1272994" y="976552"/>
                  </a:lnTo>
                  <a:lnTo>
                    <a:pt x="1331045" y="968866"/>
                  </a:lnTo>
                  <a:lnTo>
                    <a:pt x="1387672" y="959614"/>
                  </a:lnTo>
                  <a:lnTo>
                    <a:pt x="1442767" y="948847"/>
                  </a:lnTo>
                  <a:lnTo>
                    <a:pt x="1496223" y="936618"/>
                  </a:lnTo>
                  <a:lnTo>
                    <a:pt x="1547932" y="922979"/>
                  </a:lnTo>
                  <a:lnTo>
                    <a:pt x="1597787" y="907981"/>
                  </a:lnTo>
                  <a:lnTo>
                    <a:pt x="1645680" y="891675"/>
                  </a:lnTo>
                  <a:lnTo>
                    <a:pt x="1691504" y="874115"/>
                  </a:lnTo>
                  <a:lnTo>
                    <a:pt x="1735150" y="855351"/>
                  </a:lnTo>
                  <a:lnTo>
                    <a:pt x="1776513" y="835435"/>
                  </a:lnTo>
                  <a:lnTo>
                    <a:pt x="1815483" y="814420"/>
                  </a:lnTo>
                  <a:lnTo>
                    <a:pt x="1851953" y="792356"/>
                  </a:lnTo>
                  <a:lnTo>
                    <a:pt x="1885817" y="769296"/>
                  </a:lnTo>
                  <a:lnTo>
                    <a:pt x="1916966" y="745292"/>
                  </a:lnTo>
                  <a:lnTo>
                    <a:pt x="1970689" y="694657"/>
                  </a:lnTo>
                  <a:lnTo>
                    <a:pt x="2012263" y="640866"/>
                  </a:lnTo>
                  <a:lnTo>
                    <a:pt x="2040828" y="584333"/>
                  </a:lnTo>
                  <a:lnTo>
                    <a:pt x="2055522" y="525473"/>
                  </a:lnTo>
                  <a:lnTo>
                    <a:pt x="2057400" y="495300"/>
                  </a:lnTo>
                  <a:lnTo>
                    <a:pt x="2055522" y="465126"/>
                  </a:lnTo>
                  <a:lnTo>
                    <a:pt x="2040828" y="406266"/>
                  </a:lnTo>
                  <a:lnTo>
                    <a:pt x="2012263" y="349733"/>
                  </a:lnTo>
                  <a:lnTo>
                    <a:pt x="1970689" y="295942"/>
                  </a:lnTo>
                  <a:lnTo>
                    <a:pt x="1916966" y="245307"/>
                  </a:lnTo>
                  <a:lnTo>
                    <a:pt x="1885817" y="221303"/>
                  </a:lnTo>
                  <a:lnTo>
                    <a:pt x="1851953" y="198243"/>
                  </a:lnTo>
                  <a:lnTo>
                    <a:pt x="1815483" y="176179"/>
                  </a:lnTo>
                  <a:lnTo>
                    <a:pt x="1776513" y="155164"/>
                  </a:lnTo>
                  <a:lnTo>
                    <a:pt x="1735150" y="135248"/>
                  </a:lnTo>
                  <a:lnTo>
                    <a:pt x="1691504" y="116484"/>
                  </a:lnTo>
                  <a:lnTo>
                    <a:pt x="1645680" y="98924"/>
                  </a:lnTo>
                  <a:lnTo>
                    <a:pt x="1597787" y="82618"/>
                  </a:lnTo>
                  <a:lnTo>
                    <a:pt x="1547932" y="67620"/>
                  </a:lnTo>
                  <a:lnTo>
                    <a:pt x="1496223" y="53981"/>
                  </a:lnTo>
                  <a:lnTo>
                    <a:pt x="1442767" y="41752"/>
                  </a:lnTo>
                  <a:lnTo>
                    <a:pt x="1387672" y="30985"/>
                  </a:lnTo>
                  <a:lnTo>
                    <a:pt x="1331045" y="21733"/>
                  </a:lnTo>
                  <a:lnTo>
                    <a:pt x="1272994" y="14047"/>
                  </a:lnTo>
                  <a:lnTo>
                    <a:pt x="1213626" y="7979"/>
                  </a:lnTo>
                  <a:lnTo>
                    <a:pt x="1153050" y="3581"/>
                  </a:lnTo>
                  <a:lnTo>
                    <a:pt x="1091371" y="903"/>
                  </a:lnTo>
                  <a:lnTo>
                    <a:pt x="1028700" y="0"/>
                  </a:lnTo>
                  <a:close/>
                </a:path>
              </a:pathLst>
            </a:custGeom>
            <a:solidFill>
              <a:srgbClr val="FFC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3479800" y="1600200"/>
              <a:ext cx="2057400" cy="990600"/>
            </a:xfrm>
            <a:custGeom>
              <a:avLst/>
              <a:gdLst/>
              <a:ahLst/>
              <a:cxnLst/>
              <a:rect l="l" t="t" r="r" b="b"/>
              <a:pathLst>
                <a:path w="2057400" h="990600">
                  <a:moveTo>
                    <a:pt x="0" y="495300"/>
                  </a:moveTo>
                  <a:lnTo>
                    <a:pt x="7436" y="435431"/>
                  </a:lnTo>
                  <a:lnTo>
                    <a:pt x="29173" y="377682"/>
                  </a:lnTo>
                  <a:lnTo>
                    <a:pt x="64350" y="322469"/>
                  </a:lnTo>
                  <a:lnTo>
                    <a:pt x="112107" y="270204"/>
                  </a:lnTo>
                  <a:lnTo>
                    <a:pt x="171582" y="221303"/>
                  </a:lnTo>
                  <a:lnTo>
                    <a:pt x="205446" y="198243"/>
                  </a:lnTo>
                  <a:lnTo>
                    <a:pt x="241916" y="176179"/>
                  </a:lnTo>
                  <a:lnTo>
                    <a:pt x="280886" y="155164"/>
                  </a:lnTo>
                  <a:lnTo>
                    <a:pt x="322249" y="135248"/>
                  </a:lnTo>
                  <a:lnTo>
                    <a:pt x="365895" y="116484"/>
                  </a:lnTo>
                  <a:lnTo>
                    <a:pt x="411719" y="98924"/>
                  </a:lnTo>
                  <a:lnTo>
                    <a:pt x="459612" y="82618"/>
                  </a:lnTo>
                  <a:lnTo>
                    <a:pt x="509467" y="67620"/>
                  </a:lnTo>
                  <a:lnTo>
                    <a:pt x="561176" y="53981"/>
                  </a:lnTo>
                  <a:lnTo>
                    <a:pt x="614632" y="41752"/>
                  </a:lnTo>
                  <a:lnTo>
                    <a:pt x="669727" y="30985"/>
                  </a:lnTo>
                  <a:lnTo>
                    <a:pt x="726354" y="21733"/>
                  </a:lnTo>
                  <a:lnTo>
                    <a:pt x="784405" y="14047"/>
                  </a:lnTo>
                  <a:lnTo>
                    <a:pt x="843773" y="7979"/>
                  </a:lnTo>
                  <a:lnTo>
                    <a:pt x="904349" y="3581"/>
                  </a:lnTo>
                  <a:lnTo>
                    <a:pt x="966028" y="903"/>
                  </a:lnTo>
                  <a:lnTo>
                    <a:pt x="1028700" y="0"/>
                  </a:lnTo>
                  <a:lnTo>
                    <a:pt x="1091371" y="903"/>
                  </a:lnTo>
                  <a:lnTo>
                    <a:pt x="1153050" y="3581"/>
                  </a:lnTo>
                  <a:lnTo>
                    <a:pt x="1213626" y="7979"/>
                  </a:lnTo>
                  <a:lnTo>
                    <a:pt x="1272994" y="14047"/>
                  </a:lnTo>
                  <a:lnTo>
                    <a:pt x="1331045" y="21733"/>
                  </a:lnTo>
                  <a:lnTo>
                    <a:pt x="1387672" y="30985"/>
                  </a:lnTo>
                  <a:lnTo>
                    <a:pt x="1442767" y="41752"/>
                  </a:lnTo>
                  <a:lnTo>
                    <a:pt x="1496223" y="53981"/>
                  </a:lnTo>
                  <a:lnTo>
                    <a:pt x="1547932" y="67620"/>
                  </a:lnTo>
                  <a:lnTo>
                    <a:pt x="1597787" y="82618"/>
                  </a:lnTo>
                  <a:lnTo>
                    <a:pt x="1645680" y="98924"/>
                  </a:lnTo>
                  <a:lnTo>
                    <a:pt x="1691504" y="116484"/>
                  </a:lnTo>
                  <a:lnTo>
                    <a:pt x="1735150" y="135248"/>
                  </a:lnTo>
                  <a:lnTo>
                    <a:pt x="1776513" y="155164"/>
                  </a:lnTo>
                  <a:lnTo>
                    <a:pt x="1815483" y="176179"/>
                  </a:lnTo>
                  <a:lnTo>
                    <a:pt x="1851953" y="198243"/>
                  </a:lnTo>
                  <a:lnTo>
                    <a:pt x="1885817" y="221303"/>
                  </a:lnTo>
                  <a:lnTo>
                    <a:pt x="1916966" y="245307"/>
                  </a:lnTo>
                  <a:lnTo>
                    <a:pt x="1970689" y="295942"/>
                  </a:lnTo>
                  <a:lnTo>
                    <a:pt x="2012263" y="349733"/>
                  </a:lnTo>
                  <a:lnTo>
                    <a:pt x="2040828" y="406266"/>
                  </a:lnTo>
                  <a:lnTo>
                    <a:pt x="2055522" y="465126"/>
                  </a:lnTo>
                  <a:lnTo>
                    <a:pt x="2057400" y="495300"/>
                  </a:lnTo>
                  <a:lnTo>
                    <a:pt x="2055522" y="525473"/>
                  </a:lnTo>
                  <a:lnTo>
                    <a:pt x="2049963" y="555168"/>
                  </a:lnTo>
                  <a:lnTo>
                    <a:pt x="2028226" y="612917"/>
                  </a:lnTo>
                  <a:lnTo>
                    <a:pt x="1993049" y="668130"/>
                  </a:lnTo>
                  <a:lnTo>
                    <a:pt x="1945292" y="720395"/>
                  </a:lnTo>
                  <a:lnTo>
                    <a:pt x="1885817" y="769296"/>
                  </a:lnTo>
                  <a:lnTo>
                    <a:pt x="1851953" y="792356"/>
                  </a:lnTo>
                  <a:lnTo>
                    <a:pt x="1815483" y="814420"/>
                  </a:lnTo>
                  <a:lnTo>
                    <a:pt x="1776513" y="835435"/>
                  </a:lnTo>
                  <a:lnTo>
                    <a:pt x="1735150" y="855351"/>
                  </a:lnTo>
                  <a:lnTo>
                    <a:pt x="1691504" y="874115"/>
                  </a:lnTo>
                  <a:lnTo>
                    <a:pt x="1645680" y="891675"/>
                  </a:lnTo>
                  <a:lnTo>
                    <a:pt x="1597787" y="907981"/>
                  </a:lnTo>
                  <a:lnTo>
                    <a:pt x="1547932" y="922979"/>
                  </a:lnTo>
                  <a:lnTo>
                    <a:pt x="1496223" y="936618"/>
                  </a:lnTo>
                  <a:lnTo>
                    <a:pt x="1442767" y="948847"/>
                  </a:lnTo>
                  <a:lnTo>
                    <a:pt x="1387672" y="959614"/>
                  </a:lnTo>
                  <a:lnTo>
                    <a:pt x="1331045" y="968866"/>
                  </a:lnTo>
                  <a:lnTo>
                    <a:pt x="1272994" y="976552"/>
                  </a:lnTo>
                  <a:lnTo>
                    <a:pt x="1213626" y="982620"/>
                  </a:lnTo>
                  <a:lnTo>
                    <a:pt x="1153050" y="987018"/>
                  </a:lnTo>
                  <a:lnTo>
                    <a:pt x="1091371" y="989696"/>
                  </a:lnTo>
                  <a:lnTo>
                    <a:pt x="1028700" y="990600"/>
                  </a:lnTo>
                  <a:lnTo>
                    <a:pt x="966028" y="989696"/>
                  </a:lnTo>
                  <a:lnTo>
                    <a:pt x="904349" y="987018"/>
                  </a:lnTo>
                  <a:lnTo>
                    <a:pt x="843773" y="982620"/>
                  </a:lnTo>
                  <a:lnTo>
                    <a:pt x="784405" y="976552"/>
                  </a:lnTo>
                  <a:lnTo>
                    <a:pt x="726354" y="968866"/>
                  </a:lnTo>
                  <a:lnTo>
                    <a:pt x="669727" y="959614"/>
                  </a:lnTo>
                  <a:lnTo>
                    <a:pt x="614632" y="948847"/>
                  </a:lnTo>
                  <a:lnTo>
                    <a:pt x="561176" y="936618"/>
                  </a:lnTo>
                  <a:lnTo>
                    <a:pt x="509467" y="922979"/>
                  </a:lnTo>
                  <a:lnTo>
                    <a:pt x="459612" y="907981"/>
                  </a:lnTo>
                  <a:lnTo>
                    <a:pt x="411719" y="891675"/>
                  </a:lnTo>
                  <a:lnTo>
                    <a:pt x="365895" y="874115"/>
                  </a:lnTo>
                  <a:lnTo>
                    <a:pt x="322249" y="855351"/>
                  </a:lnTo>
                  <a:lnTo>
                    <a:pt x="280886" y="835435"/>
                  </a:lnTo>
                  <a:lnTo>
                    <a:pt x="241916" y="814420"/>
                  </a:lnTo>
                  <a:lnTo>
                    <a:pt x="205446" y="792356"/>
                  </a:lnTo>
                  <a:lnTo>
                    <a:pt x="171582" y="769296"/>
                  </a:lnTo>
                  <a:lnTo>
                    <a:pt x="140433" y="745292"/>
                  </a:lnTo>
                  <a:lnTo>
                    <a:pt x="86710" y="694657"/>
                  </a:lnTo>
                  <a:lnTo>
                    <a:pt x="45136" y="640866"/>
                  </a:lnTo>
                  <a:lnTo>
                    <a:pt x="16571" y="584333"/>
                  </a:lnTo>
                  <a:lnTo>
                    <a:pt x="1877" y="525473"/>
                  </a:lnTo>
                  <a:lnTo>
                    <a:pt x="0" y="4953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8" name="object 48"/>
          <p:cNvSpPr txBox="1"/>
          <p:nvPr/>
        </p:nvSpPr>
        <p:spPr>
          <a:xfrm>
            <a:off x="1130300" y="306069"/>
            <a:ext cx="7096125" cy="21291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R="52069">
              <a:lnSpc>
                <a:spcPct val="100000"/>
              </a:lnSpc>
              <a:spcBef>
                <a:spcPts val="95"/>
              </a:spcBef>
            </a:pPr>
            <a:r>
              <a:rPr dirty="0" u="heavy" sz="1600" spc="-10" b="1">
                <a:solidFill>
                  <a:srgbClr val="800000"/>
                </a:solidFill>
                <a:uFill>
                  <a:solidFill>
                    <a:srgbClr val="800000"/>
                  </a:solidFill>
                </a:uFill>
                <a:latin typeface="Tahoma"/>
                <a:cs typeface="Tahoma"/>
              </a:rPr>
              <a:t>CONIC</a:t>
            </a:r>
            <a:r>
              <a:rPr dirty="0" u="heavy" sz="1600" b="1">
                <a:solidFill>
                  <a:srgbClr val="800000"/>
                </a:solidFill>
                <a:uFill>
                  <a:solidFill>
                    <a:srgbClr val="800000"/>
                  </a:solidFill>
                </a:uFill>
                <a:latin typeface="Tahoma"/>
                <a:cs typeface="Tahoma"/>
              </a:rPr>
              <a:t> </a:t>
            </a:r>
            <a:r>
              <a:rPr dirty="0" u="heavy" sz="1600" spc="-10" b="1">
                <a:solidFill>
                  <a:srgbClr val="800000"/>
                </a:solidFill>
                <a:uFill>
                  <a:solidFill>
                    <a:srgbClr val="800000"/>
                  </a:solidFill>
                </a:uFill>
                <a:latin typeface="Tahoma"/>
                <a:cs typeface="Tahoma"/>
              </a:rPr>
              <a:t>SECTIONS</a:t>
            </a:r>
            <a:endParaRPr sz="16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dirty="0" sz="1600" spc="-10" b="1">
                <a:solidFill>
                  <a:srgbClr val="800000"/>
                </a:solidFill>
                <a:latin typeface="Tahoma"/>
                <a:cs typeface="Tahoma"/>
              </a:rPr>
              <a:t>ELLIPSE</a:t>
            </a:r>
            <a:r>
              <a:rPr dirty="0" sz="1600" spc="-10" b="1">
                <a:solidFill>
                  <a:srgbClr val="FF0066"/>
                </a:solidFill>
                <a:latin typeface="Tahoma"/>
                <a:cs typeface="Tahoma"/>
              </a:rPr>
              <a:t>, </a:t>
            </a:r>
            <a:r>
              <a:rPr dirty="0" sz="1600" spc="-10" b="1">
                <a:solidFill>
                  <a:srgbClr val="800000"/>
                </a:solidFill>
                <a:latin typeface="Tahoma"/>
                <a:cs typeface="Tahoma"/>
              </a:rPr>
              <a:t>PARABOLA </a:t>
            </a:r>
            <a:r>
              <a:rPr dirty="0" sz="1600" spc="-10" b="1">
                <a:solidFill>
                  <a:srgbClr val="FF0066"/>
                </a:solidFill>
                <a:latin typeface="Tahoma"/>
                <a:cs typeface="Tahoma"/>
              </a:rPr>
              <a:t>AND </a:t>
            </a:r>
            <a:r>
              <a:rPr dirty="0" sz="1600" spc="-10" b="1">
                <a:solidFill>
                  <a:srgbClr val="800000"/>
                </a:solidFill>
                <a:latin typeface="Tahoma"/>
                <a:cs typeface="Tahoma"/>
              </a:rPr>
              <a:t>HYPERBOLA </a:t>
            </a:r>
            <a:r>
              <a:rPr dirty="0" sz="1600" spc="-5" b="1">
                <a:solidFill>
                  <a:srgbClr val="FF0066"/>
                </a:solidFill>
                <a:latin typeface="Tahoma"/>
                <a:cs typeface="Tahoma"/>
              </a:rPr>
              <a:t>ARE </a:t>
            </a:r>
            <a:r>
              <a:rPr dirty="0" sz="1600" spc="-10" b="1">
                <a:solidFill>
                  <a:srgbClr val="FF0066"/>
                </a:solidFill>
                <a:latin typeface="Tahoma"/>
                <a:cs typeface="Tahoma"/>
              </a:rPr>
              <a:t>CALLED CONIC</a:t>
            </a:r>
            <a:r>
              <a:rPr dirty="0" sz="1600" spc="305" b="1">
                <a:solidFill>
                  <a:srgbClr val="FF0066"/>
                </a:solidFill>
                <a:latin typeface="Tahoma"/>
                <a:cs typeface="Tahoma"/>
              </a:rPr>
              <a:t> </a:t>
            </a:r>
            <a:r>
              <a:rPr dirty="0" sz="1600" spc="-10" b="1">
                <a:solidFill>
                  <a:srgbClr val="FF0066"/>
                </a:solidFill>
                <a:latin typeface="Tahoma"/>
                <a:cs typeface="Tahoma"/>
              </a:rPr>
              <a:t>SECTIONS</a:t>
            </a:r>
            <a:endParaRPr sz="16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dirty="0" sz="1600" spc="-10" b="1">
                <a:solidFill>
                  <a:srgbClr val="FF0066"/>
                </a:solidFill>
                <a:latin typeface="Tahoma"/>
                <a:cs typeface="Tahoma"/>
              </a:rPr>
              <a:t>BECAUSE</a:t>
            </a:r>
            <a:endParaRPr sz="1600">
              <a:latin typeface="Tahoma"/>
              <a:cs typeface="Tahoma"/>
            </a:endParaRPr>
          </a:p>
          <a:p>
            <a:pPr algn="ctr" marL="779145" marR="775335" indent="-62865">
              <a:lnSpc>
                <a:spcPct val="100000"/>
              </a:lnSpc>
              <a:spcBef>
                <a:spcPts val="5"/>
              </a:spcBef>
            </a:pPr>
            <a:r>
              <a:rPr dirty="0" sz="1600" spc="-10" b="1">
                <a:solidFill>
                  <a:srgbClr val="FF0066"/>
                </a:solidFill>
                <a:latin typeface="Tahoma"/>
                <a:cs typeface="Tahoma"/>
              </a:rPr>
              <a:t>THESE </a:t>
            </a:r>
            <a:r>
              <a:rPr dirty="0" sz="1600" spc="-5" b="1">
                <a:solidFill>
                  <a:srgbClr val="FF0066"/>
                </a:solidFill>
                <a:latin typeface="Tahoma"/>
                <a:cs typeface="Tahoma"/>
              </a:rPr>
              <a:t>CURVES </a:t>
            </a:r>
            <a:r>
              <a:rPr dirty="0" sz="1600" spc="-10" b="1">
                <a:solidFill>
                  <a:srgbClr val="FF0066"/>
                </a:solidFill>
                <a:latin typeface="Tahoma"/>
                <a:cs typeface="Tahoma"/>
              </a:rPr>
              <a:t>APPEAR ON THE SURFACE OF </a:t>
            </a:r>
            <a:r>
              <a:rPr dirty="0" sz="1600" spc="-5" b="1">
                <a:solidFill>
                  <a:srgbClr val="FF0066"/>
                </a:solidFill>
                <a:latin typeface="Tahoma"/>
                <a:cs typeface="Tahoma"/>
              </a:rPr>
              <a:t>A </a:t>
            </a:r>
            <a:r>
              <a:rPr dirty="0" sz="1600" spc="-10" b="1">
                <a:solidFill>
                  <a:srgbClr val="FF0066"/>
                </a:solidFill>
                <a:latin typeface="Tahoma"/>
                <a:cs typeface="Tahoma"/>
              </a:rPr>
              <a:t>CONE  </a:t>
            </a:r>
            <a:r>
              <a:rPr dirty="0" sz="1600" spc="-5" b="1">
                <a:solidFill>
                  <a:srgbClr val="FF0066"/>
                </a:solidFill>
                <a:latin typeface="Tahoma"/>
                <a:cs typeface="Tahoma"/>
              </a:rPr>
              <a:t>WHEN IT IS </a:t>
            </a:r>
            <a:r>
              <a:rPr dirty="0" sz="1600" spc="-10" b="1">
                <a:solidFill>
                  <a:srgbClr val="FF0066"/>
                </a:solidFill>
                <a:latin typeface="Tahoma"/>
                <a:cs typeface="Tahoma"/>
              </a:rPr>
              <a:t>CUT BY SOME TYPICAL CUTTING</a:t>
            </a:r>
            <a:r>
              <a:rPr dirty="0" sz="1600" spc="145" b="1">
                <a:solidFill>
                  <a:srgbClr val="FF0066"/>
                </a:solidFill>
                <a:latin typeface="Tahoma"/>
                <a:cs typeface="Tahoma"/>
              </a:rPr>
              <a:t> </a:t>
            </a:r>
            <a:r>
              <a:rPr dirty="0" sz="1600" spc="-10" b="1">
                <a:solidFill>
                  <a:srgbClr val="FF0066"/>
                </a:solidFill>
                <a:latin typeface="Tahoma"/>
                <a:cs typeface="Tahoma"/>
              </a:rPr>
              <a:t>PLANES.</a:t>
            </a:r>
            <a:endParaRPr sz="1600">
              <a:latin typeface="Tahoma"/>
              <a:cs typeface="Tahoma"/>
            </a:endParaRPr>
          </a:p>
          <a:p>
            <a:pPr algn="ctr" marL="2511425" marR="2759710" indent="-71120">
              <a:lnSpc>
                <a:spcPct val="100000"/>
              </a:lnSpc>
              <a:spcBef>
                <a:spcPts val="1205"/>
              </a:spcBef>
            </a:pPr>
            <a:r>
              <a:rPr dirty="0" sz="1600" spc="-10">
                <a:latin typeface="Arial Black"/>
                <a:cs typeface="Arial Black"/>
              </a:rPr>
              <a:t>OBSERVE  </a:t>
            </a:r>
            <a:r>
              <a:rPr dirty="0" sz="1600" spc="-10">
                <a:latin typeface="Arial Black"/>
                <a:cs typeface="Arial Black"/>
              </a:rPr>
              <a:t>I</a:t>
            </a:r>
            <a:r>
              <a:rPr dirty="0" sz="1600" spc="-5">
                <a:latin typeface="Arial Black"/>
                <a:cs typeface="Arial Black"/>
              </a:rPr>
              <a:t>L</a:t>
            </a:r>
            <a:r>
              <a:rPr dirty="0" sz="1600" spc="-40">
                <a:latin typeface="Arial Black"/>
                <a:cs typeface="Arial Black"/>
              </a:rPr>
              <a:t>L</a:t>
            </a:r>
            <a:r>
              <a:rPr dirty="0" sz="1600" spc="-5">
                <a:latin typeface="Arial Black"/>
                <a:cs typeface="Arial Black"/>
              </a:rPr>
              <a:t>USTR</a:t>
            </a:r>
            <a:r>
              <a:rPr dirty="0" sz="1600" spc="-125">
                <a:latin typeface="Arial Black"/>
                <a:cs typeface="Arial Black"/>
              </a:rPr>
              <a:t>A</a:t>
            </a:r>
            <a:r>
              <a:rPr dirty="0" sz="1600" spc="-10">
                <a:latin typeface="Arial Black"/>
                <a:cs typeface="Arial Black"/>
              </a:rPr>
              <a:t>TI</a:t>
            </a:r>
            <a:r>
              <a:rPr dirty="0" sz="1600" spc="-5">
                <a:latin typeface="Arial Black"/>
                <a:cs typeface="Arial Black"/>
              </a:rPr>
              <a:t>ONS  </a:t>
            </a:r>
            <a:r>
              <a:rPr dirty="0" sz="1600" spc="-10">
                <a:latin typeface="Arial Black"/>
                <a:cs typeface="Arial Black"/>
              </a:rPr>
              <a:t>GIVEN</a:t>
            </a:r>
            <a:r>
              <a:rPr dirty="0" sz="1600" spc="-30">
                <a:latin typeface="Arial Black"/>
                <a:cs typeface="Arial Black"/>
              </a:rPr>
              <a:t> </a:t>
            </a:r>
            <a:r>
              <a:rPr dirty="0" sz="1600" spc="-25">
                <a:latin typeface="Arial Black"/>
                <a:cs typeface="Arial Black"/>
              </a:rPr>
              <a:t>BELOW..</a:t>
            </a:r>
            <a:endParaRPr sz="1600">
              <a:latin typeface="Arial Black"/>
              <a:cs typeface="Arial Black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8010525" y="39687"/>
            <a:ext cx="1109980" cy="195580"/>
            <a:chOff x="8010525" y="39687"/>
            <a:chExt cx="1109980" cy="195580"/>
          </a:xfrm>
        </p:grpSpPr>
        <p:sp>
          <p:nvSpPr>
            <p:cNvPr id="50" name="object 50"/>
            <p:cNvSpPr/>
            <p:nvPr/>
          </p:nvSpPr>
          <p:spPr>
            <a:xfrm>
              <a:off x="8016875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8056753" y="77469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80168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91313" y="22796"/>
                  </a:moveTo>
                  <a:lnTo>
                    <a:pt x="116967" y="48450"/>
                  </a:lnTo>
                  <a:lnTo>
                    <a:pt x="116967" y="31432"/>
                  </a:lnTo>
                  <a:lnTo>
                    <a:pt x="134111" y="31432"/>
                  </a:lnTo>
                  <a:lnTo>
                    <a:pt x="134111" y="65595"/>
                  </a:lnTo>
                  <a:lnTo>
                    <a:pt x="159766" y="91249"/>
                  </a:lnTo>
                  <a:lnTo>
                    <a:pt x="142621" y="91249"/>
                  </a:lnTo>
                  <a:lnTo>
                    <a:pt x="142621" y="159702"/>
                  </a:lnTo>
                  <a:lnTo>
                    <a:pt x="39877" y="159702"/>
                  </a:lnTo>
                  <a:lnTo>
                    <a:pt x="39877" y="91249"/>
                  </a:lnTo>
                  <a:lnTo>
                    <a:pt x="22859" y="91249"/>
                  </a:lnTo>
                  <a:lnTo>
                    <a:pt x="91313" y="22796"/>
                  </a:lnTo>
                  <a:close/>
                </a:path>
                <a:path w="182879" h="182879">
                  <a:moveTo>
                    <a:pt x="116967" y="48450"/>
                  </a:moveTo>
                  <a:lnTo>
                    <a:pt x="134111" y="65595"/>
                  </a:lnTo>
                </a:path>
                <a:path w="182879" h="182879">
                  <a:moveTo>
                    <a:pt x="142621" y="91249"/>
                  </a:moveTo>
                  <a:lnTo>
                    <a:pt x="39877" y="91249"/>
                  </a:lnTo>
                </a:path>
                <a:path w="182879" h="182879">
                  <a:moveTo>
                    <a:pt x="82676" y="159702"/>
                  </a:moveTo>
                  <a:lnTo>
                    <a:pt x="82676" y="125539"/>
                  </a:lnTo>
                  <a:lnTo>
                    <a:pt x="99822" y="125539"/>
                  </a:lnTo>
                  <a:lnTo>
                    <a:pt x="99822" y="159702"/>
                  </a:lnTo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8382000" y="461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8382000" y="46037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23622" y="91249"/>
                  </a:moveTo>
                  <a:lnTo>
                    <a:pt x="160527" y="22796"/>
                  </a:lnTo>
                  <a:lnTo>
                    <a:pt x="160527" y="159702"/>
                  </a:lnTo>
                  <a:lnTo>
                    <a:pt x="23622" y="91249"/>
                  </a:lnTo>
                  <a:close/>
                </a:path>
                <a:path w="184150" h="182879">
                  <a:moveTo>
                    <a:pt x="0" y="182562"/>
                  </a:moveTo>
                  <a:lnTo>
                    <a:pt x="184150" y="182562"/>
                  </a:lnTo>
                  <a:lnTo>
                    <a:pt x="184150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8566150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8566150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59766" y="91249"/>
                  </a:moveTo>
                  <a:lnTo>
                    <a:pt x="22859" y="159702"/>
                  </a:lnTo>
                  <a:lnTo>
                    <a:pt x="22859" y="22796"/>
                  </a:lnTo>
                  <a:lnTo>
                    <a:pt x="159766" y="91249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8199501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8199501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57023" y="91249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57023" y="91249"/>
                  </a:lnTo>
                  <a:close/>
                </a:path>
                <a:path w="182879" h="182879">
                  <a:moveTo>
                    <a:pt x="39877" y="22796"/>
                  </a:moveTo>
                  <a:lnTo>
                    <a:pt x="39877" y="159702"/>
                  </a:lnTo>
                  <a:lnTo>
                    <a:pt x="22732" y="159702"/>
                  </a:lnTo>
                  <a:lnTo>
                    <a:pt x="22732" y="22796"/>
                  </a:lnTo>
                  <a:lnTo>
                    <a:pt x="39877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8748776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8748776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25475" y="91249"/>
                  </a:moveTo>
                  <a:lnTo>
                    <a:pt x="22732" y="159702"/>
                  </a:lnTo>
                  <a:lnTo>
                    <a:pt x="22732" y="22796"/>
                  </a:lnTo>
                  <a:lnTo>
                    <a:pt x="125475" y="91249"/>
                  </a:lnTo>
                  <a:close/>
                </a:path>
                <a:path w="182879" h="182879">
                  <a:moveTo>
                    <a:pt x="142621" y="22796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142621" y="159702"/>
                  </a:lnTo>
                  <a:lnTo>
                    <a:pt x="142621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562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56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3657600"/>
          </a:xfrm>
          <a:custGeom>
            <a:avLst/>
            <a:gdLst/>
            <a:ahLst/>
            <a:cxnLst/>
            <a:rect l="l" t="t" r="r" b="b"/>
            <a:pathLst>
              <a:path w="9144000" h="3657600">
                <a:moveTo>
                  <a:pt x="0" y="3657600"/>
                </a:moveTo>
                <a:lnTo>
                  <a:pt x="9144000" y="3657600"/>
                </a:lnTo>
                <a:lnTo>
                  <a:pt x="9144000" y="0"/>
                </a:lnTo>
                <a:lnTo>
                  <a:pt x="0" y="0"/>
                </a:lnTo>
                <a:lnTo>
                  <a:pt x="0" y="365760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5943600"/>
            <a:ext cx="9144000" cy="914400"/>
          </a:xfrm>
          <a:custGeom>
            <a:avLst/>
            <a:gdLst/>
            <a:ahLst/>
            <a:cxnLst/>
            <a:rect l="l" t="t" r="r" b="b"/>
            <a:pathLst>
              <a:path w="9144000" h="914400">
                <a:moveTo>
                  <a:pt x="0" y="914399"/>
                </a:moveTo>
                <a:lnTo>
                  <a:pt x="9144000" y="914399"/>
                </a:lnTo>
                <a:lnTo>
                  <a:pt x="9144000" y="0"/>
                </a:lnTo>
                <a:lnTo>
                  <a:pt x="0" y="0"/>
                </a:lnTo>
                <a:lnTo>
                  <a:pt x="0" y="914399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-6350" y="3651250"/>
            <a:ext cx="9156700" cy="2298700"/>
            <a:chOff x="-6350" y="3651250"/>
            <a:chExt cx="9156700" cy="2298700"/>
          </a:xfrm>
        </p:grpSpPr>
        <p:sp>
          <p:nvSpPr>
            <p:cNvPr id="5" name="object 5"/>
            <p:cNvSpPr/>
            <p:nvPr/>
          </p:nvSpPr>
          <p:spPr>
            <a:xfrm>
              <a:off x="0" y="3657600"/>
              <a:ext cx="9144000" cy="2286000"/>
            </a:xfrm>
            <a:custGeom>
              <a:avLst/>
              <a:gdLst/>
              <a:ahLst/>
              <a:cxnLst/>
              <a:rect l="l" t="t" r="r" b="b"/>
              <a:pathLst>
                <a:path w="9144000" h="2286000">
                  <a:moveTo>
                    <a:pt x="91440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9144000" y="2286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3657600"/>
              <a:ext cx="9144000" cy="2286000"/>
            </a:xfrm>
            <a:custGeom>
              <a:avLst/>
              <a:gdLst/>
              <a:ahLst/>
              <a:cxnLst/>
              <a:rect l="l" t="t" r="r" b="b"/>
              <a:pathLst>
                <a:path w="9144000" h="2286000">
                  <a:moveTo>
                    <a:pt x="0" y="2286000"/>
                  </a:moveTo>
                  <a:lnTo>
                    <a:pt x="9144000" y="2286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22860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12700" y="222250"/>
            <a:ext cx="9080500" cy="2755900"/>
            <a:chOff x="12700" y="222250"/>
            <a:chExt cx="9080500" cy="2755900"/>
          </a:xfrm>
        </p:grpSpPr>
        <p:sp>
          <p:nvSpPr>
            <p:cNvPr id="8" name="object 8"/>
            <p:cNvSpPr/>
            <p:nvPr/>
          </p:nvSpPr>
          <p:spPr>
            <a:xfrm>
              <a:off x="19050" y="228600"/>
              <a:ext cx="9067800" cy="2743200"/>
            </a:xfrm>
            <a:custGeom>
              <a:avLst/>
              <a:gdLst/>
              <a:ahLst/>
              <a:cxnLst/>
              <a:rect l="l" t="t" r="r" b="b"/>
              <a:pathLst>
                <a:path w="9067800" h="2743200">
                  <a:moveTo>
                    <a:pt x="9067800" y="0"/>
                  </a:moveTo>
                  <a:lnTo>
                    <a:pt x="0" y="0"/>
                  </a:lnTo>
                  <a:lnTo>
                    <a:pt x="1523873" y="2743200"/>
                  </a:lnTo>
                  <a:lnTo>
                    <a:pt x="7543927" y="2743200"/>
                  </a:lnTo>
                  <a:lnTo>
                    <a:pt x="9067800" y="0"/>
                  </a:lnTo>
                  <a:close/>
                </a:path>
              </a:pathLst>
            </a:custGeom>
            <a:solidFill>
              <a:srgbClr val="FFC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9050" y="228600"/>
              <a:ext cx="9067800" cy="2743200"/>
            </a:xfrm>
            <a:custGeom>
              <a:avLst/>
              <a:gdLst/>
              <a:ahLst/>
              <a:cxnLst/>
              <a:rect l="l" t="t" r="r" b="b"/>
              <a:pathLst>
                <a:path w="9067800" h="2743200">
                  <a:moveTo>
                    <a:pt x="0" y="0"/>
                  </a:moveTo>
                  <a:lnTo>
                    <a:pt x="1523873" y="2743200"/>
                  </a:lnTo>
                  <a:lnTo>
                    <a:pt x="7543927" y="2743200"/>
                  </a:lnTo>
                  <a:lnTo>
                    <a:pt x="9067800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3254502" y="1521027"/>
            <a:ext cx="2649220" cy="94106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05"/>
              </a:spcBef>
              <a:buAutoNum type="alphaUcParenR"/>
              <a:tabLst>
                <a:tab pos="469265" algn="l"/>
                <a:tab pos="469900" algn="l"/>
                <a:tab pos="2162175" algn="l"/>
              </a:tabLst>
            </a:pPr>
            <a:r>
              <a:rPr dirty="0" sz="2000" b="1">
                <a:latin typeface="Times New Roman"/>
                <a:cs typeface="Times New Roman"/>
              </a:rPr>
              <a:t>For</a:t>
            </a:r>
            <a:r>
              <a:rPr dirty="0" sz="2000" spc="-50" b="1">
                <a:latin typeface="Times New Roman"/>
                <a:cs typeface="Times New Roman"/>
              </a:rPr>
              <a:t> </a:t>
            </a:r>
            <a:r>
              <a:rPr dirty="0" sz="2000" spc="-5" b="1">
                <a:latin typeface="Times New Roman"/>
                <a:cs typeface="Times New Roman"/>
              </a:rPr>
              <a:t>Ellipse	</a:t>
            </a:r>
            <a:r>
              <a:rPr dirty="0" sz="2000" b="1">
                <a:latin typeface="Times New Roman"/>
                <a:cs typeface="Times New Roman"/>
              </a:rPr>
              <a:t>E&lt;1</a:t>
            </a:r>
            <a:endParaRPr sz="2000">
              <a:latin typeface="Times New Roman"/>
              <a:cs typeface="Times New Roman"/>
            </a:endParaRPr>
          </a:p>
          <a:p>
            <a:pPr marL="55244" marR="5080" indent="-12700">
              <a:lnSpc>
                <a:spcPct val="100000"/>
              </a:lnSpc>
              <a:buAutoNum type="alphaUcParenR"/>
              <a:tabLst>
                <a:tab pos="499745" algn="l"/>
                <a:tab pos="500380" algn="l"/>
                <a:tab pos="2194560" algn="l"/>
              </a:tabLst>
            </a:pPr>
            <a:r>
              <a:rPr dirty="0" sz="2000" b="1">
                <a:latin typeface="Times New Roman"/>
                <a:cs typeface="Times New Roman"/>
              </a:rPr>
              <a:t>For</a:t>
            </a:r>
            <a:r>
              <a:rPr dirty="0" sz="2000" spc="-55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Par</a:t>
            </a:r>
            <a:r>
              <a:rPr dirty="0" sz="2000" spc="5" b="1">
                <a:latin typeface="Times New Roman"/>
                <a:cs typeface="Times New Roman"/>
              </a:rPr>
              <a:t>a</a:t>
            </a:r>
            <a:r>
              <a:rPr dirty="0" sz="2000" b="1">
                <a:latin typeface="Times New Roman"/>
                <a:cs typeface="Times New Roman"/>
              </a:rPr>
              <a:t>b</a:t>
            </a:r>
            <a:r>
              <a:rPr dirty="0" sz="2000" spc="5" b="1">
                <a:latin typeface="Times New Roman"/>
                <a:cs typeface="Times New Roman"/>
              </a:rPr>
              <a:t>o</a:t>
            </a:r>
            <a:r>
              <a:rPr dirty="0" sz="2000" b="1">
                <a:latin typeface="Times New Roman"/>
                <a:cs typeface="Times New Roman"/>
              </a:rPr>
              <a:t>la</a:t>
            </a:r>
            <a:r>
              <a:rPr dirty="0" sz="2000" b="1">
                <a:latin typeface="Times New Roman"/>
                <a:cs typeface="Times New Roman"/>
              </a:rPr>
              <a:t>	</a:t>
            </a:r>
            <a:r>
              <a:rPr dirty="0" sz="2000" spc="-10" b="1">
                <a:latin typeface="Times New Roman"/>
                <a:cs typeface="Times New Roman"/>
              </a:rPr>
              <a:t>E</a:t>
            </a:r>
            <a:r>
              <a:rPr dirty="0" sz="2000" b="1">
                <a:latin typeface="Times New Roman"/>
                <a:cs typeface="Times New Roman"/>
              </a:rPr>
              <a:t>=1  </a:t>
            </a:r>
            <a:r>
              <a:rPr dirty="0" sz="2000" spc="5" b="1">
                <a:latin typeface="Times New Roman"/>
                <a:cs typeface="Times New Roman"/>
              </a:rPr>
              <a:t>C)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54373" y="2130932"/>
            <a:ext cx="213804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latin typeface="Times New Roman"/>
                <a:cs typeface="Times New Roman"/>
              </a:rPr>
              <a:t>For Hyperbola</a:t>
            </a:r>
            <a:r>
              <a:rPr dirty="0" sz="2000" spc="-155" b="1">
                <a:latin typeface="Times New Roman"/>
                <a:cs typeface="Times New Roman"/>
              </a:rPr>
              <a:t> </a:t>
            </a:r>
            <a:r>
              <a:rPr dirty="0" sz="2000" spc="-5" b="1">
                <a:latin typeface="Times New Roman"/>
                <a:cs typeface="Times New Roman"/>
              </a:rPr>
              <a:t>E&gt;1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203450" y="2998851"/>
            <a:ext cx="4737100" cy="644525"/>
            <a:chOff x="2203450" y="2998851"/>
            <a:chExt cx="4737100" cy="644525"/>
          </a:xfrm>
        </p:grpSpPr>
        <p:sp>
          <p:nvSpPr>
            <p:cNvPr id="13" name="object 13"/>
            <p:cNvSpPr/>
            <p:nvPr/>
          </p:nvSpPr>
          <p:spPr>
            <a:xfrm>
              <a:off x="2209800" y="3005201"/>
              <a:ext cx="4724400" cy="631825"/>
            </a:xfrm>
            <a:custGeom>
              <a:avLst/>
              <a:gdLst/>
              <a:ahLst/>
              <a:cxnLst/>
              <a:rect l="l" t="t" r="r" b="b"/>
              <a:pathLst>
                <a:path w="4724400" h="631825">
                  <a:moveTo>
                    <a:pt x="4724400" y="0"/>
                  </a:moveTo>
                  <a:lnTo>
                    <a:pt x="0" y="0"/>
                  </a:lnTo>
                  <a:lnTo>
                    <a:pt x="0" y="631825"/>
                  </a:lnTo>
                  <a:lnTo>
                    <a:pt x="4724400" y="631825"/>
                  </a:lnTo>
                  <a:lnTo>
                    <a:pt x="4724400" y="0"/>
                  </a:lnTo>
                  <a:close/>
                </a:path>
              </a:pathLst>
            </a:custGeom>
            <a:solidFill>
              <a:srgbClr val="66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2209800" y="3005201"/>
              <a:ext cx="4724400" cy="631825"/>
            </a:xfrm>
            <a:custGeom>
              <a:avLst/>
              <a:gdLst/>
              <a:ahLst/>
              <a:cxnLst/>
              <a:rect l="l" t="t" r="r" b="b"/>
              <a:pathLst>
                <a:path w="4724400" h="631825">
                  <a:moveTo>
                    <a:pt x="0" y="631825"/>
                  </a:moveTo>
                  <a:lnTo>
                    <a:pt x="4724400" y="631825"/>
                  </a:lnTo>
                  <a:lnTo>
                    <a:pt x="4724400" y="0"/>
                  </a:lnTo>
                  <a:lnTo>
                    <a:pt x="0" y="0"/>
                  </a:lnTo>
                  <a:lnTo>
                    <a:pt x="0" y="63182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825195" y="2839142"/>
            <a:ext cx="7226300" cy="3013075"/>
          </a:xfrm>
          <a:prstGeom prst="rect">
            <a:avLst/>
          </a:prstGeom>
        </p:spPr>
        <p:txBody>
          <a:bodyPr wrap="square" lIns="0" tIns="208915" rIns="0" bIns="0" rtlCol="0" vert="horz">
            <a:spAutoFit/>
          </a:bodyPr>
          <a:lstStyle/>
          <a:p>
            <a:pPr algn="ctr" marL="321945">
              <a:lnSpc>
                <a:spcPct val="100000"/>
              </a:lnSpc>
              <a:spcBef>
                <a:spcPts val="1645"/>
              </a:spcBef>
            </a:pPr>
            <a:r>
              <a:rPr dirty="0" sz="2800" spc="-5" b="1">
                <a:solidFill>
                  <a:srgbClr val="CC00FF"/>
                </a:solidFill>
                <a:latin typeface="Times New Roman"/>
                <a:cs typeface="Times New Roman"/>
              </a:rPr>
              <a:t>Refer </a:t>
            </a:r>
            <a:r>
              <a:rPr dirty="0" sz="2800" spc="-15" b="1">
                <a:solidFill>
                  <a:srgbClr val="CC00FF"/>
                </a:solidFill>
                <a:latin typeface="Times New Roman"/>
                <a:cs typeface="Times New Roman"/>
              </a:rPr>
              <a:t>Problem </a:t>
            </a:r>
            <a:r>
              <a:rPr dirty="0" sz="2800" spc="-5" b="1">
                <a:solidFill>
                  <a:srgbClr val="CC00FF"/>
                </a:solidFill>
                <a:latin typeface="Times New Roman"/>
                <a:cs typeface="Times New Roman"/>
              </a:rPr>
              <a:t>nos. 6. 9 &amp;</a:t>
            </a:r>
            <a:r>
              <a:rPr dirty="0" sz="2800" spc="-35" b="1">
                <a:solidFill>
                  <a:srgbClr val="CC00FF"/>
                </a:solidFill>
                <a:latin typeface="Times New Roman"/>
                <a:cs typeface="Times New Roman"/>
              </a:rPr>
              <a:t> </a:t>
            </a:r>
            <a:r>
              <a:rPr dirty="0" sz="2800" spc="-5" b="1">
                <a:solidFill>
                  <a:srgbClr val="CC00FF"/>
                </a:solidFill>
                <a:latin typeface="Times New Roman"/>
                <a:cs typeface="Times New Roman"/>
              </a:rPr>
              <a:t>12</a:t>
            </a:r>
            <a:endParaRPr sz="2800">
              <a:latin typeface="Times New Roman"/>
              <a:cs typeface="Times New Roman"/>
            </a:endParaRPr>
          </a:p>
          <a:p>
            <a:pPr algn="ctr" marL="3810">
              <a:lnSpc>
                <a:spcPct val="100000"/>
              </a:lnSpc>
              <a:spcBef>
                <a:spcPts val="1330"/>
              </a:spcBef>
            </a:pPr>
            <a:r>
              <a:rPr dirty="0" sz="2400" spc="-5" b="1">
                <a:solidFill>
                  <a:srgbClr val="FF0066"/>
                </a:solidFill>
                <a:latin typeface="Times New Roman"/>
                <a:cs typeface="Times New Roman"/>
              </a:rPr>
              <a:t>SECOND </a:t>
            </a:r>
            <a:r>
              <a:rPr dirty="0" sz="2400" spc="-25" b="1">
                <a:solidFill>
                  <a:srgbClr val="FF0066"/>
                </a:solidFill>
                <a:latin typeface="Times New Roman"/>
                <a:cs typeface="Times New Roman"/>
              </a:rPr>
              <a:t>DEFINATION </a:t>
            </a:r>
            <a:r>
              <a:rPr dirty="0" sz="2400" b="1">
                <a:solidFill>
                  <a:srgbClr val="FF0066"/>
                </a:solidFill>
                <a:latin typeface="Times New Roman"/>
                <a:cs typeface="Times New Roman"/>
              </a:rPr>
              <a:t>OF </a:t>
            </a:r>
            <a:r>
              <a:rPr dirty="0" sz="2400" spc="-5" b="1">
                <a:solidFill>
                  <a:srgbClr val="FF0066"/>
                </a:solidFill>
                <a:latin typeface="Times New Roman"/>
                <a:cs typeface="Times New Roman"/>
              </a:rPr>
              <a:t>AN</a:t>
            </a:r>
            <a:r>
              <a:rPr dirty="0" sz="2400" spc="-160" b="1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dirty="0" sz="2400" spc="-5" b="1">
                <a:solidFill>
                  <a:srgbClr val="FF0066"/>
                </a:solidFill>
                <a:latin typeface="Times New Roman"/>
                <a:cs typeface="Times New Roman"/>
              </a:rPr>
              <a:t>ELLIPSE</a:t>
            </a:r>
            <a:r>
              <a:rPr dirty="0" sz="1800" spc="-5">
                <a:latin typeface="Times New Roman"/>
                <a:cs typeface="Times New Roman"/>
              </a:rPr>
              <a:t>:-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2400">
                <a:latin typeface="Times New Roman"/>
                <a:cs typeface="Times New Roman"/>
              </a:rPr>
              <a:t>It </a:t>
            </a:r>
            <a:r>
              <a:rPr dirty="0" sz="2400" spc="-5">
                <a:latin typeface="Times New Roman"/>
                <a:cs typeface="Times New Roman"/>
              </a:rPr>
              <a:t>is </a:t>
            </a:r>
            <a:r>
              <a:rPr dirty="0" sz="2400">
                <a:latin typeface="Times New Roman"/>
                <a:cs typeface="Times New Roman"/>
              </a:rPr>
              <a:t>a locus of a point </a:t>
            </a:r>
            <a:r>
              <a:rPr dirty="0" sz="2400" spc="-5">
                <a:latin typeface="Times New Roman"/>
                <a:cs typeface="Times New Roman"/>
              </a:rPr>
              <a:t>moving </a:t>
            </a:r>
            <a:r>
              <a:rPr dirty="0" sz="2400">
                <a:latin typeface="Times New Roman"/>
                <a:cs typeface="Times New Roman"/>
              </a:rPr>
              <a:t>in a</a:t>
            </a:r>
            <a:r>
              <a:rPr dirty="0" sz="2400" spc="-9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plane</a:t>
            </a:r>
            <a:endParaRPr sz="2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2400" spc="-5">
                <a:latin typeface="Times New Roman"/>
                <a:cs typeface="Times New Roman"/>
              </a:rPr>
              <a:t>such </a:t>
            </a:r>
            <a:r>
              <a:rPr dirty="0" sz="2400">
                <a:latin typeface="Times New Roman"/>
                <a:cs typeface="Times New Roman"/>
              </a:rPr>
              <a:t>that the </a:t>
            </a:r>
            <a:r>
              <a:rPr dirty="0" sz="2400" spc="-5">
                <a:latin typeface="Times New Roman"/>
                <a:cs typeface="Times New Roman"/>
              </a:rPr>
              <a:t>SUM </a:t>
            </a:r>
            <a:r>
              <a:rPr dirty="0" sz="2400">
                <a:latin typeface="Times New Roman"/>
                <a:cs typeface="Times New Roman"/>
              </a:rPr>
              <a:t>of </a:t>
            </a:r>
            <a:r>
              <a:rPr dirty="0" sz="2400" spc="-35">
                <a:latin typeface="Times New Roman"/>
                <a:cs typeface="Times New Roman"/>
              </a:rPr>
              <a:t>it’s </a:t>
            </a:r>
            <a:r>
              <a:rPr dirty="0" sz="2400">
                <a:latin typeface="Times New Roman"/>
                <a:cs typeface="Times New Roman"/>
              </a:rPr>
              <a:t>distances </a:t>
            </a:r>
            <a:r>
              <a:rPr dirty="0" sz="2400" spc="-5">
                <a:latin typeface="Times New Roman"/>
                <a:cs typeface="Times New Roman"/>
              </a:rPr>
              <a:t>from </a:t>
            </a:r>
            <a:r>
              <a:rPr dirty="0" sz="2400" spc="-10">
                <a:latin typeface="Times New Roman"/>
                <a:cs typeface="Times New Roman"/>
              </a:rPr>
              <a:t>TWO </a:t>
            </a:r>
            <a:r>
              <a:rPr dirty="0" sz="2400" spc="-5">
                <a:latin typeface="Times New Roman"/>
                <a:cs typeface="Times New Roman"/>
              </a:rPr>
              <a:t>fixed</a:t>
            </a:r>
            <a:r>
              <a:rPr dirty="0" sz="2400" spc="-7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points</a:t>
            </a:r>
            <a:endParaRPr sz="2400">
              <a:latin typeface="Times New Roman"/>
              <a:cs typeface="Times New Roman"/>
            </a:endParaRPr>
          </a:p>
          <a:p>
            <a:pPr algn="ctr" marL="1270">
              <a:lnSpc>
                <a:spcPct val="100000"/>
              </a:lnSpc>
            </a:pPr>
            <a:r>
              <a:rPr dirty="0" sz="2400">
                <a:latin typeface="Times New Roman"/>
                <a:cs typeface="Times New Roman"/>
              </a:rPr>
              <a:t>always </a:t>
            </a:r>
            <a:r>
              <a:rPr dirty="0" sz="2400" spc="-5">
                <a:latin typeface="Times New Roman"/>
                <a:cs typeface="Times New Roman"/>
              </a:rPr>
              <a:t>remains</a:t>
            </a:r>
            <a:r>
              <a:rPr dirty="0" sz="2400" spc="-3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constant.</a:t>
            </a:r>
            <a:endParaRPr sz="2400">
              <a:latin typeface="Times New Roman"/>
              <a:cs typeface="Times New Roman"/>
            </a:endParaRPr>
          </a:p>
          <a:p>
            <a:pPr algn="ctr" marL="439420" marR="429895" indent="2540">
              <a:lnSpc>
                <a:spcPct val="100000"/>
              </a:lnSpc>
            </a:pPr>
            <a:r>
              <a:rPr dirty="0" sz="2400" spc="-5">
                <a:latin typeface="Times New Roman"/>
                <a:cs typeface="Times New Roman"/>
              </a:rPr>
              <a:t>{And this </a:t>
            </a:r>
            <a:r>
              <a:rPr dirty="0" sz="2400" spc="-5" b="1" i="1">
                <a:latin typeface="Times New Roman"/>
                <a:cs typeface="Times New Roman"/>
              </a:rPr>
              <a:t>sum </a:t>
            </a:r>
            <a:r>
              <a:rPr dirty="0" sz="2400" b="1" i="1">
                <a:latin typeface="Times New Roman"/>
                <a:cs typeface="Times New Roman"/>
              </a:rPr>
              <a:t>equals </a:t>
            </a:r>
            <a:r>
              <a:rPr dirty="0" sz="2400">
                <a:latin typeface="Times New Roman"/>
                <a:cs typeface="Times New Roman"/>
              </a:rPr>
              <a:t>to the length of </a:t>
            </a:r>
            <a:r>
              <a:rPr dirty="0" sz="2400" b="1" i="1">
                <a:latin typeface="Times New Roman"/>
                <a:cs typeface="Times New Roman"/>
              </a:rPr>
              <a:t>major axis</a:t>
            </a:r>
            <a:r>
              <a:rPr dirty="0" sz="2400">
                <a:latin typeface="Times New Roman"/>
                <a:cs typeface="Times New Roman"/>
              </a:rPr>
              <a:t>.}  These </a:t>
            </a:r>
            <a:r>
              <a:rPr dirty="0" sz="2400" spc="-10">
                <a:latin typeface="Times New Roman"/>
                <a:cs typeface="Times New Roman"/>
              </a:rPr>
              <a:t>TWO </a:t>
            </a:r>
            <a:r>
              <a:rPr dirty="0" sz="2400">
                <a:latin typeface="Times New Roman"/>
                <a:cs typeface="Times New Roman"/>
              </a:rPr>
              <a:t>fixed points are </a:t>
            </a:r>
            <a:r>
              <a:rPr dirty="0" sz="2400" spc="-5">
                <a:latin typeface="Times New Roman"/>
                <a:cs typeface="Times New Roman"/>
              </a:rPr>
              <a:t>FOCUS </a:t>
            </a:r>
            <a:r>
              <a:rPr dirty="0" sz="2400">
                <a:latin typeface="Times New Roman"/>
                <a:cs typeface="Times New Roman"/>
              </a:rPr>
              <a:t>1 &amp; </a:t>
            </a:r>
            <a:r>
              <a:rPr dirty="0" sz="2400" spc="-5">
                <a:latin typeface="Times New Roman"/>
                <a:cs typeface="Times New Roman"/>
              </a:rPr>
              <a:t>FOCUS</a:t>
            </a:r>
            <a:r>
              <a:rPr dirty="0" sz="2400" spc="-11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2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590800" y="5981698"/>
            <a:ext cx="3886200" cy="762000"/>
          </a:xfrm>
          <a:prstGeom prst="rect">
            <a:avLst/>
          </a:prstGeom>
          <a:solidFill>
            <a:srgbClr val="66FFFF"/>
          </a:solidFill>
          <a:ln w="12700">
            <a:solidFill>
              <a:srgbClr val="000000"/>
            </a:solidFill>
          </a:ln>
        </p:spPr>
        <p:txBody>
          <a:bodyPr wrap="square" lIns="0" tIns="7620" rIns="0" bIns="0" rtlCol="0" vert="horz">
            <a:spAutoFit/>
          </a:bodyPr>
          <a:lstStyle/>
          <a:p>
            <a:pPr marL="610235">
              <a:lnSpc>
                <a:spcPct val="100000"/>
              </a:lnSpc>
              <a:spcBef>
                <a:spcPts val="60"/>
              </a:spcBef>
            </a:pPr>
            <a:r>
              <a:rPr dirty="0" sz="2400" spc="-5" b="1">
                <a:latin typeface="Times New Roman"/>
                <a:cs typeface="Times New Roman"/>
              </a:rPr>
              <a:t>Refer </a:t>
            </a:r>
            <a:r>
              <a:rPr dirty="0" sz="2400" spc="-10" b="1">
                <a:latin typeface="Times New Roman"/>
                <a:cs typeface="Times New Roman"/>
              </a:rPr>
              <a:t>Problem</a:t>
            </a:r>
            <a:r>
              <a:rPr dirty="0" sz="2400" spc="-75" b="1">
                <a:latin typeface="Times New Roman"/>
                <a:cs typeface="Times New Roman"/>
              </a:rPr>
              <a:t> </a:t>
            </a:r>
            <a:r>
              <a:rPr dirty="0" sz="2400" spc="-5" b="1">
                <a:latin typeface="Times New Roman"/>
                <a:cs typeface="Times New Roman"/>
              </a:rPr>
              <a:t>no.4</a:t>
            </a:r>
            <a:endParaRPr sz="2400">
              <a:latin typeface="Times New Roman"/>
              <a:cs typeface="Times New Roman"/>
            </a:endParaRPr>
          </a:p>
          <a:p>
            <a:pPr marL="74295">
              <a:lnSpc>
                <a:spcPct val="100000"/>
              </a:lnSpc>
              <a:spcBef>
                <a:spcPts val="35"/>
              </a:spcBef>
            </a:pPr>
            <a:r>
              <a:rPr dirty="0" sz="1800" spc="-10" b="1">
                <a:latin typeface="Tahoma"/>
                <a:cs typeface="Tahoma"/>
              </a:rPr>
              <a:t>Ellipse </a:t>
            </a:r>
            <a:r>
              <a:rPr dirty="0" sz="1800" b="1">
                <a:latin typeface="Tahoma"/>
                <a:cs typeface="Tahoma"/>
              </a:rPr>
              <a:t>by Arcs </a:t>
            </a:r>
            <a:r>
              <a:rPr dirty="0" sz="1800" spc="-5" b="1">
                <a:latin typeface="Tahoma"/>
                <a:cs typeface="Tahoma"/>
              </a:rPr>
              <a:t>of Circles</a:t>
            </a:r>
            <a:r>
              <a:rPr dirty="0" sz="1800" spc="-40" b="1">
                <a:latin typeface="Tahoma"/>
                <a:cs typeface="Tahoma"/>
              </a:rPr>
              <a:t> </a:t>
            </a:r>
            <a:r>
              <a:rPr dirty="0" sz="1800" spc="-5" b="1">
                <a:latin typeface="Tahoma"/>
                <a:cs typeface="Tahoma"/>
              </a:rPr>
              <a:t>Method.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75894" y="174980"/>
            <a:ext cx="8267065" cy="1372235"/>
          </a:xfrm>
          <a:prstGeom prst="rect">
            <a:avLst/>
          </a:prstGeom>
        </p:spPr>
        <p:txBody>
          <a:bodyPr wrap="square" lIns="0" tIns="76200" rIns="0" bIns="0" rtlCol="0" vert="horz">
            <a:spAutoFit/>
          </a:bodyPr>
          <a:lstStyle/>
          <a:p>
            <a:pPr marL="224790">
              <a:lnSpc>
                <a:spcPct val="100000"/>
              </a:lnSpc>
              <a:spcBef>
                <a:spcPts val="600"/>
              </a:spcBef>
            </a:pPr>
            <a:r>
              <a:rPr dirty="0" sz="2000" spc="-5" b="1">
                <a:solidFill>
                  <a:srgbClr val="FF0066"/>
                </a:solidFill>
                <a:latin typeface="Tahoma"/>
                <a:cs typeface="Tahoma"/>
              </a:rPr>
              <a:t>COMMON DEFINATION </a:t>
            </a:r>
            <a:r>
              <a:rPr dirty="0" sz="2000" b="1">
                <a:solidFill>
                  <a:srgbClr val="FF0066"/>
                </a:solidFill>
                <a:latin typeface="Tahoma"/>
                <a:cs typeface="Tahoma"/>
              </a:rPr>
              <a:t>OF ELLIPSE, </a:t>
            </a:r>
            <a:r>
              <a:rPr dirty="0" sz="2000" spc="-5" b="1">
                <a:solidFill>
                  <a:srgbClr val="FF0066"/>
                </a:solidFill>
                <a:latin typeface="Tahoma"/>
                <a:cs typeface="Tahoma"/>
              </a:rPr>
              <a:t>PARABOLA </a:t>
            </a:r>
            <a:r>
              <a:rPr dirty="0" sz="2000" b="1">
                <a:solidFill>
                  <a:srgbClr val="FF0066"/>
                </a:solidFill>
                <a:latin typeface="Tahoma"/>
                <a:cs typeface="Tahoma"/>
              </a:rPr>
              <a:t>&amp;</a:t>
            </a:r>
            <a:r>
              <a:rPr dirty="0" sz="2000" spc="-100" b="1">
                <a:solidFill>
                  <a:srgbClr val="FF0066"/>
                </a:solidFill>
                <a:latin typeface="Tahoma"/>
                <a:cs typeface="Tahoma"/>
              </a:rPr>
              <a:t> </a:t>
            </a:r>
            <a:r>
              <a:rPr dirty="0" sz="2000" spc="-5" b="1">
                <a:solidFill>
                  <a:srgbClr val="FF0066"/>
                </a:solidFill>
                <a:latin typeface="Tahoma"/>
                <a:cs typeface="Tahoma"/>
              </a:rPr>
              <a:t>HYPERBOLA:</a:t>
            </a:r>
            <a:endParaRPr sz="2000">
              <a:latin typeface="Tahoma"/>
              <a:cs typeface="Tahoma"/>
            </a:endParaRPr>
          </a:p>
          <a:p>
            <a:pPr algn="ctr" marL="12065" marR="92075">
              <a:lnSpc>
                <a:spcPct val="100000"/>
              </a:lnSpc>
              <a:spcBef>
                <a:spcPts val="500"/>
              </a:spcBef>
            </a:pPr>
            <a:r>
              <a:rPr dirty="0" sz="2000">
                <a:solidFill>
                  <a:srgbClr val="800000"/>
                </a:solidFill>
                <a:latin typeface="Times New Roman"/>
                <a:cs typeface="Times New Roman"/>
              </a:rPr>
              <a:t>These are the loci of points </a:t>
            </a:r>
            <a:r>
              <a:rPr dirty="0" sz="2000" spc="-5">
                <a:solidFill>
                  <a:srgbClr val="800000"/>
                </a:solidFill>
                <a:latin typeface="Times New Roman"/>
                <a:cs typeface="Times New Roman"/>
              </a:rPr>
              <a:t>moving </a:t>
            </a:r>
            <a:r>
              <a:rPr dirty="0" sz="2000">
                <a:solidFill>
                  <a:srgbClr val="800000"/>
                </a:solidFill>
                <a:latin typeface="Times New Roman"/>
                <a:cs typeface="Times New Roman"/>
              </a:rPr>
              <a:t>in a plane such that the </a:t>
            </a:r>
            <a:r>
              <a:rPr dirty="0" sz="2000" spc="-5">
                <a:solidFill>
                  <a:srgbClr val="800000"/>
                </a:solidFill>
                <a:latin typeface="Times New Roman"/>
                <a:cs typeface="Times New Roman"/>
              </a:rPr>
              <a:t>ratio </a:t>
            </a:r>
            <a:r>
              <a:rPr dirty="0" sz="2000">
                <a:solidFill>
                  <a:srgbClr val="800000"/>
                </a:solidFill>
                <a:latin typeface="Times New Roman"/>
                <a:cs typeface="Times New Roman"/>
              </a:rPr>
              <a:t>of </a:t>
            </a:r>
            <a:r>
              <a:rPr dirty="0" sz="2000" spc="-30">
                <a:solidFill>
                  <a:srgbClr val="800000"/>
                </a:solidFill>
                <a:latin typeface="Times New Roman"/>
                <a:cs typeface="Times New Roman"/>
              </a:rPr>
              <a:t>it’s</a:t>
            </a:r>
            <a:r>
              <a:rPr dirty="0" sz="2000" spc="-200">
                <a:solidFill>
                  <a:srgbClr val="80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800000"/>
                </a:solidFill>
                <a:latin typeface="Times New Roman"/>
                <a:cs typeface="Times New Roman"/>
              </a:rPr>
              <a:t>distances  from a </a:t>
            </a:r>
            <a:r>
              <a:rPr dirty="0" sz="2000" b="1" i="1">
                <a:solidFill>
                  <a:srgbClr val="800000"/>
                </a:solidFill>
                <a:latin typeface="Times New Roman"/>
                <a:cs typeface="Times New Roman"/>
              </a:rPr>
              <a:t>fixed point </a:t>
            </a:r>
            <a:r>
              <a:rPr dirty="0" sz="2000" spc="5">
                <a:solidFill>
                  <a:srgbClr val="800000"/>
                </a:solidFill>
                <a:latin typeface="Times New Roman"/>
                <a:cs typeface="Times New Roman"/>
              </a:rPr>
              <a:t>And </a:t>
            </a:r>
            <a:r>
              <a:rPr dirty="0" sz="2000">
                <a:solidFill>
                  <a:srgbClr val="800000"/>
                </a:solidFill>
                <a:latin typeface="Times New Roman"/>
                <a:cs typeface="Times New Roman"/>
              </a:rPr>
              <a:t>a </a:t>
            </a:r>
            <a:r>
              <a:rPr dirty="0" sz="2000" b="1" i="1">
                <a:solidFill>
                  <a:srgbClr val="800000"/>
                </a:solidFill>
                <a:latin typeface="Times New Roman"/>
                <a:cs typeface="Times New Roman"/>
              </a:rPr>
              <a:t>fixed </a:t>
            </a:r>
            <a:r>
              <a:rPr dirty="0" sz="2000" spc="-5" b="1" i="1">
                <a:solidFill>
                  <a:srgbClr val="800000"/>
                </a:solidFill>
                <a:latin typeface="Times New Roman"/>
                <a:cs typeface="Times New Roman"/>
              </a:rPr>
              <a:t>line </a:t>
            </a:r>
            <a:r>
              <a:rPr dirty="0" sz="2000">
                <a:solidFill>
                  <a:srgbClr val="800000"/>
                </a:solidFill>
                <a:latin typeface="Times New Roman"/>
                <a:cs typeface="Times New Roman"/>
              </a:rPr>
              <a:t>always </a:t>
            </a:r>
            <a:r>
              <a:rPr dirty="0" sz="2000" spc="-5">
                <a:solidFill>
                  <a:srgbClr val="800000"/>
                </a:solidFill>
                <a:latin typeface="Times New Roman"/>
                <a:cs typeface="Times New Roman"/>
              </a:rPr>
              <a:t>remains</a:t>
            </a:r>
            <a:r>
              <a:rPr dirty="0" sz="2000" spc="-280">
                <a:solidFill>
                  <a:srgbClr val="80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800000"/>
                </a:solidFill>
                <a:latin typeface="Times New Roman"/>
                <a:cs typeface="Times New Roman"/>
              </a:rPr>
              <a:t>constant.</a:t>
            </a:r>
            <a:endParaRPr sz="2000">
              <a:latin typeface="Times New Roman"/>
              <a:cs typeface="Times New Roman"/>
            </a:endParaRPr>
          </a:p>
          <a:p>
            <a:pPr algn="ctr" marR="21590">
              <a:lnSpc>
                <a:spcPct val="100000"/>
              </a:lnSpc>
            </a:pPr>
            <a:r>
              <a:rPr dirty="0" sz="2000">
                <a:solidFill>
                  <a:srgbClr val="800000"/>
                </a:solidFill>
                <a:latin typeface="Times New Roman"/>
                <a:cs typeface="Times New Roman"/>
              </a:rPr>
              <a:t>The </a:t>
            </a:r>
            <a:r>
              <a:rPr dirty="0" sz="2000" spc="-5">
                <a:solidFill>
                  <a:srgbClr val="800000"/>
                </a:solidFill>
                <a:latin typeface="Times New Roman"/>
                <a:cs typeface="Times New Roman"/>
              </a:rPr>
              <a:t>Ratio is called </a:t>
            </a:r>
            <a:r>
              <a:rPr dirty="0" sz="2000" spc="-15" b="1">
                <a:solidFill>
                  <a:srgbClr val="800000"/>
                </a:solidFill>
                <a:latin typeface="Times New Roman"/>
                <a:cs typeface="Times New Roman"/>
              </a:rPr>
              <a:t>ECCENTRICITY.</a:t>
            </a:r>
            <a:r>
              <a:rPr dirty="0" sz="2000" spc="-25" b="1">
                <a:solidFill>
                  <a:srgbClr val="800000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800000"/>
                </a:solidFill>
                <a:latin typeface="Times New Roman"/>
                <a:cs typeface="Times New Roman"/>
              </a:rPr>
              <a:t>(E)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8010525" y="39687"/>
            <a:ext cx="1109980" cy="195580"/>
            <a:chOff x="8010525" y="39687"/>
            <a:chExt cx="1109980" cy="195580"/>
          </a:xfrm>
        </p:grpSpPr>
        <p:sp>
          <p:nvSpPr>
            <p:cNvPr id="19" name="object 19"/>
            <p:cNvSpPr/>
            <p:nvPr/>
          </p:nvSpPr>
          <p:spPr>
            <a:xfrm>
              <a:off x="8016875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8056753" y="77469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80168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91313" y="22796"/>
                  </a:moveTo>
                  <a:lnTo>
                    <a:pt x="116967" y="48450"/>
                  </a:lnTo>
                  <a:lnTo>
                    <a:pt x="116967" y="31432"/>
                  </a:lnTo>
                  <a:lnTo>
                    <a:pt x="134111" y="31432"/>
                  </a:lnTo>
                  <a:lnTo>
                    <a:pt x="134111" y="65595"/>
                  </a:lnTo>
                  <a:lnTo>
                    <a:pt x="159766" y="91249"/>
                  </a:lnTo>
                  <a:lnTo>
                    <a:pt x="142621" y="91249"/>
                  </a:lnTo>
                  <a:lnTo>
                    <a:pt x="142621" y="159702"/>
                  </a:lnTo>
                  <a:lnTo>
                    <a:pt x="39877" y="159702"/>
                  </a:lnTo>
                  <a:lnTo>
                    <a:pt x="39877" y="91249"/>
                  </a:lnTo>
                  <a:lnTo>
                    <a:pt x="22859" y="91249"/>
                  </a:lnTo>
                  <a:lnTo>
                    <a:pt x="91313" y="22796"/>
                  </a:lnTo>
                  <a:close/>
                </a:path>
                <a:path w="182879" h="182879">
                  <a:moveTo>
                    <a:pt x="116967" y="48450"/>
                  </a:moveTo>
                  <a:lnTo>
                    <a:pt x="134111" y="65595"/>
                  </a:lnTo>
                </a:path>
                <a:path w="182879" h="182879">
                  <a:moveTo>
                    <a:pt x="142621" y="91249"/>
                  </a:moveTo>
                  <a:lnTo>
                    <a:pt x="39877" y="91249"/>
                  </a:lnTo>
                </a:path>
                <a:path w="182879" h="182879">
                  <a:moveTo>
                    <a:pt x="82676" y="159702"/>
                  </a:moveTo>
                  <a:lnTo>
                    <a:pt x="82676" y="125539"/>
                  </a:lnTo>
                  <a:lnTo>
                    <a:pt x="99822" y="125539"/>
                  </a:lnTo>
                  <a:lnTo>
                    <a:pt x="99822" y="159702"/>
                  </a:lnTo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8382000" y="461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8382000" y="46037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23622" y="91249"/>
                  </a:moveTo>
                  <a:lnTo>
                    <a:pt x="160527" y="22796"/>
                  </a:lnTo>
                  <a:lnTo>
                    <a:pt x="160527" y="159702"/>
                  </a:lnTo>
                  <a:lnTo>
                    <a:pt x="23622" y="91249"/>
                  </a:lnTo>
                  <a:close/>
                </a:path>
                <a:path w="184150" h="182879">
                  <a:moveTo>
                    <a:pt x="0" y="182562"/>
                  </a:moveTo>
                  <a:lnTo>
                    <a:pt x="184150" y="182562"/>
                  </a:lnTo>
                  <a:lnTo>
                    <a:pt x="184150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8566150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8566150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59766" y="91249"/>
                  </a:moveTo>
                  <a:lnTo>
                    <a:pt x="22859" y="159702"/>
                  </a:lnTo>
                  <a:lnTo>
                    <a:pt x="22859" y="22796"/>
                  </a:lnTo>
                  <a:lnTo>
                    <a:pt x="159766" y="91249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8199501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8199501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57023" y="91249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57023" y="91249"/>
                  </a:lnTo>
                  <a:close/>
                </a:path>
                <a:path w="182879" h="182879">
                  <a:moveTo>
                    <a:pt x="39877" y="22796"/>
                  </a:moveTo>
                  <a:lnTo>
                    <a:pt x="39877" y="159702"/>
                  </a:lnTo>
                  <a:lnTo>
                    <a:pt x="22732" y="159702"/>
                  </a:lnTo>
                  <a:lnTo>
                    <a:pt x="22732" y="22796"/>
                  </a:lnTo>
                  <a:lnTo>
                    <a:pt x="39877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8748776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8748776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25475" y="91249"/>
                  </a:moveTo>
                  <a:lnTo>
                    <a:pt x="22732" y="159702"/>
                  </a:lnTo>
                  <a:lnTo>
                    <a:pt x="22732" y="22796"/>
                  </a:lnTo>
                  <a:lnTo>
                    <a:pt x="125475" y="91249"/>
                  </a:lnTo>
                  <a:close/>
                </a:path>
                <a:path w="182879" h="182879">
                  <a:moveTo>
                    <a:pt x="142621" y="22796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142621" y="159702"/>
                  </a:lnTo>
                  <a:lnTo>
                    <a:pt x="142621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562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56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354576" y="1106550"/>
            <a:ext cx="4094479" cy="3994150"/>
            <a:chOff x="4354576" y="1106550"/>
            <a:chExt cx="4094479" cy="3994150"/>
          </a:xfrm>
        </p:grpSpPr>
        <p:sp>
          <p:nvSpPr>
            <p:cNvPr id="3" name="object 3"/>
            <p:cNvSpPr/>
            <p:nvPr/>
          </p:nvSpPr>
          <p:spPr>
            <a:xfrm>
              <a:off x="4418076" y="1112900"/>
              <a:ext cx="3971925" cy="3981450"/>
            </a:xfrm>
            <a:custGeom>
              <a:avLst/>
              <a:gdLst/>
              <a:ahLst/>
              <a:cxnLst/>
              <a:rect l="l" t="t" r="r" b="b"/>
              <a:pathLst>
                <a:path w="3971925" h="3981450">
                  <a:moveTo>
                    <a:pt x="0" y="1985137"/>
                  </a:moveTo>
                  <a:lnTo>
                    <a:pt x="574" y="1936903"/>
                  </a:lnTo>
                  <a:lnTo>
                    <a:pt x="2290" y="1888952"/>
                  </a:lnTo>
                  <a:lnTo>
                    <a:pt x="5133" y="1841297"/>
                  </a:lnTo>
                  <a:lnTo>
                    <a:pt x="9090" y="1793950"/>
                  </a:lnTo>
                  <a:lnTo>
                    <a:pt x="14150" y="1746924"/>
                  </a:lnTo>
                  <a:lnTo>
                    <a:pt x="20298" y="1700233"/>
                  </a:lnTo>
                  <a:lnTo>
                    <a:pt x="27522" y="1653889"/>
                  </a:lnTo>
                  <a:lnTo>
                    <a:pt x="35809" y="1607906"/>
                  </a:lnTo>
                  <a:lnTo>
                    <a:pt x="45145" y="1562296"/>
                  </a:lnTo>
                  <a:lnTo>
                    <a:pt x="55518" y="1517072"/>
                  </a:lnTo>
                  <a:lnTo>
                    <a:pt x="66914" y="1472248"/>
                  </a:lnTo>
                  <a:lnTo>
                    <a:pt x="79322" y="1427837"/>
                  </a:lnTo>
                  <a:lnTo>
                    <a:pt x="92726" y="1383850"/>
                  </a:lnTo>
                  <a:lnTo>
                    <a:pt x="107116" y="1340302"/>
                  </a:lnTo>
                  <a:lnTo>
                    <a:pt x="122477" y="1297206"/>
                  </a:lnTo>
                  <a:lnTo>
                    <a:pt x="138797" y="1254574"/>
                  </a:lnTo>
                  <a:lnTo>
                    <a:pt x="156063" y="1212419"/>
                  </a:lnTo>
                  <a:lnTo>
                    <a:pt x="174261" y="1170754"/>
                  </a:lnTo>
                  <a:lnTo>
                    <a:pt x="193379" y="1129593"/>
                  </a:lnTo>
                  <a:lnTo>
                    <a:pt x="213403" y="1088949"/>
                  </a:lnTo>
                  <a:lnTo>
                    <a:pt x="234321" y="1048834"/>
                  </a:lnTo>
                  <a:lnTo>
                    <a:pt x="256120" y="1009261"/>
                  </a:lnTo>
                  <a:lnTo>
                    <a:pt x="278786" y="970243"/>
                  </a:lnTo>
                  <a:lnTo>
                    <a:pt x="302307" y="931794"/>
                  </a:lnTo>
                  <a:lnTo>
                    <a:pt x="326670" y="893926"/>
                  </a:lnTo>
                  <a:lnTo>
                    <a:pt x="351861" y="856653"/>
                  </a:lnTo>
                  <a:lnTo>
                    <a:pt x="377868" y="819987"/>
                  </a:lnTo>
                  <a:lnTo>
                    <a:pt x="404677" y="783941"/>
                  </a:lnTo>
                  <a:lnTo>
                    <a:pt x="432276" y="748528"/>
                  </a:lnTo>
                  <a:lnTo>
                    <a:pt x="460651" y="713762"/>
                  </a:lnTo>
                  <a:lnTo>
                    <a:pt x="489791" y="679656"/>
                  </a:lnTo>
                  <a:lnTo>
                    <a:pt x="519680" y="646221"/>
                  </a:lnTo>
                  <a:lnTo>
                    <a:pt x="550308" y="613472"/>
                  </a:lnTo>
                  <a:lnTo>
                    <a:pt x="581659" y="581421"/>
                  </a:lnTo>
                  <a:lnTo>
                    <a:pt x="613723" y="550082"/>
                  </a:lnTo>
                  <a:lnTo>
                    <a:pt x="646485" y="519467"/>
                  </a:lnTo>
                  <a:lnTo>
                    <a:pt x="679933" y="489589"/>
                  </a:lnTo>
                  <a:lnTo>
                    <a:pt x="714053" y="460462"/>
                  </a:lnTo>
                  <a:lnTo>
                    <a:pt x="748832" y="432098"/>
                  </a:lnTo>
                  <a:lnTo>
                    <a:pt x="784259" y="404510"/>
                  </a:lnTo>
                  <a:lnTo>
                    <a:pt x="820319" y="377711"/>
                  </a:lnTo>
                  <a:lnTo>
                    <a:pt x="856999" y="351715"/>
                  </a:lnTo>
                  <a:lnTo>
                    <a:pt x="894287" y="326534"/>
                  </a:lnTo>
                  <a:lnTo>
                    <a:pt x="932169" y="302181"/>
                  </a:lnTo>
                  <a:lnTo>
                    <a:pt x="970633" y="278670"/>
                  </a:lnTo>
                  <a:lnTo>
                    <a:pt x="1009666" y="256013"/>
                  </a:lnTo>
                  <a:lnTo>
                    <a:pt x="1049254" y="234223"/>
                  </a:lnTo>
                  <a:lnTo>
                    <a:pt x="1089384" y="213314"/>
                  </a:lnTo>
                  <a:lnTo>
                    <a:pt x="1130044" y="193298"/>
                  </a:lnTo>
                  <a:lnTo>
                    <a:pt x="1171221" y="174188"/>
                  </a:lnTo>
                  <a:lnTo>
                    <a:pt x="1212901" y="155997"/>
                  </a:lnTo>
                  <a:lnTo>
                    <a:pt x="1255072" y="138739"/>
                  </a:lnTo>
                  <a:lnTo>
                    <a:pt x="1297720" y="122426"/>
                  </a:lnTo>
                  <a:lnTo>
                    <a:pt x="1340832" y="107071"/>
                  </a:lnTo>
                  <a:lnTo>
                    <a:pt x="1384396" y="92687"/>
                  </a:lnTo>
                  <a:lnTo>
                    <a:pt x="1428399" y="79288"/>
                  </a:lnTo>
                  <a:lnTo>
                    <a:pt x="1472827" y="66886"/>
                  </a:lnTo>
                  <a:lnTo>
                    <a:pt x="1517668" y="55494"/>
                  </a:lnTo>
                  <a:lnTo>
                    <a:pt x="1562908" y="45126"/>
                  </a:lnTo>
                  <a:lnTo>
                    <a:pt x="1608534" y="35793"/>
                  </a:lnTo>
                  <a:lnTo>
                    <a:pt x="1654534" y="27510"/>
                  </a:lnTo>
                  <a:lnTo>
                    <a:pt x="1700894" y="20290"/>
                  </a:lnTo>
                  <a:lnTo>
                    <a:pt x="1747602" y="14144"/>
                  </a:lnTo>
                  <a:lnTo>
                    <a:pt x="1794645" y="9087"/>
                  </a:lnTo>
                  <a:lnTo>
                    <a:pt x="1842008" y="5130"/>
                  </a:lnTo>
                  <a:lnTo>
                    <a:pt x="1889681" y="2289"/>
                  </a:lnTo>
                  <a:lnTo>
                    <a:pt x="1937648" y="574"/>
                  </a:lnTo>
                  <a:lnTo>
                    <a:pt x="1985899" y="0"/>
                  </a:lnTo>
                  <a:lnTo>
                    <a:pt x="2034149" y="574"/>
                  </a:lnTo>
                  <a:lnTo>
                    <a:pt x="2082117" y="2289"/>
                  </a:lnTo>
                  <a:lnTo>
                    <a:pt x="2129789" y="5130"/>
                  </a:lnTo>
                  <a:lnTo>
                    <a:pt x="2177154" y="9087"/>
                  </a:lnTo>
                  <a:lnTo>
                    <a:pt x="2224197" y="14144"/>
                  </a:lnTo>
                  <a:lnTo>
                    <a:pt x="2270905" y="20290"/>
                  </a:lnTo>
                  <a:lnTo>
                    <a:pt x="2317267" y="27510"/>
                  </a:lnTo>
                  <a:lnTo>
                    <a:pt x="2363268" y="35793"/>
                  </a:lnTo>
                  <a:lnTo>
                    <a:pt x="2408895" y="45126"/>
                  </a:lnTo>
                  <a:lnTo>
                    <a:pt x="2454137" y="55494"/>
                  </a:lnTo>
                  <a:lnTo>
                    <a:pt x="2498979" y="66886"/>
                  </a:lnTo>
                  <a:lnTo>
                    <a:pt x="2543408" y="79288"/>
                  </a:lnTo>
                  <a:lnTo>
                    <a:pt x="2587413" y="92687"/>
                  </a:lnTo>
                  <a:lnTo>
                    <a:pt x="2630979" y="107071"/>
                  </a:lnTo>
                  <a:lnTo>
                    <a:pt x="2674093" y="122426"/>
                  </a:lnTo>
                  <a:lnTo>
                    <a:pt x="2716743" y="138739"/>
                  </a:lnTo>
                  <a:lnTo>
                    <a:pt x="2758916" y="155997"/>
                  </a:lnTo>
                  <a:lnTo>
                    <a:pt x="2800598" y="174188"/>
                  </a:lnTo>
                  <a:lnTo>
                    <a:pt x="2841777" y="193298"/>
                  </a:lnTo>
                  <a:lnTo>
                    <a:pt x="2882439" y="213314"/>
                  </a:lnTo>
                  <a:lnTo>
                    <a:pt x="2922572" y="234223"/>
                  </a:lnTo>
                  <a:lnTo>
                    <a:pt x="2962163" y="256013"/>
                  </a:lnTo>
                  <a:lnTo>
                    <a:pt x="3001197" y="278670"/>
                  </a:lnTo>
                  <a:lnTo>
                    <a:pt x="3039664" y="302181"/>
                  </a:lnTo>
                  <a:lnTo>
                    <a:pt x="3077549" y="326534"/>
                  </a:lnTo>
                  <a:lnTo>
                    <a:pt x="3114840" y="351715"/>
                  </a:lnTo>
                  <a:lnTo>
                    <a:pt x="3151523" y="377711"/>
                  </a:lnTo>
                  <a:lnTo>
                    <a:pt x="3187585" y="404510"/>
                  </a:lnTo>
                  <a:lnTo>
                    <a:pt x="3223014" y="432098"/>
                  </a:lnTo>
                  <a:lnTo>
                    <a:pt x="3257797" y="460462"/>
                  </a:lnTo>
                  <a:lnTo>
                    <a:pt x="3291920" y="489589"/>
                  </a:lnTo>
                  <a:lnTo>
                    <a:pt x="3325370" y="519467"/>
                  </a:lnTo>
                  <a:lnTo>
                    <a:pt x="3358135" y="550082"/>
                  </a:lnTo>
                  <a:lnTo>
                    <a:pt x="3390201" y="581421"/>
                  </a:lnTo>
                  <a:lnTo>
                    <a:pt x="3421556" y="613472"/>
                  </a:lnTo>
                  <a:lnTo>
                    <a:pt x="3452186" y="646221"/>
                  </a:lnTo>
                  <a:lnTo>
                    <a:pt x="3482078" y="679656"/>
                  </a:lnTo>
                  <a:lnTo>
                    <a:pt x="3511220" y="713762"/>
                  </a:lnTo>
                  <a:lnTo>
                    <a:pt x="3539599" y="748528"/>
                  </a:lnTo>
                  <a:lnTo>
                    <a:pt x="3567200" y="783941"/>
                  </a:lnTo>
                  <a:lnTo>
                    <a:pt x="3594012" y="819987"/>
                  </a:lnTo>
                  <a:lnTo>
                    <a:pt x="3620022" y="856653"/>
                  </a:lnTo>
                  <a:lnTo>
                    <a:pt x="3645216" y="893926"/>
                  </a:lnTo>
                  <a:lnTo>
                    <a:pt x="3669581" y="931794"/>
                  </a:lnTo>
                  <a:lnTo>
                    <a:pt x="3693104" y="970243"/>
                  </a:lnTo>
                  <a:lnTo>
                    <a:pt x="3715773" y="1009261"/>
                  </a:lnTo>
                  <a:lnTo>
                    <a:pt x="3737574" y="1048834"/>
                  </a:lnTo>
                  <a:lnTo>
                    <a:pt x="3758494" y="1088949"/>
                  </a:lnTo>
                  <a:lnTo>
                    <a:pt x="3778521" y="1129593"/>
                  </a:lnTo>
                  <a:lnTo>
                    <a:pt x="3797641" y="1170754"/>
                  </a:lnTo>
                  <a:lnTo>
                    <a:pt x="3815842" y="1212419"/>
                  </a:lnTo>
                  <a:lnTo>
                    <a:pt x="3833109" y="1254574"/>
                  </a:lnTo>
                  <a:lnTo>
                    <a:pt x="3849431" y="1297206"/>
                  </a:lnTo>
                  <a:lnTo>
                    <a:pt x="3864794" y="1340302"/>
                  </a:lnTo>
                  <a:lnTo>
                    <a:pt x="3879185" y="1383850"/>
                  </a:lnTo>
                  <a:lnTo>
                    <a:pt x="3892592" y="1427837"/>
                  </a:lnTo>
                  <a:lnTo>
                    <a:pt x="3905001" y="1472248"/>
                  </a:lnTo>
                  <a:lnTo>
                    <a:pt x="3916399" y="1517072"/>
                  </a:lnTo>
                  <a:lnTo>
                    <a:pt x="3926773" y="1562296"/>
                  </a:lnTo>
                  <a:lnTo>
                    <a:pt x="3936111" y="1607906"/>
                  </a:lnTo>
                  <a:lnTo>
                    <a:pt x="3944398" y="1653889"/>
                  </a:lnTo>
                  <a:lnTo>
                    <a:pt x="3951623" y="1700233"/>
                  </a:lnTo>
                  <a:lnTo>
                    <a:pt x="3957772" y="1746924"/>
                  </a:lnTo>
                  <a:lnTo>
                    <a:pt x="3962832" y="1793950"/>
                  </a:lnTo>
                  <a:lnTo>
                    <a:pt x="3966791" y="1841297"/>
                  </a:lnTo>
                  <a:lnTo>
                    <a:pt x="3969634" y="1888952"/>
                  </a:lnTo>
                  <a:lnTo>
                    <a:pt x="3971350" y="1936903"/>
                  </a:lnTo>
                  <a:lnTo>
                    <a:pt x="3971925" y="1985137"/>
                  </a:lnTo>
                  <a:lnTo>
                    <a:pt x="3971350" y="2033370"/>
                  </a:lnTo>
                  <a:lnTo>
                    <a:pt x="3969634" y="2081321"/>
                  </a:lnTo>
                  <a:lnTo>
                    <a:pt x="3966791" y="2128976"/>
                  </a:lnTo>
                  <a:lnTo>
                    <a:pt x="3962832" y="2176323"/>
                  </a:lnTo>
                  <a:lnTo>
                    <a:pt x="3957772" y="2223349"/>
                  </a:lnTo>
                  <a:lnTo>
                    <a:pt x="3951623" y="2270040"/>
                  </a:lnTo>
                  <a:lnTo>
                    <a:pt x="3944398" y="2316384"/>
                  </a:lnTo>
                  <a:lnTo>
                    <a:pt x="3936111" y="2362367"/>
                  </a:lnTo>
                  <a:lnTo>
                    <a:pt x="3926773" y="2407977"/>
                  </a:lnTo>
                  <a:lnTo>
                    <a:pt x="3916399" y="2453201"/>
                  </a:lnTo>
                  <a:lnTo>
                    <a:pt x="3905001" y="2498025"/>
                  </a:lnTo>
                  <a:lnTo>
                    <a:pt x="3892592" y="2542436"/>
                  </a:lnTo>
                  <a:lnTo>
                    <a:pt x="3879185" y="2586423"/>
                  </a:lnTo>
                  <a:lnTo>
                    <a:pt x="3864794" y="2629971"/>
                  </a:lnTo>
                  <a:lnTo>
                    <a:pt x="3849431" y="2673067"/>
                  </a:lnTo>
                  <a:lnTo>
                    <a:pt x="3833109" y="2715699"/>
                  </a:lnTo>
                  <a:lnTo>
                    <a:pt x="3815842" y="2757854"/>
                  </a:lnTo>
                  <a:lnTo>
                    <a:pt x="3797641" y="2799519"/>
                  </a:lnTo>
                  <a:lnTo>
                    <a:pt x="3778521" y="2840680"/>
                  </a:lnTo>
                  <a:lnTo>
                    <a:pt x="3758494" y="2881324"/>
                  </a:lnTo>
                  <a:lnTo>
                    <a:pt x="3737574" y="2921439"/>
                  </a:lnTo>
                  <a:lnTo>
                    <a:pt x="3715773" y="2961012"/>
                  </a:lnTo>
                  <a:lnTo>
                    <a:pt x="3693104" y="3000030"/>
                  </a:lnTo>
                  <a:lnTo>
                    <a:pt x="3669581" y="3038479"/>
                  </a:lnTo>
                  <a:lnTo>
                    <a:pt x="3645216" y="3076347"/>
                  </a:lnTo>
                  <a:lnTo>
                    <a:pt x="3620022" y="3113620"/>
                  </a:lnTo>
                  <a:lnTo>
                    <a:pt x="3594012" y="3150286"/>
                  </a:lnTo>
                  <a:lnTo>
                    <a:pt x="3567200" y="3186332"/>
                  </a:lnTo>
                  <a:lnTo>
                    <a:pt x="3539599" y="3221745"/>
                  </a:lnTo>
                  <a:lnTo>
                    <a:pt x="3511220" y="3256511"/>
                  </a:lnTo>
                  <a:lnTo>
                    <a:pt x="3482078" y="3290617"/>
                  </a:lnTo>
                  <a:lnTo>
                    <a:pt x="3452186" y="3324052"/>
                  </a:lnTo>
                  <a:lnTo>
                    <a:pt x="3421556" y="3356801"/>
                  </a:lnTo>
                  <a:lnTo>
                    <a:pt x="3390201" y="3388852"/>
                  </a:lnTo>
                  <a:lnTo>
                    <a:pt x="3358135" y="3420191"/>
                  </a:lnTo>
                  <a:lnTo>
                    <a:pt x="3325370" y="3450806"/>
                  </a:lnTo>
                  <a:lnTo>
                    <a:pt x="3291920" y="3480684"/>
                  </a:lnTo>
                  <a:lnTo>
                    <a:pt x="3257797" y="3509811"/>
                  </a:lnTo>
                  <a:lnTo>
                    <a:pt x="3223014" y="3538175"/>
                  </a:lnTo>
                  <a:lnTo>
                    <a:pt x="3187585" y="3565763"/>
                  </a:lnTo>
                  <a:lnTo>
                    <a:pt x="3151523" y="3592562"/>
                  </a:lnTo>
                  <a:lnTo>
                    <a:pt x="3114840" y="3618558"/>
                  </a:lnTo>
                  <a:lnTo>
                    <a:pt x="3077549" y="3643739"/>
                  </a:lnTo>
                  <a:lnTo>
                    <a:pt x="3039664" y="3668092"/>
                  </a:lnTo>
                  <a:lnTo>
                    <a:pt x="3001197" y="3691603"/>
                  </a:lnTo>
                  <a:lnTo>
                    <a:pt x="2962163" y="3714260"/>
                  </a:lnTo>
                  <a:lnTo>
                    <a:pt x="2922572" y="3736050"/>
                  </a:lnTo>
                  <a:lnTo>
                    <a:pt x="2882439" y="3756959"/>
                  </a:lnTo>
                  <a:lnTo>
                    <a:pt x="2841777" y="3776975"/>
                  </a:lnTo>
                  <a:lnTo>
                    <a:pt x="2800598" y="3796085"/>
                  </a:lnTo>
                  <a:lnTo>
                    <a:pt x="2758916" y="3814276"/>
                  </a:lnTo>
                  <a:lnTo>
                    <a:pt x="2716743" y="3831534"/>
                  </a:lnTo>
                  <a:lnTo>
                    <a:pt x="2674093" y="3847847"/>
                  </a:lnTo>
                  <a:lnTo>
                    <a:pt x="2630979" y="3863202"/>
                  </a:lnTo>
                  <a:lnTo>
                    <a:pt x="2587413" y="3877586"/>
                  </a:lnTo>
                  <a:lnTo>
                    <a:pt x="2543408" y="3890985"/>
                  </a:lnTo>
                  <a:lnTo>
                    <a:pt x="2498979" y="3903387"/>
                  </a:lnTo>
                  <a:lnTo>
                    <a:pt x="2454137" y="3914779"/>
                  </a:lnTo>
                  <a:lnTo>
                    <a:pt x="2408895" y="3925147"/>
                  </a:lnTo>
                  <a:lnTo>
                    <a:pt x="2363268" y="3934480"/>
                  </a:lnTo>
                  <a:lnTo>
                    <a:pt x="2317267" y="3942763"/>
                  </a:lnTo>
                  <a:lnTo>
                    <a:pt x="2270905" y="3949983"/>
                  </a:lnTo>
                  <a:lnTo>
                    <a:pt x="2224197" y="3956129"/>
                  </a:lnTo>
                  <a:lnTo>
                    <a:pt x="2177154" y="3961186"/>
                  </a:lnTo>
                  <a:lnTo>
                    <a:pt x="2129789" y="3965143"/>
                  </a:lnTo>
                  <a:lnTo>
                    <a:pt x="2082117" y="3967984"/>
                  </a:lnTo>
                  <a:lnTo>
                    <a:pt x="2034149" y="3969699"/>
                  </a:lnTo>
                  <a:lnTo>
                    <a:pt x="1985899" y="3970274"/>
                  </a:lnTo>
                  <a:lnTo>
                    <a:pt x="1937648" y="3969699"/>
                  </a:lnTo>
                  <a:lnTo>
                    <a:pt x="1889681" y="3967984"/>
                  </a:lnTo>
                  <a:lnTo>
                    <a:pt x="1842008" y="3965143"/>
                  </a:lnTo>
                  <a:lnTo>
                    <a:pt x="1794645" y="3961186"/>
                  </a:lnTo>
                  <a:lnTo>
                    <a:pt x="1747602" y="3956129"/>
                  </a:lnTo>
                  <a:lnTo>
                    <a:pt x="1700894" y="3949983"/>
                  </a:lnTo>
                  <a:lnTo>
                    <a:pt x="1654534" y="3942763"/>
                  </a:lnTo>
                  <a:lnTo>
                    <a:pt x="1608534" y="3934480"/>
                  </a:lnTo>
                  <a:lnTo>
                    <a:pt x="1562908" y="3925147"/>
                  </a:lnTo>
                  <a:lnTo>
                    <a:pt x="1517668" y="3914779"/>
                  </a:lnTo>
                  <a:lnTo>
                    <a:pt x="1472827" y="3903387"/>
                  </a:lnTo>
                  <a:lnTo>
                    <a:pt x="1428399" y="3890985"/>
                  </a:lnTo>
                  <a:lnTo>
                    <a:pt x="1384396" y="3877586"/>
                  </a:lnTo>
                  <a:lnTo>
                    <a:pt x="1340832" y="3863202"/>
                  </a:lnTo>
                  <a:lnTo>
                    <a:pt x="1297720" y="3847847"/>
                  </a:lnTo>
                  <a:lnTo>
                    <a:pt x="1255072" y="3831534"/>
                  </a:lnTo>
                  <a:lnTo>
                    <a:pt x="1212901" y="3814276"/>
                  </a:lnTo>
                  <a:lnTo>
                    <a:pt x="1171221" y="3796085"/>
                  </a:lnTo>
                  <a:lnTo>
                    <a:pt x="1130044" y="3776975"/>
                  </a:lnTo>
                  <a:lnTo>
                    <a:pt x="1089384" y="3756959"/>
                  </a:lnTo>
                  <a:lnTo>
                    <a:pt x="1049254" y="3736050"/>
                  </a:lnTo>
                  <a:lnTo>
                    <a:pt x="1009666" y="3714260"/>
                  </a:lnTo>
                  <a:lnTo>
                    <a:pt x="970633" y="3691603"/>
                  </a:lnTo>
                  <a:lnTo>
                    <a:pt x="932169" y="3668092"/>
                  </a:lnTo>
                  <a:lnTo>
                    <a:pt x="894287" y="3643739"/>
                  </a:lnTo>
                  <a:lnTo>
                    <a:pt x="856999" y="3618558"/>
                  </a:lnTo>
                  <a:lnTo>
                    <a:pt x="820319" y="3592562"/>
                  </a:lnTo>
                  <a:lnTo>
                    <a:pt x="784259" y="3565763"/>
                  </a:lnTo>
                  <a:lnTo>
                    <a:pt x="748832" y="3538175"/>
                  </a:lnTo>
                  <a:lnTo>
                    <a:pt x="714053" y="3509811"/>
                  </a:lnTo>
                  <a:lnTo>
                    <a:pt x="679933" y="3480684"/>
                  </a:lnTo>
                  <a:lnTo>
                    <a:pt x="646485" y="3450806"/>
                  </a:lnTo>
                  <a:lnTo>
                    <a:pt x="613723" y="3420191"/>
                  </a:lnTo>
                  <a:lnTo>
                    <a:pt x="581660" y="3388852"/>
                  </a:lnTo>
                  <a:lnTo>
                    <a:pt x="550308" y="3356801"/>
                  </a:lnTo>
                  <a:lnTo>
                    <a:pt x="519680" y="3324052"/>
                  </a:lnTo>
                  <a:lnTo>
                    <a:pt x="489791" y="3290617"/>
                  </a:lnTo>
                  <a:lnTo>
                    <a:pt x="460651" y="3256511"/>
                  </a:lnTo>
                  <a:lnTo>
                    <a:pt x="432276" y="3221745"/>
                  </a:lnTo>
                  <a:lnTo>
                    <a:pt x="404677" y="3186332"/>
                  </a:lnTo>
                  <a:lnTo>
                    <a:pt x="377868" y="3150286"/>
                  </a:lnTo>
                  <a:lnTo>
                    <a:pt x="351861" y="3113620"/>
                  </a:lnTo>
                  <a:lnTo>
                    <a:pt x="326670" y="3076347"/>
                  </a:lnTo>
                  <a:lnTo>
                    <a:pt x="302307" y="3038479"/>
                  </a:lnTo>
                  <a:lnTo>
                    <a:pt x="278786" y="3000030"/>
                  </a:lnTo>
                  <a:lnTo>
                    <a:pt x="256120" y="2961012"/>
                  </a:lnTo>
                  <a:lnTo>
                    <a:pt x="234321" y="2921439"/>
                  </a:lnTo>
                  <a:lnTo>
                    <a:pt x="213403" y="2881324"/>
                  </a:lnTo>
                  <a:lnTo>
                    <a:pt x="193379" y="2840680"/>
                  </a:lnTo>
                  <a:lnTo>
                    <a:pt x="174261" y="2799519"/>
                  </a:lnTo>
                  <a:lnTo>
                    <a:pt x="156063" y="2757854"/>
                  </a:lnTo>
                  <a:lnTo>
                    <a:pt x="138797" y="2715699"/>
                  </a:lnTo>
                  <a:lnTo>
                    <a:pt x="122477" y="2673067"/>
                  </a:lnTo>
                  <a:lnTo>
                    <a:pt x="107116" y="2629971"/>
                  </a:lnTo>
                  <a:lnTo>
                    <a:pt x="92726" y="2586423"/>
                  </a:lnTo>
                  <a:lnTo>
                    <a:pt x="79322" y="2542436"/>
                  </a:lnTo>
                  <a:lnTo>
                    <a:pt x="66914" y="2498025"/>
                  </a:lnTo>
                  <a:lnTo>
                    <a:pt x="55518" y="2453201"/>
                  </a:lnTo>
                  <a:lnTo>
                    <a:pt x="45145" y="2407977"/>
                  </a:lnTo>
                  <a:lnTo>
                    <a:pt x="35809" y="2362367"/>
                  </a:lnTo>
                  <a:lnTo>
                    <a:pt x="27522" y="2316384"/>
                  </a:lnTo>
                  <a:lnTo>
                    <a:pt x="20298" y="2270040"/>
                  </a:lnTo>
                  <a:lnTo>
                    <a:pt x="14150" y="2223349"/>
                  </a:lnTo>
                  <a:lnTo>
                    <a:pt x="9090" y="2176323"/>
                  </a:lnTo>
                  <a:lnTo>
                    <a:pt x="5133" y="2128976"/>
                  </a:lnTo>
                  <a:lnTo>
                    <a:pt x="2290" y="2081321"/>
                  </a:lnTo>
                  <a:lnTo>
                    <a:pt x="574" y="2033370"/>
                  </a:lnTo>
                  <a:lnTo>
                    <a:pt x="0" y="1985137"/>
                  </a:lnTo>
                  <a:close/>
                </a:path>
                <a:path w="3971925" h="3981450">
                  <a:moveTo>
                    <a:pt x="790575" y="2041525"/>
                  </a:moveTo>
                  <a:lnTo>
                    <a:pt x="791556" y="1993032"/>
                  </a:lnTo>
                  <a:lnTo>
                    <a:pt x="794476" y="1945038"/>
                  </a:lnTo>
                  <a:lnTo>
                    <a:pt x="799296" y="1897582"/>
                  </a:lnTo>
                  <a:lnTo>
                    <a:pt x="805978" y="1850700"/>
                  </a:lnTo>
                  <a:lnTo>
                    <a:pt x="814485" y="1804432"/>
                  </a:lnTo>
                  <a:lnTo>
                    <a:pt x="824779" y="1758814"/>
                  </a:lnTo>
                  <a:lnTo>
                    <a:pt x="836822" y="1713885"/>
                  </a:lnTo>
                  <a:lnTo>
                    <a:pt x="850575" y="1669682"/>
                  </a:lnTo>
                  <a:lnTo>
                    <a:pt x="866002" y="1626243"/>
                  </a:lnTo>
                  <a:lnTo>
                    <a:pt x="883064" y="1583606"/>
                  </a:lnTo>
                  <a:lnTo>
                    <a:pt x="901724" y="1541809"/>
                  </a:lnTo>
                  <a:lnTo>
                    <a:pt x="921943" y="1500890"/>
                  </a:lnTo>
                  <a:lnTo>
                    <a:pt x="943684" y="1460886"/>
                  </a:lnTo>
                  <a:lnTo>
                    <a:pt x="966909" y="1421836"/>
                  </a:lnTo>
                  <a:lnTo>
                    <a:pt x="991580" y="1383777"/>
                  </a:lnTo>
                  <a:lnTo>
                    <a:pt x="1017659" y="1346747"/>
                  </a:lnTo>
                  <a:lnTo>
                    <a:pt x="1045108" y="1310784"/>
                  </a:lnTo>
                  <a:lnTo>
                    <a:pt x="1073890" y="1275926"/>
                  </a:lnTo>
                  <a:lnTo>
                    <a:pt x="1103967" y="1242210"/>
                  </a:lnTo>
                  <a:lnTo>
                    <a:pt x="1135300" y="1209675"/>
                  </a:lnTo>
                  <a:lnTo>
                    <a:pt x="1167853" y="1178357"/>
                  </a:lnTo>
                  <a:lnTo>
                    <a:pt x="1201586" y="1148296"/>
                  </a:lnTo>
                  <a:lnTo>
                    <a:pt x="1236463" y="1119529"/>
                  </a:lnTo>
                  <a:lnTo>
                    <a:pt x="1272445" y="1092094"/>
                  </a:lnTo>
                  <a:lnTo>
                    <a:pt x="1309495" y="1066028"/>
                  </a:lnTo>
                  <a:lnTo>
                    <a:pt x="1347574" y="1041370"/>
                  </a:lnTo>
                  <a:lnTo>
                    <a:pt x="1386646" y="1018157"/>
                  </a:lnTo>
                  <a:lnTo>
                    <a:pt x="1426671" y="996427"/>
                  </a:lnTo>
                  <a:lnTo>
                    <a:pt x="1467612" y="976218"/>
                  </a:lnTo>
                  <a:lnTo>
                    <a:pt x="1509432" y="957568"/>
                  </a:lnTo>
                  <a:lnTo>
                    <a:pt x="1552092" y="940514"/>
                  </a:lnTo>
                  <a:lnTo>
                    <a:pt x="1595555" y="925095"/>
                  </a:lnTo>
                  <a:lnTo>
                    <a:pt x="1639783" y="911348"/>
                  </a:lnTo>
                  <a:lnTo>
                    <a:pt x="1684738" y="899311"/>
                  </a:lnTo>
                  <a:lnTo>
                    <a:pt x="1730381" y="889023"/>
                  </a:lnTo>
                  <a:lnTo>
                    <a:pt x="1776676" y="880520"/>
                  </a:lnTo>
                  <a:lnTo>
                    <a:pt x="1823584" y="873841"/>
                  </a:lnTo>
                  <a:lnTo>
                    <a:pt x="1871068" y="869023"/>
                  </a:lnTo>
                  <a:lnTo>
                    <a:pt x="1919089" y="866105"/>
                  </a:lnTo>
                  <a:lnTo>
                    <a:pt x="1967611" y="865124"/>
                  </a:lnTo>
                  <a:lnTo>
                    <a:pt x="2016132" y="866105"/>
                  </a:lnTo>
                  <a:lnTo>
                    <a:pt x="2064154" y="869023"/>
                  </a:lnTo>
                  <a:lnTo>
                    <a:pt x="2111639" y="873841"/>
                  </a:lnTo>
                  <a:lnTo>
                    <a:pt x="2158549" y="880520"/>
                  </a:lnTo>
                  <a:lnTo>
                    <a:pt x="2204845" y="889023"/>
                  </a:lnTo>
                  <a:lnTo>
                    <a:pt x="2250491" y="899311"/>
                  </a:lnTo>
                  <a:lnTo>
                    <a:pt x="2295448" y="911348"/>
                  </a:lnTo>
                  <a:lnTo>
                    <a:pt x="2339679" y="925095"/>
                  </a:lnTo>
                  <a:lnTo>
                    <a:pt x="2383145" y="940514"/>
                  </a:lnTo>
                  <a:lnTo>
                    <a:pt x="2425809" y="957568"/>
                  </a:lnTo>
                  <a:lnTo>
                    <a:pt x="2467632" y="976218"/>
                  </a:lnTo>
                  <a:lnTo>
                    <a:pt x="2508578" y="996427"/>
                  </a:lnTo>
                  <a:lnTo>
                    <a:pt x="2548607" y="1018157"/>
                  </a:lnTo>
                  <a:lnTo>
                    <a:pt x="2587683" y="1041370"/>
                  </a:lnTo>
                  <a:lnTo>
                    <a:pt x="2625766" y="1066028"/>
                  </a:lnTo>
                  <a:lnTo>
                    <a:pt x="2662821" y="1092094"/>
                  </a:lnTo>
                  <a:lnTo>
                    <a:pt x="2698807" y="1119529"/>
                  </a:lnTo>
                  <a:lnTo>
                    <a:pt x="2733689" y="1148296"/>
                  </a:lnTo>
                  <a:lnTo>
                    <a:pt x="2767427" y="1178357"/>
                  </a:lnTo>
                  <a:lnTo>
                    <a:pt x="2799984" y="1209675"/>
                  </a:lnTo>
                  <a:lnTo>
                    <a:pt x="2831323" y="1242210"/>
                  </a:lnTo>
                  <a:lnTo>
                    <a:pt x="2861404" y="1275926"/>
                  </a:lnTo>
                  <a:lnTo>
                    <a:pt x="2890191" y="1310784"/>
                  </a:lnTo>
                  <a:lnTo>
                    <a:pt x="2917645" y="1346747"/>
                  </a:lnTo>
                  <a:lnTo>
                    <a:pt x="2943728" y="1383777"/>
                  </a:lnTo>
                  <a:lnTo>
                    <a:pt x="2968404" y="1421836"/>
                  </a:lnTo>
                  <a:lnTo>
                    <a:pt x="2991633" y="1460886"/>
                  </a:lnTo>
                  <a:lnTo>
                    <a:pt x="3013378" y="1500890"/>
                  </a:lnTo>
                  <a:lnTo>
                    <a:pt x="3033601" y="1541809"/>
                  </a:lnTo>
                  <a:lnTo>
                    <a:pt x="3052264" y="1583606"/>
                  </a:lnTo>
                  <a:lnTo>
                    <a:pt x="3069329" y="1626243"/>
                  </a:lnTo>
                  <a:lnTo>
                    <a:pt x="3084759" y="1669682"/>
                  </a:lnTo>
                  <a:lnTo>
                    <a:pt x="3098516" y="1713885"/>
                  </a:lnTo>
                  <a:lnTo>
                    <a:pt x="3110561" y="1758814"/>
                  </a:lnTo>
                  <a:lnTo>
                    <a:pt x="3120857" y="1804432"/>
                  </a:lnTo>
                  <a:lnTo>
                    <a:pt x="3129366" y="1850700"/>
                  </a:lnTo>
                  <a:lnTo>
                    <a:pt x="3136050" y="1897582"/>
                  </a:lnTo>
                  <a:lnTo>
                    <a:pt x="3140871" y="1945038"/>
                  </a:lnTo>
                  <a:lnTo>
                    <a:pt x="3143792" y="1993032"/>
                  </a:lnTo>
                  <a:lnTo>
                    <a:pt x="3144774" y="2041525"/>
                  </a:lnTo>
                  <a:lnTo>
                    <a:pt x="3143792" y="2090008"/>
                  </a:lnTo>
                  <a:lnTo>
                    <a:pt x="3140871" y="2137993"/>
                  </a:lnTo>
                  <a:lnTo>
                    <a:pt x="3136050" y="2185441"/>
                  </a:lnTo>
                  <a:lnTo>
                    <a:pt x="3129366" y="2232314"/>
                  </a:lnTo>
                  <a:lnTo>
                    <a:pt x="3120857" y="2278575"/>
                  </a:lnTo>
                  <a:lnTo>
                    <a:pt x="3110561" y="2324186"/>
                  </a:lnTo>
                  <a:lnTo>
                    <a:pt x="3098516" y="2369109"/>
                  </a:lnTo>
                  <a:lnTo>
                    <a:pt x="3084759" y="2413305"/>
                  </a:lnTo>
                  <a:lnTo>
                    <a:pt x="3069329" y="2456738"/>
                  </a:lnTo>
                  <a:lnTo>
                    <a:pt x="3052264" y="2499369"/>
                  </a:lnTo>
                  <a:lnTo>
                    <a:pt x="3033601" y="2541161"/>
                  </a:lnTo>
                  <a:lnTo>
                    <a:pt x="3013378" y="2582075"/>
                  </a:lnTo>
                  <a:lnTo>
                    <a:pt x="2991633" y="2622075"/>
                  </a:lnTo>
                  <a:lnTo>
                    <a:pt x="2968404" y="2661121"/>
                  </a:lnTo>
                  <a:lnTo>
                    <a:pt x="2943728" y="2699176"/>
                  </a:lnTo>
                  <a:lnTo>
                    <a:pt x="2917645" y="2736202"/>
                  </a:lnTo>
                  <a:lnTo>
                    <a:pt x="2890191" y="2772162"/>
                  </a:lnTo>
                  <a:lnTo>
                    <a:pt x="2861404" y="2807017"/>
                  </a:lnTo>
                  <a:lnTo>
                    <a:pt x="2831323" y="2840730"/>
                  </a:lnTo>
                  <a:lnTo>
                    <a:pt x="2799984" y="2873263"/>
                  </a:lnTo>
                  <a:lnTo>
                    <a:pt x="2767427" y="2904578"/>
                  </a:lnTo>
                  <a:lnTo>
                    <a:pt x="2733689" y="2934637"/>
                  </a:lnTo>
                  <a:lnTo>
                    <a:pt x="2698807" y="2963403"/>
                  </a:lnTo>
                  <a:lnTo>
                    <a:pt x="2662821" y="2990836"/>
                  </a:lnTo>
                  <a:lnTo>
                    <a:pt x="2625766" y="3016901"/>
                  </a:lnTo>
                  <a:lnTo>
                    <a:pt x="2587683" y="3041558"/>
                  </a:lnTo>
                  <a:lnTo>
                    <a:pt x="2548607" y="3064770"/>
                  </a:lnTo>
                  <a:lnTo>
                    <a:pt x="2508578" y="3086499"/>
                  </a:lnTo>
                  <a:lnTo>
                    <a:pt x="2467632" y="3106707"/>
                  </a:lnTo>
                  <a:lnTo>
                    <a:pt x="2425809" y="3125356"/>
                  </a:lnTo>
                  <a:lnTo>
                    <a:pt x="2383145" y="3142409"/>
                  </a:lnTo>
                  <a:lnTo>
                    <a:pt x="2339679" y="3157828"/>
                  </a:lnTo>
                  <a:lnTo>
                    <a:pt x="2295448" y="3171575"/>
                  </a:lnTo>
                  <a:lnTo>
                    <a:pt x="2250491" y="3183611"/>
                  </a:lnTo>
                  <a:lnTo>
                    <a:pt x="2204845" y="3193899"/>
                  </a:lnTo>
                  <a:lnTo>
                    <a:pt x="2158549" y="3202402"/>
                  </a:lnTo>
                  <a:lnTo>
                    <a:pt x="2111639" y="3209081"/>
                  </a:lnTo>
                  <a:lnTo>
                    <a:pt x="2064154" y="3213899"/>
                  </a:lnTo>
                  <a:lnTo>
                    <a:pt x="2016132" y="3216817"/>
                  </a:lnTo>
                  <a:lnTo>
                    <a:pt x="1967611" y="3217799"/>
                  </a:lnTo>
                  <a:lnTo>
                    <a:pt x="1919089" y="3216817"/>
                  </a:lnTo>
                  <a:lnTo>
                    <a:pt x="1871068" y="3213899"/>
                  </a:lnTo>
                  <a:lnTo>
                    <a:pt x="1823584" y="3209081"/>
                  </a:lnTo>
                  <a:lnTo>
                    <a:pt x="1776676" y="3202402"/>
                  </a:lnTo>
                  <a:lnTo>
                    <a:pt x="1730381" y="3193899"/>
                  </a:lnTo>
                  <a:lnTo>
                    <a:pt x="1684738" y="3183611"/>
                  </a:lnTo>
                  <a:lnTo>
                    <a:pt x="1639783" y="3171575"/>
                  </a:lnTo>
                  <a:lnTo>
                    <a:pt x="1595555" y="3157828"/>
                  </a:lnTo>
                  <a:lnTo>
                    <a:pt x="1552092" y="3142409"/>
                  </a:lnTo>
                  <a:lnTo>
                    <a:pt x="1509432" y="3125356"/>
                  </a:lnTo>
                  <a:lnTo>
                    <a:pt x="1467612" y="3106707"/>
                  </a:lnTo>
                  <a:lnTo>
                    <a:pt x="1426671" y="3086499"/>
                  </a:lnTo>
                  <a:lnTo>
                    <a:pt x="1386646" y="3064770"/>
                  </a:lnTo>
                  <a:lnTo>
                    <a:pt x="1347574" y="3041558"/>
                  </a:lnTo>
                  <a:lnTo>
                    <a:pt x="1309495" y="3016901"/>
                  </a:lnTo>
                  <a:lnTo>
                    <a:pt x="1272445" y="2990836"/>
                  </a:lnTo>
                  <a:lnTo>
                    <a:pt x="1236463" y="2963403"/>
                  </a:lnTo>
                  <a:lnTo>
                    <a:pt x="1201586" y="2934637"/>
                  </a:lnTo>
                  <a:lnTo>
                    <a:pt x="1167853" y="2904578"/>
                  </a:lnTo>
                  <a:lnTo>
                    <a:pt x="1135300" y="2873263"/>
                  </a:lnTo>
                  <a:lnTo>
                    <a:pt x="1103967" y="2840730"/>
                  </a:lnTo>
                  <a:lnTo>
                    <a:pt x="1073890" y="2807017"/>
                  </a:lnTo>
                  <a:lnTo>
                    <a:pt x="1045108" y="2772162"/>
                  </a:lnTo>
                  <a:lnTo>
                    <a:pt x="1017659" y="2736202"/>
                  </a:lnTo>
                  <a:lnTo>
                    <a:pt x="991580" y="2699176"/>
                  </a:lnTo>
                  <a:lnTo>
                    <a:pt x="966909" y="2661121"/>
                  </a:lnTo>
                  <a:lnTo>
                    <a:pt x="943684" y="2622075"/>
                  </a:lnTo>
                  <a:lnTo>
                    <a:pt x="921943" y="2582075"/>
                  </a:lnTo>
                  <a:lnTo>
                    <a:pt x="901724" y="2541161"/>
                  </a:lnTo>
                  <a:lnTo>
                    <a:pt x="883064" y="2499369"/>
                  </a:lnTo>
                  <a:lnTo>
                    <a:pt x="866002" y="2456738"/>
                  </a:lnTo>
                  <a:lnTo>
                    <a:pt x="850575" y="2413305"/>
                  </a:lnTo>
                  <a:lnTo>
                    <a:pt x="836822" y="2369109"/>
                  </a:lnTo>
                  <a:lnTo>
                    <a:pt x="824779" y="2324186"/>
                  </a:lnTo>
                  <a:lnTo>
                    <a:pt x="814485" y="2278575"/>
                  </a:lnTo>
                  <a:lnTo>
                    <a:pt x="805978" y="2232314"/>
                  </a:lnTo>
                  <a:lnTo>
                    <a:pt x="799296" y="2185441"/>
                  </a:lnTo>
                  <a:lnTo>
                    <a:pt x="794476" y="2137993"/>
                  </a:lnTo>
                  <a:lnTo>
                    <a:pt x="791556" y="2090008"/>
                  </a:lnTo>
                  <a:lnTo>
                    <a:pt x="790575" y="2041525"/>
                  </a:lnTo>
                  <a:close/>
                </a:path>
                <a:path w="3971925" h="3981450">
                  <a:moveTo>
                    <a:pt x="0" y="2022348"/>
                  </a:moveTo>
                  <a:lnTo>
                    <a:pt x="3971925" y="2022348"/>
                  </a:lnTo>
                </a:path>
                <a:path w="3971925" h="3981450">
                  <a:moveTo>
                    <a:pt x="1968500" y="25400"/>
                  </a:moveTo>
                  <a:lnTo>
                    <a:pt x="1968500" y="3981323"/>
                  </a:lnTo>
                </a:path>
                <a:path w="3971925" h="3981450">
                  <a:moveTo>
                    <a:pt x="237109" y="1027938"/>
                  </a:moveTo>
                  <a:lnTo>
                    <a:pt x="3745738" y="3053334"/>
                  </a:lnTo>
                </a:path>
                <a:path w="3971925" h="3981450">
                  <a:moveTo>
                    <a:pt x="3770249" y="1057275"/>
                  </a:moveTo>
                  <a:lnTo>
                    <a:pt x="187325" y="2947924"/>
                  </a:lnTo>
                </a:path>
                <a:path w="3971925" h="3981450">
                  <a:moveTo>
                    <a:pt x="972565" y="3780536"/>
                  </a:moveTo>
                  <a:lnTo>
                    <a:pt x="2948431" y="275463"/>
                  </a:lnTo>
                </a:path>
                <a:path w="3971925" h="3981450">
                  <a:moveTo>
                    <a:pt x="1046099" y="287274"/>
                  </a:moveTo>
                  <a:lnTo>
                    <a:pt x="2936875" y="3868674"/>
                  </a:lnTo>
                </a:path>
                <a:path w="3971925" h="3981450">
                  <a:moveTo>
                    <a:pt x="274574" y="1007999"/>
                  </a:moveTo>
                  <a:lnTo>
                    <a:pt x="274574" y="1504950"/>
                  </a:lnTo>
                </a:path>
                <a:path w="3971925" h="3981450">
                  <a:moveTo>
                    <a:pt x="1046099" y="287274"/>
                  </a:moveTo>
                  <a:lnTo>
                    <a:pt x="1046099" y="1082675"/>
                  </a:lnTo>
                </a:path>
                <a:path w="3971925" h="3981450">
                  <a:moveTo>
                    <a:pt x="2936875" y="287274"/>
                  </a:moveTo>
                  <a:lnTo>
                    <a:pt x="2936875" y="1082675"/>
                  </a:lnTo>
                </a:path>
                <a:path w="3971925" h="3981450">
                  <a:moveTo>
                    <a:pt x="3721100" y="1057275"/>
                  </a:moveTo>
                  <a:lnTo>
                    <a:pt x="3721100" y="1555750"/>
                  </a:lnTo>
                </a:path>
                <a:path w="3971925" h="3981450">
                  <a:moveTo>
                    <a:pt x="225425" y="2935224"/>
                  </a:moveTo>
                  <a:lnTo>
                    <a:pt x="225425" y="2438400"/>
                  </a:lnTo>
                </a:path>
                <a:path w="3971925" h="3981450">
                  <a:moveTo>
                    <a:pt x="984250" y="3744849"/>
                  </a:moveTo>
                  <a:lnTo>
                    <a:pt x="984250" y="2947924"/>
                  </a:lnTo>
                </a:path>
                <a:path w="3971925" h="3981450">
                  <a:moveTo>
                    <a:pt x="2900299" y="3793998"/>
                  </a:moveTo>
                  <a:lnTo>
                    <a:pt x="2900299" y="2998724"/>
                  </a:lnTo>
                </a:path>
                <a:path w="3971925" h="3981450">
                  <a:moveTo>
                    <a:pt x="3695700" y="3035173"/>
                  </a:moveTo>
                  <a:lnTo>
                    <a:pt x="3695700" y="2538349"/>
                  </a:lnTo>
                </a:path>
                <a:path w="3971925" h="3981450">
                  <a:moveTo>
                    <a:pt x="1020699" y="1455674"/>
                  </a:moveTo>
                  <a:lnTo>
                    <a:pt x="225425" y="1455674"/>
                  </a:lnTo>
                </a:path>
                <a:path w="3971925" h="3981450">
                  <a:moveTo>
                    <a:pt x="1393825" y="995299"/>
                  </a:moveTo>
                  <a:lnTo>
                    <a:pt x="996950" y="995299"/>
                  </a:lnTo>
                </a:path>
                <a:path w="3971925" h="3981450">
                  <a:moveTo>
                    <a:pt x="2489200" y="995299"/>
                  </a:moveTo>
                  <a:lnTo>
                    <a:pt x="2987675" y="995299"/>
                  </a:lnTo>
                </a:path>
                <a:path w="3971925" h="3981450">
                  <a:moveTo>
                    <a:pt x="2987675" y="1481074"/>
                  </a:moveTo>
                  <a:lnTo>
                    <a:pt x="3782949" y="1481074"/>
                  </a:lnTo>
                </a:path>
                <a:path w="3971925" h="3981450">
                  <a:moveTo>
                    <a:pt x="1393825" y="3060573"/>
                  </a:moveTo>
                  <a:lnTo>
                    <a:pt x="896874" y="3060573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4645025" y="2508250"/>
              <a:ext cx="111125" cy="11277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408676" y="2052700"/>
              <a:ext cx="111125" cy="11264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7299325" y="2044700"/>
              <a:ext cx="112775" cy="1111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6329426" y="1911349"/>
              <a:ext cx="111125" cy="11277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8078851" y="2533650"/>
              <a:ext cx="112649" cy="11112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8336026" y="3071749"/>
              <a:ext cx="112649" cy="112775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8062976" y="3668775"/>
              <a:ext cx="111125" cy="11264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7258050" y="4167124"/>
              <a:ext cx="112775" cy="112775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6319901" y="4283074"/>
              <a:ext cx="112649" cy="112775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5349875" y="4116324"/>
              <a:ext cx="112775" cy="112775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4586351" y="3611625"/>
              <a:ext cx="112649" cy="112649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354576" y="3081274"/>
              <a:ext cx="112649" cy="111251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4408424" y="1957568"/>
              <a:ext cx="4020185" cy="2416175"/>
            </a:xfrm>
            <a:custGeom>
              <a:avLst/>
              <a:gdLst/>
              <a:ahLst/>
              <a:cxnLst/>
              <a:rect l="l" t="t" r="r" b="b"/>
              <a:pathLst>
                <a:path w="4020184" h="2416175">
                  <a:moveTo>
                    <a:pt x="1930400" y="2401833"/>
                  </a:moveTo>
                  <a:lnTo>
                    <a:pt x="1979719" y="2405583"/>
                  </a:lnTo>
                  <a:lnTo>
                    <a:pt x="2029406" y="2408181"/>
                  </a:lnTo>
                  <a:lnTo>
                    <a:pt x="2079421" y="2409630"/>
                  </a:lnTo>
                  <a:lnTo>
                    <a:pt x="2129723" y="2409933"/>
                  </a:lnTo>
                  <a:lnTo>
                    <a:pt x="2180272" y="2409093"/>
                  </a:lnTo>
                  <a:lnTo>
                    <a:pt x="2231028" y="2407111"/>
                  </a:lnTo>
                  <a:lnTo>
                    <a:pt x="2281951" y="2403992"/>
                  </a:lnTo>
                  <a:lnTo>
                    <a:pt x="2333001" y="2399737"/>
                  </a:lnTo>
                  <a:lnTo>
                    <a:pt x="2384136" y="2394350"/>
                  </a:lnTo>
                  <a:lnTo>
                    <a:pt x="2435317" y="2387833"/>
                  </a:lnTo>
                  <a:lnTo>
                    <a:pt x="2486504" y="2380189"/>
                  </a:lnTo>
                  <a:lnTo>
                    <a:pt x="2537656" y="2371422"/>
                  </a:lnTo>
                  <a:lnTo>
                    <a:pt x="2588733" y="2361532"/>
                  </a:lnTo>
                  <a:lnTo>
                    <a:pt x="2639695" y="2350525"/>
                  </a:lnTo>
                  <a:lnTo>
                    <a:pt x="2695065" y="2337266"/>
                  </a:lnTo>
                  <a:lnTo>
                    <a:pt x="2749731" y="2322828"/>
                  </a:lnTo>
                  <a:lnTo>
                    <a:pt x="2803661" y="2307236"/>
                  </a:lnTo>
                  <a:lnTo>
                    <a:pt x="2856823" y="2290518"/>
                  </a:lnTo>
                  <a:lnTo>
                    <a:pt x="2909187" y="2272703"/>
                  </a:lnTo>
                  <a:lnTo>
                    <a:pt x="2960719" y="2253818"/>
                  </a:lnTo>
                  <a:lnTo>
                    <a:pt x="3011389" y="2233891"/>
                  </a:lnTo>
                  <a:lnTo>
                    <a:pt x="3061164" y="2212948"/>
                  </a:lnTo>
                  <a:lnTo>
                    <a:pt x="3110013" y="2191018"/>
                  </a:lnTo>
                  <a:lnTo>
                    <a:pt x="3157904" y="2168129"/>
                  </a:lnTo>
                  <a:lnTo>
                    <a:pt x="3204806" y="2144307"/>
                  </a:lnTo>
                  <a:lnTo>
                    <a:pt x="3250686" y="2119581"/>
                  </a:lnTo>
                  <a:lnTo>
                    <a:pt x="3295514" y="2093979"/>
                  </a:lnTo>
                  <a:lnTo>
                    <a:pt x="3339257" y="2067527"/>
                  </a:lnTo>
                  <a:lnTo>
                    <a:pt x="3381883" y="2040254"/>
                  </a:lnTo>
                  <a:lnTo>
                    <a:pt x="3423362" y="2012186"/>
                  </a:lnTo>
                  <a:lnTo>
                    <a:pt x="3463660" y="1983353"/>
                  </a:lnTo>
                  <a:lnTo>
                    <a:pt x="3502748" y="1953781"/>
                  </a:lnTo>
                  <a:lnTo>
                    <a:pt x="3540592" y="1923498"/>
                  </a:lnTo>
                  <a:lnTo>
                    <a:pt x="3577161" y="1892531"/>
                  </a:lnTo>
                  <a:lnTo>
                    <a:pt x="3612423" y="1860908"/>
                  </a:lnTo>
                  <a:lnTo>
                    <a:pt x="3646348" y="1828658"/>
                  </a:lnTo>
                  <a:lnTo>
                    <a:pt x="3678902" y="1795807"/>
                  </a:lnTo>
                  <a:lnTo>
                    <a:pt x="3710055" y="1762383"/>
                  </a:lnTo>
                  <a:lnTo>
                    <a:pt x="3739774" y="1728413"/>
                  </a:lnTo>
                  <a:lnTo>
                    <a:pt x="3768028" y="1693926"/>
                  </a:lnTo>
                  <a:lnTo>
                    <a:pt x="3794785" y="1658949"/>
                  </a:lnTo>
                  <a:lnTo>
                    <a:pt x="3820014" y="1623509"/>
                  </a:lnTo>
                  <a:lnTo>
                    <a:pt x="3843682" y="1587635"/>
                  </a:lnTo>
                  <a:lnTo>
                    <a:pt x="3865758" y="1551353"/>
                  </a:lnTo>
                  <a:lnTo>
                    <a:pt x="3886211" y="1514692"/>
                  </a:lnTo>
                  <a:lnTo>
                    <a:pt x="3905009" y="1477679"/>
                  </a:lnTo>
                  <a:lnTo>
                    <a:pt x="3922119" y="1440342"/>
                  </a:lnTo>
                  <a:lnTo>
                    <a:pt x="3937511" y="1402707"/>
                  </a:lnTo>
                  <a:lnTo>
                    <a:pt x="3951152" y="1364804"/>
                  </a:lnTo>
                  <a:lnTo>
                    <a:pt x="3963011" y="1326660"/>
                  </a:lnTo>
                  <a:lnTo>
                    <a:pt x="3973056" y="1288301"/>
                  </a:lnTo>
                  <a:lnTo>
                    <a:pt x="3981255" y="1249756"/>
                  </a:lnTo>
                  <a:lnTo>
                    <a:pt x="3987577" y="1211053"/>
                  </a:lnTo>
                  <a:lnTo>
                    <a:pt x="3991991" y="1172219"/>
                  </a:lnTo>
                </a:path>
                <a:path w="4020184" h="2416175">
                  <a:moveTo>
                    <a:pt x="2002916" y="2412882"/>
                  </a:moveTo>
                  <a:lnTo>
                    <a:pt x="1954671" y="2414950"/>
                  </a:lnTo>
                  <a:lnTo>
                    <a:pt x="1906146" y="2415939"/>
                  </a:lnTo>
                  <a:lnTo>
                    <a:pt x="1857377" y="2415853"/>
                  </a:lnTo>
                  <a:lnTo>
                    <a:pt x="1808401" y="2414695"/>
                  </a:lnTo>
                  <a:lnTo>
                    <a:pt x="1759253" y="2412469"/>
                  </a:lnTo>
                  <a:lnTo>
                    <a:pt x="1709970" y="2409178"/>
                  </a:lnTo>
                  <a:lnTo>
                    <a:pt x="1660588" y="2404826"/>
                  </a:lnTo>
                  <a:lnTo>
                    <a:pt x="1611143" y="2399417"/>
                  </a:lnTo>
                  <a:lnTo>
                    <a:pt x="1561671" y="2392952"/>
                  </a:lnTo>
                  <a:lnTo>
                    <a:pt x="1512208" y="2385437"/>
                  </a:lnTo>
                  <a:lnTo>
                    <a:pt x="1462790" y="2376874"/>
                  </a:lnTo>
                  <a:lnTo>
                    <a:pt x="1413453" y="2367268"/>
                  </a:lnTo>
                  <a:lnTo>
                    <a:pt x="1364234" y="2356621"/>
                  </a:lnTo>
                  <a:lnTo>
                    <a:pt x="1308825" y="2343352"/>
                  </a:lnTo>
                  <a:lnTo>
                    <a:pt x="1254122" y="2328900"/>
                  </a:lnTo>
                  <a:lnTo>
                    <a:pt x="1200155" y="2313293"/>
                  </a:lnTo>
                  <a:lnTo>
                    <a:pt x="1146956" y="2296558"/>
                  </a:lnTo>
                  <a:lnTo>
                    <a:pt x="1094557" y="2278723"/>
                  </a:lnTo>
                  <a:lnTo>
                    <a:pt x="1042990" y="2259817"/>
                  </a:lnTo>
                  <a:lnTo>
                    <a:pt x="992286" y="2239866"/>
                  </a:lnTo>
                  <a:lnTo>
                    <a:pt x="942478" y="2218898"/>
                  </a:lnTo>
                  <a:lnTo>
                    <a:pt x="893596" y="2196941"/>
                  </a:lnTo>
                  <a:lnTo>
                    <a:pt x="845673" y="2174022"/>
                  </a:lnTo>
                  <a:lnTo>
                    <a:pt x="798740" y="2150170"/>
                  </a:lnTo>
                  <a:lnTo>
                    <a:pt x="752829" y="2125412"/>
                  </a:lnTo>
                  <a:lnTo>
                    <a:pt x="707972" y="2099776"/>
                  </a:lnTo>
                  <a:lnTo>
                    <a:pt x="664201" y="2073289"/>
                  </a:lnTo>
                  <a:lnTo>
                    <a:pt x="621547" y="2045979"/>
                  </a:lnTo>
                  <a:lnTo>
                    <a:pt x="580042" y="2017874"/>
                  </a:lnTo>
                  <a:lnTo>
                    <a:pt x="539718" y="1989001"/>
                  </a:lnTo>
                  <a:lnTo>
                    <a:pt x="500606" y="1959389"/>
                  </a:lnTo>
                  <a:lnTo>
                    <a:pt x="462739" y="1929064"/>
                  </a:lnTo>
                  <a:lnTo>
                    <a:pt x="426148" y="1898055"/>
                  </a:lnTo>
                  <a:lnTo>
                    <a:pt x="390865" y="1866390"/>
                  </a:lnTo>
                  <a:lnTo>
                    <a:pt x="356921" y="1834095"/>
                  </a:lnTo>
                  <a:lnTo>
                    <a:pt x="324348" y="1801199"/>
                  </a:lnTo>
                  <a:lnTo>
                    <a:pt x="293178" y="1767729"/>
                  </a:lnTo>
                  <a:lnTo>
                    <a:pt x="263444" y="1733713"/>
                  </a:lnTo>
                  <a:lnTo>
                    <a:pt x="235175" y="1699179"/>
                  </a:lnTo>
                  <a:lnTo>
                    <a:pt x="208405" y="1664154"/>
                  </a:lnTo>
                  <a:lnTo>
                    <a:pt x="183165" y="1628667"/>
                  </a:lnTo>
                  <a:lnTo>
                    <a:pt x="159487" y="1592744"/>
                  </a:lnTo>
                  <a:lnTo>
                    <a:pt x="137402" y="1556413"/>
                  </a:lnTo>
                  <a:lnTo>
                    <a:pt x="116942" y="1519703"/>
                  </a:lnTo>
                  <a:lnTo>
                    <a:pt x="98139" y="1482641"/>
                  </a:lnTo>
                  <a:lnTo>
                    <a:pt x="81025" y="1445255"/>
                  </a:lnTo>
                  <a:lnTo>
                    <a:pt x="65631" y="1407571"/>
                  </a:lnTo>
                  <a:lnTo>
                    <a:pt x="51990" y="1369619"/>
                  </a:lnTo>
                  <a:lnTo>
                    <a:pt x="40132" y="1331425"/>
                  </a:lnTo>
                  <a:lnTo>
                    <a:pt x="30090" y="1293018"/>
                  </a:lnTo>
                  <a:lnTo>
                    <a:pt x="21895" y="1254424"/>
                  </a:lnTo>
                  <a:lnTo>
                    <a:pt x="15580" y="1215673"/>
                  </a:lnTo>
                  <a:lnTo>
                    <a:pt x="11175" y="1176791"/>
                  </a:lnTo>
                </a:path>
                <a:path w="4020184" h="2416175">
                  <a:moveTo>
                    <a:pt x="1990216" y="3057"/>
                  </a:moveTo>
                  <a:lnTo>
                    <a:pt x="1942000" y="989"/>
                  </a:lnTo>
                  <a:lnTo>
                    <a:pt x="1893505" y="0"/>
                  </a:lnTo>
                  <a:lnTo>
                    <a:pt x="1844766" y="85"/>
                  </a:lnTo>
                  <a:lnTo>
                    <a:pt x="1795822" y="1243"/>
                  </a:lnTo>
                  <a:lnTo>
                    <a:pt x="1746707" y="3469"/>
                  </a:lnTo>
                  <a:lnTo>
                    <a:pt x="1697459" y="6760"/>
                  </a:lnTo>
                  <a:lnTo>
                    <a:pt x="1648113" y="11112"/>
                  </a:lnTo>
                  <a:lnTo>
                    <a:pt x="1598707" y="16522"/>
                  </a:lnTo>
                  <a:lnTo>
                    <a:pt x="1549277" y="22986"/>
                  </a:lnTo>
                  <a:lnTo>
                    <a:pt x="1499859" y="30501"/>
                  </a:lnTo>
                  <a:lnTo>
                    <a:pt x="1450489" y="39064"/>
                  </a:lnTo>
                  <a:lnTo>
                    <a:pt x="1401205" y="48671"/>
                  </a:lnTo>
                  <a:lnTo>
                    <a:pt x="1352041" y="59318"/>
                  </a:lnTo>
                  <a:lnTo>
                    <a:pt x="1296671" y="72577"/>
                  </a:lnTo>
                  <a:lnTo>
                    <a:pt x="1242005" y="87019"/>
                  </a:lnTo>
                  <a:lnTo>
                    <a:pt x="1188075" y="102615"/>
                  </a:lnTo>
                  <a:lnTo>
                    <a:pt x="1134913" y="119339"/>
                  </a:lnTo>
                  <a:lnTo>
                    <a:pt x="1082550" y="137162"/>
                  </a:lnTo>
                  <a:lnTo>
                    <a:pt x="1031018" y="156057"/>
                  </a:lnTo>
                  <a:lnTo>
                    <a:pt x="980349" y="175997"/>
                  </a:lnTo>
                  <a:lnTo>
                    <a:pt x="930574" y="196953"/>
                  </a:lnTo>
                  <a:lnTo>
                    <a:pt x="881726" y="218898"/>
                  </a:lnTo>
                  <a:lnTo>
                    <a:pt x="833836" y="241805"/>
                  </a:lnTo>
                  <a:lnTo>
                    <a:pt x="786935" y="265645"/>
                  </a:lnTo>
                  <a:lnTo>
                    <a:pt x="741057" y="290391"/>
                  </a:lnTo>
                  <a:lnTo>
                    <a:pt x="696231" y="316016"/>
                  </a:lnTo>
                  <a:lnTo>
                    <a:pt x="652490" y="342491"/>
                  </a:lnTo>
                  <a:lnTo>
                    <a:pt x="609866" y="369789"/>
                  </a:lnTo>
                  <a:lnTo>
                    <a:pt x="568391" y="397883"/>
                  </a:lnTo>
                  <a:lnTo>
                    <a:pt x="528095" y="426745"/>
                  </a:lnTo>
                  <a:lnTo>
                    <a:pt x="489011" y="456347"/>
                  </a:lnTo>
                  <a:lnTo>
                    <a:pt x="451172" y="486661"/>
                  </a:lnTo>
                  <a:lnTo>
                    <a:pt x="414607" y="517661"/>
                  </a:lnTo>
                  <a:lnTo>
                    <a:pt x="379349" y="549317"/>
                  </a:lnTo>
                  <a:lnTo>
                    <a:pt x="345431" y="581603"/>
                  </a:lnTo>
                  <a:lnTo>
                    <a:pt x="312882" y="614491"/>
                  </a:lnTo>
                  <a:lnTo>
                    <a:pt x="281736" y="647953"/>
                  </a:lnTo>
                  <a:lnTo>
                    <a:pt x="252024" y="681962"/>
                  </a:lnTo>
                  <a:lnTo>
                    <a:pt x="223778" y="716490"/>
                  </a:lnTo>
                  <a:lnTo>
                    <a:pt x="197029" y="751510"/>
                  </a:lnTo>
                  <a:lnTo>
                    <a:pt x="171810" y="786993"/>
                  </a:lnTo>
                  <a:lnTo>
                    <a:pt x="148151" y="822912"/>
                  </a:lnTo>
                  <a:lnTo>
                    <a:pt x="126085" y="859239"/>
                  </a:lnTo>
                  <a:lnTo>
                    <a:pt x="105643" y="895947"/>
                  </a:lnTo>
                  <a:lnTo>
                    <a:pt x="86857" y="933009"/>
                  </a:lnTo>
                  <a:lnTo>
                    <a:pt x="69760" y="970395"/>
                  </a:lnTo>
                  <a:lnTo>
                    <a:pt x="54381" y="1008080"/>
                  </a:lnTo>
                  <a:lnTo>
                    <a:pt x="40754" y="1046035"/>
                  </a:lnTo>
                  <a:lnTo>
                    <a:pt x="28910" y="1084232"/>
                  </a:lnTo>
                  <a:lnTo>
                    <a:pt x="18881" y="1122644"/>
                  </a:lnTo>
                  <a:lnTo>
                    <a:pt x="10699" y="1161244"/>
                  </a:lnTo>
                  <a:lnTo>
                    <a:pt x="4394" y="1200003"/>
                  </a:lnTo>
                  <a:lnTo>
                    <a:pt x="0" y="1238894"/>
                  </a:lnTo>
                </a:path>
                <a:path w="4020184" h="2416175">
                  <a:moveTo>
                    <a:pt x="2029460" y="3057"/>
                  </a:moveTo>
                  <a:lnTo>
                    <a:pt x="2077676" y="989"/>
                  </a:lnTo>
                  <a:lnTo>
                    <a:pt x="2126171" y="0"/>
                  </a:lnTo>
                  <a:lnTo>
                    <a:pt x="2174910" y="85"/>
                  </a:lnTo>
                  <a:lnTo>
                    <a:pt x="2223854" y="1243"/>
                  </a:lnTo>
                  <a:lnTo>
                    <a:pt x="2272969" y="3469"/>
                  </a:lnTo>
                  <a:lnTo>
                    <a:pt x="2322217" y="6760"/>
                  </a:lnTo>
                  <a:lnTo>
                    <a:pt x="2371563" y="11112"/>
                  </a:lnTo>
                  <a:lnTo>
                    <a:pt x="2420969" y="16522"/>
                  </a:lnTo>
                  <a:lnTo>
                    <a:pt x="2470399" y="22986"/>
                  </a:lnTo>
                  <a:lnTo>
                    <a:pt x="2519817" y="30501"/>
                  </a:lnTo>
                  <a:lnTo>
                    <a:pt x="2569187" y="39064"/>
                  </a:lnTo>
                  <a:lnTo>
                    <a:pt x="2618471" y="48671"/>
                  </a:lnTo>
                  <a:lnTo>
                    <a:pt x="2667634" y="59318"/>
                  </a:lnTo>
                  <a:lnTo>
                    <a:pt x="2723005" y="72577"/>
                  </a:lnTo>
                  <a:lnTo>
                    <a:pt x="2777671" y="87019"/>
                  </a:lnTo>
                  <a:lnTo>
                    <a:pt x="2831601" y="102615"/>
                  </a:lnTo>
                  <a:lnTo>
                    <a:pt x="2884763" y="119339"/>
                  </a:lnTo>
                  <a:lnTo>
                    <a:pt x="2937126" y="137162"/>
                  </a:lnTo>
                  <a:lnTo>
                    <a:pt x="2988658" y="156057"/>
                  </a:lnTo>
                  <a:lnTo>
                    <a:pt x="3039327" y="175997"/>
                  </a:lnTo>
                  <a:lnTo>
                    <a:pt x="3089102" y="196953"/>
                  </a:lnTo>
                  <a:lnTo>
                    <a:pt x="3137950" y="218898"/>
                  </a:lnTo>
                  <a:lnTo>
                    <a:pt x="3185840" y="241805"/>
                  </a:lnTo>
                  <a:lnTo>
                    <a:pt x="3232741" y="265645"/>
                  </a:lnTo>
                  <a:lnTo>
                    <a:pt x="3278619" y="290391"/>
                  </a:lnTo>
                  <a:lnTo>
                    <a:pt x="3323445" y="316016"/>
                  </a:lnTo>
                  <a:lnTo>
                    <a:pt x="3367186" y="342491"/>
                  </a:lnTo>
                  <a:lnTo>
                    <a:pt x="3409810" y="369789"/>
                  </a:lnTo>
                  <a:lnTo>
                    <a:pt x="3451285" y="397883"/>
                  </a:lnTo>
                  <a:lnTo>
                    <a:pt x="3491581" y="426745"/>
                  </a:lnTo>
                  <a:lnTo>
                    <a:pt x="3530665" y="456347"/>
                  </a:lnTo>
                  <a:lnTo>
                    <a:pt x="3568504" y="486661"/>
                  </a:lnTo>
                  <a:lnTo>
                    <a:pt x="3605069" y="517661"/>
                  </a:lnTo>
                  <a:lnTo>
                    <a:pt x="3640327" y="549317"/>
                  </a:lnTo>
                  <a:lnTo>
                    <a:pt x="3674245" y="581603"/>
                  </a:lnTo>
                  <a:lnTo>
                    <a:pt x="3706794" y="614491"/>
                  </a:lnTo>
                  <a:lnTo>
                    <a:pt x="3737940" y="647953"/>
                  </a:lnTo>
                  <a:lnTo>
                    <a:pt x="3767652" y="681962"/>
                  </a:lnTo>
                  <a:lnTo>
                    <a:pt x="3795898" y="716490"/>
                  </a:lnTo>
                  <a:lnTo>
                    <a:pt x="3822647" y="751510"/>
                  </a:lnTo>
                  <a:lnTo>
                    <a:pt x="3847866" y="786993"/>
                  </a:lnTo>
                  <a:lnTo>
                    <a:pt x="3871525" y="822912"/>
                  </a:lnTo>
                  <a:lnTo>
                    <a:pt x="3893591" y="859239"/>
                  </a:lnTo>
                  <a:lnTo>
                    <a:pt x="3914033" y="895947"/>
                  </a:lnTo>
                  <a:lnTo>
                    <a:pt x="3932819" y="933009"/>
                  </a:lnTo>
                  <a:lnTo>
                    <a:pt x="3949916" y="970395"/>
                  </a:lnTo>
                  <a:lnTo>
                    <a:pt x="3965295" y="1008080"/>
                  </a:lnTo>
                  <a:lnTo>
                    <a:pt x="3978922" y="1046035"/>
                  </a:lnTo>
                  <a:lnTo>
                    <a:pt x="3990766" y="1084232"/>
                  </a:lnTo>
                  <a:lnTo>
                    <a:pt x="4000795" y="1122644"/>
                  </a:lnTo>
                  <a:lnTo>
                    <a:pt x="4008977" y="1161244"/>
                  </a:lnTo>
                  <a:lnTo>
                    <a:pt x="4015282" y="1200003"/>
                  </a:lnTo>
                  <a:lnTo>
                    <a:pt x="4019677" y="1238894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6384925" y="1909825"/>
              <a:ext cx="0" cy="2487930"/>
            </a:xfrm>
            <a:custGeom>
              <a:avLst/>
              <a:gdLst/>
              <a:ahLst/>
              <a:cxnLst/>
              <a:rect l="l" t="t" r="r" b="b"/>
              <a:pathLst>
                <a:path w="0" h="2487929">
                  <a:moveTo>
                    <a:pt x="0" y="0"/>
                  </a:moveTo>
                  <a:lnTo>
                    <a:pt x="0" y="248754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4498594" y="1938273"/>
            <a:ext cx="101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294757" y="1142238"/>
            <a:ext cx="101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292341" y="943102"/>
            <a:ext cx="101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285735" y="1142238"/>
            <a:ext cx="101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4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106918" y="1938273"/>
            <a:ext cx="101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5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181593" y="4028313"/>
            <a:ext cx="101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6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285735" y="4890896"/>
            <a:ext cx="101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7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292341" y="5123179"/>
            <a:ext cx="101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8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294757" y="4824476"/>
            <a:ext cx="101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9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399026" y="3928998"/>
            <a:ext cx="1778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10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480552" y="3033776"/>
            <a:ext cx="1276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B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149597" y="2965196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290309" y="1640204"/>
            <a:ext cx="1276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C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321300" y="2521458"/>
            <a:ext cx="101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754751" y="2124202"/>
            <a:ext cx="101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339966" y="2024253"/>
            <a:ext cx="101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838315" y="2124202"/>
            <a:ext cx="101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4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290943" y="2521458"/>
            <a:ext cx="101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5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326883" y="3573017"/>
            <a:ext cx="835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21690" algn="l"/>
              </a:tabLst>
            </a:pPr>
            <a:r>
              <a:rPr dirty="0" sz="1200" spc="5">
                <a:latin typeface="Times New Roman"/>
                <a:cs typeface="Times New Roman"/>
              </a:rPr>
              <a:t>6</a:t>
            </a:r>
            <a:r>
              <a:rPr dirty="0" u="sng" sz="1200">
                <a:uFill>
                  <a:solidFill>
                    <a:srgbClr val="808080"/>
                  </a:solidFill>
                </a:uFill>
                <a:latin typeface="Times New Roman"/>
                <a:cs typeface="Times New Roman"/>
              </a:rPr>
              <a:t> 	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817486" y="4002404"/>
            <a:ext cx="5613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522605" algn="l"/>
              </a:tabLst>
            </a:pPr>
            <a:r>
              <a:rPr dirty="0" sz="1200" spc="-295">
                <a:latin typeface="Times New Roman"/>
                <a:cs typeface="Times New Roman"/>
              </a:rPr>
              <a:t>7</a:t>
            </a:r>
            <a:r>
              <a:rPr dirty="0" u="sng" baseline="-9259" sz="1800">
                <a:uFill>
                  <a:solidFill>
                    <a:srgbClr val="808080"/>
                  </a:solidFill>
                </a:uFill>
                <a:latin typeface="Times New Roman"/>
                <a:cs typeface="Times New Roman"/>
              </a:rPr>
              <a:t> 	</a:t>
            </a:r>
            <a:endParaRPr baseline="-9259" sz="18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290309" y="4092575"/>
            <a:ext cx="189865" cy="441325"/>
          </a:xfrm>
          <a:prstGeom prst="rect">
            <a:avLst/>
          </a:prstGeom>
        </p:spPr>
        <p:txBody>
          <a:bodyPr wrap="square" lIns="0" tIns="37465" rIns="0" bIns="0" rtlCol="0" vert="horz">
            <a:spAutoFit/>
          </a:bodyPr>
          <a:lstStyle/>
          <a:p>
            <a:pPr marL="100330">
              <a:lnSpc>
                <a:spcPct val="100000"/>
              </a:lnSpc>
              <a:spcBef>
                <a:spcPts val="295"/>
              </a:spcBef>
            </a:pPr>
            <a:r>
              <a:rPr dirty="0" sz="1200">
                <a:latin typeface="Times New Roman"/>
                <a:cs typeface="Times New Roman"/>
              </a:rPr>
              <a:t>8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1200" spc="-5">
                <a:latin typeface="Times New Roman"/>
                <a:cs typeface="Times New Roman"/>
              </a:rPr>
              <a:t>D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754751" y="3970146"/>
            <a:ext cx="101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9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618101" y="3520820"/>
            <a:ext cx="8255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59765" algn="l"/>
              </a:tabLst>
            </a:pPr>
            <a:r>
              <a:rPr dirty="0" u="sng" sz="1200">
                <a:uFill>
                  <a:solidFill>
                    <a:srgbClr val="808080"/>
                  </a:solidFill>
                </a:uFill>
                <a:latin typeface="Times New Roman"/>
                <a:cs typeface="Times New Roman"/>
              </a:rPr>
              <a:t> 	1</a:t>
            </a:r>
            <a:r>
              <a:rPr dirty="0" sz="1200">
                <a:latin typeface="Times New Roman"/>
                <a:cs typeface="Times New Roman"/>
              </a:rPr>
              <a:t>0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527050" y="1212850"/>
            <a:ext cx="3594100" cy="4051300"/>
            <a:chOff x="527050" y="1212850"/>
            <a:chExt cx="3594100" cy="4051300"/>
          </a:xfrm>
        </p:grpSpPr>
        <p:sp>
          <p:nvSpPr>
            <p:cNvPr id="42" name="object 42"/>
            <p:cNvSpPr/>
            <p:nvPr/>
          </p:nvSpPr>
          <p:spPr>
            <a:xfrm>
              <a:off x="533400" y="1219200"/>
              <a:ext cx="3581400" cy="4038600"/>
            </a:xfrm>
            <a:custGeom>
              <a:avLst/>
              <a:gdLst/>
              <a:ahLst/>
              <a:cxnLst/>
              <a:rect l="l" t="t" r="r" b="b"/>
              <a:pathLst>
                <a:path w="3581400" h="4038600">
                  <a:moveTo>
                    <a:pt x="3581400" y="0"/>
                  </a:moveTo>
                  <a:lnTo>
                    <a:pt x="0" y="0"/>
                  </a:lnTo>
                  <a:lnTo>
                    <a:pt x="0" y="4038600"/>
                  </a:lnTo>
                  <a:lnTo>
                    <a:pt x="3581400" y="4038600"/>
                  </a:lnTo>
                  <a:lnTo>
                    <a:pt x="3581400" y="0"/>
                  </a:lnTo>
                  <a:close/>
                </a:path>
              </a:pathLst>
            </a:custGeom>
            <a:solidFill>
              <a:srgbClr val="66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533400" y="1219200"/>
              <a:ext cx="3581400" cy="4038600"/>
            </a:xfrm>
            <a:custGeom>
              <a:avLst/>
              <a:gdLst/>
              <a:ahLst/>
              <a:cxnLst/>
              <a:rect l="l" t="t" r="r" b="b"/>
              <a:pathLst>
                <a:path w="3581400" h="4038600">
                  <a:moveTo>
                    <a:pt x="0" y="4038600"/>
                  </a:moveTo>
                  <a:lnTo>
                    <a:pt x="3581400" y="4038600"/>
                  </a:lnTo>
                  <a:lnTo>
                    <a:pt x="3581400" y="0"/>
                  </a:lnTo>
                  <a:lnTo>
                    <a:pt x="0" y="0"/>
                  </a:lnTo>
                  <a:lnTo>
                    <a:pt x="0" y="4038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4" name="object 44"/>
          <p:cNvSpPr txBox="1"/>
          <p:nvPr/>
        </p:nvSpPr>
        <p:spPr>
          <a:xfrm>
            <a:off x="612140" y="1322577"/>
            <a:ext cx="3348354" cy="21602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Steps:</a:t>
            </a:r>
            <a:endParaRPr sz="1400">
              <a:latin typeface="Times New Roman"/>
              <a:cs typeface="Times New Roman"/>
            </a:endParaRPr>
          </a:p>
          <a:p>
            <a:pPr algn="just" marL="12700" marR="6350">
              <a:lnSpc>
                <a:spcPct val="100000"/>
              </a:lnSpc>
              <a:buAutoNum type="arabicPeriod"/>
              <a:tabLst>
                <a:tab pos="212725" algn="l"/>
              </a:tabLst>
            </a:pPr>
            <a:r>
              <a:rPr dirty="0" sz="1400" spc="-5">
                <a:latin typeface="Times New Roman"/>
                <a:cs typeface="Times New Roman"/>
              </a:rPr>
              <a:t>Draw both </a:t>
            </a:r>
            <a:r>
              <a:rPr dirty="0" sz="1400">
                <a:latin typeface="Times New Roman"/>
                <a:cs typeface="Times New Roman"/>
              </a:rPr>
              <a:t>axes as </a:t>
            </a:r>
            <a:r>
              <a:rPr dirty="0" sz="1400" spc="-5">
                <a:latin typeface="Times New Roman"/>
                <a:cs typeface="Times New Roman"/>
              </a:rPr>
              <a:t>perpendicular bisectors  </a:t>
            </a:r>
            <a:r>
              <a:rPr dirty="0" sz="1400">
                <a:latin typeface="Times New Roman"/>
                <a:cs typeface="Times New Roman"/>
              </a:rPr>
              <a:t>of each other &amp; </a:t>
            </a:r>
            <a:r>
              <a:rPr dirty="0" sz="1400" spc="-5">
                <a:latin typeface="Times New Roman"/>
                <a:cs typeface="Times New Roman"/>
              </a:rPr>
              <a:t>name </a:t>
            </a:r>
            <a:r>
              <a:rPr dirty="0" sz="1400">
                <a:latin typeface="Times New Roman"/>
                <a:cs typeface="Times New Roman"/>
              </a:rPr>
              <a:t>their ends as</a:t>
            </a:r>
            <a:r>
              <a:rPr dirty="0" sz="1400" spc="-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shown.</a:t>
            </a:r>
            <a:endParaRPr sz="14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0000"/>
              </a:lnSpc>
              <a:buAutoNum type="arabicPeriod"/>
              <a:tabLst>
                <a:tab pos="213995" algn="l"/>
              </a:tabLst>
            </a:pPr>
            <a:r>
              <a:rPr dirty="0" sz="1400" spc="-20">
                <a:latin typeface="Times New Roman"/>
                <a:cs typeface="Times New Roman"/>
              </a:rPr>
              <a:t>Taking </a:t>
            </a:r>
            <a:r>
              <a:rPr dirty="0" sz="1400" spc="-5">
                <a:latin typeface="Times New Roman"/>
                <a:cs typeface="Times New Roman"/>
              </a:rPr>
              <a:t>their intersecting point </a:t>
            </a:r>
            <a:r>
              <a:rPr dirty="0" sz="1400">
                <a:latin typeface="Times New Roman"/>
                <a:cs typeface="Times New Roman"/>
              </a:rPr>
              <a:t>as a </a:t>
            </a:r>
            <a:r>
              <a:rPr dirty="0" sz="1400" spc="-10">
                <a:latin typeface="Times New Roman"/>
                <a:cs typeface="Times New Roman"/>
              </a:rPr>
              <a:t>center,  </a:t>
            </a:r>
            <a:r>
              <a:rPr dirty="0" sz="1400">
                <a:latin typeface="Times New Roman"/>
                <a:cs typeface="Times New Roman"/>
              </a:rPr>
              <a:t>draw </a:t>
            </a:r>
            <a:r>
              <a:rPr dirty="0" sz="1400" spc="-5">
                <a:latin typeface="Times New Roman"/>
                <a:cs typeface="Times New Roman"/>
              </a:rPr>
              <a:t>two concentric </a:t>
            </a:r>
            <a:r>
              <a:rPr dirty="0" sz="1400">
                <a:latin typeface="Times New Roman"/>
                <a:cs typeface="Times New Roman"/>
              </a:rPr>
              <a:t>circles </a:t>
            </a:r>
            <a:r>
              <a:rPr dirty="0" sz="1400" spc="-5">
                <a:latin typeface="Times New Roman"/>
                <a:cs typeface="Times New Roman"/>
              </a:rPr>
              <a:t>considering both  </a:t>
            </a:r>
            <a:r>
              <a:rPr dirty="0" sz="1400">
                <a:latin typeface="Times New Roman"/>
                <a:cs typeface="Times New Roman"/>
              </a:rPr>
              <a:t>as respective</a:t>
            </a:r>
            <a:r>
              <a:rPr dirty="0" sz="1400" spc="3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diameters.</a:t>
            </a:r>
            <a:endParaRPr sz="1400">
              <a:latin typeface="Times New Roman"/>
              <a:cs typeface="Times New Roman"/>
            </a:endParaRPr>
          </a:p>
          <a:p>
            <a:pPr algn="just" marL="12700" marR="6350">
              <a:lnSpc>
                <a:spcPct val="100000"/>
              </a:lnSpc>
              <a:buAutoNum type="arabicPeriod"/>
              <a:tabLst>
                <a:tab pos="238760" algn="l"/>
              </a:tabLst>
            </a:pPr>
            <a:r>
              <a:rPr dirty="0" sz="1400" spc="-5">
                <a:latin typeface="Times New Roman"/>
                <a:cs typeface="Times New Roman"/>
              </a:rPr>
              <a:t>Divide both circles </a:t>
            </a:r>
            <a:r>
              <a:rPr dirty="0" sz="1400">
                <a:latin typeface="Times New Roman"/>
                <a:cs typeface="Times New Roman"/>
              </a:rPr>
              <a:t>in </a:t>
            </a:r>
            <a:r>
              <a:rPr dirty="0" sz="1400" spc="-5">
                <a:latin typeface="Times New Roman"/>
                <a:cs typeface="Times New Roman"/>
              </a:rPr>
              <a:t>12 equal parts </a:t>
            </a:r>
            <a:r>
              <a:rPr dirty="0" sz="1400">
                <a:latin typeface="Times New Roman"/>
                <a:cs typeface="Times New Roman"/>
              </a:rPr>
              <a:t>&amp;  </a:t>
            </a:r>
            <a:r>
              <a:rPr dirty="0" sz="1400" spc="-5">
                <a:latin typeface="Times New Roman"/>
                <a:cs typeface="Times New Roman"/>
              </a:rPr>
              <a:t>name </a:t>
            </a:r>
            <a:r>
              <a:rPr dirty="0" sz="1400">
                <a:latin typeface="Times New Roman"/>
                <a:cs typeface="Times New Roman"/>
              </a:rPr>
              <a:t>as shown.</a:t>
            </a:r>
            <a:endParaRPr sz="1400">
              <a:latin typeface="Times New Roman"/>
              <a:cs typeface="Times New Roman"/>
            </a:endParaRPr>
          </a:p>
          <a:p>
            <a:pPr algn="just" marL="12700" marR="6350">
              <a:lnSpc>
                <a:spcPct val="100000"/>
              </a:lnSpc>
              <a:buAutoNum type="arabicPeriod"/>
              <a:tabLst>
                <a:tab pos="195580" algn="l"/>
              </a:tabLst>
            </a:pPr>
            <a:r>
              <a:rPr dirty="0" sz="1400" spc="-5">
                <a:latin typeface="Times New Roman"/>
                <a:cs typeface="Times New Roman"/>
              </a:rPr>
              <a:t>From </a:t>
            </a:r>
            <a:r>
              <a:rPr dirty="0" sz="1400">
                <a:latin typeface="Times New Roman"/>
                <a:cs typeface="Times New Roman"/>
              </a:rPr>
              <a:t>all </a:t>
            </a:r>
            <a:r>
              <a:rPr dirty="0" sz="1400" spc="-5">
                <a:latin typeface="Times New Roman"/>
                <a:cs typeface="Times New Roman"/>
              </a:rPr>
              <a:t>points </a:t>
            </a:r>
            <a:r>
              <a:rPr dirty="0" sz="1400">
                <a:latin typeface="Times New Roman"/>
                <a:cs typeface="Times New Roman"/>
              </a:rPr>
              <a:t>of </a:t>
            </a:r>
            <a:r>
              <a:rPr dirty="0" sz="1400" spc="-5">
                <a:latin typeface="Times New Roman"/>
                <a:cs typeface="Times New Roman"/>
              </a:rPr>
              <a:t>outer circle draw vertical  </a:t>
            </a:r>
            <a:r>
              <a:rPr dirty="0" sz="1400">
                <a:latin typeface="Times New Roman"/>
                <a:cs typeface="Times New Roman"/>
              </a:rPr>
              <a:t>lines downwards and upwards</a:t>
            </a:r>
            <a:r>
              <a:rPr dirty="0" sz="1400" spc="-8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respectively.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12140" y="3456559"/>
            <a:ext cx="334772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83260" algn="l"/>
                <a:tab pos="1016635" algn="l"/>
                <a:tab pos="1605280" algn="l"/>
                <a:tab pos="1908175" algn="l"/>
                <a:tab pos="2428240" algn="l"/>
                <a:tab pos="2976880" algn="l"/>
              </a:tabLst>
            </a:pPr>
            <a:r>
              <a:rPr dirty="0" sz="1400" spc="5">
                <a:latin typeface="Times New Roman"/>
                <a:cs typeface="Times New Roman"/>
              </a:rPr>
              <a:t>5</a:t>
            </a:r>
            <a:r>
              <a:rPr dirty="0" sz="1400" spc="-5">
                <a:latin typeface="Times New Roman"/>
                <a:cs typeface="Times New Roman"/>
              </a:rPr>
              <a:t>.</a:t>
            </a:r>
            <a:r>
              <a:rPr dirty="0" sz="1400">
                <a:latin typeface="Times New Roman"/>
                <a:cs typeface="Times New Roman"/>
              </a:rPr>
              <a:t>F</a:t>
            </a:r>
            <a:r>
              <a:rPr dirty="0" sz="1400" spc="-15">
                <a:latin typeface="Times New Roman"/>
                <a:cs typeface="Times New Roman"/>
              </a:rPr>
              <a:t>r</a:t>
            </a:r>
            <a:r>
              <a:rPr dirty="0" sz="1400">
                <a:latin typeface="Times New Roman"/>
                <a:cs typeface="Times New Roman"/>
              </a:rPr>
              <a:t>om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all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p</a:t>
            </a:r>
            <a:r>
              <a:rPr dirty="0" sz="1400" spc="-10">
                <a:latin typeface="Times New Roman"/>
                <a:cs typeface="Times New Roman"/>
              </a:rPr>
              <a:t>oi</a:t>
            </a:r>
            <a:r>
              <a:rPr dirty="0" sz="1400">
                <a:latin typeface="Times New Roman"/>
                <a:cs typeface="Times New Roman"/>
              </a:rPr>
              <a:t>n</a:t>
            </a:r>
            <a:r>
              <a:rPr dirty="0" sz="1400" spc="-10">
                <a:latin typeface="Times New Roman"/>
                <a:cs typeface="Times New Roman"/>
              </a:rPr>
              <a:t>t</a:t>
            </a:r>
            <a:r>
              <a:rPr dirty="0" sz="1400">
                <a:latin typeface="Times New Roman"/>
                <a:cs typeface="Times New Roman"/>
              </a:rPr>
              <a:t>s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5">
                <a:latin typeface="Times New Roman"/>
                <a:cs typeface="Times New Roman"/>
              </a:rPr>
              <a:t>o</a:t>
            </a:r>
            <a:r>
              <a:rPr dirty="0" sz="1400">
                <a:latin typeface="Times New Roman"/>
                <a:cs typeface="Times New Roman"/>
              </a:rPr>
              <a:t>f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i</a:t>
            </a:r>
            <a:r>
              <a:rPr dirty="0" sz="1400">
                <a:latin typeface="Times New Roman"/>
                <a:cs typeface="Times New Roman"/>
              </a:rPr>
              <a:t>nn</a:t>
            </a:r>
            <a:r>
              <a:rPr dirty="0" sz="1400" spc="-15">
                <a:latin typeface="Times New Roman"/>
                <a:cs typeface="Times New Roman"/>
              </a:rPr>
              <a:t>e</a:t>
            </a:r>
            <a:r>
              <a:rPr dirty="0" sz="1400">
                <a:latin typeface="Times New Roman"/>
                <a:cs typeface="Times New Roman"/>
              </a:rPr>
              <a:t>r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c</a:t>
            </a:r>
            <a:r>
              <a:rPr dirty="0" sz="1400" spc="-10">
                <a:latin typeface="Times New Roman"/>
                <a:cs typeface="Times New Roman"/>
              </a:rPr>
              <a:t>i</a:t>
            </a:r>
            <a:r>
              <a:rPr dirty="0" sz="1400">
                <a:latin typeface="Times New Roman"/>
                <a:cs typeface="Times New Roman"/>
              </a:rPr>
              <a:t>rc</a:t>
            </a:r>
            <a:r>
              <a:rPr dirty="0" sz="1400" spc="5">
                <a:latin typeface="Times New Roman"/>
                <a:cs typeface="Times New Roman"/>
              </a:rPr>
              <a:t>l</a:t>
            </a:r>
            <a:r>
              <a:rPr dirty="0" sz="1400">
                <a:latin typeface="Times New Roman"/>
                <a:cs typeface="Times New Roman"/>
              </a:rPr>
              <a:t>e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d</a:t>
            </a:r>
            <a:r>
              <a:rPr dirty="0" sz="1400">
                <a:latin typeface="Times New Roman"/>
                <a:cs typeface="Times New Roman"/>
              </a:rPr>
              <a:t>raw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12140" y="3669919"/>
            <a:ext cx="3347085" cy="4533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 spc="-5">
                <a:latin typeface="Times New Roman"/>
                <a:cs typeface="Times New Roman"/>
              </a:rPr>
              <a:t>horizontal lines to intersect those vertical  </a:t>
            </a:r>
            <a:r>
              <a:rPr dirty="0" sz="1400">
                <a:latin typeface="Times New Roman"/>
                <a:cs typeface="Times New Roman"/>
              </a:rPr>
              <a:t>lines.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12140" y="4096892"/>
            <a:ext cx="3349625" cy="1092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8890">
              <a:lnSpc>
                <a:spcPct val="100000"/>
              </a:lnSpc>
              <a:spcBef>
                <a:spcPts val="100"/>
              </a:spcBef>
              <a:buAutoNum type="arabicPeriod" startAt="6"/>
              <a:tabLst>
                <a:tab pos="247650" algn="l"/>
              </a:tabLst>
            </a:pPr>
            <a:r>
              <a:rPr dirty="0" sz="1400" spc="-5">
                <a:latin typeface="Times New Roman"/>
                <a:cs typeface="Times New Roman"/>
              </a:rPr>
              <a:t>Mark all intersecting points properly </a:t>
            </a:r>
            <a:r>
              <a:rPr dirty="0" sz="1400">
                <a:latin typeface="Times New Roman"/>
                <a:cs typeface="Times New Roman"/>
              </a:rPr>
              <a:t>as  </a:t>
            </a:r>
            <a:r>
              <a:rPr dirty="0" sz="1400" spc="5">
                <a:latin typeface="Times New Roman"/>
                <a:cs typeface="Times New Roman"/>
              </a:rPr>
              <a:t>those </a:t>
            </a:r>
            <a:r>
              <a:rPr dirty="0" sz="1400">
                <a:latin typeface="Times New Roman"/>
                <a:cs typeface="Times New Roman"/>
              </a:rPr>
              <a:t>are </a:t>
            </a:r>
            <a:r>
              <a:rPr dirty="0" sz="1400" spc="5">
                <a:latin typeface="Times New Roman"/>
                <a:cs typeface="Times New Roman"/>
              </a:rPr>
              <a:t>the points </a:t>
            </a:r>
            <a:r>
              <a:rPr dirty="0" sz="1400">
                <a:latin typeface="Times New Roman"/>
                <a:cs typeface="Times New Roman"/>
              </a:rPr>
              <a:t>on</a:t>
            </a:r>
            <a:r>
              <a:rPr dirty="0" sz="1400" spc="-1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ellipse.</a:t>
            </a:r>
            <a:endParaRPr sz="14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0000"/>
              </a:lnSpc>
              <a:buAutoNum type="arabicPeriod" startAt="6"/>
              <a:tabLst>
                <a:tab pos="203200" algn="l"/>
              </a:tabLst>
            </a:pPr>
            <a:r>
              <a:rPr dirty="0" sz="1400" spc="-5">
                <a:latin typeface="Times New Roman"/>
                <a:cs typeface="Times New Roman"/>
              </a:rPr>
              <a:t>Join all </a:t>
            </a:r>
            <a:r>
              <a:rPr dirty="0" sz="1400">
                <a:latin typeface="Times New Roman"/>
                <a:cs typeface="Times New Roman"/>
              </a:rPr>
              <a:t>these </a:t>
            </a:r>
            <a:r>
              <a:rPr dirty="0" sz="1400" spc="-5">
                <a:latin typeface="Times New Roman"/>
                <a:cs typeface="Times New Roman"/>
              </a:rPr>
              <a:t>points along </a:t>
            </a:r>
            <a:r>
              <a:rPr dirty="0" sz="1400" spc="-10">
                <a:latin typeface="Times New Roman"/>
                <a:cs typeface="Times New Roman"/>
              </a:rPr>
              <a:t>with </a:t>
            </a:r>
            <a:r>
              <a:rPr dirty="0" sz="1400" spc="5">
                <a:latin typeface="Times New Roman"/>
                <a:cs typeface="Times New Roman"/>
              </a:rPr>
              <a:t>the </a:t>
            </a:r>
            <a:r>
              <a:rPr dirty="0" sz="1400" spc="-10">
                <a:latin typeface="Times New Roman"/>
                <a:cs typeface="Times New Roman"/>
              </a:rPr>
              <a:t>ends </a:t>
            </a:r>
            <a:r>
              <a:rPr dirty="0" sz="1400" spc="5">
                <a:latin typeface="Times New Roman"/>
                <a:cs typeface="Times New Roman"/>
              </a:rPr>
              <a:t>of </a:t>
            </a:r>
            <a:r>
              <a:rPr dirty="0" sz="1400" spc="36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both </a:t>
            </a:r>
            <a:r>
              <a:rPr dirty="0" sz="1400">
                <a:latin typeface="Times New Roman"/>
                <a:cs typeface="Times New Roman"/>
              </a:rPr>
              <a:t>axes </a:t>
            </a:r>
            <a:r>
              <a:rPr dirty="0" sz="1400" spc="-5">
                <a:latin typeface="Times New Roman"/>
                <a:cs typeface="Times New Roman"/>
              </a:rPr>
              <a:t>in smooth possible </a:t>
            </a:r>
            <a:r>
              <a:rPr dirty="0" sz="1400">
                <a:latin typeface="Times New Roman"/>
                <a:cs typeface="Times New Roman"/>
              </a:rPr>
              <a:t>curve. It </a:t>
            </a:r>
            <a:r>
              <a:rPr dirty="0" sz="1400" spc="5">
                <a:latin typeface="Times New Roman"/>
                <a:cs typeface="Times New Roman"/>
              </a:rPr>
              <a:t>is  </a:t>
            </a:r>
            <a:r>
              <a:rPr dirty="0" sz="1400">
                <a:latin typeface="Times New Roman"/>
                <a:cs typeface="Times New Roman"/>
              </a:rPr>
              <a:t>required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ellipse.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117475" y="431800"/>
            <a:ext cx="4432300" cy="774700"/>
            <a:chOff x="117475" y="431800"/>
            <a:chExt cx="4432300" cy="774700"/>
          </a:xfrm>
        </p:grpSpPr>
        <p:sp>
          <p:nvSpPr>
            <p:cNvPr id="49" name="object 49"/>
            <p:cNvSpPr/>
            <p:nvPr/>
          </p:nvSpPr>
          <p:spPr>
            <a:xfrm>
              <a:off x="123825" y="438150"/>
              <a:ext cx="4419600" cy="762000"/>
            </a:xfrm>
            <a:custGeom>
              <a:avLst/>
              <a:gdLst/>
              <a:ahLst/>
              <a:cxnLst/>
              <a:rect l="l" t="t" r="r" b="b"/>
              <a:pathLst>
                <a:path w="4419600" h="762000">
                  <a:moveTo>
                    <a:pt x="4419600" y="0"/>
                  </a:moveTo>
                  <a:lnTo>
                    <a:pt x="0" y="0"/>
                  </a:lnTo>
                  <a:lnTo>
                    <a:pt x="0" y="762000"/>
                  </a:lnTo>
                  <a:lnTo>
                    <a:pt x="4419600" y="762000"/>
                  </a:lnTo>
                  <a:lnTo>
                    <a:pt x="4419600" y="0"/>
                  </a:lnTo>
                  <a:close/>
                </a:path>
              </a:pathLst>
            </a:custGeom>
            <a:solidFill>
              <a:srgbClr val="FFC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123825" y="438150"/>
              <a:ext cx="4419600" cy="762000"/>
            </a:xfrm>
            <a:custGeom>
              <a:avLst/>
              <a:gdLst/>
              <a:ahLst/>
              <a:cxnLst/>
              <a:rect l="l" t="t" r="r" b="b"/>
              <a:pathLst>
                <a:path w="4419600" h="762000">
                  <a:moveTo>
                    <a:pt x="0" y="762000"/>
                  </a:moveTo>
                  <a:lnTo>
                    <a:pt x="4419600" y="762000"/>
                  </a:lnTo>
                  <a:lnTo>
                    <a:pt x="4419600" y="0"/>
                  </a:lnTo>
                  <a:lnTo>
                    <a:pt x="0" y="0"/>
                  </a:lnTo>
                  <a:lnTo>
                    <a:pt x="0" y="7620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1" name="object 51"/>
          <p:cNvSpPr txBox="1"/>
          <p:nvPr/>
        </p:nvSpPr>
        <p:spPr>
          <a:xfrm>
            <a:off x="178104" y="417703"/>
            <a:ext cx="4345305" cy="7569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5080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latin typeface="Times New Roman"/>
                <a:cs typeface="Times New Roman"/>
              </a:rPr>
              <a:t>Problem </a:t>
            </a:r>
            <a:r>
              <a:rPr dirty="0" sz="1600" spc="-5" b="1">
                <a:latin typeface="Times New Roman"/>
                <a:cs typeface="Times New Roman"/>
              </a:rPr>
              <a:t>1</a:t>
            </a:r>
            <a:r>
              <a:rPr dirty="0" sz="1600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:-</a:t>
            </a:r>
            <a:endParaRPr sz="1600">
              <a:latin typeface="Times New Roman"/>
              <a:cs typeface="Times New Roman"/>
            </a:endParaRPr>
          </a:p>
          <a:p>
            <a:pPr algn="ctr" marL="4445">
              <a:lnSpc>
                <a:spcPct val="100000"/>
              </a:lnSpc>
            </a:pPr>
            <a:r>
              <a:rPr dirty="0" sz="1600" spc="-5" i="1">
                <a:latin typeface="Times New Roman"/>
                <a:cs typeface="Times New Roman"/>
              </a:rPr>
              <a:t>Draw ellipse by </a:t>
            </a:r>
            <a:r>
              <a:rPr dirty="0" sz="1600" spc="-5" b="1">
                <a:latin typeface="Times New Roman"/>
                <a:cs typeface="Times New Roman"/>
              </a:rPr>
              <a:t>concentric </a:t>
            </a:r>
            <a:r>
              <a:rPr dirty="0" sz="1600" spc="-10" b="1">
                <a:latin typeface="Times New Roman"/>
                <a:cs typeface="Times New Roman"/>
              </a:rPr>
              <a:t>circle</a:t>
            </a:r>
            <a:r>
              <a:rPr dirty="0" sz="1600" spc="75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method</a:t>
            </a:r>
            <a:r>
              <a:rPr dirty="0" sz="1200" spc="-5" i="1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1600" spc="-40" i="1">
                <a:latin typeface="Times New Roman"/>
                <a:cs typeface="Times New Roman"/>
              </a:rPr>
              <a:t>Take </a:t>
            </a:r>
            <a:r>
              <a:rPr dirty="0" sz="1600" spc="-5" i="1">
                <a:latin typeface="Times New Roman"/>
                <a:cs typeface="Times New Roman"/>
              </a:rPr>
              <a:t>major axis 100 mm and minor axis 70 mm</a:t>
            </a:r>
            <a:r>
              <a:rPr dirty="0" sz="1600" spc="40" i="1">
                <a:latin typeface="Times New Roman"/>
                <a:cs typeface="Times New Roman"/>
              </a:rPr>
              <a:t> </a:t>
            </a:r>
            <a:r>
              <a:rPr dirty="0" sz="1600" spc="-5" i="1">
                <a:latin typeface="Times New Roman"/>
                <a:cs typeface="Times New Roman"/>
              </a:rPr>
              <a:t>long.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>
            <a:spLocks noGrp="1"/>
          </p:cNvSpPr>
          <p:nvPr>
            <p:ph type="title"/>
          </p:nvPr>
        </p:nvSpPr>
        <p:spPr>
          <a:xfrm>
            <a:off x="6104635" y="19304"/>
            <a:ext cx="2971165" cy="5213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920750">
              <a:lnSpc>
                <a:spcPct val="100000"/>
              </a:lnSpc>
              <a:spcBef>
                <a:spcPts val="100"/>
              </a:spcBef>
            </a:pPr>
            <a:r>
              <a:rPr dirty="0" u="heavy" b="0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  <a:latin typeface="Arial Black"/>
                <a:cs typeface="Arial Black"/>
              </a:rPr>
              <a:t>ELLIPSE</a:t>
            </a: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u="none" sz="1400" i="1">
                <a:solidFill>
                  <a:srgbClr val="FF0000"/>
                </a:solidFill>
                <a:latin typeface="Times New Roman"/>
                <a:cs typeface="Times New Roman"/>
              </a:rPr>
              <a:t>BY </a:t>
            </a:r>
            <a:r>
              <a:rPr dirty="0" u="none" sz="1400" spc="-5" i="1">
                <a:solidFill>
                  <a:srgbClr val="FF0000"/>
                </a:solidFill>
                <a:latin typeface="Times New Roman"/>
                <a:cs typeface="Times New Roman"/>
              </a:rPr>
              <a:t>CONCENTRIC </a:t>
            </a:r>
            <a:r>
              <a:rPr dirty="0" u="none" sz="1400" i="1">
                <a:solidFill>
                  <a:srgbClr val="FF0000"/>
                </a:solidFill>
                <a:latin typeface="Times New Roman"/>
                <a:cs typeface="Times New Roman"/>
              </a:rPr>
              <a:t>CIRCLE</a:t>
            </a:r>
            <a:r>
              <a:rPr dirty="0" u="none" sz="1400" spc="-80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u="none" sz="1400" spc="-5" i="1">
                <a:solidFill>
                  <a:srgbClr val="FF0000"/>
                </a:solidFill>
                <a:latin typeface="Times New Roman"/>
                <a:cs typeface="Times New Roman"/>
              </a:rPr>
              <a:t>METHOD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8016875" y="6629400"/>
            <a:ext cx="914400" cy="182880"/>
            <a:chOff x="8016875" y="6629400"/>
            <a:chExt cx="914400" cy="182880"/>
          </a:xfrm>
        </p:grpSpPr>
        <p:sp>
          <p:nvSpPr>
            <p:cNvPr id="54" name="object 54"/>
            <p:cNvSpPr/>
            <p:nvPr/>
          </p:nvSpPr>
          <p:spPr>
            <a:xfrm>
              <a:off x="8016875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625" y="182562"/>
                  </a:lnTo>
                  <a:lnTo>
                    <a:pt x="182625" y="159741"/>
                  </a:lnTo>
                  <a:lnTo>
                    <a:pt x="39877" y="159741"/>
                  </a:lnTo>
                  <a:lnTo>
                    <a:pt x="39877" y="91287"/>
                  </a:lnTo>
                  <a:lnTo>
                    <a:pt x="22859" y="91287"/>
                  </a:lnTo>
                  <a:lnTo>
                    <a:pt x="91313" y="22821"/>
                  </a:lnTo>
                  <a:lnTo>
                    <a:pt x="182625" y="22821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81"/>
                  </a:moveTo>
                  <a:lnTo>
                    <a:pt x="134111" y="31381"/>
                  </a:lnTo>
                  <a:lnTo>
                    <a:pt x="134111" y="65608"/>
                  </a:lnTo>
                  <a:lnTo>
                    <a:pt x="159766" y="91287"/>
                  </a:lnTo>
                  <a:lnTo>
                    <a:pt x="142621" y="91287"/>
                  </a:lnTo>
                  <a:lnTo>
                    <a:pt x="142621" y="159741"/>
                  </a:lnTo>
                  <a:lnTo>
                    <a:pt x="182625" y="159741"/>
                  </a:lnTo>
                  <a:lnTo>
                    <a:pt x="182625" y="31381"/>
                  </a:lnTo>
                  <a:close/>
                </a:path>
                <a:path w="182879" h="182879">
                  <a:moveTo>
                    <a:pt x="182625" y="22821"/>
                  </a:moveTo>
                  <a:lnTo>
                    <a:pt x="91313" y="22821"/>
                  </a:lnTo>
                  <a:lnTo>
                    <a:pt x="116967" y="48488"/>
                  </a:lnTo>
                  <a:lnTo>
                    <a:pt x="116967" y="31381"/>
                  </a:lnTo>
                  <a:lnTo>
                    <a:pt x="182625" y="31381"/>
                  </a:lnTo>
                  <a:lnTo>
                    <a:pt x="182625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8056753" y="6660781"/>
              <a:ext cx="102870" cy="128905"/>
            </a:xfrm>
            <a:custGeom>
              <a:avLst/>
              <a:gdLst/>
              <a:ahLst/>
              <a:cxnLst/>
              <a:rect l="l" t="t" r="r" b="b"/>
              <a:pathLst>
                <a:path w="102870" h="128904">
                  <a:moveTo>
                    <a:pt x="94233" y="0"/>
                  </a:moveTo>
                  <a:lnTo>
                    <a:pt x="77089" y="0"/>
                  </a:lnTo>
                  <a:lnTo>
                    <a:pt x="77089" y="17106"/>
                  </a:lnTo>
                  <a:lnTo>
                    <a:pt x="94233" y="34226"/>
                  </a:lnTo>
                  <a:lnTo>
                    <a:pt x="94233" y="0"/>
                  </a:lnTo>
                  <a:close/>
                </a:path>
                <a:path w="102870" h="128904">
                  <a:moveTo>
                    <a:pt x="102743" y="59905"/>
                  </a:moveTo>
                  <a:lnTo>
                    <a:pt x="0" y="59905"/>
                  </a:lnTo>
                  <a:lnTo>
                    <a:pt x="0" y="128360"/>
                  </a:lnTo>
                  <a:lnTo>
                    <a:pt x="42799" y="128360"/>
                  </a:lnTo>
                  <a:lnTo>
                    <a:pt x="42799" y="94129"/>
                  </a:lnTo>
                  <a:lnTo>
                    <a:pt x="102743" y="94129"/>
                  </a:lnTo>
                  <a:lnTo>
                    <a:pt x="102743" y="59905"/>
                  </a:lnTo>
                  <a:close/>
                </a:path>
                <a:path w="102870" h="128904">
                  <a:moveTo>
                    <a:pt x="102743" y="94129"/>
                  </a:moveTo>
                  <a:lnTo>
                    <a:pt x="59944" y="94129"/>
                  </a:lnTo>
                  <a:lnTo>
                    <a:pt x="59944" y="128360"/>
                  </a:lnTo>
                  <a:lnTo>
                    <a:pt x="102743" y="128360"/>
                  </a:lnTo>
                  <a:lnTo>
                    <a:pt x="102743" y="94129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80397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68453" y="0"/>
                  </a:moveTo>
                  <a:lnTo>
                    <a:pt x="0" y="68465"/>
                  </a:lnTo>
                  <a:lnTo>
                    <a:pt x="136906" y="68465"/>
                  </a:lnTo>
                  <a:lnTo>
                    <a:pt x="68453" y="0"/>
                  </a:lnTo>
                  <a:close/>
                </a:path>
                <a:path w="137159" h="137159">
                  <a:moveTo>
                    <a:pt x="76962" y="102689"/>
                  </a:moveTo>
                  <a:lnTo>
                    <a:pt x="59817" y="102689"/>
                  </a:lnTo>
                  <a:lnTo>
                    <a:pt x="59817" y="136919"/>
                  </a:lnTo>
                  <a:lnTo>
                    <a:pt x="76962" y="136919"/>
                  </a:lnTo>
                  <a:lnTo>
                    <a:pt x="76962" y="102689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80397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68453" y="0"/>
                  </a:moveTo>
                  <a:lnTo>
                    <a:pt x="94107" y="25666"/>
                  </a:lnTo>
                  <a:lnTo>
                    <a:pt x="94107" y="8559"/>
                  </a:lnTo>
                  <a:lnTo>
                    <a:pt x="111251" y="8559"/>
                  </a:lnTo>
                  <a:lnTo>
                    <a:pt x="111251" y="42786"/>
                  </a:lnTo>
                  <a:lnTo>
                    <a:pt x="136906" y="68465"/>
                  </a:lnTo>
                  <a:lnTo>
                    <a:pt x="119761" y="68465"/>
                  </a:lnTo>
                  <a:lnTo>
                    <a:pt x="119761" y="136919"/>
                  </a:lnTo>
                  <a:lnTo>
                    <a:pt x="17018" y="136919"/>
                  </a:lnTo>
                  <a:lnTo>
                    <a:pt x="17018" y="68465"/>
                  </a:lnTo>
                  <a:lnTo>
                    <a:pt x="0" y="68465"/>
                  </a:lnTo>
                  <a:lnTo>
                    <a:pt x="68453" y="0"/>
                  </a:lnTo>
                  <a:close/>
                </a:path>
                <a:path w="137159" h="137159">
                  <a:moveTo>
                    <a:pt x="94107" y="25666"/>
                  </a:moveTo>
                  <a:lnTo>
                    <a:pt x="111251" y="42786"/>
                  </a:lnTo>
                </a:path>
                <a:path w="137159" h="137159">
                  <a:moveTo>
                    <a:pt x="119761" y="68465"/>
                  </a:moveTo>
                  <a:lnTo>
                    <a:pt x="17018" y="68465"/>
                  </a:lnTo>
                </a:path>
                <a:path w="137159" h="137159">
                  <a:moveTo>
                    <a:pt x="59817" y="136919"/>
                  </a:moveTo>
                  <a:lnTo>
                    <a:pt x="59817" y="102689"/>
                  </a:lnTo>
                  <a:lnTo>
                    <a:pt x="76962" y="102689"/>
                  </a:lnTo>
                  <a:lnTo>
                    <a:pt x="76962" y="13691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8382000" y="66294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4150" y="182562"/>
                  </a:lnTo>
                  <a:lnTo>
                    <a:pt x="184150" y="159741"/>
                  </a:lnTo>
                  <a:lnTo>
                    <a:pt x="160527" y="159741"/>
                  </a:lnTo>
                  <a:lnTo>
                    <a:pt x="23622" y="91287"/>
                  </a:lnTo>
                  <a:lnTo>
                    <a:pt x="160527" y="22821"/>
                  </a:lnTo>
                  <a:lnTo>
                    <a:pt x="184150" y="22821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821"/>
                  </a:moveTo>
                  <a:lnTo>
                    <a:pt x="160527" y="22821"/>
                  </a:lnTo>
                  <a:lnTo>
                    <a:pt x="160527" y="159741"/>
                  </a:lnTo>
                  <a:lnTo>
                    <a:pt x="184150" y="159741"/>
                  </a:lnTo>
                  <a:lnTo>
                    <a:pt x="184150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8405622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5" y="0"/>
                  </a:moveTo>
                  <a:lnTo>
                    <a:pt x="0" y="68465"/>
                  </a:lnTo>
                  <a:lnTo>
                    <a:pt x="136905" y="136919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8405622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68465"/>
                  </a:moveTo>
                  <a:lnTo>
                    <a:pt x="136905" y="0"/>
                  </a:lnTo>
                  <a:lnTo>
                    <a:pt x="136905" y="136919"/>
                  </a:lnTo>
                  <a:lnTo>
                    <a:pt x="0" y="684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8566150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625" y="182562"/>
                  </a:lnTo>
                  <a:lnTo>
                    <a:pt x="182625" y="159741"/>
                  </a:lnTo>
                  <a:lnTo>
                    <a:pt x="22859" y="159741"/>
                  </a:lnTo>
                  <a:lnTo>
                    <a:pt x="22859" y="22821"/>
                  </a:lnTo>
                  <a:lnTo>
                    <a:pt x="182625" y="22821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821"/>
                  </a:moveTo>
                  <a:lnTo>
                    <a:pt x="22859" y="22821"/>
                  </a:lnTo>
                  <a:lnTo>
                    <a:pt x="159766" y="91287"/>
                  </a:lnTo>
                  <a:lnTo>
                    <a:pt x="22859" y="159741"/>
                  </a:lnTo>
                  <a:lnTo>
                    <a:pt x="182625" y="159741"/>
                  </a:lnTo>
                  <a:lnTo>
                    <a:pt x="182625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8589009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0"/>
                  </a:moveTo>
                  <a:lnTo>
                    <a:pt x="0" y="136919"/>
                  </a:lnTo>
                  <a:lnTo>
                    <a:pt x="136906" y="684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8589009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6" y="68465"/>
                  </a:moveTo>
                  <a:lnTo>
                    <a:pt x="0" y="136919"/>
                  </a:lnTo>
                  <a:lnTo>
                    <a:pt x="0" y="0"/>
                  </a:lnTo>
                  <a:lnTo>
                    <a:pt x="136906" y="684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8199501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499" y="182562"/>
                  </a:lnTo>
                  <a:lnTo>
                    <a:pt x="182499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182499" y="22821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821"/>
                  </a:moveTo>
                  <a:lnTo>
                    <a:pt x="39877" y="22821"/>
                  </a:lnTo>
                  <a:lnTo>
                    <a:pt x="39877" y="159741"/>
                  </a:lnTo>
                  <a:lnTo>
                    <a:pt x="159639" y="159741"/>
                  </a:lnTo>
                  <a:lnTo>
                    <a:pt x="57023" y="91287"/>
                  </a:lnTo>
                  <a:lnTo>
                    <a:pt x="159639" y="22821"/>
                  </a:lnTo>
                  <a:close/>
                </a:path>
                <a:path w="182879" h="182879">
                  <a:moveTo>
                    <a:pt x="182499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82499" y="159741"/>
                  </a:lnTo>
                  <a:lnTo>
                    <a:pt x="182499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82222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6" y="0"/>
                  </a:moveTo>
                  <a:lnTo>
                    <a:pt x="34290" y="68465"/>
                  </a:lnTo>
                  <a:lnTo>
                    <a:pt x="136906" y="136919"/>
                  </a:lnTo>
                  <a:lnTo>
                    <a:pt x="136906" y="0"/>
                  </a:lnTo>
                  <a:close/>
                </a:path>
                <a:path w="137159" h="137159">
                  <a:moveTo>
                    <a:pt x="17145" y="0"/>
                  </a:moveTo>
                  <a:lnTo>
                    <a:pt x="0" y="0"/>
                  </a:lnTo>
                  <a:lnTo>
                    <a:pt x="0" y="136919"/>
                  </a:lnTo>
                  <a:lnTo>
                    <a:pt x="17145" y="136919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8256524" y="6652221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59">
                  <a:moveTo>
                    <a:pt x="0" y="68465"/>
                  </a:moveTo>
                  <a:lnTo>
                    <a:pt x="102616" y="0"/>
                  </a:lnTo>
                  <a:lnTo>
                    <a:pt x="102616" y="136919"/>
                  </a:lnTo>
                  <a:lnTo>
                    <a:pt x="0" y="68465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8748776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499" y="182562"/>
                  </a:lnTo>
                  <a:lnTo>
                    <a:pt x="182499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182499" y="22821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821"/>
                  </a:moveTo>
                  <a:lnTo>
                    <a:pt x="22732" y="22821"/>
                  </a:lnTo>
                  <a:lnTo>
                    <a:pt x="125475" y="91287"/>
                  </a:lnTo>
                  <a:lnTo>
                    <a:pt x="22732" y="159741"/>
                  </a:lnTo>
                  <a:lnTo>
                    <a:pt x="142621" y="159741"/>
                  </a:lnTo>
                  <a:lnTo>
                    <a:pt x="142621" y="22821"/>
                  </a:lnTo>
                  <a:close/>
                </a:path>
                <a:path w="182879" h="182879">
                  <a:moveTo>
                    <a:pt x="182499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82499" y="159741"/>
                  </a:lnTo>
                  <a:lnTo>
                    <a:pt x="182499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8771508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0"/>
                  </a:moveTo>
                  <a:lnTo>
                    <a:pt x="0" y="136919"/>
                  </a:lnTo>
                  <a:lnTo>
                    <a:pt x="102743" y="68465"/>
                  </a:lnTo>
                  <a:lnTo>
                    <a:pt x="0" y="0"/>
                  </a:lnTo>
                  <a:close/>
                </a:path>
                <a:path w="137159" h="137159">
                  <a:moveTo>
                    <a:pt x="136906" y="0"/>
                  </a:moveTo>
                  <a:lnTo>
                    <a:pt x="119888" y="0"/>
                  </a:lnTo>
                  <a:lnTo>
                    <a:pt x="119888" y="136919"/>
                  </a:lnTo>
                  <a:lnTo>
                    <a:pt x="136906" y="136919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8771508" y="6652221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59">
                  <a:moveTo>
                    <a:pt x="102743" y="68465"/>
                  </a:moveTo>
                  <a:lnTo>
                    <a:pt x="0" y="136919"/>
                  </a:lnTo>
                  <a:lnTo>
                    <a:pt x="0" y="0"/>
                  </a:lnTo>
                  <a:lnTo>
                    <a:pt x="102743" y="684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70" name="object 70"/>
          <p:cNvGraphicFramePr>
            <a:graphicFrameLocks noGrp="1"/>
          </p:cNvGraphicFramePr>
          <p:nvPr/>
        </p:nvGraphicFramePr>
        <p:xfrm>
          <a:off x="8010525" y="6623050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19526" y="2178050"/>
            <a:ext cx="5337175" cy="3260725"/>
            <a:chOff x="3319526" y="2178050"/>
            <a:chExt cx="5337175" cy="3260725"/>
          </a:xfrm>
        </p:grpSpPr>
        <p:sp>
          <p:nvSpPr>
            <p:cNvPr id="3" name="object 3"/>
            <p:cNvSpPr/>
            <p:nvPr/>
          </p:nvSpPr>
          <p:spPr>
            <a:xfrm>
              <a:off x="3395726" y="2278126"/>
              <a:ext cx="5196205" cy="3154680"/>
            </a:xfrm>
            <a:custGeom>
              <a:avLst/>
              <a:gdLst/>
              <a:ahLst/>
              <a:cxnLst/>
              <a:rect l="l" t="t" r="r" b="b"/>
              <a:pathLst>
                <a:path w="5196205" h="3154679">
                  <a:moveTo>
                    <a:pt x="0" y="3154299"/>
                  </a:moveTo>
                  <a:lnTo>
                    <a:pt x="5195824" y="3154299"/>
                  </a:lnTo>
                  <a:lnTo>
                    <a:pt x="5195824" y="0"/>
                  </a:lnTo>
                  <a:lnTo>
                    <a:pt x="0" y="0"/>
                  </a:lnTo>
                  <a:lnTo>
                    <a:pt x="0" y="3154299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3395726" y="2184400"/>
              <a:ext cx="5196205" cy="3248025"/>
            </a:xfrm>
            <a:custGeom>
              <a:avLst/>
              <a:gdLst/>
              <a:ahLst/>
              <a:cxnLst/>
              <a:rect l="l" t="t" r="r" b="b"/>
              <a:pathLst>
                <a:path w="5196205" h="3248025">
                  <a:moveTo>
                    <a:pt x="0" y="1670050"/>
                  </a:moveTo>
                  <a:lnTo>
                    <a:pt x="5195824" y="1670050"/>
                  </a:lnTo>
                </a:path>
                <a:path w="5196205" h="3248025">
                  <a:moveTo>
                    <a:pt x="2598674" y="0"/>
                  </a:moveTo>
                  <a:lnTo>
                    <a:pt x="2598674" y="3248025"/>
                  </a:lnTo>
                </a:path>
                <a:path w="5196205" h="3248025">
                  <a:moveTo>
                    <a:pt x="0" y="1298575"/>
                  </a:moveTo>
                  <a:lnTo>
                    <a:pt x="2598674" y="93725"/>
                  </a:lnTo>
                </a:path>
                <a:path w="5196205" h="3248025">
                  <a:moveTo>
                    <a:pt x="0" y="928624"/>
                  </a:moveTo>
                  <a:lnTo>
                    <a:pt x="2598674" y="93725"/>
                  </a:lnTo>
                </a:path>
                <a:path w="5196205" h="3248025">
                  <a:moveTo>
                    <a:pt x="0" y="555625"/>
                  </a:moveTo>
                  <a:lnTo>
                    <a:pt x="2598674" y="93725"/>
                  </a:lnTo>
                </a:path>
                <a:path w="5196205" h="3248025">
                  <a:moveTo>
                    <a:pt x="2598674" y="3248025"/>
                  </a:moveTo>
                  <a:lnTo>
                    <a:pt x="92075" y="1206500"/>
                  </a:lnTo>
                </a:path>
                <a:path w="5196205" h="3248025">
                  <a:moveTo>
                    <a:pt x="2505075" y="3155950"/>
                  </a:moveTo>
                  <a:lnTo>
                    <a:pt x="463550" y="741299"/>
                  </a:lnTo>
                </a:path>
                <a:path w="5196205" h="3248025">
                  <a:moveTo>
                    <a:pt x="2598674" y="3248025"/>
                  </a:moveTo>
                  <a:lnTo>
                    <a:pt x="1298575" y="277875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338576" y="2740025"/>
              <a:ext cx="114300" cy="742950"/>
            </a:xfrm>
            <a:custGeom>
              <a:avLst/>
              <a:gdLst/>
              <a:ahLst/>
              <a:cxnLst/>
              <a:rect l="l" t="t" r="r" b="b"/>
              <a:pathLst>
                <a:path w="114300" h="742950">
                  <a:moveTo>
                    <a:pt x="0" y="742950"/>
                  </a:moveTo>
                  <a:lnTo>
                    <a:pt x="93599" y="742950"/>
                  </a:lnTo>
                </a:path>
                <a:path w="114300" h="742950">
                  <a:moveTo>
                    <a:pt x="9525" y="372999"/>
                  </a:moveTo>
                  <a:lnTo>
                    <a:pt x="103124" y="372999"/>
                  </a:lnTo>
                </a:path>
                <a:path w="114300" h="742950">
                  <a:moveTo>
                    <a:pt x="22225" y="0"/>
                  </a:moveTo>
                  <a:lnTo>
                    <a:pt x="114300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4044950" y="3808476"/>
              <a:ext cx="1276350" cy="92075"/>
            </a:xfrm>
            <a:custGeom>
              <a:avLst/>
              <a:gdLst/>
              <a:ahLst/>
              <a:cxnLst/>
              <a:rect l="l" t="t" r="r" b="b"/>
              <a:pathLst>
                <a:path w="1276350" h="92075">
                  <a:moveTo>
                    <a:pt x="0" y="0"/>
                  </a:moveTo>
                  <a:lnTo>
                    <a:pt x="0" y="92075"/>
                  </a:lnTo>
                </a:path>
                <a:path w="1276350" h="92075">
                  <a:moveTo>
                    <a:pt x="638175" y="0"/>
                  </a:moveTo>
                  <a:lnTo>
                    <a:pt x="638175" y="92075"/>
                  </a:lnTo>
                </a:path>
                <a:path w="1276350" h="92075">
                  <a:moveTo>
                    <a:pt x="1276350" y="0"/>
                  </a:moveTo>
                  <a:lnTo>
                    <a:pt x="1276350" y="92075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070604" y="3942969"/>
              <a:ext cx="62230" cy="121285"/>
            </a:xfrm>
            <a:custGeom>
              <a:avLst/>
              <a:gdLst/>
              <a:ahLst/>
              <a:cxnLst/>
              <a:rect l="l" t="t" r="r" b="b"/>
              <a:pathLst>
                <a:path w="62229" h="121285">
                  <a:moveTo>
                    <a:pt x="49403" y="126"/>
                  </a:moveTo>
                  <a:lnTo>
                    <a:pt x="46609" y="0"/>
                  </a:lnTo>
                  <a:lnTo>
                    <a:pt x="2412" y="18160"/>
                  </a:lnTo>
                  <a:lnTo>
                    <a:pt x="3810" y="21335"/>
                  </a:lnTo>
                  <a:lnTo>
                    <a:pt x="8128" y="19684"/>
                  </a:lnTo>
                  <a:lnTo>
                    <a:pt x="11684" y="18922"/>
                  </a:lnTo>
                  <a:lnTo>
                    <a:pt x="22987" y="29082"/>
                  </a:lnTo>
                  <a:lnTo>
                    <a:pt x="20066" y="102996"/>
                  </a:lnTo>
                  <a:lnTo>
                    <a:pt x="8255" y="115950"/>
                  </a:lnTo>
                  <a:lnTo>
                    <a:pt x="126" y="115569"/>
                  </a:lnTo>
                  <a:lnTo>
                    <a:pt x="0" y="118744"/>
                  </a:lnTo>
                  <a:lnTo>
                    <a:pt x="62103" y="121284"/>
                  </a:lnTo>
                  <a:lnTo>
                    <a:pt x="62230" y="117982"/>
                  </a:lnTo>
                  <a:lnTo>
                    <a:pt x="54991" y="117728"/>
                  </a:lnTo>
                  <a:lnTo>
                    <a:pt x="51816" y="116966"/>
                  </a:lnTo>
                  <a:lnTo>
                    <a:pt x="47879" y="114299"/>
                  </a:lnTo>
                  <a:lnTo>
                    <a:pt x="46609" y="112521"/>
                  </a:lnTo>
                  <a:lnTo>
                    <a:pt x="45466" y="108584"/>
                  </a:lnTo>
                  <a:lnTo>
                    <a:pt x="45338" y="103885"/>
                  </a:lnTo>
                  <a:lnTo>
                    <a:pt x="49403" y="12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655058" y="3942460"/>
              <a:ext cx="77469" cy="1219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245480" y="3942842"/>
              <a:ext cx="77597" cy="12255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918073" y="3960495"/>
              <a:ext cx="78104" cy="12090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321050" y="3802125"/>
              <a:ext cx="104775" cy="10477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441700" y="3378200"/>
              <a:ext cx="93980" cy="93980"/>
            </a:xfrm>
            <a:custGeom>
              <a:avLst/>
              <a:gdLst/>
              <a:ahLst/>
              <a:cxnLst/>
              <a:rect l="l" t="t" r="r" b="b"/>
              <a:pathLst>
                <a:path w="93979" h="93979">
                  <a:moveTo>
                    <a:pt x="46862" y="0"/>
                  </a:moveTo>
                  <a:lnTo>
                    <a:pt x="28610" y="3679"/>
                  </a:lnTo>
                  <a:lnTo>
                    <a:pt x="13715" y="13715"/>
                  </a:lnTo>
                  <a:lnTo>
                    <a:pt x="3679" y="28610"/>
                  </a:lnTo>
                  <a:lnTo>
                    <a:pt x="0" y="46862"/>
                  </a:lnTo>
                  <a:lnTo>
                    <a:pt x="3679" y="65061"/>
                  </a:lnTo>
                  <a:lnTo>
                    <a:pt x="13715" y="79962"/>
                  </a:lnTo>
                  <a:lnTo>
                    <a:pt x="28610" y="90029"/>
                  </a:lnTo>
                  <a:lnTo>
                    <a:pt x="46862" y="93725"/>
                  </a:lnTo>
                  <a:lnTo>
                    <a:pt x="65061" y="90029"/>
                  </a:lnTo>
                  <a:lnTo>
                    <a:pt x="79962" y="79962"/>
                  </a:lnTo>
                  <a:lnTo>
                    <a:pt x="90029" y="65061"/>
                  </a:lnTo>
                  <a:lnTo>
                    <a:pt x="93725" y="46862"/>
                  </a:lnTo>
                  <a:lnTo>
                    <a:pt x="90029" y="28610"/>
                  </a:lnTo>
                  <a:lnTo>
                    <a:pt x="79962" y="13715"/>
                  </a:lnTo>
                  <a:lnTo>
                    <a:pt x="65061" y="3679"/>
                  </a:lnTo>
                  <a:lnTo>
                    <a:pt x="46862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3441700" y="3378200"/>
              <a:ext cx="93980" cy="93980"/>
            </a:xfrm>
            <a:custGeom>
              <a:avLst/>
              <a:gdLst/>
              <a:ahLst/>
              <a:cxnLst/>
              <a:rect l="l" t="t" r="r" b="b"/>
              <a:pathLst>
                <a:path w="93979" h="93979">
                  <a:moveTo>
                    <a:pt x="0" y="46862"/>
                  </a:moveTo>
                  <a:lnTo>
                    <a:pt x="3679" y="28610"/>
                  </a:lnTo>
                  <a:lnTo>
                    <a:pt x="13715" y="13715"/>
                  </a:lnTo>
                  <a:lnTo>
                    <a:pt x="28610" y="3679"/>
                  </a:lnTo>
                  <a:lnTo>
                    <a:pt x="46862" y="0"/>
                  </a:lnTo>
                  <a:lnTo>
                    <a:pt x="65061" y="3679"/>
                  </a:lnTo>
                  <a:lnTo>
                    <a:pt x="79962" y="13715"/>
                  </a:lnTo>
                  <a:lnTo>
                    <a:pt x="90029" y="28610"/>
                  </a:lnTo>
                  <a:lnTo>
                    <a:pt x="93725" y="46862"/>
                  </a:lnTo>
                  <a:lnTo>
                    <a:pt x="90029" y="65061"/>
                  </a:lnTo>
                  <a:lnTo>
                    <a:pt x="79962" y="79962"/>
                  </a:lnTo>
                  <a:lnTo>
                    <a:pt x="65061" y="90029"/>
                  </a:lnTo>
                  <a:lnTo>
                    <a:pt x="46862" y="93725"/>
                  </a:lnTo>
                  <a:lnTo>
                    <a:pt x="28610" y="90029"/>
                  </a:lnTo>
                  <a:lnTo>
                    <a:pt x="13715" y="79962"/>
                  </a:lnTo>
                  <a:lnTo>
                    <a:pt x="3679" y="65061"/>
                  </a:lnTo>
                  <a:lnTo>
                    <a:pt x="0" y="468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808476" y="2898775"/>
              <a:ext cx="103124" cy="1031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630801" y="2444750"/>
              <a:ext cx="104775" cy="104775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5940425" y="2235200"/>
              <a:ext cx="104775" cy="104775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3378835" y="2285843"/>
              <a:ext cx="2646045" cy="1546225"/>
            </a:xfrm>
            <a:custGeom>
              <a:avLst/>
              <a:gdLst/>
              <a:ahLst/>
              <a:cxnLst/>
              <a:rect l="l" t="t" r="r" b="b"/>
              <a:pathLst>
                <a:path w="2646045" h="1546225">
                  <a:moveTo>
                    <a:pt x="2646044" y="1045"/>
                  </a:moveTo>
                  <a:lnTo>
                    <a:pt x="2587338" y="122"/>
                  </a:lnTo>
                  <a:lnTo>
                    <a:pt x="2528983" y="0"/>
                  </a:lnTo>
                  <a:lnTo>
                    <a:pt x="2470991" y="671"/>
                  </a:lnTo>
                  <a:lnTo>
                    <a:pt x="2413373" y="2130"/>
                  </a:lnTo>
                  <a:lnTo>
                    <a:pt x="2356139" y="4369"/>
                  </a:lnTo>
                  <a:lnTo>
                    <a:pt x="2299303" y="7383"/>
                  </a:lnTo>
                  <a:lnTo>
                    <a:pt x="2242874" y="11164"/>
                  </a:lnTo>
                  <a:lnTo>
                    <a:pt x="2186865" y="15705"/>
                  </a:lnTo>
                  <a:lnTo>
                    <a:pt x="2131286" y="21001"/>
                  </a:lnTo>
                  <a:lnTo>
                    <a:pt x="2076150" y="27045"/>
                  </a:lnTo>
                  <a:lnTo>
                    <a:pt x="2021466" y="33829"/>
                  </a:lnTo>
                  <a:lnTo>
                    <a:pt x="1967248" y="41347"/>
                  </a:lnTo>
                  <a:lnTo>
                    <a:pt x="1913506" y="49593"/>
                  </a:lnTo>
                  <a:lnTo>
                    <a:pt x="1860251" y="58560"/>
                  </a:lnTo>
                  <a:lnTo>
                    <a:pt x="1807496" y="68241"/>
                  </a:lnTo>
                  <a:lnTo>
                    <a:pt x="1755250" y="78630"/>
                  </a:lnTo>
                  <a:lnTo>
                    <a:pt x="1703526" y="89720"/>
                  </a:lnTo>
                  <a:lnTo>
                    <a:pt x="1652335" y="101504"/>
                  </a:lnTo>
                  <a:lnTo>
                    <a:pt x="1601689" y="113977"/>
                  </a:lnTo>
                  <a:lnTo>
                    <a:pt x="1551598" y="127130"/>
                  </a:lnTo>
                  <a:lnTo>
                    <a:pt x="1502074" y="140958"/>
                  </a:lnTo>
                  <a:lnTo>
                    <a:pt x="1453129" y="155453"/>
                  </a:lnTo>
                  <a:lnTo>
                    <a:pt x="1404773" y="170610"/>
                  </a:lnTo>
                  <a:lnTo>
                    <a:pt x="1357019" y="186422"/>
                  </a:lnTo>
                  <a:lnTo>
                    <a:pt x="1309877" y="202882"/>
                  </a:lnTo>
                  <a:lnTo>
                    <a:pt x="1263359" y="219982"/>
                  </a:lnTo>
                  <a:lnTo>
                    <a:pt x="1217476" y="237718"/>
                  </a:lnTo>
                  <a:lnTo>
                    <a:pt x="1172240" y="256082"/>
                  </a:lnTo>
                  <a:lnTo>
                    <a:pt x="1127662" y="275067"/>
                  </a:lnTo>
                  <a:lnTo>
                    <a:pt x="1083753" y="294667"/>
                  </a:lnTo>
                  <a:lnTo>
                    <a:pt x="1040524" y="314875"/>
                  </a:lnTo>
                  <a:lnTo>
                    <a:pt x="997988" y="335685"/>
                  </a:lnTo>
                  <a:lnTo>
                    <a:pt x="956155" y="357089"/>
                  </a:lnTo>
                  <a:lnTo>
                    <a:pt x="915037" y="379082"/>
                  </a:lnTo>
                  <a:lnTo>
                    <a:pt x="874645" y="401657"/>
                  </a:lnTo>
                  <a:lnTo>
                    <a:pt x="834991" y="424806"/>
                  </a:lnTo>
                  <a:lnTo>
                    <a:pt x="796086" y="448524"/>
                  </a:lnTo>
                  <a:lnTo>
                    <a:pt x="757940" y="472804"/>
                  </a:lnTo>
                  <a:lnTo>
                    <a:pt x="720567" y="497638"/>
                  </a:lnTo>
                  <a:lnTo>
                    <a:pt x="683976" y="523021"/>
                  </a:lnTo>
                  <a:lnTo>
                    <a:pt x="648179" y="548946"/>
                  </a:lnTo>
                  <a:lnTo>
                    <a:pt x="613189" y="575407"/>
                  </a:lnTo>
                  <a:lnTo>
                    <a:pt x="579015" y="602395"/>
                  </a:lnTo>
                  <a:lnTo>
                    <a:pt x="545670" y="629906"/>
                  </a:lnTo>
                  <a:lnTo>
                    <a:pt x="513164" y="657932"/>
                  </a:lnTo>
                  <a:lnTo>
                    <a:pt x="481509" y="686467"/>
                  </a:lnTo>
                  <a:lnTo>
                    <a:pt x="450718" y="715504"/>
                  </a:lnTo>
                  <a:lnTo>
                    <a:pt x="420799" y="745036"/>
                  </a:lnTo>
                  <a:lnTo>
                    <a:pt x="391767" y="775057"/>
                  </a:lnTo>
                  <a:lnTo>
                    <a:pt x="363630" y="805560"/>
                  </a:lnTo>
                  <a:lnTo>
                    <a:pt x="336402" y="836538"/>
                  </a:lnTo>
                  <a:lnTo>
                    <a:pt x="310093" y="867985"/>
                  </a:lnTo>
                  <a:lnTo>
                    <a:pt x="284714" y="899895"/>
                  </a:lnTo>
                  <a:lnTo>
                    <a:pt x="260278" y="932260"/>
                  </a:lnTo>
                  <a:lnTo>
                    <a:pt x="236795" y="965074"/>
                  </a:lnTo>
                  <a:lnTo>
                    <a:pt x="214277" y="998331"/>
                  </a:lnTo>
                  <a:lnTo>
                    <a:pt x="192735" y="1032023"/>
                  </a:lnTo>
                  <a:lnTo>
                    <a:pt x="172180" y="1066144"/>
                  </a:lnTo>
                  <a:lnTo>
                    <a:pt x="152624" y="1100688"/>
                  </a:lnTo>
                  <a:lnTo>
                    <a:pt x="134078" y="1135647"/>
                  </a:lnTo>
                  <a:lnTo>
                    <a:pt x="116554" y="1171016"/>
                  </a:lnTo>
                  <a:lnTo>
                    <a:pt x="100063" y="1206787"/>
                  </a:lnTo>
                  <a:lnTo>
                    <a:pt x="84616" y="1242954"/>
                  </a:lnTo>
                  <a:lnTo>
                    <a:pt x="70225" y="1279510"/>
                  </a:lnTo>
                  <a:lnTo>
                    <a:pt x="56901" y="1316449"/>
                  </a:lnTo>
                  <a:lnTo>
                    <a:pt x="44655" y="1353764"/>
                  </a:lnTo>
                  <a:lnTo>
                    <a:pt x="33499" y="1391448"/>
                  </a:lnTo>
                  <a:lnTo>
                    <a:pt x="23444" y="1429495"/>
                  </a:lnTo>
                  <a:lnTo>
                    <a:pt x="14502" y="1467898"/>
                  </a:lnTo>
                  <a:lnTo>
                    <a:pt x="6683" y="1506651"/>
                  </a:lnTo>
                  <a:lnTo>
                    <a:pt x="0" y="1545746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8532876" y="2717800"/>
              <a:ext cx="117475" cy="742950"/>
            </a:xfrm>
            <a:custGeom>
              <a:avLst/>
              <a:gdLst/>
              <a:ahLst/>
              <a:cxnLst/>
              <a:rect l="l" t="t" r="r" b="b"/>
              <a:pathLst>
                <a:path w="117475" h="742950">
                  <a:moveTo>
                    <a:pt x="0" y="742950"/>
                  </a:moveTo>
                  <a:lnTo>
                    <a:pt x="93852" y="742950"/>
                  </a:lnTo>
                </a:path>
                <a:path w="117475" h="742950">
                  <a:moveTo>
                    <a:pt x="11683" y="371475"/>
                  </a:moveTo>
                  <a:lnTo>
                    <a:pt x="105664" y="371475"/>
                  </a:lnTo>
                </a:path>
                <a:path w="117475" h="742950">
                  <a:moveTo>
                    <a:pt x="23368" y="0"/>
                  </a:moveTo>
                  <a:lnTo>
                    <a:pt x="117475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3173348" y="3326383"/>
            <a:ext cx="1149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173348" y="2953257"/>
            <a:ext cx="1149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Times New Roman"/>
                <a:cs typeface="Times New Roman"/>
              </a:rPr>
              <a:t>2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173348" y="2583307"/>
            <a:ext cx="1149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Times New Roman"/>
                <a:cs typeface="Times New Roman"/>
              </a:rPr>
              <a:t>3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173348" y="2211705"/>
            <a:ext cx="1149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Times New Roman"/>
                <a:cs typeface="Times New Roman"/>
              </a:rPr>
              <a:t>4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612885" y="3290696"/>
            <a:ext cx="1149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612885" y="2919476"/>
            <a:ext cx="1149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Times New Roman"/>
                <a:cs typeface="Times New Roman"/>
              </a:rPr>
              <a:t>2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612885" y="2546095"/>
            <a:ext cx="1149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Times New Roman"/>
                <a:cs typeface="Times New Roman"/>
              </a:rPr>
              <a:t>3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612885" y="2177033"/>
            <a:ext cx="1149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Times New Roman"/>
                <a:cs typeface="Times New Roman"/>
              </a:rPr>
              <a:t>4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5918390" y="2271776"/>
            <a:ext cx="2726055" cy="3167380"/>
            <a:chOff x="5918390" y="2271776"/>
            <a:chExt cx="2726055" cy="3167380"/>
          </a:xfrm>
        </p:grpSpPr>
        <p:sp>
          <p:nvSpPr>
            <p:cNvPr id="28" name="object 28"/>
            <p:cNvSpPr/>
            <p:nvPr/>
          </p:nvSpPr>
          <p:spPr>
            <a:xfrm>
              <a:off x="8538083" y="3802888"/>
              <a:ext cx="105918" cy="104393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6737731" y="3821811"/>
              <a:ext cx="1270" cy="85090"/>
            </a:xfrm>
            <a:custGeom>
              <a:avLst/>
              <a:gdLst/>
              <a:ahLst/>
              <a:cxnLst/>
              <a:rect l="l" t="t" r="r" b="b"/>
              <a:pathLst>
                <a:path w="1270" h="85089">
                  <a:moveTo>
                    <a:pt x="444" y="-14287"/>
                  </a:moveTo>
                  <a:lnTo>
                    <a:pt x="444" y="99123"/>
                  </a:lnTo>
                </a:path>
              </a:pathLst>
            </a:custGeom>
            <a:ln w="29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7333869" y="3827653"/>
              <a:ext cx="1270" cy="85090"/>
            </a:xfrm>
            <a:custGeom>
              <a:avLst/>
              <a:gdLst/>
              <a:ahLst/>
              <a:cxnLst/>
              <a:rect l="l" t="t" r="r" b="b"/>
              <a:pathLst>
                <a:path w="1270" h="85089">
                  <a:moveTo>
                    <a:pt x="444" y="-14287"/>
                  </a:moveTo>
                  <a:lnTo>
                    <a:pt x="444" y="99123"/>
                  </a:lnTo>
                </a:path>
              </a:pathLst>
            </a:custGeom>
            <a:ln w="294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7930007" y="3833495"/>
              <a:ext cx="1270" cy="85090"/>
            </a:xfrm>
            <a:custGeom>
              <a:avLst/>
              <a:gdLst/>
              <a:ahLst/>
              <a:cxnLst/>
              <a:rect l="l" t="t" r="r" b="b"/>
              <a:pathLst>
                <a:path w="1270" h="85089">
                  <a:moveTo>
                    <a:pt x="444" y="-14287"/>
                  </a:moveTo>
                  <a:lnTo>
                    <a:pt x="444" y="99123"/>
                  </a:lnTo>
                </a:path>
              </a:pathLst>
            </a:custGeom>
            <a:ln w="29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6607302" y="3897757"/>
              <a:ext cx="77089" cy="122809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7198106" y="3891915"/>
              <a:ext cx="77089" cy="121666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7804404" y="3885057"/>
              <a:ext cx="62230" cy="121285"/>
            </a:xfrm>
            <a:custGeom>
              <a:avLst/>
              <a:gdLst/>
              <a:ahLst/>
              <a:cxnLst/>
              <a:rect l="l" t="t" r="r" b="b"/>
              <a:pathLst>
                <a:path w="62229" h="121285">
                  <a:moveTo>
                    <a:pt x="48387" y="127"/>
                  </a:moveTo>
                  <a:lnTo>
                    <a:pt x="45466" y="0"/>
                  </a:lnTo>
                  <a:lnTo>
                    <a:pt x="1397" y="18542"/>
                  </a:lnTo>
                  <a:lnTo>
                    <a:pt x="2921" y="21717"/>
                  </a:lnTo>
                  <a:lnTo>
                    <a:pt x="7239" y="20066"/>
                  </a:lnTo>
                  <a:lnTo>
                    <a:pt x="10795" y="19177"/>
                  </a:lnTo>
                  <a:lnTo>
                    <a:pt x="22098" y="29210"/>
                  </a:lnTo>
                  <a:lnTo>
                    <a:pt x="19939" y="103251"/>
                  </a:lnTo>
                  <a:lnTo>
                    <a:pt x="8381" y="116205"/>
                  </a:lnTo>
                  <a:lnTo>
                    <a:pt x="126" y="115951"/>
                  </a:lnTo>
                  <a:lnTo>
                    <a:pt x="0" y="119253"/>
                  </a:lnTo>
                  <a:lnTo>
                    <a:pt x="62229" y="121031"/>
                  </a:lnTo>
                  <a:lnTo>
                    <a:pt x="62229" y="117856"/>
                  </a:lnTo>
                  <a:lnTo>
                    <a:pt x="55118" y="117602"/>
                  </a:lnTo>
                  <a:lnTo>
                    <a:pt x="51943" y="116840"/>
                  </a:lnTo>
                  <a:lnTo>
                    <a:pt x="47878" y="114173"/>
                  </a:lnTo>
                  <a:lnTo>
                    <a:pt x="46609" y="112522"/>
                  </a:lnTo>
                  <a:lnTo>
                    <a:pt x="45466" y="108458"/>
                  </a:lnTo>
                  <a:lnTo>
                    <a:pt x="45212" y="103886"/>
                  </a:lnTo>
                  <a:lnTo>
                    <a:pt x="48387" y="12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5994400" y="2278126"/>
              <a:ext cx="2597150" cy="3154680"/>
            </a:xfrm>
            <a:custGeom>
              <a:avLst/>
              <a:gdLst/>
              <a:ahLst/>
              <a:cxnLst/>
              <a:rect l="l" t="t" r="r" b="b"/>
              <a:pathLst>
                <a:path w="2597150" h="3154679">
                  <a:moveTo>
                    <a:pt x="0" y="0"/>
                  </a:moveTo>
                  <a:lnTo>
                    <a:pt x="2597150" y="1204849"/>
                  </a:lnTo>
                </a:path>
                <a:path w="2597150" h="3154679">
                  <a:moveTo>
                    <a:pt x="0" y="0"/>
                  </a:moveTo>
                  <a:lnTo>
                    <a:pt x="2597150" y="834898"/>
                  </a:lnTo>
                </a:path>
                <a:path w="2597150" h="3154679">
                  <a:moveTo>
                    <a:pt x="0" y="0"/>
                  </a:moveTo>
                  <a:lnTo>
                    <a:pt x="2597150" y="461899"/>
                  </a:lnTo>
                </a:path>
                <a:path w="2597150" h="3154679">
                  <a:moveTo>
                    <a:pt x="0" y="3154299"/>
                  </a:moveTo>
                  <a:lnTo>
                    <a:pt x="2503551" y="1112774"/>
                  </a:lnTo>
                </a:path>
                <a:path w="2597150" h="3154679">
                  <a:moveTo>
                    <a:pt x="0" y="3154299"/>
                  </a:moveTo>
                  <a:lnTo>
                    <a:pt x="2133600" y="647573"/>
                  </a:lnTo>
                </a:path>
                <a:path w="2597150" h="3154679">
                  <a:moveTo>
                    <a:pt x="0" y="3154299"/>
                  </a:moveTo>
                  <a:lnTo>
                    <a:pt x="1390650" y="184150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7286625" y="2455926"/>
              <a:ext cx="104775" cy="106299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8028051" y="2919349"/>
              <a:ext cx="106299" cy="106425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8401050" y="3384550"/>
              <a:ext cx="103250" cy="104775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5932678" y="2298521"/>
              <a:ext cx="2647315" cy="1544320"/>
            </a:xfrm>
            <a:custGeom>
              <a:avLst/>
              <a:gdLst/>
              <a:ahLst/>
              <a:cxnLst/>
              <a:rect l="l" t="t" r="r" b="b"/>
              <a:pathLst>
                <a:path w="2647315" h="1544320">
                  <a:moveTo>
                    <a:pt x="0" y="1068"/>
                  </a:moveTo>
                  <a:lnTo>
                    <a:pt x="58732" y="134"/>
                  </a:lnTo>
                  <a:lnTo>
                    <a:pt x="117114" y="0"/>
                  </a:lnTo>
                  <a:lnTo>
                    <a:pt x="175132" y="659"/>
                  </a:lnTo>
                  <a:lnTo>
                    <a:pt x="232776" y="2105"/>
                  </a:lnTo>
                  <a:lnTo>
                    <a:pt x="290035" y="4331"/>
                  </a:lnTo>
                  <a:lnTo>
                    <a:pt x="346897" y="7331"/>
                  </a:lnTo>
                  <a:lnTo>
                    <a:pt x="403350" y="11097"/>
                  </a:lnTo>
                  <a:lnTo>
                    <a:pt x="459384" y="15624"/>
                  </a:lnTo>
                  <a:lnTo>
                    <a:pt x="514987" y="20904"/>
                  </a:lnTo>
                  <a:lnTo>
                    <a:pt x="570147" y="26931"/>
                  </a:lnTo>
                  <a:lnTo>
                    <a:pt x="624854" y="33699"/>
                  </a:lnTo>
                  <a:lnTo>
                    <a:pt x="679095" y="41200"/>
                  </a:lnTo>
                  <a:lnTo>
                    <a:pt x="732860" y="49429"/>
                  </a:lnTo>
                  <a:lnTo>
                    <a:pt x="786138" y="58378"/>
                  </a:lnTo>
                  <a:lnTo>
                    <a:pt x="838916" y="68041"/>
                  </a:lnTo>
                  <a:lnTo>
                    <a:pt x="891183" y="78411"/>
                  </a:lnTo>
                  <a:lnTo>
                    <a:pt x="942928" y="89482"/>
                  </a:lnTo>
                  <a:lnTo>
                    <a:pt x="994140" y="101246"/>
                  </a:lnTo>
                  <a:lnTo>
                    <a:pt x="1044808" y="113698"/>
                  </a:lnTo>
                  <a:lnTo>
                    <a:pt x="1094919" y="126831"/>
                  </a:lnTo>
                  <a:lnTo>
                    <a:pt x="1144463" y="140638"/>
                  </a:lnTo>
                  <a:lnTo>
                    <a:pt x="1193428" y="155113"/>
                  </a:lnTo>
                  <a:lnTo>
                    <a:pt x="1241804" y="170248"/>
                  </a:lnTo>
                  <a:lnTo>
                    <a:pt x="1289577" y="186037"/>
                  </a:lnTo>
                  <a:lnTo>
                    <a:pt x="1336738" y="202475"/>
                  </a:lnTo>
                  <a:lnTo>
                    <a:pt x="1383274" y="219553"/>
                  </a:lnTo>
                  <a:lnTo>
                    <a:pt x="1429175" y="237265"/>
                  </a:lnTo>
                  <a:lnTo>
                    <a:pt x="1474429" y="255606"/>
                  </a:lnTo>
                  <a:lnTo>
                    <a:pt x="1519025" y="274567"/>
                  </a:lnTo>
                  <a:lnTo>
                    <a:pt x="1562951" y="294143"/>
                  </a:lnTo>
                  <a:lnTo>
                    <a:pt x="1606196" y="314327"/>
                  </a:lnTo>
                  <a:lnTo>
                    <a:pt x="1648748" y="335112"/>
                  </a:lnTo>
                  <a:lnTo>
                    <a:pt x="1690597" y="356492"/>
                  </a:lnTo>
                  <a:lnTo>
                    <a:pt x="1731730" y="378460"/>
                  </a:lnTo>
                  <a:lnTo>
                    <a:pt x="1772137" y="401009"/>
                  </a:lnTo>
                  <a:lnTo>
                    <a:pt x="1811806" y="424133"/>
                  </a:lnTo>
                  <a:lnTo>
                    <a:pt x="1850726" y="447825"/>
                  </a:lnTo>
                  <a:lnTo>
                    <a:pt x="1888886" y="472079"/>
                  </a:lnTo>
                  <a:lnTo>
                    <a:pt x="1926273" y="496888"/>
                  </a:lnTo>
                  <a:lnTo>
                    <a:pt x="1962877" y="522245"/>
                  </a:lnTo>
                  <a:lnTo>
                    <a:pt x="1998686" y="548143"/>
                  </a:lnTo>
                  <a:lnTo>
                    <a:pt x="2033689" y="574577"/>
                  </a:lnTo>
                  <a:lnTo>
                    <a:pt x="2067875" y="601539"/>
                  </a:lnTo>
                  <a:lnTo>
                    <a:pt x="2101232" y="629022"/>
                  </a:lnTo>
                  <a:lnTo>
                    <a:pt x="2133749" y="657021"/>
                  </a:lnTo>
                  <a:lnTo>
                    <a:pt x="2165414" y="685529"/>
                  </a:lnTo>
                  <a:lnTo>
                    <a:pt x="2196217" y="714538"/>
                  </a:lnTo>
                  <a:lnTo>
                    <a:pt x="2226145" y="744043"/>
                  </a:lnTo>
                  <a:lnTo>
                    <a:pt x="2255188" y="774036"/>
                  </a:lnTo>
                  <a:lnTo>
                    <a:pt x="2283333" y="804512"/>
                  </a:lnTo>
                  <a:lnTo>
                    <a:pt x="2310570" y="835462"/>
                  </a:lnTo>
                  <a:lnTo>
                    <a:pt x="2336888" y="866882"/>
                  </a:lnTo>
                  <a:lnTo>
                    <a:pt x="2362274" y="898764"/>
                  </a:lnTo>
                  <a:lnTo>
                    <a:pt x="2386718" y="931101"/>
                  </a:lnTo>
                  <a:lnTo>
                    <a:pt x="2410208" y="963887"/>
                  </a:lnTo>
                  <a:lnTo>
                    <a:pt x="2432734" y="997116"/>
                  </a:lnTo>
                  <a:lnTo>
                    <a:pt x="2454282" y="1030780"/>
                  </a:lnTo>
                  <a:lnTo>
                    <a:pt x="2474843" y="1064874"/>
                  </a:lnTo>
                  <a:lnTo>
                    <a:pt x="2494404" y="1099389"/>
                  </a:lnTo>
                  <a:lnTo>
                    <a:pt x="2512955" y="1134321"/>
                  </a:lnTo>
                  <a:lnTo>
                    <a:pt x="2530483" y="1169662"/>
                  </a:lnTo>
                  <a:lnTo>
                    <a:pt x="2546979" y="1205405"/>
                  </a:lnTo>
                  <a:lnTo>
                    <a:pt x="2562429" y="1241544"/>
                  </a:lnTo>
                  <a:lnTo>
                    <a:pt x="2576824" y="1278073"/>
                  </a:lnTo>
                  <a:lnTo>
                    <a:pt x="2590151" y="1314984"/>
                  </a:lnTo>
                  <a:lnTo>
                    <a:pt x="2602399" y="1352271"/>
                  </a:lnTo>
                  <a:lnTo>
                    <a:pt x="2613557" y="1389928"/>
                  </a:lnTo>
                  <a:lnTo>
                    <a:pt x="2623614" y="1427948"/>
                  </a:lnTo>
                  <a:lnTo>
                    <a:pt x="2632557" y="1466324"/>
                  </a:lnTo>
                  <a:lnTo>
                    <a:pt x="2640377" y="1505049"/>
                  </a:lnTo>
                  <a:lnTo>
                    <a:pt x="2647061" y="1544118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/>
          <p:cNvSpPr txBox="1"/>
          <p:nvPr/>
        </p:nvSpPr>
        <p:spPr>
          <a:xfrm>
            <a:off x="3176397" y="3742435"/>
            <a:ext cx="1905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733790" y="3742435"/>
            <a:ext cx="1784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imes New Roman"/>
                <a:cs typeface="Times New Roman"/>
              </a:rPr>
              <a:t>B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025134" y="5450840"/>
            <a:ext cx="1784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imes New Roman"/>
                <a:cs typeface="Times New Roman"/>
              </a:rPr>
              <a:t>C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947028" y="2018157"/>
            <a:ext cx="1905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D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3381883" y="3864609"/>
            <a:ext cx="5201285" cy="1558925"/>
          </a:xfrm>
          <a:custGeom>
            <a:avLst/>
            <a:gdLst/>
            <a:ahLst/>
            <a:cxnLst/>
            <a:rect l="l" t="t" r="r" b="b"/>
            <a:pathLst>
              <a:path w="5201284" h="1558925">
                <a:moveTo>
                  <a:pt x="2645917" y="1557401"/>
                </a:moveTo>
                <a:lnTo>
                  <a:pt x="2587222" y="1558318"/>
                </a:lnTo>
                <a:lnTo>
                  <a:pt x="2528877" y="1558435"/>
                </a:lnTo>
                <a:lnTo>
                  <a:pt x="2470895" y="1557757"/>
                </a:lnTo>
                <a:lnTo>
                  <a:pt x="2413286" y="1556292"/>
                </a:lnTo>
                <a:lnTo>
                  <a:pt x="2356062" y="1554045"/>
                </a:lnTo>
                <a:lnTo>
                  <a:pt x="2299235" y="1551025"/>
                </a:lnTo>
                <a:lnTo>
                  <a:pt x="2242815" y="1547237"/>
                </a:lnTo>
                <a:lnTo>
                  <a:pt x="2186814" y="1542687"/>
                </a:lnTo>
                <a:lnTo>
                  <a:pt x="2131244" y="1537384"/>
                </a:lnTo>
                <a:lnTo>
                  <a:pt x="2076115" y="1531332"/>
                </a:lnTo>
                <a:lnTo>
                  <a:pt x="2021440" y="1524539"/>
                </a:lnTo>
                <a:lnTo>
                  <a:pt x="1967229" y="1517012"/>
                </a:lnTo>
                <a:lnTo>
                  <a:pt x="1913494" y="1508757"/>
                </a:lnTo>
                <a:lnTo>
                  <a:pt x="1860246" y="1499781"/>
                </a:lnTo>
                <a:lnTo>
                  <a:pt x="1807497" y="1490090"/>
                </a:lnTo>
                <a:lnTo>
                  <a:pt x="1755258" y="1479691"/>
                </a:lnTo>
                <a:lnTo>
                  <a:pt x="1703540" y="1468590"/>
                </a:lnTo>
                <a:lnTo>
                  <a:pt x="1652355" y="1456795"/>
                </a:lnTo>
                <a:lnTo>
                  <a:pt x="1601714" y="1444312"/>
                </a:lnTo>
                <a:lnTo>
                  <a:pt x="1551628" y="1431148"/>
                </a:lnTo>
                <a:lnTo>
                  <a:pt x="1502109" y="1417308"/>
                </a:lnTo>
                <a:lnTo>
                  <a:pt x="1453169" y="1402801"/>
                </a:lnTo>
                <a:lnTo>
                  <a:pt x="1404817" y="1387632"/>
                </a:lnTo>
                <a:lnTo>
                  <a:pt x="1357067" y="1371808"/>
                </a:lnTo>
                <a:lnTo>
                  <a:pt x="1309929" y="1355335"/>
                </a:lnTo>
                <a:lnTo>
                  <a:pt x="1263415" y="1338221"/>
                </a:lnTo>
                <a:lnTo>
                  <a:pt x="1217536" y="1320472"/>
                </a:lnTo>
                <a:lnTo>
                  <a:pt x="1172303" y="1302095"/>
                </a:lnTo>
                <a:lnTo>
                  <a:pt x="1127727" y="1283096"/>
                </a:lnTo>
                <a:lnTo>
                  <a:pt x="1083821" y="1263481"/>
                </a:lnTo>
                <a:lnTo>
                  <a:pt x="1040595" y="1243259"/>
                </a:lnTo>
                <a:lnTo>
                  <a:pt x="998061" y="1222434"/>
                </a:lnTo>
                <a:lnTo>
                  <a:pt x="956231" y="1201014"/>
                </a:lnTo>
                <a:lnTo>
                  <a:pt x="915114" y="1179006"/>
                </a:lnTo>
                <a:lnTo>
                  <a:pt x="874724" y="1156416"/>
                </a:lnTo>
                <a:lnTo>
                  <a:pt x="835071" y="1133250"/>
                </a:lnTo>
                <a:lnTo>
                  <a:pt x="796167" y="1109516"/>
                </a:lnTo>
                <a:lnTo>
                  <a:pt x="758022" y="1085220"/>
                </a:lnTo>
                <a:lnTo>
                  <a:pt x="720649" y="1060368"/>
                </a:lnTo>
                <a:lnTo>
                  <a:pt x="684059" y="1034967"/>
                </a:lnTo>
                <a:lnTo>
                  <a:pt x="648263" y="1009025"/>
                </a:lnTo>
                <a:lnTo>
                  <a:pt x="613272" y="982547"/>
                </a:lnTo>
                <a:lnTo>
                  <a:pt x="579098" y="955540"/>
                </a:lnTo>
                <a:lnTo>
                  <a:pt x="545752" y="928010"/>
                </a:lnTo>
                <a:lnTo>
                  <a:pt x="513246" y="899966"/>
                </a:lnTo>
                <a:lnTo>
                  <a:pt x="481591" y="871412"/>
                </a:lnTo>
                <a:lnTo>
                  <a:pt x="450798" y="842356"/>
                </a:lnTo>
                <a:lnTo>
                  <a:pt x="420879" y="812804"/>
                </a:lnTo>
                <a:lnTo>
                  <a:pt x="391844" y="782763"/>
                </a:lnTo>
                <a:lnTo>
                  <a:pt x="363706" y="752240"/>
                </a:lnTo>
                <a:lnTo>
                  <a:pt x="336476" y="721240"/>
                </a:lnTo>
                <a:lnTo>
                  <a:pt x="310165" y="689772"/>
                </a:lnTo>
                <a:lnTo>
                  <a:pt x="284784" y="657841"/>
                </a:lnTo>
                <a:lnTo>
                  <a:pt x="260346" y="625455"/>
                </a:lnTo>
                <a:lnTo>
                  <a:pt x="236860" y="592619"/>
                </a:lnTo>
                <a:lnTo>
                  <a:pt x="214339" y="559340"/>
                </a:lnTo>
                <a:lnTo>
                  <a:pt x="192794" y="525625"/>
                </a:lnTo>
                <a:lnTo>
                  <a:pt x="172236" y="491481"/>
                </a:lnTo>
                <a:lnTo>
                  <a:pt x="152677" y="456915"/>
                </a:lnTo>
                <a:lnTo>
                  <a:pt x="134128" y="421932"/>
                </a:lnTo>
                <a:lnTo>
                  <a:pt x="116600" y="386540"/>
                </a:lnTo>
                <a:lnTo>
                  <a:pt x="100105" y="350745"/>
                </a:lnTo>
                <a:lnTo>
                  <a:pt x="84654" y="314553"/>
                </a:lnTo>
                <a:lnTo>
                  <a:pt x="70259" y="277972"/>
                </a:lnTo>
                <a:lnTo>
                  <a:pt x="56930" y="241009"/>
                </a:lnTo>
                <a:lnTo>
                  <a:pt x="44680" y="203669"/>
                </a:lnTo>
                <a:lnTo>
                  <a:pt x="33519" y="165959"/>
                </a:lnTo>
                <a:lnTo>
                  <a:pt x="23460" y="127886"/>
                </a:lnTo>
                <a:lnTo>
                  <a:pt x="14512" y="89457"/>
                </a:lnTo>
                <a:lnTo>
                  <a:pt x="6688" y="50678"/>
                </a:lnTo>
                <a:lnTo>
                  <a:pt x="0" y="11556"/>
                </a:lnTo>
              </a:path>
              <a:path w="5201284" h="1558925">
                <a:moveTo>
                  <a:pt x="2554224" y="1544320"/>
                </a:moveTo>
                <a:lnTo>
                  <a:pt x="2612951" y="1545243"/>
                </a:lnTo>
                <a:lnTo>
                  <a:pt x="2671327" y="1545365"/>
                </a:lnTo>
                <a:lnTo>
                  <a:pt x="2729340" y="1544695"/>
                </a:lnTo>
                <a:lnTo>
                  <a:pt x="2786979" y="1543237"/>
                </a:lnTo>
                <a:lnTo>
                  <a:pt x="2844232" y="1540999"/>
                </a:lnTo>
                <a:lnTo>
                  <a:pt x="2901089" y="1537987"/>
                </a:lnTo>
                <a:lnTo>
                  <a:pt x="2957537" y="1534208"/>
                </a:lnTo>
                <a:lnTo>
                  <a:pt x="3013566" y="1529668"/>
                </a:lnTo>
                <a:lnTo>
                  <a:pt x="3069163" y="1524375"/>
                </a:lnTo>
                <a:lnTo>
                  <a:pt x="3124318" y="1518334"/>
                </a:lnTo>
                <a:lnTo>
                  <a:pt x="3179020" y="1511553"/>
                </a:lnTo>
                <a:lnTo>
                  <a:pt x="3233256" y="1504037"/>
                </a:lnTo>
                <a:lnTo>
                  <a:pt x="3287016" y="1495795"/>
                </a:lnTo>
                <a:lnTo>
                  <a:pt x="3340288" y="1486831"/>
                </a:lnTo>
                <a:lnTo>
                  <a:pt x="3393061" y="1477154"/>
                </a:lnTo>
                <a:lnTo>
                  <a:pt x="3445324" y="1466769"/>
                </a:lnTo>
                <a:lnTo>
                  <a:pt x="3497065" y="1455683"/>
                </a:lnTo>
                <a:lnTo>
                  <a:pt x="3548272" y="1443903"/>
                </a:lnTo>
                <a:lnTo>
                  <a:pt x="3598935" y="1431435"/>
                </a:lnTo>
                <a:lnTo>
                  <a:pt x="3649042" y="1418286"/>
                </a:lnTo>
                <a:lnTo>
                  <a:pt x="3698581" y="1404463"/>
                </a:lnTo>
                <a:lnTo>
                  <a:pt x="3747542" y="1389973"/>
                </a:lnTo>
                <a:lnTo>
                  <a:pt x="3795913" y="1374821"/>
                </a:lnTo>
                <a:lnTo>
                  <a:pt x="3843682" y="1359015"/>
                </a:lnTo>
                <a:lnTo>
                  <a:pt x="3890839" y="1342561"/>
                </a:lnTo>
                <a:lnTo>
                  <a:pt x="3937371" y="1325465"/>
                </a:lnTo>
                <a:lnTo>
                  <a:pt x="3983268" y="1307736"/>
                </a:lnTo>
                <a:lnTo>
                  <a:pt x="4028518" y="1289378"/>
                </a:lnTo>
                <a:lnTo>
                  <a:pt x="4073110" y="1270399"/>
                </a:lnTo>
                <a:lnTo>
                  <a:pt x="4117033" y="1250805"/>
                </a:lnTo>
                <a:lnTo>
                  <a:pt x="4160274" y="1230603"/>
                </a:lnTo>
                <a:lnTo>
                  <a:pt x="4202824" y="1209800"/>
                </a:lnTo>
                <a:lnTo>
                  <a:pt x="4244669" y="1188401"/>
                </a:lnTo>
                <a:lnTo>
                  <a:pt x="4285800" y="1166415"/>
                </a:lnTo>
                <a:lnTo>
                  <a:pt x="4326204" y="1143847"/>
                </a:lnTo>
                <a:lnTo>
                  <a:pt x="4365870" y="1120705"/>
                </a:lnTo>
                <a:lnTo>
                  <a:pt x="4404788" y="1096993"/>
                </a:lnTo>
                <a:lnTo>
                  <a:pt x="4442945" y="1072721"/>
                </a:lnTo>
                <a:lnTo>
                  <a:pt x="4480330" y="1047893"/>
                </a:lnTo>
                <a:lnTo>
                  <a:pt x="4516932" y="1022517"/>
                </a:lnTo>
                <a:lnTo>
                  <a:pt x="4552739" y="996599"/>
                </a:lnTo>
                <a:lnTo>
                  <a:pt x="4587741" y="970145"/>
                </a:lnTo>
                <a:lnTo>
                  <a:pt x="4621925" y="943164"/>
                </a:lnTo>
                <a:lnTo>
                  <a:pt x="4655281" y="915660"/>
                </a:lnTo>
                <a:lnTo>
                  <a:pt x="4687796" y="887641"/>
                </a:lnTo>
                <a:lnTo>
                  <a:pt x="4719461" y="859114"/>
                </a:lnTo>
                <a:lnTo>
                  <a:pt x="4750262" y="830084"/>
                </a:lnTo>
                <a:lnTo>
                  <a:pt x="4780190" y="800559"/>
                </a:lnTo>
                <a:lnTo>
                  <a:pt x="4809232" y="770545"/>
                </a:lnTo>
                <a:lnTo>
                  <a:pt x="4837377" y="740050"/>
                </a:lnTo>
                <a:lnTo>
                  <a:pt x="4864615" y="709078"/>
                </a:lnTo>
                <a:lnTo>
                  <a:pt x="4890933" y="677638"/>
                </a:lnTo>
                <a:lnTo>
                  <a:pt x="4916320" y="645735"/>
                </a:lnTo>
                <a:lnTo>
                  <a:pt x="4940764" y="613377"/>
                </a:lnTo>
                <a:lnTo>
                  <a:pt x="4964255" y="580570"/>
                </a:lnTo>
                <a:lnTo>
                  <a:pt x="4986782" y="547321"/>
                </a:lnTo>
                <a:lnTo>
                  <a:pt x="5008332" y="513635"/>
                </a:lnTo>
                <a:lnTo>
                  <a:pt x="5028894" y="479521"/>
                </a:lnTo>
                <a:lnTo>
                  <a:pt x="5048457" y="444984"/>
                </a:lnTo>
                <a:lnTo>
                  <a:pt x="5067010" y="410031"/>
                </a:lnTo>
                <a:lnTo>
                  <a:pt x="5084541" y="374669"/>
                </a:lnTo>
                <a:lnTo>
                  <a:pt x="5101039" y="338905"/>
                </a:lnTo>
                <a:lnTo>
                  <a:pt x="5116493" y="302744"/>
                </a:lnTo>
                <a:lnTo>
                  <a:pt x="5130890" y="266194"/>
                </a:lnTo>
                <a:lnTo>
                  <a:pt x="5144221" y="229262"/>
                </a:lnTo>
                <a:lnTo>
                  <a:pt x="5156473" y="191953"/>
                </a:lnTo>
                <a:lnTo>
                  <a:pt x="5167635" y="154275"/>
                </a:lnTo>
                <a:lnTo>
                  <a:pt x="5177696" y="116233"/>
                </a:lnTo>
                <a:lnTo>
                  <a:pt x="5186644" y="77836"/>
                </a:lnTo>
                <a:lnTo>
                  <a:pt x="5194469" y="39089"/>
                </a:lnTo>
                <a:lnTo>
                  <a:pt x="5201158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 txBox="1"/>
          <p:nvPr/>
        </p:nvSpPr>
        <p:spPr>
          <a:xfrm>
            <a:off x="3733800" y="866775"/>
            <a:ext cx="4419600" cy="809625"/>
          </a:xfrm>
          <a:prstGeom prst="rect">
            <a:avLst/>
          </a:prstGeom>
          <a:solidFill>
            <a:srgbClr val="FFCCFF"/>
          </a:solidFill>
          <a:ln w="12700">
            <a:solidFill>
              <a:srgbClr val="000000"/>
            </a:solidFill>
          </a:ln>
        </p:spPr>
        <p:txBody>
          <a:bodyPr wrap="square" lIns="0" tIns="10795" rIns="0" bIns="0" rtlCol="0" vert="horz">
            <a:spAutoFit/>
          </a:bodyPr>
          <a:lstStyle/>
          <a:p>
            <a:pPr algn="ctr" marR="69215">
              <a:lnSpc>
                <a:spcPct val="100000"/>
              </a:lnSpc>
              <a:spcBef>
                <a:spcPts val="85"/>
              </a:spcBef>
            </a:pPr>
            <a:r>
              <a:rPr dirty="0" sz="1600" spc="-10" b="1">
                <a:latin typeface="Times New Roman"/>
                <a:cs typeface="Times New Roman"/>
              </a:rPr>
              <a:t>Problem </a:t>
            </a:r>
            <a:r>
              <a:rPr dirty="0" sz="1600" spc="-5" b="1">
                <a:latin typeface="Times New Roman"/>
                <a:cs typeface="Times New Roman"/>
              </a:rPr>
              <a:t>2</a:t>
            </a:r>
            <a:endParaRPr sz="1600">
              <a:latin typeface="Times New Roman"/>
              <a:cs typeface="Times New Roman"/>
            </a:endParaRPr>
          </a:p>
          <a:p>
            <a:pPr algn="ctr" marR="67310">
              <a:lnSpc>
                <a:spcPct val="100000"/>
              </a:lnSpc>
            </a:pPr>
            <a:r>
              <a:rPr dirty="0" sz="1600" spc="-5" i="1">
                <a:latin typeface="Times New Roman"/>
                <a:cs typeface="Times New Roman"/>
              </a:rPr>
              <a:t>Draw ellipse by </a:t>
            </a:r>
            <a:r>
              <a:rPr dirty="0" sz="1600" spc="-5" b="1">
                <a:latin typeface="Times New Roman"/>
                <a:cs typeface="Times New Roman"/>
              </a:rPr>
              <a:t>Rectangle</a:t>
            </a:r>
            <a:r>
              <a:rPr dirty="0" sz="1600" spc="35" b="1">
                <a:latin typeface="Times New Roman"/>
                <a:cs typeface="Times New Roman"/>
              </a:rPr>
              <a:t> </a:t>
            </a:r>
            <a:r>
              <a:rPr dirty="0" sz="1600" spc="-5" i="1">
                <a:latin typeface="Times New Roman"/>
                <a:cs typeface="Times New Roman"/>
              </a:rPr>
              <a:t>method.</a:t>
            </a:r>
            <a:endParaRPr sz="1600">
              <a:latin typeface="Times New Roman"/>
              <a:cs typeface="Times New Roman"/>
            </a:endParaRPr>
          </a:p>
          <a:p>
            <a:pPr algn="ctr" marR="71755">
              <a:lnSpc>
                <a:spcPct val="100000"/>
              </a:lnSpc>
            </a:pPr>
            <a:r>
              <a:rPr dirty="0" sz="1600" spc="-40" i="1">
                <a:latin typeface="Times New Roman"/>
                <a:cs typeface="Times New Roman"/>
              </a:rPr>
              <a:t>Take </a:t>
            </a:r>
            <a:r>
              <a:rPr dirty="0" sz="1600" spc="-5" i="1">
                <a:latin typeface="Times New Roman"/>
                <a:cs typeface="Times New Roman"/>
              </a:rPr>
              <a:t>major axis 100 mm and minor axis 70 mm</a:t>
            </a:r>
            <a:r>
              <a:rPr dirty="0" sz="1600" spc="40" i="1">
                <a:latin typeface="Times New Roman"/>
                <a:cs typeface="Times New Roman"/>
              </a:rPr>
              <a:t> </a:t>
            </a:r>
            <a:r>
              <a:rPr dirty="0" sz="1600" spc="-5" i="1">
                <a:latin typeface="Times New Roman"/>
                <a:cs typeface="Times New Roman"/>
              </a:rPr>
              <a:t>long.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52400" y="152400"/>
            <a:ext cx="2667000" cy="6477000"/>
          </a:xfrm>
          <a:prstGeom prst="rect">
            <a:avLst/>
          </a:prstGeom>
          <a:solidFill>
            <a:srgbClr val="66FFFF"/>
          </a:solidFill>
          <a:ln w="12700">
            <a:solidFill>
              <a:srgbClr val="000000"/>
            </a:solidFill>
          </a:ln>
        </p:spPr>
        <p:txBody>
          <a:bodyPr wrap="square" lIns="0" tIns="40005" rIns="0" bIns="0" rtlCol="0" vert="horz">
            <a:spAutoFit/>
          </a:bodyPr>
          <a:lstStyle/>
          <a:p>
            <a:pPr marL="167640">
              <a:lnSpc>
                <a:spcPct val="100000"/>
              </a:lnSpc>
              <a:spcBef>
                <a:spcPts val="315"/>
              </a:spcBef>
            </a:pPr>
            <a:r>
              <a:rPr dirty="0" sz="1400" b="1" i="1">
                <a:latin typeface="Times New Roman"/>
                <a:cs typeface="Times New Roman"/>
              </a:rPr>
              <a:t>Steps:</a:t>
            </a:r>
            <a:endParaRPr sz="1400">
              <a:latin typeface="Times New Roman"/>
              <a:cs typeface="Times New Roman"/>
            </a:endParaRPr>
          </a:p>
          <a:p>
            <a:pPr algn="just" marL="167640" marR="85090">
              <a:lnSpc>
                <a:spcPct val="100000"/>
              </a:lnSpc>
            </a:pPr>
            <a:r>
              <a:rPr dirty="0" sz="1400">
                <a:latin typeface="Times New Roman"/>
                <a:cs typeface="Times New Roman"/>
              </a:rPr>
              <a:t>1 </a:t>
            </a:r>
            <a:r>
              <a:rPr dirty="0" sz="1400" spc="-5">
                <a:latin typeface="Times New Roman"/>
                <a:cs typeface="Times New Roman"/>
              </a:rPr>
              <a:t>Draw </a:t>
            </a:r>
            <a:r>
              <a:rPr dirty="0" sz="1400">
                <a:latin typeface="Times New Roman"/>
                <a:cs typeface="Times New Roman"/>
              </a:rPr>
              <a:t>a rectangle </a:t>
            </a:r>
            <a:r>
              <a:rPr dirty="0" sz="1400" spc="-5">
                <a:latin typeface="Times New Roman"/>
                <a:cs typeface="Times New Roman"/>
              </a:rPr>
              <a:t>taking </a:t>
            </a:r>
            <a:r>
              <a:rPr dirty="0" sz="1400" spc="-10">
                <a:latin typeface="Times New Roman"/>
                <a:cs typeface="Times New Roman"/>
              </a:rPr>
              <a:t>major  </a:t>
            </a:r>
            <a:r>
              <a:rPr dirty="0" sz="1400">
                <a:latin typeface="Times New Roman"/>
                <a:cs typeface="Times New Roman"/>
              </a:rPr>
              <a:t>and </a:t>
            </a:r>
            <a:r>
              <a:rPr dirty="0" sz="1400" spc="-5">
                <a:latin typeface="Times New Roman"/>
                <a:cs typeface="Times New Roman"/>
              </a:rPr>
              <a:t>minor </a:t>
            </a:r>
            <a:r>
              <a:rPr dirty="0" sz="1400">
                <a:latin typeface="Times New Roman"/>
                <a:cs typeface="Times New Roman"/>
              </a:rPr>
              <a:t>axes as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sides.</a:t>
            </a:r>
            <a:endParaRPr sz="1400">
              <a:latin typeface="Times New Roman"/>
              <a:cs typeface="Times New Roman"/>
            </a:endParaRPr>
          </a:p>
          <a:p>
            <a:pPr algn="just" marL="167640" marR="82550">
              <a:lnSpc>
                <a:spcPct val="100000"/>
              </a:lnSpc>
              <a:buAutoNum type="arabicPeriod" startAt="2"/>
              <a:tabLst>
                <a:tab pos="410209" algn="l"/>
              </a:tabLst>
            </a:pPr>
            <a:r>
              <a:rPr dirty="0" sz="1400">
                <a:latin typeface="Times New Roman"/>
                <a:cs typeface="Times New Roman"/>
              </a:rPr>
              <a:t>In </a:t>
            </a:r>
            <a:r>
              <a:rPr dirty="0" sz="1400" spc="-5">
                <a:latin typeface="Times New Roman"/>
                <a:cs typeface="Times New Roman"/>
              </a:rPr>
              <a:t>this rectangle </a:t>
            </a:r>
            <a:r>
              <a:rPr dirty="0" sz="1400">
                <a:latin typeface="Times New Roman"/>
                <a:cs typeface="Times New Roman"/>
              </a:rPr>
              <a:t>draw </a:t>
            </a:r>
            <a:r>
              <a:rPr dirty="0" sz="1400" spc="-5">
                <a:latin typeface="Times New Roman"/>
                <a:cs typeface="Times New Roman"/>
              </a:rPr>
              <a:t>both  </a:t>
            </a:r>
            <a:r>
              <a:rPr dirty="0" sz="1400">
                <a:latin typeface="Times New Roman"/>
                <a:cs typeface="Times New Roman"/>
              </a:rPr>
              <a:t>axes as </a:t>
            </a:r>
            <a:r>
              <a:rPr dirty="0" sz="1400" spc="-5">
                <a:latin typeface="Times New Roman"/>
                <a:cs typeface="Times New Roman"/>
              </a:rPr>
              <a:t>perpendicular bisectors </a:t>
            </a:r>
            <a:r>
              <a:rPr dirty="0" sz="1400" spc="5">
                <a:latin typeface="Times New Roman"/>
                <a:cs typeface="Times New Roman"/>
              </a:rPr>
              <a:t>of  </a:t>
            </a:r>
            <a:r>
              <a:rPr dirty="0" sz="1400">
                <a:latin typeface="Times New Roman"/>
                <a:cs typeface="Times New Roman"/>
              </a:rPr>
              <a:t>each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other..</a:t>
            </a:r>
            <a:endParaRPr sz="1400">
              <a:latin typeface="Times New Roman"/>
              <a:cs typeface="Times New Roman"/>
            </a:endParaRPr>
          </a:p>
          <a:p>
            <a:pPr algn="just" marL="167640" marR="82550">
              <a:lnSpc>
                <a:spcPct val="100000"/>
              </a:lnSpc>
              <a:buAutoNum type="arabicPeriod" startAt="2"/>
              <a:tabLst>
                <a:tab pos="375285" algn="l"/>
              </a:tabLst>
            </a:pPr>
            <a:r>
              <a:rPr dirty="0" sz="1400" spc="-5">
                <a:latin typeface="Times New Roman"/>
                <a:cs typeface="Times New Roman"/>
              </a:rPr>
              <a:t>For construction, </a:t>
            </a:r>
            <a:r>
              <a:rPr dirty="0" sz="1400">
                <a:latin typeface="Times New Roman"/>
                <a:cs typeface="Times New Roman"/>
              </a:rPr>
              <a:t>select </a:t>
            </a:r>
            <a:r>
              <a:rPr dirty="0" sz="1400" spc="-5">
                <a:latin typeface="Times New Roman"/>
                <a:cs typeface="Times New Roman"/>
              </a:rPr>
              <a:t>upper  left part </a:t>
            </a:r>
            <a:r>
              <a:rPr dirty="0" sz="1400">
                <a:latin typeface="Times New Roman"/>
                <a:cs typeface="Times New Roman"/>
              </a:rPr>
              <a:t>of rectangle. </a:t>
            </a:r>
            <a:r>
              <a:rPr dirty="0" sz="1400" spc="-5">
                <a:latin typeface="Times New Roman"/>
                <a:cs typeface="Times New Roman"/>
              </a:rPr>
              <a:t>Divide  vertical small side and horizontal  long side into same number </a:t>
            </a:r>
            <a:r>
              <a:rPr dirty="0" sz="1400" spc="5">
                <a:latin typeface="Times New Roman"/>
                <a:cs typeface="Times New Roman"/>
              </a:rPr>
              <a:t>of  </a:t>
            </a:r>
            <a:r>
              <a:rPr dirty="0" sz="1400" spc="-5">
                <a:latin typeface="Times New Roman"/>
                <a:cs typeface="Times New Roman"/>
              </a:rPr>
              <a:t>equal parts.( here divided </a:t>
            </a:r>
            <a:r>
              <a:rPr dirty="0" sz="1400">
                <a:latin typeface="Times New Roman"/>
                <a:cs typeface="Times New Roman"/>
              </a:rPr>
              <a:t>in </a:t>
            </a:r>
            <a:r>
              <a:rPr dirty="0" sz="1400" spc="-5">
                <a:latin typeface="Times New Roman"/>
                <a:cs typeface="Times New Roman"/>
              </a:rPr>
              <a:t>four  </a:t>
            </a:r>
            <a:r>
              <a:rPr dirty="0" sz="1400">
                <a:latin typeface="Times New Roman"/>
                <a:cs typeface="Times New Roman"/>
              </a:rPr>
              <a:t>parts)</a:t>
            </a:r>
            <a:endParaRPr sz="1400">
              <a:latin typeface="Times New Roman"/>
              <a:cs typeface="Times New Roman"/>
            </a:endParaRPr>
          </a:p>
          <a:p>
            <a:pPr algn="just" marL="344170" indent="-177165">
              <a:lnSpc>
                <a:spcPct val="100000"/>
              </a:lnSpc>
              <a:spcBef>
                <a:spcPts val="5"/>
              </a:spcBef>
              <a:buAutoNum type="arabicPeriod" startAt="2"/>
              <a:tabLst>
                <a:tab pos="344805" algn="l"/>
              </a:tabLst>
            </a:pPr>
            <a:r>
              <a:rPr dirty="0" sz="1400" spc="-10">
                <a:latin typeface="Times New Roman"/>
                <a:cs typeface="Times New Roman"/>
              </a:rPr>
              <a:t>Name </a:t>
            </a:r>
            <a:r>
              <a:rPr dirty="0" sz="1400" spc="5">
                <a:latin typeface="Times New Roman"/>
                <a:cs typeface="Times New Roman"/>
              </a:rPr>
              <a:t>those </a:t>
            </a:r>
            <a:r>
              <a:rPr dirty="0" sz="1400">
                <a:latin typeface="Times New Roman"/>
                <a:cs typeface="Times New Roman"/>
              </a:rPr>
              <a:t>as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shown..</a:t>
            </a:r>
            <a:endParaRPr sz="1400">
              <a:latin typeface="Times New Roman"/>
              <a:cs typeface="Times New Roman"/>
            </a:endParaRPr>
          </a:p>
          <a:p>
            <a:pPr algn="just" marL="167640" marR="82550">
              <a:lnSpc>
                <a:spcPct val="100000"/>
              </a:lnSpc>
              <a:buAutoNum type="arabicPeriod" startAt="2"/>
              <a:tabLst>
                <a:tab pos="402590" algn="l"/>
              </a:tabLst>
            </a:pPr>
            <a:r>
              <a:rPr dirty="0" sz="1400" spc="-5">
                <a:latin typeface="Times New Roman"/>
                <a:cs typeface="Times New Roman"/>
              </a:rPr>
              <a:t>Now join all vertical points  </a:t>
            </a:r>
            <a:r>
              <a:rPr dirty="0" sz="1400">
                <a:latin typeface="Times New Roman"/>
                <a:cs typeface="Times New Roman"/>
              </a:rPr>
              <a:t>1,2,3,4, to </a:t>
            </a:r>
            <a:r>
              <a:rPr dirty="0" sz="1400" spc="-5">
                <a:latin typeface="Times New Roman"/>
                <a:cs typeface="Times New Roman"/>
              </a:rPr>
              <a:t>the upper </a:t>
            </a:r>
            <a:r>
              <a:rPr dirty="0" sz="1400">
                <a:latin typeface="Times New Roman"/>
                <a:cs typeface="Times New Roman"/>
              </a:rPr>
              <a:t>end of </a:t>
            </a:r>
            <a:r>
              <a:rPr dirty="0" sz="1400" spc="-10">
                <a:latin typeface="Times New Roman"/>
                <a:cs typeface="Times New Roman"/>
              </a:rPr>
              <a:t>minor  </a:t>
            </a:r>
            <a:r>
              <a:rPr dirty="0" sz="1400">
                <a:latin typeface="Times New Roman"/>
                <a:cs typeface="Times New Roman"/>
              </a:rPr>
              <a:t>axis. </a:t>
            </a:r>
            <a:r>
              <a:rPr dirty="0" sz="1400" spc="-5">
                <a:latin typeface="Times New Roman"/>
                <a:cs typeface="Times New Roman"/>
              </a:rPr>
              <a:t>And all horizontal points  </a:t>
            </a:r>
            <a:r>
              <a:rPr dirty="0" sz="1400">
                <a:latin typeface="Times New Roman"/>
                <a:cs typeface="Times New Roman"/>
              </a:rPr>
              <a:t>i.e.1,2,3,4 </a:t>
            </a:r>
            <a:r>
              <a:rPr dirty="0" sz="1400" spc="-5">
                <a:latin typeface="Times New Roman"/>
                <a:cs typeface="Times New Roman"/>
              </a:rPr>
              <a:t>to the lower </a:t>
            </a:r>
            <a:r>
              <a:rPr dirty="0" sz="1400">
                <a:latin typeface="Times New Roman"/>
                <a:cs typeface="Times New Roman"/>
              </a:rPr>
              <a:t>end </a:t>
            </a:r>
            <a:r>
              <a:rPr dirty="0" sz="1400" spc="5">
                <a:latin typeface="Times New Roman"/>
                <a:cs typeface="Times New Roman"/>
              </a:rPr>
              <a:t>of  </a:t>
            </a:r>
            <a:r>
              <a:rPr dirty="0" sz="1400" spc="-5">
                <a:latin typeface="Times New Roman"/>
                <a:cs typeface="Times New Roman"/>
              </a:rPr>
              <a:t>minor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axis.</a:t>
            </a:r>
            <a:endParaRPr sz="1400">
              <a:latin typeface="Times New Roman"/>
              <a:cs typeface="Times New Roman"/>
            </a:endParaRPr>
          </a:p>
          <a:p>
            <a:pPr algn="just" marL="167640" marR="83185">
              <a:lnSpc>
                <a:spcPct val="100000"/>
              </a:lnSpc>
              <a:buAutoNum type="arabicPeriod" startAt="2"/>
              <a:tabLst>
                <a:tab pos="352425" algn="l"/>
              </a:tabLst>
            </a:pPr>
            <a:r>
              <a:rPr dirty="0" sz="1400" spc="-5">
                <a:latin typeface="Times New Roman"/>
                <a:cs typeface="Times New Roman"/>
              </a:rPr>
              <a:t>Then extend </a:t>
            </a:r>
            <a:r>
              <a:rPr dirty="0" sz="1400">
                <a:latin typeface="Times New Roman"/>
                <a:cs typeface="Times New Roman"/>
              </a:rPr>
              <a:t>C-1 </a:t>
            </a:r>
            <a:r>
              <a:rPr dirty="0" sz="1400" spc="-5">
                <a:latin typeface="Times New Roman"/>
                <a:cs typeface="Times New Roman"/>
              </a:rPr>
              <a:t>line upto </a:t>
            </a:r>
            <a:r>
              <a:rPr dirty="0" sz="1400" spc="-10">
                <a:latin typeface="Times New Roman"/>
                <a:cs typeface="Times New Roman"/>
              </a:rPr>
              <a:t>D-1  </a:t>
            </a:r>
            <a:r>
              <a:rPr dirty="0" sz="1400">
                <a:latin typeface="Times New Roman"/>
                <a:cs typeface="Times New Roman"/>
              </a:rPr>
              <a:t>and </a:t>
            </a:r>
            <a:r>
              <a:rPr dirty="0" sz="1400" spc="-5">
                <a:latin typeface="Times New Roman"/>
                <a:cs typeface="Times New Roman"/>
              </a:rPr>
              <a:t>mark that point. Similarly  extend C-2, C-3, C-4 lines up </a:t>
            </a:r>
            <a:r>
              <a:rPr dirty="0" sz="1400" spc="-10">
                <a:latin typeface="Times New Roman"/>
                <a:cs typeface="Times New Roman"/>
              </a:rPr>
              <a:t>to  </a:t>
            </a:r>
            <a:r>
              <a:rPr dirty="0" sz="1400">
                <a:latin typeface="Times New Roman"/>
                <a:cs typeface="Times New Roman"/>
              </a:rPr>
              <a:t>D-2, D-3, &amp; </a:t>
            </a:r>
            <a:r>
              <a:rPr dirty="0" sz="1400" spc="-5">
                <a:latin typeface="Times New Roman"/>
                <a:cs typeface="Times New Roman"/>
              </a:rPr>
              <a:t>D-4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lines.</a:t>
            </a:r>
            <a:endParaRPr sz="1400">
              <a:latin typeface="Times New Roman"/>
              <a:cs typeface="Times New Roman"/>
            </a:endParaRPr>
          </a:p>
          <a:p>
            <a:pPr algn="just" marL="167640" marR="73660">
              <a:lnSpc>
                <a:spcPct val="100000"/>
              </a:lnSpc>
              <a:buFont typeface="Times New Roman"/>
              <a:buAutoNum type="arabicPeriod" startAt="2"/>
              <a:tabLst>
                <a:tab pos="363220" algn="l"/>
              </a:tabLst>
            </a:pPr>
            <a:r>
              <a:rPr dirty="0" sz="1400" spc="-5">
                <a:latin typeface="Times New Roman"/>
                <a:cs typeface="Times New Roman"/>
              </a:rPr>
              <a:t>Mark all these points properly  </a:t>
            </a:r>
            <a:r>
              <a:rPr dirty="0" sz="1400">
                <a:latin typeface="Times New Roman"/>
                <a:cs typeface="Times New Roman"/>
              </a:rPr>
              <a:t>and </a:t>
            </a:r>
            <a:r>
              <a:rPr dirty="0" sz="1400" spc="-10">
                <a:latin typeface="Times New Roman"/>
                <a:cs typeface="Times New Roman"/>
              </a:rPr>
              <a:t>join all </a:t>
            </a:r>
            <a:r>
              <a:rPr dirty="0" sz="1400" spc="-5">
                <a:latin typeface="Times New Roman"/>
                <a:cs typeface="Times New Roman"/>
              </a:rPr>
              <a:t>along with ends </a:t>
            </a:r>
            <a:r>
              <a:rPr dirty="0" sz="1400">
                <a:latin typeface="Times New Roman"/>
                <a:cs typeface="Times New Roman"/>
              </a:rPr>
              <a:t>A  and D </a:t>
            </a:r>
            <a:r>
              <a:rPr dirty="0" sz="1400" spc="5">
                <a:latin typeface="Times New Roman"/>
                <a:cs typeface="Times New Roman"/>
              </a:rPr>
              <a:t>in </a:t>
            </a:r>
            <a:r>
              <a:rPr dirty="0" sz="1400" spc="-5">
                <a:latin typeface="Times New Roman"/>
                <a:cs typeface="Times New Roman"/>
              </a:rPr>
              <a:t>smooth possible curve.  Do similar construction </a:t>
            </a:r>
            <a:r>
              <a:rPr dirty="0" sz="1400">
                <a:latin typeface="Times New Roman"/>
                <a:cs typeface="Times New Roman"/>
              </a:rPr>
              <a:t>in </a:t>
            </a:r>
            <a:r>
              <a:rPr dirty="0" sz="1400" spc="-10">
                <a:latin typeface="Times New Roman"/>
                <a:cs typeface="Times New Roman"/>
              </a:rPr>
              <a:t>right  </a:t>
            </a:r>
            <a:r>
              <a:rPr dirty="0" sz="1400" spc="-5">
                <a:latin typeface="Times New Roman"/>
                <a:cs typeface="Times New Roman"/>
              </a:rPr>
              <a:t>side part.along with lower half </a:t>
            </a:r>
            <a:r>
              <a:rPr dirty="0" sz="1400" spc="-10">
                <a:latin typeface="Times New Roman"/>
                <a:cs typeface="Times New Roman"/>
              </a:rPr>
              <a:t>of  </a:t>
            </a:r>
            <a:r>
              <a:rPr dirty="0" sz="1400" spc="5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rectangle.Join all points </a:t>
            </a:r>
            <a:r>
              <a:rPr dirty="0" sz="1400" spc="-10">
                <a:latin typeface="Times New Roman"/>
                <a:cs typeface="Times New Roman"/>
              </a:rPr>
              <a:t>in  </a:t>
            </a:r>
            <a:r>
              <a:rPr dirty="0" sz="1400" spc="-5">
                <a:latin typeface="Times New Roman"/>
                <a:cs typeface="Times New Roman"/>
              </a:rPr>
              <a:t>smooth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curve.</a:t>
            </a:r>
            <a:endParaRPr sz="1400">
              <a:latin typeface="Times New Roman"/>
              <a:cs typeface="Times New Roman"/>
            </a:endParaRPr>
          </a:p>
          <a:p>
            <a:pPr algn="just" marL="167640">
              <a:lnSpc>
                <a:spcPct val="100000"/>
              </a:lnSpc>
              <a:spcBef>
                <a:spcPts val="5"/>
              </a:spcBef>
            </a:pPr>
            <a:r>
              <a:rPr dirty="0" sz="1400">
                <a:latin typeface="Times New Roman"/>
                <a:cs typeface="Times New Roman"/>
              </a:rPr>
              <a:t>It is required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ellipse.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>
            <a:spLocks noGrp="1"/>
          </p:cNvSpPr>
          <p:nvPr>
            <p:ph type="title"/>
          </p:nvPr>
        </p:nvSpPr>
        <p:spPr>
          <a:xfrm>
            <a:off x="6884034" y="19304"/>
            <a:ext cx="2173605" cy="5213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21334">
              <a:lnSpc>
                <a:spcPct val="100000"/>
              </a:lnSpc>
              <a:spcBef>
                <a:spcPts val="100"/>
              </a:spcBef>
            </a:pPr>
            <a:r>
              <a:rPr dirty="0" u="heavy" b="0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  <a:latin typeface="Arial Black"/>
                <a:cs typeface="Arial Black"/>
              </a:rPr>
              <a:t>ELLIPSE</a:t>
            </a: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u="none" sz="1400" i="1">
                <a:solidFill>
                  <a:srgbClr val="FF0000"/>
                </a:solidFill>
                <a:latin typeface="Times New Roman"/>
                <a:cs typeface="Times New Roman"/>
              </a:rPr>
              <a:t>BY </a:t>
            </a:r>
            <a:r>
              <a:rPr dirty="0" u="none" sz="1400" spc="-10" i="1">
                <a:solidFill>
                  <a:srgbClr val="FF0000"/>
                </a:solidFill>
                <a:latin typeface="Times New Roman"/>
                <a:cs typeface="Times New Roman"/>
              </a:rPr>
              <a:t>RECTANGLE</a:t>
            </a:r>
            <a:r>
              <a:rPr dirty="0" u="none" sz="1400" spc="-120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u="none" sz="1400" spc="-5" i="1">
                <a:solidFill>
                  <a:srgbClr val="FF0000"/>
                </a:solidFill>
                <a:latin typeface="Times New Roman"/>
                <a:cs typeface="Times New Roman"/>
              </a:rPr>
              <a:t>METHOD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8016875" y="6629400"/>
            <a:ext cx="914400" cy="182880"/>
            <a:chOff x="8016875" y="6629400"/>
            <a:chExt cx="914400" cy="182880"/>
          </a:xfrm>
        </p:grpSpPr>
        <p:sp>
          <p:nvSpPr>
            <p:cNvPr id="49" name="object 49"/>
            <p:cNvSpPr/>
            <p:nvPr/>
          </p:nvSpPr>
          <p:spPr>
            <a:xfrm>
              <a:off x="8016875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625" y="182562"/>
                  </a:lnTo>
                  <a:lnTo>
                    <a:pt x="182625" y="159741"/>
                  </a:lnTo>
                  <a:lnTo>
                    <a:pt x="39877" y="159741"/>
                  </a:lnTo>
                  <a:lnTo>
                    <a:pt x="39877" y="91287"/>
                  </a:lnTo>
                  <a:lnTo>
                    <a:pt x="22859" y="91287"/>
                  </a:lnTo>
                  <a:lnTo>
                    <a:pt x="91313" y="22821"/>
                  </a:lnTo>
                  <a:lnTo>
                    <a:pt x="182625" y="22821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81"/>
                  </a:moveTo>
                  <a:lnTo>
                    <a:pt x="134111" y="31381"/>
                  </a:lnTo>
                  <a:lnTo>
                    <a:pt x="134111" y="65608"/>
                  </a:lnTo>
                  <a:lnTo>
                    <a:pt x="159766" y="91287"/>
                  </a:lnTo>
                  <a:lnTo>
                    <a:pt x="142621" y="91287"/>
                  </a:lnTo>
                  <a:lnTo>
                    <a:pt x="142621" y="159741"/>
                  </a:lnTo>
                  <a:lnTo>
                    <a:pt x="182625" y="159741"/>
                  </a:lnTo>
                  <a:lnTo>
                    <a:pt x="182625" y="31381"/>
                  </a:lnTo>
                  <a:close/>
                </a:path>
                <a:path w="182879" h="182879">
                  <a:moveTo>
                    <a:pt x="182625" y="22821"/>
                  </a:moveTo>
                  <a:lnTo>
                    <a:pt x="91313" y="22821"/>
                  </a:lnTo>
                  <a:lnTo>
                    <a:pt x="116967" y="48488"/>
                  </a:lnTo>
                  <a:lnTo>
                    <a:pt x="116967" y="31381"/>
                  </a:lnTo>
                  <a:lnTo>
                    <a:pt x="182625" y="31381"/>
                  </a:lnTo>
                  <a:lnTo>
                    <a:pt x="182625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8056753" y="6660781"/>
              <a:ext cx="102870" cy="128905"/>
            </a:xfrm>
            <a:custGeom>
              <a:avLst/>
              <a:gdLst/>
              <a:ahLst/>
              <a:cxnLst/>
              <a:rect l="l" t="t" r="r" b="b"/>
              <a:pathLst>
                <a:path w="102870" h="128904">
                  <a:moveTo>
                    <a:pt x="94233" y="0"/>
                  </a:moveTo>
                  <a:lnTo>
                    <a:pt x="77089" y="0"/>
                  </a:lnTo>
                  <a:lnTo>
                    <a:pt x="77089" y="17106"/>
                  </a:lnTo>
                  <a:lnTo>
                    <a:pt x="94233" y="34226"/>
                  </a:lnTo>
                  <a:lnTo>
                    <a:pt x="94233" y="0"/>
                  </a:lnTo>
                  <a:close/>
                </a:path>
                <a:path w="102870" h="128904">
                  <a:moveTo>
                    <a:pt x="102743" y="59905"/>
                  </a:moveTo>
                  <a:lnTo>
                    <a:pt x="0" y="59905"/>
                  </a:lnTo>
                  <a:lnTo>
                    <a:pt x="0" y="128360"/>
                  </a:lnTo>
                  <a:lnTo>
                    <a:pt x="42799" y="128360"/>
                  </a:lnTo>
                  <a:lnTo>
                    <a:pt x="42799" y="94129"/>
                  </a:lnTo>
                  <a:lnTo>
                    <a:pt x="102743" y="94129"/>
                  </a:lnTo>
                  <a:lnTo>
                    <a:pt x="102743" y="59905"/>
                  </a:lnTo>
                  <a:close/>
                </a:path>
                <a:path w="102870" h="128904">
                  <a:moveTo>
                    <a:pt x="102743" y="94129"/>
                  </a:moveTo>
                  <a:lnTo>
                    <a:pt x="59944" y="94129"/>
                  </a:lnTo>
                  <a:lnTo>
                    <a:pt x="59944" y="128360"/>
                  </a:lnTo>
                  <a:lnTo>
                    <a:pt x="102743" y="128360"/>
                  </a:lnTo>
                  <a:lnTo>
                    <a:pt x="102743" y="94129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80397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68453" y="0"/>
                  </a:moveTo>
                  <a:lnTo>
                    <a:pt x="0" y="68465"/>
                  </a:lnTo>
                  <a:lnTo>
                    <a:pt x="136906" y="68465"/>
                  </a:lnTo>
                  <a:lnTo>
                    <a:pt x="68453" y="0"/>
                  </a:lnTo>
                  <a:close/>
                </a:path>
                <a:path w="137159" h="137159">
                  <a:moveTo>
                    <a:pt x="76962" y="102689"/>
                  </a:moveTo>
                  <a:lnTo>
                    <a:pt x="59817" y="102689"/>
                  </a:lnTo>
                  <a:lnTo>
                    <a:pt x="59817" y="136919"/>
                  </a:lnTo>
                  <a:lnTo>
                    <a:pt x="76962" y="136919"/>
                  </a:lnTo>
                  <a:lnTo>
                    <a:pt x="76962" y="102689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80397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68453" y="0"/>
                  </a:moveTo>
                  <a:lnTo>
                    <a:pt x="94107" y="25666"/>
                  </a:lnTo>
                  <a:lnTo>
                    <a:pt x="94107" y="8559"/>
                  </a:lnTo>
                  <a:lnTo>
                    <a:pt x="111251" y="8559"/>
                  </a:lnTo>
                  <a:lnTo>
                    <a:pt x="111251" y="42786"/>
                  </a:lnTo>
                  <a:lnTo>
                    <a:pt x="136906" y="68465"/>
                  </a:lnTo>
                  <a:lnTo>
                    <a:pt x="119761" y="68465"/>
                  </a:lnTo>
                  <a:lnTo>
                    <a:pt x="119761" y="136919"/>
                  </a:lnTo>
                  <a:lnTo>
                    <a:pt x="17018" y="136919"/>
                  </a:lnTo>
                  <a:lnTo>
                    <a:pt x="17018" y="68465"/>
                  </a:lnTo>
                  <a:lnTo>
                    <a:pt x="0" y="68465"/>
                  </a:lnTo>
                  <a:lnTo>
                    <a:pt x="68453" y="0"/>
                  </a:lnTo>
                  <a:close/>
                </a:path>
                <a:path w="137159" h="137159">
                  <a:moveTo>
                    <a:pt x="94107" y="25666"/>
                  </a:moveTo>
                  <a:lnTo>
                    <a:pt x="111251" y="42786"/>
                  </a:lnTo>
                </a:path>
                <a:path w="137159" h="137159">
                  <a:moveTo>
                    <a:pt x="119761" y="68465"/>
                  </a:moveTo>
                  <a:lnTo>
                    <a:pt x="17018" y="68465"/>
                  </a:lnTo>
                </a:path>
                <a:path w="137159" h="137159">
                  <a:moveTo>
                    <a:pt x="59817" y="136919"/>
                  </a:moveTo>
                  <a:lnTo>
                    <a:pt x="59817" y="102689"/>
                  </a:lnTo>
                  <a:lnTo>
                    <a:pt x="76962" y="102689"/>
                  </a:lnTo>
                  <a:lnTo>
                    <a:pt x="76962" y="13691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8382000" y="66294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4150" y="182562"/>
                  </a:lnTo>
                  <a:lnTo>
                    <a:pt x="184150" y="159741"/>
                  </a:lnTo>
                  <a:lnTo>
                    <a:pt x="160527" y="159741"/>
                  </a:lnTo>
                  <a:lnTo>
                    <a:pt x="23622" y="91287"/>
                  </a:lnTo>
                  <a:lnTo>
                    <a:pt x="160527" y="22821"/>
                  </a:lnTo>
                  <a:lnTo>
                    <a:pt x="184150" y="22821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821"/>
                  </a:moveTo>
                  <a:lnTo>
                    <a:pt x="160527" y="22821"/>
                  </a:lnTo>
                  <a:lnTo>
                    <a:pt x="160527" y="159741"/>
                  </a:lnTo>
                  <a:lnTo>
                    <a:pt x="184150" y="159741"/>
                  </a:lnTo>
                  <a:lnTo>
                    <a:pt x="184150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8405622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5" y="0"/>
                  </a:moveTo>
                  <a:lnTo>
                    <a:pt x="0" y="68465"/>
                  </a:lnTo>
                  <a:lnTo>
                    <a:pt x="136905" y="136919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8405622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68465"/>
                  </a:moveTo>
                  <a:lnTo>
                    <a:pt x="136905" y="0"/>
                  </a:lnTo>
                  <a:lnTo>
                    <a:pt x="136905" y="136919"/>
                  </a:lnTo>
                  <a:lnTo>
                    <a:pt x="0" y="684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8566150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625" y="182562"/>
                  </a:lnTo>
                  <a:lnTo>
                    <a:pt x="182625" y="159741"/>
                  </a:lnTo>
                  <a:lnTo>
                    <a:pt x="22859" y="159741"/>
                  </a:lnTo>
                  <a:lnTo>
                    <a:pt x="22859" y="22821"/>
                  </a:lnTo>
                  <a:lnTo>
                    <a:pt x="182625" y="22821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821"/>
                  </a:moveTo>
                  <a:lnTo>
                    <a:pt x="22859" y="22821"/>
                  </a:lnTo>
                  <a:lnTo>
                    <a:pt x="159766" y="91287"/>
                  </a:lnTo>
                  <a:lnTo>
                    <a:pt x="22859" y="159741"/>
                  </a:lnTo>
                  <a:lnTo>
                    <a:pt x="182625" y="159741"/>
                  </a:lnTo>
                  <a:lnTo>
                    <a:pt x="182625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8589009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0"/>
                  </a:moveTo>
                  <a:lnTo>
                    <a:pt x="0" y="136919"/>
                  </a:lnTo>
                  <a:lnTo>
                    <a:pt x="136906" y="684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8589009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6" y="68465"/>
                  </a:moveTo>
                  <a:lnTo>
                    <a:pt x="0" y="136919"/>
                  </a:lnTo>
                  <a:lnTo>
                    <a:pt x="0" y="0"/>
                  </a:lnTo>
                  <a:lnTo>
                    <a:pt x="136906" y="684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8199501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499" y="182562"/>
                  </a:lnTo>
                  <a:lnTo>
                    <a:pt x="182499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182499" y="22821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821"/>
                  </a:moveTo>
                  <a:lnTo>
                    <a:pt x="39877" y="22821"/>
                  </a:lnTo>
                  <a:lnTo>
                    <a:pt x="39877" y="159741"/>
                  </a:lnTo>
                  <a:lnTo>
                    <a:pt x="159639" y="159741"/>
                  </a:lnTo>
                  <a:lnTo>
                    <a:pt x="57023" y="91287"/>
                  </a:lnTo>
                  <a:lnTo>
                    <a:pt x="159639" y="22821"/>
                  </a:lnTo>
                  <a:close/>
                </a:path>
                <a:path w="182879" h="182879">
                  <a:moveTo>
                    <a:pt x="182499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82499" y="159741"/>
                  </a:lnTo>
                  <a:lnTo>
                    <a:pt x="182499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82222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6" y="0"/>
                  </a:moveTo>
                  <a:lnTo>
                    <a:pt x="34290" y="68465"/>
                  </a:lnTo>
                  <a:lnTo>
                    <a:pt x="136906" y="136919"/>
                  </a:lnTo>
                  <a:lnTo>
                    <a:pt x="136906" y="0"/>
                  </a:lnTo>
                  <a:close/>
                </a:path>
                <a:path w="137159" h="137159">
                  <a:moveTo>
                    <a:pt x="17145" y="0"/>
                  </a:moveTo>
                  <a:lnTo>
                    <a:pt x="0" y="0"/>
                  </a:lnTo>
                  <a:lnTo>
                    <a:pt x="0" y="136919"/>
                  </a:lnTo>
                  <a:lnTo>
                    <a:pt x="17145" y="136919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8256524" y="6652221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59">
                  <a:moveTo>
                    <a:pt x="0" y="68465"/>
                  </a:moveTo>
                  <a:lnTo>
                    <a:pt x="102616" y="0"/>
                  </a:lnTo>
                  <a:lnTo>
                    <a:pt x="102616" y="136919"/>
                  </a:lnTo>
                  <a:lnTo>
                    <a:pt x="0" y="68465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8748776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499" y="182562"/>
                  </a:lnTo>
                  <a:lnTo>
                    <a:pt x="182499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182499" y="22821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821"/>
                  </a:moveTo>
                  <a:lnTo>
                    <a:pt x="22732" y="22821"/>
                  </a:lnTo>
                  <a:lnTo>
                    <a:pt x="125475" y="91287"/>
                  </a:lnTo>
                  <a:lnTo>
                    <a:pt x="22732" y="159741"/>
                  </a:lnTo>
                  <a:lnTo>
                    <a:pt x="142621" y="159741"/>
                  </a:lnTo>
                  <a:lnTo>
                    <a:pt x="142621" y="22821"/>
                  </a:lnTo>
                  <a:close/>
                </a:path>
                <a:path w="182879" h="182879">
                  <a:moveTo>
                    <a:pt x="182499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82499" y="159741"/>
                  </a:lnTo>
                  <a:lnTo>
                    <a:pt x="182499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8771508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0"/>
                  </a:moveTo>
                  <a:lnTo>
                    <a:pt x="0" y="136919"/>
                  </a:lnTo>
                  <a:lnTo>
                    <a:pt x="102743" y="68465"/>
                  </a:lnTo>
                  <a:lnTo>
                    <a:pt x="0" y="0"/>
                  </a:lnTo>
                  <a:close/>
                </a:path>
                <a:path w="137159" h="137159">
                  <a:moveTo>
                    <a:pt x="136906" y="0"/>
                  </a:moveTo>
                  <a:lnTo>
                    <a:pt x="119888" y="0"/>
                  </a:lnTo>
                  <a:lnTo>
                    <a:pt x="119888" y="136919"/>
                  </a:lnTo>
                  <a:lnTo>
                    <a:pt x="136906" y="136919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8771508" y="6652221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59">
                  <a:moveTo>
                    <a:pt x="102743" y="68465"/>
                  </a:moveTo>
                  <a:lnTo>
                    <a:pt x="0" y="136919"/>
                  </a:lnTo>
                  <a:lnTo>
                    <a:pt x="0" y="0"/>
                  </a:lnTo>
                  <a:lnTo>
                    <a:pt x="102743" y="684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65" name="object 65"/>
          <p:cNvGraphicFramePr>
            <a:graphicFrameLocks noGrp="1"/>
          </p:cNvGraphicFramePr>
          <p:nvPr/>
        </p:nvGraphicFramePr>
        <p:xfrm>
          <a:off x="8010525" y="6623050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97004" y="6482456"/>
            <a:ext cx="146573" cy="15758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933569" y="2635376"/>
            <a:ext cx="168243" cy="1658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1752600" y="2869819"/>
            <a:ext cx="5626100" cy="3539490"/>
            <a:chOff x="1752600" y="2869819"/>
            <a:chExt cx="5626100" cy="3539490"/>
          </a:xfrm>
        </p:grpSpPr>
        <p:sp>
          <p:nvSpPr>
            <p:cNvPr id="5" name="object 5"/>
            <p:cNvSpPr/>
            <p:nvPr/>
          </p:nvSpPr>
          <p:spPr>
            <a:xfrm>
              <a:off x="1758950" y="2962275"/>
              <a:ext cx="5613400" cy="3440429"/>
            </a:xfrm>
            <a:custGeom>
              <a:avLst/>
              <a:gdLst/>
              <a:ahLst/>
              <a:cxnLst/>
              <a:rect l="l" t="t" r="r" b="b"/>
              <a:pathLst>
                <a:path w="5613400" h="3440429">
                  <a:moveTo>
                    <a:pt x="0" y="3440112"/>
                  </a:moveTo>
                  <a:lnTo>
                    <a:pt x="804799" y="0"/>
                  </a:lnTo>
                  <a:lnTo>
                    <a:pt x="5613400" y="0"/>
                  </a:lnTo>
                  <a:lnTo>
                    <a:pt x="4808601" y="3440112"/>
                  </a:lnTo>
                  <a:lnTo>
                    <a:pt x="0" y="344011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181225" y="2876169"/>
              <a:ext cx="4829175" cy="3526790"/>
            </a:xfrm>
            <a:custGeom>
              <a:avLst/>
              <a:gdLst/>
              <a:ahLst/>
              <a:cxnLst/>
              <a:rect l="l" t="t" r="r" b="b"/>
              <a:pathLst>
                <a:path w="4829175" h="3526790">
                  <a:moveTo>
                    <a:pt x="2753741" y="0"/>
                  </a:moveTo>
                  <a:lnTo>
                    <a:pt x="2056384" y="3483736"/>
                  </a:lnTo>
                </a:path>
                <a:path w="4829175" h="3526790">
                  <a:moveTo>
                    <a:pt x="2052701" y="3526218"/>
                  </a:moveTo>
                  <a:lnTo>
                    <a:pt x="200025" y="1292605"/>
                  </a:lnTo>
                </a:path>
                <a:path w="4829175" h="3526790">
                  <a:moveTo>
                    <a:pt x="2052701" y="3526218"/>
                  </a:moveTo>
                  <a:lnTo>
                    <a:pt x="693801" y="810005"/>
                  </a:lnTo>
                </a:path>
                <a:path w="4829175" h="3526790">
                  <a:moveTo>
                    <a:pt x="2052701" y="3526218"/>
                  </a:moveTo>
                  <a:lnTo>
                    <a:pt x="1479550" y="267080"/>
                  </a:lnTo>
                </a:path>
                <a:path w="4829175" h="3526790">
                  <a:moveTo>
                    <a:pt x="2052701" y="3526218"/>
                  </a:moveTo>
                  <a:lnTo>
                    <a:pt x="4829175" y="1292605"/>
                  </a:lnTo>
                </a:path>
                <a:path w="4829175" h="3526790">
                  <a:moveTo>
                    <a:pt x="2092325" y="3465893"/>
                  </a:moveTo>
                  <a:lnTo>
                    <a:pt x="4527550" y="749680"/>
                  </a:lnTo>
                </a:path>
                <a:path w="4829175" h="3526790">
                  <a:moveTo>
                    <a:pt x="2052701" y="3526218"/>
                  </a:moveTo>
                  <a:lnTo>
                    <a:pt x="3741801" y="267080"/>
                  </a:lnTo>
                </a:path>
                <a:path w="4829175" h="3526790">
                  <a:moveTo>
                    <a:pt x="0" y="1795779"/>
                  </a:moveTo>
                  <a:lnTo>
                    <a:pt x="4829175" y="1795779"/>
                  </a:lnTo>
                </a:path>
                <a:path w="4829175" h="3526790">
                  <a:moveTo>
                    <a:pt x="60325" y="1413255"/>
                  </a:moveTo>
                  <a:lnTo>
                    <a:pt x="2716276" y="86105"/>
                  </a:lnTo>
                </a:path>
                <a:path w="4829175" h="3526790">
                  <a:moveTo>
                    <a:pt x="120650" y="990980"/>
                  </a:moveTo>
                  <a:lnTo>
                    <a:pt x="2716276" y="86105"/>
                  </a:lnTo>
                </a:path>
                <a:path w="4829175" h="3526790">
                  <a:moveTo>
                    <a:pt x="241300" y="508380"/>
                  </a:moveTo>
                  <a:lnTo>
                    <a:pt x="2716276" y="86105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206625" y="3406775"/>
              <a:ext cx="303530" cy="844550"/>
            </a:xfrm>
            <a:custGeom>
              <a:avLst/>
              <a:gdLst/>
              <a:ahLst/>
              <a:cxnLst/>
              <a:rect l="l" t="t" r="r" b="b"/>
              <a:pathLst>
                <a:path w="303530" h="844550">
                  <a:moveTo>
                    <a:pt x="0" y="844550"/>
                  </a:moveTo>
                  <a:lnTo>
                    <a:pt x="103250" y="844550"/>
                  </a:lnTo>
                </a:path>
                <a:path w="303530" h="844550">
                  <a:moveTo>
                    <a:pt x="98425" y="422275"/>
                  </a:moveTo>
                  <a:lnTo>
                    <a:pt x="201675" y="422275"/>
                  </a:lnTo>
                </a:path>
                <a:path w="303530" h="844550">
                  <a:moveTo>
                    <a:pt x="200025" y="0"/>
                  </a:moveTo>
                  <a:lnTo>
                    <a:pt x="303275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2117598" y="4136263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22119" y="3729609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2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20544" y="3291281"/>
            <a:ext cx="114935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Times New Roman"/>
                <a:cs typeface="Times New Roman"/>
              </a:rPr>
              <a:t>3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80869" y="2929508"/>
            <a:ext cx="1149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Times New Roman"/>
                <a:cs typeface="Times New Roman"/>
              </a:rPr>
              <a:t>4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732658" y="2955925"/>
            <a:ext cx="4525645" cy="1948180"/>
            <a:chOff x="2732658" y="2955925"/>
            <a:chExt cx="4525645" cy="1948180"/>
          </a:xfrm>
        </p:grpSpPr>
        <p:sp>
          <p:nvSpPr>
            <p:cNvPr id="13" name="object 13"/>
            <p:cNvSpPr/>
            <p:nvPr/>
          </p:nvSpPr>
          <p:spPr>
            <a:xfrm>
              <a:off x="2784474" y="4621148"/>
              <a:ext cx="1158875" cy="104775"/>
            </a:xfrm>
            <a:custGeom>
              <a:avLst/>
              <a:gdLst/>
              <a:ahLst/>
              <a:cxnLst/>
              <a:rect l="l" t="t" r="r" b="b"/>
              <a:pathLst>
                <a:path w="1158875" h="104775">
                  <a:moveTo>
                    <a:pt x="0" y="0"/>
                  </a:moveTo>
                  <a:lnTo>
                    <a:pt x="0" y="104775"/>
                  </a:lnTo>
                </a:path>
                <a:path w="1158875" h="104775">
                  <a:moveTo>
                    <a:pt x="579501" y="0"/>
                  </a:moveTo>
                  <a:lnTo>
                    <a:pt x="579501" y="104775"/>
                  </a:lnTo>
                </a:path>
                <a:path w="1158875" h="104775">
                  <a:moveTo>
                    <a:pt x="1158875" y="0"/>
                  </a:moveTo>
                  <a:lnTo>
                    <a:pt x="1158875" y="104775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2732658" y="4760086"/>
              <a:ext cx="62230" cy="121285"/>
            </a:xfrm>
            <a:custGeom>
              <a:avLst/>
              <a:gdLst/>
              <a:ahLst/>
              <a:cxnLst/>
              <a:rect l="l" t="t" r="r" b="b"/>
              <a:pathLst>
                <a:path w="62230" h="121285">
                  <a:moveTo>
                    <a:pt x="49530" y="126"/>
                  </a:moveTo>
                  <a:lnTo>
                    <a:pt x="46609" y="0"/>
                  </a:lnTo>
                  <a:lnTo>
                    <a:pt x="2413" y="18033"/>
                  </a:lnTo>
                  <a:lnTo>
                    <a:pt x="3937" y="21208"/>
                  </a:lnTo>
                  <a:lnTo>
                    <a:pt x="8128" y="19557"/>
                  </a:lnTo>
                  <a:lnTo>
                    <a:pt x="11811" y="18795"/>
                  </a:lnTo>
                  <a:lnTo>
                    <a:pt x="22987" y="28956"/>
                  </a:lnTo>
                  <a:lnTo>
                    <a:pt x="20066" y="102996"/>
                  </a:lnTo>
                  <a:lnTo>
                    <a:pt x="8382" y="115824"/>
                  </a:lnTo>
                  <a:lnTo>
                    <a:pt x="127" y="115443"/>
                  </a:lnTo>
                  <a:lnTo>
                    <a:pt x="0" y="118744"/>
                  </a:lnTo>
                  <a:lnTo>
                    <a:pt x="62103" y="121157"/>
                  </a:lnTo>
                  <a:lnTo>
                    <a:pt x="62230" y="117982"/>
                  </a:lnTo>
                  <a:lnTo>
                    <a:pt x="55118" y="117601"/>
                  </a:lnTo>
                  <a:lnTo>
                    <a:pt x="51943" y="116839"/>
                  </a:lnTo>
                  <a:lnTo>
                    <a:pt x="47879" y="114173"/>
                  </a:lnTo>
                  <a:lnTo>
                    <a:pt x="46609" y="112521"/>
                  </a:lnTo>
                  <a:lnTo>
                    <a:pt x="45593" y="108457"/>
                  </a:lnTo>
                  <a:lnTo>
                    <a:pt x="45339" y="103758"/>
                  </a:lnTo>
                  <a:lnTo>
                    <a:pt x="49530" y="12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027550" y="4756785"/>
              <a:ext cx="77597" cy="12268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402583" y="4781804"/>
              <a:ext cx="77469" cy="12204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579238" y="4722495"/>
              <a:ext cx="78232" cy="12077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5138801" y="4633722"/>
              <a:ext cx="1270" cy="97155"/>
            </a:xfrm>
            <a:custGeom>
              <a:avLst/>
              <a:gdLst/>
              <a:ahLst/>
              <a:cxnLst/>
              <a:rect l="l" t="t" r="r" b="b"/>
              <a:pathLst>
                <a:path w="1270" h="97154">
                  <a:moveTo>
                    <a:pt x="507" y="-14287"/>
                  </a:moveTo>
                  <a:lnTo>
                    <a:pt x="507" y="111061"/>
                  </a:lnTo>
                </a:path>
              </a:pathLst>
            </a:custGeom>
            <a:ln w="295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5806566" y="4621276"/>
              <a:ext cx="1270" cy="97155"/>
            </a:xfrm>
            <a:custGeom>
              <a:avLst/>
              <a:gdLst/>
              <a:ahLst/>
              <a:cxnLst/>
              <a:rect l="l" t="t" r="r" b="b"/>
              <a:pathLst>
                <a:path w="1270" h="97154">
                  <a:moveTo>
                    <a:pt x="508" y="-14287"/>
                  </a:moveTo>
                  <a:lnTo>
                    <a:pt x="508" y="110934"/>
                  </a:lnTo>
                </a:path>
              </a:pathLst>
            </a:custGeom>
            <a:ln w="295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6421500" y="4627498"/>
              <a:ext cx="1270" cy="97155"/>
            </a:xfrm>
            <a:custGeom>
              <a:avLst/>
              <a:gdLst/>
              <a:ahLst/>
              <a:cxnLst/>
              <a:rect l="l" t="t" r="r" b="b"/>
              <a:pathLst>
                <a:path w="1270" h="97154">
                  <a:moveTo>
                    <a:pt x="507" y="-14287"/>
                  </a:moveTo>
                  <a:lnTo>
                    <a:pt x="507" y="110934"/>
                  </a:lnTo>
                </a:path>
              </a:pathLst>
            </a:custGeom>
            <a:ln w="295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5161534" y="4736591"/>
              <a:ext cx="1372870" cy="136525"/>
            </a:xfrm>
            <a:custGeom>
              <a:avLst/>
              <a:gdLst/>
              <a:ahLst/>
              <a:cxnLst/>
              <a:rect l="l" t="t" r="r" b="b"/>
              <a:pathLst>
                <a:path w="1372870" h="136525">
                  <a:moveTo>
                    <a:pt x="77216" y="85852"/>
                  </a:moveTo>
                  <a:lnTo>
                    <a:pt x="75565" y="79756"/>
                  </a:lnTo>
                  <a:lnTo>
                    <a:pt x="68707" y="69850"/>
                  </a:lnTo>
                  <a:lnTo>
                    <a:pt x="63627" y="65532"/>
                  </a:lnTo>
                  <a:lnTo>
                    <a:pt x="57023" y="62103"/>
                  </a:lnTo>
                  <a:lnTo>
                    <a:pt x="62357" y="59182"/>
                  </a:lnTo>
                  <a:lnTo>
                    <a:pt x="66294" y="55753"/>
                  </a:lnTo>
                  <a:lnTo>
                    <a:pt x="71501" y="47752"/>
                  </a:lnTo>
                  <a:lnTo>
                    <a:pt x="72898" y="43688"/>
                  </a:lnTo>
                  <a:lnTo>
                    <a:pt x="73152" y="32639"/>
                  </a:lnTo>
                  <a:lnTo>
                    <a:pt x="70739" y="26670"/>
                  </a:lnTo>
                  <a:lnTo>
                    <a:pt x="60325" y="16383"/>
                  </a:lnTo>
                  <a:lnTo>
                    <a:pt x="53721" y="13716"/>
                  </a:lnTo>
                  <a:lnTo>
                    <a:pt x="37465" y="13208"/>
                  </a:lnTo>
                  <a:lnTo>
                    <a:pt x="30226" y="15494"/>
                  </a:lnTo>
                  <a:lnTo>
                    <a:pt x="6858" y="41529"/>
                  </a:lnTo>
                  <a:lnTo>
                    <a:pt x="10033" y="42799"/>
                  </a:lnTo>
                  <a:lnTo>
                    <a:pt x="15875" y="34290"/>
                  </a:lnTo>
                  <a:lnTo>
                    <a:pt x="22987" y="30226"/>
                  </a:lnTo>
                  <a:lnTo>
                    <a:pt x="36322" y="30607"/>
                  </a:lnTo>
                  <a:lnTo>
                    <a:pt x="40640" y="32512"/>
                  </a:lnTo>
                  <a:lnTo>
                    <a:pt x="47371" y="39624"/>
                  </a:lnTo>
                  <a:lnTo>
                    <a:pt x="49022" y="43815"/>
                  </a:lnTo>
                  <a:lnTo>
                    <a:pt x="48768" y="52070"/>
                  </a:lnTo>
                  <a:lnTo>
                    <a:pt x="25146" y="71120"/>
                  </a:lnTo>
                  <a:lnTo>
                    <a:pt x="25019" y="74168"/>
                  </a:lnTo>
                  <a:lnTo>
                    <a:pt x="57023" y="103124"/>
                  </a:lnTo>
                  <a:lnTo>
                    <a:pt x="56642" y="116205"/>
                  </a:lnTo>
                  <a:lnTo>
                    <a:pt x="54991" y="120523"/>
                  </a:lnTo>
                  <a:lnTo>
                    <a:pt x="48641" y="127127"/>
                  </a:lnTo>
                  <a:lnTo>
                    <a:pt x="44831" y="128651"/>
                  </a:lnTo>
                  <a:lnTo>
                    <a:pt x="35687" y="128397"/>
                  </a:lnTo>
                  <a:lnTo>
                    <a:pt x="30353" y="125984"/>
                  </a:lnTo>
                  <a:lnTo>
                    <a:pt x="16129" y="113792"/>
                  </a:lnTo>
                  <a:lnTo>
                    <a:pt x="13589" y="112395"/>
                  </a:lnTo>
                  <a:lnTo>
                    <a:pt x="0" y="124968"/>
                  </a:lnTo>
                  <a:lnTo>
                    <a:pt x="1524" y="128016"/>
                  </a:lnTo>
                  <a:lnTo>
                    <a:pt x="9271" y="133858"/>
                  </a:lnTo>
                  <a:lnTo>
                    <a:pt x="16510" y="135636"/>
                  </a:lnTo>
                  <a:lnTo>
                    <a:pt x="26543" y="136017"/>
                  </a:lnTo>
                  <a:lnTo>
                    <a:pt x="37160" y="135496"/>
                  </a:lnTo>
                  <a:lnTo>
                    <a:pt x="73126" y="110109"/>
                  </a:lnTo>
                  <a:lnTo>
                    <a:pt x="76962" y="93091"/>
                  </a:lnTo>
                  <a:lnTo>
                    <a:pt x="77216" y="85852"/>
                  </a:lnTo>
                  <a:close/>
                </a:path>
                <a:path w="1372870" h="136525">
                  <a:moveTo>
                    <a:pt x="749808" y="93345"/>
                  </a:moveTo>
                  <a:lnTo>
                    <a:pt x="746760" y="93218"/>
                  </a:lnTo>
                  <a:lnTo>
                    <a:pt x="744601" y="97155"/>
                  </a:lnTo>
                  <a:lnTo>
                    <a:pt x="742950" y="99695"/>
                  </a:lnTo>
                  <a:lnTo>
                    <a:pt x="740410" y="102108"/>
                  </a:lnTo>
                  <a:lnTo>
                    <a:pt x="738886" y="102997"/>
                  </a:lnTo>
                  <a:lnTo>
                    <a:pt x="735076" y="103886"/>
                  </a:lnTo>
                  <a:lnTo>
                    <a:pt x="731012" y="104140"/>
                  </a:lnTo>
                  <a:lnTo>
                    <a:pt x="699262" y="103124"/>
                  </a:lnTo>
                  <a:lnTo>
                    <a:pt x="713105" y="89966"/>
                  </a:lnTo>
                  <a:lnTo>
                    <a:pt x="724357" y="78270"/>
                  </a:lnTo>
                  <a:lnTo>
                    <a:pt x="745871" y="43815"/>
                  </a:lnTo>
                  <a:lnTo>
                    <a:pt x="746125" y="31877"/>
                  </a:lnTo>
                  <a:lnTo>
                    <a:pt x="744855" y="27305"/>
                  </a:lnTo>
                  <a:lnTo>
                    <a:pt x="706501" y="5588"/>
                  </a:lnTo>
                  <a:lnTo>
                    <a:pt x="699008" y="8128"/>
                  </a:lnTo>
                  <a:lnTo>
                    <a:pt x="677418" y="37465"/>
                  </a:lnTo>
                  <a:lnTo>
                    <a:pt x="680593" y="38735"/>
                  </a:lnTo>
                  <a:lnTo>
                    <a:pt x="685800" y="29972"/>
                  </a:lnTo>
                  <a:lnTo>
                    <a:pt x="692912" y="25654"/>
                  </a:lnTo>
                  <a:lnTo>
                    <a:pt x="707263" y="26162"/>
                  </a:lnTo>
                  <a:lnTo>
                    <a:pt x="711835" y="28321"/>
                  </a:lnTo>
                  <a:lnTo>
                    <a:pt x="719201" y="36576"/>
                  </a:lnTo>
                  <a:lnTo>
                    <a:pt x="720852" y="41656"/>
                  </a:lnTo>
                  <a:lnTo>
                    <a:pt x="720725" y="47752"/>
                  </a:lnTo>
                  <a:lnTo>
                    <a:pt x="699401" y="92252"/>
                  </a:lnTo>
                  <a:lnTo>
                    <a:pt x="672846" y="123317"/>
                  </a:lnTo>
                  <a:lnTo>
                    <a:pt x="672719" y="125222"/>
                  </a:lnTo>
                  <a:lnTo>
                    <a:pt x="742188" y="127254"/>
                  </a:lnTo>
                  <a:lnTo>
                    <a:pt x="749808" y="93345"/>
                  </a:lnTo>
                  <a:close/>
                </a:path>
                <a:path w="1372870" h="136525">
                  <a:moveTo>
                    <a:pt x="1372743" y="117729"/>
                  </a:moveTo>
                  <a:lnTo>
                    <a:pt x="1355712" y="103759"/>
                  </a:lnTo>
                  <a:lnTo>
                    <a:pt x="1358760" y="0"/>
                  </a:lnTo>
                  <a:lnTo>
                    <a:pt x="1355979" y="0"/>
                  </a:lnTo>
                  <a:lnTo>
                    <a:pt x="1311910" y="18542"/>
                  </a:lnTo>
                  <a:lnTo>
                    <a:pt x="1313434" y="21717"/>
                  </a:lnTo>
                  <a:lnTo>
                    <a:pt x="1317625" y="19939"/>
                  </a:lnTo>
                  <a:lnTo>
                    <a:pt x="1321308" y="19177"/>
                  </a:lnTo>
                  <a:lnTo>
                    <a:pt x="1332611" y="29210"/>
                  </a:lnTo>
                  <a:lnTo>
                    <a:pt x="1330452" y="103251"/>
                  </a:lnTo>
                  <a:lnTo>
                    <a:pt x="1318768" y="116205"/>
                  </a:lnTo>
                  <a:lnTo>
                    <a:pt x="1310640" y="115951"/>
                  </a:lnTo>
                  <a:lnTo>
                    <a:pt x="1310513" y="119126"/>
                  </a:lnTo>
                  <a:lnTo>
                    <a:pt x="1372616" y="121031"/>
                  </a:lnTo>
                  <a:lnTo>
                    <a:pt x="1372743" y="1177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4897501" y="2962275"/>
              <a:ext cx="2354580" cy="1233805"/>
            </a:xfrm>
            <a:custGeom>
              <a:avLst/>
              <a:gdLst/>
              <a:ahLst/>
              <a:cxnLst/>
              <a:rect l="l" t="t" r="r" b="b"/>
              <a:pathLst>
                <a:path w="2354579" h="1233804">
                  <a:moveTo>
                    <a:pt x="0" y="0"/>
                  </a:moveTo>
                  <a:lnTo>
                    <a:pt x="2173224" y="1233424"/>
                  </a:lnTo>
                </a:path>
                <a:path w="2354579" h="1233804">
                  <a:moveTo>
                    <a:pt x="0" y="0"/>
                  </a:moveTo>
                  <a:lnTo>
                    <a:pt x="2293874" y="844550"/>
                  </a:lnTo>
                </a:path>
                <a:path w="2354579" h="1233804">
                  <a:moveTo>
                    <a:pt x="0" y="0"/>
                  </a:moveTo>
                  <a:lnTo>
                    <a:pt x="2354199" y="422275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/>
          <p:nvPr/>
        </p:nvSpPr>
        <p:spPr>
          <a:xfrm>
            <a:off x="1898395" y="4553839"/>
            <a:ext cx="1905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080884" y="4553839"/>
            <a:ext cx="1784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imes New Roman"/>
                <a:cs typeface="Times New Roman"/>
              </a:rPr>
              <a:t>B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2114550" y="2949511"/>
            <a:ext cx="5230495" cy="3463290"/>
            <a:chOff x="2114550" y="2949511"/>
            <a:chExt cx="5230495" cy="3463290"/>
          </a:xfrm>
        </p:grpSpPr>
        <p:sp>
          <p:nvSpPr>
            <p:cNvPr id="26" name="object 26"/>
            <p:cNvSpPr/>
            <p:nvPr/>
          </p:nvSpPr>
          <p:spPr>
            <a:xfrm>
              <a:off x="2141601" y="2963798"/>
              <a:ext cx="4869180" cy="3434715"/>
            </a:xfrm>
            <a:custGeom>
              <a:avLst/>
              <a:gdLst/>
              <a:ahLst/>
              <a:cxnLst/>
              <a:rect l="l" t="t" r="r" b="b"/>
              <a:pathLst>
                <a:path w="4869180" h="3434715">
                  <a:moveTo>
                    <a:pt x="2806827" y="20320"/>
                  </a:moveTo>
                  <a:lnTo>
                    <a:pt x="2750409" y="19942"/>
                  </a:lnTo>
                  <a:lnTo>
                    <a:pt x="2694298" y="20331"/>
                  </a:lnTo>
                  <a:lnTo>
                    <a:pt x="2638504" y="21481"/>
                  </a:lnTo>
                  <a:lnTo>
                    <a:pt x="2583034" y="23386"/>
                  </a:lnTo>
                  <a:lnTo>
                    <a:pt x="2527897" y="26041"/>
                  </a:lnTo>
                  <a:lnTo>
                    <a:pt x="2473103" y="29441"/>
                  </a:lnTo>
                  <a:lnTo>
                    <a:pt x="2418660" y="33581"/>
                  </a:lnTo>
                  <a:lnTo>
                    <a:pt x="2364576" y="38454"/>
                  </a:lnTo>
                  <a:lnTo>
                    <a:pt x="2310861" y="44056"/>
                  </a:lnTo>
                  <a:lnTo>
                    <a:pt x="2257523" y="50381"/>
                  </a:lnTo>
                  <a:lnTo>
                    <a:pt x="2204571" y="57425"/>
                  </a:lnTo>
                  <a:lnTo>
                    <a:pt x="2152014" y="65181"/>
                  </a:lnTo>
                  <a:lnTo>
                    <a:pt x="2099861" y="73644"/>
                  </a:lnTo>
                  <a:lnTo>
                    <a:pt x="2048119" y="82809"/>
                  </a:lnTo>
                  <a:lnTo>
                    <a:pt x="1996799" y="92671"/>
                  </a:lnTo>
                  <a:lnTo>
                    <a:pt x="1945909" y="103224"/>
                  </a:lnTo>
                  <a:lnTo>
                    <a:pt x="1895458" y="114463"/>
                  </a:lnTo>
                  <a:lnTo>
                    <a:pt x="1845453" y="126382"/>
                  </a:lnTo>
                  <a:lnTo>
                    <a:pt x="1795905" y="138977"/>
                  </a:lnTo>
                  <a:lnTo>
                    <a:pt x="1746822" y="152241"/>
                  </a:lnTo>
                  <a:lnTo>
                    <a:pt x="1698213" y="166170"/>
                  </a:lnTo>
                  <a:lnTo>
                    <a:pt x="1650086" y="180759"/>
                  </a:lnTo>
                  <a:lnTo>
                    <a:pt x="1602451" y="196000"/>
                  </a:lnTo>
                  <a:lnTo>
                    <a:pt x="1555315" y="211891"/>
                  </a:lnTo>
                  <a:lnTo>
                    <a:pt x="1508688" y="228424"/>
                  </a:lnTo>
                  <a:lnTo>
                    <a:pt x="1462579" y="245596"/>
                  </a:lnTo>
                  <a:lnTo>
                    <a:pt x="1416996" y="263400"/>
                  </a:lnTo>
                  <a:lnTo>
                    <a:pt x="1371948" y="281830"/>
                  </a:lnTo>
                  <a:lnTo>
                    <a:pt x="1327444" y="300883"/>
                  </a:lnTo>
                  <a:lnTo>
                    <a:pt x="1283493" y="320552"/>
                  </a:lnTo>
                  <a:lnTo>
                    <a:pt x="1240103" y="340832"/>
                  </a:lnTo>
                  <a:lnTo>
                    <a:pt x="1197283" y="361717"/>
                  </a:lnTo>
                  <a:lnTo>
                    <a:pt x="1155043" y="383203"/>
                  </a:lnTo>
                  <a:lnTo>
                    <a:pt x="1113390" y="405284"/>
                  </a:lnTo>
                  <a:lnTo>
                    <a:pt x="1072333" y="427954"/>
                  </a:lnTo>
                  <a:lnTo>
                    <a:pt x="1031882" y="451209"/>
                  </a:lnTo>
                  <a:lnTo>
                    <a:pt x="992044" y="475043"/>
                  </a:lnTo>
                  <a:lnTo>
                    <a:pt x="952830" y="499450"/>
                  </a:lnTo>
                  <a:lnTo>
                    <a:pt x="914246" y="524426"/>
                  </a:lnTo>
                  <a:lnTo>
                    <a:pt x="876304" y="549964"/>
                  </a:lnTo>
                  <a:lnTo>
                    <a:pt x="839010" y="576060"/>
                  </a:lnTo>
                  <a:lnTo>
                    <a:pt x="802374" y="602709"/>
                  </a:lnTo>
                  <a:lnTo>
                    <a:pt x="766405" y="629904"/>
                  </a:lnTo>
                  <a:lnTo>
                    <a:pt x="731111" y="657640"/>
                  </a:lnTo>
                  <a:lnTo>
                    <a:pt x="696502" y="685913"/>
                  </a:lnTo>
                  <a:lnTo>
                    <a:pt x="662585" y="714716"/>
                  </a:lnTo>
                  <a:lnTo>
                    <a:pt x="629370" y="744045"/>
                  </a:lnTo>
                  <a:lnTo>
                    <a:pt x="596865" y="773894"/>
                  </a:lnTo>
                  <a:lnTo>
                    <a:pt x="565080" y="804258"/>
                  </a:lnTo>
                  <a:lnTo>
                    <a:pt x="534023" y="835131"/>
                  </a:lnTo>
                  <a:lnTo>
                    <a:pt x="503702" y="866509"/>
                  </a:lnTo>
                  <a:lnTo>
                    <a:pt x="474127" y="898385"/>
                  </a:lnTo>
                  <a:lnTo>
                    <a:pt x="445306" y="930754"/>
                  </a:lnTo>
                  <a:lnTo>
                    <a:pt x="417249" y="963611"/>
                  </a:lnTo>
                  <a:lnTo>
                    <a:pt x="389963" y="996951"/>
                  </a:lnTo>
                  <a:lnTo>
                    <a:pt x="363458" y="1030769"/>
                  </a:lnTo>
                  <a:lnTo>
                    <a:pt x="337742" y="1065058"/>
                  </a:lnTo>
                  <a:lnTo>
                    <a:pt x="312824" y="1099814"/>
                  </a:lnTo>
                  <a:lnTo>
                    <a:pt x="288713" y="1135031"/>
                  </a:lnTo>
                  <a:lnTo>
                    <a:pt x="265418" y="1170705"/>
                  </a:lnTo>
                  <a:lnTo>
                    <a:pt x="242948" y="1206828"/>
                  </a:lnTo>
                  <a:lnTo>
                    <a:pt x="221310" y="1243397"/>
                  </a:lnTo>
                  <a:lnTo>
                    <a:pt x="200515" y="1280406"/>
                  </a:lnTo>
                  <a:lnTo>
                    <a:pt x="180570" y="1317850"/>
                  </a:lnTo>
                  <a:lnTo>
                    <a:pt x="161485" y="1355722"/>
                  </a:lnTo>
                  <a:lnTo>
                    <a:pt x="143268" y="1394019"/>
                  </a:lnTo>
                  <a:lnTo>
                    <a:pt x="125928" y="1432734"/>
                  </a:lnTo>
                  <a:lnTo>
                    <a:pt x="109475" y="1471862"/>
                  </a:lnTo>
                  <a:lnTo>
                    <a:pt x="93915" y="1511398"/>
                  </a:lnTo>
                  <a:lnTo>
                    <a:pt x="79259" y="1551336"/>
                  </a:lnTo>
                  <a:lnTo>
                    <a:pt x="65515" y="1591672"/>
                  </a:lnTo>
                  <a:lnTo>
                    <a:pt x="52693" y="1632399"/>
                  </a:lnTo>
                  <a:lnTo>
                    <a:pt x="40799" y="1673513"/>
                  </a:lnTo>
                  <a:lnTo>
                    <a:pt x="29844" y="1715008"/>
                  </a:lnTo>
                </a:path>
                <a:path w="4869180" h="3434715">
                  <a:moveTo>
                    <a:pt x="2079752" y="3434384"/>
                  </a:moveTo>
                  <a:lnTo>
                    <a:pt x="2136144" y="3434149"/>
                  </a:lnTo>
                  <a:lnTo>
                    <a:pt x="2192222" y="3433152"/>
                  </a:lnTo>
                  <a:lnTo>
                    <a:pt x="2247976" y="3431397"/>
                  </a:lnTo>
                  <a:lnTo>
                    <a:pt x="2303398" y="3428891"/>
                  </a:lnTo>
                  <a:lnTo>
                    <a:pt x="2358478" y="3425638"/>
                  </a:lnTo>
                  <a:lnTo>
                    <a:pt x="2413208" y="3421645"/>
                  </a:lnTo>
                  <a:lnTo>
                    <a:pt x="2467580" y="3416916"/>
                  </a:lnTo>
                  <a:lnTo>
                    <a:pt x="2521584" y="3411457"/>
                  </a:lnTo>
                  <a:lnTo>
                    <a:pt x="2575213" y="3405274"/>
                  </a:lnTo>
                  <a:lnTo>
                    <a:pt x="2628456" y="3398371"/>
                  </a:lnTo>
                  <a:lnTo>
                    <a:pt x="2681306" y="3390755"/>
                  </a:lnTo>
                  <a:lnTo>
                    <a:pt x="2733754" y="3382430"/>
                  </a:lnTo>
                  <a:lnTo>
                    <a:pt x="2785791" y="3373403"/>
                  </a:lnTo>
                  <a:lnTo>
                    <a:pt x="2837409" y="3363679"/>
                  </a:lnTo>
                  <a:lnTo>
                    <a:pt x="2888598" y="3353262"/>
                  </a:lnTo>
                  <a:lnTo>
                    <a:pt x="2939350" y="3342159"/>
                  </a:lnTo>
                  <a:lnTo>
                    <a:pt x="2989656" y="3330375"/>
                  </a:lnTo>
                  <a:lnTo>
                    <a:pt x="3039509" y="3317916"/>
                  </a:lnTo>
                  <a:lnTo>
                    <a:pt x="3088898" y="3304786"/>
                  </a:lnTo>
                  <a:lnTo>
                    <a:pt x="3137815" y="3290992"/>
                  </a:lnTo>
                  <a:lnTo>
                    <a:pt x="3186251" y="3276538"/>
                  </a:lnTo>
                  <a:lnTo>
                    <a:pt x="3234199" y="3261431"/>
                  </a:lnTo>
                  <a:lnTo>
                    <a:pt x="3281649" y="3245675"/>
                  </a:lnTo>
                  <a:lnTo>
                    <a:pt x="3328591" y="3229276"/>
                  </a:lnTo>
                  <a:lnTo>
                    <a:pt x="3375019" y="3212240"/>
                  </a:lnTo>
                  <a:lnTo>
                    <a:pt x="3420923" y="3194572"/>
                  </a:lnTo>
                  <a:lnTo>
                    <a:pt x="3466294" y="3176277"/>
                  </a:lnTo>
                  <a:lnTo>
                    <a:pt x="3511123" y="3157361"/>
                  </a:lnTo>
                  <a:lnTo>
                    <a:pt x="3555402" y="3137829"/>
                  </a:lnTo>
                  <a:lnTo>
                    <a:pt x="3599123" y="3117687"/>
                  </a:lnTo>
                  <a:lnTo>
                    <a:pt x="3642276" y="3096940"/>
                  </a:lnTo>
                  <a:lnTo>
                    <a:pt x="3684852" y="3075593"/>
                  </a:lnTo>
                  <a:lnTo>
                    <a:pt x="3726844" y="3053653"/>
                  </a:lnTo>
                  <a:lnTo>
                    <a:pt x="3768242" y="3031124"/>
                  </a:lnTo>
                  <a:lnTo>
                    <a:pt x="3809038" y="3008012"/>
                  </a:lnTo>
                  <a:lnTo>
                    <a:pt x="3849222" y="2984322"/>
                  </a:lnTo>
                  <a:lnTo>
                    <a:pt x="3888787" y="2960060"/>
                  </a:lnTo>
                  <a:lnTo>
                    <a:pt x="3927723" y="2935231"/>
                  </a:lnTo>
                  <a:lnTo>
                    <a:pt x="3966023" y="2909841"/>
                  </a:lnTo>
                  <a:lnTo>
                    <a:pt x="4003676" y="2883895"/>
                  </a:lnTo>
                  <a:lnTo>
                    <a:pt x="4040674" y="2857398"/>
                  </a:lnTo>
                  <a:lnTo>
                    <a:pt x="4077010" y="2830357"/>
                  </a:lnTo>
                  <a:lnTo>
                    <a:pt x="4112673" y="2802776"/>
                  </a:lnTo>
                  <a:lnTo>
                    <a:pt x="4147656" y="2774660"/>
                  </a:lnTo>
                  <a:lnTo>
                    <a:pt x="4181949" y="2746016"/>
                  </a:lnTo>
                  <a:lnTo>
                    <a:pt x="4215544" y="2716849"/>
                  </a:lnTo>
                  <a:lnTo>
                    <a:pt x="4248432" y="2687164"/>
                  </a:lnTo>
                  <a:lnTo>
                    <a:pt x="4280605" y="2656966"/>
                  </a:lnTo>
                  <a:lnTo>
                    <a:pt x="4312054" y="2626262"/>
                  </a:lnTo>
                  <a:lnTo>
                    <a:pt x="4342769" y="2595056"/>
                  </a:lnTo>
                  <a:lnTo>
                    <a:pt x="4372743" y="2563354"/>
                  </a:lnTo>
                  <a:lnTo>
                    <a:pt x="4401967" y="2531161"/>
                  </a:lnTo>
                  <a:lnTo>
                    <a:pt x="4430431" y="2498483"/>
                  </a:lnTo>
                  <a:lnTo>
                    <a:pt x="4458128" y="2465326"/>
                  </a:lnTo>
                  <a:lnTo>
                    <a:pt x="4485048" y="2431694"/>
                  </a:lnTo>
                  <a:lnTo>
                    <a:pt x="4511183" y="2397593"/>
                  </a:lnTo>
                  <a:lnTo>
                    <a:pt x="4536525" y="2363029"/>
                  </a:lnTo>
                  <a:lnTo>
                    <a:pt x="4561063" y="2328006"/>
                  </a:lnTo>
                  <a:lnTo>
                    <a:pt x="4584791" y="2292531"/>
                  </a:lnTo>
                  <a:lnTo>
                    <a:pt x="4607698" y="2256609"/>
                  </a:lnTo>
                  <a:lnTo>
                    <a:pt x="4629777" y="2220246"/>
                  </a:lnTo>
                  <a:lnTo>
                    <a:pt x="4651018" y="2183446"/>
                  </a:lnTo>
                  <a:lnTo>
                    <a:pt x="4671414" y="2146215"/>
                  </a:lnTo>
                  <a:lnTo>
                    <a:pt x="4690954" y="2108559"/>
                  </a:lnTo>
                  <a:lnTo>
                    <a:pt x="4709631" y="2070483"/>
                  </a:lnTo>
                  <a:lnTo>
                    <a:pt x="4727436" y="2031993"/>
                  </a:lnTo>
                  <a:lnTo>
                    <a:pt x="4744360" y="1993093"/>
                  </a:lnTo>
                  <a:lnTo>
                    <a:pt x="4760394" y="1953790"/>
                  </a:lnTo>
                  <a:lnTo>
                    <a:pt x="4775530" y="1914089"/>
                  </a:lnTo>
                  <a:lnTo>
                    <a:pt x="4789758" y="1873995"/>
                  </a:lnTo>
                  <a:lnTo>
                    <a:pt x="4803072" y="1833514"/>
                  </a:lnTo>
                  <a:lnTo>
                    <a:pt x="4815460" y="1792651"/>
                  </a:lnTo>
                  <a:lnTo>
                    <a:pt x="4826916" y="1751411"/>
                  </a:lnTo>
                  <a:lnTo>
                    <a:pt x="4837430" y="1709801"/>
                  </a:lnTo>
                </a:path>
                <a:path w="4869180" h="3434715">
                  <a:moveTo>
                    <a:pt x="2816098" y="0"/>
                  </a:moveTo>
                  <a:lnTo>
                    <a:pt x="2872602" y="523"/>
                  </a:lnTo>
                  <a:lnTo>
                    <a:pt x="2928728" y="2084"/>
                  </a:lnTo>
                  <a:lnTo>
                    <a:pt x="2984458" y="4670"/>
                  </a:lnTo>
                  <a:lnTo>
                    <a:pt x="3039771" y="8267"/>
                  </a:lnTo>
                  <a:lnTo>
                    <a:pt x="3094648" y="12862"/>
                  </a:lnTo>
                  <a:lnTo>
                    <a:pt x="3149069" y="18440"/>
                  </a:lnTo>
                  <a:lnTo>
                    <a:pt x="3203015" y="24990"/>
                  </a:lnTo>
                  <a:lnTo>
                    <a:pt x="3256466" y="32497"/>
                  </a:lnTo>
                  <a:lnTo>
                    <a:pt x="3309403" y="40948"/>
                  </a:lnTo>
                  <a:lnTo>
                    <a:pt x="3361805" y="50329"/>
                  </a:lnTo>
                  <a:lnTo>
                    <a:pt x="3413654" y="60628"/>
                  </a:lnTo>
                  <a:lnTo>
                    <a:pt x="3464930" y="71830"/>
                  </a:lnTo>
                  <a:lnTo>
                    <a:pt x="3515614" y="83922"/>
                  </a:lnTo>
                  <a:lnTo>
                    <a:pt x="3565685" y="96891"/>
                  </a:lnTo>
                  <a:lnTo>
                    <a:pt x="3615124" y="110724"/>
                  </a:lnTo>
                  <a:lnTo>
                    <a:pt x="3663912" y="125406"/>
                  </a:lnTo>
                  <a:lnTo>
                    <a:pt x="3712029" y="140925"/>
                  </a:lnTo>
                  <a:lnTo>
                    <a:pt x="3759455" y="157267"/>
                  </a:lnTo>
                  <a:lnTo>
                    <a:pt x="3806172" y="174419"/>
                  </a:lnTo>
                  <a:lnTo>
                    <a:pt x="3852159" y="192367"/>
                  </a:lnTo>
                  <a:lnTo>
                    <a:pt x="3897397" y="211098"/>
                  </a:lnTo>
                  <a:lnTo>
                    <a:pt x="3941866" y="230598"/>
                  </a:lnTo>
                  <a:lnTo>
                    <a:pt x="3985546" y="250854"/>
                  </a:lnTo>
                  <a:lnTo>
                    <a:pt x="4028419" y="271853"/>
                  </a:lnTo>
                  <a:lnTo>
                    <a:pt x="4070465" y="293580"/>
                  </a:lnTo>
                  <a:lnTo>
                    <a:pt x="4111663" y="316024"/>
                  </a:lnTo>
                  <a:lnTo>
                    <a:pt x="4151995" y="339170"/>
                  </a:lnTo>
                  <a:lnTo>
                    <a:pt x="4191441" y="363004"/>
                  </a:lnTo>
                  <a:lnTo>
                    <a:pt x="4229981" y="387514"/>
                  </a:lnTo>
                  <a:lnTo>
                    <a:pt x="4267596" y="412686"/>
                  </a:lnTo>
                  <a:lnTo>
                    <a:pt x="4304267" y="438506"/>
                  </a:lnTo>
                  <a:lnTo>
                    <a:pt x="4339973" y="464962"/>
                  </a:lnTo>
                  <a:lnTo>
                    <a:pt x="4374695" y="492039"/>
                  </a:lnTo>
                  <a:lnTo>
                    <a:pt x="4408413" y="519725"/>
                  </a:lnTo>
                  <a:lnTo>
                    <a:pt x="4441109" y="548005"/>
                  </a:lnTo>
                  <a:lnTo>
                    <a:pt x="4472762" y="576867"/>
                  </a:lnTo>
                  <a:lnTo>
                    <a:pt x="4503353" y="606297"/>
                  </a:lnTo>
                  <a:lnTo>
                    <a:pt x="4532862" y="636281"/>
                  </a:lnTo>
                  <a:lnTo>
                    <a:pt x="4561270" y="666807"/>
                  </a:lnTo>
                  <a:lnTo>
                    <a:pt x="4588557" y="697860"/>
                  </a:lnTo>
                  <a:lnTo>
                    <a:pt x="4614703" y="729427"/>
                  </a:lnTo>
                  <a:lnTo>
                    <a:pt x="4639690" y="761496"/>
                  </a:lnTo>
                  <a:lnTo>
                    <a:pt x="4663497" y="794051"/>
                  </a:lnTo>
                  <a:lnTo>
                    <a:pt x="4686105" y="827081"/>
                  </a:lnTo>
                  <a:lnTo>
                    <a:pt x="4707495" y="860571"/>
                  </a:lnTo>
                  <a:lnTo>
                    <a:pt x="4727646" y="894509"/>
                  </a:lnTo>
                  <a:lnTo>
                    <a:pt x="4746539" y="928880"/>
                  </a:lnTo>
                  <a:lnTo>
                    <a:pt x="4764156" y="963671"/>
                  </a:lnTo>
                  <a:lnTo>
                    <a:pt x="4780475" y="998870"/>
                  </a:lnTo>
                  <a:lnTo>
                    <a:pt x="4795478" y="1034462"/>
                  </a:lnTo>
                  <a:lnTo>
                    <a:pt x="4809145" y="1070433"/>
                  </a:lnTo>
                  <a:lnTo>
                    <a:pt x="4821456" y="1106772"/>
                  </a:lnTo>
                  <a:lnTo>
                    <a:pt x="4832392" y="1143463"/>
                  </a:lnTo>
                  <a:lnTo>
                    <a:pt x="4841934" y="1180494"/>
                  </a:lnTo>
                  <a:lnTo>
                    <a:pt x="4850061" y="1217852"/>
                  </a:lnTo>
                  <a:lnTo>
                    <a:pt x="4856754" y="1255522"/>
                  </a:lnTo>
                  <a:lnTo>
                    <a:pt x="4861994" y="1293492"/>
                  </a:lnTo>
                  <a:lnTo>
                    <a:pt x="4865761" y="1331748"/>
                  </a:lnTo>
                  <a:lnTo>
                    <a:pt x="4868036" y="1370277"/>
                  </a:lnTo>
                  <a:lnTo>
                    <a:pt x="4868799" y="1409064"/>
                  </a:lnTo>
                  <a:lnTo>
                    <a:pt x="4867209" y="1464200"/>
                  </a:lnTo>
                  <a:lnTo>
                    <a:pt x="4862464" y="1519253"/>
                  </a:lnTo>
                  <a:lnTo>
                    <a:pt x="4854600" y="1574139"/>
                  </a:lnTo>
                  <a:lnTo>
                    <a:pt x="4843653" y="1628775"/>
                  </a:lnTo>
                </a:path>
                <a:path w="4869180" h="3434715">
                  <a:moveTo>
                    <a:pt x="2052701" y="3429063"/>
                  </a:moveTo>
                  <a:lnTo>
                    <a:pt x="1996196" y="3428520"/>
                  </a:lnTo>
                  <a:lnTo>
                    <a:pt x="1940070" y="3426899"/>
                  </a:lnTo>
                  <a:lnTo>
                    <a:pt x="1884340" y="3424215"/>
                  </a:lnTo>
                  <a:lnTo>
                    <a:pt x="1829027" y="3420482"/>
                  </a:lnTo>
                  <a:lnTo>
                    <a:pt x="1774150" y="3415713"/>
                  </a:lnTo>
                  <a:lnTo>
                    <a:pt x="1719729" y="3409922"/>
                  </a:lnTo>
                  <a:lnTo>
                    <a:pt x="1665783" y="3403124"/>
                  </a:lnTo>
                  <a:lnTo>
                    <a:pt x="1612332" y="3395332"/>
                  </a:lnTo>
                  <a:lnTo>
                    <a:pt x="1559395" y="3386561"/>
                  </a:lnTo>
                  <a:lnTo>
                    <a:pt x="1506993" y="3376824"/>
                  </a:lnTo>
                  <a:lnTo>
                    <a:pt x="1455144" y="3366134"/>
                  </a:lnTo>
                  <a:lnTo>
                    <a:pt x="1403868" y="3354507"/>
                  </a:lnTo>
                  <a:lnTo>
                    <a:pt x="1353184" y="3341956"/>
                  </a:lnTo>
                  <a:lnTo>
                    <a:pt x="1303113" y="3328495"/>
                  </a:lnTo>
                  <a:lnTo>
                    <a:pt x="1253674" y="3314138"/>
                  </a:lnTo>
                  <a:lnTo>
                    <a:pt x="1204886" y="3298898"/>
                  </a:lnTo>
                  <a:lnTo>
                    <a:pt x="1156769" y="3282791"/>
                  </a:lnTo>
                  <a:lnTo>
                    <a:pt x="1109343" y="3265829"/>
                  </a:lnTo>
                  <a:lnTo>
                    <a:pt x="1062626" y="3248027"/>
                  </a:lnTo>
                  <a:lnTo>
                    <a:pt x="1016639" y="3229398"/>
                  </a:lnTo>
                  <a:lnTo>
                    <a:pt x="971401" y="3209957"/>
                  </a:lnTo>
                  <a:lnTo>
                    <a:pt x="926932" y="3189717"/>
                  </a:lnTo>
                  <a:lnTo>
                    <a:pt x="883252" y="3168692"/>
                  </a:lnTo>
                  <a:lnTo>
                    <a:pt x="840379" y="3146897"/>
                  </a:lnTo>
                  <a:lnTo>
                    <a:pt x="798333" y="3124346"/>
                  </a:lnTo>
                  <a:lnTo>
                    <a:pt x="757135" y="3101051"/>
                  </a:lnTo>
                  <a:lnTo>
                    <a:pt x="716803" y="3077028"/>
                  </a:lnTo>
                  <a:lnTo>
                    <a:pt x="677357" y="3052289"/>
                  </a:lnTo>
                  <a:lnTo>
                    <a:pt x="638817" y="3026850"/>
                  </a:lnTo>
                  <a:lnTo>
                    <a:pt x="601202" y="3000724"/>
                  </a:lnTo>
                  <a:lnTo>
                    <a:pt x="564531" y="2973924"/>
                  </a:lnTo>
                  <a:lnTo>
                    <a:pt x="528825" y="2946466"/>
                  </a:lnTo>
                  <a:lnTo>
                    <a:pt x="494103" y="2918362"/>
                  </a:lnTo>
                  <a:lnTo>
                    <a:pt x="460385" y="2889627"/>
                  </a:lnTo>
                  <a:lnTo>
                    <a:pt x="427689" y="2860274"/>
                  </a:lnTo>
                  <a:lnTo>
                    <a:pt x="396036" y="2830318"/>
                  </a:lnTo>
                  <a:lnTo>
                    <a:pt x="365445" y="2799773"/>
                  </a:lnTo>
                  <a:lnTo>
                    <a:pt x="335936" y="2768652"/>
                  </a:lnTo>
                  <a:lnTo>
                    <a:pt x="307528" y="2736970"/>
                  </a:lnTo>
                  <a:lnTo>
                    <a:pt x="280241" y="2704740"/>
                  </a:lnTo>
                  <a:lnTo>
                    <a:pt x="254095" y="2671976"/>
                  </a:lnTo>
                  <a:lnTo>
                    <a:pt x="229108" y="2638692"/>
                  </a:lnTo>
                  <a:lnTo>
                    <a:pt x="205301" y="2604903"/>
                  </a:lnTo>
                  <a:lnTo>
                    <a:pt x="182693" y="2570621"/>
                  </a:lnTo>
                  <a:lnTo>
                    <a:pt x="161303" y="2535862"/>
                  </a:lnTo>
                  <a:lnTo>
                    <a:pt x="141152" y="2500639"/>
                  </a:lnTo>
                  <a:lnTo>
                    <a:pt x="122259" y="2464965"/>
                  </a:lnTo>
                  <a:lnTo>
                    <a:pt x="104642" y="2428856"/>
                  </a:lnTo>
                  <a:lnTo>
                    <a:pt x="88323" y="2392324"/>
                  </a:lnTo>
                  <a:lnTo>
                    <a:pt x="73320" y="2355384"/>
                  </a:lnTo>
                  <a:lnTo>
                    <a:pt x="59653" y="2318049"/>
                  </a:lnTo>
                  <a:lnTo>
                    <a:pt x="47342" y="2280335"/>
                  </a:lnTo>
                  <a:lnTo>
                    <a:pt x="36406" y="2242253"/>
                  </a:lnTo>
                  <a:lnTo>
                    <a:pt x="26864" y="2203820"/>
                  </a:lnTo>
                  <a:lnTo>
                    <a:pt x="18737" y="2165047"/>
                  </a:lnTo>
                  <a:lnTo>
                    <a:pt x="12044" y="2125950"/>
                  </a:lnTo>
                  <a:lnTo>
                    <a:pt x="6804" y="2086542"/>
                  </a:lnTo>
                  <a:lnTo>
                    <a:pt x="3037" y="2046838"/>
                  </a:lnTo>
                  <a:lnTo>
                    <a:pt x="762" y="2006851"/>
                  </a:lnTo>
                  <a:lnTo>
                    <a:pt x="0" y="1966595"/>
                  </a:lnTo>
                  <a:lnTo>
                    <a:pt x="1005" y="1920743"/>
                  </a:lnTo>
                  <a:lnTo>
                    <a:pt x="4023" y="1874959"/>
                  </a:lnTo>
                  <a:lnTo>
                    <a:pt x="9052" y="1829279"/>
                  </a:lnTo>
                  <a:lnTo>
                    <a:pt x="16093" y="1783739"/>
                  </a:lnTo>
                  <a:lnTo>
                    <a:pt x="25146" y="1738376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2180717" y="3203574"/>
              <a:ext cx="1450340" cy="2898140"/>
            </a:xfrm>
            <a:custGeom>
              <a:avLst/>
              <a:gdLst/>
              <a:ahLst/>
              <a:cxnLst/>
              <a:rect l="l" t="t" r="r" b="b"/>
              <a:pathLst>
                <a:path w="1450339" h="2898140">
                  <a:moveTo>
                    <a:pt x="241681" y="905510"/>
                  </a:moveTo>
                  <a:lnTo>
                    <a:pt x="0" y="1931797"/>
                  </a:lnTo>
                </a:path>
                <a:path w="1450339" h="2898140">
                  <a:moveTo>
                    <a:pt x="664590" y="422529"/>
                  </a:moveTo>
                  <a:lnTo>
                    <a:pt x="181228" y="2475115"/>
                  </a:lnTo>
                </a:path>
                <a:path w="1450339" h="2898140">
                  <a:moveTo>
                    <a:pt x="1449958" y="0"/>
                  </a:moveTo>
                  <a:lnTo>
                    <a:pt x="767714" y="2897695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2124075" y="5098795"/>
              <a:ext cx="73151" cy="7315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2335529" y="5571744"/>
              <a:ext cx="73151" cy="7305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2909443" y="6054674"/>
              <a:ext cx="73025" cy="73075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4167251" y="6335686"/>
              <a:ext cx="73025" cy="73050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5170677" y="3082924"/>
              <a:ext cx="1840230" cy="3199130"/>
            </a:xfrm>
            <a:custGeom>
              <a:avLst/>
              <a:gdLst/>
              <a:ahLst/>
              <a:cxnLst/>
              <a:rect l="l" t="t" r="r" b="b"/>
              <a:pathLst>
                <a:path w="1840229" h="3199129">
                  <a:moveTo>
                    <a:pt x="1839722" y="965707"/>
                  </a:moveTo>
                  <a:lnTo>
                    <a:pt x="1541652" y="2233041"/>
                  </a:lnTo>
                </a:path>
                <a:path w="1840229" h="3199129">
                  <a:moveTo>
                    <a:pt x="753237" y="0"/>
                  </a:moveTo>
                  <a:lnTo>
                    <a:pt x="0" y="3198749"/>
                  </a:lnTo>
                </a:path>
                <a:path w="1840229" h="3199129">
                  <a:moveTo>
                    <a:pt x="1537970" y="482853"/>
                  </a:moveTo>
                  <a:lnTo>
                    <a:pt x="998474" y="2776283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5132958" y="6275323"/>
              <a:ext cx="73025" cy="73063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6158991" y="5792495"/>
              <a:ext cx="73152" cy="73063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6702297" y="5188966"/>
              <a:ext cx="73025" cy="73024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2114550" y="4646548"/>
              <a:ext cx="73025" cy="73151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2355850" y="4162424"/>
              <a:ext cx="73025" cy="73025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2798826" y="3630675"/>
              <a:ext cx="73025" cy="73025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6943725" y="4646548"/>
              <a:ext cx="73025" cy="73151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7046721" y="3381247"/>
              <a:ext cx="283845" cy="843280"/>
            </a:xfrm>
            <a:custGeom>
              <a:avLst/>
              <a:gdLst/>
              <a:ahLst/>
              <a:cxnLst/>
              <a:rect l="l" t="t" r="r" b="b"/>
              <a:pathLst>
                <a:path w="283845" h="843279">
                  <a:moveTo>
                    <a:pt x="0" y="824102"/>
                  </a:moveTo>
                  <a:lnTo>
                    <a:pt x="100964" y="843279"/>
                  </a:lnTo>
                </a:path>
                <a:path w="283845" h="843279">
                  <a:moveTo>
                    <a:pt x="91312" y="411988"/>
                  </a:moveTo>
                  <a:lnTo>
                    <a:pt x="192150" y="431164"/>
                  </a:lnTo>
                </a:path>
                <a:path w="283845" h="843279">
                  <a:moveTo>
                    <a:pt x="182499" y="0"/>
                  </a:moveTo>
                  <a:lnTo>
                    <a:pt x="283463" y="19176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/>
          <p:cNvSpPr txBox="1"/>
          <p:nvPr/>
        </p:nvSpPr>
        <p:spPr>
          <a:xfrm>
            <a:off x="7160132" y="4046346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250683" y="3653790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2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345171" y="2869183"/>
            <a:ext cx="196215" cy="60198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9398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Times New Roman"/>
                <a:cs typeface="Times New Roman"/>
              </a:rPr>
              <a:t>4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70"/>
              </a:spcBef>
            </a:pPr>
            <a:r>
              <a:rPr dirty="0" sz="1400" b="1">
                <a:latin typeface="Times New Roman"/>
                <a:cs typeface="Times New Roman"/>
              </a:rPr>
              <a:t>3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3624326" y="2925698"/>
            <a:ext cx="3392804" cy="1270635"/>
            <a:chOff x="3624326" y="2925698"/>
            <a:chExt cx="3392804" cy="1270635"/>
          </a:xfrm>
        </p:grpSpPr>
        <p:sp>
          <p:nvSpPr>
            <p:cNvPr id="45" name="object 45"/>
            <p:cNvSpPr/>
            <p:nvPr/>
          </p:nvSpPr>
          <p:spPr>
            <a:xfrm>
              <a:off x="6950075" y="4129023"/>
              <a:ext cx="60325" cy="60960"/>
            </a:xfrm>
            <a:custGeom>
              <a:avLst/>
              <a:gdLst/>
              <a:ahLst/>
              <a:cxnLst/>
              <a:rect l="l" t="t" r="r" b="b"/>
              <a:pathLst>
                <a:path w="60325" h="60960">
                  <a:moveTo>
                    <a:pt x="30225" y="0"/>
                  </a:moveTo>
                  <a:lnTo>
                    <a:pt x="18430" y="2383"/>
                  </a:lnTo>
                  <a:lnTo>
                    <a:pt x="8826" y="8874"/>
                  </a:lnTo>
                  <a:lnTo>
                    <a:pt x="2365" y="18484"/>
                  </a:lnTo>
                  <a:lnTo>
                    <a:pt x="0" y="30225"/>
                  </a:lnTo>
                  <a:lnTo>
                    <a:pt x="2365" y="41967"/>
                  </a:lnTo>
                  <a:lnTo>
                    <a:pt x="8826" y="51577"/>
                  </a:lnTo>
                  <a:lnTo>
                    <a:pt x="18430" y="58068"/>
                  </a:lnTo>
                  <a:lnTo>
                    <a:pt x="30225" y="60451"/>
                  </a:lnTo>
                  <a:lnTo>
                    <a:pt x="41947" y="58068"/>
                  </a:lnTo>
                  <a:lnTo>
                    <a:pt x="51514" y="51577"/>
                  </a:lnTo>
                  <a:lnTo>
                    <a:pt x="57961" y="41967"/>
                  </a:lnTo>
                  <a:lnTo>
                    <a:pt x="60325" y="30225"/>
                  </a:lnTo>
                  <a:lnTo>
                    <a:pt x="57961" y="18484"/>
                  </a:lnTo>
                  <a:lnTo>
                    <a:pt x="51514" y="8874"/>
                  </a:lnTo>
                  <a:lnTo>
                    <a:pt x="41947" y="2383"/>
                  </a:lnTo>
                  <a:lnTo>
                    <a:pt x="30225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6950075" y="4129023"/>
              <a:ext cx="60325" cy="60960"/>
            </a:xfrm>
            <a:custGeom>
              <a:avLst/>
              <a:gdLst/>
              <a:ahLst/>
              <a:cxnLst/>
              <a:rect l="l" t="t" r="r" b="b"/>
              <a:pathLst>
                <a:path w="60325" h="60960">
                  <a:moveTo>
                    <a:pt x="0" y="30225"/>
                  </a:moveTo>
                  <a:lnTo>
                    <a:pt x="2365" y="18484"/>
                  </a:lnTo>
                  <a:lnTo>
                    <a:pt x="8826" y="8874"/>
                  </a:lnTo>
                  <a:lnTo>
                    <a:pt x="18430" y="2383"/>
                  </a:lnTo>
                  <a:lnTo>
                    <a:pt x="30225" y="0"/>
                  </a:lnTo>
                  <a:lnTo>
                    <a:pt x="41947" y="2383"/>
                  </a:lnTo>
                  <a:lnTo>
                    <a:pt x="51514" y="8874"/>
                  </a:lnTo>
                  <a:lnTo>
                    <a:pt x="57961" y="18484"/>
                  </a:lnTo>
                  <a:lnTo>
                    <a:pt x="60325" y="30225"/>
                  </a:lnTo>
                  <a:lnTo>
                    <a:pt x="57961" y="41967"/>
                  </a:lnTo>
                  <a:lnTo>
                    <a:pt x="51514" y="51577"/>
                  </a:lnTo>
                  <a:lnTo>
                    <a:pt x="41947" y="58068"/>
                  </a:lnTo>
                  <a:lnTo>
                    <a:pt x="30225" y="60451"/>
                  </a:lnTo>
                  <a:lnTo>
                    <a:pt x="18430" y="58068"/>
                  </a:lnTo>
                  <a:lnTo>
                    <a:pt x="8826" y="51577"/>
                  </a:lnTo>
                  <a:lnTo>
                    <a:pt x="2365" y="41967"/>
                  </a:lnTo>
                  <a:lnTo>
                    <a:pt x="0" y="3022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6661150" y="3589400"/>
              <a:ext cx="73025" cy="73025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5886450" y="3086099"/>
              <a:ext cx="73025" cy="73025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3624326" y="3136899"/>
              <a:ext cx="73025" cy="73025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4870450" y="2925698"/>
              <a:ext cx="73025" cy="73151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1" name="object 51"/>
          <p:cNvSpPr txBox="1"/>
          <p:nvPr/>
        </p:nvSpPr>
        <p:spPr>
          <a:xfrm>
            <a:off x="2133600" y="228600"/>
            <a:ext cx="4495800" cy="1143000"/>
          </a:xfrm>
          <a:prstGeom prst="rect">
            <a:avLst/>
          </a:prstGeom>
          <a:solidFill>
            <a:srgbClr val="FFCCFF"/>
          </a:solidFill>
          <a:ln w="12700">
            <a:solidFill>
              <a:srgbClr val="000000"/>
            </a:solidFill>
          </a:ln>
        </p:spPr>
        <p:txBody>
          <a:bodyPr wrap="square" lIns="0" tIns="38735" rIns="0" bIns="0" rtlCol="0" vert="horz">
            <a:spAutoFit/>
          </a:bodyPr>
          <a:lstStyle/>
          <a:p>
            <a:pPr algn="ctr" marL="152400">
              <a:lnSpc>
                <a:spcPct val="100000"/>
              </a:lnSpc>
              <a:spcBef>
                <a:spcPts val="305"/>
              </a:spcBef>
            </a:pPr>
            <a:r>
              <a:rPr dirty="0" sz="1600" spc="-10" b="1">
                <a:latin typeface="Times New Roman"/>
                <a:cs typeface="Times New Roman"/>
              </a:rPr>
              <a:t>Problem </a:t>
            </a:r>
            <a:r>
              <a:rPr dirty="0" sz="1600" spc="-5" b="1">
                <a:latin typeface="Times New Roman"/>
                <a:cs typeface="Times New Roman"/>
              </a:rPr>
              <a:t>3:-</a:t>
            </a:r>
            <a:endParaRPr sz="1600">
              <a:latin typeface="Times New Roman"/>
              <a:cs typeface="Times New Roman"/>
            </a:endParaRPr>
          </a:p>
          <a:p>
            <a:pPr algn="ctr" marL="151130">
              <a:lnSpc>
                <a:spcPct val="100000"/>
              </a:lnSpc>
            </a:pPr>
            <a:r>
              <a:rPr dirty="0" sz="1600" spc="-5" i="1">
                <a:latin typeface="Times New Roman"/>
                <a:cs typeface="Times New Roman"/>
              </a:rPr>
              <a:t>Draw ellipse by </a:t>
            </a:r>
            <a:r>
              <a:rPr dirty="0" sz="1600" spc="-5" b="1">
                <a:latin typeface="Times New Roman"/>
                <a:cs typeface="Times New Roman"/>
              </a:rPr>
              <a:t>Oblong</a:t>
            </a:r>
            <a:r>
              <a:rPr dirty="0" sz="1600" spc="2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method.</a:t>
            </a:r>
            <a:endParaRPr sz="1600">
              <a:latin typeface="Times New Roman"/>
              <a:cs typeface="Times New Roman"/>
            </a:endParaRPr>
          </a:p>
          <a:p>
            <a:pPr algn="ctr" marL="154305" indent="-3810">
              <a:lnSpc>
                <a:spcPct val="100000"/>
              </a:lnSpc>
              <a:spcBef>
                <a:spcPts val="5"/>
              </a:spcBef>
            </a:pPr>
            <a:r>
              <a:rPr dirty="0" sz="1600" spc="-5" i="1">
                <a:latin typeface="Times New Roman"/>
                <a:cs typeface="Times New Roman"/>
              </a:rPr>
              <a:t>Draw a parallelogram of 100 mm and 70 mm long  </a:t>
            </a:r>
            <a:r>
              <a:rPr dirty="0" sz="1600" spc="-5" i="1">
                <a:latin typeface="Times New Roman"/>
                <a:cs typeface="Times New Roman"/>
              </a:rPr>
              <a:t>sides with included angle of </a:t>
            </a:r>
            <a:r>
              <a:rPr dirty="0" sz="1600" i="1">
                <a:latin typeface="Times New Roman"/>
                <a:cs typeface="Times New Roman"/>
              </a:rPr>
              <a:t>75</a:t>
            </a:r>
            <a:r>
              <a:rPr dirty="0" baseline="26455" sz="1575" i="1">
                <a:latin typeface="Times New Roman"/>
                <a:cs typeface="Times New Roman"/>
              </a:rPr>
              <a:t>0.</a:t>
            </a:r>
            <a:r>
              <a:rPr dirty="0" sz="1600" i="1">
                <a:latin typeface="Times New Roman"/>
                <a:cs typeface="Times New Roman"/>
              </a:rPr>
              <a:t>Inscribe </a:t>
            </a:r>
            <a:r>
              <a:rPr dirty="0" sz="1600" spc="-5" i="1">
                <a:latin typeface="Times New Roman"/>
                <a:cs typeface="Times New Roman"/>
              </a:rPr>
              <a:t>Ellipse in</a:t>
            </a:r>
            <a:r>
              <a:rPr dirty="0" sz="1600" spc="130" i="1">
                <a:latin typeface="Times New Roman"/>
                <a:cs typeface="Times New Roman"/>
              </a:rPr>
              <a:t> </a:t>
            </a:r>
            <a:r>
              <a:rPr dirty="0" sz="1600" spc="-5" i="1">
                <a:latin typeface="Times New Roman"/>
                <a:cs typeface="Times New Roman"/>
              </a:rPr>
              <a:t>it.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514600" y="1371600"/>
            <a:ext cx="3733800" cy="1143000"/>
          </a:xfrm>
          <a:prstGeom prst="rect">
            <a:avLst/>
          </a:prstGeom>
          <a:solidFill>
            <a:srgbClr val="66FFFF"/>
          </a:solidFill>
          <a:ln w="12700">
            <a:solidFill>
              <a:srgbClr val="000000"/>
            </a:solidFill>
          </a:ln>
        </p:spPr>
        <p:txBody>
          <a:bodyPr wrap="square" lIns="0" tIns="40005" rIns="0" bIns="0" rtlCol="0" vert="horz">
            <a:spAutoFit/>
          </a:bodyPr>
          <a:lstStyle/>
          <a:p>
            <a:pPr algn="ctr" marL="874394" marR="748030" indent="-27940">
              <a:lnSpc>
                <a:spcPct val="100000"/>
              </a:lnSpc>
              <a:spcBef>
                <a:spcPts val="315"/>
              </a:spcBef>
            </a:pPr>
            <a:r>
              <a:rPr dirty="0" sz="1400" b="1">
                <a:solidFill>
                  <a:srgbClr val="FF0066"/>
                </a:solidFill>
                <a:latin typeface="Times New Roman"/>
                <a:cs typeface="Times New Roman"/>
              </a:rPr>
              <a:t>STEPS </a:t>
            </a:r>
            <a:r>
              <a:rPr dirty="0" sz="1400" spc="-5" b="1">
                <a:solidFill>
                  <a:srgbClr val="FF0066"/>
                </a:solidFill>
                <a:latin typeface="Times New Roman"/>
                <a:cs typeface="Times New Roman"/>
              </a:rPr>
              <a:t>ARE SIMILAR </a:t>
            </a:r>
            <a:r>
              <a:rPr dirty="0" sz="1400" spc="-10" b="1">
                <a:solidFill>
                  <a:srgbClr val="FF0066"/>
                </a:solidFill>
                <a:latin typeface="Times New Roman"/>
                <a:cs typeface="Times New Roman"/>
              </a:rPr>
              <a:t>TO  </a:t>
            </a:r>
            <a:r>
              <a:rPr dirty="0" sz="1400" b="1">
                <a:solidFill>
                  <a:srgbClr val="FF0066"/>
                </a:solidFill>
                <a:latin typeface="Times New Roman"/>
                <a:cs typeface="Times New Roman"/>
              </a:rPr>
              <a:t>THE </a:t>
            </a:r>
            <a:r>
              <a:rPr dirty="0" sz="1400" spc="-5" b="1">
                <a:solidFill>
                  <a:srgbClr val="FF0066"/>
                </a:solidFill>
                <a:latin typeface="Times New Roman"/>
                <a:cs typeface="Times New Roman"/>
              </a:rPr>
              <a:t>PREVIOUS CASE  </a:t>
            </a:r>
            <a:r>
              <a:rPr dirty="0" sz="1400" spc="-15" b="1">
                <a:solidFill>
                  <a:srgbClr val="FF0066"/>
                </a:solidFill>
                <a:latin typeface="Times New Roman"/>
                <a:cs typeface="Times New Roman"/>
              </a:rPr>
              <a:t>(RECTANGLE</a:t>
            </a:r>
            <a:r>
              <a:rPr dirty="0" sz="1400" spc="-30" b="1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dirty="0" sz="1400" spc="-5" b="1">
                <a:solidFill>
                  <a:srgbClr val="FF0066"/>
                </a:solidFill>
                <a:latin typeface="Times New Roman"/>
                <a:cs typeface="Times New Roman"/>
              </a:rPr>
              <a:t>METHOD)</a:t>
            </a:r>
            <a:endParaRPr sz="1400">
              <a:latin typeface="Times New Roman"/>
              <a:cs typeface="Times New Roman"/>
            </a:endParaRPr>
          </a:p>
          <a:p>
            <a:pPr algn="ctr" marL="86360">
              <a:lnSpc>
                <a:spcPct val="100000"/>
              </a:lnSpc>
            </a:pPr>
            <a:r>
              <a:rPr dirty="0" sz="1400" spc="-35" b="1">
                <a:solidFill>
                  <a:srgbClr val="FF0066"/>
                </a:solidFill>
                <a:latin typeface="Times New Roman"/>
                <a:cs typeface="Times New Roman"/>
              </a:rPr>
              <a:t>ONLY </a:t>
            </a:r>
            <a:r>
              <a:rPr dirty="0" sz="1400" b="1">
                <a:solidFill>
                  <a:srgbClr val="FF0066"/>
                </a:solidFill>
                <a:latin typeface="Times New Roman"/>
                <a:cs typeface="Times New Roman"/>
              </a:rPr>
              <a:t>IN </a:t>
            </a:r>
            <a:r>
              <a:rPr dirty="0" sz="1400" spc="-5" b="1">
                <a:solidFill>
                  <a:srgbClr val="FF0066"/>
                </a:solidFill>
                <a:latin typeface="Times New Roman"/>
                <a:cs typeface="Times New Roman"/>
              </a:rPr>
              <a:t>PLACE </a:t>
            </a:r>
            <a:r>
              <a:rPr dirty="0" sz="1400" b="1">
                <a:solidFill>
                  <a:srgbClr val="FF0066"/>
                </a:solidFill>
                <a:latin typeface="Times New Roman"/>
                <a:cs typeface="Times New Roman"/>
              </a:rPr>
              <a:t>OF</a:t>
            </a:r>
            <a:r>
              <a:rPr dirty="0" sz="1400" spc="-100" b="1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dirty="0" sz="1400" spc="-15" b="1">
                <a:solidFill>
                  <a:srgbClr val="FF0066"/>
                </a:solidFill>
                <a:latin typeface="Times New Roman"/>
                <a:cs typeface="Times New Roman"/>
              </a:rPr>
              <a:t>RECTANGLE,</a:t>
            </a:r>
            <a:endParaRPr sz="1400">
              <a:latin typeface="Times New Roman"/>
              <a:cs typeface="Times New Roman"/>
            </a:endParaRPr>
          </a:p>
          <a:p>
            <a:pPr algn="ctr" marL="136525">
              <a:lnSpc>
                <a:spcPct val="100000"/>
              </a:lnSpc>
              <a:spcBef>
                <a:spcPts val="5"/>
              </a:spcBef>
            </a:pPr>
            <a:r>
              <a:rPr dirty="0" sz="1400" b="1">
                <a:solidFill>
                  <a:srgbClr val="FF0066"/>
                </a:solidFill>
                <a:latin typeface="Times New Roman"/>
                <a:cs typeface="Times New Roman"/>
              </a:rPr>
              <a:t>HERE IS A</a:t>
            </a:r>
            <a:r>
              <a:rPr dirty="0" sz="1400" spc="-195" b="1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dirty="0" sz="1400" spc="-10" b="1">
                <a:solidFill>
                  <a:srgbClr val="FF0066"/>
                </a:solidFill>
                <a:latin typeface="Times New Roman"/>
                <a:cs typeface="Times New Roman"/>
              </a:rPr>
              <a:t>PARALLELOGRAM.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>
            <a:spLocks noGrp="1"/>
          </p:cNvSpPr>
          <p:nvPr>
            <p:ph type="title"/>
          </p:nvPr>
        </p:nvSpPr>
        <p:spPr>
          <a:xfrm>
            <a:off x="7206488" y="19304"/>
            <a:ext cx="1854835" cy="5213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61315">
              <a:lnSpc>
                <a:spcPct val="100000"/>
              </a:lnSpc>
              <a:spcBef>
                <a:spcPts val="100"/>
              </a:spcBef>
            </a:pPr>
            <a:r>
              <a:rPr dirty="0" u="heavy" b="0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  <a:latin typeface="Arial Black"/>
                <a:cs typeface="Arial Black"/>
              </a:rPr>
              <a:t>ELLIPSE</a:t>
            </a: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u="none" sz="1400" i="1">
                <a:solidFill>
                  <a:srgbClr val="FF0000"/>
                </a:solidFill>
                <a:latin typeface="Times New Roman"/>
                <a:cs typeface="Times New Roman"/>
              </a:rPr>
              <a:t>BY </a:t>
            </a:r>
            <a:r>
              <a:rPr dirty="0" u="none" sz="1400" spc="-5" i="1">
                <a:solidFill>
                  <a:srgbClr val="FF0000"/>
                </a:solidFill>
                <a:latin typeface="Times New Roman"/>
                <a:cs typeface="Times New Roman"/>
              </a:rPr>
              <a:t>OBLONG</a:t>
            </a:r>
            <a:r>
              <a:rPr dirty="0" u="none" sz="1400" spc="-125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u="none" sz="1400" spc="-5" i="1">
                <a:solidFill>
                  <a:srgbClr val="FF0000"/>
                </a:solidFill>
                <a:latin typeface="Times New Roman"/>
                <a:cs typeface="Times New Roman"/>
              </a:rPr>
              <a:t>METHOD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8016875" y="6629400"/>
            <a:ext cx="914400" cy="182880"/>
            <a:chOff x="8016875" y="6629400"/>
            <a:chExt cx="914400" cy="182880"/>
          </a:xfrm>
        </p:grpSpPr>
        <p:sp>
          <p:nvSpPr>
            <p:cNvPr id="55" name="object 55"/>
            <p:cNvSpPr/>
            <p:nvPr/>
          </p:nvSpPr>
          <p:spPr>
            <a:xfrm>
              <a:off x="8016875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625" y="182562"/>
                  </a:lnTo>
                  <a:lnTo>
                    <a:pt x="182625" y="159741"/>
                  </a:lnTo>
                  <a:lnTo>
                    <a:pt x="39877" y="159741"/>
                  </a:lnTo>
                  <a:lnTo>
                    <a:pt x="39877" y="91287"/>
                  </a:lnTo>
                  <a:lnTo>
                    <a:pt x="22859" y="91287"/>
                  </a:lnTo>
                  <a:lnTo>
                    <a:pt x="91313" y="22821"/>
                  </a:lnTo>
                  <a:lnTo>
                    <a:pt x="182625" y="22821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81"/>
                  </a:moveTo>
                  <a:lnTo>
                    <a:pt x="134111" y="31381"/>
                  </a:lnTo>
                  <a:lnTo>
                    <a:pt x="134111" y="65608"/>
                  </a:lnTo>
                  <a:lnTo>
                    <a:pt x="159766" y="91287"/>
                  </a:lnTo>
                  <a:lnTo>
                    <a:pt x="142621" y="91287"/>
                  </a:lnTo>
                  <a:lnTo>
                    <a:pt x="142621" y="159741"/>
                  </a:lnTo>
                  <a:lnTo>
                    <a:pt x="182625" y="159741"/>
                  </a:lnTo>
                  <a:lnTo>
                    <a:pt x="182625" y="31381"/>
                  </a:lnTo>
                  <a:close/>
                </a:path>
                <a:path w="182879" h="182879">
                  <a:moveTo>
                    <a:pt x="182625" y="22821"/>
                  </a:moveTo>
                  <a:lnTo>
                    <a:pt x="91313" y="22821"/>
                  </a:lnTo>
                  <a:lnTo>
                    <a:pt x="116967" y="48488"/>
                  </a:lnTo>
                  <a:lnTo>
                    <a:pt x="116967" y="31381"/>
                  </a:lnTo>
                  <a:lnTo>
                    <a:pt x="182625" y="31381"/>
                  </a:lnTo>
                  <a:lnTo>
                    <a:pt x="182625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8056753" y="6660781"/>
              <a:ext cx="102870" cy="128905"/>
            </a:xfrm>
            <a:custGeom>
              <a:avLst/>
              <a:gdLst/>
              <a:ahLst/>
              <a:cxnLst/>
              <a:rect l="l" t="t" r="r" b="b"/>
              <a:pathLst>
                <a:path w="102870" h="128904">
                  <a:moveTo>
                    <a:pt x="94233" y="0"/>
                  </a:moveTo>
                  <a:lnTo>
                    <a:pt x="77089" y="0"/>
                  </a:lnTo>
                  <a:lnTo>
                    <a:pt x="77089" y="17106"/>
                  </a:lnTo>
                  <a:lnTo>
                    <a:pt x="94233" y="34226"/>
                  </a:lnTo>
                  <a:lnTo>
                    <a:pt x="94233" y="0"/>
                  </a:lnTo>
                  <a:close/>
                </a:path>
                <a:path w="102870" h="128904">
                  <a:moveTo>
                    <a:pt x="102743" y="59905"/>
                  </a:moveTo>
                  <a:lnTo>
                    <a:pt x="0" y="59905"/>
                  </a:lnTo>
                  <a:lnTo>
                    <a:pt x="0" y="128360"/>
                  </a:lnTo>
                  <a:lnTo>
                    <a:pt x="42799" y="128360"/>
                  </a:lnTo>
                  <a:lnTo>
                    <a:pt x="42799" y="94129"/>
                  </a:lnTo>
                  <a:lnTo>
                    <a:pt x="102743" y="94129"/>
                  </a:lnTo>
                  <a:lnTo>
                    <a:pt x="102743" y="59905"/>
                  </a:lnTo>
                  <a:close/>
                </a:path>
                <a:path w="102870" h="128904">
                  <a:moveTo>
                    <a:pt x="102743" y="94129"/>
                  </a:moveTo>
                  <a:lnTo>
                    <a:pt x="59944" y="94129"/>
                  </a:lnTo>
                  <a:lnTo>
                    <a:pt x="59944" y="128360"/>
                  </a:lnTo>
                  <a:lnTo>
                    <a:pt x="102743" y="128360"/>
                  </a:lnTo>
                  <a:lnTo>
                    <a:pt x="102743" y="94129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80397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68453" y="0"/>
                  </a:moveTo>
                  <a:lnTo>
                    <a:pt x="0" y="68465"/>
                  </a:lnTo>
                  <a:lnTo>
                    <a:pt x="136906" y="68465"/>
                  </a:lnTo>
                  <a:lnTo>
                    <a:pt x="68453" y="0"/>
                  </a:lnTo>
                  <a:close/>
                </a:path>
                <a:path w="137159" h="137159">
                  <a:moveTo>
                    <a:pt x="76962" y="102689"/>
                  </a:moveTo>
                  <a:lnTo>
                    <a:pt x="59817" y="102689"/>
                  </a:lnTo>
                  <a:lnTo>
                    <a:pt x="59817" y="136919"/>
                  </a:lnTo>
                  <a:lnTo>
                    <a:pt x="76962" y="136919"/>
                  </a:lnTo>
                  <a:lnTo>
                    <a:pt x="76962" y="102689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80397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68453" y="0"/>
                  </a:moveTo>
                  <a:lnTo>
                    <a:pt x="94107" y="25666"/>
                  </a:lnTo>
                  <a:lnTo>
                    <a:pt x="94107" y="8559"/>
                  </a:lnTo>
                  <a:lnTo>
                    <a:pt x="111251" y="8559"/>
                  </a:lnTo>
                  <a:lnTo>
                    <a:pt x="111251" y="42786"/>
                  </a:lnTo>
                  <a:lnTo>
                    <a:pt x="136906" y="68465"/>
                  </a:lnTo>
                  <a:lnTo>
                    <a:pt x="119761" y="68465"/>
                  </a:lnTo>
                  <a:lnTo>
                    <a:pt x="119761" y="136919"/>
                  </a:lnTo>
                  <a:lnTo>
                    <a:pt x="17018" y="136919"/>
                  </a:lnTo>
                  <a:lnTo>
                    <a:pt x="17018" y="68465"/>
                  </a:lnTo>
                  <a:lnTo>
                    <a:pt x="0" y="68465"/>
                  </a:lnTo>
                  <a:lnTo>
                    <a:pt x="68453" y="0"/>
                  </a:lnTo>
                  <a:close/>
                </a:path>
                <a:path w="137159" h="137159">
                  <a:moveTo>
                    <a:pt x="94107" y="25666"/>
                  </a:moveTo>
                  <a:lnTo>
                    <a:pt x="111251" y="42786"/>
                  </a:lnTo>
                </a:path>
                <a:path w="137159" h="137159">
                  <a:moveTo>
                    <a:pt x="119761" y="68465"/>
                  </a:moveTo>
                  <a:lnTo>
                    <a:pt x="17018" y="68465"/>
                  </a:lnTo>
                </a:path>
                <a:path w="137159" h="137159">
                  <a:moveTo>
                    <a:pt x="59817" y="136919"/>
                  </a:moveTo>
                  <a:lnTo>
                    <a:pt x="59817" y="102689"/>
                  </a:lnTo>
                  <a:lnTo>
                    <a:pt x="76962" y="102689"/>
                  </a:lnTo>
                  <a:lnTo>
                    <a:pt x="76962" y="13691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8382000" y="66294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4150" y="182562"/>
                  </a:lnTo>
                  <a:lnTo>
                    <a:pt x="184150" y="159741"/>
                  </a:lnTo>
                  <a:lnTo>
                    <a:pt x="160527" y="159741"/>
                  </a:lnTo>
                  <a:lnTo>
                    <a:pt x="23622" y="91287"/>
                  </a:lnTo>
                  <a:lnTo>
                    <a:pt x="160527" y="22821"/>
                  </a:lnTo>
                  <a:lnTo>
                    <a:pt x="184150" y="22821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821"/>
                  </a:moveTo>
                  <a:lnTo>
                    <a:pt x="160527" y="22821"/>
                  </a:lnTo>
                  <a:lnTo>
                    <a:pt x="160527" y="159741"/>
                  </a:lnTo>
                  <a:lnTo>
                    <a:pt x="184150" y="159741"/>
                  </a:lnTo>
                  <a:lnTo>
                    <a:pt x="184150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8405622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5" y="0"/>
                  </a:moveTo>
                  <a:lnTo>
                    <a:pt x="0" y="68465"/>
                  </a:lnTo>
                  <a:lnTo>
                    <a:pt x="136905" y="136919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8405622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68465"/>
                  </a:moveTo>
                  <a:lnTo>
                    <a:pt x="136905" y="0"/>
                  </a:lnTo>
                  <a:lnTo>
                    <a:pt x="136905" y="136919"/>
                  </a:lnTo>
                  <a:lnTo>
                    <a:pt x="0" y="684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8566150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625" y="182562"/>
                  </a:lnTo>
                  <a:lnTo>
                    <a:pt x="182625" y="159741"/>
                  </a:lnTo>
                  <a:lnTo>
                    <a:pt x="22859" y="159741"/>
                  </a:lnTo>
                  <a:lnTo>
                    <a:pt x="22859" y="22821"/>
                  </a:lnTo>
                  <a:lnTo>
                    <a:pt x="182625" y="22821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821"/>
                  </a:moveTo>
                  <a:lnTo>
                    <a:pt x="22859" y="22821"/>
                  </a:lnTo>
                  <a:lnTo>
                    <a:pt x="159766" y="91287"/>
                  </a:lnTo>
                  <a:lnTo>
                    <a:pt x="22859" y="159741"/>
                  </a:lnTo>
                  <a:lnTo>
                    <a:pt x="182625" y="159741"/>
                  </a:lnTo>
                  <a:lnTo>
                    <a:pt x="182625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8589009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0"/>
                  </a:moveTo>
                  <a:lnTo>
                    <a:pt x="0" y="136919"/>
                  </a:lnTo>
                  <a:lnTo>
                    <a:pt x="136906" y="684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8589009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6" y="68465"/>
                  </a:moveTo>
                  <a:lnTo>
                    <a:pt x="0" y="136919"/>
                  </a:lnTo>
                  <a:lnTo>
                    <a:pt x="0" y="0"/>
                  </a:lnTo>
                  <a:lnTo>
                    <a:pt x="136906" y="684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8199501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499" y="182562"/>
                  </a:lnTo>
                  <a:lnTo>
                    <a:pt x="182499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182499" y="22821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821"/>
                  </a:moveTo>
                  <a:lnTo>
                    <a:pt x="39877" y="22821"/>
                  </a:lnTo>
                  <a:lnTo>
                    <a:pt x="39877" y="159741"/>
                  </a:lnTo>
                  <a:lnTo>
                    <a:pt x="159639" y="159741"/>
                  </a:lnTo>
                  <a:lnTo>
                    <a:pt x="57023" y="91287"/>
                  </a:lnTo>
                  <a:lnTo>
                    <a:pt x="159639" y="22821"/>
                  </a:lnTo>
                  <a:close/>
                </a:path>
                <a:path w="182879" h="182879">
                  <a:moveTo>
                    <a:pt x="182499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82499" y="159741"/>
                  </a:lnTo>
                  <a:lnTo>
                    <a:pt x="182499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82222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6" y="0"/>
                  </a:moveTo>
                  <a:lnTo>
                    <a:pt x="34290" y="68465"/>
                  </a:lnTo>
                  <a:lnTo>
                    <a:pt x="136906" y="136919"/>
                  </a:lnTo>
                  <a:lnTo>
                    <a:pt x="136906" y="0"/>
                  </a:lnTo>
                  <a:close/>
                </a:path>
                <a:path w="137159" h="137159">
                  <a:moveTo>
                    <a:pt x="17145" y="0"/>
                  </a:moveTo>
                  <a:lnTo>
                    <a:pt x="0" y="0"/>
                  </a:lnTo>
                  <a:lnTo>
                    <a:pt x="0" y="136919"/>
                  </a:lnTo>
                  <a:lnTo>
                    <a:pt x="17145" y="136919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8256524" y="6652221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59">
                  <a:moveTo>
                    <a:pt x="0" y="68465"/>
                  </a:moveTo>
                  <a:lnTo>
                    <a:pt x="102616" y="0"/>
                  </a:lnTo>
                  <a:lnTo>
                    <a:pt x="102616" y="136919"/>
                  </a:lnTo>
                  <a:lnTo>
                    <a:pt x="0" y="68465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8748776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499" y="182562"/>
                  </a:lnTo>
                  <a:lnTo>
                    <a:pt x="182499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182499" y="22821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821"/>
                  </a:moveTo>
                  <a:lnTo>
                    <a:pt x="22732" y="22821"/>
                  </a:lnTo>
                  <a:lnTo>
                    <a:pt x="125475" y="91287"/>
                  </a:lnTo>
                  <a:lnTo>
                    <a:pt x="22732" y="159741"/>
                  </a:lnTo>
                  <a:lnTo>
                    <a:pt x="142621" y="159741"/>
                  </a:lnTo>
                  <a:lnTo>
                    <a:pt x="142621" y="22821"/>
                  </a:lnTo>
                  <a:close/>
                </a:path>
                <a:path w="182879" h="182879">
                  <a:moveTo>
                    <a:pt x="182499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82499" y="159741"/>
                  </a:lnTo>
                  <a:lnTo>
                    <a:pt x="182499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8771508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0"/>
                  </a:moveTo>
                  <a:lnTo>
                    <a:pt x="0" y="136919"/>
                  </a:lnTo>
                  <a:lnTo>
                    <a:pt x="102743" y="68465"/>
                  </a:lnTo>
                  <a:lnTo>
                    <a:pt x="0" y="0"/>
                  </a:lnTo>
                  <a:close/>
                </a:path>
                <a:path w="137159" h="137159">
                  <a:moveTo>
                    <a:pt x="136906" y="0"/>
                  </a:moveTo>
                  <a:lnTo>
                    <a:pt x="119888" y="0"/>
                  </a:lnTo>
                  <a:lnTo>
                    <a:pt x="119888" y="136919"/>
                  </a:lnTo>
                  <a:lnTo>
                    <a:pt x="136906" y="136919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8771508" y="6652221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59">
                  <a:moveTo>
                    <a:pt x="102743" y="68465"/>
                  </a:moveTo>
                  <a:lnTo>
                    <a:pt x="0" y="136919"/>
                  </a:lnTo>
                  <a:lnTo>
                    <a:pt x="0" y="0"/>
                  </a:lnTo>
                  <a:lnTo>
                    <a:pt x="102743" y="684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71" name="object 71"/>
          <p:cNvGraphicFramePr>
            <a:graphicFrameLocks noGrp="1"/>
          </p:cNvGraphicFramePr>
          <p:nvPr/>
        </p:nvGraphicFramePr>
        <p:xfrm>
          <a:off x="8010525" y="6623050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256026" y="2252726"/>
            <a:ext cx="5499100" cy="3060700"/>
            <a:chOff x="3256026" y="2252726"/>
            <a:chExt cx="5499100" cy="3060700"/>
          </a:xfrm>
        </p:grpSpPr>
        <p:sp>
          <p:nvSpPr>
            <p:cNvPr id="3" name="object 3"/>
            <p:cNvSpPr/>
            <p:nvPr/>
          </p:nvSpPr>
          <p:spPr>
            <a:xfrm>
              <a:off x="3262376" y="2259076"/>
              <a:ext cx="5486400" cy="3048000"/>
            </a:xfrm>
            <a:custGeom>
              <a:avLst/>
              <a:gdLst/>
              <a:ahLst/>
              <a:cxnLst/>
              <a:rect l="l" t="t" r="r" b="b"/>
              <a:pathLst>
                <a:path w="5486400" h="3048000">
                  <a:moveTo>
                    <a:pt x="0" y="1524000"/>
                  </a:moveTo>
                  <a:lnTo>
                    <a:pt x="5486400" y="1524000"/>
                  </a:lnTo>
                </a:path>
                <a:path w="5486400" h="3048000">
                  <a:moveTo>
                    <a:pt x="2743200" y="0"/>
                  </a:moveTo>
                  <a:lnTo>
                    <a:pt x="2743200" y="3048000"/>
                  </a:lnTo>
                </a:path>
                <a:path w="5486400" h="3048000">
                  <a:moveTo>
                    <a:pt x="382777" y="1548511"/>
                  </a:moveTo>
                  <a:lnTo>
                    <a:pt x="2750820" y="18287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3622675" y="3748151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256026" y="3743325"/>
              <a:ext cx="88900" cy="889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970651" y="5224399"/>
              <a:ext cx="88900" cy="8902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8666226" y="3733800"/>
              <a:ext cx="88900" cy="889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956300" y="2252726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8280400" y="3748151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6002655" y="2285238"/>
              <a:ext cx="2367915" cy="1530350"/>
            </a:xfrm>
            <a:custGeom>
              <a:avLst/>
              <a:gdLst/>
              <a:ahLst/>
              <a:cxnLst/>
              <a:rect l="l" t="t" r="r" b="b"/>
              <a:pathLst>
                <a:path w="2367915" h="1530350">
                  <a:moveTo>
                    <a:pt x="0" y="0"/>
                  </a:moveTo>
                  <a:lnTo>
                    <a:pt x="2367915" y="1530223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4100576" y="3706876"/>
              <a:ext cx="1186180" cy="161925"/>
            </a:xfrm>
            <a:custGeom>
              <a:avLst/>
              <a:gdLst/>
              <a:ahLst/>
              <a:cxnLst/>
              <a:rect l="l" t="t" r="r" b="b"/>
              <a:pathLst>
                <a:path w="1186179" h="161925">
                  <a:moveTo>
                    <a:pt x="0" y="0"/>
                  </a:moveTo>
                  <a:lnTo>
                    <a:pt x="0" y="152400"/>
                  </a:lnTo>
                </a:path>
                <a:path w="1186179" h="161925">
                  <a:moveTo>
                    <a:pt x="395224" y="9525"/>
                  </a:moveTo>
                  <a:lnTo>
                    <a:pt x="395224" y="161925"/>
                  </a:lnTo>
                </a:path>
                <a:path w="1186179" h="161925">
                  <a:moveTo>
                    <a:pt x="790575" y="4699"/>
                  </a:moveTo>
                  <a:lnTo>
                    <a:pt x="790575" y="157099"/>
                  </a:lnTo>
                </a:path>
                <a:path w="1186179" h="161925">
                  <a:moveTo>
                    <a:pt x="1185799" y="0"/>
                  </a:moveTo>
                  <a:lnTo>
                    <a:pt x="1185799" y="1524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594100" y="3119374"/>
              <a:ext cx="88900" cy="889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4037076" y="2728849"/>
              <a:ext cx="88900" cy="889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4627626" y="2452751"/>
              <a:ext cx="88900" cy="8890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5203825" y="2314575"/>
              <a:ext cx="88900" cy="8890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8404225" y="3128899"/>
              <a:ext cx="88900" cy="889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7918450" y="2738374"/>
              <a:ext cx="88900" cy="889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7327900" y="2476500"/>
              <a:ext cx="88900" cy="8890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6737350" y="2324100"/>
              <a:ext cx="88900" cy="8890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8399526" y="4414774"/>
              <a:ext cx="88900" cy="889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7927975" y="4776724"/>
              <a:ext cx="88900" cy="889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7366000" y="5038725"/>
              <a:ext cx="88900" cy="8890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6775450" y="5176774"/>
              <a:ext cx="88900" cy="8902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3551301" y="4429125"/>
              <a:ext cx="88900" cy="88900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4022725" y="4791075"/>
              <a:ext cx="88900" cy="8890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4584700" y="5038725"/>
              <a:ext cx="88900" cy="8890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5175250" y="5176774"/>
              <a:ext cx="88900" cy="8902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3643376" y="2335276"/>
              <a:ext cx="4724400" cy="1447800"/>
            </a:xfrm>
            <a:custGeom>
              <a:avLst/>
              <a:gdLst/>
              <a:ahLst/>
              <a:cxnLst/>
              <a:rect l="l" t="t" r="r" b="b"/>
              <a:pathLst>
                <a:path w="4724400" h="1447800">
                  <a:moveTo>
                    <a:pt x="0" y="1447800"/>
                  </a:moveTo>
                  <a:lnTo>
                    <a:pt x="0" y="838073"/>
                  </a:lnTo>
                </a:path>
                <a:path w="4724400" h="1447800">
                  <a:moveTo>
                    <a:pt x="0" y="838073"/>
                  </a:moveTo>
                  <a:lnTo>
                    <a:pt x="4724400" y="1447800"/>
                  </a:lnTo>
                </a:path>
                <a:path w="4724400" h="1447800">
                  <a:moveTo>
                    <a:pt x="0" y="1447800"/>
                  </a:moveTo>
                  <a:lnTo>
                    <a:pt x="457200" y="457073"/>
                  </a:lnTo>
                </a:path>
                <a:path w="4724400" h="1447800">
                  <a:moveTo>
                    <a:pt x="457200" y="457073"/>
                  </a:moveTo>
                  <a:lnTo>
                    <a:pt x="4648200" y="1447800"/>
                  </a:lnTo>
                </a:path>
                <a:path w="4724400" h="1447800">
                  <a:moveTo>
                    <a:pt x="0" y="1447800"/>
                  </a:moveTo>
                  <a:lnTo>
                    <a:pt x="990600" y="228600"/>
                  </a:lnTo>
                </a:path>
                <a:path w="4724400" h="1447800">
                  <a:moveTo>
                    <a:pt x="990600" y="152400"/>
                  </a:moveTo>
                  <a:lnTo>
                    <a:pt x="4724400" y="1447800"/>
                  </a:lnTo>
                </a:path>
                <a:path w="4724400" h="1447800">
                  <a:moveTo>
                    <a:pt x="0" y="1447800"/>
                  </a:moveTo>
                  <a:lnTo>
                    <a:pt x="1600200" y="0"/>
                  </a:lnTo>
                </a:path>
                <a:path w="4724400" h="1447800">
                  <a:moveTo>
                    <a:pt x="1600200" y="0"/>
                  </a:moveTo>
                  <a:lnTo>
                    <a:pt x="4724400" y="1447800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/>
          <p:cNvSpPr txBox="1"/>
          <p:nvPr/>
        </p:nvSpPr>
        <p:spPr>
          <a:xfrm>
            <a:off x="3544823" y="3810761"/>
            <a:ext cx="26797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latin typeface="Times New Roman"/>
                <a:cs typeface="Times New Roman"/>
              </a:rPr>
              <a:t>F</a:t>
            </a:r>
            <a:r>
              <a:rPr dirty="0" baseline="-21164" sz="1575" b="1">
                <a:latin typeface="Times New Roman"/>
                <a:cs typeface="Times New Roman"/>
              </a:rPr>
              <a:t>1</a:t>
            </a:r>
            <a:endParaRPr baseline="-21164" sz="1575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236584" y="3810761"/>
            <a:ext cx="26797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latin typeface="Times New Roman"/>
                <a:cs typeface="Times New Roman"/>
              </a:rPr>
              <a:t>F</a:t>
            </a:r>
            <a:r>
              <a:rPr dirty="0" baseline="-21164" sz="1575" b="1">
                <a:latin typeface="Times New Roman"/>
                <a:cs typeface="Times New Roman"/>
              </a:rPr>
              <a:t>2</a:t>
            </a:r>
            <a:endParaRPr baseline="-21164" sz="1575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087748" y="3821684"/>
            <a:ext cx="126746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65760" algn="l"/>
                <a:tab pos="766445" algn="l"/>
                <a:tab pos="1165225" algn="l"/>
              </a:tabLst>
            </a:pPr>
            <a:r>
              <a:rPr dirty="0" sz="1400">
                <a:latin typeface="Times New Roman"/>
                <a:cs typeface="Times New Roman"/>
              </a:rPr>
              <a:t>1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2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3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4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036823" y="3632961"/>
            <a:ext cx="17208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Times New Roman"/>
                <a:cs typeface="Times New Roman"/>
              </a:rPr>
              <a:t>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828658" y="3582161"/>
            <a:ext cx="16065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Times New Roman"/>
                <a:cs typeface="Times New Roman"/>
              </a:rPr>
              <a:t>B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916929" y="1989581"/>
            <a:ext cx="17208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Times New Roman"/>
                <a:cs typeface="Times New Roman"/>
              </a:rPr>
              <a:t>C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959855" y="5330190"/>
            <a:ext cx="17208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Times New Roman"/>
                <a:cs typeface="Times New Roman"/>
              </a:rPr>
              <a:t>D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444621" y="2783281"/>
            <a:ext cx="114935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p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534536" y="2885388"/>
            <a:ext cx="85090" cy="16891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00" spc="15">
                <a:latin typeface="Times New Roman"/>
                <a:cs typeface="Times New Roman"/>
              </a:rPr>
              <a:t>1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909948" y="2445257"/>
            <a:ext cx="22606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 spc="10">
                <a:latin typeface="Times New Roman"/>
                <a:cs typeface="Times New Roman"/>
              </a:rPr>
              <a:t>p</a:t>
            </a:r>
            <a:r>
              <a:rPr dirty="0" baseline="-21604" sz="1350" spc="15">
                <a:latin typeface="Times New Roman"/>
                <a:cs typeface="Times New Roman"/>
              </a:rPr>
              <a:t>2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548251" y="2195830"/>
            <a:ext cx="22606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 spc="10">
                <a:latin typeface="Times New Roman"/>
                <a:cs typeface="Times New Roman"/>
              </a:rPr>
              <a:t>p</a:t>
            </a:r>
            <a:r>
              <a:rPr dirty="0" baseline="-21604" sz="1350" spc="15">
                <a:latin typeface="Times New Roman"/>
                <a:cs typeface="Times New Roman"/>
              </a:rPr>
              <a:t>3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192903" y="2006854"/>
            <a:ext cx="22606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 spc="10">
                <a:latin typeface="Times New Roman"/>
                <a:cs typeface="Times New Roman"/>
              </a:rPr>
              <a:t>p</a:t>
            </a:r>
            <a:r>
              <a:rPr dirty="0" baseline="-21604" sz="1350" spc="15">
                <a:latin typeface="Times New Roman"/>
                <a:cs typeface="Times New Roman"/>
              </a:rPr>
              <a:t>4</a:t>
            </a:r>
            <a:endParaRPr baseline="-21604" sz="1350">
              <a:latin typeface="Times New Roman"/>
              <a:cs typeface="Times New Roman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3665601" y="2314575"/>
            <a:ext cx="4737100" cy="1501775"/>
            <a:chOff x="3665601" y="2314575"/>
            <a:chExt cx="4737100" cy="1501775"/>
          </a:xfrm>
        </p:grpSpPr>
        <p:sp>
          <p:nvSpPr>
            <p:cNvPr id="42" name="object 42"/>
            <p:cNvSpPr/>
            <p:nvPr/>
          </p:nvSpPr>
          <p:spPr>
            <a:xfrm>
              <a:off x="3671951" y="2492375"/>
              <a:ext cx="4724400" cy="1295400"/>
            </a:xfrm>
            <a:custGeom>
              <a:avLst/>
              <a:gdLst/>
              <a:ahLst/>
              <a:cxnLst/>
              <a:rect l="l" t="t" r="r" b="b"/>
              <a:pathLst>
                <a:path w="4724400" h="1295400">
                  <a:moveTo>
                    <a:pt x="4724400" y="1295400"/>
                  </a:moveTo>
                  <a:lnTo>
                    <a:pt x="4724400" y="685800"/>
                  </a:lnTo>
                </a:path>
                <a:path w="4724400" h="1295400">
                  <a:moveTo>
                    <a:pt x="4724400" y="685800"/>
                  </a:moveTo>
                  <a:lnTo>
                    <a:pt x="0" y="1295400"/>
                  </a:lnTo>
                </a:path>
                <a:path w="4724400" h="1295400">
                  <a:moveTo>
                    <a:pt x="4724400" y="1295400"/>
                  </a:moveTo>
                  <a:lnTo>
                    <a:pt x="4267200" y="304800"/>
                  </a:lnTo>
                </a:path>
                <a:path w="4724400" h="1295400">
                  <a:moveTo>
                    <a:pt x="4267200" y="304800"/>
                  </a:moveTo>
                  <a:lnTo>
                    <a:pt x="76200" y="1295400"/>
                  </a:lnTo>
                </a:path>
                <a:path w="4724400" h="1295400">
                  <a:moveTo>
                    <a:pt x="4724400" y="1295400"/>
                  </a:moveTo>
                  <a:lnTo>
                    <a:pt x="3733800" y="76200"/>
                  </a:lnTo>
                </a:path>
                <a:path w="4724400" h="1295400">
                  <a:moveTo>
                    <a:pt x="3733800" y="0"/>
                  </a:moveTo>
                  <a:lnTo>
                    <a:pt x="0" y="1295400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3671951" y="2339975"/>
              <a:ext cx="3124200" cy="1447800"/>
            </a:xfrm>
            <a:custGeom>
              <a:avLst/>
              <a:gdLst/>
              <a:ahLst/>
              <a:cxnLst/>
              <a:rect l="l" t="t" r="r" b="b"/>
              <a:pathLst>
                <a:path w="3124200" h="1447800">
                  <a:moveTo>
                    <a:pt x="3124200" y="0"/>
                  </a:moveTo>
                  <a:lnTo>
                    <a:pt x="0" y="14478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6781800" y="2320925"/>
              <a:ext cx="1600200" cy="1489075"/>
            </a:xfrm>
            <a:custGeom>
              <a:avLst/>
              <a:gdLst/>
              <a:ahLst/>
              <a:cxnLst/>
              <a:rect l="l" t="t" r="r" b="b"/>
              <a:pathLst>
                <a:path w="1600200" h="1489075">
                  <a:moveTo>
                    <a:pt x="0" y="0"/>
                  </a:moveTo>
                  <a:lnTo>
                    <a:pt x="1600200" y="1489075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" name="object 45"/>
          <p:cNvSpPr txBox="1">
            <a:spLocks noGrp="1"/>
          </p:cNvSpPr>
          <p:nvPr>
            <p:ph type="title"/>
          </p:nvPr>
        </p:nvSpPr>
        <p:spPr>
          <a:xfrm>
            <a:off x="6506082" y="19304"/>
            <a:ext cx="2550795" cy="5213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710565">
              <a:lnSpc>
                <a:spcPct val="100000"/>
              </a:lnSpc>
              <a:spcBef>
                <a:spcPts val="100"/>
              </a:spcBef>
            </a:pPr>
            <a:r>
              <a:rPr dirty="0" u="heavy" b="0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  <a:latin typeface="Arial Black"/>
                <a:cs typeface="Arial Black"/>
              </a:rPr>
              <a:t>ELLIPSE</a:t>
            </a: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u="none" sz="1400" i="1">
                <a:solidFill>
                  <a:srgbClr val="FF0000"/>
                </a:solidFill>
                <a:latin typeface="Times New Roman"/>
                <a:cs typeface="Times New Roman"/>
              </a:rPr>
              <a:t>BY ARCS </a:t>
            </a:r>
            <a:r>
              <a:rPr dirty="0" u="none" sz="1400" spc="-5" i="1">
                <a:solidFill>
                  <a:srgbClr val="FF0000"/>
                </a:solidFill>
                <a:latin typeface="Times New Roman"/>
                <a:cs typeface="Times New Roman"/>
              </a:rPr>
              <a:t>OF </a:t>
            </a:r>
            <a:r>
              <a:rPr dirty="0" u="none" sz="1400" i="1">
                <a:solidFill>
                  <a:srgbClr val="FF0000"/>
                </a:solidFill>
                <a:latin typeface="Times New Roman"/>
                <a:cs typeface="Times New Roman"/>
              </a:rPr>
              <a:t>CIRCLE</a:t>
            </a:r>
            <a:r>
              <a:rPr dirty="0" u="none" sz="1400" spc="-204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u="none" sz="1400" i="1">
                <a:solidFill>
                  <a:srgbClr val="FF0000"/>
                </a:solidFill>
                <a:latin typeface="Times New Roman"/>
                <a:cs typeface="Times New Roman"/>
              </a:rPr>
              <a:t>METHOD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069329" y="3745484"/>
            <a:ext cx="15430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O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-6350" y="1136650"/>
            <a:ext cx="8769985" cy="4356100"/>
            <a:chOff x="-6350" y="1136650"/>
            <a:chExt cx="8769985" cy="4356100"/>
          </a:xfrm>
        </p:grpSpPr>
        <p:sp>
          <p:nvSpPr>
            <p:cNvPr id="48" name="object 48"/>
            <p:cNvSpPr/>
            <p:nvPr/>
          </p:nvSpPr>
          <p:spPr>
            <a:xfrm>
              <a:off x="3325876" y="2335275"/>
              <a:ext cx="5422900" cy="2946400"/>
            </a:xfrm>
            <a:custGeom>
              <a:avLst/>
              <a:gdLst/>
              <a:ahLst/>
              <a:cxnLst/>
              <a:rect l="l" t="t" r="r" b="b"/>
              <a:pathLst>
                <a:path w="5422900" h="2946400">
                  <a:moveTo>
                    <a:pt x="2679700" y="0"/>
                  </a:moveTo>
                  <a:lnTo>
                    <a:pt x="2617631" y="384"/>
                  </a:lnTo>
                  <a:lnTo>
                    <a:pt x="2555910" y="1531"/>
                  </a:lnTo>
                  <a:lnTo>
                    <a:pt x="2494551" y="3433"/>
                  </a:lnTo>
                  <a:lnTo>
                    <a:pt x="2433570" y="6082"/>
                  </a:lnTo>
                  <a:lnTo>
                    <a:pt x="2372983" y="9468"/>
                  </a:lnTo>
                  <a:lnTo>
                    <a:pt x="2312804" y="13585"/>
                  </a:lnTo>
                  <a:lnTo>
                    <a:pt x="2253049" y="18422"/>
                  </a:lnTo>
                  <a:lnTo>
                    <a:pt x="2193734" y="23973"/>
                  </a:lnTo>
                  <a:lnTo>
                    <a:pt x="2134873" y="30229"/>
                  </a:lnTo>
                  <a:lnTo>
                    <a:pt x="2076482" y="37181"/>
                  </a:lnTo>
                  <a:lnTo>
                    <a:pt x="2018577" y="44821"/>
                  </a:lnTo>
                  <a:lnTo>
                    <a:pt x="1961172" y="53141"/>
                  </a:lnTo>
                  <a:lnTo>
                    <a:pt x="1904284" y="62133"/>
                  </a:lnTo>
                  <a:lnTo>
                    <a:pt x="1847927" y="71788"/>
                  </a:lnTo>
                  <a:lnTo>
                    <a:pt x="1792116" y="82098"/>
                  </a:lnTo>
                  <a:lnTo>
                    <a:pt x="1736868" y="93054"/>
                  </a:lnTo>
                  <a:lnTo>
                    <a:pt x="1682197" y="104648"/>
                  </a:lnTo>
                  <a:lnTo>
                    <a:pt x="1628119" y="116872"/>
                  </a:lnTo>
                  <a:lnTo>
                    <a:pt x="1574648" y="129718"/>
                  </a:lnTo>
                  <a:lnTo>
                    <a:pt x="1521802" y="143177"/>
                  </a:lnTo>
                  <a:lnTo>
                    <a:pt x="1469594" y="157241"/>
                  </a:lnTo>
                  <a:lnTo>
                    <a:pt x="1418040" y="171902"/>
                  </a:lnTo>
                  <a:lnTo>
                    <a:pt x="1367156" y="187151"/>
                  </a:lnTo>
                  <a:lnTo>
                    <a:pt x="1316956" y="202980"/>
                  </a:lnTo>
                  <a:lnTo>
                    <a:pt x="1267457" y="219380"/>
                  </a:lnTo>
                  <a:lnTo>
                    <a:pt x="1218673" y="236344"/>
                  </a:lnTo>
                  <a:lnTo>
                    <a:pt x="1170620" y="253863"/>
                  </a:lnTo>
                  <a:lnTo>
                    <a:pt x="1123313" y="271929"/>
                  </a:lnTo>
                  <a:lnTo>
                    <a:pt x="1076768" y="290532"/>
                  </a:lnTo>
                  <a:lnTo>
                    <a:pt x="1030999" y="309666"/>
                  </a:lnTo>
                  <a:lnTo>
                    <a:pt x="986023" y="329322"/>
                  </a:lnTo>
                  <a:lnTo>
                    <a:pt x="941854" y="349491"/>
                  </a:lnTo>
                  <a:lnTo>
                    <a:pt x="898509" y="370165"/>
                  </a:lnTo>
                  <a:lnTo>
                    <a:pt x="856001" y="391336"/>
                  </a:lnTo>
                  <a:lnTo>
                    <a:pt x="814347" y="412995"/>
                  </a:lnTo>
                  <a:lnTo>
                    <a:pt x="773562" y="435134"/>
                  </a:lnTo>
                  <a:lnTo>
                    <a:pt x="733661" y="457745"/>
                  </a:lnTo>
                  <a:lnTo>
                    <a:pt x="694660" y="480819"/>
                  </a:lnTo>
                  <a:lnTo>
                    <a:pt x="656573" y="504349"/>
                  </a:lnTo>
                  <a:lnTo>
                    <a:pt x="619417" y="528325"/>
                  </a:lnTo>
                  <a:lnTo>
                    <a:pt x="583207" y="552740"/>
                  </a:lnTo>
                  <a:lnTo>
                    <a:pt x="547957" y="577585"/>
                  </a:lnTo>
                  <a:lnTo>
                    <a:pt x="513684" y="602852"/>
                  </a:lnTo>
                  <a:lnTo>
                    <a:pt x="480402" y="628532"/>
                  </a:lnTo>
                  <a:lnTo>
                    <a:pt x="448128" y="654618"/>
                  </a:lnTo>
                  <a:lnTo>
                    <a:pt x="416875" y="681100"/>
                  </a:lnTo>
                  <a:lnTo>
                    <a:pt x="386661" y="707971"/>
                  </a:lnTo>
                  <a:lnTo>
                    <a:pt x="357499" y="735223"/>
                  </a:lnTo>
                  <a:lnTo>
                    <a:pt x="329406" y="762846"/>
                  </a:lnTo>
                  <a:lnTo>
                    <a:pt x="302397" y="790832"/>
                  </a:lnTo>
                  <a:lnTo>
                    <a:pt x="276486" y="819174"/>
                  </a:lnTo>
                  <a:lnTo>
                    <a:pt x="228024" y="876891"/>
                  </a:lnTo>
                  <a:lnTo>
                    <a:pt x="184141" y="935928"/>
                  </a:lnTo>
                  <a:lnTo>
                    <a:pt x="144962" y="996220"/>
                  </a:lnTo>
                  <a:lnTo>
                    <a:pt x="110608" y="1057700"/>
                  </a:lnTo>
                  <a:lnTo>
                    <a:pt x="81203" y="1120301"/>
                  </a:lnTo>
                  <a:lnTo>
                    <a:pt x="56869" y="1183958"/>
                  </a:lnTo>
                  <a:lnTo>
                    <a:pt x="37729" y="1248602"/>
                  </a:lnTo>
                  <a:lnTo>
                    <a:pt x="23906" y="1314168"/>
                  </a:lnTo>
                  <a:lnTo>
                    <a:pt x="15521" y="1380590"/>
                  </a:lnTo>
                  <a:lnTo>
                    <a:pt x="13408" y="1414100"/>
                  </a:lnTo>
                  <a:lnTo>
                    <a:pt x="12700" y="1447800"/>
                  </a:lnTo>
                </a:path>
                <a:path w="5422900" h="2946400">
                  <a:moveTo>
                    <a:pt x="2679446" y="2946400"/>
                  </a:moveTo>
                  <a:lnTo>
                    <a:pt x="2741546" y="2946036"/>
                  </a:lnTo>
                  <a:lnTo>
                    <a:pt x="2803310" y="2944950"/>
                  </a:lnTo>
                  <a:lnTo>
                    <a:pt x="2864722" y="2943150"/>
                  </a:lnTo>
                  <a:lnTo>
                    <a:pt x="2925767" y="2940643"/>
                  </a:lnTo>
                  <a:lnTo>
                    <a:pt x="2986431" y="2937436"/>
                  </a:lnTo>
                  <a:lnTo>
                    <a:pt x="3046700" y="2933538"/>
                  </a:lnTo>
                  <a:lnTo>
                    <a:pt x="3106558" y="2928957"/>
                  </a:lnTo>
                  <a:lnTo>
                    <a:pt x="3165993" y="2923699"/>
                  </a:lnTo>
                  <a:lnTo>
                    <a:pt x="3224988" y="2917773"/>
                  </a:lnTo>
                  <a:lnTo>
                    <a:pt x="3283529" y="2911185"/>
                  </a:lnTo>
                  <a:lnTo>
                    <a:pt x="3341603" y="2903945"/>
                  </a:lnTo>
                  <a:lnTo>
                    <a:pt x="3399194" y="2896059"/>
                  </a:lnTo>
                  <a:lnTo>
                    <a:pt x="3456287" y="2887535"/>
                  </a:lnTo>
                  <a:lnTo>
                    <a:pt x="3512869" y="2878381"/>
                  </a:lnTo>
                  <a:lnTo>
                    <a:pt x="3568925" y="2868604"/>
                  </a:lnTo>
                  <a:lnTo>
                    <a:pt x="3624440" y="2858213"/>
                  </a:lnTo>
                  <a:lnTo>
                    <a:pt x="3679400" y="2847214"/>
                  </a:lnTo>
                  <a:lnTo>
                    <a:pt x="3733790" y="2835616"/>
                  </a:lnTo>
                  <a:lnTo>
                    <a:pt x="3787596" y="2823426"/>
                  </a:lnTo>
                  <a:lnTo>
                    <a:pt x="3840803" y="2810651"/>
                  </a:lnTo>
                  <a:lnTo>
                    <a:pt x="3893397" y="2797300"/>
                  </a:lnTo>
                  <a:lnTo>
                    <a:pt x="3945363" y="2783380"/>
                  </a:lnTo>
                  <a:lnTo>
                    <a:pt x="3996687" y="2768899"/>
                  </a:lnTo>
                  <a:lnTo>
                    <a:pt x="4047353" y="2753864"/>
                  </a:lnTo>
                  <a:lnTo>
                    <a:pt x="4097348" y="2738284"/>
                  </a:lnTo>
                  <a:lnTo>
                    <a:pt x="4146658" y="2722165"/>
                  </a:lnTo>
                  <a:lnTo>
                    <a:pt x="4195267" y="2705515"/>
                  </a:lnTo>
                  <a:lnTo>
                    <a:pt x="4243160" y="2688343"/>
                  </a:lnTo>
                  <a:lnTo>
                    <a:pt x="4290325" y="2670655"/>
                  </a:lnTo>
                  <a:lnTo>
                    <a:pt x="4336745" y="2652460"/>
                  </a:lnTo>
                  <a:lnTo>
                    <a:pt x="4382407" y="2633765"/>
                  </a:lnTo>
                  <a:lnTo>
                    <a:pt x="4427296" y="2614577"/>
                  </a:lnTo>
                  <a:lnTo>
                    <a:pt x="4471397" y="2594905"/>
                  </a:lnTo>
                  <a:lnTo>
                    <a:pt x="4514696" y="2574756"/>
                  </a:lnTo>
                  <a:lnTo>
                    <a:pt x="4557178" y="2554137"/>
                  </a:lnTo>
                  <a:lnTo>
                    <a:pt x="4598829" y="2533057"/>
                  </a:lnTo>
                  <a:lnTo>
                    <a:pt x="4639635" y="2511523"/>
                  </a:lnTo>
                  <a:lnTo>
                    <a:pt x="4679580" y="2489543"/>
                  </a:lnTo>
                  <a:lnTo>
                    <a:pt x="4718651" y="2467124"/>
                  </a:lnTo>
                  <a:lnTo>
                    <a:pt x="4756832" y="2444274"/>
                  </a:lnTo>
                  <a:lnTo>
                    <a:pt x="4794110" y="2421001"/>
                  </a:lnTo>
                  <a:lnTo>
                    <a:pt x="4830469" y="2397312"/>
                  </a:lnTo>
                  <a:lnTo>
                    <a:pt x="4865896" y="2373215"/>
                  </a:lnTo>
                  <a:lnTo>
                    <a:pt x="4900375" y="2348718"/>
                  </a:lnTo>
                  <a:lnTo>
                    <a:pt x="4933892" y="2323828"/>
                  </a:lnTo>
                  <a:lnTo>
                    <a:pt x="4966433" y="2298553"/>
                  </a:lnTo>
                  <a:lnTo>
                    <a:pt x="4997983" y="2272901"/>
                  </a:lnTo>
                  <a:lnTo>
                    <a:pt x="5028527" y="2246879"/>
                  </a:lnTo>
                  <a:lnTo>
                    <a:pt x="5058052" y="2220495"/>
                  </a:lnTo>
                  <a:lnTo>
                    <a:pt x="5086542" y="2193757"/>
                  </a:lnTo>
                  <a:lnTo>
                    <a:pt x="5113983" y="2166672"/>
                  </a:lnTo>
                  <a:lnTo>
                    <a:pt x="5165661" y="2111492"/>
                  </a:lnTo>
                  <a:lnTo>
                    <a:pt x="5212968" y="2055018"/>
                  </a:lnTo>
                  <a:lnTo>
                    <a:pt x="5255788" y="1997310"/>
                  </a:lnTo>
                  <a:lnTo>
                    <a:pt x="5294006" y="1938431"/>
                  </a:lnTo>
                  <a:lnTo>
                    <a:pt x="5327505" y="1878440"/>
                  </a:lnTo>
                  <a:lnTo>
                    <a:pt x="5356169" y="1817400"/>
                  </a:lnTo>
                  <a:lnTo>
                    <a:pt x="5379882" y="1755371"/>
                  </a:lnTo>
                  <a:lnTo>
                    <a:pt x="5398528" y="1692415"/>
                  </a:lnTo>
                  <a:lnTo>
                    <a:pt x="5411990" y="1628594"/>
                  </a:lnTo>
                  <a:lnTo>
                    <a:pt x="5420153" y="1563968"/>
                  </a:lnTo>
                  <a:lnTo>
                    <a:pt x="5422210" y="1531373"/>
                  </a:lnTo>
                  <a:lnTo>
                    <a:pt x="5422900" y="1498600"/>
                  </a:lnTo>
                </a:path>
                <a:path w="5422900" h="2946400">
                  <a:moveTo>
                    <a:pt x="2743327" y="2946400"/>
                  </a:moveTo>
                  <a:lnTo>
                    <a:pt x="2681226" y="2946036"/>
                  </a:lnTo>
                  <a:lnTo>
                    <a:pt x="2619462" y="2944950"/>
                  </a:lnTo>
                  <a:lnTo>
                    <a:pt x="2558051" y="2943150"/>
                  </a:lnTo>
                  <a:lnTo>
                    <a:pt x="2497006" y="2940643"/>
                  </a:lnTo>
                  <a:lnTo>
                    <a:pt x="2436343" y="2937436"/>
                  </a:lnTo>
                  <a:lnTo>
                    <a:pt x="2376075" y="2933538"/>
                  </a:lnTo>
                  <a:lnTo>
                    <a:pt x="2316217" y="2928957"/>
                  </a:lnTo>
                  <a:lnTo>
                    <a:pt x="2256784" y="2923699"/>
                  </a:lnTo>
                  <a:lnTo>
                    <a:pt x="2197790" y="2917773"/>
                  </a:lnTo>
                  <a:lnTo>
                    <a:pt x="2139249" y="2911185"/>
                  </a:lnTo>
                  <a:lnTo>
                    <a:pt x="2081177" y="2903945"/>
                  </a:lnTo>
                  <a:lnTo>
                    <a:pt x="2023588" y="2896059"/>
                  </a:lnTo>
                  <a:lnTo>
                    <a:pt x="1966495" y="2887535"/>
                  </a:lnTo>
                  <a:lnTo>
                    <a:pt x="1909915" y="2878381"/>
                  </a:lnTo>
                  <a:lnTo>
                    <a:pt x="1853861" y="2868604"/>
                  </a:lnTo>
                  <a:lnTo>
                    <a:pt x="1798347" y="2858213"/>
                  </a:lnTo>
                  <a:lnTo>
                    <a:pt x="1743389" y="2847214"/>
                  </a:lnTo>
                  <a:lnTo>
                    <a:pt x="1689001" y="2835616"/>
                  </a:lnTo>
                  <a:lnTo>
                    <a:pt x="1635197" y="2823426"/>
                  </a:lnTo>
                  <a:lnTo>
                    <a:pt x="1581992" y="2810651"/>
                  </a:lnTo>
                  <a:lnTo>
                    <a:pt x="1529400" y="2797300"/>
                  </a:lnTo>
                  <a:lnTo>
                    <a:pt x="1477437" y="2783380"/>
                  </a:lnTo>
                  <a:lnTo>
                    <a:pt x="1426115" y="2768899"/>
                  </a:lnTo>
                  <a:lnTo>
                    <a:pt x="1375451" y="2753864"/>
                  </a:lnTo>
                  <a:lnTo>
                    <a:pt x="1325458" y="2738284"/>
                  </a:lnTo>
                  <a:lnTo>
                    <a:pt x="1276151" y="2722165"/>
                  </a:lnTo>
                  <a:lnTo>
                    <a:pt x="1227545" y="2705515"/>
                  </a:lnTo>
                  <a:lnTo>
                    <a:pt x="1179653" y="2688343"/>
                  </a:lnTo>
                  <a:lnTo>
                    <a:pt x="1132491" y="2670655"/>
                  </a:lnTo>
                  <a:lnTo>
                    <a:pt x="1086074" y="2652460"/>
                  </a:lnTo>
                  <a:lnTo>
                    <a:pt x="1040414" y="2633765"/>
                  </a:lnTo>
                  <a:lnTo>
                    <a:pt x="995528" y="2614577"/>
                  </a:lnTo>
                  <a:lnTo>
                    <a:pt x="951430" y="2594905"/>
                  </a:lnTo>
                  <a:lnTo>
                    <a:pt x="908133" y="2574756"/>
                  </a:lnTo>
                  <a:lnTo>
                    <a:pt x="865653" y="2554137"/>
                  </a:lnTo>
                  <a:lnTo>
                    <a:pt x="824005" y="2533057"/>
                  </a:lnTo>
                  <a:lnTo>
                    <a:pt x="783202" y="2511523"/>
                  </a:lnTo>
                  <a:lnTo>
                    <a:pt x="743259" y="2489543"/>
                  </a:lnTo>
                  <a:lnTo>
                    <a:pt x="704191" y="2467124"/>
                  </a:lnTo>
                  <a:lnTo>
                    <a:pt x="666012" y="2444274"/>
                  </a:lnTo>
                  <a:lnTo>
                    <a:pt x="628737" y="2421001"/>
                  </a:lnTo>
                  <a:lnTo>
                    <a:pt x="592381" y="2397312"/>
                  </a:lnTo>
                  <a:lnTo>
                    <a:pt x="556957" y="2373215"/>
                  </a:lnTo>
                  <a:lnTo>
                    <a:pt x="522480" y="2348718"/>
                  </a:lnTo>
                  <a:lnTo>
                    <a:pt x="488965" y="2323828"/>
                  </a:lnTo>
                  <a:lnTo>
                    <a:pt x="456427" y="2298553"/>
                  </a:lnTo>
                  <a:lnTo>
                    <a:pt x="424879" y="2272901"/>
                  </a:lnTo>
                  <a:lnTo>
                    <a:pt x="394337" y="2246879"/>
                  </a:lnTo>
                  <a:lnTo>
                    <a:pt x="364815" y="2220495"/>
                  </a:lnTo>
                  <a:lnTo>
                    <a:pt x="336327" y="2193757"/>
                  </a:lnTo>
                  <a:lnTo>
                    <a:pt x="308888" y="2166672"/>
                  </a:lnTo>
                  <a:lnTo>
                    <a:pt x="257215" y="2111492"/>
                  </a:lnTo>
                  <a:lnTo>
                    <a:pt x="209912" y="2055018"/>
                  </a:lnTo>
                  <a:lnTo>
                    <a:pt x="167095" y="1997310"/>
                  </a:lnTo>
                  <a:lnTo>
                    <a:pt x="128881" y="1938431"/>
                  </a:lnTo>
                  <a:lnTo>
                    <a:pt x="95385" y="1878440"/>
                  </a:lnTo>
                  <a:lnTo>
                    <a:pt x="66723" y="1817400"/>
                  </a:lnTo>
                  <a:lnTo>
                    <a:pt x="43012" y="1755371"/>
                  </a:lnTo>
                  <a:lnTo>
                    <a:pt x="24368" y="1692415"/>
                  </a:lnTo>
                  <a:lnTo>
                    <a:pt x="10908" y="1628594"/>
                  </a:lnTo>
                  <a:lnTo>
                    <a:pt x="2746" y="1563968"/>
                  </a:lnTo>
                  <a:lnTo>
                    <a:pt x="689" y="1531373"/>
                  </a:lnTo>
                  <a:lnTo>
                    <a:pt x="0" y="1498600"/>
                  </a:lnTo>
                </a:path>
                <a:path w="5422900" h="2946400">
                  <a:moveTo>
                    <a:pt x="2679446" y="0"/>
                  </a:moveTo>
                  <a:lnTo>
                    <a:pt x="2741546" y="363"/>
                  </a:lnTo>
                  <a:lnTo>
                    <a:pt x="2803310" y="1449"/>
                  </a:lnTo>
                  <a:lnTo>
                    <a:pt x="2864722" y="3249"/>
                  </a:lnTo>
                  <a:lnTo>
                    <a:pt x="2925767" y="5755"/>
                  </a:lnTo>
                  <a:lnTo>
                    <a:pt x="2986431" y="8961"/>
                  </a:lnTo>
                  <a:lnTo>
                    <a:pt x="3046700" y="12858"/>
                  </a:lnTo>
                  <a:lnTo>
                    <a:pt x="3106558" y="17439"/>
                  </a:lnTo>
                  <a:lnTo>
                    <a:pt x="3165993" y="22696"/>
                  </a:lnTo>
                  <a:lnTo>
                    <a:pt x="3224988" y="28621"/>
                  </a:lnTo>
                  <a:lnTo>
                    <a:pt x="3283529" y="35208"/>
                  </a:lnTo>
                  <a:lnTo>
                    <a:pt x="3341603" y="42447"/>
                  </a:lnTo>
                  <a:lnTo>
                    <a:pt x="3399194" y="50332"/>
                  </a:lnTo>
                  <a:lnTo>
                    <a:pt x="3456287" y="58854"/>
                  </a:lnTo>
                  <a:lnTo>
                    <a:pt x="3512869" y="68007"/>
                  </a:lnTo>
                  <a:lnTo>
                    <a:pt x="3568925" y="77782"/>
                  </a:lnTo>
                  <a:lnTo>
                    <a:pt x="3624440" y="88172"/>
                  </a:lnTo>
                  <a:lnTo>
                    <a:pt x="3679400" y="99169"/>
                  </a:lnTo>
                  <a:lnTo>
                    <a:pt x="3733790" y="110766"/>
                  </a:lnTo>
                  <a:lnTo>
                    <a:pt x="3787596" y="122954"/>
                  </a:lnTo>
                  <a:lnTo>
                    <a:pt x="3840803" y="135727"/>
                  </a:lnTo>
                  <a:lnTo>
                    <a:pt x="3893397" y="149076"/>
                  </a:lnTo>
                  <a:lnTo>
                    <a:pt x="3945363" y="162995"/>
                  </a:lnTo>
                  <a:lnTo>
                    <a:pt x="3996687" y="177474"/>
                  </a:lnTo>
                  <a:lnTo>
                    <a:pt x="4047353" y="192507"/>
                  </a:lnTo>
                  <a:lnTo>
                    <a:pt x="4097348" y="208086"/>
                  </a:lnTo>
                  <a:lnTo>
                    <a:pt x="4146658" y="224203"/>
                  </a:lnTo>
                  <a:lnTo>
                    <a:pt x="4195267" y="240851"/>
                  </a:lnTo>
                  <a:lnTo>
                    <a:pt x="4243160" y="258022"/>
                  </a:lnTo>
                  <a:lnTo>
                    <a:pt x="4290325" y="275708"/>
                  </a:lnTo>
                  <a:lnTo>
                    <a:pt x="4336745" y="293901"/>
                  </a:lnTo>
                  <a:lnTo>
                    <a:pt x="4382407" y="312595"/>
                  </a:lnTo>
                  <a:lnTo>
                    <a:pt x="4427296" y="331781"/>
                  </a:lnTo>
                  <a:lnTo>
                    <a:pt x="4471397" y="351452"/>
                  </a:lnTo>
                  <a:lnTo>
                    <a:pt x="4514696" y="371599"/>
                  </a:lnTo>
                  <a:lnTo>
                    <a:pt x="4557178" y="392216"/>
                  </a:lnTo>
                  <a:lnTo>
                    <a:pt x="4598829" y="413295"/>
                  </a:lnTo>
                  <a:lnTo>
                    <a:pt x="4639635" y="434828"/>
                  </a:lnTo>
                  <a:lnTo>
                    <a:pt x="4679580" y="456807"/>
                  </a:lnTo>
                  <a:lnTo>
                    <a:pt x="4718651" y="479224"/>
                  </a:lnTo>
                  <a:lnTo>
                    <a:pt x="4756832" y="502073"/>
                  </a:lnTo>
                  <a:lnTo>
                    <a:pt x="4794110" y="525346"/>
                  </a:lnTo>
                  <a:lnTo>
                    <a:pt x="4830469" y="549034"/>
                  </a:lnTo>
                  <a:lnTo>
                    <a:pt x="4865896" y="573130"/>
                  </a:lnTo>
                  <a:lnTo>
                    <a:pt x="4900375" y="597626"/>
                  </a:lnTo>
                  <a:lnTo>
                    <a:pt x="4933892" y="622516"/>
                  </a:lnTo>
                  <a:lnTo>
                    <a:pt x="4966433" y="647790"/>
                  </a:lnTo>
                  <a:lnTo>
                    <a:pt x="4997983" y="673442"/>
                  </a:lnTo>
                  <a:lnTo>
                    <a:pt x="5028527" y="699464"/>
                  </a:lnTo>
                  <a:lnTo>
                    <a:pt x="5058052" y="725848"/>
                  </a:lnTo>
                  <a:lnTo>
                    <a:pt x="5086542" y="752586"/>
                  </a:lnTo>
                  <a:lnTo>
                    <a:pt x="5113983" y="779671"/>
                  </a:lnTo>
                  <a:lnTo>
                    <a:pt x="5165661" y="834852"/>
                  </a:lnTo>
                  <a:lnTo>
                    <a:pt x="5212968" y="891328"/>
                  </a:lnTo>
                  <a:lnTo>
                    <a:pt x="5255788" y="949038"/>
                  </a:lnTo>
                  <a:lnTo>
                    <a:pt x="5294006" y="1007921"/>
                  </a:lnTo>
                  <a:lnTo>
                    <a:pt x="5327505" y="1067915"/>
                  </a:lnTo>
                  <a:lnTo>
                    <a:pt x="5356169" y="1128961"/>
                  </a:lnTo>
                  <a:lnTo>
                    <a:pt x="5379882" y="1190995"/>
                  </a:lnTo>
                  <a:lnTo>
                    <a:pt x="5398528" y="1253957"/>
                  </a:lnTo>
                  <a:lnTo>
                    <a:pt x="5411990" y="1317786"/>
                  </a:lnTo>
                  <a:lnTo>
                    <a:pt x="5420153" y="1382421"/>
                  </a:lnTo>
                  <a:lnTo>
                    <a:pt x="5422210" y="1415021"/>
                  </a:lnTo>
                  <a:lnTo>
                    <a:pt x="5422900" y="14478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0" y="1142999"/>
              <a:ext cx="3122295" cy="4343400"/>
            </a:xfrm>
            <a:custGeom>
              <a:avLst/>
              <a:gdLst/>
              <a:ahLst/>
              <a:cxnLst/>
              <a:rect l="l" t="t" r="r" b="b"/>
              <a:pathLst>
                <a:path w="3122295" h="4343400">
                  <a:moveTo>
                    <a:pt x="3121876" y="723900"/>
                  </a:moveTo>
                  <a:lnTo>
                    <a:pt x="2971800" y="723900"/>
                  </a:lnTo>
                  <a:lnTo>
                    <a:pt x="2971800" y="0"/>
                  </a:lnTo>
                  <a:lnTo>
                    <a:pt x="0" y="0"/>
                  </a:lnTo>
                  <a:lnTo>
                    <a:pt x="0" y="723900"/>
                  </a:lnTo>
                  <a:lnTo>
                    <a:pt x="0" y="1802130"/>
                  </a:lnTo>
                  <a:lnTo>
                    <a:pt x="0" y="1809750"/>
                  </a:lnTo>
                  <a:lnTo>
                    <a:pt x="0" y="4343400"/>
                  </a:lnTo>
                  <a:lnTo>
                    <a:pt x="2971800" y="4343400"/>
                  </a:lnTo>
                  <a:lnTo>
                    <a:pt x="2971800" y="1809750"/>
                  </a:lnTo>
                  <a:lnTo>
                    <a:pt x="3116999" y="1809750"/>
                  </a:lnTo>
                  <a:lnTo>
                    <a:pt x="3116999" y="1802130"/>
                  </a:lnTo>
                  <a:lnTo>
                    <a:pt x="3121876" y="1802130"/>
                  </a:lnTo>
                  <a:lnTo>
                    <a:pt x="3121876" y="723900"/>
                  </a:lnTo>
                  <a:close/>
                </a:path>
              </a:pathLst>
            </a:custGeom>
            <a:solidFill>
              <a:srgbClr val="66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0" y="1143000"/>
              <a:ext cx="3272154" cy="4343400"/>
            </a:xfrm>
            <a:custGeom>
              <a:avLst/>
              <a:gdLst/>
              <a:ahLst/>
              <a:cxnLst/>
              <a:rect l="l" t="t" r="r" b="b"/>
              <a:pathLst>
                <a:path w="3272154" h="4343400">
                  <a:moveTo>
                    <a:pt x="0" y="0"/>
                  </a:moveTo>
                  <a:lnTo>
                    <a:pt x="1733550" y="0"/>
                  </a:lnTo>
                  <a:lnTo>
                    <a:pt x="2476500" y="0"/>
                  </a:lnTo>
                  <a:lnTo>
                    <a:pt x="2971800" y="0"/>
                  </a:lnTo>
                  <a:lnTo>
                    <a:pt x="2971800" y="723900"/>
                  </a:lnTo>
                  <a:lnTo>
                    <a:pt x="3271901" y="1801876"/>
                  </a:lnTo>
                  <a:lnTo>
                    <a:pt x="2971800" y="1809750"/>
                  </a:lnTo>
                  <a:lnTo>
                    <a:pt x="2971800" y="4343400"/>
                  </a:lnTo>
                  <a:lnTo>
                    <a:pt x="2476500" y="4343400"/>
                  </a:lnTo>
                  <a:lnTo>
                    <a:pt x="1733550" y="4343400"/>
                  </a:lnTo>
                  <a:lnTo>
                    <a:pt x="0" y="4343400"/>
                  </a:lnTo>
                  <a:lnTo>
                    <a:pt x="0" y="1809750"/>
                  </a:lnTo>
                  <a:lnTo>
                    <a:pt x="0" y="7239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1" name="object 51"/>
          <p:cNvSpPr txBox="1"/>
          <p:nvPr/>
        </p:nvSpPr>
        <p:spPr>
          <a:xfrm>
            <a:off x="0" y="0"/>
            <a:ext cx="3048635" cy="990600"/>
          </a:xfrm>
          <a:prstGeom prst="rect">
            <a:avLst/>
          </a:prstGeom>
          <a:solidFill>
            <a:srgbClr val="FFFF99"/>
          </a:solidFill>
          <a:ln w="12700">
            <a:solidFill>
              <a:srgbClr val="000000"/>
            </a:solidFill>
          </a:ln>
        </p:spPr>
        <p:txBody>
          <a:bodyPr wrap="square" lIns="0" tIns="66040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520"/>
              </a:spcBef>
            </a:pPr>
            <a:r>
              <a:rPr dirty="0" sz="1200" spc="-5" b="1">
                <a:latin typeface="Times New Roman"/>
                <a:cs typeface="Times New Roman"/>
              </a:rPr>
              <a:t>PROBLEM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4.</a:t>
            </a:r>
            <a:endParaRPr sz="1200">
              <a:latin typeface="Times New Roman"/>
              <a:cs typeface="Times New Roman"/>
            </a:endParaRPr>
          </a:p>
          <a:p>
            <a:pPr marL="91440" marR="142875">
              <a:lnSpc>
                <a:spcPct val="100000"/>
              </a:lnSpc>
              <a:spcBef>
                <a:spcPts val="5"/>
              </a:spcBef>
            </a:pPr>
            <a:r>
              <a:rPr dirty="0" sz="1200">
                <a:latin typeface="Times New Roman"/>
                <a:cs typeface="Times New Roman"/>
              </a:rPr>
              <a:t>MAJOR</a:t>
            </a:r>
            <a:r>
              <a:rPr dirty="0" sz="1200" spc="-11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AXIS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AB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&amp;</a:t>
            </a:r>
            <a:r>
              <a:rPr dirty="0" sz="1200" spc="-10">
                <a:latin typeface="Times New Roman"/>
                <a:cs typeface="Times New Roman"/>
              </a:rPr>
              <a:t> MINOR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AXIS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CD</a:t>
            </a:r>
            <a:r>
              <a:rPr dirty="0" sz="1200" spc="-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  100 </a:t>
            </a:r>
            <a:r>
              <a:rPr dirty="0" sz="1200" spc="-5">
                <a:latin typeface="Times New Roman"/>
                <a:cs typeface="Times New Roman"/>
              </a:rPr>
              <a:t>AMD 70MM </a:t>
            </a:r>
            <a:r>
              <a:rPr dirty="0" sz="1200" spc="-10">
                <a:latin typeface="Times New Roman"/>
                <a:cs typeface="Times New Roman"/>
              </a:rPr>
              <a:t>LONG</a:t>
            </a:r>
            <a:r>
              <a:rPr dirty="0" sz="1200" spc="-1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RESPECTIVELY</a:t>
            </a:r>
            <a:endParaRPr sz="1200">
              <a:latin typeface="Times New Roman"/>
              <a:cs typeface="Times New Roman"/>
            </a:endParaRPr>
          </a:p>
          <a:p>
            <a:pPr marL="91440" marR="372110">
              <a:lnSpc>
                <a:spcPct val="100000"/>
              </a:lnSpc>
            </a:pPr>
            <a:r>
              <a:rPr dirty="0" sz="1200" spc="-25">
                <a:latin typeface="Times New Roman"/>
                <a:cs typeface="Times New Roman"/>
              </a:rPr>
              <a:t>.DRAW </a:t>
            </a:r>
            <a:r>
              <a:rPr dirty="0" sz="1200" spc="-10">
                <a:latin typeface="Times New Roman"/>
                <a:cs typeface="Times New Roman"/>
              </a:rPr>
              <a:t>ELLIPSE BY </a:t>
            </a:r>
            <a:r>
              <a:rPr dirty="0" sz="1200">
                <a:latin typeface="Times New Roman"/>
                <a:cs typeface="Times New Roman"/>
              </a:rPr>
              <a:t>ARCS </a:t>
            </a:r>
            <a:r>
              <a:rPr dirty="0" sz="1200" spc="-5">
                <a:latin typeface="Times New Roman"/>
                <a:cs typeface="Times New Roman"/>
              </a:rPr>
              <a:t>OF</a:t>
            </a:r>
            <a:r>
              <a:rPr dirty="0" sz="1200" spc="-1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CIRLES  </a:t>
            </a:r>
            <a:r>
              <a:rPr dirty="0" sz="1200" spc="-5">
                <a:latin typeface="Times New Roman"/>
                <a:cs typeface="Times New Roman"/>
              </a:rPr>
              <a:t>METHOD.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3339" y="1170177"/>
            <a:ext cx="2928620" cy="4293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 spc="-5">
                <a:latin typeface="Times New Roman"/>
                <a:cs typeface="Times New Roman"/>
              </a:rPr>
              <a:t>STEPS:</a:t>
            </a:r>
            <a:endParaRPr sz="1400">
              <a:latin typeface="Times New Roman"/>
              <a:cs typeface="Times New Roman"/>
            </a:endParaRPr>
          </a:p>
          <a:p>
            <a:pPr marL="168910" marR="287655" indent="-131445">
              <a:lnSpc>
                <a:spcPct val="100000"/>
              </a:lnSpc>
              <a:buSzPct val="92857"/>
              <a:buAutoNum type="arabicPeriod"/>
              <a:tabLst>
                <a:tab pos="173355" algn="l"/>
              </a:tabLst>
            </a:pPr>
            <a:r>
              <a:rPr dirty="0" sz="1400" spc="-5">
                <a:latin typeface="Times New Roman"/>
                <a:cs typeface="Times New Roman"/>
              </a:rPr>
              <a:t>Draw </a:t>
            </a:r>
            <a:r>
              <a:rPr dirty="0" sz="1400">
                <a:latin typeface="Times New Roman"/>
                <a:cs typeface="Times New Roman"/>
              </a:rPr>
              <a:t>both axes as </a:t>
            </a:r>
            <a:r>
              <a:rPr dirty="0" sz="1400" spc="-5">
                <a:latin typeface="Times New Roman"/>
                <a:cs typeface="Times New Roman"/>
              </a:rPr>
              <a:t>usual.Name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the  ends &amp; intersecting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point</a:t>
            </a:r>
            <a:endParaRPr sz="1400">
              <a:latin typeface="Times New Roman"/>
              <a:cs typeface="Times New Roman"/>
            </a:endParaRPr>
          </a:p>
          <a:p>
            <a:pPr marL="168910" marR="162560" indent="-131445">
              <a:lnSpc>
                <a:spcPct val="100000"/>
              </a:lnSpc>
              <a:buSzPct val="92857"/>
              <a:buAutoNum type="arabicPeriod"/>
              <a:tabLst>
                <a:tab pos="173355" algn="l"/>
              </a:tabLst>
            </a:pPr>
            <a:r>
              <a:rPr dirty="0" sz="1400" spc="-20">
                <a:latin typeface="Times New Roman"/>
                <a:cs typeface="Times New Roman"/>
              </a:rPr>
              <a:t>Taking </a:t>
            </a:r>
            <a:r>
              <a:rPr dirty="0" sz="1400" spc="-5">
                <a:latin typeface="Times New Roman"/>
                <a:cs typeface="Times New Roman"/>
              </a:rPr>
              <a:t>AO </a:t>
            </a:r>
            <a:r>
              <a:rPr dirty="0" sz="1400">
                <a:latin typeface="Times New Roman"/>
                <a:cs typeface="Times New Roman"/>
              </a:rPr>
              <a:t>distance I.e.half </a:t>
            </a:r>
            <a:r>
              <a:rPr dirty="0" sz="1400" spc="-10">
                <a:latin typeface="Times New Roman"/>
                <a:cs typeface="Times New Roman"/>
              </a:rPr>
              <a:t>major  </a:t>
            </a:r>
            <a:r>
              <a:rPr dirty="0" sz="1400">
                <a:latin typeface="Times New Roman"/>
                <a:cs typeface="Times New Roman"/>
              </a:rPr>
              <a:t>axis, from C, </a:t>
            </a:r>
            <a:r>
              <a:rPr dirty="0" sz="1400" spc="-5">
                <a:latin typeface="Times New Roman"/>
                <a:cs typeface="Times New Roman"/>
              </a:rPr>
              <a:t>mark </a:t>
            </a:r>
            <a:r>
              <a:rPr dirty="0" sz="1400" spc="15">
                <a:latin typeface="Times New Roman"/>
                <a:cs typeface="Times New Roman"/>
              </a:rPr>
              <a:t>F</a:t>
            </a:r>
            <a:r>
              <a:rPr dirty="0" baseline="-21604" sz="1350" spc="22">
                <a:latin typeface="Times New Roman"/>
                <a:cs typeface="Times New Roman"/>
              </a:rPr>
              <a:t>1 </a:t>
            </a:r>
            <a:r>
              <a:rPr dirty="0" sz="1400">
                <a:latin typeface="Times New Roman"/>
                <a:cs typeface="Times New Roman"/>
              </a:rPr>
              <a:t>&amp; </a:t>
            </a:r>
            <a:r>
              <a:rPr dirty="0" sz="1400" spc="5">
                <a:latin typeface="Times New Roman"/>
                <a:cs typeface="Times New Roman"/>
              </a:rPr>
              <a:t>F</a:t>
            </a:r>
            <a:r>
              <a:rPr dirty="0" baseline="-21604" sz="1350" spc="7">
                <a:latin typeface="Times New Roman"/>
                <a:cs typeface="Times New Roman"/>
              </a:rPr>
              <a:t>2 </a:t>
            </a:r>
            <a:r>
              <a:rPr dirty="0" sz="1400" spc="-5">
                <a:latin typeface="Times New Roman"/>
                <a:cs typeface="Times New Roman"/>
              </a:rPr>
              <a:t>On AB </a:t>
            </a:r>
            <a:r>
              <a:rPr dirty="0" sz="1400">
                <a:latin typeface="Times New Roman"/>
                <a:cs typeface="Times New Roman"/>
              </a:rPr>
              <a:t>.  ( focus 1 and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2.)</a:t>
            </a:r>
            <a:endParaRPr sz="1400">
              <a:latin typeface="Times New Roman"/>
              <a:cs typeface="Times New Roman"/>
            </a:endParaRPr>
          </a:p>
          <a:p>
            <a:pPr marL="168910" marR="278130" indent="-131445">
              <a:lnSpc>
                <a:spcPct val="100000"/>
              </a:lnSpc>
              <a:buSzPct val="92857"/>
              <a:buAutoNum type="arabicPeriod"/>
              <a:tabLst>
                <a:tab pos="173355" algn="l"/>
              </a:tabLst>
            </a:pPr>
            <a:r>
              <a:rPr dirty="0" sz="1400" spc="-5">
                <a:latin typeface="Times New Roman"/>
                <a:cs typeface="Times New Roman"/>
              </a:rPr>
              <a:t>On </a:t>
            </a:r>
            <a:r>
              <a:rPr dirty="0" sz="1400">
                <a:latin typeface="Times New Roman"/>
                <a:cs typeface="Times New Roman"/>
              </a:rPr>
              <a:t>line </a:t>
            </a:r>
            <a:r>
              <a:rPr dirty="0" sz="1400" spc="5">
                <a:latin typeface="Times New Roman"/>
                <a:cs typeface="Times New Roman"/>
              </a:rPr>
              <a:t>F</a:t>
            </a:r>
            <a:r>
              <a:rPr dirty="0" baseline="-21604" sz="1350" spc="7">
                <a:latin typeface="Times New Roman"/>
                <a:cs typeface="Times New Roman"/>
              </a:rPr>
              <a:t>1</a:t>
            </a:r>
            <a:r>
              <a:rPr dirty="0" sz="1400" spc="5">
                <a:latin typeface="Times New Roman"/>
                <a:cs typeface="Times New Roman"/>
              </a:rPr>
              <a:t>- </a:t>
            </a:r>
            <a:r>
              <a:rPr dirty="0" sz="1400">
                <a:latin typeface="Times New Roman"/>
                <a:cs typeface="Times New Roman"/>
              </a:rPr>
              <a:t>O taking any</a:t>
            </a:r>
            <a:r>
              <a:rPr dirty="0" sz="1400" spc="-1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distance,  </a:t>
            </a:r>
            <a:r>
              <a:rPr dirty="0" sz="1400" spc="-5">
                <a:latin typeface="Times New Roman"/>
                <a:cs typeface="Times New Roman"/>
              </a:rPr>
              <a:t>mark </a:t>
            </a:r>
            <a:r>
              <a:rPr dirty="0" sz="1400">
                <a:latin typeface="Times New Roman"/>
                <a:cs typeface="Times New Roman"/>
              </a:rPr>
              <a:t>points 1,2,3, &amp;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4</a:t>
            </a:r>
            <a:endParaRPr sz="1400">
              <a:latin typeface="Times New Roman"/>
              <a:cs typeface="Times New Roman"/>
            </a:endParaRPr>
          </a:p>
          <a:p>
            <a:pPr marL="168910" marR="76835" indent="-131445">
              <a:lnSpc>
                <a:spcPct val="100000"/>
              </a:lnSpc>
              <a:buSzPct val="92857"/>
              <a:buAutoNum type="arabicPeriod"/>
              <a:tabLst>
                <a:tab pos="173355" algn="l"/>
              </a:tabLst>
            </a:pPr>
            <a:r>
              <a:rPr dirty="0" sz="1400" spc="-20">
                <a:latin typeface="Times New Roman"/>
                <a:cs typeface="Times New Roman"/>
              </a:rPr>
              <a:t>Taking </a:t>
            </a:r>
            <a:r>
              <a:rPr dirty="0" sz="1400" spc="10">
                <a:latin typeface="Times New Roman"/>
                <a:cs typeface="Times New Roman"/>
              </a:rPr>
              <a:t>F</a:t>
            </a:r>
            <a:r>
              <a:rPr dirty="0" baseline="-21604" sz="1350" spc="15">
                <a:latin typeface="Times New Roman"/>
                <a:cs typeface="Times New Roman"/>
              </a:rPr>
              <a:t>1 </a:t>
            </a:r>
            <a:r>
              <a:rPr dirty="0" sz="1400" spc="-10">
                <a:latin typeface="Times New Roman"/>
                <a:cs typeface="Times New Roman"/>
              </a:rPr>
              <a:t>center, </a:t>
            </a:r>
            <a:r>
              <a:rPr dirty="0" sz="1400" spc="-5">
                <a:latin typeface="Times New Roman"/>
                <a:cs typeface="Times New Roman"/>
              </a:rPr>
              <a:t>with </a:t>
            </a:r>
            <a:r>
              <a:rPr dirty="0" sz="1400">
                <a:latin typeface="Times New Roman"/>
                <a:cs typeface="Times New Roman"/>
              </a:rPr>
              <a:t>distance A-1  draw an arc above </a:t>
            </a:r>
            <a:r>
              <a:rPr dirty="0" sz="1400" spc="-5">
                <a:latin typeface="Times New Roman"/>
                <a:cs typeface="Times New Roman"/>
              </a:rPr>
              <a:t>AB </a:t>
            </a:r>
            <a:r>
              <a:rPr dirty="0" sz="1400">
                <a:latin typeface="Times New Roman"/>
                <a:cs typeface="Times New Roman"/>
              </a:rPr>
              <a:t>and taking </a:t>
            </a:r>
            <a:r>
              <a:rPr dirty="0" sz="1400" spc="15">
                <a:latin typeface="Times New Roman"/>
                <a:cs typeface="Times New Roman"/>
              </a:rPr>
              <a:t>F</a:t>
            </a:r>
            <a:r>
              <a:rPr dirty="0" baseline="-21604" sz="1350" spc="22">
                <a:latin typeface="Times New Roman"/>
                <a:cs typeface="Times New Roman"/>
              </a:rPr>
              <a:t>2 </a:t>
            </a:r>
            <a:r>
              <a:rPr dirty="0" sz="900" spc="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center, </a:t>
            </a:r>
            <a:r>
              <a:rPr dirty="0" sz="1400" spc="-5">
                <a:latin typeface="Times New Roman"/>
                <a:cs typeface="Times New Roman"/>
              </a:rPr>
              <a:t>with </a:t>
            </a:r>
            <a:r>
              <a:rPr dirty="0" sz="1400">
                <a:latin typeface="Times New Roman"/>
                <a:cs typeface="Times New Roman"/>
              </a:rPr>
              <a:t>B-1 distance cut this arc.  </a:t>
            </a:r>
            <a:r>
              <a:rPr dirty="0" sz="1400" spc="-10">
                <a:latin typeface="Times New Roman"/>
                <a:cs typeface="Times New Roman"/>
              </a:rPr>
              <a:t>Name </a:t>
            </a:r>
            <a:r>
              <a:rPr dirty="0" sz="1400">
                <a:latin typeface="Times New Roman"/>
                <a:cs typeface="Times New Roman"/>
              </a:rPr>
              <a:t>the point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20">
                <a:latin typeface="Times New Roman"/>
                <a:cs typeface="Times New Roman"/>
              </a:rPr>
              <a:t>p</a:t>
            </a:r>
            <a:r>
              <a:rPr dirty="0" baseline="-21604" sz="1350" spc="30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  <a:p>
            <a:pPr marL="38100" marR="30480">
              <a:lnSpc>
                <a:spcPct val="100000"/>
              </a:lnSpc>
              <a:spcBef>
                <a:spcPts val="5"/>
              </a:spcBef>
              <a:buSzPct val="92857"/>
              <a:buAutoNum type="arabicPeriod"/>
              <a:tabLst>
                <a:tab pos="173355" algn="l"/>
              </a:tabLst>
            </a:pPr>
            <a:r>
              <a:rPr dirty="0" sz="1400">
                <a:latin typeface="Times New Roman"/>
                <a:cs typeface="Times New Roman"/>
              </a:rPr>
              <a:t>Repeat this step with </a:t>
            </a:r>
            <a:r>
              <a:rPr dirty="0" sz="1400" spc="-5">
                <a:latin typeface="Times New Roman"/>
                <a:cs typeface="Times New Roman"/>
              </a:rPr>
              <a:t>same </a:t>
            </a:r>
            <a:r>
              <a:rPr dirty="0" sz="1400">
                <a:latin typeface="Times New Roman"/>
                <a:cs typeface="Times New Roman"/>
              </a:rPr>
              <a:t>centers</a:t>
            </a:r>
            <a:r>
              <a:rPr dirty="0" sz="1400" spc="-1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but  taking now A-2 &amp; B-2 distances for  drawing arcs. </a:t>
            </a:r>
            <a:r>
              <a:rPr dirty="0" sz="1400" spc="-10">
                <a:latin typeface="Times New Roman"/>
                <a:cs typeface="Times New Roman"/>
              </a:rPr>
              <a:t>Name </a:t>
            </a:r>
            <a:r>
              <a:rPr dirty="0" sz="1400">
                <a:latin typeface="Times New Roman"/>
                <a:cs typeface="Times New Roman"/>
              </a:rPr>
              <a:t>the point </a:t>
            </a:r>
            <a:r>
              <a:rPr dirty="0" sz="1400" spc="25">
                <a:latin typeface="Times New Roman"/>
                <a:cs typeface="Times New Roman"/>
              </a:rPr>
              <a:t>p</a:t>
            </a:r>
            <a:r>
              <a:rPr dirty="0" baseline="-21604" sz="1350" spc="37">
                <a:latin typeface="Times New Roman"/>
                <a:cs typeface="Times New Roman"/>
              </a:rPr>
              <a:t>2 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6.Similarly </a:t>
            </a:r>
            <a:r>
              <a:rPr dirty="0" sz="1400">
                <a:latin typeface="Times New Roman"/>
                <a:cs typeface="Times New Roman"/>
              </a:rPr>
              <a:t>get all other P</a:t>
            </a:r>
            <a:r>
              <a:rPr dirty="0" sz="1400" spc="-1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points.</a:t>
            </a:r>
            <a:endParaRPr sz="1400">
              <a:latin typeface="Times New Roman"/>
              <a:cs typeface="Times New Roman"/>
            </a:endParaRPr>
          </a:p>
          <a:p>
            <a:pPr marL="168910" marR="30480" indent="-3175">
              <a:lnSpc>
                <a:spcPct val="100000"/>
              </a:lnSpc>
            </a:pPr>
            <a:r>
              <a:rPr dirty="0" sz="1400" spc="-20">
                <a:latin typeface="Times New Roman"/>
                <a:cs typeface="Times New Roman"/>
              </a:rPr>
              <a:t>With </a:t>
            </a:r>
            <a:r>
              <a:rPr dirty="0" sz="1400" spc="-5">
                <a:latin typeface="Times New Roman"/>
                <a:cs typeface="Times New Roman"/>
              </a:rPr>
              <a:t>same </a:t>
            </a:r>
            <a:r>
              <a:rPr dirty="0" sz="1400">
                <a:latin typeface="Times New Roman"/>
                <a:cs typeface="Times New Roman"/>
              </a:rPr>
              <a:t>steps positions of P can be  located below</a:t>
            </a:r>
            <a:r>
              <a:rPr dirty="0" sz="1400" spc="-13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AB.</a:t>
            </a:r>
            <a:endParaRPr sz="1400">
              <a:latin typeface="Times New Roman"/>
              <a:cs typeface="Times New Roman"/>
            </a:endParaRPr>
          </a:p>
          <a:p>
            <a:pPr marL="168910" marR="81280" indent="-131445">
              <a:lnSpc>
                <a:spcPct val="100000"/>
              </a:lnSpc>
            </a:pPr>
            <a:r>
              <a:rPr dirty="0" sz="1400">
                <a:latin typeface="Times New Roman"/>
                <a:cs typeface="Times New Roman"/>
              </a:rPr>
              <a:t>7.Join all points by </a:t>
            </a:r>
            <a:r>
              <a:rPr dirty="0" sz="1400" spc="-5">
                <a:latin typeface="Times New Roman"/>
                <a:cs typeface="Times New Roman"/>
              </a:rPr>
              <a:t>smooth </a:t>
            </a:r>
            <a:r>
              <a:rPr dirty="0" sz="1400">
                <a:latin typeface="Times New Roman"/>
                <a:cs typeface="Times New Roman"/>
              </a:rPr>
              <a:t>curve to</a:t>
            </a:r>
            <a:r>
              <a:rPr dirty="0" sz="1400" spc="-1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get  an ellipse/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3498850" y="698500"/>
            <a:ext cx="5194300" cy="1276350"/>
            <a:chOff x="3498850" y="698500"/>
            <a:chExt cx="5194300" cy="1276350"/>
          </a:xfrm>
        </p:grpSpPr>
        <p:sp>
          <p:nvSpPr>
            <p:cNvPr id="54" name="object 54"/>
            <p:cNvSpPr/>
            <p:nvPr/>
          </p:nvSpPr>
          <p:spPr>
            <a:xfrm>
              <a:off x="3505200" y="704850"/>
              <a:ext cx="5181600" cy="1263650"/>
            </a:xfrm>
            <a:custGeom>
              <a:avLst/>
              <a:gdLst/>
              <a:ahLst/>
              <a:cxnLst/>
              <a:rect l="l" t="t" r="r" b="b"/>
              <a:pathLst>
                <a:path w="5181600" h="1263650">
                  <a:moveTo>
                    <a:pt x="4318000" y="1066800"/>
                  </a:moveTo>
                  <a:lnTo>
                    <a:pt x="3022600" y="1066800"/>
                  </a:lnTo>
                  <a:lnTo>
                    <a:pt x="2709799" y="1263650"/>
                  </a:lnTo>
                  <a:lnTo>
                    <a:pt x="4318000" y="1066800"/>
                  </a:lnTo>
                  <a:close/>
                </a:path>
                <a:path w="5181600" h="1263650">
                  <a:moveTo>
                    <a:pt x="5003800" y="0"/>
                  </a:moveTo>
                  <a:lnTo>
                    <a:pt x="177800" y="0"/>
                  </a:lnTo>
                  <a:lnTo>
                    <a:pt x="130542" y="6352"/>
                  </a:lnTo>
                  <a:lnTo>
                    <a:pt x="88072" y="24280"/>
                  </a:lnTo>
                  <a:lnTo>
                    <a:pt x="52085" y="52085"/>
                  </a:lnTo>
                  <a:lnTo>
                    <a:pt x="24280" y="88072"/>
                  </a:lnTo>
                  <a:lnTo>
                    <a:pt x="6352" y="130542"/>
                  </a:lnTo>
                  <a:lnTo>
                    <a:pt x="0" y="177800"/>
                  </a:lnTo>
                  <a:lnTo>
                    <a:pt x="0" y="889000"/>
                  </a:lnTo>
                  <a:lnTo>
                    <a:pt x="6352" y="936257"/>
                  </a:lnTo>
                  <a:lnTo>
                    <a:pt x="24280" y="978727"/>
                  </a:lnTo>
                  <a:lnTo>
                    <a:pt x="52085" y="1014714"/>
                  </a:lnTo>
                  <a:lnTo>
                    <a:pt x="88072" y="1042519"/>
                  </a:lnTo>
                  <a:lnTo>
                    <a:pt x="130542" y="1060447"/>
                  </a:lnTo>
                  <a:lnTo>
                    <a:pt x="177800" y="1066800"/>
                  </a:lnTo>
                  <a:lnTo>
                    <a:pt x="5003800" y="1066800"/>
                  </a:lnTo>
                  <a:lnTo>
                    <a:pt x="5051057" y="1060447"/>
                  </a:lnTo>
                  <a:lnTo>
                    <a:pt x="5093527" y="1042519"/>
                  </a:lnTo>
                  <a:lnTo>
                    <a:pt x="5129514" y="1014714"/>
                  </a:lnTo>
                  <a:lnTo>
                    <a:pt x="5157319" y="978727"/>
                  </a:lnTo>
                  <a:lnTo>
                    <a:pt x="5175247" y="936257"/>
                  </a:lnTo>
                  <a:lnTo>
                    <a:pt x="5181600" y="889000"/>
                  </a:lnTo>
                  <a:lnTo>
                    <a:pt x="5181600" y="177800"/>
                  </a:lnTo>
                  <a:lnTo>
                    <a:pt x="5175247" y="130542"/>
                  </a:lnTo>
                  <a:lnTo>
                    <a:pt x="5157319" y="88072"/>
                  </a:lnTo>
                  <a:lnTo>
                    <a:pt x="5129514" y="52085"/>
                  </a:lnTo>
                  <a:lnTo>
                    <a:pt x="5093527" y="24280"/>
                  </a:lnTo>
                  <a:lnTo>
                    <a:pt x="5051057" y="6352"/>
                  </a:lnTo>
                  <a:lnTo>
                    <a:pt x="5003800" y="0"/>
                  </a:lnTo>
                  <a:close/>
                </a:path>
              </a:pathLst>
            </a:custGeom>
            <a:solidFill>
              <a:srgbClr val="CCFF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3505200" y="704850"/>
              <a:ext cx="5181600" cy="1263650"/>
            </a:xfrm>
            <a:custGeom>
              <a:avLst/>
              <a:gdLst/>
              <a:ahLst/>
              <a:cxnLst/>
              <a:rect l="l" t="t" r="r" b="b"/>
              <a:pathLst>
                <a:path w="5181600" h="1263650">
                  <a:moveTo>
                    <a:pt x="0" y="177800"/>
                  </a:moveTo>
                  <a:lnTo>
                    <a:pt x="6352" y="130542"/>
                  </a:lnTo>
                  <a:lnTo>
                    <a:pt x="24280" y="88072"/>
                  </a:lnTo>
                  <a:lnTo>
                    <a:pt x="52085" y="52085"/>
                  </a:lnTo>
                  <a:lnTo>
                    <a:pt x="88072" y="24280"/>
                  </a:lnTo>
                  <a:lnTo>
                    <a:pt x="130542" y="6352"/>
                  </a:lnTo>
                  <a:lnTo>
                    <a:pt x="177800" y="0"/>
                  </a:lnTo>
                  <a:lnTo>
                    <a:pt x="3022600" y="0"/>
                  </a:lnTo>
                  <a:lnTo>
                    <a:pt x="4318000" y="0"/>
                  </a:lnTo>
                  <a:lnTo>
                    <a:pt x="5003800" y="0"/>
                  </a:lnTo>
                  <a:lnTo>
                    <a:pt x="5051057" y="6352"/>
                  </a:lnTo>
                  <a:lnTo>
                    <a:pt x="5093527" y="24280"/>
                  </a:lnTo>
                  <a:lnTo>
                    <a:pt x="5129514" y="52085"/>
                  </a:lnTo>
                  <a:lnTo>
                    <a:pt x="5157319" y="88072"/>
                  </a:lnTo>
                  <a:lnTo>
                    <a:pt x="5175247" y="130542"/>
                  </a:lnTo>
                  <a:lnTo>
                    <a:pt x="5181600" y="177800"/>
                  </a:lnTo>
                  <a:lnTo>
                    <a:pt x="5181600" y="622300"/>
                  </a:lnTo>
                  <a:lnTo>
                    <a:pt x="5181600" y="889000"/>
                  </a:lnTo>
                  <a:lnTo>
                    <a:pt x="5175247" y="936257"/>
                  </a:lnTo>
                  <a:lnTo>
                    <a:pt x="5157319" y="978727"/>
                  </a:lnTo>
                  <a:lnTo>
                    <a:pt x="5129514" y="1014714"/>
                  </a:lnTo>
                  <a:lnTo>
                    <a:pt x="5093527" y="1042519"/>
                  </a:lnTo>
                  <a:lnTo>
                    <a:pt x="5051057" y="1060447"/>
                  </a:lnTo>
                  <a:lnTo>
                    <a:pt x="5003800" y="1066800"/>
                  </a:lnTo>
                  <a:lnTo>
                    <a:pt x="4318000" y="1066800"/>
                  </a:lnTo>
                  <a:lnTo>
                    <a:pt x="2709799" y="1263650"/>
                  </a:lnTo>
                  <a:lnTo>
                    <a:pt x="3022600" y="1066800"/>
                  </a:lnTo>
                  <a:lnTo>
                    <a:pt x="177800" y="1066800"/>
                  </a:lnTo>
                  <a:lnTo>
                    <a:pt x="130542" y="1060447"/>
                  </a:lnTo>
                  <a:lnTo>
                    <a:pt x="88072" y="1042519"/>
                  </a:lnTo>
                  <a:lnTo>
                    <a:pt x="52085" y="1014714"/>
                  </a:lnTo>
                  <a:lnTo>
                    <a:pt x="24280" y="978727"/>
                  </a:lnTo>
                  <a:lnTo>
                    <a:pt x="6352" y="936257"/>
                  </a:lnTo>
                  <a:lnTo>
                    <a:pt x="0" y="889000"/>
                  </a:lnTo>
                  <a:lnTo>
                    <a:pt x="0" y="622300"/>
                  </a:lnTo>
                  <a:lnTo>
                    <a:pt x="0" y="1778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6" name="object 56"/>
          <p:cNvSpPr txBox="1"/>
          <p:nvPr/>
        </p:nvSpPr>
        <p:spPr>
          <a:xfrm>
            <a:off x="3635375" y="789177"/>
            <a:ext cx="5068570" cy="8794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5"/>
              </a:spcBef>
            </a:pPr>
            <a:r>
              <a:rPr dirty="0" sz="1400" spc="-25" b="1">
                <a:solidFill>
                  <a:srgbClr val="3333CC"/>
                </a:solidFill>
                <a:latin typeface="Arial"/>
                <a:cs typeface="Arial"/>
              </a:rPr>
              <a:t>As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per the definition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Ellipse is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locus of point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P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moving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in  a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plane such that the </a:t>
            </a:r>
            <a:r>
              <a:rPr dirty="0" sz="1400" spc="-5" b="1">
                <a:solidFill>
                  <a:srgbClr val="FF0066"/>
                </a:solidFill>
                <a:latin typeface="Arial"/>
                <a:cs typeface="Arial"/>
              </a:rPr>
              <a:t>SUM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of </a:t>
            </a:r>
            <a:r>
              <a:rPr dirty="0" sz="1400" spc="-215" b="1">
                <a:solidFill>
                  <a:srgbClr val="3333CC"/>
                </a:solidFill>
                <a:latin typeface="Arial"/>
                <a:cs typeface="Arial"/>
              </a:rPr>
              <a:t>it‟s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distances from </a:t>
            </a:r>
            <a:r>
              <a:rPr dirty="0" sz="1400" spc="10" b="1">
                <a:solidFill>
                  <a:srgbClr val="3333CC"/>
                </a:solidFill>
                <a:latin typeface="Arial"/>
                <a:cs typeface="Arial"/>
              </a:rPr>
              <a:t>two </a:t>
            </a:r>
            <a:r>
              <a:rPr dirty="0" sz="1400" spc="-30" b="1">
                <a:solidFill>
                  <a:srgbClr val="3333CC"/>
                </a:solidFill>
                <a:latin typeface="Arial"/>
                <a:cs typeface="Arial"/>
              </a:rPr>
              <a:t>fixed 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points </a:t>
            </a:r>
            <a:r>
              <a:rPr dirty="0" sz="1400" spc="5" b="1">
                <a:solidFill>
                  <a:srgbClr val="3333CC"/>
                </a:solidFill>
                <a:latin typeface="Arial"/>
                <a:cs typeface="Arial"/>
              </a:rPr>
              <a:t>(F</a:t>
            </a:r>
            <a:r>
              <a:rPr dirty="0" baseline="-21604" sz="1350" spc="7" b="1">
                <a:solidFill>
                  <a:srgbClr val="3333CC"/>
                </a:solidFill>
                <a:latin typeface="Arial"/>
                <a:cs typeface="Arial"/>
              </a:rPr>
              <a:t>1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&amp; F</a:t>
            </a:r>
            <a:r>
              <a:rPr dirty="0" baseline="-21604" sz="1350" b="1">
                <a:solidFill>
                  <a:srgbClr val="3333CC"/>
                </a:solidFill>
                <a:latin typeface="Arial"/>
                <a:cs typeface="Arial"/>
              </a:rPr>
              <a:t>2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) remains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constant and equals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to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the length  of</a:t>
            </a:r>
            <a:r>
              <a:rPr dirty="0" sz="1400" spc="-2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major</a:t>
            </a:r>
            <a:r>
              <a:rPr dirty="0" sz="1400" spc="-1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axis</a:t>
            </a:r>
            <a:r>
              <a:rPr dirty="0" sz="1400" spc="-8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3333CC"/>
                </a:solidFill>
                <a:latin typeface="Arial"/>
                <a:cs typeface="Arial"/>
              </a:rPr>
              <a:t>AB.(Note</a:t>
            </a:r>
            <a:r>
              <a:rPr dirty="0" sz="1400" spc="-3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A</a:t>
            </a:r>
            <a:r>
              <a:rPr dirty="0" sz="1400" spc="-6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.1+</a:t>
            </a:r>
            <a:r>
              <a:rPr dirty="0" sz="1400" spc="-3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B</a:t>
            </a:r>
            <a:r>
              <a:rPr dirty="0" sz="1400" spc="-1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.1=A</a:t>
            </a:r>
            <a:r>
              <a:rPr dirty="0" sz="1400" spc="-7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. 2</a:t>
            </a:r>
            <a:r>
              <a:rPr dirty="0" sz="1400" spc="-1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+</a:t>
            </a:r>
            <a:r>
              <a:rPr dirty="0" sz="1400" spc="-1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B.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 2</a:t>
            </a:r>
            <a:r>
              <a:rPr dirty="0" sz="1400" spc="-1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=</a:t>
            </a:r>
            <a:r>
              <a:rPr dirty="0" sz="1400" spc="-7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3333CC"/>
                </a:solidFill>
                <a:latin typeface="Arial"/>
                <a:cs typeface="Arial"/>
              </a:rPr>
              <a:t>AB)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8016875" y="6629400"/>
            <a:ext cx="914400" cy="182880"/>
            <a:chOff x="8016875" y="6629400"/>
            <a:chExt cx="914400" cy="182880"/>
          </a:xfrm>
        </p:grpSpPr>
        <p:sp>
          <p:nvSpPr>
            <p:cNvPr id="58" name="object 58"/>
            <p:cNvSpPr/>
            <p:nvPr/>
          </p:nvSpPr>
          <p:spPr>
            <a:xfrm>
              <a:off x="8016875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625" y="182562"/>
                  </a:lnTo>
                  <a:lnTo>
                    <a:pt x="182625" y="159741"/>
                  </a:lnTo>
                  <a:lnTo>
                    <a:pt x="39877" y="159741"/>
                  </a:lnTo>
                  <a:lnTo>
                    <a:pt x="39877" y="91287"/>
                  </a:lnTo>
                  <a:lnTo>
                    <a:pt x="22859" y="91287"/>
                  </a:lnTo>
                  <a:lnTo>
                    <a:pt x="91313" y="22821"/>
                  </a:lnTo>
                  <a:lnTo>
                    <a:pt x="182625" y="22821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81"/>
                  </a:moveTo>
                  <a:lnTo>
                    <a:pt x="134111" y="31381"/>
                  </a:lnTo>
                  <a:lnTo>
                    <a:pt x="134111" y="65608"/>
                  </a:lnTo>
                  <a:lnTo>
                    <a:pt x="159766" y="91287"/>
                  </a:lnTo>
                  <a:lnTo>
                    <a:pt x="142621" y="91287"/>
                  </a:lnTo>
                  <a:lnTo>
                    <a:pt x="142621" y="159741"/>
                  </a:lnTo>
                  <a:lnTo>
                    <a:pt x="182625" y="159741"/>
                  </a:lnTo>
                  <a:lnTo>
                    <a:pt x="182625" y="31381"/>
                  </a:lnTo>
                  <a:close/>
                </a:path>
                <a:path w="182879" h="182879">
                  <a:moveTo>
                    <a:pt x="182625" y="22821"/>
                  </a:moveTo>
                  <a:lnTo>
                    <a:pt x="91313" y="22821"/>
                  </a:lnTo>
                  <a:lnTo>
                    <a:pt x="116967" y="48488"/>
                  </a:lnTo>
                  <a:lnTo>
                    <a:pt x="116967" y="31381"/>
                  </a:lnTo>
                  <a:lnTo>
                    <a:pt x="182625" y="31381"/>
                  </a:lnTo>
                  <a:lnTo>
                    <a:pt x="182625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8056753" y="6660781"/>
              <a:ext cx="102870" cy="128905"/>
            </a:xfrm>
            <a:custGeom>
              <a:avLst/>
              <a:gdLst/>
              <a:ahLst/>
              <a:cxnLst/>
              <a:rect l="l" t="t" r="r" b="b"/>
              <a:pathLst>
                <a:path w="102870" h="128904">
                  <a:moveTo>
                    <a:pt x="94233" y="0"/>
                  </a:moveTo>
                  <a:lnTo>
                    <a:pt x="77089" y="0"/>
                  </a:lnTo>
                  <a:lnTo>
                    <a:pt x="77089" y="17106"/>
                  </a:lnTo>
                  <a:lnTo>
                    <a:pt x="94233" y="34226"/>
                  </a:lnTo>
                  <a:lnTo>
                    <a:pt x="94233" y="0"/>
                  </a:lnTo>
                  <a:close/>
                </a:path>
                <a:path w="102870" h="128904">
                  <a:moveTo>
                    <a:pt x="102743" y="59905"/>
                  </a:moveTo>
                  <a:lnTo>
                    <a:pt x="0" y="59905"/>
                  </a:lnTo>
                  <a:lnTo>
                    <a:pt x="0" y="128360"/>
                  </a:lnTo>
                  <a:lnTo>
                    <a:pt x="42799" y="128360"/>
                  </a:lnTo>
                  <a:lnTo>
                    <a:pt x="42799" y="94129"/>
                  </a:lnTo>
                  <a:lnTo>
                    <a:pt x="102743" y="94129"/>
                  </a:lnTo>
                  <a:lnTo>
                    <a:pt x="102743" y="59905"/>
                  </a:lnTo>
                  <a:close/>
                </a:path>
                <a:path w="102870" h="128904">
                  <a:moveTo>
                    <a:pt x="102743" y="94129"/>
                  </a:moveTo>
                  <a:lnTo>
                    <a:pt x="59944" y="94129"/>
                  </a:lnTo>
                  <a:lnTo>
                    <a:pt x="59944" y="128360"/>
                  </a:lnTo>
                  <a:lnTo>
                    <a:pt x="102743" y="128360"/>
                  </a:lnTo>
                  <a:lnTo>
                    <a:pt x="102743" y="94129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80397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68453" y="0"/>
                  </a:moveTo>
                  <a:lnTo>
                    <a:pt x="0" y="68465"/>
                  </a:lnTo>
                  <a:lnTo>
                    <a:pt x="136906" y="68465"/>
                  </a:lnTo>
                  <a:lnTo>
                    <a:pt x="68453" y="0"/>
                  </a:lnTo>
                  <a:close/>
                </a:path>
                <a:path w="137159" h="137159">
                  <a:moveTo>
                    <a:pt x="76962" y="102689"/>
                  </a:moveTo>
                  <a:lnTo>
                    <a:pt x="59817" y="102689"/>
                  </a:lnTo>
                  <a:lnTo>
                    <a:pt x="59817" y="136919"/>
                  </a:lnTo>
                  <a:lnTo>
                    <a:pt x="76962" y="136919"/>
                  </a:lnTo>
                  <a:lnTo>
                    <a:pt x="76962" y="102689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80397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68453" y="0"/>
                  </a:moveTo>
                  <a:lnTo>
                    <a:pt x="94107" y="25666"/>
                  </a:lnTo>
                  <a:lnTo>
                    <a:pt x="94107" y="8559"/>
                  </a:lnTo>
                  <a:lnTo>
                    <a:pt x="111251" y="8559"/>
                  </a:lnTo>
                  <a:lnTo>
                    <a:pt x="111251" y="42786"/>
                  </a:lnTo>
                  <a:lnTo>
                    <a:pt x="136906" y="68465"/>
                  </a:lnTo>
                  <a:lnTo>
                    <a:pt x="119761" y="68465"/>
                  </a:lnTo>
                  <a:lnTo>
                    <a:pt x="119761" y="136919"/>
                  </a:lnTo>
                  <a:lnTo>
                    <a:pt x="17018" y="136919"/>
                  </a:lnTo>
                  <a:lnTo>
                    <a:pt x="17018" y="68465"/>
                  </a:lnTo>
                  <a:lnTo>
                    <a:pt x="0" y="68465"/>
                  </a:lnTo>
                  <a:lnTo>
                    <a:pt x="68453" y="0"/>
                  </a:lnTo>
                  <a:close/>
                </a:path>
                <a:path w="137159" h="137159">
                  <a:moveTo>
                    <a:pt x="94107" y="25666"/>
                  </a:moveTo>
                  <a:lnTo>
                    <a:pt x="111251" y="42786"/>
                  </a:lnTo>
                </a:path>
                <a:path w="137159" h="137159">
                  <a:moveTo>
                    <a:pt x="119761" y="68465"/>
                  </a:moveTo>
                  <a:lnTo>
                    <a:pt x="17018" y="68465"/>
                  </a:lnTo>
                </a:path>
                <a:path w="137159" h="137159">
                  <a:moveTo>
                    <a:pt x="59817" y="136919"/>
                  </a:moveTo>
                  <a:lnTo>
                    <a:pt x="59817" y="102689"/>
                  </a:lnTo>
                  <a:lnTo>
                    <a:pt x="76962" y="102689"/>
                  </a:lnTo>
                  <a:lnTo>
                    <a:pt x="76962" y="13691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8382000" y="66294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4150" y="182562"/>
                  </a:lnTo>
                  <a:lnTo>
                    <a:pt x="184150" y="159741"/>
                  </a:lnTo>
                  <a:lnTo>
                    <a:pt x="160527" y="159741"/>
                  </a:lnTo>
                  <a:lnTo>
                    <a:pt x="23622" y="91287"/>
                  </a:lnTo>
                  <a:lnTo>
                    <a:pt x="160527" y="22821"/>
                  </a:lnTo>
                  <a:lnTo>
                    <a:pt x="184150" y="22821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821"/>
                  </a:moveTo>
                  <a:lnTo>
                    <a:pt x="160527" y="22821"/>
                  </a:lnTo>
                  <a:lnTo>
                    <a:pt x="160527" y="159741"/>
                  </a:lnTo>
                  <a:lnTo>
                    <a:pt x="184150" y="159741"/>
                  </a:lnTo>
                  <a:lnTo>
                    <a:pt x="184150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8405622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5" y="0"/>
                  </a:moveTo>
                  <a:lnTo>
                    <a:pt x="0" y="68465"/>
                  </a:lnTo>
                  <a:lnTo>
                    <a:pt x="136905" y="136919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8405622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68465"/>
                  </a:moveTo>
                  <a:lnTo>
                    <a:pt x="136905" y="0"/>
                  </a:lnTo>
                  <a:lnTo>
                    <a:pt x="136905" y="136919"/>
                  </a:lnTo>
                  <a:lnTo>
                    <a:pt x="0" y="684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8566150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625" y="182562"/>
                  </a:lnTo>
                  <a:lnTo>
                    <a:pt x="182625" y="159741"/>
                  </a:lnTo>
                  <a:lnTo>
                    <a:pt x="22859" y="159741"/>
                  </a:lnTo>
                  <a:lnTo>
                    <a:pt x="22859" y="22821"/>
                  </a:lnTo>
                  <a:lnTo>
                    <a:pt x="182625" y="22821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821"/>
                  </a:moveTo>
                  <a:lnTo>
                    <a:pt x="22859" y="22821"/>
                  </a:lnTo>
                  <a:lnTo>
                    <a:pt x="159766" y="91287"/>
                  </a:lnTo>
                  <a:lnTo>
                    <a:pt x="22859" y="159741"/>
                  </a:lnTo>
                  <a:lnTo>
                    <a:pt x="182625" y="159741"/>
                  </a:lnTo>
                  <a:lnTo>
                    <a:pt x="182625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8589009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0"/>
                  </a:moveTo>
                  <a:lnTo>
                    <a:pt x="0" y="136919"/>
                  </a:lnTo>
                  <a:lnTo>
                    <a:pt x="136906" y="684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8589009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6" y="68465"/>
                  </a:moveTo>
                  <a:lnTo>
                    <a:pt x="0" y="136919"/>
                  </a:lnTo>
                  <a:lnTo>
                    <a:pt x="0" y="0"/>
                  </a:lnTo>
                  <a:lnTo>
                    <a:pt x="136906" y="684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8199501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499" y="182562"/>
                  </a:lnTo>
                  <a:lnTo>
                    <a:pt x="182499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182499" y="22821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821"/>
                  </a:moveTo>
                  <a:lnTo>
                    <a:pt x="39877" y="22821"/>
                  </a:lnTo>
                  <a:lnTo>
                    <a:pt x="39877" y="159741"/>
                  </a:lnTo>
                  <a:lnTo>
                    <a:pt x="159639" y="159741"/>
                  </a:lnTo>
                  <a:lnTo>
                    <a:pt x="57023" y="91287"/>
                  </a:lnTo>
                  <a:lnTo>
                    <a:pt x="159639" y="22821"/>
                  </a:lnTo>
                  <a:close/>
                </a:path>
                <a:path w="182879" h="182879">
                  <a:moveTo>
                    <a:pt x="182499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82499" y="159741"/>
                  </a:lnTo>
                  <a:lnTo>
                    <a:pt x="182499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82222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6" y="0"/>
                  </a:moveTo>
                  <a:lnTo>
                    <a:pt x="34290" y="68465"/>
                  </a:lnTo>
                  <a:lnTo>
                    <a:pt x="136906" y="136919"/>
                  </a:lnTo>
                  <a:lnTo>
                    <a:pt x="136906" y="0"/>
                  </a:lnTo>
                  <a:close/>
                </a:path>
                <a:path w="137159" h="137159">
                  <a:moveTo>
                    <a:pt x="17145" y="0"/>
                  </a:moveTo>
                  <a:lnTo>
                    <a:pt x="0" y="0"/>
                  </a:lnTo>
                  <a:lnTo>
                    <a:pt x="0" y="136919"/>
                  </a:lnTo>
                  <a:lnTo>
                    <a:pt x="17145" y="136919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8256524" y="6652221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59">
                  <a:moveTo>
                    <a:pt x="0" y="68465"/>
                  </a:moveTo>
                  <a:lnTo>
                    <a:pt x="102616" y="0"/>
                  </a:lnTo>
                  <a:lnTo>
                    <a:pt x="102616" y="136919"/>
                  </a:lnTo>
                  <a:lnTo>
                    <a:pt x="0" y="68465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8748776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499" y="182562"/>
                  </a:lnTo>
                  <a:lnTo>
                    <a:pt x="182499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182499" y="22821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821"/>
                  </a:moveTo>
                  <a:lnTo>
                    <a:pt x="22732" y="22821"/>
                  </a:lnTo>
                  <a:lnTo>
                    <a:pt x="125475" y="91287"/>
                  </a:lnTo>
                  <a:lnTo>
                    <a:pt x="22732" y="159741"/>
                  </a:lnTo>
                  <a:lnTo>
                    <a:pt x="142621" y="159741"/>
                  </a:lnTo>
                  <a:lnTo>
                    <a:pt x="142621" y="22821"/>
                  </a:lnTo>
                  <a:close/>
                </a:path>
                <a:path w="182879" h="182879">
                  <a:moveTo>
                    <a:pt x="182499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82499" y="159741"/>
                  </a:lnTo>
                  <a:lnTo>
                    <a:pt x="182499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8771508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0"/>
                  </a:moveTo>
                  <a:lnTo>
                    <a:pt x="0" y="136919"/>
                  </a:lnTo>
                  <a:lnTo>
                    <a:pt x="102743" y="68465"/>
                  </a:lnTo>
                  <a:lnTo>
                    <a:pt x="0" y="0"/>
                  </a:lnTo>
                  <a:close/>
                </a:path>
                <a:path w="137159" h="137159">
                  <a:moveTo>
                    <a:pt x="136906" y="0"/>
                  </a:moveTo>
                  <a:lnTo>
                    <a:pt x="119888" y="0"/>
                  </a:lnTo>
                  <a:lnTo>
                    <a:pt x="119888" y="136919"/>
                  </a:lnTo>
                  <a:lnTo>
                    <a:pt x="136906" y="136919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8771508" y="6652221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59">
                  <a:moveTo>
                    <a:pt x="102743" y="68465"/>
                  </a:moveTo>
                  <a:lnTo>
                    <a:pt x="0" y="136919"/>
                  </a:lnTo>
                  <a:lnTo>
                    <a:pt x="0" y="0"/>
                  </a:lnTo>
                  <a:lnTo>
                    <a:pt x="102743" y="684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74" name="object 74"/>
          <p:cNvGraphicFramePr>
            <a:graphicFrameLocks noGrp="1"/>
          </p:cNvGraphicFramePr>
          <p:nvPr/>
        </p:nvGraphicFramePr>
        <p:xfrm>
          <a:off x="8010525" y="6623050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2965450" y="1390650"/>
            <a:ext cx="5885180" cy="3625850"/>
            <a:chOff x="2965450" y="1390650"/>
            <a:chExt cx="5885180" cy="3625850"/>
          </a:xfrm>
        </p:grpSpPr>
        <p:sp>
          <p:nvSpPr>
            <p:cNvPr id="4" name="object 4"/>
            <p:cNvSpPr/>
            <p:nvPr/>
          </p:nvSpPr>
          <p:spPr>
            <a:xfrm>
              <a:off x="2992501" y="1401825"/>
              <a:ext cx="5851525" cy="3575050"/>
            </a:xfrm>
            <a:custGeom>
              <a:avLst/>
              <a:gdLst/>
              <a:ahLst/>
              <a:cxnLst/>
              <a:rect l="l" t="t" r="r" b="b"/>
              <a:pathLst>
                <a:path w="5851525" h="3575050">
                  <a:moveTo>
                    <a:pt x="2925699" y="0"/>
                  </a:moveTo>
                  <a:lnTo>
                    <a:pt x="0" y="1787398"/>
                  </a:lnTo>
                  <a:lnTo>
                    <a:pt x="2925699" y="3574923"/>
                  </a:lnTo>
                  <a:lnTo>
                    <a:pt x="5851525" y="1787398"/>
                  </a:lnTo>
                  <a:lnTo>
                    <a:pt x="2925699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992501" y="1401825"/>
              <a:ext cx="5851525" cy="3575050"/>
            </a:xfrm>
            <a:custGeom>
              <a:avLst/>
              <a:gdLst/>
              <a:ahLst/>
              <a:cxnLst/>
              <a:rect l="l" t="t" r="r" b="b"/>
              <a:pathLst>
                <a:path w="5851525" h="3575050">
                  <a:moveTo>
                    <a:pt x="0" y="1787398"/>
                  </a:moveTo>
                  <a:lnTo>
                    <a:pt x="2925699" y="0"/>
                  </a:lnTo>
                  <a:lnTo>
                    <a:pt x="5851525" y="1787398"/>
                  </a:lnTo>
                  <a:lnTo>
                    <a:pt x="2925699" y="3574923"/>
                  </a:lnTo>
                  <a:lnTo>
                    <a:pt x="0" y="1787398"/>
                  </a:lnTo>
                  <a:close/>
                </a:path>
              </a:pathLst>
            </a:custGeom>
            <a:ln w="12700">
              <a:solidFill>
                <a:srgbClr val="66663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971800" y="1401825"/>
              <a:ext cx="5867400" cy="3575050"/>
            </a:xfrm>
            <a:custGeom>
              <a:avLst/>
              <a:gdLst/>
              <a:ahLst/>
              <a:cxnLst/>
              <a:rect l="l" t="t" r="r" b="b"/>
              <a:pathLst>
                <a:path w="5867400" h="3575050">
                  <a:moveTo>
                    <a:pt x="0" y="1773174"/>
                  </a:moveTo>
                  <a:lnTo>
                    <a:pt x="5867400" y="1773174"/>
                  </a:lnTo>
                </a:path>
                <a:path w="5867400" h="3575050">
                  <a:moveTo>
                    <a:pt x="2946400" y="0"/>
                  </a:moveTo>
                  <a:lnTo>
                    <a:pt x="2946400" y="3574923"/>
                  </a:lnTo>
                </a:path>
              </a:pathLst>
            </a:custGeom>
            <a:ln w="12700">
              <a:solidFill>
                <a:srgbClr val="66663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391025" y="2244725"/>
              <a:ext cx="79375" cy="7937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399025" y="4016375"/>
              <a:ext cx="79375" cy="7937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7383526" y="4029075"/>
              <a:ext cx="79375" cy="7937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324725" y="2254250"/>
              <a:ext cx="79375" cy="7937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883275" y="4937125"/>
              <a:ext cx="79375" cy="7937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873750" y="1390650"/>
              <a:ext cx="79375" cy="7937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4438650" y="2276475"/>
              <a:ext cx="1472565" cy="2736850"/>
            </a:xfrm>
            <a:custGeom>
              <a:avLst/>
              <a:gdLst/>
              <a:ahLst/>
              <a:cxnLst/>
              <a:rect l="l" t="t" r="r" b="b"/>
              <a:pathLst>
                <a:path w="1472564" h="2736850">
                  <a:moveTo>
                    <a:pt x="41585" y="64186"/>
                  </a:moveTo>
                  <a:lnTo>
                    <a:pt x="30421" y="70180"/>
                  </a:lnTo>
                  <a:lnTo>
                    <a:pt x="1461262" y="2736723"/>
                  </a:lnTo>
                  <a:lnTo>
                    <a:pt x="1472438" y="2730627"/>
                  </a:lnTo>
                  <a:lnTo>
                    <a:pt x="41585" y="64186"/>
                  </a:lnTo>
                  <a:close/>
                </a:path>
                <a:path w="1472564" h="2736850">
                  <a:moveTo>
                    <a:pt x="0" y="0"/>
                  </a:moveTo>
                  <a:lnTo>
                    <a:pt x="2412" y="85216"/>
                  </a:lnTo>
                  <a:lnTo>
                    <a:pt x="30421" y="70180"/>
                  </a:lnTo>
                  <a:lnTo>
                    <a:pt x="24384" y="58927"/>
                  </a:lnTo>
                  <a:lnTo>
                    <a:pt x="35560" y="52959"/>
                  </a:lnTo>
                  <a:lnTo>
                    <a:pt x="62499" y="52959"/>
                  </a:lnTo>
                  <a:lnTo>
                    <a:pt x="69596" y="49149"/>
                  </a:lnTo>
                  <a:lnTo>
                    <a:pt x="0" y="0"/>
                  </a:lnTo>
                  <a:close/>
                </a:path>
                <a:path w="1472564" h="2736850">
                  <a:moveTo>
                    <a:pt x="35560" y="52959"/>
                  </a:moveTo>
                  <a:lnTo>
                    <a:pt x="24384" y="58927"/>
                  </a:lnTo>
                  <a:lnTo>
                    <a:pt x="30421" y="70180"/>
                  </a:lnTo>
                  <a:lnTo>
                    <a:pt x="41585" y="64186"/>
                  </a:lnTo>
                  <a:lnTo>
                    <a:pt x="35560" y="52959"/>
                  </a:lnTo>
                  <a:close/>
                </a:path>
                <a:path w="1472564" h="2736850">
                  <a:moveTo>
                    <a:pt x="62499" y="52959"/>
                  </a:moveTo>
                  <a:lnTo>
                    <a:pt x="35560" y="52959"/>
                  </a:lnTo>
                  <a:lnTo>
                    <a:pt x="41585" y="64186"/>
                  </a:lnTo>
                  <a:lnTo>
                    <a:pt x="62499" y="52959"/>
                  </a:lnTo>
                  <a:close/>
                </a:path>
              </a:pathLst>
            </a:custGeom>
            <a:solidFill>
              <a:srgbClr val="6666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4438650" y="1409700"/>
              <a:ext cx="2933700" cy="3600450"/>
            </a:xfrm>
            <a:custGeom>
              <a:avLst/>
              <a:gdLst/>
              <a:ahLst/>
              <a:cxnLst/>
              <a:rect l="l" t="t" r="r" b="b"/>
              <a:pathLst>
                <a:path w="2933700" h="3600450">
                  <a:moveTo>
                    <a:pt x="2933700" y="866775"/>
                  </a:moveTo>
                  <a:lnTo>
                    <a:pt x="1466850" y="3600450"/>
                  </a:lnTo>
                </a:path>
                <a:path w="2933700" h="3600450">
                  <a:moveTo>
                    <a:pt x="1466850" y="0"/>
                  </a:moveTo>
                  <a:lnTo>
                    <a:pt x="0" y="2667000"/>
                  </a:lnTo>
                </a:path>
              </a:pathLst>
            </a:custGeom>
            <a:ln w="12700">
              <a:solidFill>
                <a:srgbClr val="66663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5900039" y="1406525"/>
              <a:ext cx="1539240" cy="2670175"/>
            </a:xfrm>
            <a:custGeom>
              <a:avLst/>
              <a:gdLst/>
              <a:ahLst/>
              <a:cxnLst/>
              <a:rect l="l" t="t" r="r" b="b"/>
              <a:pathLst>
                <a:path w="1539240" h="2670175">
                  <a:moveTo>
                    <a:pt x="1495412" y="2607292"/>
                  </a:moveTo>
                  <a:lnTo>
                    <a:pt x="1467992" y="2623058"/>
                  </a:lnTo>
                  <a:lnTo>
                    <a:pt x="1538986" y="2670175"/>
                  </a:lnTo>
                  <a:lnTo>
                    <a:pt x="1535969" y="2618359"/>
                  </a:lnTo>
                  <a:lnTo>
                    <a:pt x="1501775" y="2618359"/>
                  </a:lnTo>
                  <a:lnTo>
                    <a:pt x="1495412" y="2607292"/>
                  </a:lnTo>
                  <a:close/>
                </a:path>
                <a:path w="1539240" h="2670175">
                  <a:moveTo>
                    <a:pt x="1506459" y="2600939"/>
                  </a:moveTo>
                  <a:lnTo>
                    <a:pt x="1495412" y="2607292"/>
                  </a:lnTo>
                  <a:lnTo>
                    <a:pt x="1501775" y="2618359"/>
                  </a:lnTo>
                  <a:lnTo>
                    <a:pt x="1512824" y="2612009"/>
                  </a:lnTo>
                  <a:lnTo>
                    <a:pt x="1506459" y="2600939"/>
                  </a:lnTo>
                  <a:close/>
                </a:path>
                <a:path w="1539240" h="2670175">
                  <a:moveTo>
                    <a:pt x="1534033" y="2585085"/>
                  </a:moveTo>
                  <a:lnTo>
                    <a:pt x="1506459" y="2600939"/>
                  </a:lnTo>
                  <a:lnTo>
                    <a:pt x="1512824" y="2612009"/>
                  </a:lnTo>
                  <a:lnTo>
                    <a:pt x="1501775" y="2618359"/>
                  </a:lnTo>
                  <a:lnTo>
                    <a:pt x="1535969" y="2618359"/>
                  </a:lnTo>
                  <a:lnTo>
                    <a:pt x="1534033" y="2585085"/>
                  </a:lnTo>
                  <a:close/>
                </a:path>
                <a:path w="1539240" h="2670175">
                  <a:moveTo>
                    <a:pt x="10922" y="0"/>
                  </a:moveTo>
                  <a:lnTo>
                    <a:pt x="0" y="6350"/>
                  </a:lnTo>
                  <a:lnTo>
                    <a:pt x="1495412" y="2607292"/>
                  </a:lnTo>
                  <a:lnTo>
                    <a:pt x="1506459" y="2600939"/>
                  </a:lnTo>
                  <a:lnTo>
                    <a:pt x="10922" y="0"/>
                  </a:lnTo>
                  <a:close/>
                </a:path>
              </a:pathLst>
            </a:custGeom>
            <a:solidFill>
              <a:srgbClr val="6666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4873625" y="3136900"/>
              <a:ext cx="79375" cy="7937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6870700" y="3124200"/>
              <a:ext cx="79375" cy="7937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5851652" y="5038090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718807" y="3037458"/>
            <a:ext cx="1149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Times New Roman"/>
                <a:cs typeface="Times New Roman"/>
              </a:rPr>
              <a:t>4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918453" y="1170177"/>
            <a:ext cx="1149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Times New Roman"/>
                <a:cs typeface="Times New Roman"/>
              </a:rPr>
              <a:t>2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043678" y="3078556"/>
            <a:ext cx="114935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Times New Roman"/>
                <a:cs typeface="Times New Roman"/>
              </a:rPr>
              <a:t>3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251452" y="2103882"/>
            <a:ext cx="15430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410957" y="2103882"/>
            <a:ext cx="14478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Times New Roman"/>
                <a:cs typeface="Times New Roman"/>
              </a:rPr>
              <a:t>B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251452" y="4038346"/>
            <a:ext cx="15430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D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520685" y="3971671"/>
            <a:ext cx="15430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C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-6350" y="908050"/>
            <a:ext cx="7965440" cy="3986529"/>
            <a:chOff x="-6350" y="908050"/>
            <a:chExt cx="7965440" cy="3986529"/>
          </a:xfrm>
        </p:grpSpPr>
        <p:sp>
          <p:nvSpPr>
            <p:cNvPr id="27" name="object 27"/>
            <p:cNvSpPr/>
            <p:nvPr/>
          </p:nvSpPr>
          <p:spPr>
            <a:xfrm>
              <a:off x="3912454" y="1890755"/>
              <a:ext cx="4032250" cy="2593340"/>
            </a:xfrm>
            <a:custGeom>
              <a:avLst/>
              <a:gdLst/>
              <a:ahLst/>
              <a:cxnLst/>
              <a:rect l="l" t="t" r="r" b="b"/>
              <a:pathLst>
                <a:path w="4032250" h="2593340">
                  <a:moveTo>
                    <a:pt x="535720" y="444266"/>
                  </a:moveTo>
                  <a:lnTo>
                    <a:pt x="574250" y="417567"/>
                  </a:lnTo>
                  <a:lnTo>
                    <a:pt x="613246" y="391693"/>
                  </a:lnTo>
                  <a:lnTo>
                    <a:pt x="652697" y="366644"/>
                  </a:lnTo>
                  <a:lnTo>
                    <a:pt x="692592" y="342420"/>
                  </a:lnTo>
                  <a:lnTo>
                    <a:pt x="732918" y="319021"/>
                  </a:lnTo>
                  <a:lnTo>
                    <a:pt x="773665" y="296449"/>
                  </a:lnTo>
                  <a:lnTo>
                    <a:pt x="814822" y="274702"/>
                  </a:lnTo>
                  <a:lnTo>
                    <a:pt x="856377" y="253782"/>
                  </a:lnTo>
                  <a:lnTo>
                    <a:pt x="898319" y="233688"/>
                  </a:lnTo>
                  <a:lnTo>
                    <a:pt x="940637" y="214421"/>
                  </a:lnTo>
                  <a:lnTo>
                    <a:pt x="983319" y="195980"/>
                  </a:lnTo>
                  <a:lnTo>
                    <a:pt x="1026354" y="178367"/>
                  </a:lnTo>
                  <a:lnTo>
                    <a:pt x="1069730" y="161582"/>
                  </a:lnTo>
                  <a:lnTo>
                    <a:pt x="1113438" y="145624"/>
                  </a:lnTo>
                  <a:lnTo>
                    <a:pt x="1157464" y="130494"/>
                  </a:lnTo>
                  <a:lnTo>
                    <a:pt x="1201798" y="116192"/>
                  </a:lnTo>
                  <a:lnTo>
                    <a:pt x="1246429" y="102719"/>
                  </a:lnTo>
                  <a:lnTo>
                    <a:pt x="1291345" y="90074"/>
                  </a:lnTo>
                  <a:lnTo>
                    <a:pt x="1336535" y="78258"/>
                  </a:lnTo>
                  <a:lnTo>
                    <a:pt x="1381988" y="67271"/>
                  </a:lnTo>
                  <a:lnTo>
                    <a:pt x="1427692" y="57114"/>
                  </a:lnTo>
                  <a:lnTo>
                    <a:pt x="1473637" y="47786"/>
                  </a:lnTo>
                  <a:lnTo>
                    <a:pt x="1519810" y="39288"/>
                  </a:lnTo>
                  <a:lnTo>
                    <a:pt x="1566201" y="31620"/>
                  </a:lnTo>
                  <a:lnTo>
                    <a:pt x="1612798" y="24782"/>
                  </a:lnTo>
                  <a:lnTo>
                    <a:pt x="1659589" y="18775"/>
                  </a:lnTo>
                  <a:lnTo>
                    <a:pt x="1706565" y="13599"/>
                  </a:lnTo>
                  <a:lnTo>
                    <a:pt x="1753713" y="9253"/>
                  </a:lnTo>
                  <a:lnTo>
                    <a:pt x="1801022" y="5739"/>
                  </a:lnTo>
                  <a:lnTo>
                    <a:pt x="1848480" y="3056"/>
                  </a:lnTo>
                  <a:lnTo>
                    <a:pt x="1896078" y="1205"/>
                  </a:lnTo>
                  <a:lnTo>
                    <a:pt x="1943802" y="186"/>
                  </a:lnTo>
                  <a:lnTo>
                    <a:pt x="1991642" y="0"/>
                  </a:lnTo>
                  <a:lnTo>
                    <a:pt x="2039587" y="645"/>
                  </a:lnTo>
                  <a:lnTo>
                    <a:pt x="2087625" y="2123"/>
                  </a:lnTo>
                  <a:lnTo>
                    <a:pt x="2135745" y="4435"/>
                  </a:lnTo>
                  <a:lnTo>
                    <a:pt x="2183936" y="7579"/>
                  </a:lnTo>
                  <a:lnTo>
                    <a:pt x="2232186" y="11557"/>
                  </a:lnTo>
                  <a:lnTo>
                    <a:pt x="2280484" y="16368"/>
                  </a:lnTo>
                  <a:lnTo>
                    <a:pt x="2328819" y="22013"/>
                  </a:lnTo>
                  <a:lnTo>
                    <a:pt x="2377180" y="28492"/>
                  </a:lnTo>
                  <a:lnTo>
                    <a:pt x="2425555" y="35806"/>
                  </a:lnTo>
                  <a:lnTo>
                    <a:pt x="2473933" y="43954"/>
                  </a:lnTo>
                  <a:lnTo>
                    <a:pt x="2522302" y="52937"/>
                  </a:lnTo>
                  <a:lnTo>
                    <a:pt x="2570652" y="62755"/>
                  </a:lnTo>
                  <a:lnTo>
                    <a:pt x="2618971" y="73409"/>
                  </a:lnTo>
                  <a:lnTo>
                    <a:pt x="2667248" y="84898"/>
                  </a:lnTo>
                  <a:lnTo>
                    <a:pt x="2715471" y="97222"/>
                  </a:lnTo>
                  <a:lnTo>
                    <a:pt x="2763629" y="110383"/>
                  </a:lnTo>
                  <a:lnTo>
                    <a:pt x="2811712" y="124380"/>
                  </a:lnTo>
                  <a:lnTo>
                    <a:pt x="2859706" y="139213"/>
                  </a:lnTo>
                  <a:lnTo>
                    <a:pt x="2907603" y="154883"/>
                  </a:lnTo>
                  <a:lnTo>
                    <a:pt x="2955389" y="171390"/>
                  </a:lnTo>
                  <a:lnTo>
                    <a:pt x="3003054" y="188734"/>
                  </a:lnTo>
                  <a:lnTo>
                    <a:pt x="3050586" y="206916"/>
                  </a:lnTo>
                  <a:lnTo>
                    <a:pt x="3097974" y="225935"/>
                  </a:lnTo>
                  <a:lnTo>
                    <a:pt x="3145207" y="245792"/>
                  </a:lnTo>
                  <a:lnTo>
                    <a:pt x="3192274" y="266487"/>
                  </a:lnTo>
                  <a:lnTo>
                    <a:pt x="3239163" y="288021"/>
                  </a:lnTo>
                  <a:lnTo>
                    <a:pt x="3285863" y="310393"/>
                  </a:lnTo>
                  <a:lnTo>
                    <a:pt x="3332363" y="333605"/>
                  </a:lnTo>
                  <a:lnTo>
                    <a:pt x="3378651" y="357655"/>
                  </a:lnTo>
                  <a:lnTo>
                    <a:pt x="3424716" y="382544"/>
                  </a:lnTo>
                </a:path>
                <a:path w="4032250" h="2593340">
                  <a:moveTo>
                    <a:pt x="578519" y="2179467"/>
                  </a:moveTo>
                  <a:lnTo>
                    <a:pt x="617585" y="2205321"/>
                  </a:lnTo>
                  <a:lnTo>
                    <a:pt x="657099" y="2230340"/>
                  </a:lnTo>
                  <a:lnTo>
                    <a:pt x="697051" y="2254524"/>
                  </a:lnTo>
                  <a:lnTo>
                    <a:pt x="737429" y="2277874"/>
                  </a:lnTo>
                  <a:lnTo>
                    <a:pt x="778222" y="2300390"/>
                  </a:lnTo>
                  <a:lnTo>
                    <a:pt x="819419" y="2322071"/>
                  </a:lnTo>
                  <a:lnTo>
                    <a:pt x="861008" y="2342917"/>
                  </a:lnTo>
                  <a:lnTo>
                    <a:pt x="902977" y="2362929"/>
                  </a:lnTo>
                  <a:lnTo>
                    <a:pt x="945316" y="2382106"/>
                  </a:lnTo>
                  <a:lnTo>
                    <a:pt x="988014" y="2400449"/>
                  </a:lnTo>
                  <a:lnTo>
                    <a:pt x="1031058" y="2417958"/>
                  </a:lnTo>
                  <a:lnTo>
                    <a:pt x="1074438" y="2434632"/>
                  </a:lnTo>
                  <a:lnTo>
                    <a:pt x="1118143" y="2450472"/>
                  </a:lnTo>
                  <a:lnTo>
                    <a:pt x="1162161" y="2465477"/>
                  </a:lnTo>
                  <a:lnTo>
                    <a:pt x="1206480" y="2479648"/>
                  </a:lnTo>
                  <a:lnTo>
                    <a:pt x="1251090" y="2492984"/>
                  </a:lnTo>
                  <a:lnTo>
                    <a:pt x="1295979" y="2505486"/>
                  </a:lnTo>
                  <a:lnTo>
                    <a:pt x="1341136" y="2517154"/>
                  </a:lnTo>
                  <a:lnTo>
                    <a:pt x="1386550" y="2527987"/>
                  </a:lnTo>
                  <a:lnTo>
                    <a:pt x="1432209" y="2537986"/>
                  </a:lnTo>
                  <a:lnTo>
                    <a:pt x="1478102" y="2547151"/>
                  </a:lnTo>
                  <a:lnTo>
                    <a:pt x="1524218" y="2555482"/>
                  </a:lnTo>
                  <a:lnTo>
                    <a:pt x="1570545" y="2562978"/>
                  </a:lnTo>
                  <a:lnTo>
                    <a:pt x="1617072" y="2569639"/>
                  </a:lnTo>
                  <a:lnTo>
                    <a:pt x="1663788" y="2575467"/>
                  </a:lnTo>
                  <a:lnTo>
                    <a:pt x="1710682" y="2580460"/>
                  </a:lnTo>
                  <a:lnTo>
                    <a:pt x="1757742" y="2584619"/>
                  </a:lnTo>
                  <a:lnTo>
                    <a:pt x="1804956" y="2587944"/>
                  </a:lnTo>
                  <a:lnTo>
                    <a:pt x="1852314" y="2590434"/>
                  </a:lnTo>
                  <a:lnTo>
                    <a:pt x="1899805" y="2592091"/>
                  </a:lnTo>
                  <a:lnTo>
                    <a:pt x="1947417" y="2592913"/>
                  </a:lnTo>
                  <a:lnTo>
                    <a:pt x="1995138" y="2592901"/>
                  </a:lnTo>
                  <a:lnTo>
                    <a:pt x="2042958" y="2592054"/>
                  </a:lnTo>
                  <a:lnTo>
                    <a:pt x="2090864" y="2590374"/>
                  </a:lnTo>
                  <a:lnTo>
                    <a:pt x="2138847" y="2587859"/>
                  </a:lnTo>
                  <a:lnTo>
                    <a:pt x="2186894" y="2584511"/>
                  </a:lnTo>
                  <a:lnTo>
                    <a:pt x="2234994" y="2580328"/>
                  </a:lnTo>
                  <a:lnTo>
                    <a:pt x="2283137" y="2575311"/>
                  </a:lnTo>
                  <a:lnTo>
                    <a:pt x="2331310" y="2569460"/>
                  </a:lnTo>
                  <a:lnTo>
                    <a:pt x="2379502" y="2562774"/>
                  </a:lnTo>
                  <a:lnTo>
                    <a:pt x="2427702" y="2555255"/>
                  </a:lnTo>
                  <a:lnTo>
                    <a:pt x="2475899" y="2546902"/>
                  </a:lnTo>
                  <a:lnTo>
                    <a:pt x="2524081" y="2537714"/>
                  </a:lnTo>
                  <a:lnTo>
                    <a:pt x="2572237" y="2527693"/>
                  </a:lnTo>
                  <a:lnTo>
                    <a:pt x="2620357" y="2516837"/>
                  </a:lnTo>
                  <a:lnTo>
                    <a:pt x="2668427" y="2505148"/>
                  </a:lnTo>
                  <a:lnTo>
                    <a:pt x="2716438" y="2492624"/>
                  </a:lnTo>
                  <a:lnTo>
                    <a:pt x="2764378" y="2479267"/>
                  </a:lnTo>
                  <a:lnTo>
                    <a:pt x="2812236" y="2465075"/>
                  </a:lnTo>
                  <a:lnTo>
                    <a:pt x="2859999" y="2450050"/>
                  </a:lnTo>
                  <a:lnTo>
                    <a:pt x="2907658" y="2434190"/>
                  </a:lnTo>
                  <a:lnTo>
                    <a:pt x="2955200" y="2417497"/>
                  </a:lnTo>
                  <a:lnTo>
                    <a:pt x="3002615" y="2399970"/>
                  </a:lnTo>
                  <a:lnTo>
                    <a:pt x="3049891" y="2381608"/>
                  </a:lnTo>
                  <a:lnTo>
                    <a:pt x="3097017" y="2362413"/>
                  </a:lnTo>
                  <a:lnTo>
                    <a:pt x="3143981" y="2342384"/>
                  </a:lnTo>
                  <a:lnTo>
                    <a:pt x="3190773" y="2321521"/>
                  </a:lnTo>
                  <a:lnTo>
                    <a:pt x="3237380" y="2299824"/>
                  </a:lnTo>
                  <a:lnTo>
                    <a:pt x="3283792" y="2277294"/>
                  </a:lnTo>
                  <a:lnTo>
                    <a:pt x="3329998" y="2253929"/>
                  </a:lnTo>
                  <a:lnTo>
                    <a:pt x="3375985" y="2229731"/>
                  </a:lnTo>
                  <a:lnTo>
                    <a:pt x="3421743" y="2204698"/>
                  </a:lnTo>
                  <a:lnTo>
                    <a:pt x="3467261" y="2178832"/>
                  </a:lnTo>
                </a:path>
                <a:path w="4032250" h="2593340">
                  <a:moveTo>
                    <a:pt x="3470563" y="419501"/>
                  </a:moveTo>
                  <a:lnTo>
                    <a:pt x="3514304" y="441881"/>
                  </a:lnTo>
                  <a:lnTo>
                    <a:pt x="3556473" y="466091"/>
                  </a:lnTo>
                  <a:lnTo>
                    <a:pt x="3597041" y="492057"/>
                  </a:lnTo>
                  <a:lnTo>
                    <a:pt x="3635983" y="519704"/>
                  </a:lnTo>
                  <a:lnTo>
                    <a:pt x="3673272" y="548958"/>
                  </a:lnTo>
                  <a:lnTo>
                    <a:pt x="3708880" y="579745"/>
                  </a:lnTo>
                  <a:lnTo>
                    <a:pt x="3742781" y="611990"/>
                  </a:lnTo>
                  <a:lnTo>
                    <a:pt x="3774949" y="645618"/>
                  </a:lnTo>
                  <a:lnTo>
                    <a:pt x="3805356" y="680556"/>
                  </a:lnTo>
                  <a:lnTo>
                    <a:pt x="3833976" y="716729"/>
                  </a:lnTo>
                  <a:lnTo>
                    <a:pt x="3860782" y="754062"/>
                  </a:lnTo>
                  <a:lnTo>
                    <a:pt x="3885747" y="792481"/>
                  </a:lnTo>
                  <a:lnTo>
                    <a:pt x="3908845" y="831911"/>
                  </a:lnTo>
                  <a:lnTo>
                    <a:pt x="3930048" y="872279"/>
                  </a:lnTo>
                  <a:lnTo>
                    <a:pt x="3949331" y="913509"/>
                  </a:lnTo>
                  <a:lnTo>
                    <a:pt x="3966665" y="955527"/>
                  </a:lnTo>
                  <a:lnTo>
                    <a:pt x="3982026" y="998260"/>
                  </a:lnTo>
                  <a:lnTo>
                    <a:pt x="3995384" y="1041632"/>
                  </a:lnTo>
                  <a:lnTo>
                    <a:pt x="4006715" y="1085568"/>
                  </a:lnTo>
                  <a:lnTo>
                    <a:pt x="4015991" y="1129996"/>
                  </a:lnTo>
                  <a:lnTo>
                    <a:pt x="4023185" y="1174839"/>
                  </a:lnTo>
                  <a:lnTo>
                    <a:pt x="4028271" y="1220025"/>
                  </a:lnTo>
                  <a:lnTo>
                    <a:pt x="4031222" y="1265477"/>
                  </a:lnTo>
                  <a:lnTo>
                    <a:pt x="4032012" y="1311123"/>
                  </a:lnTo>
                  <a:lnTo>
                    <a:pt x="4030612" y="1356886"/>
                  </a:lnTo>
                  <a:lnTo>
                    <a:pt x="4026997" y="1402694"/>
                  </a:lnTo>
                  <a:lnTo>
                    <a:pt x="4021140" y="1448472"/>
                  </a:lnTo>
                  <a:lnTo>
                    <a:pt x="4013014" y="1494144"/>
                  </a:lnTo>
                  <a:lnTo>
                    <a:pt x="4002593" y="1539638"/>
                  </a:lnTo>
                  <a:lnTo>
                    <a:pt x="3989849" y="1584878"/>
                  </a:lnTo>
                  <a:lnTo>
                    <a:pt x="3974756" y="1629789"/>
                  </a:lnTo>
                  <a:lnTo>
                    <a:pt x="3957286" y="1674298"/>
                  </a:lnTo>
                  <a:lnTo>
                    <a:pt x="3937415" y="1718330"/>
                  </a:lnTo>
                  <a:lnTo>
                    <a:pt x="3913830" y="1764135"/>
                  </a:lnTo>
                  <a:lnTo>
                    <a:pt x="3887877" y="1808461"/>
                  </a:lnTo>
                  <a:lnTo>
                    <a:pt x="3859629" y="1851228"/>
                  </a:lnTo>
                  <a:lnTo>
                    <a:pt x="3829161" y="1892358"/>
                  </a:lnTo>
                  <a:lnTo>
                    <a:pt x="3796547" y="1931768"/>
                  </a:lnTo>
                  <a:lnTo>
                    <a:pt x="3761862" y="1969380"/>
                  </a:lnTo>
                  <a:lnTo>
                    <a:pt x="3725180" y="2005113"/>
                  </a:lnTo>
                  <a:lnTo>
                    <a:pt x="3686575" y="2038886"/>
                  </a:lnTo>
                  <a:lnTo>
                    <a:pt x="3646122" y="2070621"/>
                  </a:lnTo>
                  <a:lnTo>
                    <a:pt x="3603896" y="2100236"/>
                  </a:lnTo>
                  <a:lnTo>
                    <a:pt x="3559971" y="2127651"/>
                  </a:lnTo>
                </a:path>
                <a:path w="4032250" h="2593340">
                  <a:moveTo>
                    <a:pt x="561247" y="421152"/>
                  </a:moveTo>
                  <a:lnTo>
                    <a:pt x="517505" y="443533"/>
                  </a:lnTo>
                  <a:lnTo>
                    <a:pt x="475338" y="467746"/>
                  </a:lnTo>
                  <a:lnTo>
                    <a:pt x="434771" y="493717"/>
                  </a:lnTo>
                  <a:lnTo>
                    <a:pt x="395832" y="521372"/>
                  </a:lnTo>
                  <a:lnTo>
                    <a:pt x="358547" y="550635"/>
                  </a:lnTo>
                  <a:lnTo>
                    <a:pt x="322942" y="581433"/>
                  </a:lnTo>
                  <a:lnTo>
                    <a:pt x="289045" y="613691"/>
                  </a:lnTo>
                  <a:lnTo>
                    <a:pt x="256883" y="647335"/>
                  </a:lnTo>
                  <a:lnTo>
                    <a:pt x="226482" y="682290"/>
                  </a:lnTo>
                  <a:lnTo>
                    <a:pt x="197868" y="718481"/>
                  </a:lnTo>
                  <a:lnTo>
                    <a:pt x="171070" y="755835"/>
                  </a:lnTo>
                  <a:lnTo>
                    <a:pt x="146113" y="794277"/>
                  </a:lnTo>
                  <a:lnTo>
                    <a:pt x="123024" y="833732"/>
                  </a:lnTo>
                  <a:lnTo>
                    <a:pt x="101830" y="874126"/>
                  </a:lnTo>
                  <a:lnTo>
                    <a:pt x="82557" y="915384"/>
                  </a:lnTo>
                  <a:lnTo>
                    <a:pt x="65234" y="957433"/>
                  </a:lnTo>
                  <a:lnTo>
                    <a:pt x="49885" y="1000197"/>
                  </a:lnTo>
                  <a:lnTo>
                    <a:pt x="36538" y="1043602"/>
                  </a:lnTo>
                  <a:lnTo>
                    <a:pt x="25221" y="1087574"/>
                  </a:lnTo>
                  <a:lnTo>
                    <a:pt x="15958" y="1132038"/>
                  </a:lnTo>
                  <a:lnTo>
                    <a:pt x="8778" y="1176921"/>
                  </a:lnTo>
                  <a:lnTo>
                    <a:pt x="3707" y="1222146"/>
                  </a:lnTo>
                  <a:lnTo>
                    <a:pt x="772" y="1267640"/>
                  </a:lnTo>
                  <a:lnTo>
                    <a:pt x="0" y="1313329"/>
                  </a:lnTo>
                  <a:lnTo>
                    <a:pt x="1416" y="1359138"/>
                  </a:lnTo>
                  <a:lnTo>
                    <a:pt x="5049" y="1404993"/>
                  </a:lnTo>
                  <a:lnTo>
                    <a:pt x="10924" y="1450818"/>
                  </a:lnTo>
                  <a:lnTo>
                    <a:pt x="19070" y="1496541"/>
                  </a:lnTo>
                  <a:lnTo>
                    <a:pt x="29511" y="1542085"/>
                  </a:lnTo>
                  <a:lnTo>
                    <a:pt x="42276" y="1587378"/>
                  </a:lnTo>
                  <a:lnTo>
                    <a:pt x="57390" y="1632344"/>
                  </a:lnTo>
                  <a:lnTo>
                    <a:pt x="74881" y="1676908"/>
                  </a:lnTo>
                  <a:lnTo>
                    <a:pt x="94776" y="1720997"/>
                  </a:lnTo>
                  <a:lnTo>
                    <a:pt x="118392" y="1766836"/>
                  </a:lnTo>
                  <a:lnTo>
                    <a:pt x="144372" y="1811198"/>
                  </a:lnTo>
                  <a:lnTo>
                    <a:pt x="172642" y="1854002"/>
                  </a:lnTo>
                  <a:lnTo>
                    <a:pt x="203130" y="1895169"/>
                  </a:lnTo>
                  <a:lnTo>
                    <a:pt x="235762" y="1934620"/>
                  </a:lnTo>
                  <a:lnTo>
                    <a:pt x="270465" y="1972275"/>
                  </a:lnTo>
                  <a:lnTo>
                    <a:pt x="307165" y="2008055"/>
                  </a:lnTo>
                  <a:lnTo>
                    <a:pt x="345789" y="2041879"/>
                  </a:lnTo>
                  <a:lnTo>
                    <a:pt x="386264" y="2073669"/>
                  </a:lnTo>
                  <a:lnTo>
                    <a:pt x="428517" y="2103345"/>
                  </a:lnTo>
                  <a:lnTo>
                    <a:pt x="472474" y="2130826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0" y="914400"/>
              <a:ext cx="3155950" cy="3973829"/>
            </a:xfrm>
            <a:custGeom>
              <a:avLst/>
              <a:gdLst/>
              <a:ahLst/>
              <a:cxnLst/>
              <a:rect l="l" t="t" r="r" b="b"/>
              <a:pathLst>
                <a:path w="3155950" h="3973829">
                  <a:moveTo>
                    <a:pt x="2413000" y="0"/>
                  </a:moveTo>
                  <a:lnTo>
                    <a:pt x="482612" y="0"/>
                  </a:lnTo>
                  <a:lnTo>
                    <a:pt x="436134" y="2208"/>
                  </a:lnTo>
                  <a:lnTo>
                    <a:pt x="390906" y="8700"/>
                  </a:lnTo>
                  <a:lnTo>
                    <a:pt x="347130" y="19273"/>
                  </a:lnTo>
                  <a:lnTo>
                    <a:pt x="305008" y="33724"/>
                  </a:lnTo>
                  <a:lnTo>
                    <a:pt x="264743" y="51852"/>
                  </a:lnTo>
                  <a:lnTo>
                    <a:pt x="226536" y="73454"/>
                  </a:lnTo>
                  <a:lnTo>
                    <a:pt x="190591" y="98329"/>
                  </a:lnTo>
                  <a:lnTo>
                    <a:pt x="157109" y="126274"/>
                  </a:lnTo>
                  <a:lnTo>
                    <a:pt x="126293" y="157087"/>
                  </a:lnTo>
                  <a:lnTo>
                    <a:pt x="98345" y="190567"/>
                  </a:lnTo>
                  <a:lnTo>
                    <a:pt x="73467" y="226510"/>
                  </a:lnTo>
                  <a:lnTo>
                    <a:pt x="51861" y="264716"/>
                  </a:lnTo>
                  <a:lnTo>
                    <a:pt x="33730" y="304981"/>
                  </a:lnTo>
                  <a:lnTo>
                    <a:pt x="19277" y="347104"/>
                  </a:lnTo>
                  <a:lnTo>
                    <a:pt x="8702" y="390883"/>
                  </a:lnTo>
                  <a:lnTo>
                    <a:pt x="2209" y="436116"/>
                  </a:lnTo>
                  <a:lnTo>
                    <a:pt x="0" y="482600"/>
                  </a:lnTo>
                  <a:lnTo>
                    <a:pt x="0" y="3022600"/>
                  </a:lnTo>
                  <a:lnTo>
                    <a:pt x="2209" y="3069083"/>
                  </a:lnTo>
                  <a:lnTo>
                    <a:pt x="8702" y="3114316"/>
                  </a:lnTo>
                  <a:lnTo>
                    <a:pt x="19277" y="3158095"/>
                  </a:lnTo>
                  <a:lnTo>
                    <a:pt x="33730" y="3200218"/>
                  </a:lnTo>
                  <a:lnTo>
                    <a:pt x="51861" y="3240483"/>
                  </a:lnTo>
                  <a:lnTo>
                    <a:pt x="73467" y="3278689"/>
                  </a:lnTo>
                  <a:lnTo>
                    <a:pt x="98345" y="3314632"/>
                  </a:lnTo>
                  <a:lnTo>
                    <a:pt x="126293" y="3348112"/>
                  </a:lnTo>
                  <a:lnTo>
                    <a:pt x="157109" y="3378925"/>
                  </a:lnTo>
                  <a:lnTo>
                    <a:pt x="190591" y="3406870"/>
                  </a:lnTo>
                  <a:lnTo>
                    <a:pt x="226536" y="3431745"/>
                  </a:lnTo>
                  <a:lnTo>
                    <a:pt x="264743" y="3453347"/>
                  </a:lnTo>
                  <a:lnTo>
                    <a:pt x="305008" y="3471475"/>
                  </a:lnTo>
                  <a:lnTo>
                    <a:pt x="347130" y="3485926"/>
                  </a:lnTo>
                  <a:lnTo>
                    <a:pt x="390906" y="3496499"/>
                  </a:lnTo>
                  <a:lnTo>
                    <a:pt x="436134" y="3502991"/>
                  </a:lnTo>
                  <a:lnTo>
                    <a:pt x="482612" y="3505200"/>
                  </a:lnTo>
                  <a:lnTo>
                    <a:pt x="1689100" y="3505200"/>
                  </a:lnTo>
                  <a:lnTo>
                    <a:pt x="3155950" y="3973576"/>
                  </a:lnTo>
                  <a:lnTo>
                    <a:pt x="2413000" y="3505200"/>
                  </a:lnTo>
                  <a:lnTo>
                    <a:pt x="2459483" y="3502991"/>
                  </a:lnTo>
                  <a:lnTo>
                    <a:pt x="2504716" y="3496499"/>
                  </a:lnTo>
                  <a:lnTo>
                    <a:pt x="2548495" y="3485926"/>
                  </a:lnTo>
                  <a:lnTo>
                    <a:pt x="2590618" y="3471475"/>
                  </a:lnTo>
                  <a:lnTo>
                    <a:pt x="2630883" y="3453347"/>
                  </a:lnTo>
                  <a:lnTo>
                    <a:pt x="2669089" y="3431745"/>
                  </a:lnTo>
                  <a:lnTo>
                    <a:pt x="2705032" y="3406870"/>
                  </a:lnTo>
                  <a:lnTo>
                    <a:pt x="2738512" y="3378925"/>
                  </a:lnTo>
                  <a:lnTo>
                    <a:pt x="2769325" y="3348112"/>
                  </a:lnTo>
                  <a:lnTo>
                    <a:pt x="2797270" y="3314632"/>
                  </a:lnTo>
                  <a:lnTo>
                    <a:pt x="2822145" y="3278689"/>
                  </a:lnTo>
                  <a:lnTo>
                    <a:pt x="2843747" y="3240483"/>
                  </a:lnTo>
                  <a:lnTo>
                    <a:pt x="2861875" y="3200218"/>
                  </a:lnTo>
                  <a:lnTo>
                    <a:pt x="2876326" y="3158095"/>
                  </a:lnTo>
                  <a:lnTo>
                    <a:pt x="2886899" y="3114316"/>
                  </a:lnTo>
                  <a:lnTo>
                    <a:pt x="2893391" y="3069083"/>
                  </a:lnTo>
                  <a:lnTo>
                    <a:pt x="2895600" y="3022600"/>
                  </a:lnTo>
                  <a:lnTo>
                    <a:pt x="2895600" y="482600"/>
                  </a:lnTo>
                  <a:lnTo>
                    <a:pt x="2893391" y="436116"/>
                  </a:lnTo>
                  <a:lnTo>
                    <a:pt x="2886899" y="390883"/>
                  </a:lnTo>
                  <a:lnTo>
                    <a:pt x="2876326" y="347104"/>
                  </a:lnTo>
                  <a:lnTo>
                    <a:pt x="2861875" y="304981"/>
                  </a:lnTo>
                  <a:lnTo>
                    <a:pt x="2843747" y="264716"/>
                  </a:lnTo>
                  <a:lnTo>
                    <a:pt x="2822145" y="226510"/>
                  </a:lnTo>
                  <a:lnTo>
                    <a:pt x="2797270" y="190567"/>
                  </a:lnTo>
                  <a:lnTo>
                    <a:pt x="2769325" y="157087"/>
                  </a:lnTo>
                  <a:lnTo>
                    <a:pt x="2738512" y="126274"/>
                  </a:lnTo>
                  <a:lnTo>
                    <a:pt x="2705032" y="98329"/>
                  </a:lnTo>
                  <a:lnTo>
                    <a:pt x="2669089" y="73454"/>
                  </a:lnTo>
                  <a:lnTo>
                    <a:pt x="2630883" y="51852"/>
                  </a:lnTo>
                  <a:lnTo>
                    <a:pt x="2590618" y="33724"/>
                  </a:lnTo>
                  <a:lnTo>
                    <a:pt x="2548495" y="19273"/>
                  </a:lnTo>
                  <a:lnTo>
                    <a:pt x="2504716" y="8700"/>
                  </a:lnTo>
                  <a:lnTo>
                    <a:pt x="2459483" y="2208"/>
                  </a:lnTo>
                  <a:lnTo>
                    <a:pt x="2413000" y="0"/>
                  </a:lnTo>
                  <a:close/>
                </a:path>
              </a:pathLst>
            </a:custGeom>
            <a:solidFill>
              <a:srgbClr val="66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0" y="914400"/>
              <a:ext cx="3155950" cy="3973829"/>
            </a:xfrm>
            <a:custGeom>
              <a:avLst/>
              <a:gdLst/>
              <a:ahLst/>
              <a:cxnLst/>
              <a:rect l="l" t="t" r="r" b="b"/>
              <a:pathLst>
                <a:path w="3155950" h="3973829">
                  <a:moveTo>
                    <a:pt x="0" y="482600"/>
                  </a:moveTo>
                  <a:lnTo>
                    <a:pt x="2209" y="436116"/>
                  </a:lnTo>
                  <a:lnTo>
                    <a:pt x="8702" y="390883"/>
                  </a:lnTo>
                  <a:lnTo>
                    <a:pt x="19277" y="347104"/>
                  </a:lnTo>
                  <a:lnTo>
                    <a:pt x="33730" y="304981"/>
                  </a:lnTo>
                  <a:lnTo>
                    <a:pt x="51861" y="264716"/>
                  </a:lnTo>
                  <a:lnTo>
                    <a:pt x="73467" y="226510"/>
                  </a:lnTo>
                  <a:lnTo>
                    <a:pt x="98345" y="190567"/>
                  </a:lnTo>
                  <a:lnTo>
                    <a:pt x="126293" y="157087"/>
                  </a:lnTo>
                  <a:lnTo>
                    <a:pt x="157109" y="126274"/>
                  </a:lnTo>
                  <a:lnTo>
                    <a:pt x="190591" y="98329"/>
                  </a:lnTo>
                  <a:lnTo>
                    <a:pt x="226536" y="73454"/>
                  </a:lnTo>
                  <a:lnTo>
                    <a:pt x="264743" y="51852"/>
                  </a:lnTo>
                  <a:lnTo>
                    <a:pt x="305008" y="33724"/>
                  </a:lnTo>
                  <a:lnTo>
                    <a:pt x="347130" y="19273"/>
                  </a:lnTo>
                  <a:lnTo>
                    <a:pt x="390906" y="8700"/>
                  </a:lnTo>
                  <a:lnTo>
                    <a:pt x="436134" y="2208"/>
                  </a:lnTo>
                  <a:lnTo>
                    <a:pt x="482612" y="0"/>
                  </a:lnTo>
                  <a:lnTo>
                    <a:pt x="1689100" y="0"/>
                  </a:lnTo>
                  <a:lnTo>
                    <a:pt x="2413000" y="0"/>
                  </a:lnTo>
                  <a:lnTo>
                    <a:pt x="2459483" y="2208"/>
                  </a:lnTo>
                  <a:lnTo>
                    <a:pt x="2504716" y="8700"/>
                  </a:lnTo>
                  <a:lnTo>
                    <a:pt x="2548495" y="19273"/>
                  </a:lnTo>
                  <a:lnTo>
                    <a:pt x="2590618" y="33724"/>
                  </a:lnTo>
                  <a:lnTo>
                    <a:pt x="2630883" y="51852"/>
                  </a:lnTo>
                  <a:lnTo>
                    <a:pt x="2669089" y="73454"/>
                  </a:lnTo>
                  <a:lnTo>
                    <a:pt x="2705032" y="98329"/>
                  </a:lnTo>
                  <a:lnTo>
                    <a:pt x="2738512" y="126274"/>
                  </a:lnTo>
                  <a:lnTo>
                    <a:pt x="2769325" y="157087"/>
                  </a:lnTo>
                  <a:lnTo>
                    <a:pt x="2797270" y="190567"/>
                  </a:lnTo>
                  <a:lnTo>
                    <a:pt x="2822145" y="226510"/>
                  </a:lnTo>
                  <a:lnTo>
                    <a:pt x="2843747" y="264716"/>
                  </a:lnTo>
                  <a:lnTo>
                    <a:pt x="2861875" y="304981"/>
                  </a:lnTo>
                  <a:lnTo>
                    <a:pt x="2876326" y="347104"/>
                  </a:lnTo>
                  <a:lnTo>
                    <a:pt x="2886899" y="390883"/>
                  </a:lnTo>
                  <a:lnTo>
                    <a:pt x="2893391" y="436116"/>
                  </a:lnTo>
                  <a:lnTo>
                    <a:pt x="2895600" y="482600"/>
                  </a:lnTo>
                  <a:lnTo>
                    <a:pt x="2895600" y="2044700"/>
                  </a:lnTo>
                  <a:lnTo>
                    <a:pt x="2895600" y="2921000"/>
                  </a:lnTo>
                  <a:lnTo>
                    <a:pt x="2895600" y="3022600"/>
                  </a:lnTo>
                  <a:lnTo>
                    <a:pt x="2893391" y="3069083"/>
                  </a:lnTo>
                  <a:lnTo>
                    <a:pt x="2886899" y="3114316"/>
                  </a:lnTo>
                  <a:lnTo>
                    <a:pt x="2876326" y="3158095"/>
                  </a:lnTo>
                  <a:lnTo>
                    <a:pt x="2861875" y="3200218"/>
                  </a:lnTo>
                  <a:lnTo>
                    <a:pt x="2843747" y="3240483"/>
                  </a:lnTo>
                  <a:lnTo>
                    <a:pt x="2822145" y="3278689"/>
                  </a:lnTo>
                  <a:lnTo>
                    <a:pt x="2797270" y="3314632"/>
                  </a:lnTo>
                  <a:lnTo>
                    <a:pt x="2769325" y="3348112"/>
                  </a:lnTo>
                  <a:lnTo>
                    <a:pt x="2738512" y="3378925"/>
                  </a:lnTo>
                  <a:lnTo>
                    <a:pt x="2705032" y="3406870"/>
                  </a:lnTo>
                  <a:lnTo>
                    <a:pt x="2669089" y="3431745"/>
                  </a:lnTo>
                  <a:lnTo>
                    <a:pt x="2630883" y="3453347"/>
                  </a:lnTo>
                  <a:lnTo>
                    <a:pt x="2590618" y="3471475"/>
                  </a:lnTo>
                  <a:lnTo>
                    <a:pt x="2548495" y="3485926"/>
                  </a:lnTo>
                  <a:lnTo>
                    <a:pt x="2504716" y="3496499"/>
                  </a:lnTo>
                  <a:lnTo>
                    <a:pt x="2459483" y="3502991"/>
                  </a:lnTo>
                  <a:lnTo>
                    <a:pt x="2413000" y="3505200"/>
                  </a:lnTo>
                  <a:lnTo>
                    <a:pt x="3155950" y="3973576"/>
                  </a:lnTo>
                  <a:lnTo>
                    <a:pt x="1689100" y="3505200"/>
                  </a:lnTo>
                  <a:lnTo>
                    <a:pt x="482612" y="3505200"/>
                  </a:lnTo>
                  <a:lnTo>
                    <a:pt x="436134" y="3502991"/>
                  </a:lnTo>
                  <a:lnTo>
                    <a:pt x="390906" y="3496499"/>
                  </a:lnTo>
                  <a:lnTo>
                    <a:pt x="347130" y="3485926"/>
                  </a:lnTo>
                  <a:lnTo>
                    <a:pt x="305008" y="3471475"/>
                  </a:lnTo>
                  <a:lnTo>
                    <a:pt x="264743" y="3453347"/>
                  </a:lnTo>
                  <a:lnTo>
                    <a:pt x="226536" y="3431745"/>
                  </a:lnTo>
                  <a:lnTo>
                    <a:pt x="190591" y="3406870"/>
                  </a:lnTo>
                  <a:lnTo>
                    <a:pt x="157109" y="3378925"/>
                  </a:lnTo>
                  <a:lnTo>
                    <a:pt x="126293" y="3348112"/>
                  </a:lnTo>
                  <a:lnTo>
                    <a:pt x="98345" y="3314632"/>
                  </a:lnTo>
                  <a:lnTo>
                    <a:pt x="73467" y="3278689"/>
                  </a:lnTo>
                  <a:lnTo>
                    <a:pt x="51861" y="3240483"/>
                  </a:lnTo>
                  <a:lnTo>
                    <a:pt x="33730" y="3200218"/>
                  </a:lnTo>
                  <a:lnTo>
                    <a:pt x="19277" y="3158095"/>
                  </a:lnTo>
                  <a:lnTo>
                    <a:pt x="8702" y="3114316"/>
                  </a:lnTo>
                  <a:lnTo>
                    <a:pt x="2209" y="3069083"/>
                  </a:lnTo>
                  <a:lnTo>
                    <a:pt x="0" y="3022600"/>
                  </a:lnTo>
                  <a:lnTo>
                    <a:pt x="0" y="2921000"/>
                  </a:lnTo>
                  <a:lnTo>
                    <a:pt x="0" y="2044700"/>
                  </a:lnTo>
                  <a:lnTo>
                    <a:pt x="0" y="482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7057390" y="19304"/>
            <a:ext cx="2004695" cy="5213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436245">
              <a:lnSpc>
                <a:spcPct val="100000"/>
              </a:lnSpc>
              <a:spcBef>
                <a:spcPts val="100"/>
              </a:spcBef>
            </a:pPr>
            <a:r>
              <a:rPr dirty="0" b="0">
                <a:latin typeface="Arial Black"/>
                <a:cs typeface="Arial Black"/>
              </a:rPr>
              <a:t>ELLIPSE</a:t>
            </a: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u="none" sz="1400" i="1">
                <a:solidFill>
                  <a:srgbClr val="FF0000"/>
                </a:solidFill>
                <a:latin typeface="Times New Roman"/>
                <a:cs typeface="Times New Roman"/>
              </a:rPr>
              <a:t>BY </a:t>
            </a:r>
            <a:r>
              <a:rPr dirty="0" u="none" sz="1400" spc="-5" i="1">
                <a:solidFill>
                  <a:srgbClr val="FF0000"/>
                </a:solidFill>
                <a:latin typeface="Times New Roman"/>
                <a:cs typeface="Times New Roman"/>
              </a:rPr>
              <a:t>RHOMBUS</a:t>
            </a:r>
            <a:r>
              <a:rPr dirty="0" u="none" sz="1400" spc="-105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u="none" sz="1400" spc="-5" i="1">
                <a:solidFill>
                  <a:srgbClr val="FF0000"/>
                </a:solidFill>
                <a:latin typeface="Times New Roman"/>
                <a:cs typeface="Times New Roman"/>
              </a:rPr>
              <a:t>METHOD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0" y="0"/>
            <a:ext cx="3962400" cy="762000"/>
          </a:xfrm>
          <a:prstGeom prst="rect">
            <a:avLst/>
          </a:prstGeom>
          <a:solidFill>
            <a:srgbClr val="FFFF99"/>
          </a:solidFill>
          <a:ln w="12700">
            <a:solidFill>
              <a:srgbClr val="000000"/>
            </a:solidFill>
          </a:ln>
        </p:spPr>
        <p:txBody>
          <a:bodyPr wrap="square" lIns="0" tIns="40005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315"/>
              </a:spcBef>
            </a:pPr>
            <a:r>
              <a:rPr dirty="0" sz="1400" b="1">
                <a:latin typeface="Times New Roman"/>
                <a:cs typeface="Times New Roman"/>
              </a:rPr>
              <a:t>PROBLEM</a:t>
            </a:r>
            <a:r>
              <a:rPr dirty="0" sz="1400" spc="-1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5.</a:t>
            </a:r>
            <a:endParaRPr sz="1400">
              <a:latin typeface="Times New Roman"/>
              <a:cs typeface="Times New Roman"/>
            </a:endParaRPr>
          </a:p>
          <a:p>
            <a:pPr marL="91440" marR="56515">
              <a:lnSpc>
                <a:spcPct val="100000"/>
              </a:lnSpc>
            </a:pPr>
            <a:r>
              <a:rPr dirty="0" sz="1400" spc="-30">
                <a:latin typeface="Times New Roman"/>
                <a:cs typeface="Times New Roman"/>
              </a:rPr>
              <a:t>DRAW </a:t>
            </a:r>
            <a:r>
              <a:rPr dirty="0" sz="1400" spc="-5">
                <a:latin typeface="Times New Roman"/>
                <a:cs typeface="Times New Roman"/>
              </a:rPr>
              <a:t>RHOMBUS OF </a:t>
            </a:r>
            <a:r>
              <a:rPr dirty="0" sz="1400">
                <a:latin typeface="Times New Roman"/>
                <a:cs typeface="Times New Roman"/>
              </a:rPr>
              <a:t>100 MM &amp; 70 MM </a:t>
            </a:r>
            <a:r>
              <a:rPr dirty="0" sz="1400" spc="-5">
                <a:latin typeface="Times New Roman"/>
                <a:cs typeface="Times New Roman"/>
              </a:rPr>
              <a:t>LONG  </a:t>
            </a:r>
            <a:r>
              <a:rPr dirty="0" sz="1400" spc="-10">
                <a:latin typeface="Times New Roman"/>
                <a:cs typeface="Times New Roman"/>
              </a:rPr>
              <a:t>DIAGONALS </a:t>
            </a:r>
            <a:r>
              <a:rPr dirty="0" sz="1400" spc="-5">
                <a:latin typeface="Times New Roman"/>
                <a:cs typeface="Times New Roman"/>
              </a:rPr>
              <a:t>AND </a:t>
            </a:r>
            <a:r>
              <a:rPr dirty="0" sz="1400">
                <a:latin typeface="Times New Roman"/>
                <a:cs typeface="Times New Roman"/>
              </a:rPr>
              <a:t>INSCRIBE </a:t>
            </a:r>
            <a:r>
              <a:rPr dirty="0" sz="1400" spc="-5">
                <a:latin typeface="Times New Roman"/>
                <a:cs typeface="Times New Roman"/>
              </a:rPr>
              <a:t>AN ELLIPSE </a:t>
            </a:r>
            <a:r>
              <a:rPr dirty="0" sz="1400">
                <a:latin typeface="Times New Roman"/>
                <a:cs typeface="Times New Roman"/>
              </a:rPr>
              <a:t>IN</a:t>
            </a:r>
            <a:r>
              <a:rPr dirty="0" sz="1400" spc="-200">
                <a:latin typeface="Times New Roman"/>
                <a:cs typeface="Times New Roman"/>
              </a:rPr>
              <a:t> </a:t>
            </a:r>
            <a:r>
              <a:rPr dirty="0" sz="1400" spc="-40">
                <a:latin typeface="Times New Roman"/>
                <a:cs typeface="Times New Roman"/>
              </a:rPr>
              <a:t>IT.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26288" y="1105026"/>
            <a:ext cx="2791460" cy="30137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>
                <a:latin typeface="Times New Roman"/>
                <a:cs typeface="Times New Roman"/>
              </a:rPr>
              <a:t>STEPS:</a:t>
            </a:r>
            <a:endParaRPr sz="1400">
              <a:latin typeface="Times New Roman"/>
              <a:cs typeface="Times New Roman"/>
            </a:endParaRPr>
          </a:p>
          <a:p>
            <a:pPr marL="189230" indent="-176530">
              <a:lnSpc>
                <a:spcPct val="100000"/>
              </a:lnSpc>
              <a:buAutoNum type="arabicPeriod"/>
              <a:tabLst>
                <a:tab pos="189230" algn="l"/>
              </a:tabLst>
            </a:pPr>
            <a:r>
              <a:rPr dirty="0" sz="1400" spc="-5">
                <a:latin typeface="Times New Roman"/>
                <a:cs typeface="Times New Roman"/>
              </a:rPr>
              <a:t>Draw rhombus </a:t>
            </a:r>
            <a:r>
              <a:rPr dirty="0" sz="1400">
                <a:latin typeface="Times New Roman"/>
                <a:cs typeface="Times New Roman"/>
              </a:rPr>
              <a:t>of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given</a:t>
            </a:r>
            <a:endParaRPr sz="1400">
              <a:latin typeface="Times New Roman"/>
              <a:cs typeface="Times New Roman"/>
            </a:endParaRPr>
          </a:p>
          <a:p>
            <a:pPr marL="189230">
              <a:lnSpc>
                <a:spcPct val="100000"/>
              </a:lnSpc>
            </a:pPr>
            <a:r>
              <a:rPr dirty="0" sz="1400">
                <a:latin typeface="Times New Roman"/>
                <a:cs typeface="Times New Roman"/>
              </a:rPr>
              <a:t>dimensions.</a:t>
            </a:r>
            <a:endParaRPr sz="1400">
              <a:latin typeface="Times New Roman"/>
              <a:cs typeface="Times New Roman"/>
            </a:endParaRPr>
          </a:p>
          <a:p>
            <a:pPr marL="189230" marR="413384" indent="-177165">
              <a:lnSpc>
                <a:spcPct val="100000"/>
              </a:lnSpc>
              <a:buAutoNum type="arabicPeriod" startAt="2"/>
              <a:tabLst>
                <a:tab pos="189230" algn="l"/>
              </a:tabLst>
            </a:pPr>
            <a:r>
              <a:rPr dirty="0" sz="1400">
                <a:latin typeface="Times New Roman"/>
                <a:cs typeface="Times New Roman"/>
              </a:rPr>
              <a:t>Mark </a:t>
            </a:r>
            <a:r>
              <a:rPr dirty="0" sz="1400" spc="-10">
                <a:latin typeface="Times New Roman"/>
                <a:cs typeface="Times New Roman"/>
              </a:rPr>
              <a:t>mid </a:t>
            </a:r>
            <a:r>
              <a:rPr dirty="0" sz="1400">
                <a:latin typeface="Times New Roman"/>
                <a:cs typeface="Times New Roman"/>
              </a:rPr>
              <a:t>points of all sides</a:t>
            </a:r>
            <a:r>
              <a:rPr dirty="0" sz="1400" spc="-1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&amp;  </a:t>
            </a:r>
            <a:r>
              <a:rPr dirty="0" sz="1400" spc="-5">
                <a:latin typeface="Times New Roman"/>
                <a:cs typeface="Times New Roman"/>
              </a:rPr>
              <a:t>name Those A,B,C,&amp;</a:t>
            </a:r>
            <a:r>
              <a:rPr dirty="0" sz="1400" spc="-1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</a:t>
            </a:r>
            <a:endParaRPr sz="1400">
              <a:latin typeface="Times New Roman"/>
              <a:cs typeface="Times New Roman"/>
            </a:endParaRPr>
          </a:p>
          <a:p>
            <a:pPr marL="189230" marR="401955" indent="-177165">
              <a:lnSpc>
                <a:spcPct val="100000"/>
              </a:lnSpc>
              <a:buAutoNum type="arabicPeriod" startAt="2"/>
              <a:tabLst>
                <a:tab pos="189230" algn="l"/>
              </a:tabLst>
            </a:pPr>
            <a:r>
              <a:rPr dirty="0" sz="1400">
                <a:latin typeface="Times New Roman"/>
                <a:cs typeface="Times New Roman"/>
              </a:rPr>
              <a:t>Join these points to the ends</a:t>
            </a:r>
            <a:r>
              <a:rPr dirty="0" sz="1400" spc="-1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of  </a:t>
            </a:r>
            <a:r>
              <a:rPr dirty="0" sz="1400" spc="-5">
                <a:latin typeface="Times New Roman"/>
                <a:cs typeface="Times New Roman"/>
              </a:rPr>
              <a:t>smaller </a:t>
            </a:r>
            <a:r>
              <a:rPr dirty="0" sz="1400">
                <a:latin typeface="Times New Roman"/>
                <a:cs typeface="Times New Roman"/>
              </a:rPr>
              <a:t>diagonals.</a:t>
            </a:r>
            <a:endParaRPr sz="1400">
              <a:latin typeface="Times New Roman"/>
              <a:cs typeface="Times New Roman"/>
            </a:endParaRPr>
          </a:p>
          <a:p>
            <a:pPr marL="143510" marR="661035" indent="-131445">
              <a:lnSpc>
                <a:spcPct val="100000"/>
              </a:lnSpc>
              <a:buAutoNum type="arabicPeriod" startAt="2"/>
              <a:tabLst>
                <a:tab pos="189230" algn="l"/>
              </a:tabLst>
            </a:pPr>
            <a:r>
              <a:rPr dirty="0" sz="1400">
                <a:latin typeface="Times New Roman"/>
                <a:cs typeface="Times New Roman"/>
              </a:rPr>
              <a:t>Mark points 1,2,3,4 as</a:t>
            </a:r>
            <a:r>
              <a:rPr dirty="0" sz="1400" spc="-1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four  centers.</a:t>
            </a:r>
            <a:endParaRPr sz="1400">
              <a:latin typeface="Times New Roman"/>
              <a:cs typeface="Times New Roman"/>
            </a:endParaRPr>
          </a:p>
          <a:p>
            <a:pPr marL="186055" indent="-173990">
              <a:lnSpc>
                <a:spcPct val="100000"/>
              </a:lnSpc>
              <a:buAutoNum type="arabicPeriod" startAt="2"/>
              <a:tabLst>
                <a:tab pos="186690" algn="l"/>
              </a:tabLst>
            </a:pPr>
            <a:r>
              <a:rPr dirty="0" sz="1400" spc="-15">
                <a:latin typeface="Times New Roman"/>
                <a:cs typeface="Times New Roman"/>
              </a:rPr>
              <a:t>Taking </a:t>
            </a:r>
            <a:r>
              <a:rPr dirty="0" sz="1400">
                <a:latin typeface="Times New Roman"/>
                <a:cs typeface="Times New Roman"/>
              </a:rPr>
              <a:t>1 as center and</a:t>
            </a:r>
            <a:r>
              <a:rPr dirty="0" sz="1400" spc="-85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1-A</a:t>
            </a:r>
            <a:endParaRPr sz="1400">
              <a:latin typeface="Times New Roman"/>
              <a:cs typeface="Times New Roman"/>
            </a:endParaRPr>
          </a:p>
          <a:p>
            <a:pPr marL="189230">
              <a:lnSpc>
                <a:spcPct val="100000"/>
              </a:lnSpc>
              <a:spcBef>
                <a:spcPts val="5"/>
              </a:spcBef>
            </a:pPr>
            <a:r>
              <a:rPr dirty="0" sz="1400">
                <a:latin typeface="Times New Roman"/>
                <a:cs typeface="Times New Roman"/>
              </a:rPr>
              <a:t>radius draw an arc</a:t>
            </a:r>
            <a:r>
              <a:rPr dirty="0" sz="1400" spc="-1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AB.</a:t>
            </a:r>
            <a:endParaRPr sz="1400">
              <a:latin typeface="Times New Roman"/>
              <a:cs typeface="Times New Roman"/>
            </a:endParaRPr>
          </a:p>
          <a:p>
            <a:pPr marL="186055" indent="-173990">
              <a:lnSpc>
                <a:spcPct val="100000"/>
              </a:lnSpc>
              <a:buAutoNum type="arabicPeriod" startAt="6"/>
              <a:tabLst>
                <a:tab pos="186690" algn="l"/>
              </a:tabLst>
            </a:pPr>
            <a:r>
              <a:rPr dirty="0" sz="1400" spc="-25">
                <a:latin typeface="Times New Roman"/>
                <a:cs typeface="Times New Roman"/>
              </a:rPr>
              <a:t>Take </a:t>
            </a:r>
            <a:r>
              <a:rPr dirty="0" sz="1400">
                <a:latin typeface="Times New Roman"/>
                <a:cs typeface="Times New Roman"/>
              </a:rPr>
              <a:t>2 as center draw an arc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CD.</a:t>
            </a:r>
            <a:endParaRPr sz="1400">
              <a:latin typeface="Times New Roman"/>
              <a:cs typeface="Times New Roman"/>
            </a:endParaRPr>
          </a:p>
          <a:p>
            <a:pPr marL="189230" marR="5080" indent="-177165">
              <a:lnSpc>
                <a:spcPct val="100000"/>
              </a:lnSpc>
              <a:buAutoNum type="arabicPeriod" startAt="6"/>
              <a:tabLst>
                <a:tab pos="189230" algn="l"/>
              </a:tabLst>
            </a:pPr>
            <a:r>
              <a:rPr dirty="0" sz="1400" spc="-5">
                <a:latin typeface="Times New Roman"/>
                <a:cs typeface="Times New Roman"/>
              </a:rPr>
              <a:t>Similarly </a:t>
            </a:r>
            <a:r>
              <a:rPr dirty="0" sz="1400">
                <a:latin typeface="Times New Roman"/>
                <a:cs typeface="Times New Roman"/>
              </a:rPr>
              <a:t>taking 3 &amp; 4 as centers  and </a:t>
            </a:r>
            <a:r>
              <a:rPr dirty="0" sz="1400" spc="5">
                <a:latin typeface="Times New Roman"/>
                <a:cs typeface="Times New Roman"/>
              </a:rPr>
              <a:t>3-D </a:t>
            </a:r>
            <a:r>
              <a:rPr dirty="0" sz="1400">
                <a:latin typeface="Times New Roman"/>
                <a:cs typeface="Times New Roman"/>
              </a:rPr>
              <a:t>radius draw arcs </a:t>
            </a:r>
            <a:r>
              <a:rPr dirty="0" sz="1400" spc="-5">
                <a:latin typeface="Times New Roman"/>
                <a:cs typeface="Times New Roman"/>
              </a:rPr>
              <a:t>DA </a:t>
            </a:r>
            <a:r>
              <a:rPr dirty="0" sz="1400">
                <a:latin typeface="Times New Roman"/>
                <a:cs typeface="Times New Roman"/>
              </a:rPr>
              <a:t>&amp;</a:t>
            </a:r>
            <a:r>
              <a:rPr dirty="0" sz="1400" spc="-2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BC.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8010525" y="6623050"/>
            <a:ext cx="1109980" cy="195580"/>
            <a:chOff x="8010525" y="6623050"/>
            <a:chExt cx="1109980" cy="195580"/>
          </a:xfrm>
        </p:grpSpPr>
        <p:sp>
          <p:nvSpPr>
            <p:cNvPr id="34" name="object 34"/>
            <p:cNvSpPr/>
            <p:nvPr/>
          </p:nvSpPr>
          <p:spPr>
            <a:xfrm>
              <a:off x="8016875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625" y="182562"/>
                  </a:lnTo>
                  <a:lnTo>
                    <a:pt x="182625" y="159741"/>
                  </a:lnTo>
                  <a:lnTo>
                    <a:pt x="39877" y="159741"/>
                  </a:lnTo>
                  <a:lnTo>
                    <a:pt x="39877" y="91287"/>
                  </a:lnTo>
                  <a:lnTo>
                    <a:pt x="22859" y="91287"/>
                  </a:lnTo>
                  <a:lnTo>
                    <a:pt x="91313" y="22821"/>
                  </a:lnTo>
                  <a:lnTo>
                    <a:pt x="182625" y="22821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81"/>
                  </a:moveTo>
                  <a:lnTo>
                    <a:pt x="134111" y="31381"/>
                  </a:lnTo>
                  <a:lnTo>
                    <a:pt x="134111" y="65608"/>
                  </a:lnTo>
                  <a:lnTo>
                    <a:pt x="159766" y="91287"/>
                  </a:lnTo>
                  <a:lnTo>
                    <a:pt x="142621" y="91287"/>
                  </a:lnTo>
                  <a:lnTo>
                    <a:pt x="142621" y="159741"/>
                  </a:lnTo>
                  <a:lnTo>
                    <a:pt x="182625" y="159741"/>
                  </a:lnTo>
                  <a:lnTo>
                    <a:pt x="182625" y="31381"/>
                  </a:lnTo>
                  <a:close/>
                </a:path>
                <a:path w="182879" h="182879">
                  <a:moveTo>
                    <a:pt x="182625" y="22821"/>
                  </a:moveTo>
                  <a:lnTo>
                    <a:pt x="91313" y="22821"/>
                  </a:lnTo>
                  <a:lnTo>
                    <a:pt x="116967" y="48488"/>
                  </a:lnTo>
                  <a:lnTo>
                    <a:pt x="116967" y="31381"/>
                  </a:lnTo>
                  <a:lnTo>
                    <a:pt x="182625" y="31381"/>
                  </a:lnTo>
                  <a:lnTo>
                    <a:pt x="182625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8056753" y="6660781"/>
              <a:ext cx="102870" cy="128905"/>
            </a:xfrm>
            <a:custGeom>
              <a:avLst/>
              <a:gdLst/>
              <a:ahLst/>
              <a:cxnLst/>
              <a:rect l="l" t="t" r="r" b="b"/>
              <a:pathLst>
                <a:path w="102870" h="128904">
                  <a:moveTo>
                    <a:pt x="94233" y="0"/>
                  </a:moveTo>
                  <a:lnTo>
                    <a:pt x="77089" y="0"/>
                  </a:lnTo>
                  <a:lnTo>
                    <a:pt x="77089" y="17106"/>
                  </a:lnTo>
                  <a:lnTo>
                    <a:pt x="94233" y="34226"/>
                  </a:lnTo>
                  <a:lnTo>
                    <a:pt x="94233" y="0"/>
                  </a:lnTo>
                  <a:close/>
                </a:path>
                <a:path w="102870" h="128904">
                  <a:moveTo>
                    <a:pt x="102743" y="59905"/>
                  </a:moveTo>
                  <a:lnTo>
                    <a:pt x="0" y="59905"/>
                  </a:lnTo>
                  <a:lnTo>
                    <a:pt x="0" y="128360"/>
                  </a:lnTo>
                  <a:lnTo>
                    <a:pt x="42799" y="128360"/>
                  </a:lnTo>
                  <a:lnTo>
                    <a:pt x="42799" y="94129"/>
                  </a:lnTo>
                  <a:lnTo>
                    <a:pt x="102743" y="94129"/>
                  </a:lnTo>
                  <a:lnTo>
                    <a:pt x="102743" y="59905"/>
                  </a:lnTo>
                  <a:close/>
                </a:path>
                <a:path w="102870" h="128904">
                  <a:moveTo>
                    <a:pt x="102743" y="94129"/>
                  </a:moveTo>
                  <a:lnTo>
                    <a:pt x="59944" y="94129"/>
                  </a:lnTo>
                  <a:lnTo>
                    <a:pt x="59944" y="128360"/>
                  </a:lnTo>
                  <a:lnTo>
                    <a:pt x="102743" y="128360"/>
                  </a:lnTo>
                  <a:lnTo>
                    <a:pt x="102743" y="94129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80397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68453" y="0"/>
                  </a:moveTo>
                  <a:lnTo>
                    <a:pt x="0" y="68465"/>
                  </a:lnTo>
                  <a:lnTo>
                    <a:pt x="136906" y="68465"/>
                  </a:lnTo>
                  <a:lnTo>
                    <a:pt x="68453" y="0"/>
                  </a:lnTo>
                  <a:close/>
                </a:path>
                <a:path w="137159" h="137159">
                  <a:moveTo>
                    <a:pt x="76962" y="102689"/>
                  </a:moveTo>
                  <a:lnTo>
                    <a:pt x="59817" y="102689"/>
                  </a:lnTo>
                  <a:lnTo>
                    <a:pt x="59817" y="136919"/>
                  </a:lnTo>
                  <a:lnTo>
                    <a:pt x="76962" y="136919"/>
                  </a:lnTo>
                  <a:lnTo>
                    <a:pt x="76962" y="102689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8016875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91313" y="22821"/>
                  </a:moveTo>
                  <a:lnTo>
                    <a:pt x="116967" y="48488"/>
                  </a:lnTo>
                  <a:lnTo>
                    <a:pt x="116967" y="31381"/>
                  </a:lnTo>
                  <a:lnTo>
                    <a:pt x="134111" y="31381"/>
                  </a:lnTo>
                  <a:lnTo>
                    <a:pt x="134111" y="65608"/>
                  </a:lnTo>
                  <a:lnTo>
                    <a:pt x="159766" y="91287"/>
                  </a:lnTo>
                  <a:lnTo>
                    <a:pt x="142621" y="91287"/>
                  </a:lnTo>
                  <a:lnTo>
                    <a:pt x="142621" y="159741"/>
                  </a:lnTo>
                  <a:lnTo>
                    <a:pt x="39877" y="159741"/>
                  </a:lnTo>
                  <a:lnTo>
                    <a:pt x="39877" y="91287"/>
                  </a:lnTo>
                  <a:lnTo>
                    <a:pt x="22859" y="91287"/>
                  </a:lnTo>
                  <a:lnTo>
                    <a:pt x="91313" y="22821"/>
                  </a:lnTo>
                  <a:close/>
                </a:path>
                <a:path w="182879" h="182879">
                  <a:moveTo>
                    <a:pt x="116967" y="48488"/>
                  </a:moveTo>
                  <a:lnTo>
                    <a:pt x="134111" y="65608"/>
                  </a:lnTo>
                </a:path>
                <a:path w="182879" h="182879">
                  <a:moveTo>
                    <a:pt x="142621" y="91287"/>
                  </a:moveTo>
                  <a:lnTo>
                    <a:pt x="39877" y="91287"/>
                  </a:lnTo>
                </a:path>
                <a:path w="182879" h="182879">
                  <a:moveTo>
                    <a:pt x="82676" y="159741"/>
                  </a:moveTo>
                  <a:lnTo>
                    <a:pt x="82676" y="125511"/>
                  </a:lnTo>
                  <a:lnTo>
                    <a:pt x="99822" y="125511"/>
                  </a:lnTo>
                  <a:lnTo>
                    <a:pt x="99822" y="159741"/>
                  </a:lnTo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8382000" y="66294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4150" y="182562"/>
                  </a:lnTo>
                  <a:lnTo>
                    <a:pt x="184150" y="159741"/>
                  </a:lnTo>
                  <a:lnTo>
                    <a:pt x="160527" y="159741"/>
                  </a:lnTo>
                  <a:lnTo>
                    <a:pt x="23622" y="91287"/>
                  </a:lnTo>
                  <a:lnTo>
                    <a:pt x="160527" y="22821"/>
                  </a:lnTo>
                  <a:lnTo>
                    <a:pt x="184150" y="22821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821"/>
                  </a:moveTo>
                  <a:lnTo>
                    <a:pt x="160527" y="22821"/>
                  </a:lnTo>
                  <a:lnTo>
                    <a:pt x="160527" y="159741"/>
                  </a:lnTo>
                  <a:lnTo>
                    <a:pt x="184150" y="159741"/>
                  </a:lnTo>
                  <a:lnTo>
                    <a:pt x="184150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8405622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5" y="0"/>
                  </a:moveTo>
                  <a:lnTo>
                    <a:pt x="0" y="68465"/>
                  </a:lnTo>
                  <a:lnTo>
                    <a:pt x="136905" y="136919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8382000" y="66294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23622" y="91287"/>
                  </a:moveTo>
                  <a:lnTo>
                    <a:pt x="160527" y="22821"/>
                  </a:lnTo>
                  <a:lnTo>
                    <a:pt x="160527" y="159741"/>
                  </a:lnTo>
                  <a:lnTo>
                    <a:pt x="23622" y="91287"/>
                  </a:lnTo>
                  <a:close/>
                </a:path>
                <a:path w="184150" h="182879">
                  <a:moveTo>
                    <a:pt x="0" y="182562"/>
                  </a:moveTo>
                  <a:lnTo>
                    <a:pt x="184150" y="182562"/>
                  </a:lnTo>
                  <a:lnTo>
                    <a:pt x="184150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8566150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625" y="182562"/>
                  </a:lnTo>
                  <a:lnTo>
                    <a:pt x="182625" y="159741"/>
                  </a:lnTo>
                  <a:lnTo>
                    <a:pt x="22859" y="159741"/>
                  </a:lnTo>
                  <a:lnTo>
                    <a:pt x="22859" y="22821"/>
                  </a:lnTo>
                  <a:lnTo>
                    <a:pt x="182625" y="22821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821"/>
                  </a:moveTo>
                  <a:lnTo>
                    <a:pt x="22859" y="22821"/>
                  </a:lnTo>
                  <a:lnTo>
                    <a:pt x="159766" y="91287"/>
                  </a:lnTo>
                  <a:lnTo>
                    <a:pt x="22859" y="159741"/>
                  </a:lnTo>
                  <a:lnTo>
                    <a:pt x="182625" y="159741"/>
                  </a:lnTo>
                  <a:lnTo>
                    <a:pt x="182625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8589009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0"/>
                  </a:moveTo>
                  <a:lnTo>
                    <a:pt x="0" y="136919"/>
                  </a:lnTo>
                  <a:lnTo>
                    <a:pt x="136906" y="684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8566150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59766" y="91287"/>
                  </a:moveTo>
                  <a:lnTo>
                    <a:pt x="22859" y="159741"/>
                  </a:lnTo>
                  <a:lnTo>
                    <a:pt x="22859" y="22821"/>
                  </a:lnTo>
                  <a:lnTo>
                    <a:pt x="159766" y="91287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8199501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499" y="182562"/>
                  </a:lnTo>
                  <a:lnTo>
                    <a:pt x="182499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182499" y="22821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821"/>
                  </a:moveTo>
                  <a:lnTo>
                    <a:pt x="39877" y="22821"/>
                  </a:lnTo>
                  <a:lnTo>
                    <a:pt x="39877" y="159741"/>
                  </a:lnTo>
                  <a:lnTo>
                    <a:pt x="159639" y="159741"/>
                  </a:lnTo>
                  <a:lnTo>
                    <a:pt x="57023" y="91287"/>
                  </a:lnTo>
                  <a:lnTo>
                    <a:pt x="159639" y="22821"/>
                  </a:lnTo>
                  <a:close/>
                </a:path>
                <a:path w="182879" h="182879">
                  <a:moveTo>
                    <a:pt x="182499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82499" y="159741"/>
                  </a:lnTo>
                  <a:lnTo>
                    <a:pt x="182499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82222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6" y="0"/>
                  </a:moveTo>
                  <a:lnTo>
                    <a:pt x="34290" y="68465"/>
                  </a:lnTo>
                  <a:lnTo>
                    <a:pt x="136906" y="136919"/>
                  </a:lnTo>
                  <a:lnTo>
                    <a:pt x="136906" y="0"/>
                  </a:lnTo>
                  <a:close/>
                </a:path>
                <a:path w="137159" h="137159">
                  <a:moveTo>
                    <a:pt x="17145" y="0"/>
                  </a:moveTo>
                  <a:lnTo>
                    <a:pt x="0" y="0"/>
                  </a:lnTo>
                  <a:lnTo>
                    <a:pt x="0" y="136919"/>
                  </a:lnTo>
                  <a:lnTo>
                    <a:pt x="17145" y="136919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8199501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57023" y="91287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57023" y="91287"/>
                  </a:lnTo>
                  <a:close/>
                </a:path>
                <a:path w="182879" h="182879">
                  <a:moveTo>
                    <a:pt x="39877" y="22821"/>
                  </a:moveTo>
                  <a:lnTo>
                    <a:pt x="39877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39877" y="22821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8748776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499" y="182562"/>
                  </a:lnTo>
                  <a:lnTo>
                    <a:pt x="182499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182499" y="22821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821"/>
                  </a:moveTo>
                  <a:lnTo>
                    <a:pt x="22732" y="22821"/>
                  </a:lnTo>
                  <a:lnTo>
                    <a:pt x="125475" y="91287"/>
                  </a:lnTo>
                  <a:lnTo>
                    <a:pt x="22732" y="159741"/>
                  </a:lnTo>
                  <a:lnTo>
                    <a:pt x="142621" y="159741"/>
                  </a:lnTo>
                  <a:lnTo>
                    <a:pt x="142621" y="22821"/>
                  </a:lnTo>
                  <a:close/>
                </a:path>
                <a:path w="182879" h="182879">
                  <a:moveTo>
                    <a:pt x="182499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82499" y="159741"/>
                  </a:lnTo>
                  <a:lnTo>
                    <a:pt x="182499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8771508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0"/>
                  </a:moveTo>
                  <a:lnTo>
                    <a:pt x="0" y="136919"/>
                  </a:lnTo>
                  <a:lnTo>
                    <a:pt x="102743" y="68465"/>
                  </a:lnTo>
                  <a:lnTo>
                    <a:pt x="0" y="0"/>
                  </a:lnTo>
                  <a:close/>
                </a:path>
                <a:path w="137159" h="137159">
                  <a:moveTo>
                    <a:pt x="136906" y="0"/>
                  </a:moveTo>
                  <a:lnTo>
                    <a:pt x="119888" y="0"/>
                  </a:lnTo>
                  <a:lnTo>
                    <a:pt x="119888" y="136919"/>
                  </a:lnTo>
                  <a:lnTo>
                    <a:pt x="136906" y="136919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8748776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25475" y="91287"/>
                  </a:moveTo>
                  <a:lnTo>
                    <a:pt x="22732" y="159741"/>
                  </a:lnTo>
                  <a:lnTo>
                    <a:pt x="22732" y="22821"/>
                  </a:lnTo>
                  <a:lnTo>
                    <a:pt x="125475" y="91287"/>
                  </a:lnTo>
                  <a:close/>
                </a:path>
                <a:path w="182879" h="182879">
                  <a:moveTo>
                    <a:pt x="142621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42621" y="159741"/>
                  </a:lnTo>
                  <a:lnTo>
                    <a:pt x="142621" y="22821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8931275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562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56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8931275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668261" y="82752"/>
            <a:ext cx="2474595" cy="52197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71195">
              <a:lnSpc>
                <a:spcPct val="100000"/>
              </a:lnSpc>
              <a:spcBef>
                <a:spcPts val="100"/>
              </a:spcBef>
            </a:pPr>
            <a:r>
              <a:rPr dirty="0" u="heavy" b="0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  <a:latin typeface="Arial Black"/>
                <a:cs typeface="Arial Black"/>
              </a:rPr>
              <a:t>ELLIPSE</a:t>
            </a:r>
          </a:p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dirty="0" u="none" sz="1400" spc="-5" i="1">
                <a:solidFill>
                  <a:srgbClr val="FF0000"/>
                </a:solidFill>
                <a:latin typeface="Times New Roman"/>
                <a:cs typeface="Times New Roman"/>
              </a:rPr>
              <a:t>DIRECTRIX-FOCUS</a:t>
            </a:r>
            <a:r>
              <a:rPr dirty="0" u="none" sz="1400" spc="-10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u="none" sz="1400" spc="-5" i="1">
                <a:solidFill>
                  <a:srgbClr val="FF0000"/>
                </a:solidFill>
                <a:latin typeface="Times New Roman"/>
                <a:cs typeface="Times New Roman"/>
              </a:rPr>
              <a:t>METHOD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100" y="38100"/>
            <a:ext cx="6553200" cy="685800"/>
          </a:xfrm>
          <a:prstGeom prst="rect">
            <a:avLst/>
          </a:prstGeom>
          <a:solidFill>
            <a:srgbClr val="66FFFF"/>
          </a:solidFill>
          <a:ln w="12700">
            <a:solidFill>
              <a:srgbClr val="000000"/>
            </a:solidFill>
          </a:ln>
        </p:spPr>
        <p:txBody>
          <a:bodyPr wrap="square" lIns="0" tIns="40005" rIns="0" bIns="0" rtlCol="0" vert="horz">
            <a:spAutoFit/>
          </a:bodyPr>
          <a:lstStyle/>
          <a:p>
            <a:pPr marL="51435" marR="80010">
              <a:lnSpc>
                <a:spcPct val="100000"/>
              </a:lnSpc>
              <a:spcBef>
                <a:spcPts val="315"/>
              </a:spcBef>
            </a:pPr>
            <a:r>
              <a:rPr dirty="0" sz="1400" spc="-5" b="1" i="1">
                <a:solidFill>
                  <a:srgbClr val="FF0066"/>
                </a:solidFill>
                <a:latin typeface="Times New Roman"/>
                <a:cs typeface="Times New Roman"/>
              </a:rPr>
              <a:t>PROBLEM </a:t>
            </a:r>
            <a:r>
              <a:rPr dirty="0" sz="1400" b="1" i="1">
                <a:solidFill>
                  <a:srgbClr val="FF0066"/>
                </a:solidFill>
                <a:latin typeface="Times New Roman"/>
                <a:cs typeface="Times New Roman"/>
              </a:rPr>
              <a:t>6</a:t>
            </a:r>
            <a:r>
              <a:rPr dirty="0" sz="1400" b="1" i="1">
                <a:latin typeface="Times New Roman"/>
                <a:cs typeface="Times New Roman"/>
              </a:rPr>
              <a:t>:- </a:t>
            </a:r>
            <a:r>
              <a:rPr dirty="0" sz="1200">
                <a:latin typeface="Arial"/>
                <a:cs typeface="Arial"/>
              </a:rPr>
              <a:t>POINT </a:t>
            </a:r>
            <a:r>
              <a:rPr dirty="0" sz="1200" b="1">
                <a:latin typeface="Arial"/>
                <a:cs typeface="Arial"/>
              </a:rPr>
              <a:t>F </a:t>
            </a:r>
            <a:r>
              <a:rPr dirty="0" sz="1200">
                <a:latin typeface="Arial"/>
                <a:cs typeface="Arial"/>
              </a:rPr>
              <a:t>IS 50 </a:t>
            </a:r>
            <a:r>
              <a:rPr dirty="0" sz="1200" spc="-5">
                <a:latin typeface="Arial"/>
                <a:cs typeface="Arial"/>
              </a:rPr>
              <a:t>MM </a:t>
            </a:r>
            <a:r>
              <a:rPr dirty="0" sz="1200">
                <a:latin typeface="Arial"/>
                <a:cs typeface="Arial"/>
              </a:rPr>
              <a:t>FROM A LINE </a:t>
            </a:r>
            <a:r>
              <a:rPr dirty="0" sz="1200" spc="-15" b="1">
                <a:latin typeface="Arial"/>
                <a:cs typeface="Arial"/>
              </a:rPr>
              <a:t>AB.</a:t>
            </a:r>
            <a:r>
              <a:rPr dirty="0" sz="1200" spc="-15">
                <a:latin typeface="Arial"/>
                <a:cs typeface="Arial"/>
              </a:rPr>
              <a:t>A </a:t>
            </a:r>
            <a:r>
              <a:rPr dirty="0" sz="1200">
                <a:latin typeface="Arial"/>
                <a:cs typeface="Arial"/>
              </a:rPr>
              <a:t>POINT </a:t>
            </a:r>
            <a:r>
              <a:rPr dirty="0" sz="1200" b="1">
                <a:latin typeface="Arial"/>
                <a:cs typeface="Arial"/>
              </a:rPr>
              <a:t>P </a:t>
            </a:r>
            <a:r>
              <a:rPr dirty="0" sz="1200">
                <a:latin typeface="Arial"/>
                <a:cs typeface="Arial"/>
              </a:rPr>
              <a:t>IS MOVING IN A </a:t>
            </a:r>
            <a:r>
              <a:rPr dirty="0" sz="1200" spc="-5">
                <a:latin typeface="Arial"/>
                <a:cs typeface="Arial"/>
              </a:rPr>
              <a:t>PLANE  SUCH </a:t>
            </a:r>
            <a:r>
              <a:rPr dirty="0" sz="1200" spc="-20">
                <a:latin typeface="Arial"/>
                <a:cs typeface="Arial"/>
              </a:rPr>
              <a:t>THAT </a:t>
            </a:r>
            <a:r>
              <a:rPr dirty="0" sz="1200">
                <a:latin typeface="Arial"/>
                <a:cs typeface="Arial"/>
              </a:rPr>
              <a:t>THE </a:t>
            </a:r>
            <a:r>
              <a:rPr dirty="0" sz="1200" spc="-20" b="1" i="1">
                <a:latin typeface="Arial"/>
                <a:cs typeface="Arial"/>
              </a:rPr>
              <a:t>RATIO </a:t>
            </a:r>
            <a:r>
              <a:rPr dirty="0" sz="1200">
                <a:latin typeface="Arial"/>
                <a:cs typeface="Arial"/>
              </a:rPr>
              <a:t>OF IT’S </a:t>
            </a:r>
            <a:r>
              <a:rPr dirty="0" sz="1200" spc="-15">
                <a:latin typeface="Arial"/>
                <a:cs typeface="Arial"/>
              </a:rPr>
              <a:t>DISTANCES </a:t>
            </a:r>
            <a:r>
              <a:rPr dirty="0" sz="1200">
                <a:latin typeface="Arial"/>
                <a:cs typeface="Arial"/>
              </a:rPr>
              <a:t>FROM </a:t>
            </a:r>
            <a:r>
              <a:rPr dirty="0" sz="1200" b="1">
                <a:latin typeface="Arial"/>
                <a:cs typeface="Arial"/>
              </a:rPr>
              <a:t>F </a:t>
            </a:r>
            <a:r>
              <a:rPr dirty="0" sz="1200" spc="-5">
                <a:latin typeface="Arial"/>
                <a:cs typeface="Arial"/>
              </a:rPr>
              <a:t>AND </a:t>
            </a:r>
            <a:r>
              <a:rPr dirty="0" sz="1200">
                <a:latin typeface="Arial"/>
                <a:cs typeface="Arial"/>
              </a:rPr>
              <a:t>LINE </a:t>
            </a:r>
            <a:r>
              <a:rPr dirty="0" sz="1200" spc="-25" b="1">
                <a:latin typeface="Arial"/>
                <a:cs typeface="Arial"/>
              </a:rPr>
              <a:t>AB </a:t>
            </a:r>
            <a:r>
              <a:rPr dirty="0" sz="1200">
                <a:latin typeface="Arial"/>
                <a:cs typeface="Arial"/>
              </a:rPr>
              <a:t>REMAINS </a:t>
            </a:r>
            <a:r>
              <a:rPr dirty="0" sz="1200" spc="-10">
                <a:latin typeface="Arial"/>
                <a:cs typeface="Arial"/>
              </a:rPr>
              <a:t>CONSTANT  </a:t>
            </a:r>
            <a:r>
              <a:rPr dirty="0" sz="1200" spc="-5">
                <a:latin typeface="Arial"/>
                <a:cs typeface="Arial"/>
              </a:rPr>
              <a:t>AND </a:t>
            </a:r>
            <a:r>
              <a:rPr dirty="0" sz="1200">
                <a:latin typeface="Arial"/>
                <a:cs typeface="Arial"/>
              </a:rPr>
              <a:t>EQUALS </a:t>
            </a:r>
            <a:r>
              <a:rPr dirty="0" sz="1200" spc="-10">
                <a:latin typeface="Arial"/>
                <a:cs typeface="Arial"/>
              </a:rPr>
              <a:t>TO </a:t>
            </a:r>
            <a:r>
              <a:rPr dirty="0" sz="1200" spc="-5" b="1">
                <a:latin typeface="Arial"/>
                <a:cs typeface="Arial"/>
              </a:rPr>
              <a:t>2/3 </a:t>
            </a:r>
            <a:r>
              <a:rPr dirty="0" sz="1200" spc="-15">
                <a:latin typeface="Arial"/>
                <a:cs typeface="Arial"/>
              </a:rPr>
              <a:t>DRAW </a:t>
            </a:r>
            <a:r>
              <a:rPr dirty="0" sz="1200" spc="-5">
                <a:latin typeface="Arial"/>
                <a:cs typeface="Arial"/>
              </a:rPr>
              <a:t>LOCUS </a:t>
            </a:r>
            <a:r>
              <a:rPr dirty="0" sz="1200">
                <a:latin typeface="Arial"/>
                <a:cs typeface="Arial"/>
              </a:rPr>
              <a:t>OF POINT </a:t>
            </a:r>
            <a:r>
              <a:rPr dirty="0" sz="1200" spc="-80" b="1">
                <a:latin typeface="Arial"/>
                <a:cs typeface="Arial"/>
              </a:rPr>
              <a:t>P. </a:t>
            </a:r>
            <a:r>
              <a:rPr dirty="0" sz="1200" spc="-5" b="1">
                <a:solidFill>
                  <a:srgbClr val="FF0066"/>
                </a:solidFill>
                <a:latin typeface="Arial"/>
                <a:cs typeface="Arial"/>
              </a:rPr>
              <a:t>{ ECCENTRICITY </a:t>
            </a:r>
            <a:r>
              <a:rPr dirty="0" sz="1200" b="1">
                <a:solidFill>
                  <a:srgbClr val="FF0066"/>
                </a:solidFill>
                <a:latin typeface="Arial"/>
                <a:cs typeface="Arial"/>
              </a:rPr>
              <a:t>= </a:t>
            </a:r>
            <a:r>
              <a:rPr dirty="0" sz="1200" spc="-5" b="1">
                <a:solidFill>
                  <a:srgbClr val="FF0066"/>
                </a:solidFill>
                <a:latin typeface="Arial"/>
                <a:cs typeface="Arial"/>
              </a:rPr>
              <a:t>2/3</a:t>
            </a:r>
            <a:r>
              <a:rPr dirty="0" sz="1200" spc="40" b="1">
                <a:solidFill>
                  <a:srgbClr val="FF0066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FF0066"/>
                </a:solidFill>
                <a:latin typeface="Arial"/>
                <a:cs typeface="Arial"/>
              </a:rPr>
              <a:t>}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324090" y="3436111"/>
            <a:ext cx="90487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F (</a:t>
            </a:r>
            <a:r>
              <a:rPr dirty="0" sz="1800" spc="-150" b="1">
                <a:latin typeface="Times New Roman"/>
                <a:cs typeface="Times New Roman"/>
              </a:rPr>
              <a:t> </a:t>
            </a:r>
            <a:r>
              <a:rPr dirty="0" sz="1800" spc="-5" i="1">
                <a:latin typeface="Times New Roman"/>
                <a:cs typeface="Times New Roman"/>
              </a:rPr>
              <a:t>focus</a:t>
            </a:r>
            <a:r>
              <a:rPr dirty="0" sz="1800" spc="-5" b="1">
                <a:latin typeface="Times New Roman"/>
                <a:cs typeface="Times New Roman"/>
              </a:rPr>
              <a:t>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379086" y="1660525"/>
            <a:ext cx="158241" cy="12131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6" name="object 6"/>
          <p:cNvGrpSpPr/>
          <p:nvPr/>
        </p:nvGrpSpPr>
        <p:grpSpPr>
          <a:xfrm>
            <a:off x="4543425" y="1389125"/>
            <a:ext cx="3759835" cy="4713605"/>
            <a:chOff x="4543425" y="1389125"/>
            <a:chExt cx="3759835" cy="4713605"/>
          </a:xfrm>
        </p:grpSpPr>
        <p:sp>
          <p:nvSpPr>
            <p:cNvPr id="7" name="object 7"/>
            <p:cNvSpPr/>
            <p:nvPr/>
          </p:nvSpPr>
          <p:spPr>
            <a:xfrm>
              <a:off x="4608576" y="1512950"/>
              <a:ext cx="0" cy="4465955"/>
            </a:xfrm>
            <a:custGeom>
              <a:avLst/>
              <a:gdLst/>
              <a:ahLst/>
              <a:cxnLst/>
              <a:rect l="l" t="t" r="r" b="b"/>
              <a:pathLst>
                <a:path w="0" h="4465955">
                  <a:moveTo>
                    <a:pt x="0" y="0"/>
                  </a:moveTo>
                  <a:lnTo>
                    <a:pt x="0" y="4465574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608576" y="3744975"/>
              <a:ext cx="3641725" cy="0"/>
            </a:xfrm>
            <a:custGeom>
              <a:avLst/>
              <a:gdLst/>
              <a:ahLst/>
              <a:cxnLst/>
              <a:rect l="l" t="t" r="r" b="b"/>
              <a:pathLst>
                <a:path w="3641725" h="0">
                  <a:moveTo>
                    <a:pt x="0" y="0"/>
                  </a:moveTo>
                  <a:lnTo>
                    <a:pt x="3641725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543425" y="3679824"/>
              <a:ext cx="131825" cy="13182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053076" y="3679824"/>
              <a:ext cx="130175" cy="131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562600" y="3679824"/>
              <a:ext cx="128650" cy="131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6072250" y="3679824"/>
              <a:ext cx="128524" cy="13182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6578600" y="3679824"/>
              <a:ext cx="130175" cy="131825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7088251" y="3679824"/>
              <a:ext cx="130175" cy="131825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6135750" y="3511549"/>
              <a:ext cx="0" cy="469900"/>
            </a:xfrm>
            <a:custGeom>
              <a:avLst/>
              <a:gdLst/>
              <a:ahLst/>
              <a:cxnLst/>
              <a:rect l="l" t="t" r="r" b="b"/>
              <a:pathLst>
                <a:path w="0" h="469900">
                  <a:moveTo>
                    <a:pt x="0" y="0"/>
                  </a:moveTo>
                  <a:lnTo>
                    <a:pt x="0" y="4699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6919976" y="1395475"/>
              <a:ext cx="749300" cy="4700905"/>
            </a:xfrm>
            <a:custGeom>
              <a:avLst/>
              <a:gdLst/>
              <a:ahLst/>
              <a:cxnLst/>
              <a:rect l="l" t="t" r="r" b="b"/>
              <a:pathLst>
                <a:path w="749300" h="4700905">
                  <a:moveTo>
                    <a:pt x="0" y="4348099"/>
                  </a:moveTo>
                  <a:lnTo>
                    <a:pt x="0" y="234950"/>
                  </a:lnTo>
                </a:path>
                <a:path w="749300" h="4700905">
                  <a:moveTo>
                    <a:pt x="259588" y="2339594"/>
                  </a:moveTo>
                  <a:lnTo>
                    <a:pt x="14858" y="832103"/>
                  </a:lnTo>
                </a:path>
                <a:path w="749300" h="4700905">
                  <a:moveTo>
                    <a:pt x="259588" y="2379980"/>
                  </a:moveTo>
                  <a:lnTo>
                    <a:pt x="14858" y="3887343"/>
                  </a:lnTo>
                </a:path>
                <a:path w="749300" h="4700905">
                  <a:moveTo>
                    <a:pt x="350774" y="0"/>
                  </a:moveTo>
                  <a:lnTo>
                    <a:pt x="350774" y="4467161"/>
                  </a:lnTo>
                </a:path>
                <a:path w="749300" h="4700905">
                  <a:moveTo>
                    <a:pt x="242950" y="2368677"/>
                  </a:moveTo>
                  <a:lnTo>
                    <a:pt x="344297" y="609346"/>
                  </a:lnTo>
                </a:path>
                <a:path w="749300" h="4700905">
                  <a:moveTo>
                    <a:pt x="222250" y="2350897"/>
                  </a:moveTo>
                  <a:lnTo>
                    <a:pt x="325374" y="4111625"/>
                  </a:lnTo>
                </a:path>
                <a:path w="749300" h="4700905">
                  <a:moveTo>
                    <a:pt x="742950" y="0"/>
                  </a:moveTo>
                  <a:lnTo>
                    <a:pt x="742950" y="4700524"/>
                  </a:lnTo>
                </a:path>
                <a:path w="749300" h="4700905">
                  <a:moveTo>
                    <a:pt x="268604" y="2439289"/>
                  </a:moveTo>
                  <a:lnTo>
                    <a:pt x="748792" y="49911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7186676" y="1976500"/>
              <a:ext cx="130175" cy="131699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7168007" y="3755516"/>
              <a:ext cx="483234" cy="1939925"/>
            </a:xfrm>
            <a:custGeom>
              <a:avLst/>
              <a:gdLst/>
              <a:ahLst/>
              <a:cxnLst/>
              <a:rect l="l" t="t" r="r" b="b"/>
              <a:pathLst>
                <a:path w="483234" h="1939925">
                  <a:moveTo>
                    <a:pt x="0" y="0"/>
                  </a:moveTo>
                  <a:lnTo>
                    <a:pt x="483235" y="1939366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7583551" y="1859025"/>
              <a:ext cx="128524" cy="130175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6818376" y="2182875"/>
              <a:ext cx="131699" cy="128524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6834251" y="5192648"/>
              <a:ext cx="130175" cy="130301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7186676" y="5384799"/>
              <a:ext cx="130175" cy="130175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7588250" y="5537199"/>
              <a:ext cx="130175" cy="128587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6120907" y="1885893"/>
              <a:ext cx="2167890" cy="3737610"/>
            </a:xfrm>
            <a:custGeom>
              <a:avLst/>
              <a:gdLst/>
              <a:ahLst/>
              <a:cxnLst/>
              <a:rect l="l" t="t" r="r" b="b"/>
              <a:pathLst>
                <a:path w="2167890" h="3737610">
                  <a:moveTo>
                    <a:pt x="2167493" y="5644"/>
                  </a:moveTo>
                  <a:lnTo>
                    <a:pt x="2115728" y="2641"/>
                  </a:lnTo>
                  <a:lnTo>
                    <a:pt x="2064204" y="764"/>
                  </a:lnTo>
                  <a:lnTo>
                    <a:pt x="2012938" y="0"/>
                  </a:lnTo>
                  <a:lnTo>
                    <a:pt x="1961947" y="336"/>
                  </a:lnTo>
                  <a:lnTo>
                    <a:pt x="1911245" y="1762"/>
                  </a:lnTo>
                  <a:lnTo>
                    <a:pt x="1860850" y="4265"/>
                  </a:lnTo>
                  <a:lnTo>
                    <a:pt x="1810777" y="7833"/>
                  </a:lnTo>
                  <a:lnTo>
                    <a:pt x="1761042" y="12453"/>
                  </a:lnTo>
                  <a:lnTo>
                    <a:pt x="1711663" y="18114"/>
                  </a:lnTo>
                  <a:lnTo>
                    <a:pt x="1662654" y="24803"/>
                  </a:lnTo>
                  <a:lnTo>
                    <a:pt x="1614032" y="32509"/>
                  </a:lnTo>
                  <a:lnTo>
                    <a:pt x="1565814" y="41219"/>
                  </a:lnTo>
                  <a:lnTo>
                    <a:pt x="1518015" y="50921"/>
                  </a:lnTo>
                  <a:lnTo>
                    <a:pt x="1470651" y="61603"/>
                  </a:lnTo>
                  <a:lnTo>
                    <a:pt x="1423739" y="73254"/>
                  </a:lnTo>
                  <a:lnTo>
                    <a:pt x="1377295" y="85859"/>
                  </a:lnTo>
                  <a:lnTo>
                    <a:pt x="1331336" y="99409"/>
                  </a:lnTo>
                  <a:lnTo>
                    <a:pt x="1285876" y="113890"/>
                  </a:lnTo>
                  <a:lnTo>
                    <a:pt x="1240933" y="129290"/>
                  </a:lnTo>
                  <a:lnTo>
                    <a:pt x="1196522" y="145598"/>
                  </a:lnTo>
                  <a:lnTo>
                    <a:pt x="1152660" y="162801"/>
                  </a:lnTo>
                  <a:lnTo>
                    <a:pt x="1109363" y="180887"/>
                  </a:lnTo>
                  <a:lnTo>
                    <a:pt x="1066647" y="199844"/>
                  </a:lnTo>
                  <a:lnTo>
                    <a:pt x="1024528" y="219660"/>
                  </a:lnTo>
                  <a:lnTo>
                    <a:pt x="983022" y="240323"/>
                  </a:lnTo>
                  <a:lnTo>
                    <a:pt x="942146" y="261821"/>
                  </a:lnTo>
                  <a:lnTo>
                    <a:pt x="901915" y="284140"/>
                  </a:lnTo>
                  <a:lnTo>
                    <a:pt x="862347" y="307271"/>
                  </a:lnTo>
                  <a:lnTo>
                    <a:pt x="823456" y="331199"/>
                  </a:lnTo>
                  <a:lnTo>
                    <a:pt x="785260" y="355914"/>
                  </a:lnTo>
                  <a:lnTo>
                    <a:pt x="747774" y="381403"/>
                  </a:lnTo>
                  <a:lnTo>
                    <a:pt x="711014" y="407654"/>
                  </a:lnTo>
                  <a:lnTo>
                    <a:pt x="674997" y="434655"/>
                  </a:lnTo>
                  <a:lnTo>
                    <a:pt x="639739" y="462393"/>
                  </a:lnTo>
                  <a:lnTo>
                    <a:pt x="605255" y="490857"/>
                  </a:lnTo>
                  <a:lnTo>
                    <a:pt x="571563" y="520035"/>
                  </a:lnTo>
                  <a:lnTo>
                    <a:pt x="538678" y="549913"/>
                  </a:lnTo>
                  <a:lnTo>
                    <a:pt x="506617" y="580482"/>
                  </a:lnTo>
                  <a:lnTo>
                    <a:pt x="475395" y="611727"/>
                  </a:lnTo>
                  <a:lnTo>
                    <a:pt x="445029" y="643637"/>
                  </a:lnTo>
                  <a:lnTo>
                    <a:pt x="415535" y="676201"/>
                  </a:lnTo>
                  <a:lnTo>
                    <a:pt x="386930" y="709405"/>
                  </a:lnTo>
                  <a:lnTo>
                    <a:pt x="359228" y="743237"/>
                  </a:lnTo>
                  <a:lnTo>
                    <a:pt x="332447" y="777687"/>
                  </a:lnTo>
                  <a:lnTo>
                    <a:pt x="306602" y="812741"/>
                  </a:lnTo>
                  <a:lnTo>
                    <a:pt x="281710" y="848387"/>
                  </a:lnTo>
                  <a:lnTo>
                    <a:pt x="257788" y="884613"/>
                  </a:lnTo>
                  <a:lnTo>
                    <a:pt x="234850" y="921408"/>
                  </a:lnTo>
                  <a:lnTo>
                    <a:pt x="212913" y="958759"/>
                  </a:lnTo>
                  <a:lnTo>
                    <a:pt x="191994" y="996653"/>
                  </a:lnTo>
                  <a:lnTo>
                    <a:pt x="172108" y="1035079"/>
                  </a:lnTo>
                  <a:lnTo>
                    <a:pt x="153273" y="1074025"/>
                  </a:lnTo>
                  <a:lnTo>
                    <a:pt x="135503" y="1113479"/>
                  </a:lnTo>
                  <a:lnTo>
                    <a:pt x="118815" y="1153428"/>
                  </a:lnTo>
                  <a:lnTo>
                    <a:pt x="103225" y="1193860"/>
                  </a:lnTo>
                  <a:lnTo>
                    <a:pt x="88750" y="1234763"/>
                  </a:lnTo>
                  <a:lnTo>
                    <a:pt x="75405" y="1276126"/>
                  </a:lnTo>
                  <a:lnTo>
                    <a:pt x="63207" y="1317935"/>
                  </a:lnTo>
                  <a:lnTo>
                    <a:pt x="52172" y="1360180"/>
                  </a:lnTo>
                  <a:lnTo>
                    <a:pt x="42316" y="1402847"/>
                  </a:lnTo>
                  <a:lnTo>
                    <a:pt x="33655" y="1445925"/>
                  </a:lnTo>
                  <a:lnTo>
                    <a:pt x="26205" y="1489401"/>
                  </a:lnTo>
                  <a:lnTo>
                    <a:pt x="19983" y="1533264"/>
                  </a:lnTo>
                  <a:lnTo>
                    <a:pt x="15005" y="1577501"/>
                  </a:lnTo>
                  <a:lnTo>
                    <a:pt x="11287" y="1622100"/>
                  </a:lnTo>
                  <a:lnTo>
                    <a:pt x="9122" y="1661365"/>
                  </a:lnTo>
                  <a:lnTo>
                    <a:pt x="7969" y="1700666"/>
                  </a:lnTo>
                  <a:lnTo>
                    <a:pt x="7840" y="1739990"/>
                  </a:lnTo>
                  <a:lnTo>
                    <a:pt x="8747" y="1779326"/>
                  </a:lnTo>
                </a:path>
                <a:path w="2167890" h="3737610">
                  <a:moveTo>
                    <a:pt x="2167366" y="3736536"/>
                  </a:moveTo>
                  <a:lnTo>
                    <a:pt x="2114441" y="3737588"/>
                  </a:lnTo>
                  <a:lnTo>
                    <a:pt x="2061804" y="3737556"/>
                  </a:lnTo>
                  <a:lnTo>
                    <a:pt x="2009470" y="3736454"/>
                  </a:lnTo>
                  <a:lnTo>
                    <a:pt x="1957454" y="3734292"/>
                  </a:lnTo>
                  <a:lnTo>
                    <a:pt x="1905772" y="3731084"/>
                  </a:lnTo>
                  <a:lnTo>
                    <a:pt x="1854440" y="3726842"/>
                  </a:lnTo>
                  <a:lnTo>
                    <a:pt x="1803472" y="3721577"/>
                  </a:lnTo>
                  <a:lnTo>
                    <a:pt x="1752885" y="3715301"/>
                  </a:lnTo>
                  <a:lnTo>
                    <a:pt x="1702694" y="3708028"/>
                  </a:lnTo>
                  <a:lnTo>
                    <a:pt x="1652914" y="3699769"/>
                  </a:lnTo>
                  <a:lnTo>
                    <a:pt x="1603561" y="3690536"/>
                  </a:lnTo>
                  <a:lnTo>
                    <a:pt x="1554651" y="3680342"/>
                  </a:lnTo>
                  <a:lnTo>
                    <a:pt x="1506199" y="3669198"/>
                  </a:lnTo>
                  <a:lnTo>
                    <a:pt x="1458220" y="3657116"/>
                  </a:lnTo>
                  <a:lnTo>
                    <a:pt x="1410731" y="3644110"/>
                  </a:lnTo>
                  <a:lnTo>
                    <a:pt x="1363745" y="3630191"/>
                  </a:lnTo>
                  <a:lnTo>
                    <a:pt x="1317280" y="3615371"/>
                  </a:lnTo>
                  <a:lnTo>
                    <a:pt x="1271351" y="3599662"/>
                  </a:lnTo>
                  <a:lnTo>
                    <a:pt x="1225972" y="3583077"/>
                  </a:lnTo>
                  <a:lnTo>
                    <a:pt x="1181160" y="3565627"/>
                  </a:lnTo>
                  <a:lnTo>
                    <a:pt x="1136931" y="3547326"/>
                  </a:lnTo>
                  <a:lnTo>
                    <a:pt x="1093298" y="3528184"/>
                  </a:lnTo>
                  <a:lnTo>
                    <a:pt x="1050279" y="3508215"/>
                  </a:lnTo>
                  <a:lnTo>
                    <a:pt x="1007889" y="3487429"/>
                  </a:lnTo>
                  <a:lnTo>
                    <a:pt x="966143" y="3465841"/>
                  </a:lnTo>
                  <a:lnTo>
                    <a:pt x="925056" y="3443461"/>
                  </a:lnTo>
                  <a:lnTo>
                    <a:pt x="884645" y="3420301"/>
                  </a:lnTo>
                  <a:lnTo>
                    <a:pt x="844924" y="3396375"/>
                  </a:lnTo>
                  <a:lnTo>
                    <a:pt x="805910" y="3371694"/>
                  </a:lnTo>
                  <a:lnTo>
                    <a:pt x="767617" y="3346270"/>
                  </a:lnTo>
                  <a:lnTo>
                    <a:pt x="730062" y="3320115"/>
                  </a:lnTo>
                  <a:lnTo>
                    <a:pt x="693259" y="3293242"/>
                  </a:lnTo>
                  <a:lnTo>
                    <a:pt x="657225" y="3265663"/>
                  </a:lnTo>
                  <a:lnTo>
                    <a:pt x="621974" y="3237390"/>
                  </a:lnTo>
                  <a:lnTo>
                    <a:pt x="587522" y="3208434"/>
                  </a:lnTo>
                  <a:lnTo>
                    <a:pt x="553886" y="3178809"/>
                  </a:lnTo>
                  <a:lnTo>
                    <a:pt x="521080" y="3148527"/>
                  </a:lnTo>
                  <a:lnTo>
                    <a:pt x="489119" y="3117598"/>
                  </a:lnTo>
                  <a:lnTo>
                    <a:pt x="458020" y="3086037"/>
                  </a:lnTo>
                  <a:lnTo>
                    <a:pt x="427798" y="3053854"/>
                  </a:lnTo>
                  <a:lnTo>
                    <a:pt x="398468" y="3021063"/>
                  </a:lnTo>
                  <a:lnTo>
                    <a:pt x="370046" y="2987674"/>
                  </a:lnTo>
                  <a:lnTo>
                    <a:pt x="342548" y="2953701"/>
                  </a:lnTo>
                  <a:lnTo>
                    <a:pt x="315988" y="2919156"/>
                  </a:lnTo>
                  <a:lnTo>
                    <a:pt x="290383" y="2884050"/>
                  </a:lnTo>
                  <a:lnTo>
                    <a:pt x="265747" y="2848395"/>
                  </a:lnTo>
                  <a:lnTo>
                    <a:pt x="242097" y="2812205"/>
                  </a:lnTo>
                  <a:lnTo>
                    <a:pt x="219449" y="2775491"/>
                  </a:lnTo>
                  <a:lnTo>
                    <a:pt x="197816" y="2738265"/>
                  </a:lnTo>
                  <a:lnTo>
                    <a:pt x="177216" y="2700540"/>
                  </a:lnTo>
                  <a:lnTo>
                    <a:pt x="157663" y="2662327"/>
                  </a:lnTo>
                  <a:lnTo>
                    <a:pt x="139173" y="2623639"/>
                  </a:lnTo>
                  <a:lnTo>
                    <a:pt x="121762" y="2584488"/>
                  </a:lnTo>
                  <a:lnTo>
                    <a:pt x="105444" y="2544886"/>
                  </a:lnTo>
                  <a:lnTo>
                    <a:pt x="90237" y="2504845"/>
                  </a:lnTo>
                  <a:lnTo>
                    <a:pt x="76154" y="2464378"/>
                  </a:lnTo>
                  <a:lnTo>
                    <a:pt x="63212" y="2423496"/>
                  </a:lnTo>
                  <a:lnTo>
                    <a:pt x="51426" y="2382211"/>
                  </a:lnTo>
                  <a:lnTo>
                    <a:pt x="40811" y="2340537"/>
                  </a:lnTo>
                  <a:lnTo>
                    <a:pt x="31384" y="2298485"/>
                  </a:lnTo>
                  <a:lnTo>
                    <a:pt x="23159" y="2256067"/>
                  </a:lnTo>
                  <a:lnTo>
                    <a:pt x="16153" y="2213295"/>
                  </a:lnTo>
                  <a:lnTo>
                    <a:pt x="10380" y="2170182"/>
                  </a:lnTo>
                  <a:lnTo>
                    <a:pt x="5856" y="2126739"/>
                  </a:lnTo>
                  <a:lnTo>
                    <a:pt x="2597" y="2082979"/>
                  </a:lnTo>
                  <a:lnTo>
                    <a:pt x="619" y="2038914"/>
                  </a:lnTo>
                  <a:lnTo>
                    <a:pt x="0" y="1999558"/>
                  </a:lnTo>
                  <a:lnTo>
                    <a:pt x="428" y="1960190"/>
                  </a:lnTo>
                  <a:lnTo>
                    <a:pt x="1904" y="1920846"/>
                  </a:lnTo>
                  <a:lnTo>
                    <a:pt x="4429" y="1881561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6484111" y="1507870"/>
              <a:ext cx="591820" cy="474980"/>
            </a:xfrm>
            <a:custGeom>
              <a:avLst/>
              <a:gdLst/>
              <a:ahLst/>
              <a:cxnLst/>
              <a:rect l="l" t="t" r="r" b="b"/>
              <a:pathLst>
                <a:path w="591820" h="474980">
                  <a:moveTo>
                    <a:pt x="527923" y="432247"/>
                  </a:moveTo>
                  <a:lnTo>
                    <a:pt x="508127" y="457073"/>
                  </a:lnTo>
                  <a:lnTo>
                    <a:pt x="591312" y="474852"/>
                  </a:lnTo>
                  <a:lnTo>
                    <a:pt x="575314" y="440181"/>
                  </a:lnTo>
                  <a:lnTo>
                    <a:pt x="537844" y="440181"/>
                  </a:lnTo>
                  <a:lnTo>
                    <a:pt x="527923" y="432247"/>
                  </a:lnTo>
                  <a:close/>
                </a:path>
                <a:path w="591820" h="474980">
                  <a:moveTo>
                    <a:pt x="535815" y="422351"/>
                  </a:moveTo>
                  <a:lnTo>
                    <a:pt x="527923" y="432247"/>
                  </a:lnTo>
                  <a:lnTo>
                    <a:pt x="537844" y="440181"/>
                  </a:lnTo>
                  <a:lnTo>
                    <a:pt x="545718" y="430275"/>
                  </a:lnTo>
                  <a:lnTo>
                    <a:pt x="535815" y="422351"/>
                  </a:lnTo>
                  <a:close/>
                </a:path>
                <a:path w="591820" h="474980">
                  <a:moveTo>
                    <a:pt x="555624" y="397509"/>
                  </a:moveTo>
                  <a:lnTo>
                    <a:pt x="535815" y="422351"/>
                  </a:lnTo>
                  <a:lnTo>
                    <a:pt x="545718" y="430275"/>
                  </a:lnTo>
                  <a:lnTo>
                    <a:pt x="537844" y="440181"/>
                  </a:lnTo>
                  <a:lnTo>
                    <a:pt x="575314" y="440181"/>
                  </a:lnTo>
                  <a:lnTo>
                    <a:pt x="555624" y="397509"/>
                  </a:lnTo>
                  <a:close/>
                </a:path>
                <a:path w="591820" h="474980">
                  <a:moveTo>
                    <a:pt x="8000" y="0"/>
                  </a:moveTo>
                  <a:lnTo>
                    <a:pt x="0" y="10032"/>
                  </a:lnTo>
                  <a:lnTo>
                    <a:pt x="527923" y="432247"/>
                  </a:lnTo>
                  <a:lnTo>
                    <a:pt x="535815" y="422351"/>
                  </a:lnTo>
                  <a:lnTo>
                    <a:pt x="80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6887082" y="2584703"/>
              <a:ext cx="156337" cy="454279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/>
          <p:cNvSpPr txBox="1"/>
          <p:nvPr/>
        </p:nvSpPr>
        <p:spPr>
          <a:xfrm>
            <a:off x="5278628" y="3287014"/>
            <a:ext cx="67691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200" spc="-5">
                <a:latin typeface="Times New Roman"/>
                <a:cs typeface="Times New Roman"/>
              </a:rPr>
              <a:t>(vertex)</a:t>
            </a:r>
            <a:r>
              <a:rPr dirty="0" sz="1200" spc="-165">
                <a:latin typeface="Times New Roman"/>
                <a:cs typeface="Times New Roman"/>
              </a:rPr>
              <a:t> </a:t>
            </a:r>
            <a:r>
              <a:rPr dirty="0" baseline="-3472" sz="2400" spc="-7" b="1">
                <a:latin typeface="Times New Roman"/>
                <a:cs typeface="Times New Roman"/>
              </a:rPr>
              <a:t>V</a:t>
            </a:r>
            <a:endParaRPr baseline="-3472" sz="24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862954" y="1070228"/>
            <a:ext cx="77851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heavy" sz="140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ELLI</a:t>
            </a:r>
            <a:r>
              <a:rPr dirty="0" u="heavy" sz="1400" spc="-1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</a:t>
            </a:r>
            <a:r>
              <a:rPr dirty="0" u="heavy" sz="140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346575" y="1227200"/>
            <a:ext cx="17208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Times New Roman"/>
                <a:cs typeface="Times New Roman"/>
              </a:rPr>
              <a:t>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348098" y="5760516"/>
            <a:ext cx="16065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Times New Roman"/>
                <a:cs typeface="Times New Roman"/>
              </a:rPr>
              <a:t>B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298450" y="1212850"/>
            <a:ext cx="3832225" cy="4432300"/>
            <a:chOff x="298450" y="1212850"/>
            <a:chExt cx="3832225" cy="4432300"/>
          </a:xfrm>
        </p:grpSpPr>
        <p:sp>
          <p:nvSpPr>
            <p:cNvPr id="32" name="object 32"/>
            <p:cNvSpPr/>
            <p:nvPr/>
          </p:nvSpPr>
          <p:spPr>
            <a:xfrm>
              <a:off x="304800" y="1219200"/>
              <a:ext cx="3819525" cy="4419600"/>
            </a:xfrm>
            <a:custGeom>
              <a:avLst/>
              <a:gdLst/>
              <a:ahLst/>
              <a:cxnLst/>
              <a:rect l="l" t="t" r="r" b="b"/>
              <a:pathLst>
                <a:path w="3819525" h="4419600">
                  <a:moveTo>
                    <a:pt x="3505200" y="0"/>
                  </a:moveTo>
                  <a:lnTo>
                    <a:pt x="0" y="0"/>
                  </a:lnTo>
                  <a:lnTo>
                    <a:pt x="0" y="4419600"/>
                  </a:lnTo>
                  <a:lnTo>
                    <a:pt x="3505200" y="4419600"/>
                  </a:lnTo>
                  <a:lnTo>
                    <a:pt x="3505200" y="3683000"/>
                  </a:lnTo>
                  <a:lnTo>
                    <a:pt x="3819525" y="3132201"/>
                  </a:lnTo>
                  <a:lnTo>
                    <a:pt x="3505200" y="2578100"/>
                  </a:lnTo>
                  <a:lnTo>
                    <a:pt x="3505200" y="0"/>
                  </a:lnTo>
                  <a:close/>
                </a:path>
              </a:pathLst>
            </a:custGeom>
            <a:solidFill>
              <a:srgbClr val="CCFF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304800" y="1219200"/>
              <a:ext cx="3819525" cy="4419600"/>
            </a:xfrm>
            <a:custGeom>
              <a:avLst/>
              <a:gdLst/>
              <a:ahLst/>
              <a:cxnLst/>
              <a:rect l="l" t="t" r="r" b="b"/>
              <a:pathLst>
                <a:path w="3819525" h="4419600">
                  <a:moveTo>
                    <a:pt x="0" y="0"/>
                  </a:moveTo>
                  <a:lnTo>
                    <a:pt x="2044700" y="0"/>
                  </a:lnTo>
                  <a:lnTo>
                    <a:pt x="2921000" y="0"/>
                  </a:lnTo>
                  <a:lnTo>
                    <a:pt x="3505200" y="0"/>
                  </a:lnTo>
                  <a:lnTo>
                    <a:pt x="3505200" y="2578100"/>
                  </a:lnTo>
                  <a:lnTo>
                    <a:pt x="3819525" y="3132201"/>
                  </a:lnTo>
                  <a:lnTo>
                    <a:pt x="3505200" y="3683000"/>
                  </a:lnTo>
                  <a:lnTo>
                    <a:pt x="3505200" y="4419600"/>
                  </a:lnTo>
                  <a:lnTo>
                    <a:pt x="2921000" y="4419600"/>
                  </a:lnTo>
                  <a:lnTo>
                    <a:pt x="2044700" y="4419600"/>
                  </a:lnTo>
                  <a:lnTo>
                    <a:pt x="0" y="4419600"/>
                  </a:lnTo>
                  <a:lnTo>
                    <a:pt x="0" y="3683000"/>
                  </a:lnTo>
                  <a:lnTo>
                    <a:pt x="0" y="25781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/>
          <p:cNvSpPr txBox="1"/>
          <p:nvPr/>
        </p:nvSpPr>
        <p:spPr>
          <a:xfrm>
            <a:off x="434340" y="1398777"/>
            <a:ext cx="3231515" cy="408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 spc="-5">
                <a:solidFill>
                  <a:srgbClr val="FF0066"/>
                </a:solidFill>
                <a:latin typeface="Times New Roman"/>
                <a:cs typeface="Times New Roman"/>
              </a:rPr>
              <a:t>STEPS:</a:t>
            </a:r>
            <a:endParaRPr sz="1400">
              <a:latin typeface="Times New Roman"/>
              <a:cs typeface="Times New Roman"/>
            </a:endParaRPr>
          </a:p>
          <a:p>
            <a:pPr marL="169545" marR="466725" indent="-169545">
              <a:lnSpc>
                <a:spcPct val="100000"/>
              </a:lnSpc>
              <a:buAutoNum type="arabicPlain"/>
              <a:tabLst>
                <a:tab pos="169545" algn="l"/>
              </a:tabLst>
            </a:pPr>
            <a:r>
              <a:rPr dirty="0" sz="1400" spc="-5">
                <a:solidFill>
                  <a:srgbClr val="3333CC"/>
                </a:solidFill>
                <a:latin typeface="Times New Roman"/>
                <a:cs typeface="Times New Roman"/>
              </a:rPr>
              <a:t>.Draw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a vertical line </a:t>
            </a:r>
            <a:r>
              <a:rPr dirty="0" sz="1400" spc="-5">
                <a:solidFill>
                  <a:srgbClr val="3333CC"/>
                </a:solidFill>
                <a:latin typeface="Times New Roman"/>
                <a:cs typeface="Times New Roman"/>
              </a:rPr>
              <a:t>AB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and point</a:t>
            </a:r>
            <a:r>
              <a:rPr dirty="0" sz="1400" spc="-195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F  50 </a:t>
            </a:r>
            <a:r>
              <a:rPr dirty="0" sz="1400" spc="-10">
                <a:solidFill>
                  <a:srgbClr val="3333CC"/>
                </a:solidFill>
                <a:latin typeface="Times New Roman"/>
                <a:cs typeface="Times New Roman"/>
              </a:rPr>
              <a:t>mm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from</a:t>
            </a:r>
            <a:r>
              <a:rPr dirty="0" sz="1400" spc="-30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it.</a:t>
            </a:r>
            <a:endParaRPr sz="1400">
              <a:latin typeface="Times New Roman"/>
              <a:cs typeface="Times New Roman"/>
            </a:endParaRPr>
          </a:p>
          <a:p>
            <a:pPr marL="168910" indent="-131445">
              <a:lnSpc>
                <a:spcPct val="100000"/>
              </a:lnSpc>
              <a:buAutoNum type="arabicPlain"/>
              <a:tabLst>
                <a:tab pos="169545" algn="l"/>
              </a:tabLst>
            </a:pP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.Divide 50 </a:t>
            </a:r>
            <a:r>
              <a:rPr dirty="0" sz="1400" spc="-10">
                <a:solidFill>
                  <a:srgbClr val="3333CC"/>
                </a:solidFill>
                <a:latin typeface="Times New Roman"/>
                <a:cs typeface="Times New Roman"/>
              </a:rPr>
              <a:t>mm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distance in 5</a:t>
            </a:r>
            <a:r>
              <a:rPr dirty="0" sz="1400" spc="-80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parts.</a:t>
            </a:r>
            <a:endParaRPr sz="1400">
              <a:latin typeface="Times New Roman"/>
              <a:cs typeface="Times New Roman"/>
            </a:endParaRPr>
          </a:p>
          <a:p>
            <a:pPr marL="168275" indent="-130810">
              <a:lnSpc>
                <a:spcPct val="100000"/>
              </a:lnSpc>
              <a:buAutoNum type="arabicPlain"/>
              <a:tabLst>
                <a:tab pos="168910" algn="l"/>
              </a:tabLst>
            </a:pPr>
            <a:r>
              <a:rPr dirty="0" sz="1400" spc="-10">
                <a:solidFill>
                  <a:srgbClr val="3333CC"/>
                </a:solidFill>
                <a:latin typeface="Times New Roman"/>
                <a:cs typeface="Times New Roman"/>
              </a:rPr>
              <a:t>.Name </a:t>
            </a:r>
            <a:r>
              <a:rPr dirty="0" sz="1400" spc="15">
                <a:solidFill>
                  <a:srgbClr val="3333CC"/>
                </a:solidFill>
                <a:latin typeface="Times New Roman"/>
                <a:cs typeface="Times New Roman"/>
              </a:rPr>
              <a:t>2</a:t>
            </a:r>
            <a:r>
              <a:rPr dirty="0" baseline="24691" sz="1350" spc="22">
                <a:solidFill>
                  <a:srgbClr val="3333CC"/>
                </a:solidFill>
                <a:latin typeface="Times New Roman"/>
                <a:cs typeface="Times New Roman"/>
              </a:rPr>
              <a:t>nd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part from F as </a:t>
            </a:r>
            <a:r>
              <a:rPr dirty="0" sz="1400" spc="-95">
                <a:solidFill>
                  <a:srgbClr val="3333CC"/>
                </a:solidFill>
                <a:latin typeface="Times New Roman"/>
                <a:cs typeface="Times New Roman"/>
              </a:rPr>
              <a:t>V.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It is</a:t>
            </a:r>
            <a:r>
              <a:rPr dirty="0" sz="1400" spc="100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3333CC"/>
                </a:solidFill>
                <a:latin typeface="Times New Roman"/>
                <a:cs typeface="Times New Roman"/>
              </a:rPr>
              <a:t>20mm</a:t>
            </a:r>
            <a:endParaRPr sz="1400">
              <a:latin typeface="Times New Roman"/>
              <a:cs typeface="Times New Roman"/>
            </a:endParaRPr>
          </a:p>
          <a:p>
            <a:pPr marL="214629" marR="300355">
              <a:lnSpc>
                <a:spcPct val="100000"/>
              </a:lnSpc>
            </a:pP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and </a:t>
            </a:r>
            <a:r>
              <a:rPr dirty="0" sz="1400" spc="-5">
                <a:solidFill>
                  <a:srgbClr val="3333CC"/>
                </a:solidFill>
                <a:latin typeface="Times New Roman"/>
                <a:cs typeface="Times New Roman"/>
              </a:rPr>
              <a:t>30mm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from F and </a:t>
            </a:r>
            <a:r>
              <a:rPr dirty="0" sz="1400" spc="-5">
                <a:solidFill>
                  <a:srgbClr val="3333CC"/>
                </a:solidFill>
                <a:latin typeface="Times New Roman"/>
                <a:cs typeface="Times New Roman"/>
              </a:rPr>
              <a:t>AB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line resp.  It is first point giving ratio of </a:t>
            </a:r>
            <a:r>
              <a:rPr dirty="0" sz="1400" spc="-20">
                <a:solidFill>
                  <a:srgbClr val="3333CC"/>
                </a:solidFill>
                <a:latin typeface="Times New Roman"/>
                <a:cs typeface="Times New Roman"/>
              </a:rPr>
              <a:t>it’s 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distances from F and </a:t>
            </a:r>
            <a:r>
              <a:rPr dirty="0" sz="1400" spc="-5">
                <a:solidFill>
                  <a:srgbClr val="3333CC"/>
                </a:solidFill>
                <a:latin typeface="Times New Roman"/>
                <a:cs typeface="Times New Roman"/>
              </a:rPr>
              <a:t>AB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2/3 i.e</a:t>
            </a:r>
            <a:r>
              <a:rPr dirty="0" sz="1400" spc="-220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20/30</a:t>
            </a:r>
            <a:endParaRPr sz="1400">
              <a:latin typeface="Times New Roman"/>
              <a:cs typeface="Times New Roman"/>
            </a:endParaRPr>
          </a:p>
          <a:p>
            <a:pPr marL="214629" marR="88265" indent="-177165">
              <a:lnSpc>
                <a:spcPct val="100000"/>
              </a:lnSpc>
              <a:buAutoNum type="arabicPlain" startAt="4"/>
              <a:tabLst>
                <a:tab pos="214629" algn="l"/>
              </a:tabLst>
            </a:pP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Form </a:t>
            </a:r>
            <a:r>
              <a:rPr dirty="0" sz="1400" spc="-10">
                <a:solidFill>
                  <a:srgbClr val="3333CC"/>
                </a:solidFill>
                <a:latin typeface="Times New Roman"/>
                <a:cs typeface="Times New Roman"/>
              </a:rPr>
              <a:t>more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points giving </a:t>
            </a:r>
            <a:r>
              <a:rPr dirty="0" sz="1400" spc="-5">
                <a:solidFill>
                  <a:srgbClr val="3333CC"/>
                </a:solidFill>
                <a:latin typeface="Times New Roman"/>
                <a:cs typeface="Times New Roman"/>
              </a:rPr>
              <a:t>same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ratio</a:t>
            </a:r>
            <a:r>
              <a:rPr dirty="0" sz="1400" spc="-140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such  as 30/45, 40/60, 50/75</a:t>
            </a:r>
            <a:r>
              <a:rPr dirty="0" sz="1400" spc="215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etc.</a:t>
            </a:r>
            <a:endParaRPr sz="1400">
              <a:latin typeface="Times New Roman"/>
              <a:cs typeface="Times New Roman"/>
            </a:endParaRPr>
          </a:p>
          <a:p>
            <a:pPr algn="just" marL="173355" marR="213360" indent="-173355">
              <a:lnSpc>
                <a:spcPct val="100000"/>
              </a:lnSpc>
              <a:buSzPct val="92857"/>
              <a:buAutoNum type="arabicPeriod" startAt="5"/>
              <a:tabLst>
                <a:tab pos="173355" algn="l"/>
              </a:tabLst>
            </a:pPr>
            <a:r>
              <a:rPr dirty="0" sz="1400" spc="-20">
                <a:solidFill>
                  <a:srgbClr val="3333CC"/>
                </a:solidFill>
                <a:latin typeface="Times New Roman"/>
                <a:cs typeface="Times New Roman"/>
              </a:rPr>
              <a:t>Taking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45,60 and </a:t>
            </a:r>
            <a:r>
              <a:rPr dirty="0" sz="1400" spc="-5">
                <a:solidFill>
                  <a:srgbClr val="3333CC"/>
                </a:solidFill>
                <a:latin typeface="Times New Roman"/>
                <a:cs typeface="Times New Roman"/>
              </a:rPr>
              <a:t>75mm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distances from  line AB, draw three vertical lines to</a:t>
            </a:r>
            <a:r>
              <a:rPr dirty="0" sz="1400" spc="-254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the  right side of</a:t>
            </a:r>
            <a:r>
              <a:rPr dirty="0" sz="1400" spc="-90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it.</a:t>
            </a:r>
            <a:endParaRPr sz="1400">
              <a:latin typeface="Times New Roman"/>
              <a:cs typeface="Times New Roman"/>
            </a:endParaRPr>
          </a:p>
          <a:p>
            <a:pPr marL="214629" marR="58419" indent="-177165">
              <a:lnSpc>
                <a:spcPct val="100000"/>
              </a:lnSpc>
              <a:spcBef>
                <a:spcPts val="5"/>
              </a:spcBef>
              <a:buSzPct val="92857"/>
              <a:buAutoNum type="arabicPeriod" startAt="5"/>
              <a:tabLst>
                <a:tab pos="214629" algn="l"/>
              </a:tabLst>
            </a:pPr>
            <a:r>
              <a:rPr dirty="0" sz="1400" spc="-5">
                <a:solidFill>
                  <a:srgbClr val="3333CC"/>
                </a:solidFill>
                <a:latin typeface="Times New Roman"/>
                <a:cs typeface="Times New Roman"/>
              </a:rPr>
              <a:t>Now with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30, 40 and </a:t>
            </a:r>
            <a:r>
              <a:rPr dirty="0" sz="1400" spc="-5">
                <a:solidFill>
                  <a:srgbClr val="3333CC"/>
                </a:solidFill>
                <a:latin typeface="Times New Roman"/>
                <a:cs typeface="Times New Roman"/>
              </a:rPr>
              <a:t>50mm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distances in  </a:t>
            </a:r>
            <a:r>
              <a:rPr dirty="0" sz="1400" spc="-5">
                <a:solidFill>
                  <a:srgbClr val="3333CC"/>
                </a:solidFill>
                <a:latin typeface="Times New Roman"/>
                <a:cs typeface="Times New Roman"/>
              </a:rPr>
              <a:t>compass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cut these lines above and </a:t>
            </a:r>
            <a:r>
              <a:rPr dirty="0" sz="1400" spc="-20">
                <a:solidFill>
                  <a:srgbClr val="3333CC"/>
                </a:solidFill>
                <a:latin typeface="Times New Roman"/>
                <a:cs typeface="Times New Roman"/>
              </a:rPr>
              <a:t>below,  </a:t>
            </a:r>
            <a:r>
              <a:rPr dirty="0" sz="1400" spc="-5">
                <a:solidFill>
                  <a:srgbClr val="3333CC"/>
                </a:solidFill>
                <a:latin typeface="Times New Roman"/>
                <a:cs typeface="Times New Roman"/>
              </a:rPr>
              <a:t>with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F as</a:t>
            </a:r>
            <a:r>
              <a:rPr dirty="0" sz="1400" spc="-25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400" spc="-10">
                <a:solidFill>
                  <a:srgbClr val="3333CC"/>
                </a:solidFill>
                <a:latin typeface="Times New Roman"/>
                <a:cs typeface="Times New Roman"/>
              </a:rPr>
              <a:t>center.</a:t>
            </a:r>
            <a:endParaRPr sz="1400">
              <a:latin typeface="Times New Roman"/>
              <a:cs typeface="Times New Roman"/>
            </a:endParaRPr>
          </a:p>
          <a:p>
            <a:pPr marL="214629" marR="310515" indent="-177165">
              <a:lnSpc>
                <a:spcPct val="100000"/>
              </a:lnSpc>
              <a:buSzPct val="92857"/>
              <a:buAutoNum type="arabicPeriod" startAt="5"/>
              <a:tabLst>
                <a:tab pos="214629" algn="l"/>
              </a:tabLst>
            </a:pP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Join these points through V in</a:t>
            </a:r>
            <a:r>
              <a:rPr dirty="0" sz="1400" spc="-229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3333CC"/>
                </a:solidFill>
                <a:latin typeface="Times New Roman"/>
                <a:cs typeface="Times New Roman"/>
              </a:rPr>
              <a:t>smooth 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curve.</a:t>
            </a:r>
            <a:endParaRPr sz="14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</a:pPr>
            <a:r>
              <a:rPr dirty="0" sz="1400" spc="-5">
                <a:solidFill>
                  <a:srgbClr val="3333CC"/>
                </a:solidFill>
                <a:latin typeface="Times New Roman"/>
                <a:cs typeface="Times New Roman"/>
              </a:rPr>
              <a:t>This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is required locus of </a:t>
            </a:r>
            <a:r>
              <a:rPr dirty="0" sz="1400" spc="-40">
                <a:solidFill>
                  <a:srgbClr val="3333CC"/>
                </a:solidFill>
                <a:latin typeface="Times New Roman"/>
                <a:cs typeface="Times New Roman"/>
              </a:rPr>
              <a:t>P.It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is an</a:t>
            </a:r>
            <a:r>
              <a:rPr dirty="0" sz="1400" spc="-110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3333CC"/>
                </a:solidFill>
                <a:latin typeface="Times New Roman"/>
                <a:cs typeface="Times New Roman"/>
              </a:rPr>
              <a:t>ELLIPSE.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489828" y="2046477"/>
            <a:ext cx="47942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45</a:t>
            </a:r>
            <a:r>
              <a:rPr dirty="0" sz="1400" spc="-25">
                <a:latin typeface="Times New Roman"/>
                <a:cs typeface="Times New Roman"/>
              </a:rPr>
              <a:t>m</a:t>
            </a:r>
            <a:r>
              <a:rPr dirty="0" sz="1400">
                <a:latin typeface="Times New Roman"/>
                <a:cs typeface="Times New Roman"/>
              </a:rPr>
              <a:t>m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4610100" y="2251075"/>
            <a:ext cx="2286000" cy="2708275"/>
            <a:chOff x="4610100" y="2251075"/>
            <a:chExt cx="2286000" cy="2708275"/>
          </a:xfrm>
        </p:grpSpPr>
        <p:sp>
          <p:nvSpPr>
            <p:cNvPr id="37" name="object 37"/>
            <p:cNvSpPr/>
            <p:nvPr/>
          </p:nvSpPr>
          <p:spPr>
            <a:xfrm>
              <a:off x="4610100" y="2257425"/>
              <a:ext cx="2286000" cy="0"/>
            </a:xfrm>
            <a:custGeom>
              <a:avLst/>
              <a:gdLst/>
              <a:ahLst/>
              <a:cxnLst/>
              <a:rect l="l" t="t" r="r" b="b"/>
              <a:pathLst>
                <a:path w="2286000" h="0">
                  <a:moveTo>
                    <a:pt x="228600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6470650" y="4870450"/>
              <a:ext cx="88900" cy="88900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9" name="object 39"/>
          <p:cNvGrpSpPr/>
          <p:nvPr/>
        </p:nvGrpSpPr>
        <p:grpSpPr>
          <a:xfrm>
            <a:off x="8016875" y="6629400"/>
            <a:ext cx="914400" cy="182880"/>
            <a:chOff x="8016875" y="6629400"/>
            <a:chExt cx="914400" cy="182880"/>
          </a:xfrm>
        </p:grpSpPr>
        <p:sp>
          <p:nvSpPr>
            <p:cNvPr id="40" name="object 40"/>
            <p:cNvSpPr/>
            <p:nvPr/>
          </p:nvSpPr>
          <p:spPr>
            <a:xfrm>
              <a:off x="8016875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625" y="182562"/>
                  </a:lnTo>
                  <a:lnTo>
                    <a:pt x="182625" y="159741"/>
                  </a:lnTo>
                  <a:lnTo>
                    <a:pt x="39877" y="159741"/>
                  </a:lnTo>
                  <a:lnTo>
                    <a:pt x="39877" y="91287"/>
                  </a:lnTo>
                  <a:lnTo>
                    <a:pt x="22859" y="91287"/>
                  </a:lnTo>
                  <a:lnTo>
                    <a:pt x="91313" y="22821"/>
                  </a:lnTo>
                  <a:lnTo>
                    <a:pt x="182625" y="22821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81"/>
                  </a:moveTo>
                  <a:lnTo>
                    <a:pt x="134111" y="31381"/>
                  </a:lnTo>
                  <a:lnTo>
                    <a:pt x="134111" y="65608"/>
                  </a:lnTo>
                  <a:lnTo>
                    <a:pt x="159766" y="91287"/>
                  </a:lnTo>
                  <a:lnTo>
                    <a:pt x="142621" y="91287"/>
                  </a:lnTo>
                  <a:lnTo>
                    <a:pt x="142621" y="159741"/>
                  </a:lnTo>
                  <a:lnTo>
                    <a:pt x="182625" y="159741"/>
                  </a:lnTo>
                  <a:lnTo>
                    <a:pt x="182625" y="31381"/>
                  </a:lnTo>
                  <a:close/>
                </a:path>
                <a:path w="182879" h="182879">
                  <a:moveTo>
                    <a:pt x="182625" y="22821"/>
                  </a:moveTo>
                  <a:lnTo>
                    <a:pt x="91313" y="22821"/>
                  </a:lnTo>
                  <a:lnTo>
                    <a:pt x="116967" y="48488"/>
                  </a:lnTo>
                  <a:lnTo>
                    <a:pt x="116967" y="31381"/>
                  </a:lnTo>
                  <a:lnTo>
                    <a:pt x="182625" y="31381"/>
                  </a:lnTo>
                  <a:lnTo>
                    <a:pt x="182625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8056753" y="6660781"/>
              <a:ext cx="102870" cy="128905"/>
            </a:xfrm>
            <a:custGeom>
              <a:avLst/>
              <a:gdLst/>
              <a:ahLst/>
              <a:cxnLst/>
              <a:rect l="l" t="t" r="r" b="b"/>
              <a:pathLst>
                <a:path w="102870" h="128904">
                  <a:moveTo>
                    <a:pt x="94233" y="0"/>
                  </a:moveTo>
                  <a:lnTo>
                    <a:pt x="77089" y="0"/>
                  </a:lnTo>
                  <a:lnTo>
                    <a:pt x="77089" y="17106"/>
                  </a:lnTo>
                  <a:lnTo>
                    <a:pt x="94233" y="34226"/>
                  </a:lnTo>
                  <a:lnTo>
                    <a:pt x="94233" y="0"/>
                  </a:lnTo>
                  <a:close/>
                </a:path>
                <a:path w="102870" h="128904">
                  <a:moveTo>
                    <a:pt x="102743" y="59905"/>
                  </a:moveTo>
                  <a:lnTo>
                    <a:pt x="0" y="59905"/>
                  </a:lnTo>
                  <a:lnTo>
                    <a:pt x="0" y="128360"/>
                  </a:lnTo>
                  <a:lnTo>
                    <a:pt x="42799" y="128360"/>
                  </a:lnTo>
                  <a:lnTo>
                    <a:pt x="42799" y="94129"/>
                  </a:lnTo>
                  <a:lnTo>
                    <a:pt x="102743" y="94129"/>
                  </a:lnTo>
                  <a:lnTo>
                    <a:pt x="102743" y="59905"/>
                  </a:lnTo>
                  <a:close/>
                </a:path>
                <a:path w="102870" h="128904">
                  <a:moveTo>
                    <a:pt x="102743" y="94129"/>
                  </a:moveTo>
                  <a:lnTo>
                    <a:pt x="59944" y="94129"/>
                  </a:lnTo>
                  <a:lnTo>
                    <a:pt x="59944" y="128360"/>
                  </a:lnTo>
                  <a:lnTo>
                    <a:pt x="102743" y="128360"/>
                  </a:lnTo>
                  <a:lnTo>
                    <a:pt x="102743" y="94129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80397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68453" y="0"/>
                  </a:moveTo>
                  <a:lnTo>
                    <a:pt x="0" y="68465"/>
                  </a:lnTo>
                  <a:lnTo>
                    <a:pt x="136906" y="68465"/>
                  </a:lnTo>
                  <a:lnTo>
                    <a:pt x="68453" y="0"/>
                  </a:lnTo>
                  <a:close/>
                </a:path>
                <a:path w="137159" h="137159">
                  <a:moveTo>
                    <a:pt x="76962" y="102689"/>
                  </a:moveTo>
                  <a:lnTo>
                    <a:pt x="59817" y="102689"/>
                  </a:lnTo>
                  <a:lnTo>
                    <a:pt x="59817" y="136919"/>
                  </a:lnTo>
                  <a:lnTo>
                    <a:pt x="76962" y="136919"/>
                  </a:lnTo>
                  <a:lnTo>
                    <a:pt x="76962" y="102689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80397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68453" y="0"/>
                  </a:moveTo>
                  <a:lnTo>
                    <a:pt x="94107" y="25666"/>
                  </a:lnTo>
                  <a:lnTo>
                    <a:pt x="94107" y="8559"/>
                  </a:lnTo>
                  <a:lnTo>
                    <a:pt x="111251" y="8559"/>
                  </a:lnTo>
                  <a:lnTo>
                    <a:pt x="111251" y="42786"/>
                  </a:lnTo>
                  <a:lnTo>
                    <a:pt x="136906" y="68465"/>
                  </a:lnTo>
                  <a:lnTo>
                    <a:pt x="119761" y="68465"/>
                  </a:lnTo>
                  <a:lnTo>
                    <a:pt x="119761" y="136919"/>
                  </a:lnTo>
                  <a:lnTo>
                    <a:pt x="17018" y="136919"/>
                  </a:lnTo>
                  <a:lnTo>
                    <a:pt x="17018" y="68465"/>
                  </a:lnTo>
                  <a:lnTo>
                    <a:pt x="0" y="68465"/>
                  </a:lnTo>
                  <a:lnTo>
                    <a:pt x="68453" y="0"/>
                  </a:lnTo>
                  <a:close/>
                </a:path>
                <a:path w="137159" h="137159">
                  <a:moveTo>
                    <a:pt x="94107" y="25666"/>
                  </a:moveTo>
                  <a:lnTo>
                    <a:pt x="111251" y="42786"/>
                  </a:lnTo>
                </a:path>
                <a:path w="137159" h="137159">
                  <a:moveTo>
                    <a:pt x="119761" y="68465"/>
                  </a:moveTo>
                  <a:lnTo>
                    <a:pt x="17018" y="68465"/>
                  </a:lnTo>
                </a:path>
                <a:path w="137159" h="137159">
                  <a:moveTo>
                    <a:pt x="59817" y="136919"/>
                  </a:moveTo>
                  <a:lnTo>
                    <a:pt x="59817" y="102689"/>
                  </a:lnTo>
                  <a:lnTo>
                    <a:pt x="76962" y="102689"/>
                  </a:lnTo>
                  <a:lnTo>
                    <a:pt x="76962" y="13691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8382000" y="66294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4150" y="182562"/>
                  </a:lnTo>
                  <a:lnTo>
                    <a:pt x="184150" y="159741"/>
                  </a:lnTo>
                  <a:lnTo>
                    <a:pt x="160527" y="159741"/>
                  </a:lnTo>
                  <a:lnTo>
                    <a:pt x="23622" y="91287"/>
                  </a:lnTo>
                  <a:lnTo>
                    <a:pt x="160527" y="22821"/>
                  </a:lnTo>
                  <a:lnTo>
                    <a:pt x="184150" y="22821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821"/>
                  </a:moveTo>
                  <a:lnTo>
                    <a:pt x="160527" y="22821"/>
                  </a:lnTo>
                  <a:lnTo>
                    <a:pt x="160527" y="159741"/>
                  </a:lnTo>
                  <a:lnTo>
                    <a:pt x="184150" y="159741"/>
                  </a:lnTo>
                  <a:lnTo>
                    <a:pt x="184150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8405622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5" y="0"/>
                  </a:moveTo>
                  <a:lnTo>
                    <a:pt x="0" y="68465"/>
                  </a:lnTo>
                  <a:lnTo>
                    <a:pt x="136905" y="136919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8405622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68465"/>
                  </a:moveTo>
                  <a:lnTo>
                    <a:pt x="136905" y="0"/>
                  </a:lnTo>
                  <a:lnTo>
                    <a:pt x="136905" y="136919"/>
                  </a:lnTo>
                  <a:lnTo>
                    <a:pt x="0" y="684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8566150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625" y="182562"/>
                  </a:lnTo>
                  <a:lnTo>
                    <a:pt x="182625" y="159741"/>
                  </a:lnTo>
                  <a:lnTo>
                    <a:pt x="22859" y="159741"/>
                  </a:lnTo>
                  <a:lnTo>
                    <a:pt x="22859" y="22821"/>
                  </a:lnTo>
                  <a:lnTo>
                    <a:pt x="182625" y="22821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821"/>
                  </a:moveTo>
                  <a:lnTo>
                    <a:pt x="22859" y="22821"/>
                  </a:lnTo>
                  <a:lnTo>
                    <a:pt x="159766" y="91287"/>
                  </a:lnTo>
                  <a:lnTo>
                    <a:pt x="22859" y="159741"/>
                  </a:lnTo>
                  <a:lnTo>
                    <a:pt x="182625" y="159741"/>
                  </a:lnTo>
                  <a:lnTo>
                    <a:pt x="182625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8589009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0"/>
                  </a:moveTo>
                  <a:lnTo>
                    <a:pt x="0" y="136919"/>
                  </a:lnTo>
                  <a:lnTo>
                    <a:pt x="136906" y="684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8589009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6" y="68465"/>
                  </a:moveTo>
                  <a:lnTo>
                    <a:pt x="0" y="136919"/>
                  </a:lnTo>
                  <a:lnTo>
                    <a:pt x="0" y="0"/>
                  </a:lnTo>
                  <a:lnTo>
                    <a:pt x="136906" y="684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8199501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499" y="182562"/>
                  </a:lnTo>
                  <a:lnTo>
                    <a:pt x="182499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182499" y="22821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821"/>
                  </a:moveTo>
                  <a:lnTo>
                    <a:pt x="39877" y="22821"/>
                  </a:lnTo>
                  <a:lnTo>
                    <a:pt x="39877" y="159741"/>
                  </a:lnTo>
                  <a:lnTo>
                    <a:pt x="159639" y="159741"/>
                  </a:lnTo>
                  <a:lnTo>
                    <a:pt x="57023" y="91287"/>
                  </a:lnTo>
                  <a:lnTo>
                    <a:pt x="159639" y="22821"/>
                  </a:lnTo>
                  <a:close/>
                </a:path>
                <a:path w="182879" h="182879">
                  <a:moveTo>
                    <a:pt x="182499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82499" y="159741"/>
                  </a:lnTo>
                  <a:lnTo>
                    <a:pt x="182499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82222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6" y="0"/>
                  </a:moveTo>
                  <a:lnTo>
                    <a:pt x="34290" y="68465"/>
                  </a:lnTo>
                  <a:lnTo>
                    <a:pt x="136906" y="136919"/>
                  </a:lnTo>
                  <a:lnTo>
                    <a:pt x="136906" y="0"/>
                  </a:lnTo>
                  <a:close/>
                </a:path>
                <a:path w="137159" h="137159">
                  <a:moveTo>
                    <a:pt x="17145" y="0"/>
                  </a:moveTo>
                  <a:lnTo>
                    <a:pt x="0" y="0"/>
                  </a:lnTo>
                  <a:lnTo>
                    <a:pt x="0" y="136919"/>
                  </a:lnTo>
                  <a:lnTo>
                    <a:pt x="17145" y="136919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8256524" y="6652221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59">
                  <a:moveTo>
                    <a:pt x="0" y="68465"/>
                  </a:moveTo>
                  <a:lnTo>
                    <a:pt x="102616" y="0"/>
                  </a:lnTo>
                  <a:lnTo>
                    <a:pt x="102616" y="136919"/>
                  </a:lnTo>
                  <a:lnTo>
                    <a:pt x="0" y="68465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8748776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499" y="182562"/>
                  </a:lnTo>
                  <a:lnTo>
                    <a:pt x="182499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182499" y="22821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821"/>
                  </a:moveTo>
                  <a:lnTo>
                    <a:pt x="22732" y="22821"/>
                  </a:lnTo>
                  <a:lnTo>
                    <a:pt x="125475" y="91287"/>
                  </a:lnTo>
                  <a:lnTo>
                    <a:pt x="22732" y="159741"/>
                  </a:lnTo>
                  <a:lnTo>
                    <a:pt x="142621" y="159741"/>
                  </a:lnTo>
                  <a:lnTo>
                    <a:pt x="142621" y="22821"/>
                  </a:lnTo>
                  <a:close/>
                </a:path>
                <a:path w="182879" h="182879">
                  <a:moveTo>
                    <a:pt x="182499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82499" y="159741"/>
                  </a:lnTo>
                  <a:lnTo>
                    <a:pt x="182499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8771508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0"/>
                  </a:moveTo>
                  <a:lnTo>
                    <a:pt x="0" y="136919"/>
                  </a:lnTo>
                  <a:lnTo>
                    <a:pt x="102743" y="68465"/>
                  </a:lnTo>
                  <a:lnTo>
                    <a:pt x="0" y="0"/>
                  </a:lnTo>
                  <a:close/>
                </a:path>
                <a:path w="137159" h="137159">
                  <a:moveTo>
                    <a:pt x="136906" y="0"/>
                  </a:moveTo>
                  <a:lnTo>
                    <a:pt x="119888" y="0"/>
                  </a:lnTo>
                  <a:lnTo>
                    <a:pt x="119888" y="136919"/>
                  </a:lnTo>
                  <a:lnTo>
                    <a:pt x="136906" y="136919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8771508" y="6652221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59">
                  <a:moveTo>
                    <a:pt x="102743" y="68465"/>
                  </a:moveTo>
                  <a:lnTo>
                    <a:pt x="0" y="136919"/>
                  </a:lnTo>
                  <a:lnTo>
                    <a:pt x="0" y="0"/>
                  </a:lnTo>
                  <a:lnTo>
                    <a:pt x="102743" y="684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56" name="object 56"/>
          <p:cNvGraphicFramePr>
            <a:graphicFrameLocks noGrp="1"/>
          </p:cNvGraphicFramePr>
          <p:nvPr/>
        </p:nvGraphicFramePr>
        <p:xfrm>
          <a:off x="8010525" y="6623050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475101" y="1747901"/>
            <a:ext cx="5118100" cy="4152900"/>
            <a:chOff x="3475101" y="1747901"/>
            <a:chExt cx="5118100" cy="4152900"/>
          </a:xfrm>
        </p:grpSpPr>
        <p:sp>
          <p:nvSpPr>
            <p:cNvPr id="3" name="object 3"/>
            <p:cNvSpPr/>
            <p:nvPr/>
          </p:nvSpPr>
          <p:spPr>
            <a:xfrm>
              <a:off x="3557651" y="1766887"/>
              <a:ext cx="5029200" cy="4038600"/>
            </a:xfrm>
            <a:custGeom>
              <a:avLst/>
              <a:gdLst/>
              <a:ahLst/>
              <a:cxnLst/>
              <a:rect l="l" t="t" r="r" b="b"/>
              <a:pathLst>
                <a:path w="5029200" h="4038600">
                  <a:moveTo>
                    <a:pt x="0" y="4038600"/>
                  </a:moveTo>
                  <a:lnTo>
                    <a:pt x="5029200" y="4038600"/>
                  </a:lnTo>
                  <a:lnTo>
                    <a:pt x="5029200" y="0"/>
                  </a:lnTo>
                  <a:lnTo>
                    <a:pt x="0" y="0"/>
                  </a:lnTo>
                  <a:lnTo>
                    <a:pt x="0" y="4038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6072251" y="1754251"/>
              <a:ext cx="0" cy="4089400"/>
            </a:xfrm>
            <a:custGeom>
              <a:avLst/>
              <a:gdLst/>
              <a:ahLst/>
              <a:cxnLst/>
              <a:rect l="l" t="t" r="r" b="b"/>
              <a:pathLst>
                <a:path w="0" h="4089400">
                  <a:moveTo>
                    <a:pt x="0" y="4089336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481451" y="2427351"/>
              <a:ext cx="2133600" cy="3467100"/>
            </a:xfrm>
            <a:custGeom>
              <a:avLst/>
              <a:gdLst/>
              <a:ahLst/>
              <a:cxnLst/>
              <a:rect l="l" t="t" r="r" b="b"/>
              <a:pathLst>
                <a:path w="2133600" h="3467100">
                  <a:moveTo>
                    <a:pt x="0" y="1358900"/>
                  </a:moveTo>
                  <a:lnTo>
                    <a:pt x="152400" y="1358900"/>
                  </a:lnTo>
                </a:path>
                <a:path w="2133600" h="3467100">
                  <a:moveTo>
                    <a:pt x="0" y="672973"/>
                  </a:moveTo>
                  <a:lnTo>
                    <a:pt x="152400" y="672973"/>
                  </a:lnTo>
                </a:path>
                <a:path w="2133600" h="3467100">
                  <a:moveTo>
                    <a:pt x="0" y="0"/>
                  </a:moveTo>
                  <a:lnTo>
                    <a:pt x="152400" y="0"/>
                  </a:lnTo>
                </a:path>
                <a:path w="2133600" h="3467100">
                  <a:moveTo>
                    <a:pt x="0" y="2717673"/>
                  </a:moveTo>
                  <a:lnTo>
                    <a:pt x="152400" y="2717673"/>
                  </a:lnTo>
                </a:path>
                <a:path w="2133600" h="3467100">
                  <a:moveTo>
                    <a:pt x="0" y="2044573"/>
                  </a:moveTo>
                  <a:lnTo>
                    <a:pt x="152400" y="2044573"/>
                  </a:lnTo>
                </a:path>
                <a:path w="2133600" h="3467100">
                  <a:moveTo>
                    <a:pt x="1295400" y="3314636"/>
                  </a:moveTo>
                  <a:lnTo>
                    <a:pt x="1295400" y="3467036"/>
                  </a:lnTo>
                </a:path>
                <a:path w="2133600" h="3467100">
                  <a:moveTo>
                    <a:pt x="2133600" y="3314636"/>
                  </a:moveTo>
                  <a:lnTo>
                    <a:pt x="2133600" y="3467036"/>
                  </a:lnTo>
                </a:path>
                <a:path w="2133600" h="3467100">
                  <a:moveTo>
                    <a:pt x="1727200" y="3314636"/>
                  </a:moveTo>
                  <a:lnTo>
                    <a:pt x="1727200" y="3467036"/>
                  </a:lnTo>
                </a:path>
                <a:path w="2133600" h="3467100">
                  <a:moveTo>
                    <a:pt x="863600" y="3314636"/>
                  </a:moveTo>
                  <a:lnTo>
                    <a:pt x="863600" y="3467036"/>
                  </a:lnTo>
                </a:path>
                <a:path w="2133600" h="3467100">
                  <a:moveTo>
                    <a:pt x="457200" y="3314636"/>
                  </a:moveTo>
                  <a:lnTo>
                    <a:pt x="457200" y="346703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3355975" y="5007990"/>
            <a:ext cx="12700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1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55975" y="4321809"/>
            <a:ext cx="12700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2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55975" y="3636009"/>
            <a:ext cx="12700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3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55975" y="2949905"/>
            <a:ext cx="12700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4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55975" y="2264155"/>
            <a:ext cx="12700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5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94075" y="1654555"/>
            <a:ext cx="12700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6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75023" y="5857443"/>
            <a:ext cx="12700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1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84726" y="5846165"/>
            <a:ext cx="12700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2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94301" y="5863539"/>
            <a:ext cx="94615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22275" algn="l"/>
                <a:tab pos="831850" algn="l"/>
              </a:tabLst>
            </a:pPr>
            <a:r>
              <a:rPr dirty="0" baseline="1736" sz="2400" spc="-7">
                <a:latin typeface="Times New Roman"/>
                <a:cs typeface="Times New Roman"/>
              </a:rPr>
              <a:t>3</a:t>
            </a:r>
            <a:r>
              <a:rPr dirty="0" baseline="1736" sz="2400" spc="-7">
                <a:latin typeface="Times New Roman"/>
                <a:cs typeface="Times New Roman"/>
              </a:rPr>
              <a:t>	</a:t>
            </a:r>
            <a:r>
              <a:rPr dirty="0" sz="1600" spc="-5">
                <a:latin typeface="Times New Roman"/>
                <a:cs typeface="Times New Roman"/>
              </a:rPr>
              <a:t>4</a:t>
            </a:r>
            <a:r>
              <a:rPr dirty="0" sz="1600" spc="-5">
                <a:latin typeface="Times New Roman"/>
                <a:cs typeface="Times New Roman"/>
              </a:rPr>
              <a:t>	</a:t>
            </a:r>
            <a:r>
              <a:rPr dirty="0" sz="1600" spc="-5">
                <a:latin typeface="Times New Roman"/>
                <a:cs typeface="Times New Roman"/>
              </a:rPr>
              <a:t>5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012307" y="5801664"/>
            <a:ext cx="12700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6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3500501" y="1722501"/>
            <a:ext cx="5156200" cy="4165600"/>
            <a:chOff x="3500501" y="1722501"/>
            <a:chExt cx="5156200" cy="4165600"/>
          </a:xfrm>
        </p:grpSpPr>
        <p:sp>
          <p:nvSpPr>
            <p:cNvPr id="17" name="object 17"/>
            <p:cNvSpPr/>
            <p:nvPr/>
          </p:nvSpPr>
          <p:spPr>
            <a:xfrm>
              <a:off x="3500501" y="5748337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6027801" y="1722501"/>
              <a:ext cx="88900" cy="889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8529701" y="5735637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3557651" y="1779651"/>
              <a:ext cx="2514600" cy="3352800"/>
            </a:xfrm>
            <a:custGeom>
              <a:avLst/>
              <a:gdLst/>
              <a:ahLst/>
              <a:cxnLst/>
              <a:rect l="l" t="t" r="r" b="b"/>
              <a:pathLst>
                <a:path w="2514600" h="3352800">
                  <a:moveTo>
                    <a:pt x="0" y="3352673"/>
                  </a:moveTo>
                  <a:lnTo>
                    <a:pt x="2514600" y="0"/>
                  </a:lnTo>
                </a:path>
                <a:path w="2514600" h="3352800">
                  <a:moveTo>
                    <a:pt x="0" y="2666873"/>
                  </a:moveTo>
                  <a:lnTo>
                    <a:pt x="2514600" y="0"/>
                  </a:lnTo>
                </a:path>
                <a:path w="2514600" h="3352800">
                  <a:moveTo>
                    <a:pt x="0" y="1981200"/>
                  </a:moveTo>
                  <a:lnTo>
                    <a:pt x="2514600" y="0"/>
                  </a:lnTo>
                </a:path>
                <a:path w="2514600" h="3352800">
                  <a:moveTo>
                    <a:pt x="0" y="1295273"/>
                  </a:moveTo>
                  <a:lnTo>
                    <a:pt x="2514600" y="0"/>
                  </a:lnTo>
                </a:path>
                <a:path w="2514600" h="3352800">
                  <a:moveTo>
                    <a:pt x="0" y="609600"/>
                  </a:moveTo>
                  <a:lnTo>
                    <a:pt x="2514600" y="0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8497951" y="2389251"/>
              <a:ext cx="152400" cy="2717800"/>
            </a:xfrm>
            <a:custGeom>
              <a:avLst/>
              <a:gdLst/>
              <a:ahLst/>
              <a:cxnLst/>
              <a:rect l="l" t="t" r="r" b="b"/>
              <a:pathLst>
                <a:path w="152400" h="2717800">
                  <a:moveTo>
                    <a:pt x="0" y="1358900"/>
                  </a:moveTo>
                  <a:lnTo>
                    <a:pt x="152400" y="1358900"/>
                  </a:lnTo>
                </a:path>
                <a:path w="152400" h="2717800">
                  <a:moveTo>
                    <a:pt x="0" y="672973"/>
                  </a:moveTo>
                  <a:lnTo>
                    <a:pt x="152400" y="672973"/>
                  </a:lnTo>
                </a:path>
                <a:path w="152400" h="2717800">
                  <a:moveTo>
                    <a:pt x="0" y="0"/>
                  </a:moveTo>
                  <a:lnTo>
                    <a:pt x="152400" y="0"/>
                  </a:lnTo>
                </a:path>
                <a:path w="152400" h="2717800">
                  <a:moveTo>
                    <a:pt x="0" y="2717673"/>
                  </a:moveTo>
                  <a:lnTo>
                    <a:pt x="152400" y="2717673"/>
                  </a:lnTo>
                </a:path>
                <a:path w="152400" h="2717800">
                  <a:moveTo>
                    <a:pt x="0" y="2044573"/>
                  </a:moveTo>
                  <a:lnTo>
                    <a:pt x="152400" y="2044573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6072251" y="1779651"/>
              <a:ext cx="2514600" cy="3352800"/>
            </a:xfrm>
            <a:custGeom>
              <a:avLst/>
              <a:gdLst/>
              <a:ahLst/>
              <a:cxnLst/>
              <a:rect l="l" t="t" r="r" b="b"/>
              <a:pathLst>
                <a:path w="2514600" h="3352800">
                  <a:moveTo>
                    <a:pt x="2514600" y="3352673"/>
                  </a:moveTo>
                  <a:lnTo>
                    <a:pt x="0" y="0"/>
                  </a:lnTo>
                </a:path>
                <a:path w="2514600" h="3352800">
                  <a:moveTo>
                    <a:pt x="2514600" y="2666873"/>
                  </a:moveTo>
                  <a:lnTo>
                    <a:pt x="0" y="0"/>
                  </a:lnTo>
                </a:path>
                <a:path w="2514600" h="3352800">
                  <a:moveTo>
                    <a:pt x="2514600" y="1981200"/>
                  </a:moveTo>
                  <a:lnTo>
                    <a:pt x="0" y="0"/>
                  </a:lnTo>
                </a:path>
                <a:path w="2514600" h="3352800">
                  <a:moveTo>
                    <a:pt x="2514600" y="1295273"/>
                  </a:moveTo>
                  <a:lnTo>
                    <a:pt x="0" y="0"/>
                  </a:lnTo>
                </a:path>
                <a:path w="2514600" h="3352800">
                  <a:moveTo>
                    <a:pt x="2514600" y="60960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6491351" y="5729287"/>
              <a:ext cx="1676400" cy="152400"/>
            </a:xfrm>
            <a:custGeom>
              <a:avLst/>
              <a:gdLst/>
              <a:ahLst/>
              <a:cxnLst/>
              <a:rect l="l" t="t" r="r" b="b"/>
              <a:pathLst>
                <a:path w="1676400" h="152400">
                  <a:moveTo>
                    <a:pt x="838200" y="0"/>
                  </a:moveTo>
                  <a:lnTo>
                    <a:pt x="838200" y="152400"/>
                  </a:lnTo>
                </a:path>
                <a:path w="1676400" h="152400">
                  <a:moveTo>
                    <a:pt x="1676400" y="0"/>
                  </a:moveTo>
                  <a:lnTo>
                    <a:pt x="1676400" y="152400"/>
                  </a:lnTo>
                </a:path>
                <a:path w="1676400" h="152400">
                  <a:moveTo>
                    <a:pt x="1270000" y="0"/>
                  </a:moveTo>
                  <a:lnTo>
                    <a:pt x="1270000" y="152400"/>
                  </a:lnTo>
                </a:path>
                <a:path w="1676400" h="152400">
                  <a:moveTo>
                    <a:pt x="406400" y="0"/>
                  </a:moveTo>
                  <a:lnTo>
                    <a:pt x="406400" y="152400"/>
                  </a:lnTo>
                </a:path>
                <a:path w="1676400" h="152400">
                  <a:moveTo>
                    <a:pt x="0" y="0"/>
                  </a:moveTo>
                  <a:lnTo>
                    <a:pt x="0" y="1524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8686038" y="4969890"/>
            <a:ext cx="12700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1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686038" y="4283709"/>
            <a:ext cx="12700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2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686038" y="3597909"/>
            <a:ext cx="12700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3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686038" y="2911805"/>
            <a:ext cx="12700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4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686038" y="2226055"/>
            <a:ext cx="12700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5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686038" y="1616455"/>
            <a:ext cx="12700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6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463029" y="5819343"/>
            <a:ext cx="12700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5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872731" y="5808065"/>
            <a:ext cx="12700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4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282433" y="5826963"/>
            <a:ext cx="94615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21640" algn="l"/>
                <a:tab pos="831850" algn="l"/>
              </a:tabLst>
            </a:pPr>
            <a:r>
              <a:rPr dirty="0" baseline="1736" sz="2400" spc="-7">
                <a:latin typeface="Times New Roman"/>
                <a:cs typeface="Times New Roman"/>
              </a:rPr>
              <a:t>3</a:t>
            </a:r>
            <a:r>
              <a:rPr dirty="0" baseline="1736" sz="2400" spc="-7">
                <a:latin typeface="Times New Roman"/>
                <a:cs typeface="Times New Roman"/>
              </a:rPr>
              <a:t>	</a:t>
            </a:r>
            <a:r>
              <a:rPr dirty="0" sz="1600" spc="-5">
                <a:latin typeface="Times New Roman"/>
                <a:cs typeface="Times New Roman"/>
              </a:rPr>
              <a:t>2</a:t>
            </a:r>
            <a:r>
              <a:rPr dirty="0" sz="1600" spc="-5">
                <a:latin typeface="Times New Roman"/>
                <a:cs typeface="Times New Roman"/>
              </a:rPr>
              <a:t>	</a:t>
            </a:r>
            <a:r>
              <a:rPr dirty="0" sz="1600" spc="-5">
                <a:latin typeface="Times New Roman"/>
                <a:cs typeface="Times New Roman"/>
              </a:rPr>
              <a:t>1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3566350" y="1721675"/>
            <a:ext cx="5016500" cy="4097020"/>
            <a:chOff x="3566350" y="1721675"/>
            <a:chExt cx="5016500" cy="4097020"/>
          </a:xfrm>
        </p:grpSpPr>
        <p:sp>
          <p:nvSpPr>
            <p:cNvPr id="34" name="object 34"/>
            <p:cNvSpPr/>
            <p:nvPr/>
          </p:nvSpPr>
          <p:spPr>
            <a:xfrm>
              <a:off x="3938651" y="1843151"/>
              <a:ext cx="4229100" cy="3975100"/>
            </a:xfrm>
            <a:custGeom>
              <a:avLst/>
              <a:gdLst/>
              <a:ahLst/>
              <a:cxnLst/>
              <a:rect l="l" t="t" r="r" b="b"/>
              <a:pathLst>
                <a:path w="4229100" h="3975100">
                  <a:moveTo>
                    <a:pt x="0" y="3898836"/>
                  </a:moveTo>
                  <a:lnTo>
                    <a:pt x="0" y="2755773"/>
                  </a:lnTo>
                </a:path>
                <a:path w="4229100" h="3975100">
                  <a:moveTo>
                    <a:pt x="406400" y="3975036"/>
                  </a:moveTo>
                  <a:lnTo>
                    <a:pt x="406400" y="1765300"/>
                  </a:lnTo>
                </a:path>
                <a:path w="4229100" h="3975100">
                  <a:moveTo>
                    <a:pt x="838200" y="3962336"/>
                  </a:moveTo>
                  <a:lnTo>
                    <a:pt x="838200" y="926973"/>
                  </a:lnTo>
                </a:path>
                <a:path w="4229100" h="3975100">
                  <a:moveTo>
                    <a:pt x="1270000" y="3962336"/>
                  </a:moveTo>
                  <a:lnTo>
                    <a:pt x="1270000" y="393700"/>
                  </a:lnTo>
                </a:path>
                <a:path w="4229100" h="3975100">
                  <a:moveTo>
                    <a:pt x="1663700" y="3949636"/>
                  </a:moveTo>
                  <a:lnTo>
                    <a:pt x="1663700" y="12700"/>
                  </a:lnTo>
                </a:path>
                <a:path w="4229100" h="3975100">
                  <a:moveTo>
                    <a:pt x="4229100" y="3886136"/>
                  </a:moveTo>
                  <a:lnTo>
                    <a:pt x="4229100" y="2743073"/>
                  </a:lnTo>
                </a:path>
                <a:path w="4229100" h="3975100">
                  <a:moveTo>
                    <a:pt x="3822700" y="3962336"/>
                  </a:moveTo>
                  <a:lnTo>
                    <a:pt x="3822700" y="1752600"/>
                  </a:lnTo>
                </a:path>
                <a:path w="4229100" h="3975100">
                  <a:moveTo>
                    <a:pt x="3390900" y="3949636"/>
                  </a:moveTo>
                  <a:lnTo>
                    <a:pt x="3390900" y="914273"/>
                  </a:lnTo>
                </a:path>
                <a:path w="4229100" h="3975100">
                  <a:moveTo>
                    <a:pt x="2959100" y="3949636"/>
                  </a:moveTo>
                  <a:lnTo>
                    <a:pt x="2959100" y="381000"/>
                  </a:lnTo>
                </a:path>
                <a:path w="4229100" h="3975100">
                  <a:moveTo>
                    <a:pt x="2565400" y="3936936"/>
                  </a:moveTo>
                  <a:lnTo>
                    <a:pt x="2565400" y="0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3894201" y="4592573"/>
              <a:ext cx="88900" cy="889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4300601" y="3576701"/>
              <a:ext cx="88900" cy="889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4732401" y="2763774"/>
              <a:ext cx="88900" cy="889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5151501" y="2192401"/>
              <a:ext cx="88900" cy="889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5532501" y="1849501"/>
              <a:ext cx="88900" cy="889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6446901" y="1849501"/>
              <a:ext cx="88900" cy="889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6878701" y="2154301"/>
              <a:ext cx="88900" cy="889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7297801" y="2738374"/>
              <a:ext cx="88900" cy="8890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7716901" y="3525901"/>
              <a:ext cx="88900" cy="889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8123301" y="4529073"/>
              <a:ext cx="88900" cy="889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3580638" y="1735963"/>
              <a:ext cx="4987925" cy="4008754"/>
            </a:xfrm>
            <a:custGeom>
              <a:avLst/>
              <a:gdLst/>
              <a:ahLst/>
              <a:cxnLst/>
              <a:rect l="l" t="t" r="r" b="b"/>
              <a:pathLst>
                <a:path w="4987925" h="4008754">
                  <a:moveTo>
                    <a:pt x="2442210" y="15875"/>
                  </a:moveTo>
                  <a:lnTo>
                    <a:pt x="2496567" y="20567"/>
                  </a:lnTo>
                  <a:lnTo>
                    <a:pt x="2551442" y="29277"/>
                  </a:lnTo>
                  <a:lnTo>
                    <a:pt x="2606792" y="41947"/>
                  </a:lnTo>
                  <a:lnTo>
                    <a:pt x="2662576" y="58515"/>
                  </a:lnTo>
                  <a:lnTo>
                    <a:pt x="2718753" y="78923"/>
                  </a:lnTo>
                  <a:lnTo>
                    <a:pt x="2775283" y="103110"/>
                  </a:lnTo>
                  <a:lnTo>
                    <a:pt x="2832124" y="131016"/>
                  </a:lnTo>
                  <a:lnTo>
                    <a:pt x="2889234" y="162582"/>
                  </a:lnTo>
                  <a:lnTo>
                    <a:pt x="2946573" y="197747"/>
                  </a:lnTo>
                  <a:lnTo>
                    <a:pt x="3004099" y="236452"/>
                  </a:lnTo>
                  <a:lnTo>
                    <a:pt x="3061771" y="278638"/>
                  </a:lnTo>
                  <a:lnTo>
                    <a:pt x="3119549" y="324243"/>
                  </a:lnTo>
                  <a:lnTo>
                    <a:pt x="3177391" y="373209"/>
                  </a:lnTo>
                  <a:lnTo>
                    <a:pt x="3206323" y="398934"/>
                  </a:lnTo>
                  <a:lnTo>
                    <a:pt x="3235255" y="425476"/>
                  </a:lnTo>
                  <a:lnTo>
                    <a:pt x="3264183" y="452828"/>
                  </a:lnTo>
                  <a:lnTo>
                    <a:pt x="3293101" y="480983"/>
                  </a:lnTo>
                  <a:lnTo>
                    <a:pt x="3322004" y="509933"/>
                  </a:lnTo>
                  <a:lnTo>
                    <a:pt x="3350888" y="539671"/>
                  </a:lnTo>
                  <a:lnTo>
                    <a:pt x="3379746" y="570189"/>
                  </a:lnTo>
                  <a:lnTo>
                    <a:pt x="3408573" y="601479"/>
                  </a:lnTo>
                  <a:lnTo>
                    <a:pt x="3437366" y="633536"/>
                  </a:lnTo>
                  <a:lnTo>
                    <a:pt x="3466117" y="666349"/>
                  </a:lnTo>
                  <a:lnTo>
                    <a:pt x="3494823" y="699914"/>
                  </a:lnTo>
                  <a:lnTo>
                    <a:pt x="3523478" y="734221"/>
                  </a:lnTo>
                  <a:lnTo>
                    <a:pt x="3552077" y="769263"/>
                  </a:lnTo>
                  <a:lnTo>
                    <a:pt x="3580615" y="805034"/>
                  </a:lnTo>
                  <a:lnTo>
                    <a:pt x="3609086" y="841524"/>
                  </a:lnTo>
                  <a:lnTo>
                    <a:pt x="3637486" y="878728"/>
                  </a:lnTo>
                  <a:lnTo>
                    <a:pt x="3665810" y="916637"/>
                  </a:lnTo>
                  <a:lnTo>
                    <a:pt x="3694051" y="955244"/>
                  </a:lnTo>
                  <a:lnTo>
                    <a:pt x="3722206" y="994542"/>
                  </a:lnTo>
                  <a:lnTo>
                    <a:pt x="3750268" y="1034522"/>
                  </a:lnTo>
                  <a:lnTo>
                    <a:pt x="3778234" y="1075178"/>
                  </a:lnTo>
                  <a:lnTo>
                    <a:pt x="3806097" y="1116502"/>
                  </a:lnTo>
                  <a:lnTo>
                    <a:pt x="3833852" y="1158487"/>
                  </a:lnTo>
                  <a:lnTo>
                    <a:pt x="3861495" y="1201125"/>
                  </a:lnTo>
                  <a:lnTo>
                    <a:pt x="3889020" y="1244408"/>
                  </a:lnTo>
                  <a:lnTo>
                    <a:pt x="3916423" y="1288330"/>
                  </a:lnTo>
                  <a:lnTo>
                    <a:pt x="3943697" y="1332882"/>
                  </a:lnTo>
                  <a:lnTo>
                    <a:pt x="3970838" y="1378057"/>
                  </a:lnTo>
                  <a:lnTo>
                    <a:pt x="3997840" y="1423848"/>
                  </a:lnTo>
                  <a:lnTo>
                    <a:pt x="4024699" y="1470247"/>
                  </a:lnTo>
                  <a:lnTo>
                    <a:pt x="4051410" y="1517247"/>
                  </a:lnTo>
                  <a:lnTo>
                    <a:pt x="4077966" y="1564840"/>
                  </a:lnTo>
                  <a:lnTo>
                    <a:pt x="4104364" y="1613019"/>
                  </a:lnTo>
                  <a:lnTo>
                    <a:pt x="4130597" y="1661776"/>
                  </a:lnTo>
                  <a:lnTo>
                    <a:pt x="4156662" y="1711104"/>
                  </a:lnTo>
                  <a:lnTo>
                    <a:pt x="4182552" y="1760996"/>
                  </a:lnTo>
                  <a:lnTo>
                    <a:pt x="4208262" y="1811443"/>
                  </a:lnTo>
                  <a:lnTo>
                    <a:pt x="4233788" y="1862438"/>
                  </a:lnTo>
                  <a:lnTo>
                    <a:pt x="4259124" y="1913975"/>
                  </a:lnTo>
                  <a:lnTo>
                    <a:pt x="4284265" y="1966044"/>
                  </a:lnTo>
                  <a:lnTo>
                    <a:pt x="4309206" y="2018640"/>
                  </a:lnTo>
                  <a:lnTo>
                    <a:pt x="4333941" y="2071754"/>
                  </a:lnTo>
                  <a:lnTo>
                    <a:pt x="4358466" y="2125379"/>
                  </a:lnTo>
                  <a:lnTo>
                    <a:pt x="4382776" y="2179508"/>
                  </a:lnTo>
                  <a:lnTo>
                    <a:pt x="4406865" y="2234132"/>
                  </a:lnTo>
                  <a:lnTo>
                    <a:pt x="4430728" y="2289246"/>
                  </a:lnTo>
                  <a:lnTo>
                    <a:pt x="4454360" y="2344840"/>
                  </a:lnTo>
                  <a:lnTo>
                    <a:pt x="4477757" y="2400907"/>
                  </a:lnTo>
                  <a:lnTo>
                    <a:pt x="4500911" y="2457441"/>
                  </a:lnTo>
                  <a:lnTo>
                    <a:pt x="4523820" y="2514433"/>
                  </a:lnTo>
                  <a:lnTo>
                    <a:pt x="4546477" y="2571877"/>
                  </a:lnTo>
                  <a:lnTo>
                    <a:pt x="4568877" y="2629764"/>
                  </a:lnTo>
                  <a:lnTo>
                    <a:pt x="4591015" y="2688087"/>
                  </a:lnTo>
                  <a:lnTo>
                    <a:pt x="4612886" y="2746839"/>
                  </a:lnTo>
                  <a:lnTo>
                    <a:pt x="4634486" y="2806012"/>
                  </a:lnTo>
                  <a:lnTo>
                    <a:pt x="4655807" y="2865599"/>
                  </a:lnTo>
                  <a:lnTo>
                    <a:pt x="4676847" y="2925592"/>
                  </a:lnTo>
                  <a:lnTo>
                    <a:pt x="4697599" y="2985984"/>
                  </a:lnTo>
                  <a:lnTo>
                    <a:pt x="4718058" y="3046767"/>
                  </a:lnTo>
                  <a:lnTo>
                    <a:pt x="4738219" y="3107934"/>
                  </a:lnTo>
                  <a:lnTo>
                    <a:pt x="4758078" y="3169477"/>
                  </a:lnTo>
                  <a:lnTo>
                    <a:pt x="4777628" y="3231389"/>
                  </a:lnTo>
                  <a:lnTo>
                    <a:pt x="4796865" y="3293663"/>
                  </a:lnTo>
                  <a:lnTo>
                    <a:pt x="4815783" y="3356290"/>
                  </a:lnTo>
                  <a:lnTo>
                    <a:pt x="4834378" y="3419264"/>
                  </a:lnTo>
                  <a:lnTo>
                    <a:pt x="4852644" y="3482576"/>
                  </a:lnTo>
                  <a:lnTo>
                    <a:pt x="4870577" y="3546221"/>
                  </a:lnTo>
                  <a:lnTo>
                    <a:pt x="4884702" y="3597426"/>
                  </a:lnTo>
                  <a:lnTo>
                    <a:pt x="4898549" y="3648678"/>
                  </a:lnTo>
                  <a:lnTo>
                    <a:pt x="4912120" y="3699973"/>
                  </a:lnTo>
                  <a:lnTo>
                    <a:pt x="4925418" y="3751308"/>
                  </a:lnTo>
                  <a:lnTo>
                    <a:pt x="4938446" y="3802679"/>
                  </a:lnTo>
                  <a:lnTo>
                    <a:pt x="4951207" y="3854084"/>
                  </a:lnTo>
                  <a:lnTo>
                    <a:pt x="4963706" y="3905518"/>
                  </a:lnTo>
                  <a:lnTo>
                    <a:pt x="4975944" y="3956979"/>
                  </a:lnTo>
                  <a:lnTo>
                    <a:pt x="4987925" y="4008462"/>
                  </a:lnTo>
                </a:path>
                <a:path w="4987925" h="4008754">
                  <a:moveTo>
                    <a:pt x="2545715" y="0"/>
                  </a:moveTo>
                  <a:lnTo>
                    <a:pt x="2491357" y="4692"/>
                  </a:lnTo>
                  <a:lnTo>
                    <a:pt x="2436482" y="13402"/>
                  </a:lnTo>
                  <a:lnTo>
                    <a:pt x="2381132" y="26072"/>
                  </a:lnTo>
                  <a:lnTo>
                    <a:pt x="2325348" y="42640"/>
                  </a:lnTo>
                  <a:lnTo>
                    <a:pt x="2269170" y="63048"/>
                  </a:lnTo>
                  <a:lnTo>
                    <a:pt x="2212641" y="87235"/>
                  </a:lnTo>
                  <a:lnTo>
                    <a:pt x="2155800" y="115141"/>
                  </a:lnTo>
                  <a:lnTo>
                    <a:pt x="2098690" y="146707"/>
                  </a:lnTo>
                  <a:lnTo>
                    <a:pt x="2041350" y="181872"/>
                  </a:lnTo>
                  <a:lnTo>
                    <a:pt x="1983824" y="220577"/>
                  </a:lnTo>
                  <a:lnTo>
                    <a:pt x="1926151" y="262763"/>
                  </a:lnTo>
                  <a:lnTo>
                    <a:pt x="1868373" y="308368"/>
                  </a:lnTo>
                  <a:lnTo>
                    <a:pt x="1810531" y="357334"/>
                  </a:lnTo>
                  <a:lnTo>
                    <a:pt x="1781598" y="383059"/>
                  </a:lnTo>
                  <a:lnTo>
                    <a:pt x="1752665" y="409601"/>
                  </a:lnTo>
                  <a:lnTo>
                    <a:pt x="1723737" y="436953"/>
                  </a:lnTo>
                  <a:lnTo>
                    <a:pt x="1694819" y="465108"/>
                  </a:lnTo>
                  <a:lnTo>
                    <a:pt x="1665915" y="494058"/>
                  </a:lnTo>
                  <a:lnTo>
                    <a:pt x="1637031" y="523796"/>
                  </a:lnTo>
                  <a:lnTo>
                    <a:pt x="1608173" y="554314"/>
                  </a:lnTo>
                  <a:lnTo>
                    <a:pt x="1579344" y="585604"/>
                  </a:lnTo>
                  <a:lnTo>
                    <a:pt x="1550552" y="617661"/>
                  </a:lnTo>
                  <a:lnTo>
                    <a:pt x="1521799" y="650474"/>
                  </a:lnTo>
                  <a:lnTo>
                    <a:pt x="1493093" y="684039"/>
                  </a:lnTo>
                  <a:lnTo>
                    <a:pt x="1464437" y="718346"/>
                  </a:lnTo>
                  <a:lnTo>
                    <a:pt x="1435837" y="753388"/>
                  </a:lnTo>
                  <a:lnTo>
                    <a:pt x="1407299" y="789159"/>
                  </a:lnTo>
                  <a:lnTo>
                    <a:pt x="1378827" y="825649"/>
                  </a:lnTo>
                  <a:lnTo>
                    <a:pt x="1350426" y="862853"/>
                  </a:lnTo>
                  <a:lnTo>
                    <a:pt x="1322102" y="900762"/>
                  </a:lnTo>
                  <a:lnTo>
                    <a:pt x="1293859" y="939369"/>
                  </a:lnTo>
                  <a:lnTo>
                    <a:pt x="1265704" y="978667"/>
                  </a:lnTo>
                  <a:lnTo>
                    <a:pt x="1237640" y="1018647"/>
                  </a:lnTo>
                  <a:lnTo>
                    <a:pt x="1209674" y="1059303"/>
                  </a:lnTo>
                  <a:lnTo>
                    <a:pt x="1181810" y="1100627"/>
                  </a:lnTo>
                  <a:lnTo>
                    <a:pt x="1154053" y="1142612"/>
                  </a:lnTo>
                  <a:lnTo>
                    <a:pt x="1126409" y="1185250"/>
                  </a:lnTo>
                  <a:lnTo>
                    <a:pt x="1098883" y="1228533"/>
                  </a:lnTo>
                  <a:lnTo>
                    <a:pt x="1071479" y="1272455"/>
                  </a:lnTo>
                  <a:lnTo>
                    <a:pt x="1044204" y="1317007"/>
                  </a:lnTo>
                  <a:lnTo>
                    <a:pt x="1017061" y="1362182"/>
                  </a:lnTo>
                  <a:lnTo>
                    <a:pt x="990057" y="1407973"/>
                  </a:lnTo>
                  <a:lnTo>
                    <a:pt x="963197" y="1454372"/>
                  </a:lnTo>
                  <a:lnTo>
                    <a:pt x="936485" y="1501372"/>
                  </a:lnTo>
                  <a:lnTo>
                    <a:pt x="909927" y="1548965"/>
                  </a:lnTo>
                  <a:lnTo>
                    <a:pt x="883528" y="1597144"/>
                  </a:lnTo>
                  <a:lnTo>
                    <a:pt x="857292" y="1645901"/>
                  </a:lnTo>
                  <a:lnTo>
                    <a:pt x="831226" y="1695229"/>
                  </a:lnTo>
                  <a:lnTo>
                    <a:pt x="805335" y="1745121"/>
                  </a:lnTo>
                  <a:lnTo>
                    <a:pt x="779622" y="1795568"/>
                  </a:lnTo>
                  <a:lnTo>
                    <a:pt x="754095" y="1846563"/>
                  </a:lnTo>
                  <a:lnTo>
                    <a:pt x="728757" y="1898100"/>
                  </a:lnTo>
                  <a:lnTo>
                    <a:pt x="703614" y="1950169"/>
                  </a:lnTo>
                  <a:lnTo>
                    <a:pt x="678671" y="2002765"/>
                  </a:lnTo>
                  <a:lnTo>
                    <a:pt x="653933" y="2055879"/>
                  </a:lnTo>
                  <a:lnTo>
                    <a:pt x="629406" y="2109504"/>
                  </a:lnTo>
                  <a:lnTo>
                    <a:pt x="605094" y="2163633"/>
                  </a:lnTo>
                  <a:lnTo>
                    <a:pt x="581002" y="2218257"/>
                  </a:lnTo>
                  <a:lnTo>
                    <a:pt x="557137" y="2273371"/>
                  </a:lnTo>
                  <a:lnTo>
                    <a:pt x="533502" y="2328965"/>
                  </a:lnTo>
                  <a:lnTo>
                    <a:pt x="510104" y="2385032"/>
                  </a:lnTo>
                  <a:lnTo>
                    <a:pt x="486946" y="2441566"/>
                  </a:lnTo>
                  <a:lnTo>
                    <a:pt x="464035" y="2498558"/>
                  </a:lnTo>
                  <a:lnTo>
                    <a:pt x="441375" y="2556002"/>
                  </a:lnTo>
                  <a:lnTo>
                    <a:pt x="418972" y="2613889"/>
                  </a:lnTo>
                  <a:lnTo>
                    <a:pt x="396831" y="2672212"/>
                  </a:lnTo>
                  <a:lnTo>
                    <a:pt x="374957" y="2730964"/>
                  </a:lnTo>
                  <a:lnTo>
                    <a:pt x="353355" y="2790137"/>
                  </a:lnTo>
                  <a:lnTo>
                    <a:pt x="332030" y="2849724"/>
                  </a:lnTo>
                  <a:lnTo>
                    <a:pt x="310987" y="2909717"/>
                  </a:lnTo>
                  <a:lnTo>
                    <a:pt x="290232" y="2970109"/>
                  </a:lnTo>
                  <a:lnTo>
                    <a:pt x="269769" y="3030892"/>
                  </a:lnTo>
                  <a:lnTo>
                    <a:pt x="249604" y="3092059"/>
                  </a:lnTo>
                  <a:lnTo>
                    <a:pt x="229742" y="3153602"/>
                  </a:lnTo>
                  <a:lnTo>
                    <a:pt x="210189" y="3215514"/>
                  </a:lnTo>
                  <a:lnTo>
                    <a:pt x="190948" y="3277788"/>
                  </a:lnTo>
                  <a:lnTo>
                    <a:pt x="172026" y="3340415"/>
                  </a:lnTo>
                  <a:lnTo>
                    <a:pt x="153427" y="3403389"/>
                  </a:lnTo>
                  <a:lnTo>
                    <a:pt x="135157" y="3466701"/>
                  </a:lnTo>
                  <a:lnTo>
                    <a:pt x="117221" y="3530346"/>
                  </a:lnTo>
                  <a:lnTo>
                    <a:pt x="103128" y="3581550"/>
                  </a:lnTo>
                  <a:lnTo>
                    <a:pt x="89301" y="3632798"/>
                  </a:lnTo>
                  <a:lnTo>
                    <a:pt x="75739" y="3684089"/>
                  </a:lnTo>
                  <a:lnTo>
                    <a:pt x="62443" y="3735420"/>
                  </a:lnTo>
                  <a:lnTo>
                    <a:pt x="49415" y="3786788"/>
                  </a:lnTo>
                  <a:lnTo>
                    <a:pt x="36655" y="3838192"/>
                  </a:lnTo>
                  <a:lnTo>
                    <a:pt x="24166" y="3889627"/>
                  </a:lnTo>
                  <a:lnTo>
                    <a:pt x="11947" y="3941094"/>
                  </a:lnTo>
                  <a:lnTo>
                    <a:pt x="0" y="3992587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6" name="object 4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137910" marR="5080" indent="631190">
              <a:lnSpc>
                <a:spcPct val="100000"/>
              </a:lnSpc>
              <a:spcBef>
                <a:spcPts val="100"/>
              </a:spcBef>
            </a:pPr>
            <a:r>
              <a:rPr dirty="0" u="heavy" spc="-20">
                <a:solidFill>
                  <a:srgbClr val="FF0066"/>
                </a:solidFill>
                <a:uFill>
                  <a:solidFill>
                    <a:srgbClr val="FF0066"/>
                  </a:solidFill>
                </a:uFill>
              </a:rPr>
              <a:t>PARABOLA </a:t>
            </a:r>
            <a:r>
              <a:rPr dirty="0" u="none" spc="-20">
                <a:solidFill>
                  <a:srgbClr val="FF0066"/>
                </a:solidFill>
              </a:rPr>
              <a:t> </a:t>
            </a:r>
            <a:r>
              <a:rPr dirty="0" u="heavy" spc="-20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</a:rPr>
              <a:t>RECTANGLE</a:t>
            </a:r>
            <a:r>
              <a:rPr dirty="0" u="heavy" spc="-70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</a:rPr>
              <a:t> </a:t>
            </a:r>
            <a:r>
              <a:rPr dirty="0" u="heavy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</a:rPr>
              <a:t>METHOD</a:t>
            </a:r>
          </a:p>
        </p:txBody>
      </p:sp>
      <p:sp>
        <p:nvSpPr>
          <p:cNvPr id="47" name="object 47"/>
          <p:cNvSpPr txBox="1"/>
          <p:nvPr/>
        </p:nvSpPr>
        <p:spPr>
          <a:xfrm>
            <a:off x="152400" y="152400"/>
            <a:ext cx="5562600" cy="914400"/>
          </a:xfrm>
          <a:prstGeom prst="rect">
            <a:avLst/>
          </a:prstGeom>
          <a:solidFill>
            <a:srgbClr val="CCFF99"/>
          </a:solidFill>
          <a:ln w="12700">
            <a:solidFill>
              <a:srgbClr val="000000"/>
            </a:solidFill>
          </a:ln>
        </p:spPr>
        <p:txBody>
          <a:bodyPr wrap="square" lIns="0" tIns="116205" rIns="0" bIns="0" rtlCol="0" vert="horz">
            <a:spAutoFit/>
          </a:bodyPr>
          <a:lstStyle/>
          <a:p>
            <a:pPr marL="347345" marR="299085" indent="-256540">
              <a:lnSpc>
                <a:spcPct val="100000"/>
              </a:lnSpc>
              <a:spcBef>
                <a:spcPts val="915"/>
              </a:spcBef>
            </a:pPr>
            <a:r>
              <a:rPr dirty="0" sz="1400" b="1">
                <a:latin typeface="Times New Roman"/>
                <a:cs typeface="Times New Roman"/>
              </a:rPr>
              <a:t>PROBLEM 7: </a:t>
            </a:r>
            <a:r>
              <a:rPr dirty="0" sz="1400">
                <a:latin typeface="Times New Roman"/>
                <a:cs typeface="Times New Roman"/>
              </a:rPr>
              <a:t>A </a:t>
            </a:r>
            <a:r>
              <a:rPr dirty="0" sz="1400" spc="-5">
                <a:latin typeface="Times New Roman"/>
                <a:cs typeface="Times New Roman"/>
              </a:rPr>
              <a:t>BALL </a:t>
            </a:r>
            <a:r>
              <a:rPr dirty="0" sz="1400" spc="-10">
                <a:latin typeface="Times New Roman"/>
                <a:cs typeface="Times New Roman"/>
              </a:rPr>
              <a:t>THROWN </a:t>
            </a:r>
            <a:r>
              <a:rPr dirty="0" sz="1400">
                <a:latin typeface="Times New Roman"/>
                <a:cs typeface="Times New Roman"/>
              </a:rPr>
              <a:t>IN </a:t>
            </a:r>
            <a:r>
              <a:rPr dirty="0" sz="1400" spc="-5">
                <a:latin typeface="Times New Roman"/>
                <a:cs typeface="Times New Roman"/>
              </a:rPr>
              <a:t>AIR </a:t>
            </a:r>
            <a:r>
              <a:rPr dirty="0" sz="1400" spc="-45">
                <a:latin typeface="Times New Roman"/>
                <a:cs typeface="Times New Roman"/>
              </a:rPr>
              <a:t>ATTAINS </a:t>
            </a:r>
            <a:r>
              <a:rPr dirty="0" sz="1400">
                <a:latin typeface="Times New Roman"/>
                <a:cs typeface="Times New Roman"/>
              </a:rPr>
              <a:t>100 M </a:t>
            </a:r>
            <a:r>
              <a:rPr dirty="0" sz="1400" spc="-5">
                <a:latin typeface="Times New Roman"/>
                <a:cs typeface="Times New Roman"/>
              </a:rPr>
              <a:t>HIEGHT  AND COVERS </a:t>
            </a:r>
            <a:r>
              <a:rPr dirty="0" sz="1400" spc="-15">
                <a:latin typeface="Times New Roman"/>
                <a:cs typeface="Times New Roman"/>
              </a:rPr>
              <a:t>HORIZONTAL </a:t>
            </a:r>
            <a:r>
              <a:rPr dirty="0" sz="1400" spc="-20">
                <a:latin typeface="Times New Roman"/>
                <a:cs typeface="Times New Roman"/>
              </a:rPr>
              <a:t>DISTANCE </a:t>
            </a:r>
            <a:r>
              <a:rPr dirty="0" sz="1400">
                <a:latin typeface="Times New Roman"/>
                <a:cs typeface="Times New Roman"/>
              </a:rPr>
              <a:t>150 M </a:t>
            </a:r>
            <a:r>
              <a:rPr dirty="0" sz="1400" spc="-5">
                <a:latin typeface="Times New Roman"/>
                <a:cs typeface="Times New Roman"/>
              </a:rPr>
              <a:t>ON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GROUND.</a:t>
            </a:r>
            <a:endParaRPr sz="1400">
              <a:latin typeface="Times New Roman"/>
              <a:cs typeface="Times New Roman"/>
            </a:endParaRPr>
          </a:p>
          <a:p>
            <a:pPr marL="356235">
              <a:lnSpc>
                <a:spcPct val="100000"/>
              </a:lnSpc>
            </a:pPr>
            <a:r>
              <a:rPr dirty="0" sz="1400">
                <a:latin typeface="Times New Roman"/>
                <a:cs typeface="Times New Roman"/>
              </a:rPr>
              <a:t>Draw the path of the ball</a:t>
            </a:r>
            <a:r>
              <a:rPr dirty="0" sz="1400" spc="-1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(projectile)-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176212" y="1517650"/>
            <a:ext cx="2832100" cy="4127500"/>
            <a:chOff x="176212" y="1517650"/>
            <a:chExt cx="2832100" cy="4127500"/>
          </a:xfrm>
        </p:grpSpPr>
        <p:sp>
          <p:nvSpPr>
            <p:cNvPr id="49" name="object 49"/>
            <p:cNvSpPr/>
            <p:nvPr/>
          </p:nvSpPr>
          <p:spPr>
            <a:xfrm>
              <a:off x="182562" y="1524000"/>
              <a:ext cx="2819400" cy="4114800"/>
            </a:xfrm>
            <a:custGeom>
              <a:avLst/>
              <a:gdLst/>
              <a:ahLst/>
              <a:cxnLst/>
              <a:rect l="l" t="t" r="r" b="b"/>
              <a:pathLst>
                <a:path w="2819400" h="4114800">
                  <a:moveTo>
                    <a:pt x="2819400" y="0"/>
                  </a:moveTo>
                  <a:lnTo>
                    <a:pt x="0" y="0"/>
                  </a:lnTo>
                  <a:lnTo>
                    <a:pt x="0" y="4114800"/>
                  </a:lnTo>
                  <a:lnTo>
                    <a:pt x="2819400" y="4114800"/>
                  </a:lnTo>
                  <a:lnTo>
                    <a:pt x="2819400" y="0"/>
                  </a:lnTo>
                  <a:close/>
                </a:path>
              </a:pathLst>
            </a:custGeom>
            <a:solidFill>
              <a:srgbClr val="66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182562" y="1524000"/>
              <a:ext cx="2819400" cy="4114800"/>
            </a:xfrm>
            <a:custGeom>
              <a:avLst/>
              <a:gdLst/>
              <a:ahLst/>
              <a:cxnLst/>
              <a:rect l="l" t="t" r="r" b="b"/>
              <a:pathLst>
                <a:path w="2819400" h="4114800">
                  <a:moveTo>
                    <a:pt x="0" y="4114800"/>
                  </a:moveTo>
                  <a:lnTo>
                    <a:pt x="2819400" y="4114800"/>
                  </a:lnTo>
                  <a:lnTo>
                    <a:pt x="2819400" y="0"/>
                  </a:lnTo>
                  <a:lnTo>
                    <a:pt x="0" y="0"/>
                  </a:lnTo>
                  <a:lnTo>
                    <a:pt x="0" y="41148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1" name="object 51"/>
          <p:cNvSpPr txBox="1"/>
          <p:nvPr/>
        </p:nvSpPr>
        <p:spPr>
          <a:xfrm>
            <a:off x="226568" y="1608582"/>
            <a:ext cx="2778125" cy="408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>
                <a:latin typeface="Times New Roman"/>
                <a:cs typeface="Times New Roman"/>
              </a:rPr>
              <a:t>STEPS:</a:t>
            </a:r>
            <a:endParaRPr sz="1400">
              <a:latin typeface="Times New Roman"/>
              <a:cs typeface="Times New Roman"/>
            </a:endParaRPr>
          </a:p>
          <a:p>
            <a:pPr marL="12700" marR="158115">
              <a:lnSpc>
                <a:spcPct val="100000"/>
              </a:lnSpc>
            </a:pPr>
            <a:r>
              <a:rPr dirty="0" sz="1400">
                <a:latin typeface="Times New Roman"/>
                <a:cs typeface="Times New Roman"/>
              </a:rPr>
              <a:t>1.Draw rectangle of above size and  divide it in </a:t>
            </a:r>
            <a:r>
              <a:rPr dirty="0" sz="1400" spc="-5">
                <a:latin typeface="Times New Roman"/>
                <a:cs typeface="Times New Roman"/>
              </a:rPr>
              <a:t>two </a:t>
            </a:r>
            <a:r>
              <a:rPr dirty="0" sz="1400">
                <a:latin typeface="Times New Roman"/>
                <a:cs typeface="Times New Roman"/>
              </a:rPr>
              <a:t>equal vertical parts  2.Consider </a:t>
            </a:r>
            <a:r>
              <a:rPr dirty="0" sz="1400" spc="-5">
                <a:latin typeface="Times New Roman"/>
                <a:cs typeface="Times New Roman"/>
              </a:rPr>
              <a:t>left </a:t>
            </a:r>
            <a:r>
              <a:rPr dirty="0" sz="1400">
                <a:latin typeface="Times New Roman"/>
                <a:cs typeface="Times New Roman"/>
              </a:rPr>
              <a:t>part for</a:t>
            </a:r>
            <a:r>
              <a:rPr dirty="0" sz="1400" spc="-1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construction.  Divide height and length in equal  </a:t>
            </a:r>
            <a:r>
              <a:rPr dirty="0" sz="1400" spc="-5">
                <a:latin typeface="Times New Roman"/>
                <a:cs typeface="Times New Roman"/>
              </a:rPr>
              <a:t>number </a:t>
            </a:r>
            <a:r>
              <a:rPr dirty="0" sz="1400">
                <a:latin typeface="Times New Roman"/>
                <a:cs typeface="Times New Roman"/>
              </a:rPr>
              <a:t>of parts and </a:t>
            </a:r>
            <a:r>
              <a:rPr dirty="0" sz="1400" spc="-5">
                <a:latin typeface="Times New Roman"/>
                <a:cs typeface="Times New Roman"/>
              </a:rPr>
              <a:t>name </a:t>
            </a:r>
            <a:r>
              <a:rPr dirty="0" sz="1400">
                <a:latin typeface="Times New Roman"/>
                <a:cs typeface="Times New Roman"/>
              </a:rPr>
              <a:t>those  1,2,3,4,5&amp;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6</a:t>
            </a:r>
            <a:endParaRPr sz="1400">
              <a:latin typeface="Times New Roman"/>
              <a:cs typeface="Times New Roman"/>
            </a:endParaRPr>
          </a:p>
          <a:p>
            <a:pPr marL="143510" marR="325120" indent="-131445">
              <a:lnSpc>
                <a:spcPct val="100000"/>
              </a:lnSpc>
              <a:buSzPct val="92857"/>
              <a:buAutoNum type="arabicPeriod" startAt="3"/>
              <a:tabLst>
                <a:tab pos="147955" algn="l"/>
              </a:tabLst>
            </a:pPr>
            <a:r>
              <a:rPr dirty="0" sz="1400">
                <a:latin typeface="Times New Roman"/>
                <a:cs typeface="Times New Roman"/>
              </a:rPr>
              <a:t>Join vertical 1,2,3,4,5 &amp; 6 to</a:t>
            </a:r>
            <a:r>
              <a:rPr dirty="0" sz="1400" spc="-1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the  top center of</a:t>
            </a:r>
            <a:r>
              <a:rPr dirty="0" sz="1400" spc="2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rectangle</a:t>
            </a:r>
            <a:endParaRPr sz="1400">
              <a:latin typeface="Times New Roman"/>
              <a:cs typeface="Times New Roman"/>
            </a:endParaRPr>
          </a:p>
          <a:p>
            <a:pPr marL="90170" marR="226695" indent="-78105">
              <a:lnSpc>
                <a:spcPct val="100000"/>
              </a:lnSpc>
              <a:buSzPct val="92857"/>
              <a:buAutoNum type="arabicPeriod" startAt="3"/>
              <a:tabLst>
                <a:tab pos="147955" algn="l"/>
              </a:tabLst>
            </a:pPr>
            <a:r>
              <a:rPr dirty="0" sz="1400" spc="-5">
                <a:latin typeface="Times New Roman"/>
                <a:cs typeface="Times New Roman"/>
              </a:rPr>
              <a:t>Similarly </a:t>
            </a:r>
            <a:r>
              <a:rPr dirty="0" sz="1400">
                <a:latin typeface="Times New Roman"/>
                <a:cs typeface="Times New Roman"/>
              </a:rPr>
              <a:t>draw upward vertical  lines from </a:t>
            </a:r>
            <a:r>
              <a:rPr dirty="0" sz="1400" spc="-5">
                <a:latin typeface="Times New Roman"/>
                <a:cs typeface="Times New Roman"/>
              </a:rPr>
              <a:t>horizontal1,2,3,4,5  And </a:t>
            </a:r>
            <a:r>
              <a:rPr dirty="0" sz="1400">
                <a:latin typeface="Times New Roman"/>
                <a:cs typeface="Times New Roman"/>
              </a:rPr>
              <a:t>wherever these lines</a:t>
            </a:r>
            <a:r>
              <a:rPr dirty="0" sz="1400" spc="-11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intersect  previously drawn inclined lines in  sequence Mark those points</a:t>
            </a:r>
            <a:r>
              <a:rPr dirty="0" sz="1400" spc="-1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and</a:t>
            </a:r>
            <a:endParaRPr sz="1400">
              <a:latin typeface="Times New Roman"/>
              <a:cs typeface="Times New Roman"/>
            </a:endParaRPr>
          </a:p>
          <a:p>
            <a:pPr algn="just" marL="12700" marR="5080" indent="86360">
              <a:lnSpc>
                <a:spcPct val="100000"/>
              </a:lnSpc>
            </a:pPr>
            <a:r>
              <a:rPr dirty="0" sz="1400">
                <a:latin typeface="Times New Roman"/>
                <a:cs typeface="Times New Roman"/>
              </a:rPr>
              <a:t>further join in </a:t>
            </a:r>
            <a:r>
              <a:rPr dirty="0" sz="1400" spc="-5">
                <a:latin typeface="Times New Roman"/>
                <a:cs typeface="Times New Roman"/>
              </a:rPr>
              <a:t>smooth </a:t>
            </a:r>
            <a:r>
              <a:rPr dirty="0" sz="1400">
                <a:latin typeface="Times New Roman"/>
                <a:cs typeface="Times New Roman"/>
              </a:rPr>
              <a:t>possible</a:t>
            </a:r>
            <a:r>
              <a:rPr dirty="0" sz="1400" spc="-1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curve.  5.Repeat the construction on right</a:t>
            </a:r>
            <a:r>
              <a:rPr dirty="0" sz="1400" spc="-1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side  rectangle also.Join all in</a:t>
            </a:r>
            <a:r>
              <a:rPr dirty="0" sz="1400" spc="-1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sequence.</a:t>
            </a:r>
            <a:endParaRPr sz="1400">
              <a:latin typeface="Times New Roman"/>
              <a:cs typeface="Times New Roman"/>
            </a:endParaRPr>
          </a:p>
          <a:p>
            <a:pPr algn="just" marL="99060">
              <a:lnSpc>
                <a:spcPct val="100000"/>
              </a:lnSpc>
            </a:pPr>
            <a:r>
              <a:rPr dirty="0" sz="1400" b="1">
                <a:latin typeface="Times New Roman"/>
                <a:cs typeface="Times New Roman"/>
              </a:rPr>
              <a:t>This locus is</a:t>
            </a:r>
            <a:r>
              <a:rPr dirty="0" sz="1400" spc="-5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Parabola.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8016875" y="6629400"/>
            <a:ext cx="914400" cy="182880"/>
            <a:chOff x="8016875" y="6629400"/>
            <a:chExt cx="914400" cy="182880"/>
          </a:xfrm>
        </p:grpSpPr>
        <p:sp>
          <p:nvSpPr>
            <p:cNvPr id="53" name="object 53"/>
            <p:cNvSpPr/>
            <p:nvPr/>
          </p:nvSpPr>
          <p:spPr>
            <a:xfrm>
              <a:off x="8016875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625" y="182562"/>
                  </a:lnTo>
                  <a:lnTo>
                    <a:pt x="182625" y="159741"/>
                  </a:lnTo>
                  <a:lnTo>
                    <a:pt x="39877" y="159741"/>
                  </a:lnTo>
                  <a:lnTo>
                    <a:pt x="39877" y="91287"/>
                  </a:lnTo>
                  <a:lnTo>
                    <a:pt x="22859" y="91287"/>
                  </a:lnTo>
                  <a:lnTo>
                    <a:pt x="91313" y="22821"/>
                  </a:lnTo>
                  <a:lnTo>
                    <a:pt x="182625" y="22821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81"/>
                  </a:moveTo>
                  <a:lnTo>
                    <a:pt x="134111" y="31381"/>
                  </a:lnTo>
                  <a:lnTo>
                    <a:pt x="134111" y="65608"/>
                  </a:lnTo>
                  <a:lnTo>
                    <a:pt x="159766" y="91287"/>
                  </a:lnTo>
                  <a:lnTo>
                    <a:pt x="142621" y="91287"/>
                  </a:lnTo>
                  <a:lnTo>
                    <a:pt x="142621" y="159741"/>
                  </a:lnTo>
                  <a:lnTo>
                    <a:pt x="182625" y="159741"/>
                  </a:lnTo>
                  <a:lnTo>
                    <a:pt x="182625" y="31381"/>
                  </a:lnTo>
                  <a:close/>
                </a:path>
                <a:path w="182879" h="182879">
                  <a:moveTo>
                    <a:pt x="182625" y="22821"/>
                  </a:moveTo>
                  <a:lnTo>
                    <a:pt x="91313" y="22821"/>
                  </a:lnTo>
                  <a:lnTo>
                    <a:pt x="116967" y="48488"/>
                  </a:lnTo>
                  <a:lnTo>
                    <a:pt x="116967" y="31381"/>
                  </a:lnTo>
                  <a:lnTo>
                    <a:pt x="182625" y="31381"/>
                  </a:lnTo>
                  <a:lnTo>
                    <a:pt x="182625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8056753" y="6660781"/>
              <a:ext cx="102870" cy="128905"/>
            </a:xfrm>
            <a:custGeom>
              <a:avLst/>
              <a:gdLst/>
              <a:ahLst/>
              <a:cxnLst/>
              <a:rect l="l" t="t" r="r" b="b"/>
              <a:pathLst>
                <a:path w="102870" h="128904">
                  <a:moveTo>
                    <a:pt x="94233" y="0"/>
                  </a:moveTo>
                  <a:lnTo>
                    <a:pt x="77089" y="0"/>
                  </a:lnTo>
                  <a:lnTo>
                    <a:pt x="77089" y="17106"/>
                  </a:lnTo>
                  <a:lnTo>
                    <a:pt x="94233" y="34226"/>
                  </a:lnTo>
                  <a:lnTo>
                    <a:pt x="94233" y="0"/>
                  </a:lnTo>
                  <a:close/>
                </a:path>
                <a:path w="102870" h="128904">
                  <a:moveTo>
                    <a:pt x="102743" y="59905"/>
                  </a:moveTo>
                  <a:lnTo>
                    <a:pt x="0" y="59905"/>
                  </a:lnTo>
                  <a:lnTo>
                    <a:pt x="0" y="128360"/>
                  </a:lnTo>
                  <a:lnTo>
                    <a:pt x="42799" y="128360"/>
                  </a:lnTo>
                  <a:lnTo>
                    <a:pt x="42799" y="94129"/>
                  </a:lnTo>
                  <a:lnTo>
                    <a:pt x="102743" y="94129"/>
                  </a:lnTo>
                  <a:lnTo>
                    <a:pt x="102743" y="59905"/>
                  </a:lnTo>
                  <a:close/>
                </a:path>
                <a:path w="102870" h="128904">
                  <a:moveTo>
                    <a:pt x="102743" y="94129"/>
                  </a:moveTo>
                  <a:lnTo>
                    <a:pt x="59944" y="94129"/>
                  </a:lnTo>
                  <a:lnTo>
                    <a:pt x="59944" y="128360"/>
                  </a:lnTo>
                  <a:lnTo>
                    <a:pt x="102743" y="128360"/>
                  </a:lnTo>
                  <a:lnTo>
                    <a:pt x="102743" y="94129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80397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68453" y="0"/>
                  </a:moveTo>
                  <a:lnTo>
                    <a:pt x="0" y="68465"/>
                  </a:lnTo>
                  <a:lnTo>
                    <a:pt x="136906" y="68465"/>
                  </a:lnTo>
                  <a:lnTo>
                    <a:pt x="68453" y="0"/>
                  </a:lnTo>
                  <a:close/>
                </a:path>
                <a:path w="137159" h="137159">
                  <a:moveTo>
                    <a:pt x="76962" y="102689"/>
                  </a:moveTo>
                  <a:lnTo>
                    <a:pt x="59817" y="102689"/>
                  </a:lnTo>
                  <a:lnTo>
                    <a:pt x="59817" y="136919"/>
                  </a:lnTo>
                  <a:lnTo>
                    <a:pt x="76962" y="136919"/>
                  </a:lnTo>
                  <a:lnTo>
                    <a:pt x="76962" y="102689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80397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68453" y="0"/>
                  </a:moveTo>
                  <a:lnTo>
                    <a:pt x="94107" y="25666"/>
                  </a:lnTo>
                  <a:lnTo>
                    <a:pt x="94107" y="8559"/>
                  </a:lnTo>
                  <a:lnTo>
                    <a:pt x="111251" y="8559"/>
                  </a:lnTo>
                  <a:lnTo>
                    <a:pt x="111251" y="42786"/>
                  </a:lnTo>
                  <a:lnTo>
                    <a:pt x="136906" y="68465"/>
                  </a:lnTo>
                  <a:lnTo>
                    <a:pt x="119761" y="68465"/>
                  </a:lnTo>
                  <a:lnTo>
                    <a:pt x="119761" y="136919"/>
                  </a:lnTo>
                  <a:lnTo>
                    <a:pt x="17018" y="136919"/>
                  </a:lnTo>
                  <a:lnTo>
                    <a:pt x="17018" y="68465"/>
                  </a:lnTo>
                  <a:lnTo>
                    <a:pt x="0" y="68465"/>
                  </a:lnTo>
                  <a:lnTo>
                    <a:pt x="68453" y="0"/>
                  </a:lnTo>
                  <a:close/>
                </a:path>
                <a:path w="137159" h="137159">
                  <a:moveTo>
                    <a:pt x="94107" y="25666"/>
                  </a:moveTo>
                  <a:lnTo>
                    <a:pt x="111251" y="42786"/>
                  </a:lnTo>
                </a:path>
                <a:path w="137159" h="137159">
                  <a:moveTo>
                    <a:pt x="119761" y="68465"/>
                  </a:moveTo>
                  <a:lnTo>
                    <a:pt x="17018" y="68465"/>
                  </a:lnTo>
                </a:path>
                <a:path w="137159" h="137159">
                  <a:moveTo>
                    <a:pt x="59817" y="136919"/>
                  </a:moveTo>
                  <a:lnTo>
                    <a:pt x="59817" y="102689"/>
                  </a:lnTo>
                  <a:lnTo>
                    <a:pt x="76962" y="102689"/>
                  </a:lnTo>
                  <a:lnTo>
                    <a:pt x="76962" y="13691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8382000" y="66294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4150" y="182562"/>
                  </a:lnTo>
                  <a:lnTo>
                    <a:pt x="184150" y="159741"/>
                  </a:lnTo>
                  <a:lnTo>
                    <a:pt x="160527" y="159741"/>
                  </a:lnTo>
                  <a:lnTo>
                    <a:pt x="23622" y="91287"/>
                  </a:lnTo>
                  <a:lnTo>
                    <a:pt x="160527" y="22821"/>
                  </a:lnTo>
                  <a:lnTo>
                    <a:pt x="184150" y="22821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821"/>
                  </a:moveTo>
                  <a:lnTo>
                    <a:pt x="160527" y="22821"/>
                  </a:lnTo>
                  <a:lnTo>
                    <a:pt x="160527" y="159741"/>
                  </a:lnTo>
                  <a:lnTo>
                    <a:pt x="184150" y="159741"/>
                  </a:lnTo>
                  <a:lnTo>
                    <a:pt x="184150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8405622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5" y="0"/>
                  </a:moveTo>
                  <a:lnTo>
                    <a:pt x="0" y="68465"/>
                  </a:lnTo>
                  <a:lnTo>
                    <a:pt x="136905" y="136919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8405622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68465"/>
                  </a:moveTo>
                  <a:lnTo>
                    <a:pt x="136905" y="0"/>
                  </a:lnTo>
                  <a:lnTo>
                    <a:pt x="136905" y="136919"/>
                  </a:lnTo>
                  <a:lnTo>
                    <a:pt x="0" y="684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8566150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625" y="182562"/>
                  </a:lnTo>
                  <a:lnTo>
                    <a:pt x="182625" y="159741"/>
                  </a:lnTo>
                  <a:lnTo>
                    <a:pt x="22859" y="159741"/>
                  </a:lnTo>
                  <a:lnTo>
                    <a:pt x="22859" y="22821"/>
                  </a:lnTo>
                  <a:lnTo>
                    <a:pt x="182625" y="22821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821"/>
                  </a:moveTo>
                  <a:lnTo>
                    <a:pt x="22859" y="22821"/>
                  </a:lnTo>
                  <a:lnTo>
                    <a:pt x="159766" y="91287"/>
                  </a:lnTo>
                  <a:lnTo>
                    <a:pt x="22859" y="159741"/>
                  </a:lnTo>
                  <a:lnTo>
                    <a:pt x="182625" y="159741"/>
                  </a:lnTo>
                  <a:lnTo>
                    <a:pt x="182625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8589009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0"/>
                  </a:moveTo>
                  <a:lnTo>
                    <a:pt x="0" y="136919"/>
                  </a:lnTo>
                  <a:lnTo>
                    <a:pt x="136906" y="684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8589009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6" y="68465"/>
                  </a:moveTo>
                  <a:lnTo>
                    <a:pt x="0" y="136919"/>
                  </a:lnTo>
                  <a:lnTo>
                    <a:pt x="0" y="0"/>
                  </a:lnTo>
                  <a:lnTo>
                    <a:pt x="136906" y="684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8199501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499" y="182562"/>
                  </a:lnTo>
                  <a:lnTo>
                    <a:pt x="182499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182499" y="22821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821"/>
                  </a:moveTo>
                  <a:lnTo>
                    <a:pt x="39877" y="22821"/>
                  </a:lnTo>
                  <a:lnTo>
                    <a:pt x="39877" y="159741"/>
                  </a:lnTo>
                  <a:lnTo>
                    <a:pt x="159639" y="159741"/>
                  </a:lnTo>
                  <a:lnTo>
                    <a:pt x="57023" y="91287"/>
                  </a:lnTo>
                  <a:lnTo>
                    <a:pt x="159639" y="22821"/>
                  </a:lnTo>
                  <a:close/>
                </a:path>
                <a:path w="182879" h="182879">
                  <a:moveTo>
                    <a:pt x="182499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82499" y="159741"/>
                  </a:lnTo>
                  <a:lnTo>
                    <a:pt x="182499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82222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6" y="0"/>
                  </a:moveTo>
                  <a:lnTo>
                    <a:pt x="34290" y="68465"/>
                  </a:lnTo>
                  <a:lnTo>
                    <a:pt x="136906" y="136919"/>
                  </a:lnTo>
                  <a:lnTo>
                    <a:pt x="136906" y="0"/>
                  </a:lnTo>
                  <a:close/>
                </a:path>
                <a:path w="137159" h="137159">
                  <a:moveTo>
                    <a:pt x="17145" y="0"/>
                  </a:moveTo>
                  <a:lnTo>
                    <a:pt x="0" y="0"/>
                  </a:lnTo>
                  <a:lnTo>
                    <a:pt x="0" y="136919"/>
                  </a:lnTo>
                  <a:lnTo>
                    <a:pt x="17145" y="136919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8256524" y="6652221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59">
                  <a:moveTo>
                    <a:pt x="0" y="68465"/>
                  </a:moveTo>
                  <a:lnTo>
                    <a:pt x="102616" y="0"/>
                  </a:lnTo>
                  <a:lnTo>
                    <a:pt x="102616" y="136919"/>
                  </a:lnTo>
                  <a:lnTo>
                    <a:pt x="0" y="68465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8748776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499" y="182562"/>
                  </a:lnTo>
                  <a:lnTo>
                    <a:pt x="182499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182499" y="22821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821"/>
                  </a:moveTo>
                  <a:lnTo>
                    <a:pt x="22732" y="22821"/>
                  </a:lnTo>
                  <a:lnTo>
                    <a:pt x="125475" y="91287"/>
                  </a:lnTo>
                  <a:lnTo>
                    <a:pt x="22732" y="159741"/>
                  </a:lnTo>
                  <a:lnTo>
                    <a:pt x="142621" y="159741"/>
                  </a:lnTo>
                  <a:lnTo>
                    <a:pt x="142621" y="22821"/>
                  </a:lnTo>
                  <a:close/>
                </a:path>
                <a:path w="182879" h="182879">
                  <a:moveTo>
                    <a:pt x="182499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82499" y="159741"/>
                  </a:lnTo>
                  <a:lnTo>
                    <a:pt x="182499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8771508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0"/>
                  </a:moveTo>
                  <a:lnTo>
                    <a:pt x="0" y="136919"/>
                  </a:lnTo>
                  <a:lnTo>
                    <a:pt x="102743" y="68465"/>
                  </a:lnTo>
                  <a:lnTo>
                    <a:pt x="0" y="0"/>
                  </a:lnTo>
                  <a:close/>
                </a:path>
                <a:path w="137159" h="137159">
                  <a:moveTo>
                    <a:pt x="136906" y="0"/>
                  </a:moveTo>
                  <a:lnTo>
                    <a:pt x="119888" y="0"/>
                  </a:lnTo>
                  <a:lnTo>
                    <a:pt x="119888" y="136919"/>
                  </a:lnTo>
                  <a:lnTo>
                    <a:pt x="136906" y="136919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8771508" y="6652221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59">
                  <a:moveTo>
                    <a:pt x="102743" y="68465"/>
                  </a:moveTo>
                  <a:lnTo>
                    <a:pt x="0" y="136919"/>
                  </a:lnTo>
                  <a:lnTo>
                    <a:pt x="0" y="0"/>
                  </a:lnTo>
                  <a:lnTo>
                    <a:pt x="102743" y="684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69" name="object 69"/>
          <p:cNvGraphicFramePr>
            <a:graphicFrameLocks noGrp="1"/>
          </p:cNvGraphicFramePr>
          <p:nvPr/>
        </p:nvGraphicFramePr>
        <p:xfrm>
          <a:off x="8010525" y="6623050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698366" y="1241678"/>
            <a:ext cx="3947795" cy="4056379"/>
            <a:chOff x="3698366" y="1241678"/>
            <a:chExt cx="3947795" cy="4056379"/>
          </a:xfrm>
        </p:grpSpPr>
        <p:sp>
          <p:nvSpPr>
            <p:cNvPr id="3" name="object 3"/>
            <p:cNvSpPr/>
            <p:nvPr/>
          </p:nvSpPr>
          <p:spPr>
            <a:xfrm>
              <a:off x="3733799" y="1252600"/>
              <a:ext cx="3886200" cy="3962400"/>
            </a:xfrm>
            <a:custGeom>
              <a:avLst/>
              <a:gdLst/>
              <a:ahLst/>
              <a:cxnLst/>
              <a:rect l="l" t="t" r="r" b="b"/>
              <a:pathLst>
                <a:path w="3886200" h="3962400">
                  <a:moveTo>
                    <a:pt x="0" y="3962273"/>
                  </a:moveTo>
                  <a:lnTo>
                    <a:pt x="1943100" y="0"/>
                  </a:lnTo>
                  <a:lnTo>
                    <a:pt x="3886200" y="3962273"/>
                  </a:lnTo>
                  <a:lnTo>
                    <a:pt x="0" y="3962273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3698366" y="5194045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843400" y="4885689"/>
              <a:ext cx="88900" cy="889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979671" y="4606163"/>
              <a:ext cx="88773" cy="889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115815" y="4326508"/>
              <a:ext cx="88900" cy="889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251959" y="4046981"/>
              <a:ext cx="88900" cy="889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388230" y="3767455"/>
              <a:ext cx="88773" cy="8877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524374" y="3487800"/>
              <a:ext cx="88900" cy="8890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4660518" y="3208274"/>
              <a:ext cx="88900" cy="8890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4796789" y="2928619"/>
              <a:ext cx="88900" cy="88900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4932933" y="2649092"/>
              <a:ext cx="88900" cy="8890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5069077" y="2369438"/>
              <a:ext cx="88900" cy="8890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5205348" y="2089911"/>
              <a:ext cx="88900" cy="8890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5341492" y="1810384"/>
              <a:ext cx="88900" cy="88773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5477763" y="1530730"/>
              <a:ext cx="88773" cy="88900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5620257" y="1257553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37211" y="0"/>
                  </a:moveTo>
                  <a:lnTo>
                    <a:pt x="22431" y="3341"/>
                  </a:lnTo>
                  <a:lnTo>
                    <a:pt x="10509" y="11779"/>
                  </a:lnTo>
                  <a:lnTo>
                    <a:pt x="2635" y="24074"/>
                  </a:lnTo>
                  <a:lnTo>
                    <a:pt x="0" y="38988"/>
                  </a:lnTo>
                  <a:lnTo>
                    <a:pt x="3341" y="53768"/>
                  </a:lnTo>
                  <a:lnTo>
                    <a:pt x="11779" y="65690"/>
                  </a:lnTo>
                  <a:lnTo>
                    <a:pt x="24074" y="73564"/>
                  </a:lnTo>
                  <a:lnTo>
                    <a:pt x="38988" y="76200"/>
                  </a:lnTo>
                  <a:lnTo>
                    <a:pt x="53768" y="72838"/>
                  </a:lnTo>
                  <a:lnTo>
                    <a:pt x="65690" y="64357"/>
                  </a:lnTo>
                  <a:lnTo>
                    <a:pt x="73564" y="52018"/>
                  </a:lnTo>
                  <a:lnTo>
                    <a:pt x="76200" y="37084"/>
                  </a:lnTo>
                  <a:lnTo>
                    <a:pt x="72840" y="22377"/>
                  </a:lnTo>
                  <a:lnTo>
                    <a:pt x="64373" y="10493"/>
                  </a:lnTo>
                  <a:lnTo>
                    <a:pt x="52071" y="2633"/>
                  </a:lnTo>
                  <a:lnTo>
                    <a:pt x="37211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5620257" y="1257553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0" y="38988"/>
                  </a:moveTo>
                  <a:lnTo>
                    <a:pt x="2635" y="24074"/>
                  </a:lnTo>
                  <a:lnTo>
                    <a:pt x="10509" y="11779"/>
                  </a:lnTo>
                  <a:lnTo>
                    <a:pt x="22431" y="3341"/>
                  </a:lnTo>
                  <a:lnTo>
                    <a:pt x="37211" y="0"/>
                  </a:lnTo>
                  <a:lnTo>
                    <a:pt x="52071" y="2633"/>
                  </a:lnTo>
                  <a:lnTo>
                    <a:pt x="64373" y="10493"/>
                  </a:lnTo>
                  <a:lnTo>
                    <a:pt x="72840" y="22377"/>
                  </a:lnTo>
                  <a:lnTo>
                    <a:pt x="76200" y="37084"/>
                  </a:lnTo>
                  <a:lnTo>
                    <a:pt x="73564" y="52018"/>
                  </a:lnTo>
                  <a:lnTo>
                    <a:pt x="65690" y="64357"/>
                  </a:lnTo>
                  <a:lnTo>
                    <a:pt x="53768" y="72838"/>
                  </a:lnTo>
                  <a:lnTo>
                    <a:pt x="38988" y="76200"/>
                  </a:lnTo>
                  <a:lnTo>
                    <a:pt x="24074" y="73564"/>
                  </a:lnTo>
                  <a:lnTo>
                    <a:pt x="11779" y="65690"/>
                  </a:lnTo>
                  <a:lnTo>
                    <a:pt x="3341" y="53768"/>
                  </a:lnTo>
                  <a:lnTo>
                    <a:pt x="0" y="38988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7557007" y="5184520"/>
              <a:ext cx="88900" cy="88900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7411973" y="4876164"/>
              <a:ext cx="88900" cy="88900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7275829" y="4596638"/>
              <a:ext cx="88773" cy="88900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7139558" y="4316983"/>
              <a:ext cx="88900" cy="88900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7003414" y="4037456"/>
              <a:ext cx="88900" cy="88900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6867270" y="3757930"/>
              <a:ext cx="88773" cy="88772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6730999" y="3478275"/>
              <a:ext cx="88900" cy="88900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6594855" y="3198749"/>
              <a:ext cx="88900" cy="88900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6458584" y="2919094"/>
              <a:ext cx="88899" cy="88900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6322440" y="2639567"/>
              <a:ext cx="88900" cy="88900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6186296" y="2359913"/>
              <a:ext cx="88900" cy="88900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6050025" y="2080386"/>
              <a:ext cx="88900" cy="88900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5913881" y="1800859"/>
              <a:ext cx="88900" cy="88773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5777737" y="1521205"/>
              <a:ext cx="88773" cy="88900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5647816" y="1248028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38988" y="0"/>
                  </a:moveTo>
                  <a:lnTo>
                    <a:pt x="24128" y="2633"/>
                  </a:lnTo>
                  <a:lnTo>
                    <a:pt x="11826" y="10493"/>
                  </a:lnTo>
                  <a:lnTo>
                    <a:pt x="3359" y="22377"/>
                  </a:lnTo>
                  <a:lnTo>
                    <a:pt x="0" y="37084"/>
                  </a:lnTo>
                  <a:lnTo>
                    <a:pt x="2635" y="52018"/>
                  </a:lnTo>
                  <a:lnTo>
                    <a:pt x="10509" y="64357"/>
                  </a:lnTo>
                  <a:lnTo>
                    <a:pt x="22431" y="72838"/>
                  </a:lnTo>
                  <a:lnTo>
                    <a:pt x="37211" y="76200"/>
                  </a:lnTo>
                  <a:lnTo>
                    <a:pt x="52125" y="73564"/>
                  </a:lnTo>
                  <a:lnTo>
                    <a:pt x="64420" y="65690"/>
                  </a:lnTo>
                  <a:lnTo>
                    <a:pt x="72858" y="53768"/>
                  </a:lnTo>
                  <a:lnTo>
                    <a:pt x="76200" y="38988"/>
                  </a:lnTo>
                  <a:lnTo>
                    <a:pt x="73564" y="24074"/>
                  </a:lnTo>
                  <a:lnTo>
                    <a:pt x="65690" y="11779"/>
                  </a:lnTo>
                  <a:lnTo>
                    <a:pt x="53768" y="3341"/>
                  </a:lnTo>
                  <a:lnTo>
                    <a:pt x="38988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3733799" y="1248028"/>
              <a:ext cx="2057400" cy="4043679"/>
            </a:xfrm>
            <a:custGeom>
              <a:avLst/>
              <a:gdLst/>
              <a:ahLst/>
              <a:cxnLst/>
              <a:rect l="l" t="t" r="r" b="b"/>
              <a:pathLst>
                <a:path w="2057400" h="4043679">
                  <a:moveTo>
                    <a:pt x="1990216" y="38988"/>
                  </a:moveTo>
                  <a:lnTo>
                    <a:pt x="1987581" y="24074"/>
                  </a:lnTo>
                  <a:lnTo>
                    <a:pt x="1979707" y="11779"/>
                  </a:lnTo>
                  <a:lnTo>
                    <a:pt x="1967785" y="3341"/>
                  </a:lnTo>
                  <a:lnTo>
                    <a:pt x="1953005" y="0"/>
                  </a:lnTo>
                  <a:lnTo>
                    <a:pt x="1938145" y="2633"/>
                  </a:lnTo>
                  <a:lnTo>
                    <a:pt x="1925843" y="10493"/>
                  </a:lnTo>
                  <a:lnTo>
                    <a:pt x="1917376" y="22377"/>
                  </a:lnTo>
                  <a:lnTo>
                    <a:pt x="1914016" y="37084"/>
                  </a:lnTo>
                  <a:lnTo>
                    <a:pt x="1916652" y="52018"/>
                  </a:lnTo>
                  <a:lnTo>
                    <a:pt x="1924526" y="64357"/>
                  </a:lnTo>
                  <a:lnTo>
                    <a:pt x="1936448" y="72838"/>
                  </a:lnTo>
                  <a:lnTo>
                    <a:pt x="1951227" y="76200"/>
                  </a:lnTo>
                  <a:lnTo>
                    <a:pt x="1966142" y="73564"/>
                  </a:lnTo>
                  <a:lnTo>
                    <a:pt x="1978437" y="65690"/>
                  </a:lnTo>
                  <a:lnTo>
                    <a:pt x="1986875" y="53768"/>
                  </a:lnTo>
                  <a:lnTo>
                    <a:pt x="1990216" y="38988"/>
                  </a:lnTo>
                  <a:close/>
                </a:path>
                <a:path w="2057400" h="4043679">
                  <a:moveTo>
                    <a:pt x="2057400" y="309372"/>
                  </a:moveTo>
                  <a:lnTo>
                    <a:pt x="0" y="4043172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3886199" y="1862200"/>
              <a:ext cx="3581400" cy="3048000"/>
            </a:xfrm>
            <a:custGeom>
              <a:avLst/>
              <a:gdLst/>
              <a:ahLst/>
              <a:cxnLst/>
              <a:rect l="l" t="t" r="r" b="b"/>
              <a:pathLst>
                <a:path w="3581400" h="3048000">
                  <a:moveTo>
                    <a:pt x="2057400" y="0"/>
                  </a:moveTo>
                  <a:lnTo>
                    <a:pt x="0" y="3047873"/>
                  </a:lnTo>
                </a:path>
                <a:path w="3581400" h="3048000">
                  <a:moveTo>
                    <a:pt x="2209800" y="228600"/>
                  </a:moveTo>
                  <a:lnTo>
                    <a:pt x="152400" y="2743073"/>
                  </a:lnTo>
                </a:path>
                <a:path w="3581400" h="3048000">
                  <a:moveTo>
                    <a:pt x="2362200" y="533400"/>
                  </a:moveTo>
                  <a:lnTo>
                    <a:pt x="304800" y="2514473"/>
                  </a:lnTo>
                </a:path>
                <a:path w="3581400" h="3048000">
                  <a:moveTo>
                    <a:pt x="2438400" y="838073"/>
                  </a:moveTo>
                  <a:lnTo>
                    <a:pt x="381000" y="2209673"/>
                  </a:lnTo>
                </a:path>
                <a:path w="3581400" h="3048000">
                  <a:moveTo>
                    <a:pt x="2590800" y="1066673"/>
                  </a:moveTo>
                  <a:lnTo>
                    <a:pt x="533400" y="1981200"/>
                  </a:lnTo>
                </a:path>
                <a:path w="3581400" h="3048000">
                  <a:moveTo>
                    <a:pt x="2743200" y="1371473"/>
                  </a:moveTo>
                  <a:lnTo>
                    <a:pt x="685800" y="1676400"/>
                  </a:lnTo>
                </a:path>
                <a:path w="3581400" h="3048000">
                  <a:moveTo>
                    <a:pt x="2895600" y="1676400"/>
                  </a:moveTo>
                  <a:lnTo>
                    <a:pt x="762000" y="1371473"/>
                  </a:lnTo>
                </a:path>
                <a:path w="3581400" h="3048000">
                  <a:moveTo>
                    <a:pt x="3048000" y="1905000"/>
                  </a:moveTo>
                  <a:lnTo>
                    <a:pt x="990600" y="1142873"/>
                  </a:lnTo>
                </a:path>
                <a:path w="3581400" h="3048000">
                  <a:moveTo>
                    <a:pt x="1066800" y="838073"/>
                  </a:moveTo>
                  <a:lnTo>
                    <a:pt x="3200400" y="2236724"/>
                  </a:lnTo>
                </a:path>
                <a:path w="3581400" h="3048000">
                  <a:moveTo>
                    <a:pt x="1219200" y="533400"/>
                  </a:moveTo>
                  <a:lnTo>
                    <a:pt x="3276600" y="2514473"/>
                  </a:lnTo>
                </a:path>
                <a:path w="3581400" h="3048000">
                  <a:moveTo>
                    <a:pt x="1371600" y="304800"/>
                  </a:moveTo>
                  <a:lnTo>
                    <a:pt x="3305175" y="2514473"/>
                  </a:lnTo>
                </a:path>
                <a:path w="3581400" h="3048000">
                  <a:moveTo>
                    <a:pt x="1524000" y="0"/>
                  </a:moveTo>
                  <a:lnTo>
                    <a:pt x="3581400" y="3047873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5562599" y="1557400"/>
              <a:ext cx="2057400" cy="3657600"/>
            </a:xfrm>
            <a:custGeom>
              <a:avLst/>
              <a:gdLst/>
              <a:ahLst/>
              <a:cxnLst/>
              <a:rect l="l" t="t" r="r" b="b"/>
              <a:pathLst>
                <a:path w="2057400" h="3657600">
                  <a:moveTo>
                    <a:pt x="0" y="0"/>
                  </a:moveTo>
                  <a:lnTo>
                    <a:pt x="2057400" y="3657473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8" name="object 38"/>
          <p:cNvSpPr/>
          <p:nvPr/>
        </p:nvSpPr>
        <p:spPr>
          <a:xfrm>
            <a:off x="3502786" y="5024373"/>
            <a:ext cx="104012" cy="119125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3631819" y="4767707"/>
            <a:ext cx="113791" cy="124079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4512690" y="3085500"/>
            <a:ext cx="109474" cy="116655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4660138" y="2761488"/>
            <a:ext cx="116204" cy="101600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4735829" y="2488310"/>
            <a:ext cx="182118" cy="158876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4894579" y="2183510"/>
            <a:ext cx="171196" cy="163829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5034279" y="1942210"/>
            <a:ext cx="181102" cy="168021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5142229" y="1681860"/>
            <a:ext cx="182372" cy="155402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5908675" y="1433194"/>
            <a:ext cx="88391" cy="121284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5262879" y="1408811"/>
            <a:ext cx="189737" cy="166497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6054502" y="1734661"/>
            <a:ext cx="100552" cy="128301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6207125" y="2013204"/>
            <a:ext cx="88054" cy="125475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6377685" y="2285619"/>
            <a:ext cx="76962" cy="114680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6525768" y="2562732"/>
            <a:ext cx="73786" cy="133603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6677659" y="2838830"/>
            <a:ext cx="81988" cy="129794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6815328" y="3119882"/>
            <a:ext cx="74295" cy="129793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7672831" y="4716526"/>
            <a:ext cx="162550" cy="160147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 txBox="1"/>
          <p:nvPr/>
        </p:nvSpPr>
        <p:spPr>
          <a:xfrm>
            <a:off x="5546852" y="974852"/>
            <a:ext cx="17208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Times New Roman"/>
                <a:cs typeface="Times New Roman"/>
              </a:rPr>
              <a:t>C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7825993" y="5013578"/>
            <a:ext cx="169545" cy="167131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 txBox="1"/>
          <p:nvPr/>
        </p:nvSpPr>
        <p:spPr>
          <a:xfrm>
            <a:off x="3635121" y="5281040"/>
            <a:ext cx="17208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Times New Roman"/>
                <a:cs typeface="Times New Roman"/>
              </a:rPr>
              <a:t>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7547609" y="5242940"/>
            <a:ext cx="16065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Times New Roman"/>
                <a:cs typeface="Times New Roman"/>
              </a:rPr>
              <a:t>B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3771138" y="3380897"/>
            <a:ext cx="3924045" cy="1885221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 txBox="1">
            <a:spLocks noGrp="1"/>
          </p:cNvSpPr>
          <p:nvPr>
            <p:ph type="title"/>
          </p:nvPr>
        </p:nvSpPr>
        <p:spPr>
          <a:xfrm>
            <a:off x="6269228" y="101600"/>
            <a:ext cx="272351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 indent="716280">
              <a:lnSpc>
                <a:spcPct val="100000"/>
              </a:lnSpc>
              <a:spcBef>
                <a:spcPts val="100"/>
              </a:spcBef>
            </a:pPr>
            <a:r>
              <a:rPr dirty="0" u="heavy" spc="-20">
                <a:solidFill>
                  <a:srgbClr val="FF0066"/>
                </a:solidFill>
                <a:uFill>
                  <a:solidFill>
                    <a:srgbClr val="FF0066"/>
                  </a:solidFill>
                </a:uFill>
              </a:rPr>
              <a:t>PARABOLA </a:t>
            </a:r>
            <a:r>
              <a:rPr dirty="0" u="none" spc="-20">
                <a:solidFill>
                  <a:srgbClr val="FF0066"/>
                </a:solidFill>
              </a:rPr>
              <a:t> </a:t>
            </a:r>
            <a:r>
              <a:rPr dirty="0" u="heavy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</a:rPr>
              <a:t>METHOD OF</a:t>
            </a:r>
            <a:r>
              <a:rPr dirty="0" u="heavy" spc="-210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</a:rPr>
              <a:t> </a:t>
            </a:r>
            <a:r>
              <a:rPr dirty="0" u="heavy" spc="-20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</a:rPr>
              <a:t>TANGENTS</a:t>
            </a:r>
          </a:p>
        </p:txBody>
      </p:sp>
      <p:sp>
        <p:nvSpPr>
          <p:cNvPr id="61" name="object 61"/>
          <p:cNvSpPr txBox="1"/>
          <p:nvPr/>
        </p:nvSpPr>
        <p:spPr>
          <a:xfrm>
            <a:off x="76200" y="228600"/>
            <a:ext cx="5029200" cy="533400"/>
          </a:xfrm>
          <a:prstGeom prst="rect">
            <a:avLst/>
          </a:prstGeom>
          <a:solidFill>
            <a:srgbClr val="FFFF99"/>
          </a:solidFill>
          <a:ln w="12700">
            <a:solidFill>
              <a:srgbClr val="000000"/>
            </a:solidFill>
          </a:ln>
        </p:spPr>
        <p:txBody>
          <a:bodyPr wrap="square" lIns="0" tIns="14604" rIns="0" bIns="0" rtlCol="0" vert="horz">
            <a:spAutoFit/>
          </a:bodyPr>
          <a:lstStyle/>
          <a:p>
            <a:pPr marL="90805" marR="16510">
              <a:lnSpc>
                <a:spcPct val="100000"/>
              </a:lnSpc>
              <a:spcBef>
                <a:spcPts val="114"/>
              </a:spcBef>
            </a:pPr>
            <a:r>
              <a:rPr dirty="0" sz="1400" spc="-5" b="1">
                <a:latin typeface="Times New Roman"/>
                <a:cs typeface="Times New Roman"/>
              </a:rPr>
              <a:t>Problem </a:t>
            </a:r>
            <a:r>
              <a:rPr dirty="0" sz="1400" b="1">
                <a:latin typeface="Times New Roman"/>
                <a:cs typeface="Times New Roman"/>
              </a:rPr>
              <a:t>no.8: </a:t>
            </a:r>
            <a:r>
              <a:rPr dirty="0" sz="1400" spc="-5">
                <a:latin typeface="Times New Roman"/>
                <a:cs typeface="Times New Roman"/>
              </a:rPr>
              <a:t>Draw </a:t>
            </a:r>
            <a:r>
              <a:rPr dirty="0" sz="1400">
                <a:latin typeface="Times New Roman"/>
                <a:cs typeface="Times New Roman"/>
              </a:rPr>
              <a:t>an isosceles triangle of 100 </a:t>
            </a:r>
            <a:r>
              <a:rPr dirty="0" sz="1400" spc="-10">
                <a:latin typeface="Times New Roman"/>
                <a:cs typeface="Times New Roman"/>
              </a:rPr>
              <a:t>mm </a:t>
            </a:r>
            <a:r>
              <a:rPr dirty="0" sz="1400">
                <a:latin typeface="Times New Roman"/>
                <a:cs typeface="Times New Roman"/>
              </a:rPr>
              <a:t>long base and  </a:t>
            </a:r>
            <a:r>
              <a:rPr dirty="0" sz="1400" spc="-15">
                <a:latin typeface="Times New Roman"/>
                <a:cs typeface="Times New Roman"/>
              </a:rPr>
              <a:t>110 </a:t>
            </a:r>
            <a:r>
              <a:rPr dirty="0" sz="1400" spc="-10">
                <a:latin typeface="Times New Roman"/>
                <a:cs typeface="Times New Roman"/>
              </a:rPr>
              <a:t>mm </a:t>
            </a:r>
            <a:r>
              <a:rPr dirty="0" sz="1400">
                <a:latin typeface="Times New Roman"/>
                <a:cs typeface="Times New Roman"/>
              </a:rPr>
              <a:t>long </a:t>
            </a:r>
            <a:r>
              <a:rPr dirty="0" sz="1400" spc="-5">
                <a:latin typeface="Times New Roman"/>
                <a:cs typeface="Times New Roman"/>
              </a:rPr>
              <a:t>altitude.Inscribe </a:t>
            </a:r>
            <a:r>
              <a:rPr dirty="0" sz="1400">
                <a:latin typeface="Times New Roman"/>
                <a:cs typeface="Times New Roman"/>
              </a:rPr>
              <a:t>a parabola in it by </a:t>
            </a:r>
            <a:r>
              <a:rPr dirty="0" sz="1400" spc="-5">
                <a:latin typeface="Times New Roman"/>
                <a:cs typeface="Times New Roman"/>
              </a:rPr>
              <a:t>method </a:t>
            </a:r>
            <a:r>
              <a:rPr dirty="0" sz="1400">
                <a:latin typeface="Times New Roman"/>
                <a:cs typeface="Times New Roman"/>
              </a:rPr>
              <a:t>of</a:t>
            </a:r>
            <a:r>
              <a:rPr dirty="0" sz="1400" spc="-1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tangents.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62" name="object 62"/>
          <p:cNvGrpSpPr/>
          <p:nvPr/>
        </p:nvGrpSpPr>
        <p:grpSpPr>
          <a:xfrm>
            <a:off x="69850" y="755650"/>
            <a:ext cx="3670300" cy="2832100"/>
            <a:chOff x="69850" y="755650"/>
            <a:chExt cx="3670300" cy="2832100"/>
          </a:xfrm>
        </p:grpSpPr>
        <p:sp>
          <p:nvSpPr>
            <p:cNvPr id="63" name="object 63"/>
            <p:cNvSpPr/>
            <p:nvPr/>
          </p:nvSpPr>
          <p:spPr>
            <a:xfrm>
              <a:off x="76200" y="762000"/>
              <a:ext cx="3657600" cy="2819400"/>
            </a:xfrm>
            <a:custGeom>
              <a:avLst/>
              <a:gdLst/>
              <a:ahLst/>
              <a:cxnLst/>
              <a:rect l="l" t="t" r="r" b="b"/>
              <a:pathLst>
                <a:path w="3657600" h="2819400">
                  <a:moveTo>
                    <a:pt x="3657600" y="0"/>
                  </a:moveTo>
                  <a:lnTo>
                    <a:pt x="0" y="0"/>
                  </a:lnTo>
                  <a:lnTo>
                    <a:pt x="0" y="2819400"/>
                  </a:lnTo>
                  <a:lnTo>
                    <a:pt x="3657600" y="2819400"/>
                  </a:lnTo>
                  <a:lnTo>
                    <a:pt x="3657600" y="0"/>
                  </a:lnTo>
                  <a:close/>
                </a:path>
              </a:pathLst>
            </a:custGeom>
            <a:solidFill>
              <a:srgbClr val="66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76200" y="762000"/>
              <a:ext cx="3657600" cy="2819400"/>
            </a:xfrm>
            <a:custGeom>
              <a:avLst/>
              <a:gdLst/>
              <a:ahLst/>
              <a:cxnLst/>
              <a:rect l="l" t="t" r="r" b="b"/>
              <a:pathLst>
                <a:path w="3657600" h="2819400">
                  <a:moveTo>
                    <a:pt x="0" y="2819400"/>
                  </a:moveTo>
                  <a:lnTo>
                    <a:pt x="3657600" y="2819400"/>
                  </a:lnTo>
                  <a:lnTo>
                    <a:pt x="3657600" y="0"/>
                  </a:lnTo>
                  <a:lnTo>
                    <a:pt x="0" y="0"/>
                  </a:lnTo>
                  <a:lnTo>
                    <a:pt x="0" y="28194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5" name="object 65"/>
          <p:cNvSpPr txBox="1"/>
          <p:nvPr/>
        </p:nvSpPr>
        <p:spPr>
          <a:xfrm>
            <a:off x="234391" y="992251"/>
            <a:ext cx="114300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Times New Roman"/>
                <a:cs typeface="Times New Roman"/>
              </a:rPr>
              <a:t>Solution</a:t>
            </a:r>
            <a:r>
              <a:rPr dirty="0" sz="1400" spc="-11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Steps</a:t>
            </a:r>
            <a:r>
              <a:rPr dirty="0" sz="1400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234391" y="1205560"/>
            <a:ext cx="3328670" cy="23742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456565" indent="-456565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456565" algn="l"/>
                <a:tab pos="457200" algn="l"/>
              </a:tabLst>
            </a:pPr>
            <a:r>
              <a:rPr dirty="0" sz="1400">
                <a:latin typeface="Times New Roman"/>
                <a:cs typeface="Times New Roman"/>
              </a:rPr>
              <a:t>Construct triangle as per the</a:t>
            </a:r>
            <a:r>
              <a:rPr dirty="0" sz="1400" spc="-1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given</a:t>
            </a:r>
            <a:endParaRPr sz="1400">
              <a:latin typeface="Times New Roman"/>
              <a:cs typeface="Times New Roman"/>
            </a:endParaRPr>
          </a:p>
          <a:p>
            <a:pPr marL="443230">
              <a:lnSpc>
                <a:spcPct val="100000"/>
              </a:lnSpc>
            </a:pPr>
            <a:r>
              <a:rPr dirty="0" sz="1400" spc="-5">
                <a:latin typeface="Times New Roman"/>
                <a:cs typeface="Times New Roman"/>
              </a:rPr>
              <a:t>dimensions.</a:t>
            </a:r>
            <a:endParaRPr sz="1400">
              <a:latin typeface="Times New Roman"/>
              <a:cs typeface="Times New Roman"/>
            </a:endParaRPr>
          </a:p>
          <a:p>
            <a:pPr marL="442595" marR="180340" indent="-442595">
              <a:lnSpc>
                <a:spcPct val="100000"/>
              </a:lnSpc>
              <a:buAutoNum type="arabicPeriod" startAt="2"/>
              <a:tabLst>
                <a:tab pos="442595" algn="l"/>
                <a:tab pos="443230" algn="l"/>
              </a:tabLst>
            </a:pPr>
            <a:r>
              <a:rPr dirty="0" sz="1400">
                <a:latin typeface="Times New Roman"/>
                <a:cs typeface="Times New Roman"/>
              </a:rPr>
              <a:t>Divide </a:t>
            </a:r>
            <a:r>
              <a:rPr dirty="0" sz="1400" spc="-20">
                <a:latin typeface="Times New Roman"/>
                <a:cs typeface="Times New Roman"/>
              </a:rPr>
              <a:t>it’s </a:t>
            </a:r>
            <a:r>
              <a:rPr dirty="0" sz="1400">
                <a:latin typeface="Times New Roman"/>
                <a:cs typeface="Times New Roman"/>
              </a:rPr>
              <a:t>both sides in to </a:t>
            </a:r>
            <a:r>
              <a:rPr dirty="0" sz="1400" spc="-5">
                <a:latin typeface="Times New Roman"/>
                <a:cs typeface="Times New Roman"/>
              </a:rPr>
              <a:t>same</a:t>
            </a:r>
            <a:r>
              <a:rPr dirty="0" sz="1400" spc="-1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no.of  equal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parts.</a:t>
            </a:r>
            <a:endParaRPr sz="1400">
              <a:latin typeface="Times New Roman"/>
              <a:cs typeface="Times New Roman"/>
            </a:endParaRPr>
          </a:p>
          <a:p>
            <a:pPr marL="442595" marR="560070" indent="-442595">
              <a:lnSpc>
                <a:spcPct val="100000"/>
              </a:lnSpc>
              <a:buAutoNum type="arabicPeriod" startAt="2"/>
              <a:tabLst>
                <a:tab pos="442595" algn="l"/>
                <a:tab pos="443230" algn="l"/>
              </a:tabLst>
            </a:pPr>
            <a:r>
              <a:rPr dirty="0" sz="1400" spc="-10">
                <a:latin typeface="Times New Roman"/>
                <a:cs typeface="Times New Roman"/>
              </a:rPr>
              <a:t>Name </a:t>
            </a:r>
            <a:r>
              <a:rPr dirty="0" sz="1400">
                <a:latin typeface="Times New Roman"/>
                <a:cs typeface="Times New Roman"/>
              </a:rPr>
              <a:t>the parts in ascending</a:t>
            </a:r>
            <a:r>
              <a:rPr dirty="0" sz="1400" spc="-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and  descending </a:t>
            </a:r>
            <a:r>
              <a:rPr dirty="0" sz="1400" spc="-10">
                <a:latin typeface="Times New Roman"/>
                <a:cs typeface="Times New Roman"/>
              </a:rPr>
              <a:t>manner, </a:t>
            </a:r>
            <a:r>
              <a:rPr dirty="0" sz="1400">
                <a:latin typeface="Times New Roman"/>
                <a:cs typeface="Times New Roman"/>
              </a:rPr>
              <a:t>as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shown.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tabLst>
                <a:tab pos="442595" algn="l"/>
              </a:tabLst>
            </a:pPr>
            <a:r>
              <a:rPr dirty="0" sz="1400">
                <a:latin typeface="Times New Roman"/>
                <a:cs typeface="Times New Roman"/>
              </a:rPr>
              <a:t>4.	Join </a:t>
            </a:r>
            <a:r>
              <a:rPr dirty="0" sz="1400" spc="5">
                <a:latin typeface="Times New Roman"/>
                <a:cs typeface="Times New Roman"/>
              </a:rPr>
              <a:t>1-1, </a:t>
            </a:r>
            <a:r>
              <a:rPr dirty="0" sz="1400">
                <a:latin typeface="Times New Roman"/>
                <a:cs typeface="Times New Roman"/>
              </a:rPr>
              <a:t>2-2,3-3 and so</a:t>
            </a:r>
            <a:r>
              <a:rPr dirty="0" sz="1400" spc="-1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on.</a:t>
            </a:r>
            <a:endParaRPr sz="1400">
              <a:latin typeface="Times New Roman"/>
              <a:cs typeface="Times New Roman"/>
            </a:endParaRPr>
          </a:p>
          <a:p>
            <a:pPr marL="443230" marR="5080" indent="-443865">
              <a:lnSpc>
                <a:spcPct val="100000"/>
              </a:lnSpc>
              <a:spcBef>
                <a:spcPts val="5"/>
              </a:spcBef>
              <a:tabLst>
                <a:tab pos="442595" algn="l"/>
              </a:tabLst>
            </a:pPr>
            <a:r>
              <a:rPr dirty="0" sz="1400">
                <a:latin typeface="Times New Roman"/>
                <a:cs typeface="Times New Roman"/>
              </a:rPr>
              <a:t>5.	Draw the curve as shown i.e.tangent to  all these lines. </a:t>
            </a:r>
            <a:r>
              <a:rPr dirty="0" sz="1400" spc="-5">
                <a:latin typeface="Times New Roman"/>
                <a:cs typeface="Times New Roman"/>
              </a:rPr>
              <a:t>The </a:t>
            </a:r>
            <a:r>
              <a:rPr dirty="0" sz="1400">
                <a:latin typeface="Times New Roman"/>
                <a:cs typeface="Times New Roman"/>
              </a:rPr>
              <a:t>above all lines being  tangents to the curve, it is called</a:t>
            </a:r>
            <a:r>
              <a:rPr dirty="0" sz="1400" spc="-16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method  </a:t>
            </a:r>
            <a:r>
              <a:rPr dirty="0" sz="1400">
                <a:latin typeface="Times New Roman"/>
                <a:cs typeface="Times New Roman"/>
              </a:rPr>
              <a:t>of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tangents.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67" name="object 67"/>
          <p:cNvGrpSpPr/>
          <p:nvPr/>
        </p:nvGrpSpPr>
        <p:grpSpPr>
          <a:xfrm>
            <a:off x="8016875" y="6629400"/>
            <a:ext cx="914400" cy="182880"/>
            <a:chOff x="8016875" y="6629400"/>
            <a:chExt cx="914400" cy="182880"/>
          </a:xfrm>
        </p:grpSpPr>
        <p:sp>
          <p:nvSpPr>
            <p:cNvPr id="68" name="object 68"/>
            <p:cNvSpPr/>
            <p:nvPr/>
          </p:nvSpPr>
          <p:spPr>
            <a:xfrm>
              <a:off x="8016875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625" y="182562"/>
                  </a:lnTo>
                  <a:lnTo>
                    <a:pt x="182625" y="159741"/>
                  </a:lnTo>
                  <a:lnTo>
                    <a:pt x="39877" y="159741"/>
                  </a:lnTo>
                  <a:lnTo>
                    <a:pt x="39877" y="91287"/>
                  </a:lnTo>
                  <a:lnTo>
                    <a:pt x="22859" y="91287"/>
                  </a:lnTo>
                  <a:lnTo>
                    <a:pt x="91313" y="22821"/>
                  </a:lnTo>
                  <a:lnTo>
                    <a:pt x="182625" y="22821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81"/>
                  </a:moveTo>
                  <a:lnTo>
                    <a:pt x="134111" y="31381"/>
                  </a:lnTo>
                  <a:lnTo>
                    <a:pt x="134111" y="65608"/>
                  </a:lnTo>
                  <a:lnTo>
                    <a:pt x="159766" y="91287"/>
                  </a:lnTo>
                  <a:lnTo>
                    <a:pt x="142621" y="91287"/>
                  </a:lnTo>
                  <a:lnTo>
                    <a:pt x="142621" y="159741"/>
                  </a:lnTo>
                  <a:lnTo>
                    <a:pt x="182625" y="159741"/>
                  </a:lnTo>
                  <a:lnTo>
                    <a:pt x="182625" y="31381"/>
                  </a:lnTo>
                  <a:close/>
                </a:path>
                <a:path w="182879" h="182879">
                  <a:moveTo>
                    <a:pt x="182625" y="22821"/>
                  </a:moveTo>
                  <a:lnTo>
                    <a:pt x="91313" y="22821"/>
                  </a:lnTo>
                  <a:lnTo>
                    <a:pt x="116967" y="48488"/>
                  </a:lnTo>
                  <a:lnTo>
                    <a:pt x="116967" y="31381"/>
                  </a:lnTo>
                  <a:lnTo>
                    <a:pt x="182625" y="31381"/>
                  </a:lnTo>
                  <a:lnTo>
                    <a:pt x="182625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8056753" y="6660781"/>
              <a:ext cx="102870" cy="128905"/>
            </a:xfrm>
            <a:custGeom>
              <a:avLst/>
              <a:gdLst/>
              <a:ahLst/>
              <a:cxnLst/>
              <a:rect l="l" t="t" r="r" b="b"/>
              <a:pathLst>
                <a:path w="102870" h="128904">
                  <a:moveTo>
                    <a:pt x="94233" y="0"/>
                  </a:moveTo>
                  <a:lnTo>
                    <a:pt x="77089" y="0"/>
                  </a:lnTo>
                  <a:lnTo>
                    <a:pt x="77089" y="17106"/>
                  </a:lnTo>
                  <a:lnTo>
                    <a:pt x="94233" y="34226"/>
                  </a:lnTo>
                  <a:lnTo>
                    <a:pt x="94233" y="0"/>
                  </a:lnTo>
                  <a:close/>
                </a:path>
                <a:path w="102870" h="128904">
                  <a:moveTo>
                    <a:pt x="102743" y="59905"/>
                  </a:moveTo>
                  <a:lnTo>
                    <a:pt x="0" y="59905"/>
                  </a:lnTo>
                  <a:lnTo>
                    <a:pt x="0" y="128360"/>
                  </a:lnTo>
                  <a:lnTo>
                    <a:pt x="42799" y="128360"/>
                  </a:lnTo>
                  <a:lnTo>
                    <a:pt x="42799" y="94129"/>
                  </a:lnTo>
                  <a:lnTo>
                    <a:pt x="102743" y="94129"/>
                  </a:lnTo>
                  <a:lnTo>
                    <a:pt x="102743" y="59905"/>
                  </a:lnTo>
                  <a:close/>
                </a:path>
                <a:path w="102870" h="128904">
                  <a:moveTo>
                    <a:pt x="102743" y="94129"/>
                  </a:moveTo>
                  <a:lnTo>
                    <a:pt x="59944" y="94129"/>
                  </a:lnTo>
                  <a:lnTo>
                    <a:pt x="59944" y="128360"/>
                  </a:lnTo>
                  <a:lnTo>
                    <a:pt x="102743" y="128360"/>
                  </a:lnTo>
                  <a:lnTo>
                    <a:pt x="102743" y="94129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80397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68453" y="0"/>
                  </a:moveTo>
                  <a:lnTo>
                    <a:pt x="0" y="68465"/>
                  </a:lnTo>
                  <a:lnTo>
                    <a:pt x="136906" y="68465"/>
                  </a:lnTo>
                  <a:lnTo>
                    <a:pt x="68453" y="0"/>
                  </a:lnTo>
                  <a:close/>
                </a:path>
                <a:path w="137159" h="137159">
                  <a:moveTo>
                    <a:pt x="76962" y="102689"/>
                  </a:moveTo>
                  <a:lnTo>
                    <a:pt x="59817" y="102689"/>
                  </a:lnTo>
                  <a:lnTo>
                    <a:pt x="59817" y="136919"/>
                  </a:lnTo>
                  <a:lnTo>
                    <a:pt x="76962" y="136919"/>
                  </a:lnTo>
                  <a:lnTo>
                    <a:pt x="76962" y="102689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80397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68453" y="0"/>
                  </a:moveTo>
                  <a:lnTo>
                    <a:pt x="94107" y="25666"/>
                  </a:lnTo>
                  <a:lnTo>
                    <a:pt x="94107" y="8559"/>
                  </a:lnTo>
                  <a:lnTo>
                    <a:pt x="111251" y="8559"/>
                  </a:lnTo>
                  <a:lnTo>
                    <a:pt x="111251" y="42786"/>
                  </a:lnTo>
                  <a:lnTo>
                    <a:pt x="136906" y="68465"/>
                  </a:lnTo>
                  <a:lnTo>
                    <a:pt x="119761" y="68465"/>
                  </a:lnTo>
                  <a:lnTo>
                    <a:pt x="119761" y="136919"/>
                  </a:lnTo>
                  <a:lnTo>
                    <a:pt x="17018" y="136919"/>
                  </a:lnTo>
                  <a:lnTo>
                    <a:pt x="17018" y="68465"/>
                  </a:lnTo>
                  <a:lnTo>
                    <a:pt x="0" y="68465"/>
                  </a:lnTo>
                  <a:lnTo>
                    <a:pt x="68453" y="0"/>
                  </a:lnTo>
                  <a:close/>
                </a:path>
                <a:path w="137159" h="137159">
                  <a:moveTo>
                    <a:pt x="94107" y="25666"/>
                  </a:moveTo>
                  <a:lnTo>
                    <a:pt x="111251" y="42786"/>
                  </a:lnTo>
                </a:path>
                <a:path w="137159" h="137159">
                  <a:moveTo>
                    <a:pt x="119761" y="68465"/>
                  </a:moveTo>
                  <a:lnTo>
                    <a:pt x="17018" y="68465"/>
                  </a:lnTo>
                </a:path>
                <a:path w="137159" h="137159">
                  <a:moveTo>
                    <a:pt x="59817" y="136919"/>
                  </a:moveTo>
                  <a:lnTo>
                    <a:pt x="59817" y="102689"/>
                  </a:lnTo>
                  <a:lnTo>
                    <a:pt x="76962" y="102689"/>
                  </a:lnTo>
                  <a:lnTo>
                    <a:pt x="76962" y="13691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8382000" y="66294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4150" y="182562"/>
                  </a:lnTo>
                  <a:lnTo>
                    <a:pt x="184150" y="159741"/>
                  </a:lnTo>
                  <a:lnTo>
                    <a:pt x="160527" y="159741"/>
                  </a:lnTo>
                  <a:lnTo>
                    <a:pt x="23622" y="91287"/>
                  </a:lnTo>
                  <a:lnTo>
                    <a:pt x="160527" y="22821"/>
                  </a:lnTo>
                  <a:lnTo>
                    <a:pt x="184150" y="22821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821"/>
                  </a:moveTo>
                  <a:lnTo>
                    <a:pt x="160527" y="22821"/>
                  </a:lnTo>
                  <a:lnTo>
                    <a:pt x="160527" y="159741"/>
                  </a:lnTo>
                  <a:lnTo>
                    <a:pt x="184150" y="159741"/>
                  </a:lnTo>
                  <a:lnTo>
                    <a:pt x="184150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8405622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5" y="0"/>
                  </a:moveTo>
                  <a:lnTo>
                    <a:pt x="0" y="68465"/>
                  </a:lnTo>
                  <a:lnTo>
                    <a:pt x="136905" y="136919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8405622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68465"/>
                  </a:moveTo>
                  <a:lnTo>
                    <a:pt x="136905" y="0"/>
                  </a:lnTo>
                  <a:lnTo>
                    <a:pt x="136905" y="136919"/>
                  </a:lnTo>
                  <a:lnTo>
                    <a:pt x="0" y="684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8566150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625" y="182562"/>
                  </a:lnTo>
                  <a:lnTo>
                    <a:pt x="182625" y="159741"/>
                  </a:lnTo>
                  <a:lnTo>
                    <a:pt x="22859" y="159741"/>
                  </a:lnTo>
                  <a:lnTo>
                    <a:pt x="22859" y="22821"/>
                  </a:lnTo>
                  <a:lnTo>
                    <a:pt x="182625" y="22821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821"/>
                  </a:moveTo>
                  <a:lnTo>
                    <a:pt x="22859" y="22821"/>
                  </a:lnTo>
                  <a:lnTo>
                    <a:pt x="159766" y="91287"/>
                  </a:lnTo>
                  <a:lnTo>
                    <a:pt x="22859" y="159741"/>
                  </a:lnTo>
                  <a:lnTo>
                    <a:pt x="182625" y="159741"/>
                  </a:lnTo>
                  <a:lnTo>
                    <a:pt x="182625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8589009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0"/>
                  </a:moveTo>
                  <a:lnTo>
                    <a:pt x="0" y="136919"/>
                  </a:lnTo>
                  <a:lnTo>
                    <a:pt x="136906" y="684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8589009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6" y="68465"/>
                  </a:moveTo>
                  <a:lnTo>
                    <a:pt x="0" y="136919"/>
                  </a:lnTo>
                  <a:lnTo>
                    <a:pt x="0" y="0"/>
                  </a:lnTo>
                  <a:lnTo>
                    <a:pt x="136906" y="684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8199501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499" y="182562"/>
                  </a:lnTo>
                  <a:lnTo>
                    <a:pt x="182499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182499" y="22821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821"/>
                  </a:moveTo>
                  <a:lnTo>
                    <a:pt x="39877" y="22821"/>
                  </a:lnTo>
                  <a:lnTo>
                    <a:pt x="39877" y="159741"/>
                  </a:lnTo>
                  <a:lnTo>
                    <a:pt x="159639" y="159741"/>
                  </a:lnTo>
                  <a:lnTo>
                    <a:pt x="57023" y="91287"/>
                  </a:lnTo>
                  <a:lnTo>
                    <a:pt x="159639" y="22821"/>
                  </a:lnTo>
                  <a:close/>
                </a:path>
                <a:path w="182879" h="182879">
                  <a:moveTo>
                    <a:pt x="182499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82499" y="159741"/>
                  </a:lnTo>
                  <a:lnTo>
                    <a:pt x="182499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82222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6" y="0"/>
                  </a:moveTo>
                  <a:lnTo>
                    <a:pt x="34290" y="68465"/>
                  </a:lnTo>
                  <a:lnTo>
                    <a:pt x="136906" y="136919"/>
                  </a:lnTo>
                  <a:lnTo>
                    <a:pt x="136906" y="0"/>
                  </a:lnTo>
                  <a:close/>
                </a:path>
                <a:path w="137159" h="137159">
                  <a:moveTo>
                    <a:pt x="17145" y="0"/>
                  </a:moveTo>
                  <a:lnTo>
                    <a:pt x="0" y="0"/>
                  </a:lnTo>
                  <a:lnTo>
                    <a:pt x="0" y="136919"/>
                  </a:lnTo>
                  <a:lnTo>
                    <a:pt x="17145" y="136919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8256524" y="6652221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59">
                  <a:moveTo>
                    <a:pt x="0" y="68465"/>
                  </a:moveTo>
                  <a:lnTo>
                    <a:pt x="102616" y="0"/>
                  </a:lnTo>
                  <a:lnTo>
                    <a:pt x="102616" y="136919"/>
                  </a:lnTo>
                  <a:lnTo>
                    <a:pt x="0" y="68465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8748776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499" y="182562"/>
                  </a:lnTo>
                  <a:lnTo>
                    <a:pt x="182499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182499" y="22821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821"/>
                  </a:moveTo>
                  <a:lnTo>
                    <a:pt x="22732" y="22821"/>
                  </a:lnTo>
                  <a:lnTo>
                    <a:pt x="125475" y="91287"/>
                  </a:lnTo>
                  <a:lnTo>
                    <a:pt x="22732" y="159741"/>
                  </a:lnTo>
                  <a:lnTo>
                    <a:pt x="142621" y="159741"/>
                  </a:lnTo>
                  <a:lnTo>
                    <a:pt x="142621" y="22821"/>
                  </a:lnTo>
                  <a:close/>
                </a:path>
                <a:path w="182879" h="182879">
                  <a:moveTo>
                    <a:pt x="182499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82499" y="159741"/>
                  </a:lnTo>
                  <a:lnTo>
                    <a:pt x="182499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8771508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0"/>
                  </a:moveTo>
                  <a:lnTo>
                    <a:pt x="0" y="136919"/>
                  </a:lnTo>
                  <a:lnTo>
                    <a:pt x="102743" y="68465"/>
                  </a:lnTo>
                  <a:lnTo>
                    <a:pt x="0" y="0"/>
                  </a:lnTo>
                  <a:close/>
                </a:path>
                <a:path w="137159" h="137159">
                  <a:moveTo>
                    <a:pt x="136906" y="0"/>
                  </a:moveTo>
                  <a:lnTo>
                    <a:pt x="119888" y="0"/>
                  </a:lnTo>
                  <a:lnTo>
                    <a:pt x="119888" y="136919"/>
                  </a:lnTo>
                  <a:lnTo>
                    <a:pt x="136906" y="136919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8771508" y="6652221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59">
                  <a:moveTo>
                    <a:pt x="102743" y="68465"/>
                  </a:moveTo>
                  <a:lnTo>
                    <a:pt x="0" y="136919"/>
                  </a:lnTo>
                  <a:lnTo>
                    <a:pt x="0" y="0"/>
                  </a:lnTo>
                  <a:lnTo>
                    <a:pt x="102743" y="684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84" name="object 84"/>
          <p:cNvGraphicFramePr>
            <a:graphicFrameLocks noGrp="1"/>
          </p:cNvGraphicFramePr>
          <p:nvPr/>
        </p:nvGraphicFramePr>
        <p:xfrm>
          <a:off x="8010525" y="6623050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69145" y="1234313"/>
            <a:ext cx="889000" cy="4456430"/>
          </a:xfrm>
          <a:custGeom>
            <a:avLst/>
            <a:gdLst/>
            <a:ahLst/>
            <a:cxnLst/>
            <a:rect l="l" t="t" r="r" b="b"/>
            <a:pathLst>
              <a:path w="889000" h="4456430">
                <a:moveTo>
                  <a:pt x="888829" y="0"/>
                </a:moveTo>
                <a:lnTo>
                  <a:pt x="856054" y="33235"/>
                </a:lnTo>
                <a:lnTo>
                  <a:pt x="823893" y="66872"/>
                </a:lnTo>
                <a:lnTo>
                  <a:pt x="792348" y="100906"/>
                </a:lnTo>
                <a:lnTo>
                  <a:pt x="761416" y="135327"/>
                </a:lnTo>
                <a:lnTo>
                  <a:pt x="731100" y="170131"/>
                </a:lnTo>
                <a:lnTo>
                  <a:pt x="701398" y="205310"/>
                </a:lnTo>
                <a:lnTo>
                  <a:pt x="672312" y="240857"/>
                </a:lnTo>
                <a:lnTo>
                  <a:pt x="643840" y="276766"/>
                </a:lnTo>
                <a:lnTo>
                  <a:pt x="615983" y="313030"/>
                </a:lnTo>
                <a:lnTo>
                  <a:pt x="588741" y="349642"/>
                </a:lnTo>
                <a:lnTo>
                  <a:pt x="562115" y="386596"/>
                </a:lnTo>
                <a:lnTo>
                  <a:pt x="536103" y="423883"/>
                </a:lnTo>
                <a:lnTo>
                  <a:pt x="510707" y="461499"/>
                </a:lnTo>
                <a:lnTo>
                  <a:pt x="485927" y="499436"/>
                </a:lnTo>
                <a:lnTo>
                  <a:pt x="461761" y="537687"/>
                </a:lnTo>
                <a:lnTo>
                  <a:pt x="438211" y="576246"/>
                </a:lnTo>
                <a:lnTo>
                  <a:pt x="415277" y="615105"/>
                </a:lnTo>
                <a:lnTo>
                  <a:pt x="392958" y="654259"/>
                </a:lnTo>
                <a:lnTo>
                  <a:pt x="371255" y="693699"/>
                </a:lnTo>
                <a:lnTo>
                  <a:pt x="350167" y="733420"/>
                </a:lnTo>
                <a:lnTo>
                  <a:pt x="329696" y="773415"/>
                </a:lnTo>
                <a:lnTo>
                  <a:pt x="309840" y="813677"/>
                </a:lnTo>
                <a:lnTo>
                  <a:pt x="290600" y="854199"/>
                </a:lnTo>
                <a:lnTo>
                  <a:pt x="271976" y="894974"/>
                </a:lnTo>
                <a:lnTo>
                  <a:pt x="253968" y="935996"/>
                </a:lnTo>
                <a:lnTo>
                  <a:pt x="236576" y="977258"/>
                </a:lnTo>
                <a:lnTo>
                  <a:pt x="219801" y="1018753"/>
                </a:lnTo>
                <a:lnTo>
                  <a:pt x="203641" y="1060474"/>
                </a:lnTo>
                <a:lnTo>
                  <a:pt x="188098" y="1102415"/>
                </a:lnTo>
                <a:lnTo>
                  <a:pt x="173171" y="1144569"/>
                </a:lnTo>
                <a:lnTo>
                  <a:pt x="158861" y="1186928"/>
                </a:lnTo>
                <a:lnTo>
                  <a:pt x="145167" y="1229487"/>
                </a:lnTo>
                <a:lnTo>
                  <a:pt x="132089" y="1272239"/>
                </a:lnTo>
                <a:lnTo>
                  <a:pt x="119629" y="1315176"/>
                </a:lnTo>
                <a:lnTo>
                  <a:pt x="107785" y="1358292"/>
                </a:lnTo>
                <a:lnTo>
                  <a:pt x="96557" y="1401581"/>
                </a:lnTo>
                <a:lnTo>
                  <a:pt x="85947" y="1445035"/>
                </a:lnTo>
                <a:lnTo>
                  <a:pt x="75953" y="1488647"/>
                </a:lnTo>
                <a:lnTo>
                  <a:pt x="66576" y="1532412"/>
                </a:lnTo>
                <a:lnTo>
                  <a:pt x="57816" y="1576322"/>
                </a:lnTo>
                <a:lnTo>
                  <a:pt x="49674" y="1620370"/>
                </a:lnTo>
                <a:lnTo>
                  <a:pt x="42148" y="1664549"/>
                </a:lnTo>
                <a:lnTo>
                  <a:pt x="35240" y="1708854"/>
                </a:lnTo>
                <a:lnTo>
                  <a:pt x="28949" y="1753277"/>
                </a:lnTo>
                <a:lnTo>
                  <a:pt x="23275" y="1797811"/>
                </a:lnTo>
                <a:lnTo>
                  <a:pt x="18218" y="1842449"/>
                </a:lnTo>
                <a:lnTo>
                  <a:pt x="13779" y="1887185"/>
                </a:lnTo>
                <a:lnTo>
                  <a:pt x="9958" y="1932013"/>
                </a:lnTo>
                <a:lnTo>
                  <a:pt x="6754" y="1976925"/>
                </a:lnTo>
                <a:lnTo>
                  <a:pt x="4167" y="2021914"/>
                </a:lnTo>
                <a:lnTo>
                  <a:pt x="2199" y="2066974"/>
                </a:lnTo>
                <a:lnTo>
                  <a:pt x="848" y="2112098"/>
                </a:lnTo>
                <a:lnTo>
                  <a:pt x="115" y="2157279"/>
                </a:lnTo>
                <a:lnTo>
                  <a:pt x="0" y="2202510"/>
                </a:lnTo>
                <a:lnTo>
                  <a:pt x="502" y="2247785"/>
                </a:lnTo>
                <a:lnTo>
                  <a:pt x="1623" y="2293098"/>
                </a:lnTo>
                <a:lnTo>
                  <a:pt x="3362" y="2338440"/>
                </a:lnTo>
                <a:lnTo>
                  <a:pt x="5719" y="2383805"/>
                </a:lnTo>
                <a:lnTo>
                  <a:pt x="8694" y="2429188"/>
                </a:lnTo>
                <a:lnTo>
                  <a:pt x="12288" y="2474580"/>
                </a:lnTo>
                <a:lnTo>
                  <a:pt x="16499" y="2519975"/>
                </a:lnTo>
                <a:lnTo>
                  <a:pt x="21330" y="2565367"/>
                </a:lnTo>
                <a:lnTo>
                  <a:pt x="26778" y="2610748"/>
                </a:lnTo>
                <a:lnTo>
                  <a:pt x="32846" y="2656112"/>
                </a:lnTo>
                <a:lnTo>
                  <a:pt x="39531" y="2701451"/>
                </a:lnTo>
                <a:lnTo>
                  <a:pt x="46836" y="2746761"/>
                </a:lnTo>
                <a:lnTo>
                  <a:pt x="54759" y="2792032"/>
                </a:lnTo>
                <a:lnTo>
                  <a:pt x="63301" y="2837260"/>
                </a:lnTo>
                <a:lnTo>
                  <a:pt x="72462" y="2882436"/>
                </a:lnTo>
                <a:lnTo>
                  <a:pt x="82242" y="2927555"/>
                </a:lnTo>
                <a:lnTo>
                  <a:pt x="92640" y="2972608"/>
                </a:lnTo>
                <a:lnTo>
                  <a:pt x="103658" y="3017591"/>
                </a:lnTo>
                <a:lnTo>
                  <a:pt x="115295" y="3062496"/>
                </a:lnTo>
                <a:lnTo>
                  <a:pt x="127551" y="3107315"/>
                </a:lnTo>
                <a:lnTo>
                  <a:pt x="140426" y="3152043"/>
                </a:lnTo>
                <a:lnTo>
                  <a:pt x="153921" y="3196673"/>
                </a:lnTo>
                <a:lnTo>
                  <a:pt x="168034" y="3241197"/>
                </a:lnTo>
                <a:lnTo>
                  <a:pt x="182768" y="3285610"/>
                </a:lnTo>
                <a:lnTo>
                  <a:pt x="198121" y="3329904"/>
                </a:lnTo>
                <a:lnTo>
                  <a:pt x="214093" y="3374072"/>
                </a:lnTo>
                <a:lnTo>
                  <a:pt x="230685" y="3418108"/>
                </a:lnTo>
                <a:lnTo>
                  <a:pt x="247897" y="3462006"/>
                </a:lnTo>
                <a:lnTo>
                  <a:pt x="265728" y="3505757"/>
                </a:lnTo>
                <a:lnTo>
                  <a:pt x="284179" y="3549356"/>
                </a:lnTo>
                <a:lnTo>
                  <a:pt x="303250" y="3592796"/>
                </a:lnTo>
                <a:lnTo>
                  <a:pt x="322941" y="3636069"/>
                </a:lnTo>
                <a:lnTo>
                  <a:pt x="343252" y="3679170"/>
                </a:lnTo>
                <a:lnTo>
                  <a:pt x="364183" y="3722091"/>
                </a:lnTo>
                <a:lnTo>
                  <a:pt x="385734" y="3764826"/>
                </a:lnTo>
                <a:lnTo>
                  <a:pt x="407906" y="3807368"/>
                </a:lnTo>
                <a:lnTo>
                  <a:pt x="430697" y="3849710"/>
                </a:lnTo>
                <a:lnTo>
                  <a:pt x="454109" y="3891845"/>
                </a:lnTo>
                <a:lnTo>
                  <a:pt x="478142" y="3933767"/>
                </a:lnTo>
                <a:lnTo>
                  <a:pt x="502794" y="3975468"/>
                </a:lnTo>
                <a:lnTo>
                  <a:pt x="528068" y="4016943"/>
                </a:lnTo>
                <a:lnTo>
                  <a:pt x="553962" y="4058184"/>
                </a:lnTo>
                <a:lnTo>
                  <a:pt x="580476" y="4099184"/>
                </a:lnTo>
                <a:lnTo>
                  <a:pt x="607611" y="4139938"/>
                </a:lnTo>
                <a:lnTo>
                  <a:pt x="635367" y="4180437"/>
                </a:lnTo>
                <a:lnTo>
                  <a:pt x="663744" y="4220676"/>
                </a:lnTo>
                <a:lnTo>
                  <a:pt x="692742" y="4260647"/>
                </a:lnTo>
                <a:lnTo>
                  <a:pt x="722360" y="4300343"/>
                </a:lnTo>
                <a:lnTo>
                  <a:pt x="752600" y="4339759"/>
                </a:lnTo>
                <a:lnTo>
                  <a:pt x="783461" y="4378887"/>
                </a:lnTo>
                <a:lnTo>
                  <a:pt x="814943" y="4417720"/>
                </a:lnTo>
                <a:lnTo>
                  <a:pt x="847046" y="4456252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4322762" y="1220342"/>
            <a:ext cx="2883535" cy="4258310"/>
            <a:chOff x="4322762" y="1220342"/>
            <a:chExt cx="2883535" cy="4258310"/>
          </a:xfrm>
        </p:grpSpPr>
        <p:sp>
          <p:nvSpPr>
            <p:cNvPr id="4" name="object 4"/>
            <p:cNvSpPr/>
            <p:nvPr/>
          </p:nvSpPr>
          <p:spPr>
            <a:xfrm>
              <a:off x="4337050" y="1516125"/>
              <a:ext cx="0" cy="3816350"/>
            </a:xfrm>
            <a:custGeom>
              <a:avLst/>
              <a:gdLst/>
              <a:ahLst/>
              <a:cxnLst/>
              <a:rect l="l" t="t" r="r" b="b"/>
              <a:pathLst>
                <a:path w="0" h="3816350">
                  <a:moveTo>
                    <a:pt x="0" y="0"/>
                  </a:moveTo>
                  <a:lnTo>
                    <a:pt x="0" y="381635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337050" y="3424300"/>
              <a:ext cx="2862580" cy="0"/>
            </a:xfrm>
            <a:custGeom>
              <a:avLst/>
              <a:gdLst/>
              <a:ahLst/>
              <a:cxnLst/>
              <a:rect l="l" t="t" r="r" b="b"/>
              <a:pathLst>
                <a:path w="2862579" h="0">
                  <a:moveTo>
                    <a:pt x="0" y="0"/>
                  </a:moveTo>
                  <a:lnTo>
                    <a:pt x="2862326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688075" y="3368675"/>
              <a:ext cx="87249" cy="8572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921375" y="1298574"/>
              <a:ext cx="452755" cy="4180204"/>
            </a:xfrm>
            <a:custGeom>
              <a:avLst/>
              <a:gdLst/>
              <a:ahLst/>
              <a:cxnLst/>
              <a:rect l="l" t="t" r="r" b="b"/>
              <a:pathLst>
                <a:path w="452754" h="4180204">
                  <a:moveTo>
                    <a:pt x="0" y="438150"/>
                  </a:moveTo>
                  <a:lnTo>
                    <a:pt x="0" y="3960876"/>
                  </a:lnTo>
                </a:path>
                <a:path w="452754" h="4180204">
                  <a:moveTo>
                    <a:pt x="149225" y="427100"/>
                  </a:moveTo>
                  <a:lnTo>
                    <a:pt x="149225" y="3946525"/>
                  </a:lnTo>
                </a:path>
                <a:path w="452754" h="4180204">
                  <a:moveTo>
                    <a:pt x="300100" y="414400"/>
                  </a:moveTo>
                  <a:lnTo>
                    <a:pt x="300100" y="3935476"/>
                  </a:lnTo>
                </a:path>
                <a:path w="452754" h="4180204">
                  <a:moveTo>
                    <a:pt x="452500" y="0"/>
                  </a:moveTo>
                  <a:lnTo>
                    <a:pt x="452500" y="4179951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7118350" y="3368675"/>
              <a:ext cx="87375" cy="8572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789551" y="2543175"/>
              <a:ext cx="2362200" cy="1748155"/>
            </a:xfrm>
            <a:custGeom>
              <a:avLst/>
              <a:gdLst/>
              <a:ahLst/>
              <a:cxnLst/>
              <a:rect l="l" t="t" r="r" b="b"/>
              <a:pathLst>
                <a:path w="2362200" h="1748154">
                  <a:moveTo>
                    <a:pt x="0" y="810513"/>
                  </a:moveTo>
                  <a:lnTo>
                    <a:pt x="0" y="952500"/>
                  </a:lnTo>
                </a:path>
                <a:path w="2362200" h="1748154">
                  <a:moveTo>
                    <a:pt x="150495" y="810005"/>
                  </a:moveTo>
                  <a:lnTo>
                    <a:pt x="150495" y="951991"/>
                  </a:lnTo>
                </a:path>
                <a:path w="2362200" h="1748154">
                  <a:moveTo>
                    <a:pt x="300989" y="809498"/>
                  </a:moveTo>
                  <a:lnTo>
                    <a:pt x="300989" y="951484"/>
                  </a:lnTo>
                </a:path>
                <a:path w="2362200" h="1748154">
                  <a:moveTo>
                    <a:pt x="451485" y="808989"/>
                  </a:moveTo>
                  <a:lnTo>
                    <a:pt x="451485" y="950976"/>
                  </a:lnTo>
                </a:path>
                <a:path w="2362200" h="1748154">
                  <a:moveTo>
                    <a:pt x="601852" y="808482"/>
                  </a:moveTo>
                  <a:lnTo>
                    <a:pt x="601852" y="950467"/>
                  </a:lnTo>
                </a:path>
                <a:path w="2362200" h="1748154">
                  <a:moveTo>
                    <a:pt x="752475" y="808101"/>
                  </a:moveTo>
                  <a:lnTo>
                    <a:pt x="752475" y="950087"/>
                  </a:lnTo>
                </a:path>
                <a:path w="2362200" h="1748154">
                  <a:moveTo>
                    <a:pt x="1131824" y="0"/>
                  </a:moveTo>
                  <a:lnTo>
                    <a:pt x="2335149" y="881126"/>
                  </a:lnTo>
                </a:path>
                <a:path w="2362200" h="1748154">
                  <a:moveTo>
                    <a:pt x="1155700" y="1747774"/>
                  </a:moveTo>
                  <a:lnTo>
                    <a:pt x="2362200" y="86995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876925" y="2511425"/>
              <a:ext cx="88900" cy="8737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876925" y="4248150"/>
              <a:ext cx="88900" cy="857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6067425" y="2133345"/>
              <a:ext cx="1099185" cy="2560320"/>
            </a:xfrm>
            <a:custGeom>
              <a:avLst/>
              <a:gdLst/>
              <a:ahLst/>
              <a:cxnLst/>
              <a:rect l="l" t="t" r="r" b="b"/>
              <a:pathLst>
                <a:path w="1099184" h="2560320">
                  <a:moveTo>
                    <a:pt x="0" y="0"/>
                  </a:moveTo>
                  <a:lnTo>
                    <a:pt x="1085850" y="1289557"/>
                  </a:lnTo>
                </a:path>
                <a:path w="1099184" h="2560320">
                  <a:moveTo>
                    <a:pt x="14097" y="2560066"/>
                  </a:moveTo>
                  <a:lnTo>
                    <a:pt x="1098803" y="1269491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6015101" y="2074925"/>
              <a:ext cx="87249" cy="8572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6000750" y="4689475"/>
              <a:ext cx="87375" cy="85725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6228460" y="1738121"/>
              <a:ext cx="915669" cy="3411220"/>
            </a:xfrm>
            <a:custGeom>
              <a:avLst/>
              <a:gdLst/>
              <a:ahLst/>
              <a:cxnLst/>
              <a:rect l="l" t="t" r="r" b="b"/>
              <a:pathLst>
                <a:path w="915670" h="3411220">
                  <a:moveTo>
                    <a:pt x="22860" y="0"/>
                  </a:moveTo>
                  <a:lnTo>
                    <a:pt x="915542" y="1684654"/>
                  </a:lnTo>
                </a:path>
                <a:path w="915670" h="3411220">
                  <a:moveTo>
                    <a:pt x="0" y="3410966"/>
                  </a:moveTo>
                  <a:lnTo>
                    <a:pt x="890778" y="1723389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6177026" y="1730374"/>
              <a:ext cx="88900" cy="85725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6177026" y="5092700"/>
              <a:ext cx="88900" cy="85725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6402323" y="1502155"/>
              <a:ext cx="746760" cy="1913889"/>
            </a:xfrm>
            <a:custGeom>
              <a:avLst/>
              <a:gdLst/>
              <a:ahLst/>
              <a:cxnLst/>
              <a:rect l="l" t="t" r="r" b="b"/>
              <a:pathLst>
                <a:path w="746759" h="1913889">
                  <a:moveTo>
                    <a:pt x="0" y="0"/>
                  </a:moveTo>
                  <a:lnTo>
                    <a:pt x="746251" y="1913763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6351651" y="1509775"/>
              <a:ext cx="88900" cy="85725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6342126" y="5311775"/>
              <a:ext cx="87249" cy="87375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6390132" y="3432555"/>
              <a:ext cx="767715" cy="1977389"/>
            </a:xfrm>
            <a:custGeom>
              <a:avLst/>
              <a:gdLst/>
              <a:ahLst/>
              <a:cxnLst/>
              <a:rect l="l" t="t" r="r" b="b"/>
              <a:pathLst>
                <a:path w="767715" h="1977389">
                  <a:moveTo>
                    <a:pt x="0" y="1977263"/>
                  </a:moveTo>
                  <a:lnTo>
                    <a:pt x="767461" y="0"/>
                  </a:lnTo>
                </a:path>
              </a:pathLst>
            </a:custGeom>
            <a:ln w="12699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5765419" y="1220342"/>
              <a:ext cx="530860" cy="368935"/>
            </a:xfrm>
            <a:custGeom>
              <a:avLst/>
              <a:gdLst/>
              <a:ahLst/>
              <a:cxnLst/>
              <a:rect l="l" t="t" r="r" b="b"/>
              <a:pathLst>
                <a:path w="530860" h="368934">
                  <a:moveTo>
                    <a:pt x="464267" y="330731"/>
                  </a:moveTo>
                  <a:lnTo>
                    <a:pt x="446277" y="356870"/>
                  </a:lnTo>
                  <a:lnTo>
                    <a:pt x="530605" y="368681"/>
                  </a:lnTo>
                  <a:lnTo>
                    <a:pt x="513642" y="337947"/>
                  </a:lnTo>
                  <a:lnTo>
                    <a:pt x="474725" y="337947"/>
                  </a:lnTo>
                  <a:lnTo>
                    <a:pt x="464267" y="330731"/>
                  </a:lnTo>
                  <a:close/>
                </a:path>
                <a:path w="530860" h="368934">
                  <a:moveTo>
                    <a:pt x="471515" y="320201"/>
                  </a:moveTo>
                  <a:lnTo>
                    <a:pt x="464267" y="330731"/>
                  </a:lnTo>
                  <a:lnTo>
                    <a:pt x="474725" y="337947"/>
                  </a:lnTo>
                  <a:lnTo>
                    <a:pt x="481964" y="327406"/>
                  </a:lnTo>
                  <a:lnTo>
                    <a:pt x="471515" y="320201"/>
                  </a:lnTo>
                  <a:close/>
                </a:path>
                <a:path w="530860" h="368934">
                  <a:moveTo>
                    <a:pt x="489457" y="294132"/>
                  </a:moveTo>
                  <a:lnTo>
                    <a:pt x="471515" y="320201"/>
                  </a:lnTo>
                  <a:lnTo>
                    <a:pt x="481964" y="327406"/>
                  </a:lnTo>
                  <a:lnTo>
                    <a:pt x="474725" y="337947"/>
                  </a:lnTo>
                  <a:lnTo>
                    <a:pt x="513642" y="337947"/>
                  </a:lnTo>
                  <a:lnTo>
                    <a:pt x="489457" y="294132"/>
                  </a:lnTo>
                  <a:close/>
                </a:path>
                <a:path w="530860" h="368934">
                  <a:moveTo>
                    <a:pt x="7111" y="0"/>
                  </a:moveTo>
                  <a:lnTo>
                    <a:pt x="0" y="10414"/>
                  </a:lnTo>
                  <a:lnTo>
                    <a:pt x="464267" y="330731"/>
                  </a:lnTo>
                  <a:lnTo>
                    <a:pt x="471515" y="320201"/>
                  </a:lnTo>
                  <a:lnTo>
                    <a:pt x="71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/>
          <p:nvPr/>
        </p:nvSpPr>
        <p:spPr>
          <a:xfrm>
            <a:off x="4114927" y="1397253"/>
            <a:ext cx="1905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114927" y="5207965"/>
            <a:ext cx="17843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imes New Roman"/>
                <a:cs typeface="Times New Roman"/>
              </a:rPr>
              <a:t>B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498975" y="1143126"/>
            <a:ext cx="100965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heavy" sz="1400" spc="-2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PARABOLA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546727" y="2992628"/>
            <a:ext cx="117030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600" spc="-5" b="1">
                <a:latin typeface="Times New Roman"/>
                <a:cs typeface="Times New Roman"/>
              </a:rPr>
              <a:t>(</a:t>
            </a:r>
            <a:r>
              <a:rPr dirty="0" sz="1600" spc="-5" i="1">
                <a:latin typeface="Times New Roman"/>
                <a:cs typeface="Times New Roman"/>
              </a:rPr>
              <a:t>VERTEX</a:t>
            </a:r>
            <a:r>
              <a:rPr dirty="0" sz="1600" spc="-5" b="1">
                <a:latin typeface="Times New Roman"/>
                <a:cs typeface="Times New Roman"/>
              </a:rPr>
              <a:t>)</a:t>
            </a:r>
            <a:r>
              <a:rPr dirty="0" sz="1600" spc="40" b="1">
                <a:latin typeface="Times New Roman"/>
                <a:cs typeface="Times New Roman"/>
              </a:rPr>
              <a:t> </a:t>
            </a:r>
            <a:r>
              <a:rPr dirty="0" baseline="-16975" sz="2700" spc="-7" b="1">
                <a:latin typeface="Times New Roman"/>
                <a:cs typeface="Times New Roman"/>
              </a:rPr>
              <a:t>V</a:t>
            </a:r>
            <a:endParaRPr baseline="-16975" sz="27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304278" y="3263010"/>
            <a:ext cx="1651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F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052818" y="3537330"/>
            <a:ext cx="71628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(</a:t>
            </a:r>
            <a:r>
              <a:rPr dirty="0" sz="1800" spc="-80" b="1">
                <a:latin typeface="Times New Roman"/>
                <a:cs typeface="Times New Roman"/>
              </a:rPr>
              <a:t> </a:t>
            </a:r>
            <a:r>
              <a:rPr dirty="0" sz="1800" spc="-5" i="1">
                <a:latin typeface="Times New Roman"/>
                <a:cs typeface="Times New Roman"/>
              </a:rPr>
              <a:t>focus</a:t>
            </a:r>
            <a:r>
              <a:rPr dirty="0" sz="1800" spc="-5" b="1">
                <a:latin typeface="Times New Roman"/>
                <a:cs typeface="Times New Roman"/>
              </a:rPr>
              <a:t>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829427" y="3429457"/>
            <a:ext cx="55816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1 2 3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4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 marL="6115685">
              <a:lnSpc>
                <a:spcPct val="100000"/>
              </a:lnSpc>
              <a:spcBef>
                <a:spcPts val="100"/>
              </a:spcBef>
            </a:pPr>
            <a:r>
              <a:rPr dirty="0" u="heavy" spc="-20">
                <a:solidFill>
                  <a:srgbClr val="FF0066"/>
                </a:solidFill>
                <a:uFill>
                  <a:solidFill>
                    <a:srgbClr val="FF0066"/>
                  </a:solidFill>
                </a:uFill>
              </a:rPr>
              <a:t>PARABOLA</a:t>
            </a:r>
          </a:p>
          <a:p>
            <a:pPr algn="ctr" marL="6115685">
              <a:lnSpc>
                <a:spcPct val="100000"/>
              </a:lnSpc>
              <a:spcBef>
                <a:spcPts val="15"/>
              </a:spcBef>
            </a:pPr>
            <a:r>
              <a:rPr dirty="0" u="heavy" sz="1400" spc="-5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</a:rPr>
              <a:t>DIRECTRIX-FOCUS</a:t>
            </a:r>
            <a:r>
              <a:rPr dirty="0" u="heavy" sz="1400" spc="-45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</a:rPr>
              <a:t> </a:t>
            </a:r>
            <a:r>
              <a:rPr dirty="0" u="heavy" sz="1400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</a:rPr>
              <a:t>METHOD</a:t>
            </a:r>
            <a:endParaRPr sz="1400"/>
          </a:p>
        </p:txBody>
      </p:sp>
      <p:sp>
        <p:nvSpPr>
          <p:cNvPr id="31" name="object 31"/>
          <p:cNvSpPr txBox="1"/>
          <p:nvPr/>
        </p:nvSpPr>
        <p:spPr>
          <a:xfrm>
            <a:off x="381000" y="1219200"/>
            <a:ext cx="3200400" cy="4349115"/>
          </a:xfrm>
          <a:prstGeom prst="rect">
            <a:avLst/>
          </a:prstGeom>
          <a:solidFill>
            <a:srgbClr val="66FFFF"/>
          </a:solidFill>
          <a:ln w="12700">
            <a:solidFill>
              <a:srgbClr val="000000"/>
            </a:solidFill>
          </a:ln>
        </p:spPr>
        <p:txBody>
          <a:bodyPr wrap="square" lIns="0" tIns="113664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894"/>
              </a:spcBef>
            </a:pPr>
            <a:r>
              <a:rPr dirty="0" sz="1400" b="1">
                <a:latin typeface="Times New Roman"/>
                <a:cs typeface="Times New Roman"/>
              </a:rPr>
              <a:t>SOLUTION</a:t>
            </a:r>
            <a:r>
              <a:rPr dirty="0" sz="1400" spc="-2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STEPS:</a:t>
            </a:r>
            <a:endParaRPr sz="1400">
              <a:latin typeface="Times New Roman"/>
              <a:cs typeface="Times New Roman"/>
            </a:endParaRPr>
          </a:p>
          <a:p>
            <a:pPr marL="168910" marR="210820" indent="-78105">
              <a:lnSpc>
                <a:spcPct val="100000"/>
              </a:lnSpc>
              <a:spcBef>
                <a:spcPts val="5"/>
              </a:spcBef>
              <a:buSzPct val="92857"/>
              <a:buAutoNum type="arabicPeriod"/>
              <a:tabLst>
                <a:tab pos="226695" algn="l"/>
              </a:tabLst>
            </a:pPr>
            <a:r>
              <a:rPr dirty="0" sz="1400">
                <a:latin typeface="Times New Roman"/>
                <a:cs typeface="Times New Roman"/>
              </a:rPr>
              <a:t>Locate center of line, perpendicular to  </a:t>
            </a:r>
            <a:r>
              <a:rPr dirty="0" sz="1400" spc="-5">
                <a:latin typeface="Times New Roman"/>
                <a:cs typeface="Times New Roman"/>
              </a:rPr>
              <a:t>AB </a:t>
            </a:r>
            <a:r>
              <a:rPr dirty="0" sz="1400">
                <a:latin typeface="Times New Roman"/>
                <a:cs typeface="Times New Roman"/>
              </a:rPr>
              <a:t>from point </a:t>
            </a:r>
            <a:r>
              <a:rPr dirty="0" sz="1400" spc="-55">
                <a:latin typeface="Times New Roman"/>
                <a:cs typeface="Times New Roman"/>
              </a:rPr>
              <a:t>F. </a:t>
            </a:r>
            <a:r>
              <a:rPr dirty="0" sz="1400" spc="-5">
                <a:latin typeface="Times New Roman"/>
                <a:cs typeface="Times New Roman"/>
              </a:rPr>
              <a:t>This will </a:t>
            </a:r>
            <a:r>
              <a:rPr dirty="0" sz="1400">
                <a:latin typeface="Times New Roman"/>
                <a:cs typeface="Times New Roman"/>
              </a:rPr>
              <a:t>be initial  point P and also the</a:t>
            </a:r>
            <a:r>
              <a:rPr dirty="0" sz="1400" spc="-1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vertex.</a:t>
            </a:r>
            <a:endParaRPr sz="1400">
              <a:latin typeface="Times New Roman"/>
              <a:cs typeface="Times New Roman"/>
            </a:endParaRPr>
          </a:p>
          <a:p>
            <a:pPr marL="222250" marR="351155" indent="-131445">
              <a:lnSpc>
                <a:spcPct val="100000"/>
              </a:lnSpc>
              <a:buSzPct val="92857"/>
              <a:buAutoNum type="arabicPeriod"/>
              <a:tabLst>
                <a:tab pos="226695" algn="l"/>
              </a:tabLst>
            </a:pPr>
            <a:r>
              <a:rPr dirty="0" sz="1400">
                <a:latin typeface="Times New Roman"/>
                <a:cs typeface="Times New Roman"/>
              </a:rPr>
              <a:t>Mark 5 </a:t>
            </a:r>
            <a:r>
              <a:rPr dirty="0" sz="1400" spc="-10">
                <a:latin typeface="Times New Roman"/>
                <a:cs typeface="Times New Roman"/>
              </a:rPr>
              <a:t>mm </a:t>
            </a:r>
            <a:r>
              <a:rPr dirty="0" sz="1400">
                <a:latin typeface="Times New Roman"/>
                <a:cs typeface="Times New Roman"/>
              </a:rPr>
              <a:t>distance to its right</a:t>
            </a:r>
            <a:r>
              <a:rPr dirty="0" sz="1400" spc="-1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side,  </a:t>
            </a:r>
            <a:r>
              <a:rPr dirty="0" sz="1400" spc="-5">
                <a:latin typeface="Times New Roman"/>
                <a:cs typeface="Times New Roman"/>
              </a:rPr>
              <a:t>name </a:t>
            </a:r>
            <a:r>
              <a:rPr dirty="0" sz="1400">
                <a:latin typeface="Times New Roman"/>
                <a:cs typeface="Times New Roman"/>
              </a:rPr>
              <a:t>those points 1,2,3,4 and</a:t>
            </a:r>
            <a:r>
              <a:rPr dirty="0" sz="1400" spc="-1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from</a:t>
            </a:r>
            <a:endParaRPr sz="1400">
              <a:latin typeface="Times New Roman"/>
              <a:cs typeface="Times New Roman"/>
            </a:endParaRPr>
          </a:p>
          <a:p>
            <a:pPr marL="91440">
              <a:lnSpc>
                <a:spcPct val="100000"/>
              </a:lnSpc>
            </a:pPr>
            <a:r>
              <a:rPr dirty="0" sz="1400">
                <a:latin typeface="Times New Roman"/>
                <a:cs typeface="Times New Roman"/>
              </a:rPr>
              <a:t>those</a:t>
            </a:r>
            <a:endParaRPr sz="1400">
              <a:latin typeface="Times New Roman"/>
              <a:cs typeface="Times New Roman"/>
            </a:endParaRPr>
          </a:p>
          <a:p>
            <a:pPr marL="177800">
              <a:lnSpc>
                <a:spcPct val="100000"/>
              </a:lnSpc>
            </a:pPr>
            <a:r>
              <a:rPr dirty="0" sz="1400">
                <a:latin typeface="Times New Roman"/>
                <a:cs typeface="Times New Roman"/>
              </a:rPr>
              <a:t>draw lines parallel to</a:t>
            </a:r>
            <a:r>
              <a:rPr dirty="0" sz="1400" spc="-16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AB.</a:t>
            </a:r>
            <a:endParaRPr sz="1400">
              <a:latin typeface="Times New Roman"/>
              <a:cs typeface="Times New Roman"/>
            </a:endParaRPr>
          </a:p>
          <a:p>
            <a:pPr marL="177800" marR="197485" indent="-86995">
              <a:lnSpc>
                <a:spcPct val="100000"/>
              </a:lnSpc>
              <a:buSzPct val="92857"/>
              <a:buAutoNum type="arabicPeriod" startAt="3"/>
              <a:tabLst>
                <a:tab pos="226695" algn="l"/>
              </a:tabLst>
            </a:pPr>
            <a:r>
              <a:rPr dirty="0" sz="1400">
                <a:latin typeface="Times New Roman"/>
                <a:cs typeface="Times New Roman"/>
              </a:rPr>
              <a:t>Mark 5 </a:t>
            </a:r>
            <a:r>
              <a:rPr dirty="0" sz="1400" spc="-10">
                <a:latin typeface="Times New Roman"/>
                <a:cs typeface="Times New Roman"/>
              </a:rPr>
              <a:t>mm </a:t>
            </a:r>
            <a:r>
              <a:rPr dirty="0" sz="1400">
                <a:latin typeface="Times New Roman"/>
                <a:cs typeface="Times New Roman"/>
              </a:rPr>
              <a:t>distance to its left of P</a:t>
            </a:r>
            <a:r>
              <a:rPr dirty="0" sz="1400" spc="-2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and  </a:t>
            </a:r>
            <a:r>
              <a:rPr dirty="0" sz="1400" spc="-5">
                <a:latin typeface="Times New Roman"/>
                <a:cs typeface="Times New Roman"/>
              </a:rPr>
              <a:t>name </a:t>
            </a:r>
            <a:r>
              <a:rPr dirty="0" sz="1400">
                <a:latin typeface="Times New Roman"/>
                <a:cs typeface="Times New Roman"/>
              </a:rPr>
              <a:t>it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1.</a:t>
            </a:r>
            <a:endParaRPr sz="1400">
              <a:latin typeface="Times New Roman"/>
              <a:cs typeface="Times New Roman"/>
            </a:endParaRPr>
          </a:p>
          <a:p>
            <a:pPr marL="222250" marR="367665" indent="-131445">
              <a:lnSpc>
                <a:spcPct val="100000"/>
              </a:lnSpc>
              <a:buSzPct val="92857"/>
              <a:buAutoNum type="arabicPeriod" startAt="3"/>
              <a:tabLst>
                <a:tab pos="226695" algn="l"/>
              </a:tabLst>
            </a:pPr>
            <a:r>
              <a:rPr dirty="0" sz="1400" spc="-25">
                <a:latin typeface="Times New Roman"/>
                <a:cs typeface="Times New Roman"/>
              </a:rPr>
              <a:t>Take </a:t>
            </a:r>
            <a:r>
              <a:rPr dirty="0" sz="1400">
                <a:latin typeface="Times New Roman"/>
                <a:cs typeface="Times New Roman"/>
              </a:rPr>
              <a:t>O-1 distance as radius and F</a:t>
            </a:r>
            <a:r>
              <a:rPr dirty="0" sz="1400" spc="-1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as  center draw an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arc</a:t>
            </a:r>
            <a:endParaRPr sz="1400">
              <a:latin typeface="Times New Roman"/>
              <a:cs typeface="Times New Roman"/>
            </a:endParaRPr>
          </a:p>
          <a:p>
            <a:pPr marL="222250" marR="240029">
              <a:lnSpc>
                <a:spcPct val="100000"/>
              </a:lnSpc>
            </a:pPr>
            <a:r>
              <a:rPr dirty="0" sz="1400">
                <a:latin typeface="Times New Roman"/>
                <a:cs typeface="Times New Roman"/>
              </a:rPr>
              <a:t>cutting first parallel line to </a:t>
            </a:r>
            <a:r>
              <a:rPr dirty="0" sz="1400" spc="-5">
                <a:latin typeface="Times New Roman"/>
                <a:cs typeface="Times New Roman"/>
              </a:rPr>
              <a:t>AB. </a:t>
            </a:r>
            <a:r>
              <a:rPr dirty="0" sz="1400" spc="-10">
                <a:latin typeface="Times New Roman"/>
                <a:cs typeface="Times New Roman"/>
              </a:rPr>
              <a:t>Name  </a:t>
            </a:r>
            <a:r>
              <a:rPr dirty="0" sz="1400">
                <a:latin typeface="Times New Roman"/>
                <a:cs typeface="Times New Roman"/>
              </a:rPr>
              <a:t>upper point </a:t>
            </a:r>
            <a:r>
              <a:rPr dirty="0" sz="1400" spc="15">
                <a:latin typeface="Times New Roman"/>
                <a:cs typeface="Times New Roman"/>
              </a:rPr>
              <a:t>P</a:t>
            </a:r>
            <a:r>
              <a:rPr dirty="0" baseline="-24691" sz="1350" spc="22">
                <a:latin typeface="Times New Roman"/>
                <a:cs typeface="Times New Roman"/>
              </a:rPr>
              <a:t>1 </a:t>
            </a:r>
            <a:r>
              <a:rPr dirty="0" sz="1400">
                <a:latin typeface="Times New Roman"/>
                <a:cs typeface="Times New Roman"/>
              </a:rPr>
              <a:t>and </a:t>
            </a:r>
            <a:r>
              <a:rPr dirty="0" sz="1400" spc="-5">
                <a:latin typeface="Times New Roman"/>
                <a:cs typeface="Times New Roman"/>
              </a:rPr>
              <a:t>lower </a:t>
            </a:r>
            <a:r>
              <a:rPr dirty="0" sz="1400">
                <a:latin typeface="Times New Roman"/>
                <a:cs typeface="Times New Roman"/>
              </a:rPr>
              <a:t>point</a:t>
            </a:r>
            <a:r>
              <a:rPr dirty="0" sz="1400" spc="-170">
                <a:latin typeface="Times New Roman"/>
                <a:cs typeface="Times New Roman"/>
              </a:rPr>
              <a:t> </a:t>
            </a:r>
            <a:r>
              <a:rPr dirty="0" sz="1400" spc="10">
                <a:latin typeface="Times New Roman"/>
                <a:cs typeface="Times New Roman"/>
              </a:rPr>
              <a:t>P</a:t>
            </a:r>
            <a:r>
              <a:rPr dirty="0" baseline="-24691" sz="1350" spc="15">
                <a:latin typeface="Times New Roman"/>
                <a:cs typeface="Times New Roman"/>
              </a:rPr>
              <a:t>2</a:t>
            </a:r>
            <a:r>
              <a:rPr dirty="0" sz="1400" spc="1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91440">
              <a:lnSpc>
                <a:spcPct val="100000"/>
              </a:lnSpc>
              <a:spcBef>
                <a:spcPts val="5"/>
              </a:spcBef>
            </a:pPr>
            <a:r>
              <a:rPr dirty="0" sz="1400">
                <a:latin typeface="Times New Roman"/>
                <a:cs typeface="Times New Roman"/>
              </a:rPr>
              <a:t>(FP</a:t>
            </a:r>
            <a:r>
              <a:rPr dirty="0" baseline="-21604" sz="1350">
                <a:latin typeface="Times New Roman"/>
                <a:cs typeface="Times New Roman"/>
              </a:rPr>
              <a:t>1</a:t>
            </a:r>
            <a:r>
              <a:rPr dirty="0" sz="1400">
                <a:latin typeface="Times New Roman"/>
                <a:cs typeface="Times New Roman"/>
              </a:rPr>
              <a:t>=O1)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Times New Roman"/>
              <a:cs typeface="Times New Roman"/>
            </a:endParaRPr>
          </a:p>
          <a:p>
            <a:pPr algn="just" marL="222250" marR="213995" indent="-131445">
              <a:lnSpc>
                <a:spcPct val="100000"/>
              </a:lnSpc>
              <a:buSzPct val="92857"/>
              <a:buAutoNum type="arabicPeriod" startAt="5"/>
              <a:tabLst>
                <a:tab pos="226695" algn="l"/>
              </a:tabLst>
            </a:pPr>
            <a:r>
              <a:rPr dirty="0" sz="1400" spc="-5">
                <a:latin typeface="Times New Roman"/>
                <a:cs typeface="Times New Roman"/>
              </a:rPr>
              <a:t>Similarly </a:t>
            </a:r>
            <a:r>
              <a:rPr dirty="0" sz="1400">
                <a:latin typeface="Times New Roman"/>
                <a:cs typeface="Times New Roman"/>
              </a:rPr>
              <a:t>repeat this process by taking  again </a:t>
            </a:r>
            <a:r>
              <a:rPr dirty="0" sz="1400" spc="-10">
                <a:latin typeface="Times New Roman"/>
                <a:cs typeface="Times New Roman"/>
              </a:rPr>
              <a:t>5mm </a:t>
            </a:r>
            <a:r>
              <a:rPr dirty="0" sz="1400">
                <a:latin typeface="Times New Roman"/>
                <a:cs typeface="Times New Roman"/>
              </a:rPr>
              <a:t>to right and left and locate  </a:t>
            </a:r>
            <a:r>
              <a:rPr dirty="0" sz="1400" spc="5">
                <a:latin typeface="Times New Roman"/>
                <a:cs typeface="Times New Roman"/>
              </a:rPr>
              <a:t>P</a:t>
            </a:r>
            <a:r>
              <a:rPr dirty="0" baseline="-24691" sz="1350" spc="7">
                <a:latin typeface="Times New Roman"/>
                <a:cs typeface="Times New Roman"/>
              </a:rPr>
              <a:t>3</a:t>
            </a:r>
            <a:r>
              <a:rPr dirty="0" sz="1400" spc="5">
                <a:latin typeface="Times New Roman"/>
                <a:cs typeface="Times New Roman"/>
              </a:rPr>
              <a:t>P</a:t>
            </a:r>
            <a:r>
              <a:rPr dirty="0" baseline="-24691" sz="1350" spc="7">
                <a:latin typeface="Times New Roman"/>
                <a:cs typeface="Times New Roman"/>
              </a:rPr>
              <a:t>4</a:t>
            </a:r>
            <a:r>
              <a:rPr dirty="0" sz="1400" spc="5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226060" indent="-135255">
              <a:lnSpc>
                <a:spcPts val="1420"/>
              </a:lnSpc>
              <a:buSzPct val="92857"/>
              <a:buAutoNum type="arabicPeriod" startAt="5"/>
              <a:tabLst>
                <a:tab pos="226695" algn="l"/>
              </a:tabLst>
            </a:pPr>
            <a:r>
              <a:rPr dirty="0" sz="1400">
                <a:latin typeface="Times New Roman"/>
                <a:cs typeface="Times New Roman"/>
              </a:rPr>
              <a:t>Join all these points in </a:t>
            </a:r>
            <a:r>
              <a:rPr dirty="0" sz="1400" spc="-5">
                <a:latin typeface="Times New Roman"/>
                <a:cs typeface="Times New Roman"/>
              </a:rPr>
              <a:t>smooth</a:t>
            </a:r>
            <a:r>
              <a:rPr dirty="0" sz="1400" spc="-1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curve.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46608" y="5801664"/>
            <a:ext cx="282765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It will be the locus of P equidistance  </a:t>
            </a:r>
            <a:r>
              <a:rPr dirty="0" sz="1400" spc="-5" b="1">
                <a:latin typeface="Times New Roman"/>
                <a:cs typeface="Times New Roman"/>
              </a:rPr>
              <a:t>from </a:t>
            </a:r>
            <a:r>
              <a:rPr dirty="0" sz="1400" b="1">
                <a:latin typeface="Times New Roman"/>
                <a:cs typeface="Times New Roman"/>
              </a:rPr>
              <a:t>line </a:t>
            </a:r>
            <a:r>
              <a:rPr dirty="0" sz="1400" spc="-5" b="1">
                <a:latin typeface="Times New Roman"/>
                <a:cs typeface="Times New Roman"/>
              </a:rPr>
              <a:t>AB </a:t>
            </a:r>
            <a:r>
              <a:rPr dirty="0" sz="1400" b="1">
                <a:latin typeface="Times New Roman"/>
                <a:cs typeface="Times New Roman"/>
              </a:rPr>
              <a:t>and fixed point</a:t>
            </a:r>
            <a:r>
              <a:rPr dirty="0" sz="1400" spc="-225" b="1">
                <a:latin typeface="Times New Roman"/>
                <a:cs typeface="Times New Roman"/>
              </a:rPr>
              <a:t> </a:t>
            </a:r>
            <a:r>
              <a:rPr dirty="0" sz="1400" spc="-70" b="1">
                <a:latin typeface="Times New Roman"/>
                <a:cs typeface="Times New Roman"/>
              </a:rPr>
              <a:t>F.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81000" y="152400"/>
            <a:ext cx="4876800" cy="762000"/>
          </a:xfrm>
          <a:prstGeom prst="rect">
            <a:avLst/>
          </a:prstGeom>
          <a:solidFill>
            <a:srgbClr val="00CC99"/>
          </a:solidFill>
          <a:ln w="12700">
            <a:solidFill>
              <a:srgbClr val="000000"/>
            </a:solidFill>
          </a:ln>
        </p:spPr>
        <p:txBody>
          <a:bodyPr wrap="square" lIns="0" tIns="40005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315"/>
              </a:spcBef>
            </a:pPr>
            <a:r>
              <a:rPr dirty="0" sz="1400" b="1">
                <a:latin typeface="Times New Roman"/>
                <a:cs typeface="Times New Roman"/>
              </a:rPr>
              <a:t>PROBLEM</a:t>
            </a:r>
            <a:r>
              <a:rPr dirty="0" sz="1400" spc="-1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9:</a:t>
            </a:r>
            <a:r>
              <a:rPr dirty="0" sz="1400" spc="-10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Point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 is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50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mm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from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vertical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straight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line</a:t>
            </a:r>
            <a:r>
              <a:rPr dirty="0" sz="1400" spc="-10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AB.</a:t>
            </a:r>
            <a:endParaRPr sz="1400">
              <a:latin typeface="Times New Roman"/>
              <a:cs typeface="Times New Roman"/>
            </a:endParaRPr>
          </a:p>
          <a:p>
            <a:pPr marL="91440">
              <a:lnSpc>
                <a:spcPct val="100000"/>
              </a:lnSpc>
            </a:pPr>
            <a:r>
              <a:rPr dirty="0" sz="1400" spc="-5">
                <a:latin typeface="Times New Roman"/>
                <a:cs typeface="Times New Roman"/>
              </a:rPr>
              <a:t>Draw </a:t>
            </a:r>
            <a:r>
              <a:rPr dirty="0" sz="1400">
                <a:latin typeface="Times New Roman"/>
                <a:cs typeface="Times New Roman"/>
              </a:rPr>
              <a:t>locus of point </a:t>
            </a:r>
            <a:r>
              <a:rPr dirty="0" sz="1400" spc="-80">
                <a:latin typeface="Times New Roman"/>
                <a:cs typeface="Times New Roman"/>
              </a:rPr>
              <a:t>P, </a:t>
            </a:r>
            <a:r>
              <a:rPr dirty="0" sz="1400" spc="-5">
                <a:latin typeface="Times New Roman"/>
                <a:cs typeface="Times New Roman"/>
              </a:rPr>
              <a:t>moving </a:t>
            </a:r>
            <a:r>
              <a:rPr dirty="0" sz="1400">
                <a:latin typeface="Times New Roman"/>
                <a:cs typeface="Times New Roman"/>
              </a:rPr>
              <a:t>in a plane such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that</a:t>
            </a:r>
            <a:endParaRPr sz="1400">
              <a:latin typeface="Times New Roman"/>
              <a:cs typeface="Times New Roman"/>
            </a:endParaRPr>
          </a:p>
          <a:p>
            <a:pPr marL="91440">
              <a:lnSpc>
                <a:spcPct val="100000"/>
              </a:lnSpc>
            </a:pPr>
            <a:r>
              <a:rPr dirty="0" sz="1400">
                <a:latin typeface="Times New Roman"/>
                <a:cs typeface="Times New Roman"/>
              </a:rPr>
              <a:t>it </a:t>
            </a:r>
            <a:r>
              <a:rPr dirty="0" sz="1400" spc="-5">
                <a:latin typeface="Times New Roman"/>
                <a:cs typeface="Times New Roman"/>
              </a:rPr>
              <a:t>always remains </a:t>
            </a:r>
            <a:r>
              <a:rPr dirty="0" sz="1400">
                <a:latin typeface="Times New Roman"/>
                <a:cs typeface="Times New Roman"/>
              </a:rPr>
              <a:t>equidistant </a:t>
            </a:r>
            <a:r>
              <a:rPr dirty="0" sz="1400" spc="-5">
                <a:latin typeface="Times New Roman"/>
                <a:cs typeface="Times New Roman"/>
              </a:rPr>
              <a:t>from </a:t>
            </a:r>
            <a:r>
              <a:rPr dirty="0" sz="1400">
                <a:latin typeface="Times New Roman"/>
                <a:cs typeface="Times New Roman"/>
              </a:rPr>
              <a:t>point F and line</a:t>
            </a:r>
            <a:r>
              <a:rPr dirty="0" sz="1400" spc="-2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AB.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8016875" y="6629400"/>
            <a:ext cx="914400" cy="182880"/>
            <a:chOff x="8016875" y="6629400"/>
            <a:chExt cx="914400" cy="182880"/>
          </a:xfrm>
        </p:grpSpPr>
        <p:sp>
          <p:nvSpPr>
            <p:cNvPr id="35" name="object 35"/>
            <p:cNvSpPr/>
            <p:nvPr/>
          </p:nvSpPr>
          <p:spPr>
            <a:xfrm>
              <a:off x="8016875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625" y="182562"/>
                  </a:lnTo>
                  <a:lnTo>
                    <a:pt x="182625" y="159741"/>
                  </a:lnTo>
                  <a:lnTo>
                    <a:pt x="39877" y="159741"/>
                  </a:lnTo>
                  <a:lnTo>
                    <a:pt x="39877" y="91287"/>
                  </a:lnTo>
                  <a:lnTo>
                    <a:pt x="22859" y="91287"/>
                  </a:lnTo>
                  <a:lnTo>
                    <a:pt x="91313" y="22821"/>
                  </a:lnTo>
                  <a:lnTo>
                    <a:pt x="182625" y="22821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81"/>
                  </a:moveTo>
                  <a:lnTo>
                    <a:pt x="134111" y="31381"/>
                  </a:lnTo>
                  <a:lnTo>
                    <a:pt x="134111" y="65608"/>
                  </a:lnTo>
                  <a:lnTo>
                    <a:pt x="159766" y="91287"/>
                  </a:lnTo>
                  <a:lnTo>
                    <a:pt x="142621" y="91287"/>
                  </a:lnTo>
                  <a:lnTo>
                    <a:pt x="142621" y="159741"/>
                  </a:lnTo>
                  <a:lnTo>
                    <a:pt x="182625" y="159741"/>
                  </a:lnTo>
                  <a:lnTo>
                    <a:pt x="182625" y="31381"/>
                  </a:lnTo>
                  <a:close/>
                </a:path>
                <a:path w="182879" h="182879">
                  <a:moveTo>
                    <a:pt x="182625" y="22821"/>
                  </a:moveTo>
                  <a:lnTo>
                    <a:pt x="91313" y="22821"/>
                  </a:lnTo>
                  <a:lnTo>
                    <a:pt x="116967" y="48488"/>
                  </a:lnTo>
                  <a:lnTo>
                    <a:pt x="116967" y="31381"/>
                  </a:lnTo>
                  <a:lnTo>
                    <a:pt x="182625" y="31381"/>
                  </a:lnTo>
                  <a:lnTo>
                    <a:pt x="182625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8056753" y="6660781"/>
              <a:ext cx="102870" cy="128905"/>
            </a:xfrm>
            <a:custGeom>
              <a:avLst/>
              <a:gdLst/>
              <a:ahLst/>
              <a:cxnLst/>
              <a:rect l="l" t="t" r="r" b="b"/>
              <a:pathLst>
                <a:path w="102870" h="128904">
                  <a:moveTo>
                    <a:pt x="94233" y="0"/>
                  </a:moveTo>
                  <a:lnTo>
                    <a:pt x="77089" y="0"/>
                  </a:lnTo>
                  <a:lnTo>
                    <a:pt x="77089" y="17106"/>
                  </a:lnTo>
                  <a:lnTo>
                    <a:pt x="94233" y="34226"/>
                  </a:lnTo>
                  <a:lnTo>
                    <a:pt x="94233" y="0"/>
                  </a:lnTo>
                  <a:close/>
                </a:path>
                <a:path w="102870" h="128904">
                  <a:moveTo>
                    <a:pt x="102743" y="59905"/>
                  </a:moveTo>
                  <a:lnTo>
                    <a:pt x="0" y="59905"/>
                  </a:lnTo>
                  <a:lnTo>
                    <a:pt x="0" y="128360"/>
                  </a:lnTo>
                  <a:lnTo>
                    <a:pt x="42799" y="128360"/>
                  </a:lnTo>
                  <a:lnTo>
                    <a:pt x="42799" y="94129"/>
                  </a:lnTo>
                  <a:lnTo>
                    <a:pt x="102743" y="94129"/>
                  </a:lnTo>
                  <a:lnTo>
                    <a:pt x="102743" y="59905"/>
                  </a:lnTo>
                  <a:close/>
                </a:path>
                <a:path w="102870" h="128904">
                  <a:moveTo>
                    <a:pt x="102743" y="94129"/>
                  </a:moveTo>
                  <a:lnTo>
                    <a:pt x="59944" y="94129"/>
                  </a:lnTo>
                  <a:lnTo>
                    <a:pt x="59944" y="128360"/>
                  </a:lnTo>
                  <a:lnTo>
                    <a:pt x="102743" y="128360"/>
                  </a:lnTo>
                  <a:lnTo>
                    <a:pt x="102743" y="94129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80397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68453" y="0"/>
                  </a:moveTo>
                  <a:lnTo>
                    <a:pt x="0" y="68465"/>
                  </a:lnTo>
                  <a:lnTo>
                    <a:pt x="136906" y="68465"/>
                  </a:lnTo>
                  <a:lnTo>
                    <a:pt x="68453" y="0"/>
                  </a:lnTo>
                  <a:close/>
                </a:path>
                <a:path w="137159" h="137159">
                  <a:moveTo>
                    <a:pt x="76962" y="102689"/>
                  </a:moveTo>
                  <a:lnTo>
                    <a:pt x="59817" y="102689"/>
                  </a:lnTo>
                  <a:lnTo>
                    <a:pt x="59817" y="136919"/>
                  </a:lnTo>
                  <a:lnTo>
                    <a:pt x="76962" y="136919"/>
                  </a:lnTo>
                  <a:lnTo>
                    <a:pt x="76962" y="102689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80397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68453" y="0"/>
                  </a:moveTo>
                  <a:lnTo>
                    <a:pt x="94107" y="25666"/>
                  </a:lnTo>
                  <a:lnTo>
                    <a:pt x="94107" y="8559"/>
                  </a:lnTo>
                  <a:lnTo>
                    <a:pt x="111251" y="8559"/>
                  </a:lnTo>
                  <a:lnTo>
                    <a:pt x="111251" y="42786"/>
                  </a:lnTo>
                  <a:lnTo>
                    <a:pt x="136906" y="68465"/>
                  </a:lnTo>
                  <a:lnTo>
                    <a:pt x="119761" y="68465"/>
                  </a:lnTo>
                  <a:lnTo>
                    <a:pt x="119761" y="136919"/>
                  </a:lnTo>
                  <a:lnTo>
                    <a:pt x="17018" y="136919"/>
                  </a:lnTo>
                  <a:lnTo>
                    <a:pt x="17018" y="68465"/>
                  </a:lnTo>
                  <a:lnTo>
                    <a:pt x="0" y="68465"/>
                  </a:lnTo>
                  <a:lnTo>
                    <a:pt x="68453" y="0"/>
                  </a:lnTo>
                  <a:close/>
                </a:path>
                <a:path w="137159" h="137159">
                  <a:moveTo>
                    <a:pt x="94107" y="25666"/>
                  </a:moveTo>
                  <a:lnTo>
                    <a:pt x="111251" y="42786"/>
                  </a:lnTo>
                </a:path>
                <a:path w="137159" h="137159">
                  <a:moveTo>
                    <a:pt x="119761" y="68465"/>
                  </a:moveTo>
                  <a:lnTo>
                    <a:pt x="17018" y="68465"/>
                  </a:lnTo>
                </a:path>
                <a:path w="137159" h="137159">
                  <a:moveTo>
                    <a:pt x="59817" y="136919"/>
                  </a:moveTo>
                  <a:lnTo>
                    <a:pt x="59817" y="102689"/>
                  </a:lnTo>
                  <a:lnTo>
                    <a:pt x="76962" y="102689"/>
                  </a:lnTo>
                  <a:lnTo>
                    <a:pt x="76962" y="13691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8382000" y="66294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4150" y="182562"/>
                  </a:lnTo>
                  <a:lnTo>
                    <a:pt x="184150" y="159741"/>
                  </a:lnTo>
                  <a:lnTo>
                    <a:pt x="160527" y="159741"/>
                  </a:lnTo>
                  <a:lnTo>
                    <a:pt x="23622" y="91287"/>
                  </a:lnTo>
                  <a:lnTo>
                    <a:pt x="160527" y="22821"/>
                  </a:lnTo>
                  <a:lnTo>
                    <a:pt x="184150" y="22821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821"/>
                  </a:moveTo>
                  <a:lnTo>
                    <a:pt x="160527" y="22821"/>
                  </a:lnTo>
                  <a:lnTo>
                    <a:pt x="160527" y="159741"/>
                  </a:lnTo>
                  <a:lnTo>
                    <a:pt x="184150" y="159741"/>
                  </a:lnTo>
                  <a:lnTo>
                    <a:pt x="184150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8405622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5" y="0"/>
                  </a:moveTo>
                  <a:lnTo>
                    <a:pt x="0" y="68465"/>
                  </a:lnTo>
                  <a:lnTo>
                    <a:pt x="136905" y="136919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8405622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68465"/>
                  </a:moveTo>
                  <a:lnTo>
                    <a:pt x="136905" y="0"/>
                  </a:lnTo>
                  <a:lnTo>
                    <a:pt x="136905" y="136919"/>
                  </a:lnTo>
                  <a:lnTo>
                    <a:pt x="0" y="684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8566150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625" y="182562"/>
                  </a:lnTo>
                  <a:lnTo>
                    <a:pt x="182625" y="159741"/>
                  </a:lnTo>
                  <a:lnTo>
                    <a:pt x="22859" y="159741"/>
                  </a:lnTo>
                  <a:lnTo>
                    <a:pt x="22859" y="22821"/>
                  </a:lnTo>
                  <a:lnTo>
                    <a:pt x="182625" y="22821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821"/>
                  </a:moveTo>
                  <a:lnTo>
                    <a:pt x="22859" y="22821"/>
                  </a:lnTo>
                  <a:lnTo>
                    <a:pt x="159766" y="91287"/>
                  </a:lnTo>
                  <a:lnTo>
                    <a:pt x="22859" y="159741"/>
                  </a:lnTo>
                  <a:lnTo>
                    <a:pt x="182625" y="159741"/>
                  </a:lnTo>
                  <a:lnTo>
                    <a:pt x="182625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8589009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0"/>
                  </a:moveTo>
                  <a:lnTo>
                    <a:pt x="0" y="136919"/>
                  </a:lnTo>
                  <a:lnTo>
                    <a:pt x="136906" y="684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8589009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6" y="68465"/>
                  </a:moveTo>
                  <a:lnTo>
                    <a:pt x="0" y="136919"/>
                  </a:lnTo>
                  <a:lnTo>
                    <a:pt x="0" y="0"/>
                  </a:lnTo>
                  <a:lnTo>
                    <a:pt x="136906" y="684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8199501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499" y="182562"/>
                  </a:lnTo>
                  <a:lnTo>
                    <a:pt x="182499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182499" y="22821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821"/>
                  </a:moveTo>
                  <a:lnTo>
                    <a:pt x="39877" y="22821"/>
                  </a:lnTo>
                  <a:lnTo>
                    <a:pt x="39877" y="159741"/>
                  </a:lnTo>
                  <a:lnTo>
                    <a:pt x="159639" y="159741"/>
                  </a:lnTo>
                  <a:lnTo>
                    <a:pt x="57023" y="91287"/>
                  </a:lnTo>
                  <a:lnTo>
                    <a:pt x="159639" y="22821"/>
                  </a:lnTo>
                  <a:close/>
                </a:path>
                <a:path w="182879" h="182879">
                  <a:moveTo>
                    <a:pt x="182499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82499" y="159741"/>
                  </a:lnTo>
                  <a:lnTo>
                    <a:pt x="182499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82222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6" y="0"/>
                  </a:moveTo>
                  <a:lnTo>
                    <a:pt x="34290" y="68465"/>
                  </a:lnTo>
                  <a:lnTo>
                    <a:pt x="136906" y="136919"/>
                  </a:lnTo>
                  <a:lnTo>
                    <a:pt x="136906" y="0"/>
                  </a:lnTo>
                  <a:close/>
                </a:path>
                <a:path w="137159" h="137159">
                  <a:moveTo>
                    <a:pt x="17145" y="0"/>
                  </a:moveTo>
                  <a:lnTo>
                    <a:pt x="0" y="0"/>
                  </a:lnTo>
                  <a:lnTo>
                    <a:pt x="0" y="136919"/>
                  </a:lnTo>
                  <a:lnTo>
                    <a:pt x="17145" y="136919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8256524" y="6652221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59">
                  <a:moveTo>
                    <a:pt x="0" y="68465"/>
                  </a:moveTo>
                  <a:lnTo>
                    <a:pt x="102616" y="0"/>
                  </a:lnTo>
                  <a:lnTo>
                    <a:pt x="102616" y="136919"/>
                  </a:lnTo>
                  <a:lnTo>
                    <a:pt x="0" y="68465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8748776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499" y="182562"/>
                  </a:lnTo>
                  <a:lnTo>
                    <a:pt x="182499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182499" y="22821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821"/>
                  </a:moveTo>
                  <a:lnTo>
                    <a:pt x="22732" y="22821"/>
                  </a:lnTo>
                  <a:lnTo>
                    <a:pt x="125475" y="91287"/>
                  </a:lnTo>
                  <a:lnTo>
                    <a:pt x="22732" y="159741"/>
                  </a:lnTo>
                  <a:lnTo>
                    <a:pt x="142621" y="159741"/>
                  </a:lnTo>
                  <a:lnTo>
                    <a:pt x="142621" y="22821"/>
                  </a:lnTo>
                  <a:close/>
                </a:path>
                <a:path w="182879" h="182879">
                  <a:moveTo>
                    <a:pt x="182499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82499" y="159741"/>
                  </a:lnTo>
                  <a:lnTo>
                    <a:pt x="182499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8771508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0"/>
                  </a:moveTo>
                  <a:lnTo>
                    <a:pt x="0" y="136919"/>
                  </a:lnTo>
                  <a:lnTo>
                    <a:pt x="102743" y="68465"/>
                  </a:lnTo>
                  <a:lnTo>
                    <a:pt x="0" y="0"/>
                  </a:lnTo>
                  <a:close/>
                </a:path>
                <a:path w="137159" h="137159">
                  <a:moveTo>
                    <a:pt x="136906" y="0"/>
                  </a:moveTo>
                  <a:lnTo>
                    <a:pt x="119888" y="0"/>
                  </a:lnTo>
                  <a:lnTo>
                    <a:pt x="119888" y="136919"/>
                  </a:lnTo>
                  <a:lnTo>
                    <a:pt x="136906" y="136919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8771508" y="6652221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59">
                  <a:moveTo>
                    <a:pt x="102743" y="68465"/>
                  </a:moveTo>
                  <a:lnTo>
                    <a:pt x="0" y="136919"/>
                  </a:lnTo>
                  <a:lnTo>
                    <a:pt x="0" y="0"/>
                  </a:lnTo>
                  <a:lnTo>
                    <a:pt x="102743" y="684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51" name="object 51"/>
          <p:cNvGraphicFramePr>
            <a:graphicFrameLocks noGrp="1"/>
          </p:cNvGraphicFramePr>
          <p:nvPr/>
        </p:nvGraphicFramePr>
        <p:xfrm>
          <a:off x="8010525" y="6623050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sp>
        <p:nvSpPr>
          <p:cNvPr id="52" name="object 52"/>
          <p:cNvSpPr txBox="1"/>
          <p:nvPr/>
        </p:nvSpPr>
        <p:spPr>
          <a:xfrm>
            <a:off x="4041775" y="3310254"/>
            <a:ext cx="18161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Tahoma"/>
                <a:cs typeface="Tahoma"/>
              </a:rPr>
              <a:t>O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616828" y="2388234"/>
            <a:ext cx="2927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P</a:t>
            </a:r>
            <a:r>
              <a:rPr dirty="0" baseline="-20833" sz="1800" b="1">
                <a:latin typeface="Times New Roman"/>
                <a:cs typeface="Times New Roman"/>
              </a:rPr>
              <a:t>1</a:t>
            </a:r>
            <a:endParaRPr baseline="-20833" sz="1800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540628" y="4141089"/>
            <a:ext cx="2927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P</a:t>
            </a:r>
            <a:r>
              <a:rPr dirty="0" baseline="-20833" sz="1800" b="1">
                <a:latin typeface="Times New Roman"/>
                <a:cs typeface="Times New Roman"/>
              </a:rPr>
              <a:t>2</a:t>
            </a:r>
            <a:endParaRPr baseline="-20833"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190875" y="828675"/>
            <a:ext cx="5505450" cy="4362450"/>
            <a:chOff x="3190875" y="828675"/>
            <a:chExt cx="5505450" cy="4362450"/>
          </a:xfrm>
        </p:grpSpPr>
        <p:sp>
          <p:nvSpPr>
            <p:cNvPr id="3" name="object 3"/>
            <p:cNvSpPr/>
            <p:nvPr/>
          </p:nvSpPr>
          <p:spPr>
            <a:xfrm>
              <a:off x="3200400" y="838200"/>
              <a:ext cx="5486400" cy="4343400"/>
            </a:xfrm>
            <a:custGeom>
              <a:avLst/>
              <a:gdLst/>
              <a:ahLst/>
              <a:cxnLst/>
              <a:rect l="l" t="t" r="r" b="b"/>
              <a:pathLst>
                <a:path w="5486400" h="4343400">
                  <a:moveTo>
                    <a:pt x="0" y="0"/>
                  </a:moveTo>
                  <a:lnTo>
                    <a:pt x="0" y="4343400"/>
                  </a:lnTo>
                </a:path>
                <a:path w="5486400" h="4343400">
                  <a:moveTo>
                    <a:pt x="0" y="4343400"/>
                  </a:moveTo>
                  <a:lnTo>
                    <a:pt x="5486400" y="4343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4222750" y="3679825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200400" y="3733800"/>
              <a:ext cx="1066800" cy="1447800"/>
            </a:xfrm>
            <a:custGeom>
              <a:avLst/>
              <a:gdLst/>
              <a:ahLst/>
              <a:cxnLst/>
              <a:rect l="l" t="t" r="r" b="b"/>
              <a:pathLst>
                <a:path w="1066800" h="1447800">
                  <a:moveTo>
                    <a:pt x="0" y="0"/>
                  </a:moveTo>
                  <a:lnTo>
                    <a:pt x="1066800" y="0"/>
                  </a:lnTo>
                </a:path>
                <a:path w="1066800" h="1447800">
                  <a:moveTo>
                    <a:pt x="1066800" y="0"/>
                  </a:moveTo>
                  <a:lnTo>
                    <a:pt x="1066800" y="1447800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4308475" y="3485134"/>
            <a:ext cx="13462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Times New Roman"/>
                <a:cs typeface="Times New Roman"/>
              </a:rPr>
              <a:t>P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74594" y="5209413"/>
            <a:ext cx="16446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O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508250" y="3733800"/>
            <a:ext cx="698500" cy="1454150"/>
            <a:chOff x="2508250" y="3733800"/>
            <a:chExt cx="698500" cy="1454150"/>
          </a:xfrm>
        </p:grpSpPr>
        <p:sp>
          <p:nvSpPr>
            <p:cNvPr id="9" name="object 9"/>
            <p:cNvSpPr/>
            <p:nvPr/>
          </p:nvSpPr>
          <p:spPr>
            <a:xfrm>
              <a:off x="2705100" y="3733800"/>
              <a:ext cx="76200" cy="1447800"/>
            </a:xfrm>
            <a:custGeom>
              <a:avLst/>
              <a:gdLst/>
              <a:ahLst/>
              <a:cxnLst/>
              <a:rect l="l" t="t" r="r" b="b"/>
              <a:pathLst>
                <a:path w="76200" h="1447800">
                  <a:moveTo>
                    <a:pt x="31750" y="1371600"/>
                  </a:moveTo>
                  <a:lnTo>
                    <a:pt x="0" y="1371600"/>
                  </a:lnTo>
                  <a:lnTo>
                    <a:pt x="38100" y="1447800"/>
                  </a:lnTo>
                  <a:lnTo>
                    <a:pt x="69850" y="1384300"/>
                  </a:lnTo>
                  <a:lnTo>
                    <a:pt x="31750" y="1384300"/>
                  </a:lnTo>
                  <a:lnTo>
                    <a:pt x="31750" y="1371600"/>
                  </a:lnTo>
                  <a:close/>
                </a:path>
                <a:path w="76200" h="1447800">
                  <a:moveTo>
                    <a:pt x="44450" y="63500"/>
                  </a:moveTo>
                  <a:lnTo>
                    <a:pt x="31750" y="63500"/>
                  </a:lnTo>
                  <a:lnTo>
                    <a:pt x="31750" y="1384300"/>
                  </a:lnTo>
                  <a:lnTo>
                    <a:pt x="44450" y="1384300"/>
                  </a:lnTo>
                  <a:lnTo>
                    <a:pt x="44450" y="63500"/>
                  </a:lnTo>
                  <a:close/>
                </a:path>
                <a:path w="76200" h="1447800">
                  <a:moveTo>
                    <a:pt x="76200" y="1371600"/>
                  </a:moveTo>
                  <a:lnTo>
                    <a:pt x="44450" y="1371600"/>
                  </a:lnTo>
                  <a:lnTo>
                    <a:pt x="44450" y="1384300"/>
                  </a:lnTo>
                  <a:lnTo>
                    <a:pt x="69850" y="1384300"/>
                  </a:lnTo>
                  <a:lnTo>
                    <a:pt x="76200" y="1371600"/>
                  </a:lnTo>
                  <a:close/>
                </a:path>
                <a:path w="76200" h="1447800">
                  <a:moveTo>
                    <a:pt x="38100" y="0"/>
                  </a:moveTo>
                  <a:lnTo>
                    <a:pt x="0" y="76200"/>
                  </a:lnTo>
                  <a:lnTo>
                    <a:pt x="31750" y="76200"/>
                  </a:lnTo>
                  <a:lnTo>
                    <a:pt x="31750" y="63500"/>
                  </a:lnTo>
                  <a:lnTo>
                    <a:pt x="69850" y="63500"/>
                  </a:lnTo>
                  <a:lnTo>
                    <a:pt x="38100" y="0"/>
                  </a:lnTo>
                  <a:close/>
                </a:path>
                <a:path w="76200" h="1447800">
                  <a:moveTo>
                    <a:pt x="69850" y="63500"/>
                  </a:moveTo>
                  <a:lnTo>
                    <a:pt x="44450" y="63500"/>
                  </a:lnTo>
                  <a:lnTo>
                    <a:pt x="44450" y="76200"/>
                  </a:lnTo>
                  <a:lnTo>
                    <a:pt x="76200" y="76200"/>
                  </a:lnTo>
                  <a:lnTo>
                    <a:pt x="69850" y="635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2514600" y="5181600"/>
              <a:ext cx="685800" cy="0"/>
            </a:xfrm>
            <a:custGeom>
              <a:avLst/>
              <a:gdLst/>
              <a:ahLst/>
              <a:cxnLst/>
              <a:rect l="l" t="t" r="r" b="b"/>
              <a:pathLst>
                <a:path w="685800" h="0">
                  <a:moveTo>
                    <a:pt x="68580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2196845" y="4382261"/>
            <a:ext cx="52070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40</a:t>
            </a:r>
            <a:r>
              <a:rPr dirty="0" sz="1400" spc="-1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mm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194050" y="5099050"/>
            <a:ext cx="1079500" cy="774700"/>
            <a:chOff x="3194050" y="5099050"/>
            <a:chExt cx="1079500" cy="774700"/>
          </a:xfrm>
        </p:grpSpPr>
        <p:sp>
          <p:nvSpPr>
            <p:cNvPr id="13" name="object 13"/>
            <p:cNvSpPr/>
            <p:nvPr/>
          </p:nvSpPr>
          <p:spPr>
            <a:xfrm>
              <a:off x="3200400" y="5524500"/>
              <a:ext cx="1066800" cy="76200"/>
            </a:xfrm>
            <a:custGeom>
              <a:avLst/>
              <a:gdLst/>
              <a:ahLst/>
              <a:cxnLst/>
              <a:rect l="l" t="t" r="r" b="b"/>
              <a:pathLst>
                <a:path w="1066800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44450"/>
                  </a:lnTo>
                  <a:lnTo>
                    <a:pt x="63500" y="44450"/>
                  </a:lnTo>
                  <a:lnTo>
                    <a:pt x="63500" y="31750"/>
                  </a:lnTo>
                  <a:lnTo>
                    <a:pt x="76200" y="31750"/>
                  </a:lnTo>
                  <a:lnTo>
                    <a:pt x="76200" y="0"/>
                  </a:lnTo>
                  <a:close/>
                </a:path>
                <a:path w="1066800" h="76200">
                  <a:moveTo>
                    <a:pt x="990600" y="0"/>
                  </a:moveTo>
                  <a:lnTo>
                    <a:pt x="990600" y="76200"/>
                  </a:lnTo>
                  <a:lnTo>
                    <a:pt x="1054100" y="44450"/>
                  </a:lnTo>
                  <a:lnTo>
                    <a:pt x="1003300" y="44450"/>
                  </a:lnTo>
                  <a:lnTo>
                    <a:pt x="1003300" y="31750"/>
                  </a:lnTo>
                  <a:lnTo>
                    <a:pt x="1054100" y="31750"/>
                  </a:lnTo>
                  <a:lnTo>
                    <a:pt x="990600" y="0"/>
                  </a:lnTo>
                  <a:close/>
                </a:path>
                <a:path w="1066800" h="76200">
                  <a:moveTo>
                    <a:pt x="76200" y="31750"/>
                  </a:moveTo>
                  <a:lnTo>
                    <a:pt x="63500" y="31750"/>
                  </a:lnTo>
                  <a:lnTo>
                    <a:pt x="63500" y="44450"/>
                  </a:lnTo>
                  <a:lnTo>
                    <a:pt x="76200" y="44450"/>
                  </a:lnTo>
                  <a:lnTo>
                    <a:pt x="76200" y="31750"/>
                  </a:lnTo>
                  <a:close/>
                </a:path>
                <a:path w="1066800" h="76200">
                  <a:moveTo>
                    <a:pt x="990600" y="31750"/>
                  </a:moveTo>
                  <a:lnTo>
                    <a:pt x="76200" y="31750"/>
                  </a:lnTo>
                  <a:lnTo>
                    <a:pt x="76200" y="44450"/>
                  </a:lnTo>
                  <a:lnTo>
                    <a:pt x="990600" y="44450"/>
                  </a:lnTo>
                  <a:lnTo>
                    <a:pt x="990600" y="31750"/>
                  </a:lnTo>
                  <a:close/>
                </a:path>
                <a:path w="1066800" h="76200">
                  <a:moveTo>
                    <a:pt x="1054100" y="31750"/>
                  </a:moveTo>
                  <a:lnTo>
                    <a:pt x="1003300" y="31750"/>
                  </a:lnTo>
                  <a:lnTo>
                    <a:pt x="1003300" y="44450"/>
                  </a:lnTo>
                  <a:lnTo>
                    <a:pt x="1054100" y="44450"/>
                  </a:lnTo>
                  <a:lnTo>
                    <a:pt x="1066800" y="38100"/>
                  </a:lnTo>
                  <a:lnTo>
                    <a:pt x="1054100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200400" y="5105400"/>
              <a:ext cx="1066800" cy="762000"/>
            </a:xfrm>
            <a:custGeom>
              <a:avLst/>
              <a:gdLst/>
              <a:ahLst/>
              <a:cxnLst/>
              <a:rect l="l" t="t" r="r" b="b"/>
              <a:pathLst>
                <a:path w="1066800" h="762000">
                  <a:moveTo>
                    <a:pt x="0" y="0"/>
                  </a:moveTo>
                  <a:lnTo>
                    <a:pt x="0" y="762000"/>
                  </a:lnTo>
                </a:path>
                <a:path w="1066800" h="762000">
                  <a:moveTo>
                    <a:pt x="1066800" y="0"/>
                  </a:moveTo>
                  <a:lnTo>
                    <a:pt x="1066800" y="7620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3508375" y="5590743"/>
            <a:ext cx="52070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30</a:t>
            </a:r>
            <a:r>
              <a:rPr dirty="0" sz="1400" spc="-1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mm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3546475" y="831850"/>
            <a:ext cx="4689475" cy="4051300"/>
            <a:chOff x="3546475" y="831850"/>
            <a:chExt cx="4689475" cy="4051300"/>
          </a:xfrm>
        </p:grpSpPr>
        <p:sp>
          <p:nvSpPr>
            <p:cNvPr id="17" name="object 17"/>
            <p:cNvSpPr/>
            <p:nvPr/>
          </p:nvSpPr>
          <p:spPr>
            <a:xfrm>
              <a:off x="4267200" y="3733800"/>
              <a:ext cx="3962400" cy="0"/>
            </a:xfrm>
            <a:custGeom>
              <a:avLst/>
              <a:gdLst/>
              <a:ahLst/>
              <a:cxnLst/>
              <a:rect l="l" t="t" r="r" b="b"/>
              <a:pathLst>
                <a:path w="3962400" h="0">
                  <a:moveTo>
                    <a:pt x="0" y="0"/>
                  </a:moveTo>
                  <a:lnTo>
                    <a:pt x="39624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4267200" y="838200"/>
              <a:ext cx="0" cy="2895600"/>
            </a:xfrm>
            <a:custGeom>
              <a:avLst/>
              <a:gdLst/>
              <a:ahLst/>
              <a:cxnLst/>
              <a:rect l="l" t="t" r="r" b="b"/>
              <a:pathLst>
                <a:path w="0" h="2895600">
                  <a:moveTo>
                    <a:pt x="0" y="289560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4222750" y="4413250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4222750" y="4032250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4222750" y="4794250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3879850" y="3689350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3546475" y="3689350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4317872" y="3990213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FF0000"/>
                </a:solidFill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317872" y="4371213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317872" y="4761738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FF0000"/>
                </a:solidFill>
                <a:latin typeface="Times New Roman"/>
                <a:cs typeface="Times New Roman"/>
              </a:rPr>
              <a:t>3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422396" y="3513835"/>
            <a:ext cx="457834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55600" algn="l"/>
              </a:tabLst>
            </a:pPr>
            <a:r>
              <a:rPr dirty="0" sz="1400" b="1">
                <a:solidFill>
                  <a:srgbClr val="0033CC"/>
                </a:solidFill>
                <a:latin typeface="Times New Roman"/>
                <a:cs typeface="Times New Roman"/>
              </a:rPr>
              <a:t>2</a:t>
            </a:r>
            <a:r>
              <a:rPr dirty="0" sz="1400" b="1">
                <a:solidFill>
                  <a:srgbClr val="0033CC"/>
                </a:solidFill>
                <a:latin typeface="Times New Roman"/>
                <a:cs typeface="Times New Roman"/>
              </a:rPr>
              <a:t>	</a:t>
            </a:r>
            <a:r>
              <a:rPr dirty="0" sz="1400" b="1">
                <a:solidFill>
                  <a:srgbClr val="0033CC"/>
                </a:solidFill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200400" y="1295400"/>
            <a:ext cx="4343400" cy="3886200"/>
          </a:xfrm>
          <a:custGeom>
            <a:avLst/>
            <a:gdLst/>
            <a:ahLst/>
            <a:cxnLst/>
            <a:rect l="l" t="t" r="r" b="b"/>
            <a:pathLst>
              <a:path w="4343400" h="3886200">
                <a:moveTo>
                  <a:pt x="0" y="3886200"/>
                </a:moveTo>
                <a:lnTo>
                  <a:pt x="1371600" y="2438400"/>
                </a:lnTo>
              </a:path>
              <a:path w="4343400" h="3886200">
                <a:moveTo>
                  <a:pt x="0" y="3886200"/>
                </a:moveTo>
                <a:lnTo>
                  <a:pt x="2209800" y="2438400"/>
                </a:lnTo>
              </a:path>
              <a:path w="4343400" h="3886200">
                <a:moveTo>
                  <a:pt x="0" y="3886200"/>
                </a:moveTo>
                <a:lnTo>
                  <a:pt x="4343400" y="2438400"/>
                </a:lnTo>
              </a:path>
              <a:path w="4343400" h="3886200">
                <a:moveTo>
                  <a:pt x="0" y="3886200"/>
                </a:moveTo>
                <a:lnTo>
                  <a:pt x="1066800" y="1752600"/>
                </a:lnTo>
              </a:path>
              <a:path w="4343400" h="3886200">
                <a:moveTo>
                  <a:pt x="0" y="3886200"/>
                </a:moveTo>
                <a:lnTo>
                  <a:pt x="1066800" y="0"/>
                </a:lnTo>
              </a:path>
            </a:pathLst>
          </a:custGeom>
          <a:ln w="12700">
            <a:solidFill>
              <a:srgbClr val="80808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4651375" y="3532759"/>
            <a:ext cx="1149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solidFill>
                  <a:srgbClr val="FF0000"/>
                </a:solidFill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489828" y="3532759"/>
            <a:ext cx="1149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547609" y="3532759"/>
            <a:ext cx="1149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solidFill>
                  <a:srgbClr val="FF0000"/>
                </a:solidFill>
                <a:latin typeface="Times New Roman"/>
                <a:cs typeface="Times New Roman"/>
              </a:rPr>
              <a:t>3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137152" y="2827782"/>
            <a:ext cx="1149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solidFill>
                  <a:srgbClr val="0033CC"/>
                </a:solidFill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117975" y="1084275"/>
            <a:ext cx="114935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solidFill>
                  <a:srgbClr val="0033CC"/>
                </a:solidFill>
                <a:latin typeface="Times New Roman"/>
                <a:cs typeface="Times New Roman"/>
              </a:rPr>
              <a:t>2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3505200" y="1017841"/>
            <a:ext cx="4098925" cy="3935729"/>
            <a:chOff x="3505200" y="1017841"/>
            <a:chExt cx="4098925" cy="3935729"/>
          </a:xfrm>
        </p:grpSpPr>
        <p:sp>
          <p:nvSpPr>
            <p:cNvPr id="35" name="object 35"/>
            <p:cNvSpPr/>
            <p:nvPr/>
          </p:nvSpPr>
          <p:spPr>
            <a:xfrm>
              <a:off x="4267200" y="3733799"/>
              <a:ext cx="3276600" cy="1219200"/>
            </a:xfrm>
            <a:custGeom>
              <a:avLst/>
              <a:gdLst/>
              <a:ahLst/>
              <a:cxnLst/>
              <a:rect l="l" t="t" r="r" b="b"/>
              <a:pathLst>
                <a:path w="3276600" h="1219200">
                  <a:moveTo>
                    <a:pt x="304800" y="0"/>
                  </a:moveTo>
                  <a:lnTo>
                    <a:pt x="304800" y="381000"/>
                  </a:lnTo>
                </a:path>
                <a:path w="3276600" h="1219200">
                  <a:moveTo>
                    <a:pt x="1143000" y="0"/>
                  </a:moveTo>
                  <a:lnTo>
                    <a:pt x="1143000" y="685800"/>
                  </a:lnTo>
                </a:path>
                <a:path w="3276600" h="1219200">
                  <a:moveTo>
                    <a:pt x="3276600" y="0"/>
                  </a:moveTo>
                  <a:lnTo>
                    <a:pt x="3276600" y="1219200"/>
                  </a:lnTo>
                </a:path>
                <a:path w="3276600" h="1219200">
                  <a:moveTo>
                    <a:pt x="0" y="333375"/>
                  </a:moveTo>
                  <a:lnTo>
                    <a:pt x="381000" y="333375"/>
                  </a:lnTo>
                </a:path>
                <a:path w="3276600" h="1219200">
                  <a:moveTo>
                    <a:pt x="0" y="723900"/>
                  </a:moveTo>
                  <a:lnTo>
                    <a:pt x="1143000" y="723900"/>
                  </a:lnTo>
                </a:path>
                <a:path w="3276600" h="1219200">
                  <a:moveTo>
                    <a:pt x="0" y="1095375"/>
                  </a:moveTo>
                  <a:lnTo>
                    <a:pt x="3276600" y="1095375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4527550" y="4013199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5356225" y="4413250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7499350" y="4784725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3505200" y="1295399"/>
              <a:ext cx="762000" cy="2438400"/>
            </a:xfrm>
            <a:custGeom>
              <a:avLst/>
              <a:gdLst/>
              <a:ahLst/>
              <a:cxnLst/>
              <a:rect l="l" t="t" r="r" b="b"/>
              <a:pathLst>
                <a:path w="762000" h="2438400">
                  <a:moveTo>
                    <a:pt x="409575" y="2438400"/>
                  </a:moveTo>
                  <a:lnTo>
                    <a:pt x="409575" y="1752600"/>
                  </a:lnTo>
                </a:path>
                <a:path w="762000" h="2438400">
                  <a:moveTo>
                    <a:pt x="76200" y="2438400"/>
                  </a:moveTo>
                  <a:lnTo>
                    <a:pt x="76200" y="0"/>
                  </a:lnTo>
                </a:path>
                <a:path w="762000" h="2438400">
                  <a:moveTo>
                    <a:pt x="762000" y="1752600"/>
                  </a:moveTo>
                  <a:lnTo>
                    <a:pt x="381000" y="1752600"/>
                  </a:lnTo>
                </a:path>
                <a:path w="762000" h="2438400">
                  <a:moveTo>
                    <a:pt x="76200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3860800" y="2994024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3527425" y="1250949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3550538" y="1032128"/>
              <a:ext cx="4039235" cy="3787775"/>
            </a:xfrm>
            <a:custGeom>
              <a:avLst/>
              <a:gdLst/>
              <a:ahLst/>
              <a:cxnLst/>
              <a:rect l="l" t="t" r="r" b="b"/>
              <a:pathLst>
                <a:path w="4039234" h="3787775">
                  <a:moveTo>
                    <a:pt x="722884" y="2715895"/>
                  </a:moveTo>
                  <a:lnTo>
                    <a:pt x="677135" y="2659203"/>
                  </a:lnTo>
                  <a:lnTo>
                    <a:pt x="632606" y="2598718"/>
                  </a:lnTo>
                  <a:lnTo>
                    <a:pt x="610808" y="2567088"/>
                  </a:lnTo>
                  <a:lnTo>
                    <a:pt x="589326" y="2534551"/>
                  </a:lnTo>
                  <a:lnTo>
                    <a:pt x="568163" y="2501122"/>
                  </a:lnTo>
                  <a:lnTo>
                    <a:pt x="547324" y="2466814"/>
                  </a:lnTo>
                  <a:lnTo>
                    <a:pt x="526813" y="2431641"/>
                  </a:lnTo>
                  <a:lnTo>
                    <a:pt x="506632" y="2395617"/>
                  </a:lnTo>
                  <a:lnTo>
                    <a:pt x="486786" y="2358757"/>
                  </a:lnTo>
                  <a:lnTo>
                    <a:pt x="467278" y="2321074"/>
                  </a:lnTo>
                  <a:lnTo>
                    <a:pt x="448112" y="2282581"/>
                  </a:lnTo>
                  <a:lnTo>
                    <a:pt x="429292" y="2243294"/>
                  </a:lnTo>
                  <a:lnTo>
                    <a:pt x="410822" y="2203226"/>
                  </a:lnTo>
                  <a:lnTo>
                    <a:pt x="392705" y="2162391"/>
                  </a:lnTo>
                  <a:lnTo>
                    <a:pt x="374945" y="2120803"/>
                  </a:lnTo>
                  <a:lnTo>
                    <a:pt x="357545" y="2078476"/>
                  </a:lnTo>
                  <a:lnTo>
                    <a:pt x="340510" y="2035424"/>
                  </a:lnTo>
                  <a:lnTo>
                    <a:pt x="323843" y="1991660"/>
                  </a:lnTo>
                  <a:lnTo>
                    <a:pt x="307548" y="1947200"/>
                  </a:lnTo>
                  <a:lnTo>
                    <a:pt x="291628" y="1902056"/>
                  </a:lnTo>
                  <a:lnTo>
                    <a:pt x="276088" y="1856242"/>
                  </a:lnTo>
                  <a:lnTo>
                    <a:pt x="260931" y="1809774"/>
                  </a:lnTo>
                  <a:lnTo>
                    <a:pt x="246161" y="1762664"/>
                  </a:lnTo>
                  <a:lnTo>
                    <a:pt x="231781" y="1714926"/>
                  </a:lnTo>
                  <a:lnTo>
                    <a:pt x="217795" y="1666575"/>
                  </a:lnTo>
                  <a:lnTo>
                    <a:pt x="204207" y="1617624"/>
                  </a:lnTo>
                  <a:lnTo>
                    <a:pt x="191021" y="1568088"/>
                  </a:lnTo>
                  <a:lnTo>
                    <a:pt x="178241" y="1517981"/>
                  </a:lnTo>
                  <a:lnTo>
                    <a:pt x="165869" y="1467315"/>
                  </a:lnTo>
                  <a:lnTo>
                    <a:pt x="153910" y="1416106"/>
                  </a:lnTo>
                  <a:lnTo>
                    <a:pt x="142368" y="1364367"/>
                  </a:lnTo>
                  <a:lnTo>
                    <a:pt x="131246" y="1312113"/>
                  </a:lnTo>
                  <a:lnTo>
                    <a:pt x="120548" y="1259356"/>
                  </a:lnTo>
                  <a:lnTo>
                    <a:pt x="110277" y="1206112"/>
                  </a:lnTo>
                  <a:lnTo>
                    <a:pt x="100439" y="1152394"/>
                  </a:lnTo>
                  <a:lnTo>
                    <a:pt x="91035" y="1098216"/>
                  </a:lnTo>
                  <a:lnTo>
                    <a:pt x="82070" y="1043591"/>
                  </a:lnTo>
                  <a:lnTo>
                    <a:pt x="73548" y="988535"/>
                  </a:lnTo>
                  <a:lnTo>
                    <a:pt x="65472" y="933061"/>
                  </a:lnTo>
                  <a:lnTo>
                    <a:pt x="57846" y="877182"/>
                  </a:lnTo>
                  <a:lnTo>
                    <a:pt x="50674" y="820914"/>
                  </a:lnTo>
                  <a:lnTo>
                    <a:pt x="43960" y="764269"/>
                  </a:lnTo>
                  <a:lnTo>
                    <a:pt x="37707" y="707262"/>
                  </a:lnTo>
                  <a:lnTo>
                    <a:pt x="31918" y="649906"/>
                  </a:lnTo>
                  <a:lnTo>
                    <a:pt x="26599" y="592216"/>
                  </a:lnTo>
                  <a:lnTo>
                    <a:pt x="21752" y="534206"/>
                  </a:lnTo>
                  <a:lnTo>
                    <a:pt x="17381" y="475889"/>
                  </a:lnTo>
                  <a:lnTo>
                    <a:pt x="13489" y="417280"/>
                  </a:lnTo>
                  <a:lnTo>
                    <a:pt x="10082" y="358393"/>
                  </a:lnTo>
                  <a:lnTo>
                    <a:pt x="7161" y="299241"/>
                  </a:lnTo>
                  <a:lnTo>
                    <a:pt x="4732" y="239838"/>
                  </a:lnTo>
                  <a:lnTo>
                    <a:pt x="2797" y="180198"/>
                  </a:lnTo>
                  <a:lnTo>
                    <a:pt x="1361" y="120336"/>
                  </a:lnTo>
                  <a:lnTo>
                    <a:pt x="427" y="60265"/>
                  </a:lnTo>
                  <a:lnTo>
                    <a:pt x="0" y="0"/>
                  </a:lnTo>
                </a:path>
                <a:path w="4039234" h="3787775">
                  <a:moveTo>
                    <a:pt x="689863" y="2659888"/>
                  </a:moveTo>
                  <a:lnTo>
                    <a:pt x="719476" y="2709605"/>
                  </a:lnTo>
                  <a:lnTo>
                    <a:pt x="753470" y="2758618"/>
                  </a:lnTo>
                  <a:lnTo>
                    <a:pt x="791750" y="2806897"/>
                  </a:lnTo>
                  <a:lnTo>
                    <a:pt x="834223" y="2854409"/>
                  </a:lnTo>
                  <a:lnTo>
                    <a:pt x="880795" y="2901123"/>
                  </a:lnTo>
                  <a:lnTo>
                    <a:pt x="931373" y="2947008"/>
                  </a:lnTo>
                  <a:lnTo>
                    <a:pt x="985862" y="2992031"/>
                  </a:lnTo>
                  <a:lnTo>
                    <a:pt x="1044170" y="3036162"/>
                  </a:lnTo>
                  <a:lnTo>
                    <a:pt x="1106202" y="3079369"/>
                  </a:lnTo>
                  <a:lnTo>
                    <a:pt x="1138585" y="3100616"/>
                  </a:lnTo>
                  <a:lnTo>
                    <a:pt x="1171864" y="3121620"/>
                  </a:lnTo>
                  <a:lnTo>
                    <a:pt x="1206028" y="3142377"/>
                  </a:lnTo>
                  <a:lnTo>
                    <a:pt x="1241063" y="3162884"/>
                  </a:lnTo>
                  <a:lnTo>
                    <a:pt x="1276960" y="3183136"/>
                  </a:lnTo>
                  <a:lnTo>
                    <a:pt x="1313706" y="3203129"/>
                  </a:lnTo>
                  <a:lnTo>
                    <a:pt x="1351289" y="3222860"/>
                  </a:lnTo>
                  <a:lnTo>
                    <a:pt x="1389698" y="3242324"/>
                  </a:lnTo>
                  <a:lnTo>
                    <a:pt x="1428920" y="3261518"/>
                  </a:lnTo>
                  <a:lnTo>
                    <a:pt x="1468945" y="3280437"/>
                  </a:lnTo>
                  <a:lnTo>
                    <a:pt x="1509760" y="3299078"/>
                  </a:lnTo>
                  <a:lnTo>
                    <a:pt x="1551354" y="3317437"/>
                  </a:lnTo>
                  <a:lnTo>
                    <a:pt x="1593715" y="3335509"/>
                  </a:lnTo>
                  <a:lnTo>
                    <a:pt x="1636832" y="3353291"/>
                  </a:lnTo>
                  <a:lnTo>
                    <a:pt x="1680692" y="3370780"/>
                  </a:lnTo>
                  <a:lnTo>
                    <a:pt x="1725284" y="3387970"/>
                  </a:lnTo>
                  <a:lnTo>
                    <a:pt x="1770596" y="3404858"/>
                  </a:lnTo>
                  <a:lnTo>
                    <a:pt x="1816616" y="3421440"/>
                  </a:lnTo>
                  <a:lnTo>
                    <a:pt x="1863333" y="3437713"/>
                  </a:lnTo>
                  <a:lnTo>
                    <a:pt x="1910736" y="3453672"/>
                  </a:lnTo>
                  <a:lnTo>
                    <a:pt x="1958811" y="3469313"/>
                  </a:lnTo>
                  <a:lnTo>
                    <a:pt x="2007548" y="3484632"/>
                  </a:lnTo>
                  <a:lnTo>
                    <a:pt x="2056935" y="3499625"/>
                  </a:lnTo>
                  <a:lnTo>
                    <a:pt x="2106961" y="3514289"/>
                  </a:lnTo>
                  <a:lnTo>
                    <a:pt x="2157612" y="3528620"/>
                  </a:lnTo>
                  <a:lnTo>
                    <a:pt x="2208879" y="3542613"/>
                  </a:lnTo>
                  <a:lnTo>
                    <a:pt x="2260748" y="3556265"/>
                  </a:lnTo>
                  <a:lnTo>
                    <a:pt x="2313208" y="3569571"/>
                  </a:lnTo>
                  <a:lnTo>
                    <a:pt x="2366249" y="3582528"/>
                  </a:lnTo>
                  <a:lnTo>
                    <a:pt x="2419857" y="3595132"/>
                  </a:lnTo>
                  <a:lnTo>
                    <a:pt x="2474021" y="3607379"/>
                  </a:lnTo>
                  <a:lnTo>
                    <a:pt x="2528729" y="3619264"/>
                  </a:lnTo>
                  <a:lnTo>
                    <a:pt x="2583971" y="3630785"/>
                  </a:lnTo>
                  <a:lnTo>
                    <a:pt x="2639733" y="3641936"/>
                  </a:lnTo>
                  <a:lnTo>
                    <a:pt x="2696005" y="3652715"/>
                  </a:lnTo>
                  <a:lnTo>
                    <a:pt x="2752774" y="3663117"/>
                  </a:lnTo>
                  <a:lnTo>
                    <a:pt x="2810029" y="3673138"/>
                  </a:lnTo>
                  <a:lnTo>
                    <a:pt x="2867758" y="3682774"/>
                  </a:lnTo>
                  <a:lnTo>
                    <a:pt x="2925949" y="3692022"/>
                  </a:lnTo>
                  <a:lnTo>
                    <a:pt x="2984591" y="3700877"/>
                  </a:lnTo>
                  <a:lnTo>
                    <a:pt x="3043672" y="3709335"/>
                  </a:lnTo>
                  <a:lnTo>
                    <a:pt x="3103180" y="3717393"/>
                  </a:lnTo>
                  <a:lnTo>
                    <a:pt x="3163104" y="3725047"/>
                  </a:lnTo>
                  <a:lnTo>
                    <a:pt x="3223432" y="3732292"/>
                  </a:lnTo>
                  <a:lnTo>
                    <a:pt x="3284152" y="3739124"/>
                  </a:lnTo>
                  <a:lnTo>
                    <a:pt x="3345252" y="3745541"/>
                  </a:lnTo>
                  <a:lnTo>
                    <a:pt x="3406721" y="3751537"/>
                  </a:lnTo>
                  <a:lnTo>
                    <a:pt x="3468546" y="3757109"/>
                  </a:lnTo>
                  <a:lnTo>
                    <a:pt x="3530717" y="3762253"/>
                  </a:lnTo>
                  <a:lnTo>
                    <a:pt x="3593222" y="3766965"/>
                  </a:lnTo>
                  <a:lnTo>
                    <a:pt x="3656048" y="3771241"/>
                  </a:lnTo>
                  <a:lnTo>
                    <a:pt x="3719185" y="3775077"/>
                  </a:lnTo>
                  <a:lnTo>
                    <a:pt x="3782619" y="3778469"/>
                  </a:lnTo>
                  <a:lnTo>
                    <a:pt x="3846341" y="3781414"/>
                  </a:lnTo>
                  <a:lnTo>
                    <a:pt x="3910337" y="3783906"/>
                  </a:lnTo>
                  <a:lnTo>
                    <a:pt x="3974597" y="3785943"/>
                  </a:lnTo>
                  <a:lnTo>
                    <a:pt x="4039108" y="3787521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3" name="object 43"/>
          <p:cNvSpPr txBox="1">
            <a:spLocks noGrp="1"/>
          </p:cNvSpPr>
          <p:nvPr>
            <p:ph type="title"/>
          </p:nvPr>
        </p:nvSpPr>
        <p:spPr>
          <a:xfrm>
            <a:off x="6892543" y="101600"/>
            <a:ext cx="1473835" cy="2997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pc="-5">
                <a:solidFill>
                  <a:srgbClr val="FF0066"/>
                </a:solidFill>
                <a:uFill>
                  <a:solidFill>
                    <a:srgbClr val="FF0066"/>
                  </a:solidFill>
                </a:uFill>
              </a:rPr>
              <a:t>HYPERBOLA</a:t>
            </a:r>
          </a:p>
        </p:txBody>
      </p:sp>
      <p:sp>
        <p:nvSpPr>
          <p:cNvPr id="44" name="object 44"/>
          <p:cNvSpPr txBox="1"/>
          <p:nvPr/>
        </p:nvSpPr>
        <p:spPr>
          <a:xfrm>
            <a:off x="6412229" y="377444"/>
            <a:ext cx="2433955" cy="4527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31750">
              <a:lnSpc>
                <a:spcPct val="100000"/>
              </a:lnSpc>
              <a:spcBef>
                <a:spcPts val="105"/>
              </a:spcBef>
            </a:pPr>
            <a:r>
              <a:rPr dirty="0" u="heavy" sz="1400" b="1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  <a:latin typeface="Times New Roman"/>
                <a:cs typeface="Times New Roman"/>
              </a:rPr>
              <a:t>THROUGH A</a:t>
            </a:r>
            <a:r>
              <a:rPr dirty="0" u="heavy" sz="1400" spc="-195" b="1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400" spc="-5" b="1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  <a:latin typeface="Times New Roman"/>
                <a:cs typeface="Times New Roman"/>
              </a:rPr>
              <a:t>POINT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u="heavy" sz="1400" b="1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  <a:latin typeface="Times New Roman"/>
                <a:cs typeface="Times New Roman"/>
              </a:rPr>
              <a:t>OF KNOWN</a:t>
            </a:r>
            <a:r>
              <a:rPr dirty="0" u="heavy" sz="1400" spc="-120" b="1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400" spc="-15" b="1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  <a:latin typeface="Times New Roman"/>
                <a:cs typeface="Times New Roman"/>
              </a:rPr>
              <a:t>CO-ORDINATES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88340" y="768476"/>
            <a:ext cx="1588770" cy="35331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 i="1">
                <a:solidFill>
                  <a:srgbClr val="FF0066"/>
                </a:solidFill>
                <a:latin typeface="Times New Roman"/>
                <a:cs typeface="Times New Roman"/>
              </a:rPr>
              <a:t>Solution</a:t>
            </a:r>
            <a:r>
              <a:rPr dirty="0" sz="1400" spc="-75" b="1" i="1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dirty="0" sz="1400" b="1" i="1">
                <a:solidFill>
                  <a:srgbClr val="FF0066"/>
                </a:solidFill>
                <a:latin typeface="Times New Roman"/>
                <a:cs typeface="Times New Roman"/>
              </a:rPr>
              <a:t>Steps:</a:t>
            </a:r>
            <a:endParaRPr sz="1400">
              <a:latin typeface="Times New Roman"/>
              <a:cs typeface="Times New Roman"/>
            </a:endParaRPr>
          </a:p>
          <a:p>
            <a:pPr marL="12700" marR="81915">
              <a:lnSpc>
                <a:spcPct val="100000"/>
              </a:lnSpc>
              <a:spcBef>
                <a:spcPts val="5"/>
              </a:spcBef>
              <a:buAutoNum type="arabicParenR"/>
              <a:tabLst>
                <a:tab pos="271145" algn="l"/>
                <a:tab pos="271780" algn="l"/>
              </a:tabLst>
            </a:pPr>
            <a:r>
              <a:rPr dirty="0" sz="1200">
                <a:latin typeface="Times New Roman"/>
                <a:cs typeface="Times New Roman"/>
              </a:rPr>
              <a:t>Extend </a:t>
            </a:r>
            <a:r>
              <a:rPr dirty="0" sz="1200" spc="-5">
                <a:latin typeface="Times New Roman"/>
                <a:cs typeface="Times New Roman"/>
              </a:rPr>
              <a:t>horizontal  </a:t>
            </a:r>
            <a:r>
              <a:rPr dirty="0" sz="1200">
                <a:latin typeface="Times New Roman"/>
                <a:cs typeface="Times New Roman"/>
              </a:rPr>
              <a:t>line </a:t>
            </a:r>
            <a:r>
              <a:rPr dirty="0" sz="1200" spc="-5">
                <a:latin typeface="Times New Roman"/>
                <a:cs typeface="Times New Roman"/>
              </a:rPr>
              <a:t>from P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5">
                <a:latin typeface="Times New Roman"/>
                <a:cs typeface="Times New Roman"/>
              </a:rPr>
              <a:t>right</a:t>
            </a:r>
            <a:r>
              <a:rPr dirty="0" sz="1200" spc="-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side.</a:t>
            </a:r>
            <a:endParaRPr sz="1200">
              <a:latin typeface="Times New Roman"/>
              <a:cs typeface="Times New Roman"/>
            </a:endParaRPr>
          </a:p>
          <a:p>
            <a:pPr marL="12700" marR="110489">
              <a:lnSpc>
                <a:spcPct val="100000"/>
              </a:lnSpc>
              <a:buAutoNum type="arabicParenR"/>
              <a:tabLst>
                <a:tab pos="271145" algn="l"/>
                <a:tab pos="271780" algn="l"/>
              </a:tabLst>
            </a:pPr>
            <a:r>
              <a:rPr dirty="0" sz="1200">
                <a:latin typeface="Times New Roman"/>
                <a:cs typeface="Times New Roman"/>
              </a:rPr>
              <a:t>Extend </a:t>
            </a:r>
            <a:r>
              <a:rPr dirty="0" sz="1200" spc="-5">
                <a:latin typeface="Times New Roman"/>
                <a:cs typeface="Times New Roman"/>
              </a:rPr>
              <a:t>vertical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line  </a:t>
            </a:r>
            <a:r>
              <a:rPr dirty="0" sz="1200" spc="-5">
                <a:latin typeface="Times New Roman"/>
                <a:cs typeface="Times New Roman"/>
              </a:rPr>
              <a:t>from P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upward.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  <a:buAutoNum type="arabicParenR"/>
              <a:tabLst>
                <a:tab pos="271145" algn="l"/>
                <a:tab pos="271780" algn="l"/>
              </a:tabLst>
            </a:pPr>
            <a:r>
              <a:rPr dirty="0" sz="1200" spc="-5">
                <a:latin typeface="Times New Roman"/>
                <a:cs typeface="Times New Roman"/>
              </a:rPr>
              <a:t>On horizontal </a:t>
            </a:r>
            <a:r>
              <a:rPr dirty="0" sz="1200">
                <a:latin typeface="Times New Roman"/>
                <a:cs typeface="Times New Roman"/>
              </a:rPr>
              <a:t>line  </a:t>
            </a:r>
            <a:r>
              <a:rPr dirty="0" sz="1200" spc="-5">
                <a:latin typeface="Times New Roman"/>
                <a:cs typeface="Times New Roman"/>
              </a:rPr>
              <a:t>from </a:t>
            </a:r>
            <a:r>
              <a:rPr dirty="0" sz="1200" spc="-65">
                <a:latin typeface="Times New Roman"/>
                <a:cs typeface="Times New Roman"/>
              </a:rPr>
              <a:t>P, </a:t>
            </a:r>
            <a:r>
              <a:rPr dirty="0" sz="1200" spc="-5">
                <a:latin typeface="Times New Roman"/>
                <a:cs typeface="Times New Roman"/>
              </a:rPr>
              <a:t>mark </a:t>
            </a:r>
            <a:r>
              <a:rPr dirty="0" sz="1200">
                <a:latin typeface="Times New Roman"/>
                <a:cs typeface="Times New Roman"/>
              </a:rPr>
              <a:t>some points  taking </a:t>
            </a:r>
            <a:r>
              <a:rPr dirty="0" sz="1200" spc="-5">
                <a:latin typeface="Times New Roman"/>
                <a:cs typeface="Times New Roman"/>
              </a:rPr>
              <a:t>any distance and  name </a:t>
            </a:r>
            <a:r>
              <a:rPr dirty="0" sz="1200">
                <a:latin typeface="Times New Roman"/>
                <a:cs typeface="Times New Roman"/>
              </a:rPr>
              <a:t>them </a:t>
            </a:r>
            <a:r>
              <a:rPr dirty="0" sz="1200" spc="-5">
                <a:latin typeface="Times New Roman"/>
                <a:cs typeface="Times New Roman"/>
              </a:rPr>
              <a:t>after </a:t>
            </a:r>
            <a:r>
              <a:rPr dirty="0" sz="1200">
                <a:latin typeface="Times New Roman"/>
                <a:cs typeface="Times New Roman"/>
              </a:rPr>
              <a:t>P-1,  2,3,4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etc.</a:t>
            </a:r>
            <a:endParaRPr sz="1200">
              <a:latin typeface="Times New Roman"/>
              <a:cs typeface="Times New Roman"/>
            </a:endParaRPr>
          </a:p>
          <a:p>
            <a:pPr marL="12700" marR="65405">
              <a:lnSpc>
                <a:spcPct val="100000"/>
              </a:lnSpc>
              <a:buAutoNum type="arabicParenR"/>
              <a:tabLst>
                <a:tab pos="271145" algn="l"/>
                <a:tab pos="271780" algn="l"/>
              </a:tabLst>
            </a:pPr>
            <a:r>
              <a:rPr dirty="0" sz="1200">
                <a:latin typeface="Times New Roman"/>
                <a:cs typeface="Times New Roman"/>
              </a:rPr>
              <a:t>Join </a:t>
            </a:r>
            <a:r>
              <a:rPr dirty="0" sz="1200" spc="-5">
                <a:latin typeface="Times New Roman"/>
                <a:cs typeface="Times New Roman"/>
              </a:rPr>
              <a:t>1-2-3-4 </a:t>
            </a:r>
            <a:r>
              <a:rPr dirty="0" sz="1200">
                <a:latin typeface="Times New Roman"/>
                <a:cs typeface="Times New Roman"/>
              </a:rPr>
              <a:t>points  to pole </a:t>
            </a:r>
            <a:r>
              <a:rPr dirty="0" sz="1200" spc="-5">
                <a:latin typeface="Times New Roman"/>
                <a:cs typeface="Times New Roman"/>
              </a:rPr>
              <a:t>O. </a:t>
            </a:r>
            <a:r>
              <a:rPr dirty="0" sz="1200" spc="-15">
                <a:latin typeface="Times New Roman"/>
                <a:cs typeface="Times New Roman"/>
              </a:rPr>
              <a:t>Let </a:t>
            </a:r>
            <a:r>
              <a:rPr dirty="0" sz="1200">
                <a:latin typeface="Times New Roman"/>
                <a:cs typeface="Times New Roman"/>
              </a:rPr>
              <a:t>them </a:t>
            </a:r>
            <a:r>
              <a:rPr dirty="0" sz="1200" spc="-5">
                <a:latin typeface="Times New Roman"/>
                <a:cs typeface="Times New Roman"/>
              </a:rPr>
              <a:t>cut  part [P-B] also at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1,2,3,4  points.</a:t>
            </a:r>
            <a:endParaRPr sz="1200">
              <a:latin typeface="Times New Roman"/>
              <a:cs typeface="Times New Roman"/>
            </a:endParaRPr>
          </a:p>
          <a:p>
            <a:pPr algn="just" marL="12700" marR="283210">
              <a:lnSpc>
                <a:spcPct val="100000"/>
              </a:lnSpc>
              <a:buAutoNum type="arabicParenR"/>
              <a:tabLst>
                <a:tab pos="271780" algn="l"/>
              </a:tabLst>
            </a:pPr>
            <a:r>
              <a:rPr dirty="0" sz="1200" spc="-5">
                <a:latin typeface="Times New Roman"/>
                <a:cs typeface="Times New Roman"/>
              </a:rPr>
              <a:t>From horizontal  </a:t>
            </a:r>
            <a:r>
              <a:rPr dirty="0" sz="1200">
                <a:latin typeface="Times New Roman"/>
                <a:cs typeface="Times New Roman"/>
              </a:rPr>
              <a:t>1,2,3,4 </a:t>
            </a:r>
            <a:r>
              <a:rPr dirty="0" sz="1200" spc="-5">
                <a:latin typeface="Times New Roman"/>
                <a:cs typeface="Times New Roman"/>
              </a:rPr>
              <a:t>draw vertical  lines downwards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endParaRPr sz="1200">
              <a:latin typeface="Times New Roman"/>
              <a:cs typeface="Times New Roman"/>
            </a:endParaRPr>
          </a:p>
          <a:p>
            <a:pPr algn="just" marL="12700" marR="22860">
              <a:lnSpc>
                <a:spcPct val="100000"/>
              </a:lnSpc>
              <a:buAutoNum type="arabicParenR"/>
              <a:tabLst>
                <a:tab pos="271780" algn="l"/>
              </a:tabLst>
            </a:pPr>
            <a:r>
              <a:rPr dirty="0" sz="1200" spc="-5">
                <a:latin typeface="Times New Roman"/>
                <a:cs typeface="Times New Roman"/>
              </a:rPr>
              <a:t>From vertical </a:t>
            </a:r>
            <a:r>
              <a:rPr dirty="0" sz="1200">
                <a:latin typeface="Times New Roman"/>
                <a:cs typeface="Times New Roman"/>
              </a:rPr>
              <a:t>1,2,3,4  points </a:t>
            </a:r>
            <a:r>
              <a:rPr dirty="0" sz="1200" spc="-5">
                <a:latin typeface="Times New Roman"/>
                <a:cs typeface="Times New Roman"/>
              </a:rPr>
              <a:t>[from P-B]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draw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501900" y="3544316"/>
            <a:ext cx="8223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08990" algn="l"/>
              </a:tabLst>
            </a:pPr>
            <a:r>
              <a:rPr dirty="0" u="sng" sz="12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88340" y="4275835"/>
            <a:ext cx="1504315" cy="757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horizontal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lines.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tabLst>
                <a:tab pos="271145" algn="l"/>
              </a:tabLst>
            </a:pPr>
            <a:r>
              <a:rPr dirty="0" sz="1200">
                <a:latin typeface="Times New Roman"/>
                <a:cs typeface="Times New Roman"/>
              </a:rPr>
              <a:t>7)	</a:t>
            </a:r>
            <a:r>
              <a:rPr dirty="0" sz="1200" spc="-10">
                <a:latin typeface="Times New Roman"/>
                <a:cs typeface="Times New Roman"/>
              </a:rPr>
              <a:t>Line </a:t>
            </a:r>
            <a:r>
              <a:rPr dirty="0" sz="1200" spc="-5">
                <a:latin typeface="Times New Roman"/>
                <a:cs typeface="Times New Roman"/>
              </a:rPr>
              <a:t>from </a:t>
            </a:r>
            <a:r>
              <a:rPr dirty="0" sz="1200">
                <a:latin typeface="Times New Roman"/>
                <a:cs typeface="Times New Roman"/>
              </a:rPr>
              <a:t>1  horizontal </a:t>
            </a:r>
            <a:r>
              <a:rPr dirty="0" sz="1200" spc="-5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line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from  </a:t>
            </a:r>
            <a:r>
              <a:rPr dirty="0" sz="1200">
                <a:latin typeface="Times New Roman"/>
                <a:cs typeface="Times New Roman"/>
              </a:rPr>
              <a:t>1 </a:t>
            </a:r>
            <a:r>
              <a:rPr dirty="0" sz="1200" spc="-5">
                <a:latin typeface="Times New Roman"/>
                <a:cs typeface="Times New Roman"/>
              </a:rPr>
              <a:t>vertical will meet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62940" y="5007609"/>
            <a:ext cx="1631314" cy="1854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6731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P</a:t>
            </a:r>
            <a:r>
              <a:rPr dirty="0" baseline="-24305" sz="1200">
                <a:latin typeface="Times New Roman"/>
                <a:cs typeface="Times New Roman"/>
              </a:rPr>
              <a:t>1</a:t>
            </a:r>
            <a:r>
              <a:rPr dirty="0" sz="1200">
                <a:latin typeface="Times New Roman"/>
                <a:cs typeface="Times New Roman"/>
              </a:rPr>
              <a:t>.Similarly </a:t>
            </a:r>
            <a:r>
              <a:rPr dirty="0" sz="1200" spc="-5">
                <a:latin typeface="Times New Roman"/>
                <a:cs typeface="Times New Roman"/>
              </a:rPr>
              <a:t>mark </a:t>
            </a:r>
            <a:r>
              <a:rPr dirty="0" sz="1200" spc="5">
                <a:latin typeface="Times New Roman"/>
                <a:cs typeface="Times New Roman"/>
              </a:rPr>
              <a:t>P</a:t>
            </a:r>
            <a:r>
              <a:rPr dirty="0" baseline="-24305" sz="1200" spc="7">
                <a:latin typeface="Times New Roman"/>
                <a:cs typeface="Times New Roman"/>
              </a:rPr>
              <a:t>2</a:t>
            </a:r>
            <a:r>
              <a:rPr dirty="0" sz="1200" spc="5">
                <a:latin typeface="Times New Roman"/>
                <a:cs typeface="Times New Roman"/>
              </a:rPr>
              <a:t>,</a:t>
            </a:r>
            <a:r>
              <a:rPr dirty="0" sz="1200" spc="-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</a:t>
            </a:r>
            <a:r>
              <a:rPr dirty="0" baseline="-24305" sz="1200">
                <a:latin typeface="Times New Roman"/>
                <a:cs typeface="Times New Roman"/>
              </a:rPr>
              <a:t>3</a:t>
            </a:r>
            <a:r>
              <a:rPr dirty="0" sz="1200">
                <a:latin typeface="Times New Roman"/>
                <a:cs typeface="Times New Roman"/>
              </a:rPr>
              <a:t>,  P</a:t>
            </a:r>
            <a:r>
              <a:rPr dirty="0" baseline="-24305" sz="1200">
                <a:latin typeface="Times New Roman"/>
                <a:cs typeface="Times New Roman"/>
              </a:rPr>
              <a:t>4</a:t>
            </a:r>
            <a:r>
              <a:rPr dirty="0" baseline="-24305" sz="1200" spc="112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points.</a:t>
            </a:r>
            <a:endParaRPr sz="1200">
              <a:latin typeface="Times New Roman"/>
              <a:cs typeface="Times New Roman"/>
            </a:endParaRPr>
          </a:p>
          <a:p>
            <a:pPr marL="38100" marR="30480">
              <a:lnSpc>
                <a:spcPct val="100000"/>
              </a:lnSpc>
              <a:tabLst>
                <a:tab pos="296545" algn="l"/>
              </a:tabLst>
            </a:pPr>
            <a:r>
              <a:rPr dirty="0" sz="1200">
                <a:latin typeface="Times New Roman"/>
                <a:cs typeface="Times New Roman"/>
              </a:rPr>
              <a:t>8)	</a:t>
            </a:r>
            <a:r>
              <a:rPr dirty="0" sz="1200" spc="-5">
                <a:latin typeface="Times New Roman"/>
                <a:cs typeface="Times New Roman"/>
              </a:rPr>
              <a:t>Repeat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procedure  </a:t>
            </a:r>
            <a:r>
              <a:rPr dirty="0" sz="1200">
                <a:latin typeface="Times New Roman"/>
                <a:cs typeface="Times New Roman"/>
              </a:rPr>
              <a:t>by </a:t>
            </a:r>
            <a:r>
              <a:rPr dirty="0" sz="1200" spc="-5">
                <a:latin typeface="Times New Roman"/>
                <a:cs typeface="Times New Roman"/>
              </a:rPr>
              <a:t>marking </a:t>
            </a:r>
            <a:r>
              <a:rPr dirty="0" sz="1200">
                <a:latin typeface="Times New Roman"/>
                <a:cs typeface="Times New Roman"/>
              </a:rPr>
              <a:t>four points  on </a:t>
            </a:r>
            <a:r>
              <a:rPr dirty="0" sz="1200" spc="-5">
                <a:latin typeface="Times New Roman"/>
                <a:cs typeface="Times New Roman"/>
              </a:rPr>
              <a:t>upward vertical </a:t>
            </a:r>
            <a:r>
              <a:rPr dirty="0" sz="1200">
                <a:latin typeface="Times New Roman"/>
                <a:cs typeface="Times New Roman"/>
              </a:rPr>
              <a:t>line  </a:t>
            </a:r>
            <a:r>
              <a:rPr dirty="0" sz="1200" spc="-5">
                <a:latin typeface="Times New Roman"/>
                <a:cs typeface="Times New Roman"/>
              </a:rPr>
              <a:t>from P and </a:t>
            </a:r>
            <a:r>
              <a:rPr dirty="0" sz="1200">
                <a:latin typeface="Times New Roman"/>
                <a:cs typeface="Times New Roman"/>
              </a:rPr>
              <a:t>joining </a:t>
            </a:r>
            <a:r>
              <a:rPr dirty="0" sz="1200" spc="-5">
                <a:latin typeface="Times New Roman"/>
                <a:cs typeface="Times New Roman"/>
              </a:rPr>
              <a:t>all  </a:t>
            </a:r>
            <a:r>
              <a:rPr dirty="0" sz="1200">
                <a:latin typeface="Times New Roman"/>
                <a:cs typeface="Times New Roman"/>
              </a:rPr>
              <a:t>those to pole </a:t>
            </a:r>
            <a:r>
              <a:rPr dirty="0" sz="1200" spc="-5">
                <a:latin typeface="Times New Roman"/>
                <a:cs typeface="Times New Roman"/>
              </a:rPr>
              <a:t>O. Name  </a:t>
            </a:r>
            <a:r>
              <a:rPr dirty="0" sz="1200">
                <a:latin typeface="Times New Roman"/>
                <a:cs typeface="Times New Roman"/>
              </a:rPr>
              <a:t>this points </a:t>
            </a:r>
            <a:r>
              <a:rPr dirty="0" sz="1200" spc="5">
                <a:latin typeface="Times New Roman"/>
                <a:cs typeface="Times New Roman"/>
              </a:rPr>
              <a:t>P</a:t>
            </a:r>
            <a:r>
              <a:rPr dirty="0" baseline="-24305" sz="1200" spc="7">
                <a:latin typeface="Times New Roman"/>
                <a:cs typeface="Times New Roman"/>
              </a:rPr>
              <a:t>6</a:t>
            </a:r>
            <a:r>
              <a:rPr dirty="0" sz="1200" spc="5">
                <a:latin typeface="Times New Roman"/>
                <a:cs typeface="Times New Roman"/>
              </a:rPr>
              <a:t>, </a:t>
            </a:r>
            <a:r>
              <a:rPr dirty="0" sz="1200">
                <a:latin typeface="Times New Roman"/>
                <a:cs typeface="Times New Roman"/>
              </a:rPr>
              <a:t>P</a:t>
            </a:r>
            <a:r>
              <a:rPr dirty="0" baseline="-24305" sz="1200">
                <a:latin typeface="Times New Roman"/>
                <a:cs typeface="Times New Roman"/>
              </a:rPr>
              <a:t>7</a:t>
            </a:r>
            <a:r>
              <a:rPr dirty="0" sz="1200">
                <a:latin typeface="Times New Roman"/>
                <a:cs typeface="Times New Roman"/>
              </a:rPr>
              <a:t>, P</a:t>
            </a:r>
            <a:r>
              <a:rPr dirty="0" baseline="-24305" sz="1200">
                <a:latin typeface="Times New Roman"/>
                <a:cs typeface="Times New Roman"/>
              </a:rPr>
              <a:t>8 </a:t>
            </a:r>
            <a:r>
              <a:rPr dirty="0" sz="1200" spc="-5">
                <a:latin typeface="Times New Roman"/>
                <a:cs typeface="Times New Roman"/>
              </a:rPr>
              <a:t>etc.  and </a:t>
            </a:r>
            <a:r>
              <a:rPr dirty="0" sz="1200">
                <a:latin typeface="Times New Roman"/>
                <a:cs typeface="Times New Roman"/>
              </a:rPr>
              <a:t>join </a:t>
            </a:r>
            <a:r>
              <a:rPr dirty="0" sz="1200" spc="-5">
                <a:latin typeface="Times New Roman"/>
                <a:cs typeface="Times New Roman"/>
              </a:rPr>
              <a:t>them </a:t>
            </a:r>
            <a:r>
              <a:rPr dirty="0" sz="1200">
                <a:latin typeface="Times New Roman"/>
                <a:cs typeface="Times New Roman"/>
              </a:rPr>
              <a:t>by smooth  </a:t>
            </a:r>
            <a:r>
              <a:rPr dirty="0" sz="1200" spc="-5">
                <a:latin typeface="Times New Roman"/>
                <a:cs typeface="Times New Roman"/>
              </a:rPr>
              <a:t>curve.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43890" y="190626"/>
            <a:ext cx="4478020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solidFill>
                  <a:srgbClr val="FF0066"/>
                </a:solidFill>
                <a:latin typeface="Times New Roman"/>
                <a:cs typeface="Times New Roman"/>
              </a:rPr>
              <a:t>Problem </a:t>
            </a:r>
            <a:r>
              <a:rPr dirty="0" sz="1400" b="1">
                <a:solidFill>
                  <a:srgbClr val="FF0066"/>
                </a:solidFill>
                <a:latin typeface="Times New Roman"/>
                <a:cs typeface="Times New Roman"/>
              </a:rPr>
              <a:t>No.10: </a:t>
            </a:r>
            <a:r>
              <a:rPr dirty="0" sz="1400">
                <a:latin typeface="Times New Roman"/>
                <a:cs typeface="Times New Roman"/>
              </a:rPr>
              <a:t>Point P is 40 </a:t>
            </a:r>
            <a:r>
              <a:rPr dirty="0" sz="1400" spc="-10">
                <a:latin typeface="Times New Roman"/>
                <a:cs typeface="Times New Roman"/>
              </a:rPr>
              <a:t>mm </a:t>
            </a:r>
            <a:r>
              <a:rPr dirty="0" sz="1400">
                <a:latin typeface="Times New Roman"/>
                <a:cs typeface="Times New Roman"/>
              </a:rPr>
              <a:t>and 30 </a:t>
            </a:r>
            <a:r>
              <a:rPr dirty="0" sz="1400" spc="-10">
                <a:latin typeface="Times New Roman"/>
                <a:cs typeface="Times New Roman"/>
              </a:rPr>
              <a:t>mm </a:t>
            </a:r>
            <a:r>
              <a:rPr dirty="0" sz="1400">
                <a:latin typeface="Times New Roman"/>
                <a:cs typeface="Times New Roman"/>
              </a:rPr>
              <a:t>from</a:t>
            </a:r>
            <a:r>
              <a:rPr dirty="0" sz="1400" spc="-2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horizontal  and vertical axes </a:t>
            </a:r>
            <a:r>
              <a:rPr dirty="0" sz="1400" spc="-10">
                <a:latin typeface="Times New Roman"/>
                <a:cs typeface="Times New Roman"/>
              </a:rPr>
              <a:t>respectively.Draw </a:t>
            </a:r>
            <a:r>
              <a:rPr dirty="0" sz="1400" spc="-5">
                <a:latin typeface="Times New Roman"/>
                <a:cs typeface="Times New Roman"/>
              </a:rPr>
              <a:t>Hyperbola </a:t>
            </a:r>
            <a:r>
              <a:rPr dirty="0" sz="1400">
                <a:latin typeface="Times New Roman"/>
                <a:cs typeface="Times New Roman"/>
              </a:rPr>
              <a:t>through</a:t>
            </a:r>
            <a:r>
              <a:rPr dirty="0" sz="1400" spc="-1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it.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8016875" y="6629400"/>
            <a:ext cx="914400" cy="182880"/>
            <a:chOff x="8016875" y="6629400"/>
            <a:chExt cx="914400" cy="182880"/>
          </a:xfrm>
        </p:grpSpPr>
        <p:sp>
          <p:nvSpPr>
            <p:cNvPr id="51" name="object 51"/>
            <p:cNvSpPr/>
            <p:nvPr/>
          </p:nvSpPr>
          <p:spPr>
            <a:xfrm>
              <a:off x="8016875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625" y="182562"/>
                  </a:lnTo>
                  <a:lnTo>
                    <a:pt x="182625" y="159741"/>
                  </a:lnTo>
                  <a:lnTo>
                    <a:pt x="39877" y="159741"/>
                  </a:lnTo>
                  <a:lnTo>
                    <a:pt x="39877" y="91287"/>
                  </a:lnTo>
                  <a:lnTo>
                    <a:pt x="22859" y="91287"/>
                  </a:lnTo>
                  <a:lnTo>
                    <a:pt x="91313" y="22821"/>
                  </a:lnTo>
                  <a:lnTo>
                    <a:pt x="182625" y="22821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81"/>
                  </a:moveTo>
                  <a:lnTo>
                    <a:pt x="134111" y="31381"/>
                  </a:lnTo>
                  <a:lnTo>
                    <a:pt x="134111" y="65608"/>
                  </a:lnTo>
                  <a:lnTo>
                    <a:pt x="159766" y="91287"/>
                  </a:lnTo>
                  <a:lnTo>
                    <a:pt x="142621" y="91287"/>
                  </a:lnTo>
                  <a:lnTo>
                    <a:pt x="142621" y="159741"/>
                  </a:lnTo>
                  <a:lnTo>
                    <a:pt x="182625" y="159741"/>
                  </a:lnTo>
                  <a:lnTo>
                    <a:pt x="182625" y="31381"/>
                  </a:lnTo>
                  <a:close/>
                </a:path>
                <a:path w="182879" h="182879">
                  <a:moveTo>
                    <a:pt x="182625" y="22821"/>
                  </a:moveTo>
                  <a:lnTo>
                    <a:pt x="91313" y="22821"/>
                  </a:lnTo>
                  <a:lnTo>
                    <a:pt x="116967" y="48488"/>
                  </a:lnTo>
                  <a:lnTo>
                    <a:pt x="116967" y="31381"/>
                  </a:lnTo>
                  <a:lnTo>
                    <a:pt x="182625" y="31381"/>
                  </a:lnTo>
                  <a:lnTo>
                    <a:pt x="182625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8056753" y="6660781"/>
              <a:ext cx="102870" cy="128905"/>
            </a:xfrm>
            <a:custGeom>
              <a:avLst/>
              <a:gdLst/>
              <a:ahLst/>
              <a:cxnLst/>
              <a:rect l="l" t="t" r="r" b="b"/>
              <a:pathLst>
                <a:path w="102870" h="128904">
                  <a:moveTo>
                    <a:pt x="94233" y="0"/>
                  </a:moveTo>
                  <a:lnTo>
                    <a:pt x="77089" y="0"/>
                  </a:lnTo>
                  <a:lnTo>
                    <a:pt x="77089" y="17106"/>
                  </a:lnTo>
                  <a:lnTo>
                    <a:pt x="94233" y="34226"/>
                  </a:lnTo>
                  <a:lnTo>
                    <a:pt x="94233" y="0"/>
                  </a:lnTo>
                  <a:close/>
                </a:path>
                <a:path w="102870" h="128904">
                  <a:moveTo>
                    <a:pt x="102743" y="59905"/>
                  </a:moveTo>
                  <a:lnTo>
                    <a:pt x="0" y="59905"/>
                  </a:lnTo>
                  <a:lnTo>
                    <a:pt x="0" y="128360"/>
                  </a:lnTo>
                  <a:lnTo>
                    <a:pt x="42799" y="128360"/>
                  </a:lnTo>
                  <a:lnTo>
                    <a:pt x="42799" y="94129"/>
                  </a:lnTo>
                  <a:lnTo>
                    <a:pt x="102743" y="94129"/>
                  </a:lnTo>
                  <a:lnTo>
                    <a:pt x="102743" y="59905"/>
                  </a:lnTo>
                  <a:close/>
                </a:path>
                <a:path w="102870" h="128904">
                  <a:moveTo>
                    <a:pt x="102743" y="94129"/>
                  </a:moveTo>
                  <a:lnTo>
                    <a:pt x="59944" y="94129"/>
                  </a:lnTo>
                  <a:lnTo>
                    <a:pt x="59944" y="128360"/>
                  </a:lnTo>
                  <a:lnTo>
                    <a:pt x="102743" y="128360"/>
                  </a:lnTo>
                  <a:lnTo>
                    <a:pt x="102743" y="94129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80397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68453" y="0"/>
                  </a:moveTo>
                  <a:lnTo>
                    <a:pt x="0" y="68465"/>
                  </a:lnTo>
                  <a:lnTo>
                    <a:pt x="136906" y="68465"/>
                  </a:lnTo>
                  <a:lnTo>
                    <a:pt x="68453" y="0"/>
                  </a:lnTo>
                  <a:close/>
                </a:path>
                <a:path w="137159" h="137159">
                  <a:moveTo>
                    <a:pt x="76962" y="102689"/>
                  </a:moveTo>
                  <a:lnTo>
                    <a:pt x="59817" y="102689"/>
                  </a:lnTo>
                  <a:lnTo>
                    <a:pt x="59817" y="136919"/>
                  </a:lnTo>
                  <a:lnTo>
                    <a:pt x="76962" y="136919"/>
                  </a:lnTo>
                  <a:lnTo>
                    <a:pt x="76962" y="102689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80397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68453" y="0"/>
                  </a:moveTo>
                  <a:lnTo>
                    <a:pt x="94107" y="25666"/>
                  </a:lnTo>
                  <a:lnTo>
                    <a:pt x="94107" y="8559"/>
                  </a:lnTo>
                  <a:lnTo>
                    <a:pt x="111251" y="8559"/>
                  </a:lnTo>
                  <a:lnTo>
                    <a:pt x="111251" y="42786"/>
                  </a:lnTo>
                  <a:lnTo>
                    <a:pt x="136906" y="68465"/>
                  </a:lnTo>
                  <a:lnTo>
                    <a:pt x="119761" y="68465"/>
                  </a:lnTo>
                  <a:lnTo>
                    <a:pt x="119761" y="136919"/>
                  </a:lnTo>
                  <a:lnTo>
                    <a:pt x="17018" y="136919"/>
                  </a:lnTo>
                  <a:lnTo>
                    <a:pt x="17018" y="68465"/>
                  </a:lnTo>
                  <a:lnTo>
                    <a:pt x="0" y="68465"/>
                  </a:lnTo>
                  <a:lnTo>
                    <a:pt x="68453" y="0"/>
                  </a:lnTo>
                  <a:close/>
                </a:path>
                <a:path w="137159" h="137159">
                  <a:moveTo>
                    <a:pt x="94107" y="25666"/>
                  </a:moveTo>
                  <a:lnTo>
                    <a:pt x="111251" y="42786"/>
                  </a:lnTo>
                </a:path>
                <a:path w="137159" h="137159">
                  <a:moveTo>
                    <a:pt x="119761" y="68465"/>
                  </a:moveTo>
                  <a:lnTo>
                    <a:pt x="17018" y="68465"/>
                  </a:lnTo>
                </a:path>
                <a:path w="137159" h="137159">
                  <a:moveTo>
                    <a:pt x="59817" y="136919"/>
                  </a:moveTo>
                  <a:lnTo>
                    <a:pt x="59817" y="102689"/>
                  </a:lnTo>
                  <a:lnTo>
                    <a:pt x="76962" y="102689"/>
                  </a:lnTo>
                  <a:lnTo>
                    <a:pt x="76962" y="13691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8382000" y="66294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4150" y="182562"/>
                  </a:lnTo>
                  <a:lnTo>
                    <a:pt x="184150" y="159741"/>
                  </a:lnTo>
                  <a:lnTo>
                    <a:pt x="160527" y="159741"/>
                  </a:lnTo>
                  <a:lnTo>
                    <a:pt x="23622" y="91287"/>
                  </a:lnTo>
                  <a:lnTo>
                    <a:pt x="160527" y="22821"/>
                  </a:lnTo>
                  <a:lnTo>
                    <a:pt x="184150" y="22821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821"/>
                  </a:moveTo>
                  <a:lnTo>
                    <a:pt x="160527" y="22821"/>
                  </a:lnTo>
                  <a:lnTo>
                    <a:pt x="160527" y="159741"/>
                  </a:lnTo>
                  <a:lnTo>
                    <a:pt x="184150" y="159741"/>
                  </a:lnTo>
                  <a:lnTo>
                    <a:pt x="184150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8405622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5" y="0"/>
                  </a:moveTo>
                  <a:lnTo>
                    <a:pt x="0" y="68465"/>
                  </a:lnTo>
                  <a:lnTo>
                    <a:pt x="136905" y="136919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8405622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68465"/>
                  </a:moveTo>
                  <a:lnTo>
                    <a:pt x="136905" y="0"/>
                  </a:lnTo>
                  <a:lnTo>
                    <a:pt x="136905" y="136919"/>
                  </a:lnTo>
                  <a:lnTo>
                    <a:pt x="0" y="684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8566150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625" y="182562"/>
                  </a:lnTo>
                  <a:lnTo>
                    <a:pt x="182625" y="159741"/>
                  </a:lnTo>
                  <a:lnTo>
                    <a:pt x="22859" y="159741"/>
                  </a:lnTo>
                  <a:lnTo>
                    <a:pt x="22859" y="22821"/>
                  </a:lnTo>
                  <a:lnTo>
                    <a:pt x="182625" y="22821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821"/>
                  </a:moveTo>
                  <a:lnTo>
                    <a:pt x="22859" y="22821"/>
                  </a:lnTo>
                  <a:lnTo>
                    <a:pt x="159766" y="91287"/>
                  </a:lnTo>
                  <a:lnTo>
                    <a:pt x="22859" y="159741"/>
                  </a:lnTo>
                  <a:lnTo>
                    <a:pt x="182625" y="159741"/>
                  </a:lnTo>
                  <a:lnTo>
                    <a:pt x="182625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8589009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0"/>
                  </a:moveTo>
                  <a:lnTo>
                    <a:pt x="0" y="136919"/>
                  </a:lnTo>
                  <a:lnTo>
                    <a:pt x="136906" y="684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8589009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6" y="68465"/>
                  </a:moveTo>
                  <a:lnTo>
                    <a:pt x="0" y="136919"/>
                  </a:lnTo>
                  <a:lnTo>
                    <a:pt x="0" y="0"/>
                  </a:lnTo>
                  <a:lnTo>
                    <a:pt x="136906" y="684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8199501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499" y="182562"/>
                  </a:lnTo>
                  <a:lnTo>
                    <a:pt x="182499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182499" y="22821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821"/>
                  </a:moveTo>
                  <a:lnTo>
                    <a:pt x="39877" y="22821"/>
                  </a:lnTo>
                  <a:lnTo>
                    <a:pt x="39877" y="159741"/>
                  </a:lnTo>
                  <a:lnTo>
                    <a:pt x="159639" y="159741"/>
                  </a:lnTo>
                  <a:lnTo>
                    <a:pt x="57023" y="91287"/>
                  </a:lnTo>
                  <a:lnTo>
                    <a:pt x="159639" y="22821"/>
                  </a:lnTo>
                  <a:close/>
                </a:path>
                <a:path w="182879" h="182879">
                  <a:moveTo>
                    <a:pt x="182499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82499" y="159741"/>
                  </a:lnTo>
                  <a:lnTo>
                    <a:pt x="182499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82222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6" y="0"/>
                  </a:moveTo>
                  <a:lnTo>
                    <a:pt x="34290" y="68465"/>
                  </a:lnTo>
                  <a:lnTo>
                    <a:pt x="136906" y="136919"/>
                  </a:lnTo>
                  <a:lnTo>
                    <a:pt x="136906" y="0"/>
                  </a:lnTo>
                  <a:close/>
                </a:path>
                <a:path w="137159" h="137159">
                  <a:moveTo>
                    <a:pt x="17145" y="0"/>
                  </a:moveTo>
                  <a:lnTo>
                    <a:pt x="0" y="0"/>
                  </a:lnTo>
                  <a:lnTo>
                    <a:pt x="0" y="136919"/>
                  </a:lnTo>
                  <a:lnTo>
                    <a:pt x="17145" y="136919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8256524" y="6652221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59">
                  <a:moveTo>
                    <a:pt x="0" y="68465"/>
                  </a:moveTo>
                  <a:lnTo>
                    <a:pt x="102616" y="0"/>
                  </a:lnTo>
                  <a:lnTo>
                    <a:pt x="102616" y="136919"/>
                  </a:lnTo>
                  <a:lnTo>
                    <a:pt x="0" y="68465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8748776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499" y="182562"/>
                  </a:lnTo>
                  <a:lnTo>
                    <a:pt x="182499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182499" y="22821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821"/>
                  </a:moveTo>
                  <a:lnTo>
                    <a:pt x="22732" y="22821"/>
                  </a:lnTo>
                  <a:lnTo>
                    <a:pt x="125475" y="91287"/>
                  </a:lnTo>
                  <a:lnTo>
                    <a:pt x="22732" y="159741"/>
                  </a:lnTo>
                  <a:lnTo>
                    <a:pt x="142621" y="159741"/>
                  </a:lnTo>
                  <a:lnTo>
                    <a:pt x="142621" y="22821"/>
                  </a:lnTo>
                  <a:close/>
                </a:path>
                <a:path w="182879" h="182879">
                  <a:moveTo>
                    <a:pt x="182499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82499" y="159741"/>
                  </a:lnTo>
                  <a:lnTo>
                    <a:pt x="182499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8771508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0"/>
                  </a:moveTo>
                  <a:lnTo>
                    <a:pt x="0" y="136919"/>
                  </a:lnTo>
                  <a:lnTo>
                    <a:pt x="102743" y="68465"/>
                  </a:lnTo>
                  <a:lnTo>
                    <a:pt x="0" y="0"/>
                  </a:lnTo>
                  <a:close/>
                </a:path>
                <a:path w="137159" h="137159">
                  <a:moveTo>
                    <a:pt x="136906" y="0"/>
                  </a:moveTo>
                  <a:lnTo>
                    <a:pt x="119888" y="0"/>
                  </a:lnTo>
                  <a:lnTo>
                    <a:pt x="119888" y="136919"/>
                  </a:lnTo>
                  <a:lnTo>
                    <a:pt x="136906" y="136919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8771508" y="6652221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59">
                  <a:moveTo>
                    <a:pt x="102743" y="68465"/>
                  </a:moveTo>
                  <a:lnTo>
                    <a:pt x="0" y="136919"/>
                  </a:lnTo>
                  <a:lnTo>
                    <a:pt x="0" y="0"/>
                  </a:lnTo>
                  <a:lnTo>
                    <a:pt x="102743" y="684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67" name="object 67"/>
          <p:cNvGraphicFramePr>
            <a:graphicFrameLocks noGrp="1"/>
          </p:cNvGraphicFramePr>
          <p:nvPr/>
        </p:nvGraphicFramePr>
        <p:xfrm>
          <a:off x="8010525" y="6623050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056126" y="931925"/>
            <a:ext cx="4904105" cy="4304030"/>
            <a:chOff x="4056126" y="931925"/>
            <a:chExt cx="4904105" cy="4304030"/>
          </a:xfrm>
        </p:grpSpPr>
        <p:sp>
          <p:nvSpPr>
            <p:cNvPr id="3" name="object 3"/>
            <p:cNvSpPr/>
            <p:nvPr/>
          </p:nvSpPr>
          <p:spPr>
            <a:xfrm>
              <a:off x="4086225" y="5195823"/>
              <a:ext cx="4864100" cy="0"/>
            </a:xfrm>
            <a:custGeom>
              <a:avLst/>
              <a:gdLst/>
              <a:ahLst/>
              <a:cxnLst/>
              <a:rect l="l" t="t" r="r" b="b"/>
              <a:pathLst>
                <a:path w="4864100" h="0">
                  <a:moveTo>
                    <a:pt x="0" y="0"/>
                  </a:moveTo>
                  <a:lnTo>
                    <a:pt x="48641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4486275" y="5156199"/>
              <a:ext cx="80263" cy="7937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958842" y="5156199"/>
              <a:ext cx="80263" cy="7937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431536" y="5156199"/>
              <a:ext cx="80263" cy="7937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904102" y="5156199"/>
              <a:ext cx="80263" cy="7937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6376797" y="5156199"/>
              <a:ext cx="80263" cy="7937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6849364" y="5156199"/>
              <a:ext cx="80263" cy="7937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322058" y="5156199"/>
              <a:ext cx="80264" cy="7937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7794625" y="5156199"/>
              <a:ext cx="80264" cy="7937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8267319" y="5156199"/>
              <a:ext cx="80263" cy="7937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8739885" y="5156199"/>
              <a:ext cx="80264" cy="7937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4086225" y="941450"/>
              <a:ext cx="0" cy="4254500"/>
            </a:xfrm>
            <a:custGeom>
              <a:avLst/>
              <a:gdLst/>
              <a:ahLst/>
              <a:cxnLst/>
              <a:rect l="l" t="t" r="r" b="b"/>
              <a:pathLst>
                <a:path w="0" h="4254500">
                  <a:moveTo>
                    <a:pt x="0" y="0"/>
                  </a:moveTo>
                  <a:lnTo>
                    <a:pt x="0" y="42543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056126" y="5155310"/>
              <a:ext cx="79375" cy="8026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4056126" y="4716398"/>
              <a:ext cx="79375" cy="8026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056126" y="4311268"/>
              <a:ext cx="79375" cy="8026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4056126" y="3906138"/>
              <a:ext cx="79375" cy="8013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4056126" y="3500881"/>
              <a:ext cx="79375" cy="8026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4056126" y="3095752"/>
              <a:ext cx="79375" cy="8026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4056126" y="2690621"/>
              <a:ext cx="79375" cy="8026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4056126" y="2285491"/>
              <a:ext cx="79375" cy="8013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4056126" y="1880234"/>
              <a:ext cx="79375" cy="8026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4056126" y="1475104"/>
              <a:ext cx="79375" cy="8026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4056126" y="1069974"/>
              <a:ext cx="79375" cy="8026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/>
          <p:nvPr/>
        </p:nvSpPr>
        <p:spPr>
          <a:xfrm>
            <a:off x="5032375" y="5692775"/>
            <a:ext cx="811530" cy="85725"/>
          </a:xfrm>
          <a:custGeom>
            <a:avLst/>
            <a:gdLst/>
            <a:ahLst/>
            <a:cxnLst/>
            <a:rect l="l" t="t" r="r" b="b"/>
            <a:pathLst>
              <a:path w="811529" h="85725">
                <a:moveTo>
                  <a:pt x="725424" y="0"/>
                </a:moveTo>
                <a:lnTo>
                  <a:pt x="725424" y="85725"/>
                </a:lnTo>
                <a:lnTo>
                  <a:pt x="782574" y="57150"/>
                </a:lnTo>
                <a:lnTo>
                  <a:pt x="739775" y="57150"/>
                </a:lnTo>
                <a:lnTo>
                  <a:pt x="739775" y="28575"/>
                </a:lnTo>
                <a:lnTo>
                  <a:pt x="782574" y="28575"/>
                </a:lnTo>
                <a:lnTo>
                  <a:pt x="725424" y="0"/>
                </a:lnTo>
                <a:close/>
              </a:path>
              <a:path w="811529" h="85725">
                <a:moveTo>
                  <a:pt x="725424" y="28575"/>
                </a:moveTo>
                <a:lnTo>
                  <a:pt x="0" y="28575"/>
                </a:lnTo>
                <a:lnTo>
                  <a:pt x="0" y="57150"/>
                </a:lnTo>
                <a:lnTo>
                  <a:pt x="725424" y="57150"/>
                </a:lnTo>
                <a:lnTo>
                  <a:pt x="725424" y="28575"/>
                </a:lnTo>
                <a:close/>
              </a:path>
              <a:path w="811529" h="85725">
                <a:moveTo>
                  <a:pt x="782574" y="28575"/>
                </a:moveTo>
                <a:lnTo>
                  <a:pt x="739775" y="28575"/>
                </a:lnTo>
                <a:lnTo>
                  <a:pt x="739775" y="57150"/>
                </a:lnTo>
                <a:lnTo>
                  <a:pt x="782574" y="57150"/>
                </a:lnTo>
                <a:lnTo>
                  <a:pt x="811149" y="42862"/>
                </a:lnTo>
                <a:lnTo>
                  <a:pt x="782574" y="285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462273" y="4278248"/>
            <a:ext cx="85725" cy="675005"/>
          </a:xfrm>
          <a:custGeom>
            <a:avLst/>
            <a:gdLst/>
            <a:ahLst/>
            <a:cxnLst/>
            <a:rect l="l" t="t" r="r" b="b"/>
            <a:pathLst>
              <a:path w="85725" h="675004">
                <a:moveTo>
                  <a:pt x="57150" y="71500"/>
                </a:moveTo>
                <a:lnTo>
                  <a:pt x="28575" y="71500"/>
                </a:lnTo>
                <a:lnTo>
                  <a:pt x="28575" y="674751"/>
                </a:lnTo>
                <a:lnTo>
                  <a:pt x="57150" y="674751"/>
                </a:lnTo>
                <a:lnTo>
                  <a:pt x="57150" y="71500"/>
                </a:lnTo>
                <a:close/>
              </a:path>
              <a:path w="85725" h="675004">
                <a:moveTo>
                  <a:pt x="42925" y="0"/>
                </a:moveTo>
                <a:lnTo>
                  <a:pt x="0" y="85725"/>
                </a:lnTo>
                <a:lnTo>
                  <a:pt x="28575" y="85725"/>
                </a:lnTo>
                <a:lnTo>
                  <a:pt x="28575" y="71500"/>
                </a:lnTo>
                <a:lnTo>
                  <a:pt x="78623" y="71500"/>
                </a:lnTo>
                <a:lnTo>
                  <a:pt x="42925" y="0"/>
                </a:lnTo>
                <a:close/>
              </a:path>
              <a:path w="85725" h="675004">
                <a:moveTo>
                  <a:pt x="78623" y="71500"/>
                </a:moveTo>
                <a:lnTo>
                  <a:pt x="57150" y="71500"/>
                </a:lnTo>
                <a:lnTo>
                  <a:pt x="57150" y="85725"/>
                </a:lnTo>
                <a:lnTo>
                  <a:pt x="85725" y="85725"/>
                </a:lnTo>
                <a:lnTo>
                  <a:pt x="78623" y="71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3278350" y="2975168"/>
            <a:ext cx="494030" cy="10287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39"/>
              </a:lnSpc>
            </a:pPr>
            <a:r>
              <a:rPr dirty="0" sz="1600">
                <a:latin typeface="Times New Roman"/>
                <a:cs typeface="Times New Roman"/>
              </a:rPr>
              <a:t>PRESSUR</a:t>
            </a:r>
            <a:r>
              <a:rPr dirty="0" sz="1600"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(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Kg/cm</a:t>
            </a:r>
            <a:r>
              <a:rPr dirty="0" baseline="26455" sz="1575" spc="-7">
                <a:latin typeface="Times New Roman"/>
                <a:cs typeface="Times New Roman"/>
              </a:rPr>
              <a:t>2</a:t>
            </a:r>
            <a:r>
              <a:rPr dirty="0" sz="1600" spc="-5">
                <a:latin typeface="Times New Roman"/>
                <a:cs typeface="Times New Roman"/>
              </a:rPr>
              <a:t>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862196" y="5190490"/>
            <a:ext cx="12700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0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478401" y="5224398"/>
            <a:ext cx="3973195" cy="673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494030" algn="l"/>
                <a:tab pos="948055" algn="l"/>
                <a:tab pos="1405890" algn="l"/>
                <a:tab pos="1903730" algn="l"/>
                <a:tab pos="2368550" algn="l"/>
                <a:tab pos="2858135" algn="l"/>
                <a:tab pos="3315335" algn="l"/>
                <a:tab pos="3795395" algn="l"/>
              </a:tabLst>
            </a:pPr>
            <a:r>
              <a:rPr dirty="0" sz="1600" spc="-5">
                <a:latin typeface="Times New Roman"/>
                <a:cs typeface="Times New Roman"/>
              </a:rPr>
              <a:t>1	2	3	4	5	6	7	8	9</a:t>
            </a:r>
            <a:endParaRPr sz="1600">
              <a:latin typeface="Times New Roman"/>
              <a:cs typeface="Times New Roman"/>
            </a:endParaRPr>
          </a:p>
          <a:p>
            <a:pPr algn="ctr" marL="333375">
              <a:lnSpc>
                <a:spcPct val="100000"/>
              </a:lnSpc>
              <a:spcBef>
                <a:spcPts val="1265"/>
              </a:spcBef>
            </a:pPr>
            <a:r>
              <a:rPr dirty="0" sz="1600" spc="-5">
                <a:latin typeface="Times New Roman"/>
                <a:cs typeface="Times New Roman"/>
              </a:rPr>
              <a:t>VOLUME:( </a:t>
            </a:r>
            <a:r>
              <a:rPr dirty="0" sz="1600">
                <a:latin typeface="Times New Roman"/>
                <a:cs typeface="Times New Roman"/>
              </a:rPr>
              <a:t>M</a:t>
            </a:r>
            <a:r>
              <a:rPr dirty="0" baseline="26455" sz="1575">
                <a:latin typeface="Times New Roman"/>
                <a:cs typeface="Times New Roman"/>
              </a:rPr>
              <a:t>3</a:t>
            </a:r>
            <a:r>
              <a:rPr dirty="0" baseline="26455" sz="1575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674989" y="5215890"/>
            <a:ext cx="22987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Times New Roman"/>
                <a:cs typeface="Times New Roman"/>
              </a:rPr>
              <a:t>10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808221" y="979678"/>
            <a:ext cx="229870" cy="39166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Times New Roman"/>
                <a:cs typeface="Times New Roman"/>
              </a:rPr>
              <a:t>10</a:t>
            </a:r>
            <a:endParaRPr sz="1600">
              <a:latin typeface="Times New Roman"/>
              <a:cs typeface="Times New Roman"/>
            </a:endParaRPr>
          </a:p>
          <a:p>
            <a:pPr marL="71755">
              <a:lnSpc>
                <a:spcPct val="100000"/>
              </a:lnSpc>
              <a:spcBef>
                <a:spcPts val="1270"/>
              </a:spcBef>
            </a:pPr>
            <a:r>
              <a:rPr dirty="0" sz="1600" spc="-5">
                <a:latin typeface="Times New Roman"/>
                <a:cs typeface="Times New Roman"/>
              </a:rPr>
              <a:t>9</a:t>
            </a:r>
            <a:endParaRPr sz="1600">
              <a:latin typeface="Times New Roman"/>
              <a:cs typeface="Times New Roman"/>
            </a:endParaRPr>
          </a:p>
          <a:p>
            <a:pPr marL="71755">
              <a:lnSpc>
                <a:spcPct val="100000"/>
              </a:lnSpc>
              <a:spcBef>
                <a:spcPts val="1270"/>
              </a:spcBef>
            </a:pPr>
            <a:r>
              <a:rPr dirty="0" sz="1600" spc="-5">
                <a:latin typeface="Times New Roman"/>
                <a:cs typeface="Times New Roman"/>
              </a:rPr>
              <a:t>8</a:t>
            </a:r>
            <a:endParaRPr sz="1600">
              <a:latin typeface="Times New Roman"/>
              <a:cs typeface="Times New Roman"/>
            </a:endParaRPr>
          </a:p>
          <a:p>
            <a:pPr marL="71755">
              <a:lnSpc>
                <a:spcPct val="100000"/>
              </a:lnSpc>
              <a:spcBef>
                <a:spcPts val="1275"/>
              </a:spcBef>
            </a:pPr>
            <a:r>
              <a:rPr dirty="0" sz="1600" spc="-5">
                <a:latin typeface="Times New Roman"/>
                <a:cs typeface="Times New Roman"/>
              </a:rPr>
              <a:t>7</a:t>
            </a:r>
            <a:endParaRPr sz="1600">
              <a:latin typeface="Times New Roman"/>
              <a:cs typeface="Times New Roman"/>
            </a:endParaRPr>
          </a:p>
          <a:p>
            <a:pPr marL="71755">
              <a:lnSpc>
                <a:spcPct val="100000"/>
              </a:lnSpc>
              <a:spcBef>
                <a:spcPts val="1270"/>
              </a:spcBef>
            </a:pPr>
            <a:r>
              <a:rPr dirty="0" sz="1600" spc="-5">
                <a:latin typeface="Times New Roman"/>
                <a:cs typeface="Times New Roman"/>
              </a:rPr>
              <a:t>6</a:t>
            </a:r>
            <a:endParaRPr sz="1600">
              <a:latin typeface="Times New Roman"/>
              <a:cs typeface="Times New Roman"/>
            </a:endParaRPr>
          </a:p>
          <a:p>
            <a:pPr marL="71755">
              <a:lnSpc>
                <a:spcPct val="100000"/>
              </a:lnSpc>
              <a:spcBef>
                <a:spcPts val="1270"/>
              </a:spcBef>
            </a:pPr>
            <a:r>
              <a:rPr dirty="0" sz="1600" spc="-5">
                <a:latin typeface="Times New Roman"/>
                <a:cs typeface="Times New Roman"/>
              </a:rPr>
              <a:t>5</a:t>
            </a:r>
            <a:endParaRPr sz="1600">
              <a:latin typeface="Times New Roman"/>
              <a:cs typeface="Times New Roman"/>
            </a:endParaRPr>
          </a:p>
          <a:p>
            <a:pPr marL="71755">
              <a:lnSpc>
                <a:spcPct val="100000"/>
              </a:lnSpc>
              <a:spcBef>
                <a:spcPts val="1270"/>
              </a:spcBef>
            </a:pPr>
            <a:r>
              <a:rPr dirty="0" sz="1600" spc="-5">
                <a:latin typeface="Times New Roman"/>
                <a:cs typeface="Times New Roman"/>
              </a:rPr>
              <a:t>4</a:t>
            </a:r>
            <a:endParaRPr sz="1600">
              <a:latin typeface="Times New Roman"/>
              <a:cs typeface="Times New Roman"/>
            </a:endParaRPr>
          </a:p>
          <a:p>
            <a:pPr marL="71755">
              <a:lnSpc>
                <a:spcPct val="100000"/>
              </a:lnSpc>
              <a:spcBef>
                <a:spcPts val="1285"/>
              </a:spcBef>
            </a:pPr>
            <a:r>
              <a:rPr dirty="0" sz="1600" spc="-5">
                <a:latin typeface="Times New Roman"/>
                <a:cs typeface="Times New Roman"/>
              </a:rPr>
              <a:t>3</a:t>
            </a:r>
            <a:endParaRPr sz="1600">
              <a:latin typeface="Times New Roman"/>
              <a:cs typeface="Times New Roman"/>
            </a:endParaRPr>
          </a:p>
          <a:p>
            <a:pPr marL="71755">
              <a:lnSpc>
                <a:spcPct val="100000"/>
              </a:lnSpc>
              <a:spcBef>
                <a:spcPts val="1260"/>
              </a:spcBef>
            </a:pPr>
            <a:r>
              <a:rPr dirty="0" sz="1600" spc="-5">
                <a:latin typeface="Times New Roman"/>
                <a:cs typeface="Times New Roman"/>
              </a:rPr>
              <a:t>2</a:t>
            </a:r>
            <a:endParaRPr sz="1600">
              <a:latin typeface="Times New Roman"/>
              <a:cs typeface="Times New Roman"/>
            </a:endParaRPr>
          </a:p>
          <a:p>
            <a:pPr marL="71755">
              <a:lnSpc>
                <a:spcPct val="100000"/>
              </a:lnSpc>
              <a:spcBef>
                <a:spcPts val="1270"/>
              </a:spcBef>
            </a:pPr>
            <a:r>
              <a:rPr dirty="0" sz="1600" spc="-5">
                <a:latin typeface="Times New Roman"/>
                <a:cs typeface="Times New Roman"/>
              </a:rPr>
              <a:t>1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3698875" y="914590"/>
            <a:ext cx="5279390" cy="4673600"/>
            <a:chOff x="3698875" y="914590"/>
            <a:chExt cx="5279390" cy="4673600"/>
          </a:xfrm>
        </p:grpSpPr>
        <p:sp>
          <p:nvSpPr>
            <p:cNvPr id="34" name="object 34"/>
            <p:cNvSpPr/>
            <p:nvPr/>
          </p:nvSpPr>
          <p:spPr>
            <a:xfrm>
              <a:off x="4019550" y="941450"/>
              <a:ext cx="4794250" cy="4267200"/>
            </a:xfrm>
            <a:custGeom>
              <a:avLst/>
              <a:gdLst/>
              <a:ahLst/>
              <a:cxnLst/>
              <a:rect l="l" t="t" r="r" b="b"/>
              <a:pathLst>
                <a:path w="4794250" h="4267200">
                  <a:moveTo>
                    <a:pt x="66675" y="177800"/>
                  </a:moveTo>
                  <a:lnTo>
                    <a:pt x="608076" y="177800"/>
                  </a:lnTo>
                </a:path>
                <a:path w="4794250" h="4267200">
                  <a:moveTo>
                    <a:pt x="501650" y="4241673"/>
                  </a:moveTo>
                  <a:lnTo>
                    <a:pt x="501650" y="0"/>
                  </a:lnTo>
                </a:path>
                <a:path w="4794250" h="4267200">
                  <a:moveTo>
                    <a:pt x="66675" y="2228723"/>
                  </a:moveTo>
                  <a:lnTo>
                    <a:pt x="1147826" y="2228723"/>
                  </a:lnTo>
                </a:path>
                <a:path w="4794250" h="4267200">
                  <a:moveTo>
                    <a:pt x="987425" y="4254373"/>
                  </a:moveTo>
                  <a:lnTo>
                    <a:pt x="987425" y="2228723"/>
                  </a:lnTo>
                </a:path>
                <a:path w="4794250" h="4267200">
                  <a:moveTo>
                    <a:pt x="66675" y="2633599"/>
                  </a:moveTo>
                  <a:lnTo>
                    <a:pt x="1216025" y="2633599"/>
                  </a:lnTo>
                </a:path>
                <a:path w="4794250" h="4267200">
                  <a:moveTo>
                    <a:pt x="1228725" y="4267073"/>
                  </a:moveTo>
                  <a:lnTo>
                    <a:pt x="1228725" y="2578100"/>
                  </a:lnTo>
                </a:path>
                <a:path w="4794250" h="4267200">
                  <a:moveTo>
                    <a:pt x="66675" y="3198749"/>
                  </a:moveTo>
                  <a:lnTo>
                    <a:pt x="1958975" y="3198749"/>
                  </a:lnTo>
                </a:path>
                <a:path w="4794250" h="4267200">
                  <a:moveTo>
                    <a:pt x="1941576" y="4254373"/>
                  </a:moveTo>
                  <a:lnTo>
                    <a:pt x="1941576" y="3173349"/>
                  </a:lnTo>
                </a:path>
                <a:path w="4794250" h="4267200">
                  <a:moveTo>
                    <a:pt x="66675" y="3417824"/>
                  </a:moveTo>
                  <a:lnTo>
                    <a:pt x="2430526" y="3417824"/>
                  </a:lnTo>
                </a:path>
                <a:path w="4794250" h="4267200">
                  <a:moveTo>
                    <a:pt x="2393950" y="4254373"/>
                  </a:moveTo>
                  <a:lnTo>
                    <a:pt x="2393950" y="3376549"/>
                  </a:lnTo>
                </a:path>
                <a:path w="4794250" h="4267200">
                  <a:moveTo>
                    <a:pt x="0" y="3806698"/>
                  </a:moveTo>
                  <a:lnTo>
                    <a:pt x="4794250" y="3806698"/>
                  </a:lnTo>
                </a:path>
                <a:path w="4794250" h="4267200">
                  <a:moveTo>
                    <a:pt x="4770501" y="4254373"/>
                  </a:moveTo>
                  <a:lnTo>
                    <a:pt x="4770501" y="3714623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4486275" y="1069974"/>
              <a:ext cx="79375" cy="79375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4972050" y="3121025"/>
              <a:ext cx="79375" cy="81025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5216525" y="3530600"/>
              <a:ext cx="79375" cy="81025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5903976" y="4108450"/>
              <a:ext cx="80899" cy="81025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6377051" y="4311649"/>
              <a:ext cx="79375" cy="79375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8740775" y="4716399"/>
              <a:ext cx="79375" cy="81025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3698875" y="4102099"/>
              <a:ext cx="1587500" cy="1485900"/>
            </a:xfrm>
            <a:custGeom>
              <a:avLst/>
              <a:gdLst/>
              <a:ahLst/>
              <a:cxnLst/>
              <a:rect l="l" t="t" r="r" b="b"/>
              <a:pathLst>
                <a:path w="1587500" h="1485900">
                  <a:moveTo>
                    <a:pt x="404749" y="38100"/>
                  </a:moveTo>
                  <a:lnTo>
                    <a:pt x="392049" y="31750"/>
                  </a:lnTo>
                  <a:lnTo>
                    <a:pt x="328549" y="0"/>
                  </a:lnTo>
                  <a:lnTo>
                    <a:pt x="328549" y="31750"/>
                  </a:lnTo>
                  <a:lnTo>
                    <a:pt x="0" y="31750"/>
                  </a:lnTo>
                  <a:lnTo>
                    <a:pt x="0" y="44450"/>
                  </a:lnTo>
                  <a:lnTo>
                    <a:pt x="328549" y="44450"/>
                  </a:lnTo>
                  <a:lnTo>
                    <a:pt x="328549" y="76200"/>
                  </a:lnTo>
                  <a:lnTo>
                    <a:pt x="392049" y="44450"/>
                  </a:lnTo>
                  <a:lnTo>
                    <a:pt x="404749" y="38100"/>
                  </a:lnTo>
                  <a:close/>
                </a:path>
                <a:path w="1587500" h="1485900">
                  <a:moveTo>
                    <a:pt x="1587500" y="1157224"/>
                  </a:moveTo>
                  <a:lnTo>
                    <a:pt x="1581150" y="1144524"/>
                  </a:lnTo>
                  <a:lnTo>
                    <a:pt x="1549400" y="1081024"/>
                  </a:lnTo>
                  <a:lnTo>
                    <a:pt x="1511300" y="1157224"/>
                  </a:lnTo>
                  <a:lnTo>
                    <a:pt x="1543050" y="1157224"/>
                  </a:lnTo>
                  <a:lnTo>
                    <a:pt x="1543050" y="1485900"/>
                  </a:lnTo>
                  <a:lnTo>
                    <a:pt x="1555750" y="1485900"/>
                  </a:lnTo>
                  <a:lnTo>
                    <a:pt x="1555750" y="1157224"/>
                  </a:lnTo>
                  <a:lnTo>
                    <a:pt x="1587500" y="11572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4555871" y="928877"/>
              <a:ext cx="4408170" cy="3791585"/>
            </a:xfrm>
            <a:custGeom>
              <a:avLst/>
              <a:gdLst/>
              <a:ahLst/>
              <a:cxnLst/>
              <a:rect l="l" t="t" r="r" b="b"/>
              <a:pathLst>
                <a:path w="4408170" h="3791585">
                  <a:moveTo>
                    <a:pt x="707263" y="2626868"/>
                  </a:moveTo>
                  <a:lnTo>
                    <a:pt x="659653" y="2576190"/>
                  </a:lnTo>
                  <a:lnTo>
                    <a:pt x="613351" y="2520982"/>
                  </a:lnTo>
                  <a:lnTo>
                    <a:pt x="568398" y="2461388"/>
                  </a:lnTo>
                  <a:lnTo>
                    <a:pt x="546440" y="2429991"/>
                  </a:lnTo>
                  <a:lnTo>
                    <a:pt x="524834" y="2397550"/>
                  </a:lnTo>
                  <a:lnTo>
                    <a:pt x="503587" y="2364084"/>
                  </a:lnTo>
                  <a:lnTo>
                    <a:pt x="482701" y="2329611"/>
                  </a:lnTo>
                  <a:lnTo>
                    <a:pt x="462184" y="2294148"/>
                  </a:lnTo>
                  <a:lnTo>
                    <a:pt x="442040" y="2257714"/>
                  </a:lnTo>
                  <a:lnTo>
                    <a:pt x="422273" y="2220325"/>
                  </a:lnTo>
                  <a:lnTo>
                    <a:pt x="402889" y="2182001"/>
                  </a:lnTo>
                  <a:lnTo>
                    <a:pt x="383894" y="2142758"/>
                  </a:lnTo>
                  <a:lnTo>
                    <a:pt x="365292" y="2102616"/>
                  </a:lnTo>
                  <a:lnTo>
                    <a:pt x="347088" y="2061590"/>
                  </a:lnTo>
                  <a:lnTo>
                    <a:pt x="329288" y="2019700"/>
                  </a:lnTo>
                  <a:lnTo>
                    <a:pt x="311896" y="1976964"/>
                  </a:lnTo>
                  <a:lnTo>
                    <a:pt x="294918" y="1933398"/>
                  </a:lnTo>
                  <a:lnTo>
                    <a:pt x="278358" y="1889022"/>
                  </a:lnTo>
                  <a:lnTo>
                    <a:pt x="262222" y="1843852"/>
                  </a:lnTo>
                  <a:lnTo>
                    <a:pt x="246515" y="1797907"/>
                  </a:lnTo>
                  <a:lnTo>
                    <a:pt x="231242" y="1751204"/>
                  </a:lnTo>
                  <a:lnTo>
                    <a:pt x="216409" y="1703762"/>
                  </a:lnTo>
                  <a:lnTo>
                    <a:pt x="202019" y="1655598"/>
                  </a:lnTo>
                  <a:lnTo>
                    <a:pt x="188078" y="1606730"/>
                  </a:lnTo>
                  <a:lnTo>
                    <a:pt x="174592" y="1557176"/>
                  </a:lnTo>
                  <a:lnTo>
                    <a:pt x="161566" y="1506954"/>
                  </a:lnTo>
                  <a:lnTo>
                    <a:pt x="149004" y="1456081"/>
                  </a:lnTo>
                  <a:lnTo>
                    <a:pt x="136911" y="1404576"/>
                  </a:lnTo>
                  <a:lnTo>
                    <a:pt x="125293" y="1352457"/>
                  </a:lnTo>
                  <a:lnTo>
                    <a:pt x="114155" y="1299740"/>
                  </a:lnTo>
                  <a:lnTo>
                    <a:pt x="103502" y="1246445"/>
                  </a:lnTo>
                  <a:lnTo>
                    <a:pt x="93339" y="1192588"/>
                  </a:lnTo>
                  <a:lnTo>
                    <a:pt x="83671" y="1138188"/>
                  </a:lnTo>
                  <a:lnTo>
                    <a:pt x="74503" y="1083263"/>
                  </a:lnTo>
                  <a:lnTo>
                    <a:pt x="65841" y="1027830"/>
                  </a:lnTo>
                  <a:lnTo>
                    <a:pt x="57689" y="971908"/>
                  </a:lnTo>
                  <a:lnTo>
                    <a:pt x="50052" y="915514"/>
                  </a:lnTo>
                  <a:lnTo>
                    <a:pt x="42936" y="858665"/>
                  </a:lnTo>
                  <a:lnTo>
                    <a:pt x="36346" y="801381"/>
                  </a:lnTo>
                  <a:lnTo>
                    <a:pt x="30286" y="743678"/>
                  </a:lnTo>
                  <a:lnTo>
                    <a:pt x="24762" y="685575"/>
                  </a:lnTo>
                  <a:lnTo>
                    <a:pt x="19779" y="627089"/>
                  </a:lnTo>
                  <a:lnTo>
                    <a:pt x="15342" y="568239"/>
                  </a:lnTo>
                  <a:lnTo>
                    <a:pt x="11456" y="509042"/>
                  </a:lnTo>
                  <a:lnTo>
                    <a:pt x="8126" y="449515"/>
                  </a:lnTo>
                  <a:lnTo>
                    <a:pt x="5358" y="389678"/>
                  </a:lnTo>
                  <a:lnTo>
                    <a:pt x="3156" y="329547"/>
                  </a:lnTo>
                  <a:lnTo>
                    <a:pt x="1526" y="269141"/>
                  </a:lnTo>
                  <a:lnTo>
                    <a:pt x="472" y="208477"/>
                  </a:lnTo>
                  <a:lnTo>
                    <a:pt x="0" y="147574"/>
                  </a:lnTo>
                  <a:lnTo>
                    <a:pt x="21" y="110692"/>
                  </a:lnTo>
                  <a:lnTo>
                    <a:pt x="269" y="73787"/>
                  </a:lnTo>
                  <a:lnTo>
                    <a:pt x="732" y="36881"/>
                  </a:lnTo>
                  <a:lnTo>
                    <a:pt x="1396" y="0"/>
                  </a:lnTo>
                </a:path>
                <a:path w="4408170" h="3791585">
                  <a:moveTo>
                    <a:pt x="673226" y="2568194"/>
                  </a:moveTo>
                  <a:lnTo>
                    <a:pt x="714775" y="2623459"/>
                  </a:lnTo>
                  <a:lnTo>
                    <a:pt x="761003" y="2678247"/>
                  </a:lnTo>
                  <a:lnTo>
                    <a:pt x="811779" y="2732493"/>
                  </a:lnTo>
                  <a:lnTo>
                    <a:pt x="838830" y="2759392"/>
                  </a:lnTo>
                  <a:lnTo>
                    <a:pt x="866968" y="2786132"/>
                  </a:lnTo>
                  <a:lnTo>
                    <a:pt x="896175" y="2812704"/>
                  </a:lnTo>
                  <a:lnTo>
                    <a:pt x="926436" y="2839099"/>
                  </a:lnTo>
                  <a:lnTo>
                    <a:pt x="957734" y="2865311"/>
                  </a:lnTo>
                  <a:lnTo>
                    <a:pt x="990052" y="2891330"/>
                  </a:lnTo>
                  <a:lnTo>
                    <a:pt x="1023373" y="2917149"/>
                  </a:lnTo>
                  <a:lnTo>
                    <a:pt x="1057681" y="2942759"/>
                  </a:lnTo>
                  <a:lnTo>
                    <a:pt x="1092959" y="2968153"/>
                  </a:lnTo>
                  <a:lnTo>
                    <a:pt x="1129191" y="2993322"/>
                  </a:lnTo>
                  <a:lnTo>
                    <a:pt x="1166359" y="3018258"/>
                  </a:lnTo>
                  <a:lnTo>
                    <a:pt x="1204447" y="3042954"/>
                  </a:lnTo>
                  <a:lnTo>
                    <a:pt x="1243439" y="3067400"/>
                  </a:lnTo>
                  <a:lnTo>
                    <a:pt x="1283317" y="3091589"/>
                  </a:lnTo>
                  <a:lnTo>
                    <a:pt x="1324065" y="3115513"/>
                  </a:lnTo>
                  <a:lnTo>
                    <a:pt x="1365667" y="3139164"/>
                  </a:lnTo>
                  <a:lnTo>
                    <a:pt x="1408105" y="3162533"/>
                  </a:lnTo>
                  <a:lnTo>
                    <a:pt x="1451364" y="3185613"/>
                  </a:lnTo>
                  <a:lnTo>
                    <a:pt x="1495426" y="3208395"/>
                  </a:lnTo>
                  <a:lnTo>
                    <a:pt x="1540274" y="3230871"/>
                  </a:lnTo>
                  <a:lnTo>
                    <a:pt x="1585893" y="3253033"/>
                  </a:lnTo>
                  <a:lnTo>
                    <a:pt x="1632265" y="3274874"/>
                  </a:lnTo>
                  <a:lnTo>
                    <a:pt x="1679374" y="3296384"/>
                  </a:lnTo>
                  <a:lnTo>
                    <a:pt x="1727203" y="3317556"/>
                  </a:lnTo>
                  <a:lnTo>
                    <a:pt x="1775735" y="3338382"/>
                  </a:lnTo>
                  <a:lnTo>
                    <a:pt x="1824954" y="3358853"/>
                  </a:lnTo>
                  <a:lnTo>
                    <a:pt x="1874843" y="3378962"/>
                  </a:lnTo>
                  <a:lnTo>
                    <a:pt x="1925386" y="3398700"/>
                  </a:lnTo>
                  <a:lnTo>
                    <a:pt x="1976565" y="3418060"/>
                  </a:lnTo>
                  <a:lnTo>
                    <a:pt x="2028364" y="3437033"/>
                  </a:lnTo>
                  <a:lnTo>
                    <a:pt x="2080767" y="3455610"/>
                  </a:lnTo>
                  <a:lnTo>
                    <a:pt x="2133756" y="3473785"/>
                  </a:lnTo>
                  <a:lnTo>
                    <a:pt x="2187316" y="3491548"/>
                  </a:lnTo>
                  <a:lnTo>
                    <a:pt x="2241429" y="3508893"/>
                  </a:lnTo>
                  <a:lnTo>
                    <a:pt x="2296078" y="3525809"/>
                  </a:lnTo>
                  <a:lnTo>
                    <a:pt x="2351248" y="3542291"/>
                  </a:lnTo>
                  <a:lnTo>
                    <a:pt x="2406921" y="3558328"/>
                  </a:lnTo>
                  <a:lnTo>
                    <a:pt x="2463081" y="3573914"/>
                  </a:lnTo>
                  <a:lnTo>
                    <a:pt x="2519711" y="3589041"/>
                  </a:lnTo>
                  <a:lnTo>
                    <a:pt x="2576795" y="3603699"/>
                  </a:lnTo>
                  <a:lnTo>
                    <a:pt x="2634315" y="3617881"/>
                  </a:lnTo>
                  <a:lnTo>
                    <a:pt x="2692255" y="3631579"/>
                  </a:lnTo>
                  <a:lnTo>
                    <a:pt x="2750599" y="3644785"/>
                  </a:lnTo>
                  <a:lnTo>
                    <a:pt x="2809329" y="3657491"/>
                  </a:lnTo>
                  <a:lnTo>
                    <a:pt x="2868430" y="3669688"/>
                  </a:lnTo>
                  <a:lnTo>
                    <a:pt x="2927884" y="3681369"/>
                  </a:lnTo>
                  <a:lnTo>
                    <a:pt x="2987675" y="3692525"/>
                  </a:lnTo>
                  <a:lnTo>
                    <a:pt x="3040241" y="3701849"/>
                  </a:lnTo>
                  <a:lnTo>
                    <a:pt x="3092801" y="3710718"/>
                  </a:lnTo>
                  <a:lnTo>
                    <a:pt x="3145340" y="3719130"/>
                  </a:lnTo>
                  <a:lnTo>
                    <a:pt x="3197842" y="3727084"/>
                  </a:lnTo>
                  <a:lnTo>
                    <a:pt x="3250293" y="3734579"/>
                  </a:lnTo>
                  <a:lnTo>
                    <a:pt x="3302678" y="3741614"/>
                  </a:lnTo>
                  <a:lnTo>
                    <a:pt x="3354982" y="3748188"/>
                  </a:lnTo>
                  <a:lnTo>
                    <a:pt x="3407190" y="3754301"/>
                  </a:lnTo>
                  <a:lnTo>
                    <a:pt x="3459286" y="3759950"/>
                  </a:lnTo>
                  <a:lnTo>
                    <a:pt x="3511257" y="3765136"/>
                  </a:lnTo>
                  <a:lnTo>
                    <a:pt x="3563086" y="3769856"/>
                  </a:lnTo>
                  <a:lnTo>
                    <a:pt x="3614758" y="3774111"/>
                  </a:lnTo>
                  <a:lnTo>
                    <a:pt x="3666260" y="3777898"/>
                  </a:lnTo>
                  <a:lnTo>
                    <a:pt x="3717575" y="3781218"/>
                  </a:lnTo>
                  <a:lnTo>
                    <a:pt x="3768689" y="3784069"/>
                  </a:lnTo>
                  <a:lnTo>
                    <a:pt x="3819587" y="3786450"/>
                  </a:lnTo>
                  <a:lnTo>
                    <a:pt x="3870254" y="3788360"/>
                  </a:lnTo>
                  <a:lnTo>
                    <a:pt x="3920675" y="3789797"/>
                  </a:lnTo>
                  <a:lnTo>
                    <a:pt x="3970834" y="3790762"/>
                  </a:lnTo>
                  <a:lnTo>
                    <a:pt x="4020718" y="3791253"/>
                  </a:lnTo>
                  <a:lnTo>
                    <a:pt x="4070310" y="3791269"/>
                  </a:lnTo>
                  <a:lnTo>
                    <a:pt x="4119596" y="3790809"/>
                  </a:lnTo>
                  <a:lnTo>
                    <a:pt x="4168561" y="3789872"/>
                  </a:lnTo>
                  <a:lnTo>
                    <a:pt x="4217189" y="3788457"/>
                  </a:lnTo>
                  <a:lnTo>
                    <a:pt x="4265467" y="3786562"/>
                  </a:lnTo>
                  <a:lnTo>
                    <a:pt x="4313378" y="3784188"/>
                  </a:lnTo>
                  <a:lnTo>
                    <a:pt x="4360908" y="3781333"/>
                  </a:lnTo>
                  <a:lnTo>
                    <a:pt x="4408043" y="3777996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3" name="object 43"/>
          <p:cNvSpPr txBox="1">
            <a:spLocks noGrp="1"/>
          </p:cNvSpPr>
          <p:nvPr>
            <p:ph type="title"/>
          </p:nvPr>
        </p:nvSpPr>
        <p:spPr>
          <a:xfrm>
            <a:off x="6830314" y="101600"/>
            <a:ext cx="159956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 indent="63500">
              <a:lnSpc>
                <a:spcPct val="100000"/>
              </a:lnSpc>
              <a:spcBef>
                <a:spcPts val="100"/>
              </a:spcBef>
            </a:pPr>
            <a:r>
              <a:rPr dirty="0" u="heavy" spc="-5">
                <a:solidFill>
                  <a:srgbClr val="FF0066"/>
                </a:solidFill>
                <a:uFill>
                  <a:solidFill>
                    <a:srgbClr val="FF0066"/>
                  </a:solidFill>
                </a:uFill>
              </a:rPr>
              <a:t>HYPERBOLA </a:t>
            </a:r>
            <a:r>
              <a:rPr dirty="0" u="none" spc="-5">
                <a:solidFill>
                  <a:srgbClr val="FF0066"/>
                </a:solidFill>
              </a:rPr>
              <a:t> </a:t>
            </a:r>
            <a:r>
              <a:rPr dirty="0" u="heavy" spc="-5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</a:rPr>
              <a:t>P-V</a:t>
            </a:r>
            <a:r>
              <a:rPr dirty="0" u="heavy" spc="-114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</a:rPr>
              <a:t> </a:t>
            </a:r>
            <a:r>
              <a:rPr dirty="0" u="heavy" spc="-5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</a:rPr>
              <a:t>DIAGRAM</a:t>
            </a:r>
          </a:p>
        </p:txBody>
      </p:sp>
      <p:sp>
        <p:nvSpPr>
          <p:cNvPr id="44" name="object 44"/>
          <p:cNvSpPr txBox="1"/>
          <p:nvPr/>
        </p:nvSpPr>
        <p:spPr>
          <a:xfrm>
            <a:off x="231140" y="180847"/>
            <a:ext cx="3946525" cy="757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FF0066"/>
                </a:solidFill>
                <a:latin typeface="Arial"/>
                <a:cs typeface="Arial"/>
              </a:rPr>
              <a:t>Problem </a:t>
            </a:r>
            <a:r>
              <a:rPr dirty="0" sz="1200" spc="-10" b="1">
                <a:solidFill>
                  <a:srgbClr val="FF0066"/>
                </a:solidFill>
                <a:latin typeface="Arial"/>
                <a:cs typeface="Arial"/>
              </a:rPr>
              <a:t>no.11: </a:t>
            </a:r>
            <a:r>
              <a:rPr dirty="0" sz="1200">
                <a:solidFill>
                  <a:srgbClr val="3333CC"/>
                </a:solidFill>
                <a:latin typeface="Arial"/>
                <a:cs typeface="Arial"/>
              </a:rPr>
              <a:t>A sample of </a:t>
            </a:r>
            <a:r>
              <a:rPr dirty="0" sz="1200" spc="-5">
                <a:solidFill>
                  <a:srgbClr val="3333CC"/>
                </a:solidFill>
                <a:latin typeface="Arial"/>
                <a:cs typeface="Arial"/>
              </a:rPr>
              <a:t>gas is expanded in a</a:t>
            </a:r>
            <a:r>
              <a:rPr dirty="0" sz="1200" spc="-235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3333CC"/>
                </a:solidFill>
                <a:latin typeface="Arial"/>
                <a:cs typeface="Arial"/>
              </a:rPr>
              <a:t>cylinder  </a:t>
            </a:r>
            <a:r>
              <a:rPr dirty="0" sz="1200">
                <a:solidFill>
                  <a:srgbClr val="3333CC"/>
                </a:solidFill>
                <a:latin typeface="Arial"/>
                <a:cs typeface="Arial"/>
              </a:rPr>
              <a:t>from </a:t>
            </a:r>
            <a:r>
              <a:rPr dirty="0" sz="1200" spc="-5">
                <a:solidFill>
                  <a:srgbClr val="3333CC"/>
                </a:solidFill>
                <a:latin typeface="Arial"/>
                <a:cs typeface="Arial"/>
              </a:rPr>
              <a:t>10 unit pressure </a:t>
            </a:r>
            <a:r>
              <a:rPr dirty="0" sz="1200">
                <a:solidFill>
                  <a:srgbClr val="3333CC"/>
                </a:solidFill>
                <a:latin typeface="Arial"/>
                <a:cs typeface="Arial"/>
              </a:rPr>
              <a:t>to </a:t>
            </a:r>
            <a:r>
              <a:rPr dirty="0" sz="1200" spc="-5">
                <a:solidFill>
                  <a:srgbClr val="3333CC"/>
                </a:solidFill>
                <a:latin typeface="Arial"/>
                <a:cs typeface="Arial"/>
              </a:rPr>
              <a:t>1 </a:t>
            </a:r>
            <a:r>
              <a:rPr dirty="0" sz="1200">
                <a:solidFill>
                  <a:srgbClr val="3333CC"/>
                </a:solidFill>
                <a:latin typeface="Arial"/>
                <a:cs typeface="Arial"/>
              </a:rPr>
              <a:t>unit </a:t>
            </a:r>
            <a:r>
              <a:rPr dirty="0" sz="1200" spc="-5">
                <a:solidFill>
                  <a:srgbClr val="3333CC"/>
                </a:solidFill>
                <a:latin typeface="Arial"/>
                <a:cs typeface="Arial"/>
              </a:rPr>
              <a:t>pressure.Expansion follows  law </a:t>
            </a:r>
            <a:r>
              <a:rPr dirty="0" sz="1200">
                <a:solidFill>
                  <a:srgbClr val="3333CC"/>
                </a:solidFill>
                <a:latin typeface="Arial"/>
                <a:cs typeface="Arial"/>
              </a:rPr>
              <a:t>PV=Constant.If </a:t>
            </a:r>
            <a:r>
              <a:rPr dirty="0" sz="1200" spc="-5">
                <a:solidFill>
                  <a:srgbClr val="3333CC"/>
                </a:solidFill>
                <a:latin typeface="Arial"/>
                <a:cs typeface="Arial"/>
              </a:rPr>
              <a:t>initial volume being 1 </a:t>
            </a:r>
            <a:r>
              <a:rPr dirty="0" sz="1200">
                <a:solidFill>
                  <a:srgbClr val="3333CC"/>
                </a:solidFill>
                <a:latin typeface="Arial"/>
                <a:cs typeface="Arial"/>
              </a:rPr>
              <a:t>unit, </a:t>
            </a:r>
            <a:r>
              <a:rPr dirty="0" sz="1200" spc="-5">
                <a:solidFill>
                  <a:srgbClr val="3333CC"/>
                </a:solidFill>
                <a:latin typeface="Arial"/>
                <a:cs typeface="Arial"/>
              </a:rPr>
              <a:t>draw the  curve </a:t>
            </a:r>
            <a:r>
              <a:rPr dirty="0" sz="1200">
                <a:solidFill>
                  <a:srgbClr val="3333CC"/>
                </a:solidFill>
                <a:latin typeface="Arial"/>
                <a:cs typeface="Arial"/>
              </a:rPr>
              <a:t>of </a:t>
            </a:r>
            <a:r>
              <a:rPr dirty="0" sz="1200" spc="-5">
                <a:solidFill>
                  <a:srgbClr val="3333CC"/>
                </a:solidFill>
                <a:latin typeface="Arial"/>
                <a:cs typeface="Arial"/>
              </a:rPr>
              <a:t>expansion. Also </a:t>
            </a:r>
            <a:r>
              <a:rPr dirty="0" sz="1200">
                <a:solidFill>
                  <a:srgbClr val="3333CC"/>
                </a:solidFill>
                <a:latin typeface="Arial"/>
                <a:cs typeface="Arial"/>
              </a:rPr>
              <a:t>Name the</a:t>
            </a:r>
            <a:r>
              <a:rPr dirty="0" sz="1200" spc="-155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3333CC"/>
                </a:solidFill>
                <a:latin typeface="Arial"/>
                <a:cs typeface="Arial"/>
              </a:rPr>
              <a:t>curve.</a:t>
            </a:r>
            <a:endParaRPr sz="12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91490" y="1055878"/>
            <a:ext cx="29838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Form </a:t>
            </a:r>
            <a:r>
              <a:rPr dirty="0" sz="1200" b="1">
                <a:latin typeface="Times New Roman"/>
                <a:cs typeface="Times New Roman"/>
              </a:rPr>
              <a:t>a table giving </a:t>
            </a:r>
            <a:r>
              <a:rPr dirty="0" sz="1200" spc="-5" b="1">
                <a:latin typeface="Times New Roman"/>
                <a:cs typeface="Times New Roman"/>
              </a:rPr>
              <a:t>few </a:t>
            </a:r>
            <a:r>
              <a:rPr dirty="0" sz="1200" spc="-15" b="1">
                <a:latin typeface="Times New Roman"/>
                <a:cs typeface="Times New Roman"/>
              </a:rPr>
              <a:t>more </a:t>
            </a:r>
            <a:r>
              <a:rPr dirty="0" sz="1200" b="1">
                <a:latin typeface="Times New Roman"/>
                <a:cs typeface="Times New Roman"/>
              </a:rPr>
              <a:t>values of P &amp;</a:t>
            </a:r>
            <a:r>
              <a:rPr dirty="0" sz="1200" spc="-1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V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914400" y="1371600"/>
            <a:ext cx="1295400" cy="1600200"/>
            <a:chOff x="914400" y="1371600"/>
            <a:chExt cx="1295400" cy="1600200"/>
          </a:xfrm>
        </p:grpSpPr>
        <p:sp>
          <p:nvSpPr>
            <p:cNvPr id="47" name="object 47"/>
            <p:cNvSpPr/>
            <p:nvPr/>
          </p:nvSpPr>
          <p:spPr>
            <a:xfrm>
              <a:off x="914400" y="1371600"/>
              <a:ext cx="1295400" cy="304800"/>
            </a:xfrm>
            <a:custGeom>
              <a:avLst/>
              <a:gdLst/>
              <a:ahLst/>
              <a:cxnLst/>
              <a:rect l="l" t="t" r="r" b="b"/>
              <a:pathLst>
                <a:path w="1295400" h="304800">
                  <a:moveTo>
                    <a:pt x="12954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1295400" y="304800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914400" y="1676400"/>
              <a:ext cx="1295400" cy="1295400"/>
            </a:xfrm>
            <a:custGeom>
              <a:avLst/>
              <a:gdLst/>
              <a:ahLst/>
              <a:cxnLst/>
              <a:rect l="l" t="t" r="r" b="b"/>
              <a:pathLst>
                <a:path w="1295400" h="1295400">
                  <a:moveTo>
                    <a:pt x="1295400" y="0"/>
                  </a:moveTo>
                  <a:lnTo>
                    <a:pt x="0" y="0"/>
                  </a:lnTo>
                  <a:lnTo>
                    <a:pt x="0" y="1295400"/>
                  </a:lnTo>
                  <a:lnTo>
                    <a:pt x="1295400" y="1295400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66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1299718" y="1513204"/>
              <a:ext cx="96647" cy="96774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1302893" y="1808480"/>
              <a:ext cx="96647" cy="96774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1312418" y="1989455"/>
              <a:ext cx="96647" cy="96774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1312418" y="2170430"/>
              <a:ext cx="96647" cy="96774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1312418" y="2362453"/>
              <a:ext cx="96647" cy="9690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1312418" y="2543428"/>
              <a:ext cx="96647" cy="9690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1312418" y="2714878"/>
              <a:ext cx="96647" cy="9690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56" name="object 56"/>
          <p:cNvGraphicFramePr>
            <a:graphicFrameLocks noGrp="1"/>
          </p:cNvGraphicFramePr>
          <p:nvPr/>
        </p:nvGraphicFramePr>
        <p:xfrm>
          <a:off x="908050" y="1365250"/>
          <a:ext cx="1314450" cy="16129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9580"/>
                <a:gridCol w="494664"/>
                <a:gridCol w="350519"/>
              </a:tblGrid>
              <a:tr h="304800">
                <a:tc>
                  <a:txBody>
                    <a:bodyPr/>
                    <a:lstStyle/>
                    <a:p>
                      <a:pPr marL="215265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P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8763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34290">
                        <a:lnSpc>
                          <a:spcPct val="100000"/>
                        </a:lnSpc>
                        <a:spcBef>
                          <a:spcPts val="690"/>
                        </a:spcBef>
                        <a:tabLst>
                          <a:tab pos="258445" algn="l"/>
                        </a:tabLst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	=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8763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8763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1761">
                <a:tc>
                  <a:txBody>
                    <a:bodyPr/>
                    <a:lstStyle/>
                    <a:p>
                      <a:pPr marL="151765">
                        <a:lnSpc>
                          <a:spcPts val="1345"/>
                        </a:lnSpc>
                        <a:spcBef>
                          <a:spcPts val="61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78105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44450">
                        <a:lnSpc>
                          <a:spcPts val="1410"/>
                        </a:lnSpc>
                        <a:spcBef>
                          <a:spcPts val="550"/>
                        </a:spcBef>
                        <a:tabLst>
                          <a:tab pos="227965" algn="l"/>
                        </a:tabLst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	</a:t>
                      </a:r>
                      <a:r>
                        <a:rPr dirty="0" baseline="2314" sz="1800">
                          <a:latin typeface="Times New Roman"/>
                          <a:cs typeface="Times New Roman"/>
                        </a:rPr>
                        <a:t>=</a:t>
                      </a:r>
                      <a:endParaRPr baseline="2314"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985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ts val="1410"/>
                        </a:lnSpc>
                        <a:spcBef>
                          <a:spcPts val="55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985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151765">
                        <a:lnSpc>
                          <a:spcPts val="134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marR="44450">
                        <a:lnSpc>
                          <a:spcPts val="1340"/>
                        </a:lnSpc>
                        <a:tabLst>
                          <a:tab pos="227965" algn="l"/>
                        </a:tabLst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	</a:t>
                      </a:r>
                      <a:r>
                        <a:rPr dirty="0" baseline="2314" sz="1800">
                          <a:latin typeface="Times New Roman"/>
                          <a:cs typeface="Times New Roman"/>
                        </a:rPr>
                        <a:t>=</a:t>
                      </a:r>
                      <a:endParaRPr baseline="2314"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ts val="134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151765">
                        <a:lnSpc>
                          <a:spcPts val="134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marR="44450">
                        <a:lnSpc>
                          <a:spcPts val="134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2.5</a:t>
                      </a:r>
                      <a:r>
                        <a:rPr dirty="0" sz="1200" spc="-1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baseline="2314" sz="1800">
                          <a:latin typeface="Times New Roman"/>
                          <a:cs typeface="Times New Roman"/>
                        </a:rPr>
                        <a:t>=</a:t>
                      </a:r>
                      <a:endParaRPr baseline="2314"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ts val="134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82879">
                <a:tc>
                  <a:txBody>
                    <a:bodyPr/>
                    <a:lstStyle/>
                    <a:p>
                      <a:pPr marL="151765">
                        <a:lnSpc>
                          <a:spcPts val="134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2.5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marR="44450">
                        <a:lnSpc>
                          <a:spcPts val="1340"/>
                        </a:lnSpc>
                        <a:tabLst>
                          <a:tab pos="227965" algn="l"/>
                        </a:tabLst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	</a:t>
                      </a:r>
                      <a:r>
                        <a:rPr dirty="0" baseline="2314" sz="1800">
                          <a:latin typeface="Times New Roman"/>
                          <a:cs typeface="Times New Roman"/>
                        </a:rPr>
                        <a:t>=</a:t>
                      </a:r>
                      <a:endParaRPr baseline="2314"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ts val="134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82879">
                <a:tc>
                  <a:txBody>
                    <a:bodyPr/>
                    <a:lstStyle/>
                    <a:p>
                      <a:pPr marL="151765">
                        <a:lnSpc>
                          <a:spcPts val="134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marR="44450">
                        <a:lnSpc>
                          <a:spcPts val="1340"/>
                        </a:lnSpc>
                        <a:tabLst>
                          <a:tab pos="227965" algn="l"/>
                        </a:tabLst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	</a:t>
                      </a:r>
                      <a:r>
                        <a:rPr dirty="0" baseline="2314" sz="1800">
                          <a:latin typeface="Times New Roman"/>
                          <a:cs typeface="Times New Roman"/>
                        </a:rPr>
                        <a:t>=</a:t>
                      </a:r>
                      <a:endParaRPr baseline="2314"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ts val="134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02118">
                <a:tc>
                  <a:txBody>
                    <a:bodyPr/>
                    <a:lstStyle/>
                    <a:p>
                      <a:pPr marL="151765">
                        <a:lnSpc>
                          <a:spcPts val="1435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44450">
                        <a:lnSpc>
                          <a:spcPts val="1375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10</a:t>
                      </a:r>
                      <a:r>
                        <a:rPr dirty="0" sz="1200" spc="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baseline="4629" sz="1800">
                          <a:latin typeface="Times New Roman"/>
                          <a:cs typeface="Times New Roman"/>
                        </a:rPr>
                        <a:t>=</a:t>
                      </a:r>
                      <a:endParaRPr baseline="4629"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ts val="1375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10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7" name="object 57"/>
          <p:cNvSpPr txBox="1"/>
          <p:nvPr/>
        </p:nvSpPr>
        <p:spPr>
          <a:xfrm>
            <a:off x="331724" y="3007233"/>
            <a:ext cx="2595880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429895" marR="422909" indent="-43815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Arial"/>
                <a:cs typeface="Arial"/>
              </a:rPr>
              <a:t>Now draw a </a:t>
            </a:r>
            <a:r>
              <a:rPr dirty="0" sz="1200">
                <a:latin typeface="Arial"/>
                <a:cs typeface="Arial"/>
              </a:rPr>
              <a:t>Graph of  </a:t>
            </a:r>
            <a:r>
              <a:rPr dirty="0" sz="1200" spc="-5">
                <a:latin typeface="Arial"/>
                <a:cs typeface="Arial"/>
              </a:rPr>
              <a:t>Pressure against</a:t>
            </a:r>
            <a:r>
              <a:rPr dirty="0" sz="1200" spc="-7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Volume.</a:t>
            </a:r>
            <a:endParaRPr sz="1200">
              <a:latin typeface="Arial"/>
              <a:cs typeface="Arial"/>
            </a:endParaRPr>
          </a:p>
          <a:p>
            <a:pPr algn="ctr" marL="12065" marR="5080">
              <a:lnSpc>
                <a:spcPct val="100000"/>
              </a:lnSpc>
            </a:pPr>
            <a:r>
              <a:rPr dirty="0" sz="1200">
                <a:latin typeface="Arial"/>
                <a:cs typeface="Arial"/>
              </a:rPr>
              <a:t>It </a:t>
            </a:r>
            <a:r>
              <a:rPr dirty="0" sz="1200" spc="-5">
                <a:latin typeface="Arial"/>
                <a:cs typeface="Arial"/>
              </a:rPr>
              <a:t>is a </a:t>
            </a:r>
            <a:r>
              <a:rPr dirty="0" sz="1200">
                <a:latin typeface="Arial"/>
                <a:cs typeface="Arial"/>
              </a:rPr>
              <a:t>PV </a:t>
            </a:r>
            <a:r>
              <a:rPr dirty="0" sz="1200" spc="-5">
                <a:latin typeface="Arial"/>
                <a:cs typeface="Arial"/>
              </a:rPr>
              <a:t>Diagram and </a:t>
            </a:r>
            <a:r>
              <a:rPr dirty="0" sz="1200">
                <a:latin typeface="Arial"/>
                <a:cs typeface="Arial"/>
              </a:rPr>
              <a:t>it </a:t>
            </a:r>
            <a:r>
              <a:rPr dirty="0" sz="1200" spc="-5">
                <a:latin typeface="Arial"/>
                <a:cs typeface="Arial"/>
              </a:rPr>
              <a:t>is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Hyperbola.  </a:t>
            </a:r>
            <a:r>
              <a:rPr dirty="0" sz="1200" spc="-35">
                <a:latin typeface="Arial"/>
                <a:cs typeface="Arial"/>
              </a:rPr>
              <a:t>Take </a:t>
            </a:r>
            <a:r>
              <a:rPr dirty="0" sz="1200" spc="-5">
                <a:latin typeface="Arial"/>
                <a:cs typeface="Arial"/>
              </a:rPr>
              <a:t>pressure on vertical axis and  </a:t>
            </a:r>
            <a:r>
              <a:rPr dirty="0" sz="1200" spc="-10">
                <a:latin typeface="Arial"/>
                <a:cs typeface="Arial"/>
              </a:rPr>
              <a:t>Volume </a:t>
            </a:r>
            <a:r>
              <a:rPr dirty="0" sz="1200" spc="-5">
                <a:latin typeface="Arial"/>
                <a:cs typeface="Arial"/>
              </a:rPr>
              <a:t>on horizontal</a:t>
            </a:r>
            <a:r>
              <a:rPr dirty="0" sz="1200" spc="-10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axis.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8016875" y="6629400"/>
            <a:ext cx="914400" cy="182880"/>
            <a:chOff x="8016875" y="6629400"/>
            <a:chExt cx="914400" cy="182880"/>
          </a:xfrm>
        </p:grpSpPr>
        <p:sp>
          <p:nvSpPr>
            <p:cNvPr id="59" name="object 59"/>
            <p:cNvSpPr/>
            <p:nvPr/>
          </p:nvSpPr>
          <p:spPr>
            <a:xfrm>
              <a:off x="8016875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625" y="182562"/>
                  </a:lnTo>
                  <a:lnTo>
                    <a:pt x="182625" y="159741"/>
                  </a:lnTo>
                  <a:lnTo>
                    <a:pt x="39877" y="159741"/>
                  </a:lnTo>
                  <a:lnTo>
                    <a:pt x="39877" y="91287"/>
                  </a:lnTo>
                  <a:lnTo>
                    <a:pt x="22859" y="91287"/>
                  </a:lnTo>
                  <a:lnTo>
                    <a:pt x="91313" y="22821"/>
                  </a:lnTo>
                  <a:lnTo>
                    <a:pt x="182625" y="22821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81"/>
                  </a:moveTo>
                  <a:lnTo>
                    <a:pt x="134111" y="31381"/>
                  </a:lnTo>
                  <a:lnTo>
                    <a:pt x="134111" y="65608"/>
                  </a:lnTo>
                  <a:lnTo>
                    <a:pt x="159766" y="91287"/>
                  </a:lnTo>
                  <a:lnTo>
                    <a:pt x="142621" y="91287"/>
                  </a:lnTo>
                  <a:lnTo>
                    <a:pt x="142621" y="159741"/>
                  </a:lnTo>
                  <a:lnTo>
                    <a:pt x="182625" y="159741"/>
                  </a:lnTo>
                  <a:lnTo>
                    <a:pt x="182625" y="31381"/>
                  </a:lnTo>
                  <a:close/>
                </a:path>
                <a:path w="182879" h="182879">
                  <a:moveTo>
                    <a:pt x="182625" y="22821"/>
                  </a:moveTo>
                  <a:lnTo>
                    <a:pt x="91313" y="22821"/>
                  </a:lnTo>
                  <a:lnTo>
                    <a:pt x="116967" y="48488"/>
                  </a:lnTo>
                  <a:lnTo>
                    <a:pt x="116967" y="31381"/>
                  </a:lnTo>
                  <a:lnTo>
                    <a:pt x="182625" y="31381"/>
                  </a:lnTo>
                  <a:lnTo>
                    <a:pt x="182625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8056753" y="6660781"/>
              <a:ext cx="102870" cy="128905"/>
            </a:xfrm>
            <a:custGeom>
              <a:avLst/>
              <a:gdLst/>
              <a:ahLst/>
              <a:cxnLst/>
              <a:rect l="l" t="t" r="r" b="b"/>
              <a:pathLst>
                <a:path w="102870" h="128904">
                  <a:moveTo>
                    <a:pt x="94233" y="0"/>
                  </a:moveTo>
                  <a:lnTo>
                    <a:pt x="77089" y="0"/>
                  </a:lnTo>
                  <a:lnTo>
                    <a:pt x="77089" y="17106"/>
                  </a:lnTo>
                  <a:lnTo>
                    <a:pt x="94233" y="34226"/>
                  </a:lnTo>
                  <a:lnTo>
                    <a:pt x="94233" y="0"/>
                  </a:lnTo>
                  <a:close/>
                </a:path>
                <a:path w="102870" h="128904">
                  <a:moveTo>
                    <a:pt x="102743" y="59905"/>
                  </a:moveTo>
                  <a:lnTo>
                    <a:pt x="0" y="59905"/>
                  </a:lnTo>
                  <a:lnTo>
                    <a:pt x="0" y="128360"/>
                  </a:lnTo>
                  <a:lnTo>
                    <a:pt x="42799" y="128360"/>
                  </a:lnTo>
                  <a:lnTo>
                    <a:pt x="42799" y="94129"/>
                  </a:lnTo>
                  <a:lnTo>
                    <a:pt x="102743" y="94129"/>
                  </a:lnTo>
                  <a:lnTo>
                    <a:pt x="102743" y="59905"/>
                  </a:lnTo>
                  <a:close/>
                </a:path>
                <a:path w="102870" h="128904">
                  <a:moveTo>
                    <a:pt x="102743" y="94129"/>
                  </a:moveTo>
                  <a:lnTo>
                    <a:pt x="59944" y="94129"/>
                  </a:lnTo>
                  <a:lnTo>
                    <a:pt x="59944" y="128360"/>
                  </a:lnTo>
                  <a:lnTo>
                    <a:pt x="102743" y="128360"/>
                  </a:lnTo>
                  <a:lnTo>
                    <a:pt x="102743" y="94129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80397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68453" y="0"/>
                  </a:moveTo>
                  <a:lnTo>
                    <a:pt x="0" y="68465"/>
                  </a:lnTo>
                  <a:lnTo>
                    <a:pt x="136906" y="68465"/>
                  </a:lnTo>
                  <a:lnTo>
                    <a:pt x="68453" y="0"/>
                  </a:lnTo>
                  <a:close/>
                </a:path>
                <a:path w="137159" h="137159">
                  <a:moveTo>
                    <a:pt x="76962" y="102689"/>
                  </a:moveTo>
                  <a:lnTo>
                    <a:pt x="59817" y="102689"/>
                  </a:lnTo>
                  <a:lnTo>
                    <a:pt x="59817" y="136919"/>
                  </a:lnTo>
                  <a:lnTo>
                    <a:pt x="76962" y="136919"/>
                  </a:lnTo>
                  <a:lnTo>
                    <a:pt x="76962" y="102689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80397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68453" y="0"/>
                  </a:moveTo>
                  <a:lnTo>
                    <a:pt x="94107" y="25666"/>
                  </a:lnTo>
                  <a:lnTo>
                    <a:pt x="94107" y="8559"/>
                  </a:lnTo>
                  <a:lnTo>
                    <a:pt x="111251" y="8559"/>
                  </a:lnTo>
                  <a:lnTo>
                    <a:pt x="111251" y="42786"/>
                  </a:lnTo>
                  <a:lnTo>
                    <a:pt x="136906" y="68465"/>
                  </a:lnTo>
                  <a:lnTo>
                    <a:pt x="119761" y="68465"/>
                  </a:lnTo>
                  <a:lnTo>
                    <a:pt x="119761" y="136919"/>
                  </a:lnTo>
                  <a:lnTo>
                    <a:pt x="17018" y="136919"/>
                  </a:lnTo>
                  <a:lnTo>
                    <a:pt x="17018" y="68465"/>
                  </a:lnTo>
                  <a:lnTo>
                    <a:pt x="0" y="68465"/>
                  </a:lnTo>
                  <a:lnTo>
                    <a:pt x="68453" y="0"/>
                  </a:lnTo>
                  <a:close/>
                </a:path>
                <a:path w="137159" h="137159">
                  <a:moveTo>
                    <a:pt x="94107" y="25666"/>
                  </a:moveTo>
                  <a:lnTo>
                    <a:pt x="111251" y="42786"/>
                  </a:lnTo>
                </a:path>
                <a:path w="137159" h="137159">
                  <a:moveTo>
                    <a:pt x="119761" y="68465"/>
                  </a:moveTo>
                  <a:lnTo>
                    <a:pt x="17018" y="68465"/>
                  </a:lnTo>
                </a:path>
                <a:path w="137159" h="137159">
                  <a:moveTo>
                    <a:pt x="59817" y="136919"/>
                  </a:moveTo>
                  <a:lnTo>
                    <a:pt x="59817" y="102689"/>
                  </a:lnTo>
                  <a:lnTo>
                    <a:pt x="76962" y="102689"/>
                  </a:lnTo>
                  <a:lnTo>
                    <a:pt x="76962" y="13691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8382000" y="66294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4150" y="182562"/>
                  </a:lnTo>
                  <a:lnTo>
                    <a:pt x="184150" y="159741"/>
                  </a:lnTo>
                  <a:lnTo>
                    <a:pt x="160527" y="159741"/>
                  </a:lnTo>
                  <a:lnTo>
                    <a:pt x="23622" y="91287"/>
                  </a:lnTo>
                  <a:lnTo>
                    <a:pt x="160527" y="22821"/>
                  </a:lnTo>
                  <a:lnTo>
                    <a:pt x="184150" y="22821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821"/>
                  </a:moveTo>
                  <a:lnTo>
                    <a:pt x="160527" y="22821"/>
                  </a:lnTo>
                  <a:lnTo>
                    <a:pt x="160527" y="159741"/>
                  </a:lnTo>
                  <a:lnTo>
                    <a:pt x="184150" y="159741"/>
                  </a:lnTo>
                  <a:lnTo>
                    <a:pt x="184150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8405622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5" y="0"/>
                  </a:moveTo>
                  <a:lnTo>
                    <a:pt x="0" y="68465"/>
                  </a:lnTo>
                  <a:lnTo>
                    <a:pt x="136905" y="136919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8405622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68465"/>
                  </a:moveTo>
                  <a:lnTo>
                    <a:pt x="136905" y="0"/>
                  </a:lnTo>
                  <a:lnTo>
                    <a:pt x="136905" y="136919"/>
                  </a:lnTo>
                  <a:lnTo>
                    <a:pt x="0" y="684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8566150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625" y="182562"/>
                  </a:lnTo>
                  <a:lnTo>
                    <a:pt x="182625" y="159741"/>
                  </a:lnTo>
                  <a:lnTo>
                    <a:pt x="22859" y="159741"/>
                  </a:lnTo>
                  <a:lnTo>
                    <a:pt x="22859" y="22821"/>
                  </a:lnTo>
                  <a:lnTo>
                    <a:pt x="182625" y="22821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821"/>
                  </a:moveTo>
                  <a:lnTo>
                    <a:pt x="22859" y="22821"/>
                  </a:lnTo>
                  <a:lnTo>
                    <a:pt x="159766" y="91287"/>
                  </a:lnTo>
                  <a:lnTo>
                    <a:pt x="22859" y="159741"/>
                  </a:lnTo>
                  <a:lnTo>
                    <a:pt x="182625" y="159741"/>
                  </a:lnTo>
                  <a:lnTo>
                    <a:pt x="182625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8589009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0"/>
                  </a:moveTo>
                  <a:lnTo>
                    <a:pt x="0" y="136919"/>
                  </a:lnTo>
                  <a:lnTo>
                    <a:pt x="136906" y="684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8589009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6" y="68465"/>
                  </a:moveTo>
                  <a:lnTo>
                    <a:pt x="0" y="136919"/>
                  </a:lnTo>
                  <a:lnTo>
                    <a:pt x="0" y="0"/>
                  </a:lnTo>
                  <a:lnTo>
                    <a:pt x="136906" y="684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8199501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499" y="182562"/>
                  </a:lnTo>
                  <a:lnTo>
                    <a:pt x="182499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182499" y="22821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821"/>
                  </a:moveTo>
                  <a:lnTo>
                    <a:pt x="39877" y="22821"/>
                  </a:lnTo>
                  <a:lnTo>
                    <a:pt x="39877" y="159741"/>
                  </a:lnTo>
                  <a:lnTo>
                    <a:pt x="159639" y="159741"/>
                  </a:lnTo>
                  <a:lnTo>
                    <a:pt x="57023" y="91287"/>
                  </a:lnTo>
                  <a:lnTo>
                    <a:pt x="159639" y="22821"/>
                  </a:lnTo>
                  <a:close/>
                </a:path>
                <a:path w="182879" h="182879">
                  <a:moveTo>
                    <a:pt x="182499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82499" y="159741"/>
                  </a:lnTo>
                  <a:lnTo>
                    <a:pt x="182499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82222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6" y="0"/>
                  </a:moveTo>
                  <a:lnTo>
                    <a:pt x="34290" y="68465"/>
                  </a:lnTo>
                  <a:lnTo>
                    <a:pt x="136906" y="136919"/>
                  </a:lnTo>
                  <a:lnTo>
                    <a:pt x="136906" y="0"/>
                  </a:lnTo>
                  <a:close/>
                </a:path>
                <a:path w="137159" h="137159">
                  <a:moveTo>
                    <a:pt x="17145" y="0"/>
                  </a:moveTo>
                  <a:lnTo>
                    <a:pt x="0" y="0"/>
                  </a:lnTo>
                  <a:lnTo>
                    <a:pt x="0" y="136919"/>
                  </a:lnTo>
                  <a:lnTo>
                    <a:pt x="17145" y="136919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8256524" y="6652221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59">
                  <a:moveTo>
                    <a:pt x="0" y="68465"/>
                  </a:moveTo>
                  <a:lnTo>
                    <a:pt x="102616" y="0"/>
                  </a:lnTo>
                  <a:lnTo>
                    <a:pt x="102616" y="136919"/>
                  </a:lnTo>
                  <a:lnTo>
                    <a:pt x="0" y="68465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8748776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499" y="182562"/>
                  </a:lnTo>
                  <a:lnTo>
                    <a:pt x="182499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182499" y="22821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821"/>
                  </a:moveTo>
                  <a:lnTo>
                    <a:pt x="22732" y="22821"/>
                  </a:lnTo>
                  <a:lnTo>
                    <a:pt x="125475" y="91287"/>
                  </a:lnTo>
                  <a:lnTo>
                    <a:pt x="22732" y="159741"/>
                  </a:lnTo>
                  <a:lnTo>
                    <a:pt x="142621" y="159741"/>
                  </a:lnTo>
                  <a:lnTo>
                    <a:pt x="142621" y="22821"/>
                  </a:lnTo>
                  <a:close/>
                </a:path>
                <a:path w="182879" h="182879">
                  <a:moveTo>
                    <a:pt x="182499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82499" y="159741"/>
                  </a:lnTo>
                  <a:lnTo>
                    <a:pt x="182499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8771508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0"/>
                  </a:moveTo>
                  <a:lnTo>
                    <a:pt x="0" y="136919"/>
                  </a:lnTo>
                  <a:lnTo>
                    <a:pt x="102743" y="68465"/>
                  </a:lnTo>
                  <a:lnTo>
                    <a:pt x="0" y="0"/>
                  </a:lnTo>
                  <a:close/>
                </a:path>
                <a:path w="137159" h="137159">
                  <a:moveTo>
                    <a:pt x="136906" y="0"/>
                  </a:moveTo>
                  <a:lnTo>
                    <a:pt x="119888" y="0"/>
                  </a:lnTo>
                  <a:lnTo>
                    <a:pt x="119888" y="136919"/>
                  </a:lnTo>
                  <a:lnTo>
                    <a:pt x="136906" y="136919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8771508" y="6652221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59">
                  <a:moveTo>
                    <a:pt x="102743" y="68465"/>
                  </a:moveTo>
                  <a:lnTo>
                    <a:pt x="0" y="136919"/>
                  </a:lnTo>
                  <a:lnTo>
                    <a:pt x="0" y="0"/>
                  </a:lnTo>
                  <a:lnTo>
                    <a:pt x="102743" y="684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75" name="object 75"/>
          <p:cNvGraphicFramePr>
            <a:graphicFrameLocks noGrp="1"/>
          </p:cNvGraphicFramePr>
          <p:nvPr/>
        </p:nvGraphicFramePr>
        <p:xfrm>
          <a:off x="8010525" y="6623050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59300" y="855725"/>
            <a:ext cx="2021205" cy="5079365"/>
            <a:chOff x="4559300" y="855725"/>
            <a:chExt cx="2021205" cy="5079365"/>
          </a:xfrm>
        </p:grpSpPr>
        <p:sp>
          <p:nvSpPr>
            <p:cNvPr id="3" name="object 3"/>
            <p:cNvSpPr/>
            <p:nvPr/>
          </p:nvSpPr>
          <p:spPr>
            <a:xfrm>
              <a:off x="4594225" y="1371599"/>
              <a:ext cx="0" cy="4191000"/>
            </a:xfrm>
            <a:custGeom>
              <a:avLst/>
              <a:gdLst/>
              <a:ahLst/>
              <a:cxnLst/>
              <a:rect l="l" t="t" r="r" b="b"/>
              <a:pathLst>
                <a:path w="0" h="4191000">
                  <a:moveTo>
                    <a:pt x="0" y="0"/>
                  </a:moveTo>
                  <a:lnTo>
                    <a:pt x="0" y="41910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4594225" y="3394074"/>
              <a:ext cx="1986280" cy="0"/>
            </a:xfrm>
            <a:custGeom>
              <a:avLst/>
              <a:gdLst/>
              <a:ahLst/>
              <a:cxnLst/>
              <a:rect l="l" t="t" r="r" b="b"/>
              <a:pathLst>
                <a:path w="1986279" h="0">
                  <a:moveTo>
                    <a:pt x="0" y="0"/>
                  </a:moveTo>
                  <a:lnTo>
                    <a:pt x="1986026" y="0"/>
                  </a:lnTo>
                </a:path>
              </a:pathLst>
            </a:custGeom>
            <a:ln w="28575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559300" y="3359149"/>
              <a:ext cx="71500" cy="8255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4860925" y="3359149"/>
              <a:ext cx="71500" cy="8255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168900" y="3365499"/>
              <a:ext cx="59055" cy="69850"/>
            </a:xfrm>
            <a:custGeom>
              <a:avLst/>
              <a:gdLst/>
              <a:ahLst/>
              <a:cxnLst/>
              <a:rect l="l" t="t" r="r" b="b"/>
              <a:pathLst>
                <a:path w="59054" h="69850">
                  <a:moveTo>
                    <a:pt x="29337" y="0"/>
                  </a:moveTo>
                  <a:lnTo>
                    <a:pt x="17948" y="2742"/>
                  </a:lnTo>
                  <a:lnTo>
                    <a:pt x="8620" y="10223"/>
                  </a:lnTo>
                  <a:lnTo>
                    <a:pt x="2315" y="21324"/>
                  </a:lnTo>
                  <a:lnTo>
                    <a:pt x="0" y="34925"/>
                  </a:lnTo>
                  <a:lnTo>
                    <a:pt x="2315" y="48525"/>
                  </a:lnTo>
                  <a:lnTo>
                    <a:pt x="8620" y="59626"/>
                  </a:lnTo>
                  <a:lnTo>
                    <a:pt x="17948" y="67107"/>
                  </a:lnTo>
                  <a:lnTo>
                    <a:pt x="29337" y="69850"/>
                  </a:lnTo>
                  <a:lnTo>
                    <a:pt x="40798" y="67107"/>
                  </a:lnTo>
                  <a:lnTo>
                    <a:pt x="50164" y="59626"/>
                  </a:lnTo>
                  <a:lnTo>
                    <a:pt x="56483" y="48525"/>
                  </a:lnTo>
                  <a:lnTo>
                    <a:pt x="58800" y="34925"/>
                  </a:lnTo>
                  <a:lnTo>
                    <a:pt x="56483" y="21324"/>
                  </a:lnTo>
                  <a:lnTo>
                    <a:pt x="50164" y="10223"/>
                  </a:lnTo>
                  <a:lnTo>
                    <a:pt x="40798" y="2742"/>
                  </a:lnTo>
                  <a:lnTo>
                    <a:pt x="29337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168900" y="3365499"/>
              <a:ext cx="59055" cy="69850"/>
            </a:xfrm>
            <a:custGeom>
              <a:avLst/>
              <a:gdLst/>
              <a:ahLst/>
              <a:cxnLst/>
              <a:rect l="l" t="t" r="r" b="b"/>
              <a:pathLst>
                <a:path w="59054" h="69850">
                  <a:moveTo>
                    <a:pt x="0" y="34925"/>
                  </a:moveTo>
                  <a:lnTo>
                    <a:pt x="2315" y="21324"/>
                  </a:lnTo>
                  <a:lnTo>
                    <a:pt x="8620" y="10223"/>
                  </a:lnTo>
                  <a:lnTo>
                    <a:pt x="17948" y="2742"/>
                  </a:lnTo>
                  <a:lnTo>
                    <a:pt x="29337" y="0"/>
                  </a:lnTo>
                  <a:lnTo>
                    <a:pt x="40798" y="2742"/>
                  </a:lnTo>
                  <a:lnTo>
                    <a:pt x="50164" y="10223"/>
                  </a:lnTo>
                  <a:lnTo>
                    <a:pt x="56483" y="21324"/>
                  </a:lnTo>
                  <a:lnTo>
                    <a:pt x="58800" y="34925"/>
                  </a:lnTo>
                  <a:lnTo>
                    <a:pt x="56483" y="48525"/>
                  </a:lnTo>
                  <a:lnTo>
                    <a:pt x="50164" y="59626"/>
                  </a:lnTo>
                  <a:lnTo>
                    <a:pt x="40798" y="67107"/>
                  </a:lnTo>
                  <a:lnTo>
                    <a:pt x="29337" y="69850"/>
                  </a:lnTo>
                  <a:lnTo>
                    <a:pt x="17948" y="67107"/>
                  </a:lnTo>
                  <a:lnTo>
                    <a:pt x="8620" y="59626"/>
                  </a:lnTo>
                  <a:lnTo>
                    <a:pt x="2315" y="48525"/>
                  </a:lnTo>
                  <a:lnTo>
                    <a:pt x="0" y="3492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464175" y="3359149"/>
              <a:ext cx="71500" cy="8255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765800" y="3359149"/>
              <a:ext cx="71500" cy="8255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197475" y="3336924"/>
              <a:ext cx="0" cy="138430"/>
            </a:xfrm>
            <a:custGeom>
              <a:avLst/>
              <a:gdLst/>
              <a:ahLst/>
              <a:cxnLst/>
              <a:rect l="l" t="t" r="r" b="b"/>
              <a:pathLst>
                <a:path w="0" h="138429">
                  <a:moveTo>
                    <a:pt x="0" y="0"/>
                  </a:moveTo>
                  <a:lnTo>
                    <a:pt x="0" y="138175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462650" y="914399"/>
              <a:ext cx="706755" cy="4977130"/>
            </a:xfrm>
            <a:custGeom>
              <a:avLst/>
              <a:gdLst/>
              <a:ahLst/>
              <a:cxnLst/>
              <a:rect l="l" t="t" r="r" b="b"/>
              <a:pathLst>
                <a:path w="706754" h="4977130">
                  <a:moveTo>
                    <a:pt x="36449" y="814451"/>
                  </a:moveTo>
                  <a:lnTo>
                    <a:pt x="39624" y="4144899"/>
                  </a:lnTo>
                </a:path>
                <a:path w="706754" h="4977130">
                  <a:moveTo>
                    <a:pt x="655193" y="2425065"/>
                  </a:moveTo>
                  <a:lnTo>
                    <a:pt x="253" y="964311"/>
                  </a:lnTo>
                </a:path>
                <a:path w="706754" h="4977130">
                  <a:moveTo>
                    <a:pt x="706247" y="2383154"/>
                  </a:moveTo>
                  <a:lnTo>
                    <a:pt x="0" y="3989070"/>
                  </a:lnTo>
                </a:path>
                <a:path w="706754" h="4977130">
                  <a:moveTo>
                    <a:pt x="333375" y="328675"/>
                  </a:moveTo>
                  <a:lnTo>
                    <a:pt x="333375" y="4699000"/>
                  </a:lnTo>
                </a:path>
                <a:path w="706754" h="4977130">
                  <a:moveTo>
                    <a:pt x="631951" y="2423414"/>
                  </a:moveTo>
                  <a:lnTo>
                    <a:pt x="328422" y="326136"/>
                  </a:lnTo>
                </a:path>
                <a:path w="706754" h="4977130">
                  <a:moveTo>
                    <a:pt x="636524" y="2451735"/>
                  </a:moveTo>
                  <a:lnTo>
                    <a:pt x="331724" y="4626864"/>
                  </a:lnTo>
                </a:path>
                <a:path w="706754" h="4977130">
                  <a:moveTo>
                    <a:pt x="626999" y="0"/>
                  </a:moveTo>
                  <a:lnTo>
                    <a:pt x="630174" y="4976812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4565650" y="855725"/>
              <a:ext cx="1587500" cy="507881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6098285" y="2997834"/>
            <a:ext cx="90551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F (</a:t>
            </a:r>
            <a:r>
              <a:rPr dirty="0" sz="1800" spc="-150" b="1">
                <a:latin typeface="Times New Roman"/>
                <a:cs typeface="Times New Roman"/>
              </a:rPr>
              <a:t> </a:t>
            </a:r>
            <a:r>
              <a:rPr dirty="0" sz="1800" spc="-5" i="1">
                <a:latin typeface="Times New Roman"/>
                <a:cs typeface="Times New Roman"/>
              </a:rPr>
              <a:t>focus</a:t>
            </a:r>
            <a:r>
              <a:rPr dirty="0" sz="1800" spc="-5" b="1">
                <a:latin typeface="Times New Roman"/>
                <a:cs typeface="Times New Roman"/>
              </a:rPr>
              <a:t>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178678" y="3181858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V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64202" y="3077083"/>
            <a:ext cx="5073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(vertex)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92497" y="1093977"/>
            <a:ext cx="15430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492497" y="5666943"/>
            <a:ext cx="14478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B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797678" y="1705102"/>
            <a:ext cx="4152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30mm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7109714" y="25400"/>
            <a:ext cx="1956435" cy="84899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r" marL="578485" marR="5080" indent="-83820">
              <a:lnSpc>
                <a:spcPct val="100000"/>
              </a:lnSpc>
              <a:spcBef>
                <a:spcPts val="100"/>
              </a:spcBef>
            </a:pPr>
            <a:r>
              <a:rPr dirty="0" u="heavy" spc="-5">
                <a:solidFill>
                  <a:srgbClr val="FF0066"/>
                </a:solidFill>
                <a:uFill>
                  <a:solidFill>
                    <a:srgbClr val="FF0066"/>
                  </a:solidFill>
                </a:uFill>
              </a:rPr>
              <a:t>HYPERBOLA </a:t>
            </a:r>
            <a:r>
              <a:rPr dirty="0" u="none">
                <a:solidFill>
                  <a:srgbClr val="FF0066"/>
                </a:solidFill>
              </a:rPr>
              <a:t> </a:t>
            </a:r>
            <a:r>
              <a:rPr dirty="0" u="heavy" spc="-5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</a:rPr>
              <a:t>D</a:t>
            </a:r>
            <a:r>
              <a:rPr dirty="0" u="heavy" spc="-15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</a:rPr>
              <a:t>I</a:t>
            </a:r>
            <a:r>
              <a:rPr dirty="0" u="heavy" spc="-5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</a:rPr>
              <a:t>RE</a:t>
            </a:r>
            <a:r>
              <a:rPr dirty="0" u="heavy" spc="-15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</a:rPr>
              <a:t>C</a:t>
            </a:r>
            <a:r>
              <a:rPr dirty="0" u="heavy" spc="-5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</a:rPr>
              <a:t>TR</a:t>
            </a:r>
            <a:r>
              <a:rPr dirty="0" u="heavy" spc="-15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</a:rPr>
              <a:t>I</a:t>
            </a:r>
            <a:r>
              <a:rPr dirty="0" u="heavy" spc="-5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</a:rPr>
              <a:t>X</a:t>
            </a:r>
            <a:r>
              <a:rPr dirty="0" u="heavy" spc="5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</a:rPr>
              <a:t> </a:t>
            </a:r>
          </a:p>
          <a:p>
            <a:pPr algn="r" marR="5080">
              <a:lnSpc>
                <a:spcPct val="100000"/>
              </a:lnSpc>
            </a:pPr>
            <a:r>
              <a:rPr dirty="0" u="heavy" spc="-15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</a:rPr>
              <a:t> </a:t>
            </a:r>
            <a:r>
              <a:rPr dirty="0" u="heavy" spc="-5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</a:rPr>
              <a:t>FOCUS</a:t>
            </a:r>
            <a:r>
              <a:rPr dirty="0" u="heavy" spc="-70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</a:rPr>
              <a:t> </a:t>
            </a:r>
            <a:r>
              <a:rPr dirty="0" u="heavy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</a:rPr>
              <a:t>METHOD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39687" y="38100"/>
            <a:ext cx="6553200" cy="685800"/>
          </a:xfrm>
          <a:prstGeom prst="rect">
            <a:avLst/>
          </a:prstGeom>
          <a:solidFill>
            <a:srgbClr val="66FFFF"/>
          </a:solidFill>
          <a:ln w="12700">
            <a:solidFill>
              <a:srgbClr val="000000"/>
            </a:solidFill>
          </a:ln>
        </p:spPr>
        <p:txBody>
          <a:bodyPr wrap="square" lIns="0" tIns="40005" rIns="0" bIns="0" rtlCol="0" vert="horz">
            <a:spAutoFit/>
          </a:bodyPr>
          <a:lstStyle/>
          <a:p>
            <a:pPr marL="51435" marR="80010">
              <a:lnSpc>
                <a:spcPct val="100000"/>
              </a:lnSpc>
              <a:spcBef>
                <a:spcPts val="315"/>
              </a:spcBef>
            </a:pPr>
            <a:r>
              <a:rPr dirty="0" sz="1400" spc="-5" b="1" i="1">
                <a:solidFill>
                  <a:srgbClr val="FF0066"/>
                </a:solidFill>
                <a:latin typeface="Times New Roman"/>
                <a:cs typeface="Times New Roman"/>
              </a:rPr>
              <a:t>PROBLEM </a:t>
            </a:r>
            <a:r>
              <a:rPr dirty="0" sz="1400" b="1" i="1">
                <a:solidFill>
                  <a:srgbClr val="FF0066"/>
                </a:solidFill>
                <a:latin typeface="Times New Roman"/>
                <a:cs typeface="Times New Roman"/>
              </a:rPr>
              <a:t>12</a:t>
            </a:r>
            <a:r>
              <a:rPr dirty="0" sz="1400" b="1" i="1">
                <a:latin typeface="Times New Roman"/>
                <a:cs typeface="Times New Roman"/>
              </a:rPr>
              <a:t>:- </a:t>
            </a:r>
            <a:r>
              <a:rPr dirty="0" sz="1200">
                <a:latin typeface="Arial"/>
                <a:cs typeface="Arial"/>
              </a:rPr>
              <a:t>POINT </a:t>
            </a:r>
            <a:r>
              <a:rPr dirty="0" sz="1200" b="1">
                <a:latin typeface="Arial"/>
                <a:cs typeface="Arial"/>
              </a:rPr>
              <a:t>F </a:t>
            </a:r>
            <a:r>
              <a:rPr dirty="0" sz="1200">
                <a:latin typeface="Arial"/>
                <a:cs typeface="Arial"/>
              </a:rPr>
              <a:t>IS 50 </a:t>
            </a:r>
            <a:r>
              <a:rPr dirty="0" sz="1200" spc="-5">
                <a:latin typeface="Arial"/>
                <a:cs typeface="Arial"/>
              </a:rPr>
              <a:t>MM </a:t>
            </a:r>
            <a:r>
              <a:rPr dirty="0" sz="1200">
                <a:latin typeface="Arial"/>
                <a:cs typeface="Arial"/>
              </a:rPr>
              <a:t>FROM A LINE </a:t>
            </a:r>
            <a:r>
              <a:rPr dirty="0" sz="1200" spc="-15" b="1">
                <a:latin typeface="Arial"/>
                <a:cs typeface="Arial"/>
              </a:rPr>
              <a:t>AB.</a:t>
            </a:r>
            <a:r>
              <a:rPr dirty="0" sz="1200" spc="-15">
                <a:latin typeface="Arial"/>
                <a:cs typeface="Arial"/>
              </a:rPr>
              <a:t>A </a:t>
            </a:r>
            <a:r>
              <a:rPr dirty="0" sz="1200">
                <a:latin typeface="Arial"/>
                <a:cs typeface="Arial"/>
              </a:rPr>
              <a:t>POINT </a:t>
            </a:r>
            <a:r>
              <a:rPr dirty="0" sz="1200" b="1">
                <a:latin typeface="Arial"/>
                <a:cs typeface="Arial"/>
              </a:rPr>
              <a:t>P </a:t>
            </a:r>
            <a:r>
              <a:rPr dirty="0" sz="1200">
                <a:latin typeface="Arial"/>
                <a:cs typeface="Arial"/>
              </a:rPr>
              <a:t>IS </a:t>
            </a:r>
            <a:r>
              <a:rPr dirty="0" sz="1200" spc="-5">
                <a:latin typeface="Arial"/>
                <a:cs typeface="Arial"/>
              </a:rPr>
              <a:t>MOVING </a:t>
            </a:r>
            <a:r>
              <a:rPr dirty="0" sz="1200">
                <a:latin typeface="Arial"/>
                <a:cs typeface="Arial"/>
              </a:rPr>
              <a:t>IN A </a:t>
            </a:r>
            <a:r>
              <a:rPr dirty="0" sz="1200" spc="-5">
                <a:latin typeface="Arial"/>
                <a:cs typeface="Arial"/>
              </a:rPr>
              <a:t>PLANE  SUCH </a:t>
            </a:r>
            <a:r>
              <a:rPr dirty="0" sz="1200" spc="-20">
                <a:latin typeface="Arial"/>
                <a:cs typeface="Arial"/>
              </a:rPr>
              <a:t>THAT </a:t>
            </a:r>
            <a:r>
              <a:rPr dirty="0" sz="1200">
                <a:latin typeface="Arial"/>
                <a:cs typeface="Arial"/>
              </a:rPr>
              <a:t>THE </a:t>
            </a:r>
            <a:r>
              <a:rPr dirty="0" sz="1200" spc="-20" b="1" i="1">
                <a:latin typeface="Arial"/>
                <a:cs typeface="Arial"/>
              </a:rPr>
              <a:t>RATIO </a:t>
            </a:r>
            <a:r>
              <a:rPr dirty="0" sz="1200">
                <a:latin typeface="Arial"/>
                <a:cs typeface="Arial"/>
              </a:rPr>
              <a:t>OF IT’S </a:t>
            </a:r>
            <a:r>
              <a:rPr dirty="0" sz="1200" spc="-15">
                <a:latin typeface="Arial"/>
                <a:cs typeface="Arial"/>
              </a:rPr>
              <a:t>DISTANCES </a:t>
            </a:r>
            <a:r>
              <a:rPr dirty="0" sz="1200">
                <a:latin typeface="Arial"/>
                <a:cs typeface="Arial"/>
              </a:rPr>
              <a:t>FROM </a:t>
            </a:r>
            <a:r>
              <a:rPr dirty="0" sz="1200" b="1">
                <a:latin typeface="Arial"/>
                <a:cs typeface="Arial"/>
              </a:rPr>
              <a:t>F </a:t>
            </a:r>
            <a:r>
              <a:rPr dirty="0" sz="1200" spc="-5">
                <a:latin typeface="Arial"/>
                <a:cs typeface="Arial"/>
              </a:rPr>
              <a:t>AND </a:t>
            </a:r>
            <a:r>
              <a:rPr dirty="0" sz="1200">
                <a:latin typeface="Arial"/>
                <a:cs typeface="Arial"/>
              </a:rPr>
              <a:t>LINE </a:t>
            </a:r>
            <a:r>
              <a:rPr dirty="0" sz="1200" spc="-25" b="1">
                <a:latin typeface="Arial"/>
                <a:cs typeface="Arial"/>
              </a:rPr>
              <a:t>AB </a:t>
            </a:r>
            <a:r>
              <a:rPr dirty="0" sz="1200">
                <a:latin typeface="Arial"/>
                <a:cs typeface="Arial"/>
              </a:rPr>
              <a:t>REMAINS </a:t>
            </a:r>
            <a:r>
              <a:rPr dirty="0" sz="1200" spc="-10">
                <a:latin typeface="Arial"/>
                <a:cs typeface="Arial"/>
              </a:rPr>
              <a:t>CONSTANT  </a:t>
            </a:r>
            <a:r>
              <a:rPr dirty="0" sz="1200" spc="-5">
                <a:latin typeface="Arial"/>
                <a:cs typeface="Arial"/>
              </a:rPr>
              <a:t>AND </a:t>
            </a:r>
            <a:r>
              <a:rPr dirty="0" sz="1200">
                <a:latin typeface="Arial"/>
                <a:cs typeface="Arial"/>
              </a:rPr>
              <a:t>EQUALS </a:t>
            </a:r>
            <a:r>
              <a:rPr dirty="0" sz="1200" spc="-10">
                <a:latin typeface="Arial"/>
                <a:cs typeface="Arial"/>
              </a:rPr>
              <a:t>TO </a:t>
            </a:r>
            <a:r>
              <a:rPr dirty="0" sz="1200" spc="-5" b="1">
                <a:latin typeface="Arial"/>
                <a:cs typeface="Arial"/>
              </a:rPr>
              <a:t>2/3 </a:t>
            </a:r>
            <a:r>
              <a:rPr dirty="0" sz="1200" spc="-15">
                <a:latin typeface="Arial"/>
                <a:cs typeface="Arial"/>
              </a:rPr>
              <a:t>DRAW </a:t>
            </a:r>
            <a:r>
              <a:rPr dirty="0" sz="1200" spc="-5">
                <a:latin typeface="Arial"/>
                <a:cs typeface="Arial"/>
              </a:rPr>
              <a:t>LOCUS </a:t>
            </a:r>
            <a:r>
              <a:rPr dirty="0" sz="1200">
                <a:latin typeface="Arial"/>
                <a:cs typeface="Arial"/>
              </a:rPr>
              <a:t>OF POINT </a:t>
            </a:r>
            <a:r>
              <a:rPr dirty="0" sz="1200" spc="-80" b="1">
                <a:latin typeface="Arial"/>
                <a:cs typeface="Arial"/>
              </a:rPr>
              <a:t>P. </a:t>
            </a:r>
            <a:r>
              <a:rPr dirty="0" sz="1200" spc="-5" b="1">
                <a:solidFill>
                  <a:srgbClr val="FF0066"/>
                </a:solidFill>
                <a:latin typeface="Arial"/>
                <a:cs typeface="Arial"/>
              </a:rPr>
              <a:t>{ ECCENTRICITY </a:t>
            </a:r>
            <a:r>
              <a:rPr dirty="0" sz="1200" b="1">
                <a:solidFill>
                  <a:srgbClr val="FF0066"/>
                </a:solidFill>
                <a:latin typeface="Arial"/>
                <a:cs typeface="Arial"/>
              </a:rPr>
              <a:t>= </a:t>
            </a:r>
            <a:r>
              <a:rPr dirty="0" sz="1200" spc="-5" b="1">
                <a:solidFill>
                  <a:srgbClr val="FF0066"/>
                </a:solidFill>
                <a:latin typeface="Arial"/>
                <a:cs typeface="Arial"/>
              </a:rPr>
              <a:t>2/3</a:t>
            </a:r>
            <a:r>
              <a:rPr dirty="0" sz="1200" spc="40" b="1">
                <a:solidFill>
                  <a:srgbClr val="FF0066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FF0066"/>
                </a:solidFill>
                <a:latin typeface="Arial"/>
                <a:cs typeface="Arial"/>
              </a:rPr>
              <a:t>}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-6350" y="908050"/>
            <a:ext cx="3832225" cy="4432300"/>
            <a:chOff x="-6350" y="908050"/>
            <a:chExt cx="3832225" cy="4432300"/>
          </a:xfrm>
        </p:grpSpPr>
        <p:sp>
          <p:nvSpPr>
            <p:cNvPr id="23" name="object 23"/>
            <p:cNvSpPr/>
            <p:nvPr/>
          </p:nvSpPr>
          <p:spPr>
            <a:xfrm>
              <a:off x="0" y="914400"/>
              <a:ext cx="3819525" cy="4419600"/>
            </a:xfrm>
            <a:custGeom>
              <a:avLst/>
              <a:gdLst/>
              <a:ahLst/>
              <a:cxnLst/>
              <a:rect l="l" t="t" r="r" b="b"/>
              <a:pathLst>
                <a:path w="3819525" h="4419600">
                  <a:moveTo>
                    <a:pt x="3505200" y="0"/>
                  </a:moveTo>
                  <a:lnTo>
                    <a:pt x="0" y="0"/>
                  </a:lnTo>
                  <a:lnTo>
                    <a:pt x="0" y="4419600"/>
                  </a:lnTo>
                  <a:lnTo>
                    <a:pt x="3505200" y="4419600"/>
                  </a:lnTo>
                  <a:lnTo>
                    <a:pt x="3505200" y="3683000"/>
                  </a:lnTo>
                  <a:lnTo>
                    <a:pt x="3819525" y="3132201"/>
                  </a:lnTo>
                  <a:lnTo>
                    <a:pt x="3505200" y="2578100"/>
                  </a:lnTo>
                  <a:lnTo>
                    <a:pt x="3505200" y="0"/>
                  </a:lnTo>
                  <a:close/>
                </a:path>
              </a:pathLst>
            </a:custGeom>
            <a:solidFill>
              <a:srgbClr val="CCFF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0" y="914400"/>
              <a:ext cx="3819525" cy="4419600"/>
            </a:xfrm>
            <a:custGeom>
              <a:avLst/>
              <a:gdLst/>
              <a:ahLst/>
              <a:cxnLst/>
              <a:rect l="l" t="t" r="r" b="b"/>
              <a:pathLst>
                <a:path w="3819525" h="4419600">
                  <a:moveTo>
                    <a:pt x="0" y="0"/>
                  </a:moveTo>
                  <a:lnTo>
                    <a:pt x="2044700" y="0"/>
                  </a:lnTo>
                  <a:lnTo>
                    <a:pt x="2921000" y="0"/>
                  </a:lnTo>
                  <a:lnTo>
                    <a:pt x="3505200" y="0"/>
                  </a:lnTo>
                  <a:lnTo>
                    <a:pt x="3505200" y="2578100"/>
                  </a:lnTo>
                  <a:lnTo>
                    <a:pt x="3819525" y="3132201"/>
                  </a:lnTo>
                  <a:lnTo>
                    <a:pt x="3505200" y="3683000"/>
                  </a:lnTo>
                  <a:lnTo>
                    <a:pt x="3505200" y="4419600"/>
                  </a:lnTo>
                  <a:lnTo>
                    <a:pt x="2921000" y="4419600"/>
                  </a:lnTo>
                  <a:lnTo>
                    <a:pt x="2044700" y="4419600"/>
                  </a:lnTo>
                  <a:lnTo>
                    <a:pt x="0" y="4419600"/>
                  </a:lnTo>
                  <a:lnTo>
                    <a:pt x="0" y="3683000"/>
                  </a:lnTo>
                  <a:lnTo>
                    <a:pt x="0" y="25781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 txBox="1"/>
          <p:nvPr/>
        </p:nvSpPr>
        <p:spPr>
          <a:xfrm>
            <a:off x="129539" y="1093977"/>
            <a:ext cx="3231515" cy="408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 spc="-5">
                <a:solidFill>
                  <a:srgbClr val="FF0066"/>
                </a:solidFill>
                <a:latin typeface="Times New Roman"/>
                <a:cs typeface="Times New Roman"/>
              </a:rPr>
              <a:t>STEPS:</a:t>
            </a:r>
            <a:endParaRPr sz="1400">
              <a:latin typeface="Times New Roman"/>
              <a:cs typeface="Times New Roman"/>
            </a:endParaRPr>
          </a:p>
          <a:p>
            <a:pPr algn="just" marL="169545" marR="466725" indent="-169545">
              <a:lnSpc>
                <a:spcPct val="100000"/>
              </a:lnSpc>
              <a:buAutoNum type="arabicPlain"/>
              <a:tabLst>
                <a:tab pos="169545" algn="l"/>
              </a:tabLst>
            </a:pPr>
            <a:r>
              <a:rPr dirty="0" sz="1400" spc="-5">
                <a:solidFill>
                  <a:srgbClr val="3333CC"/>
                </a:solidFill>
                <a:latin typeface="Times New Roman"/>
                <a:cs typeface="Times New Roman"/>
              </a:rPr>
              <a:t>.Draw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a vertical line </a:t>
            </a:r>
            <a:r>
              <a:rPr dirty="0" sz="1400" spc="-5">
                <a:solidFill>
                  <a:srgbClr val="3333CC"/>
                </a:solidFill>
                <a:latin typeface="Times New Roman"/>
                <a:cs typeface="Times New Roman"/>
              </a:rPr>
              <a:t>AB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and point</a:t>
            </a:r>
            <a:r>
              <a:rPr dirty="0" sz="1400" spc="-195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F  50 </a:t>
            </a:r>
            <a:r>
              <a:rPr dirty="0" sz="1400" spc="-10">
                <a:solidFill>
                  <a:srgbClr val="3333CC"/>
                </a:solidFill>
                <a:latin typeface="Times New Roman"/>
                <a:cs typeface="Times New Roman"/>
              </a:rPr>
              <a:t>mm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from</a:t>
            </a:r>
            <a:r>
              <a:rPr dirty="0" sz="1400" spc="-30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it.</a:t>
            </a:r>
            <a:endParaRPr sz="1400">
              <a:latin typeface="Times New Roman"/>
              <a:cs typeface="Times New Roman"/>
            </a:endParaRPr>
          </a:p>
          <a:p>
            <a:pPr algn="just" marL="168910" indent="-131445">
              <a:lnSpc>
                <a:spcPct val="100000"/>
              </a:lnSpc>
              <a:buAutoNum type="arabicPlain"/>
              <a:tabLst>
                <a:tab pos="169545" algn="l"/>
              </a:tabLst>
            </a:pP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.Divide 50 </a:t>
            </a:r>
            <a:r>
              <a:rPr dirty="0" sz="1400" spc="-10">
                <a:solidFill>
                  <a:srgbClr val="3333CC"/>
                </a:solidFill>
                <a:latin typeface="Times New Roman"/>
                <a:cs typeface="Times New Roman"/>
              </a:rPr>
              <a:t>mm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distance in 5</a:t>
            </a:r>
            <a:r>
              <a:rPr dirty="0" sz="1400" spc="-80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parts.</a:t>
            </a:r>
            <a:endParaRPr sz="1400">
              <a:latin typeface="Times New Roman"/>
              <a:cs typeface="Times New Roman"/>
            </a:endParaRPr>
          </a:p>
          <a:p>
            <a:pPr algn="just" marL="169545" marR="282575" indent="-169545">
              <a:lnSpc>
                <a:spcPct val="100000"/>
              </a:lnSpc>
              <a:buAutoNum type="arabicPlain"/>
              <a:tabLst>
                <a:tab pos="169545" algn="l"/>
              </a:tabLst>
            </a:pPr>
            <a:r>
              <a:rPr dirty="0" sz="1400" spc="-5">
                <a:solidFill>
                  <a:srgbClr val="3333CC"/>
                </a:solidFill>
                <a:latin typeface="Times New Roman"/>
                <a:cs typeface="Times New Roman"/>
              </a:rPr>
              <a:t>.Name </a:t>
            </a:r>
            <a:r>
              <a:rPr dirty="0" sz="1400" spc="10">
                <a:solidFill>
                  <a:srgbClr val="3333CC"/>
                </a:solidFill>
                <a:latin typeface="Times New Roman"/>
                <a:cs typeface="Times New Roman"/>
              </a:rPr>
              <a:t>2</a:t>
            </a:r>
            <a:r>
              <a:rPr dirty="0" baseline="24691" sz="1350" spc="15">
                <a:solidFill>
                  <a:srgbClr val="3333CC"/>
                </a:solidFill>
                <a:latin typeface="Times New Roman"/>
                <a:cs typeface="Times New Roman"/>
              </a:rPr>
              <a:t>nd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part from F as </a:t>
            </a:r>
            <a:r>
              <a:rPr dirty="0" sz="1400" spc="-95">
                <a:solidFill>
                  <a:srgbClr val="3333CC"/>
                </a:solidFill>
                <a:latin typeface="Times New Roman"/>
                <a:cs typeface="Times New Roman"/>
              </a:rPr>
              <a:t>V.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It is </a:t>
            </a:r>
            <a:r>
              <a:rPr dirty="0" sz="1400" spc="-5">
                <a:solidFill>
                  <a:srgbClr val="3333CC"/>
                </a:solidFill>
                <a:latin typeface="Times New Roman"/>
                <a:cs typeface="Times New Roman"/>
              </a:rPr>
              <a:t>20mm 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and </a:t>
            </a:r>
            <a:r>
              <a:rPr dirty="0" sz="1400" spc="-5">
                <a:solidFill>
                  <a:srgbClr val="3333CC"/>
                </a:solidFill>
                <a:latin typeface="Times New Roman"/>
                <a:cs typeface="Times New Roman"/>
              </a:rPr>
              <a:t>30mm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from F and </a:t>
            </a:r>
            <a:r>
              <a:rPr dirty="0" sz="1400" spc="-5">
                <a:solidFill>
                  <a:srgbClr val="3333CC"/>
                </a:solidFill>
                <a:latin typeface="Times New Roman"/>
                <a:cs typeface="Times New Roman"/>
              </a:rPr>
              <a:t>AB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line</a:t>
            </a:r>
            <a:r>
              <a:rPr dirty="0" sz="1400" spc="-190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resp.</a:t>
            </a:r>
            <a:endParaRPr sz="1400">
              <a:latin typeface="Times New Roman"/>
              <a:cs typeface="Times New Roman"/>
            </a:endParaRPr>
          </a:p>
          <a:p>
            <a:pPr algn="just" marL="214629" marR="300355">
              <a:lnSpc>
                <a:spcPct val="100000"/>
              </a:lnSpc>
            </a:pP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It is first point giving ratio of </a:t>
            </a:r>
            <a:r>
              <a:rPr dirty="0" sz="1400" spc="-20">
                <a:solidFill>
                  <a:srgbClr val="3333CC"/>
                </a:solidFill>
                <a:latin typeface="Times New Roman"/>
                <a:cs typeface="Times New Roman"/>
              </a:rPr>
              <a:t>it’s 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distances from F and </a:t>
            </a:r>
            <a:r>
              <a:rPr dirty="0" sz="1400" spc="-5">
                <a:solidFill>
                  <a:srgbClr val="3333CC"/>
                </a:solidFill>
                <a:latin typeface="Times New Roman"/>
                <a:cs typeface="Times New Roman"/>
              </a:rPr>
              <a:t>AB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2/3 i.e</a:t>
            </a:r>
            <a:r>
              <a:rPr dirty="0" sz="1400" spc="-220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20/30</a:t>
            </a:r>
            <a:endParaRPr sz="1400">
              <a:latin typeface="Times New Roman"/>
              <a:cs typeface="Times New Roman"/>
            </a:endParaRPr>
          </a:p>
          <a:p>
            <a:pPr algn="just" marL="214629" marR="88265" indent="-177165">
              <a:lnSpc>
                <a:spcPct val="100000"/>
              </a:lnSpc>
              <a:buAutoNum type="arabicPlain" startAt="4"/>
              <a:tabLst>
                <a:tab pos="214629" algn="l"/>
              </a:tabLst>
            </a:pP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Form </a:t>
            </a:r>
            <a:r>
              <a:rPr dirty="0" sz="1400" spc="-10">
                <a:solidFill>
                  <a:srgbClr val="3333CC"/>
                </a:solidFill>
                <a:latin typeface="Times New Roman"/>
                <a:cs typeface="Times New Roman"/>
              </a:rPr>
              <a:t>more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points giving </a:t>
            </a:r>
            <a:r>
              <a:rPr dirty="0" sz="1400" spc="-5">
                <a:solidFill>
                  <a:srgbClr val="3333CC"/>
                </a:solidFill>
                <a:latin typeface="Times New Roman"/>
                <a:cs typeface="Times New Roman"/>
              </a:rPr>
              <a:t>same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ratio</a:t>
            </a:r>
            <a:r>
              <a:rPr dirty="0" sz="1400" spc="-140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such  as 30/45, 40/60, 50/75</a:t>
            </a:r>
            <a:r>
              <a:rPr dirty="0" sz="1400" spc="215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etc.</a:t>
            </a:r>
            <a:endParaRPr sz="1400">
              <a:latin typeface="Times New Roman"/>
              <a:cs typeface="Times New Roman"/>
            </a:endParaRPr>
          </a:p>
          <a:p>
            <a:pPr algn="just" marL="173355" marR="213995" indent="-173355">
              <a:lnSpc>
                <a:spcPct val="100000"/>
              </a:lnSpc>
              <a:buSzPct val="92857"/>
              <a:buAutoNum type="arabicPeriod" startAt="5"/>
              <a:tabLst>
                <a:tab pos="173355" algn="l"/>
              </a:tabLst>
            </a:pPr>
            <a:r>
              <a:rPr dirty="0" sz="1400" spc="-20">
                <a:solidFill>
                  <a:srgbClr val="3333CC"/>
                </a:solidFill>
                <a:latin typeface="Times New Roman"/>
                <a:cs typeface="Times New Roman"/>
              </a:rPr>
              <a:t>Taking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45,60 and </a:t>
            </a:r>
            <a:r>
              <a:rPr dirty="0" sz="1400" spc="-5">
                <a:solidFill>
                  <a:srgbClr val="3333CC"/>
                </a:solidFill>
                <a:latin typeface="Times New Roman"/>
                <a:cs typeface="Times New Roman"/>
              </a:rPr>
              <a:t>75mm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distances from  line </a:t>
            </a:r>
            <a:r>
              <a:rPr dirty="0" sz="1400" spc="-5">
                <a:solidFill>
                  <a:srgbClr val="3333CC"/>
                </a:solidFill>
                <a:latin typeface="Times New Roman"/>
                <a:cs typeface="Times New Roman"/>
              </a:rPr>
              <a:t>AB,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draw three vertical lines to</a:t>
            </a:r>
            <a:r>
              <a:rPr dirty="0" sz="1400" spc="-229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the  right side of</a:t>
            </a:r>
            <a:r>
              <a:rPr dirty="0" sz="1400" spc="-90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it.</a:t>
            </a:r>
            <a:endParaRPr sz="1400">
              <a:latin typeface="Times New Roman"/>
              <a:cs typeface="Times New Roman"/>
            </a:endParaRPr>
          </a:p>
          <a:p>
            <a:pPr marL="214629" marR="58419" indent="-177165">
              <a:lnSpc>
                <a:spcPct val="100000"/>
              </a:lnSpc>
              <a:spcBef>
                <a:spcPts val="5"/>
              </a:spcBef>
              <a:buSzPct val="92857"/>
              <a:buAutoNum type="arabicPeriod" startAt="5"/>
              <a:tabLst>
                <a:tab pos="214629" algn="l"/>
              </a:tabLst>
            </a:pPr>
            <a:r>
              <a:rPr dirty="0" sz="1400" spc="-5">
                <a:solidFill>
                  <a:srgbClr val="3333CC"/>
                </a:solidFill>
                <a:latin typeface="Times New Roman"/>
                <a:cs typeface="Times New Roman"/>
              </a:rPr>
              <a:t>Now with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30, 40 and </a:t>
            </a:r>
            <a:r>
              <a:rPr dirty="0" sz="1400" spc="-5">
                <a:solidFill>
                  <a:srgbClr val="3333CC"/>
                </a:solidFill>
                <a:latin typeface="Times New Roman"/>
                <a:cs typeface="Times New Roman"/>
              </a:rPr>
              <a:t>50mm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distances in  </a:t>
            </a:r>
            <a:r>
              <a:rPr dirty="0" sz="1400" spc="-5">
                <a:solidFill>
                  <a:srgbClr val="3333CC"/>
                </a:solidFill>
                <a:latin typeface="Times New Roman"/>
                <a:cs typeface="Times New Roman"/>
              </a:rPr>
              <a:t>compass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cut these lines above and </a:t>
            </a:r>
            <a:r>
              <a:rPr dirty="0" sz="1400" spc="-20">
                <a:solidFill>
                  <a:srgbClr val="3333CC"/>
                </a:solidFill>
                <a:latin typeface="Times New Roman"/>
                <a:cs typeface="Times New Roman"/>
              </a:rPr>
              <a:t>below,  </a:t>
            </a:r>
            <a:r>
              <a:rPr dirty="0" sz="1400" spc="-5">
                <a:solidFill>
                  <a:srgbClr val="3333CC"/>
                </a:solidFill>
                <a:latin typeface="Times New Roman"/>
                <a:cs typeface="Times New Roman"/>
              </a:rPr>
              <a:t>with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F as</a:t>
            </a:r>
            <a:r>
              <a:rPr dirty="0" sz="1400" spc="-25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400" spc="-10">
                <a:solidFill>
                  <a:srgbClr val="3333CC"/>
                </a:solidFill>
                <a:latin typeface="Times New Roman"/>
                <a:cs typeface="Times New Roman"/>
              </a:rPr>
              <a:t>center.</a:t>
            </a:r>
            <a:endParaRPr sz="1400">
              <a:latin typeface="Times New Roman"/>
              <a:cs typeface="Times New Roman"/>
            </a:endParaRPr>
          </a:p>
          <a:p>
            <a:pPr marL="214629" marR="310515" indent="-177165">
              <a:lnSpc>
                <a:spcPct val="100000"/>
              </a:lnSpc>
              <a:buSzPct val="92857"/>
              <a:buAutoNum type="arabicPeriod" startAt="5"/>
              <a:tabLst>
                <a:tab pos="214629" algn="l"/>
              </a:tabLst>
            </a:pP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Join these points through V in</a:t>
            </a:r>
            <a:r>
              <a:rPr dirty="0" sz="1400" spc="-229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3333CC"/>
                </a:solidFill>
                <a:latin typeface="Times New Roman"/>
                <a:cs typeface="Times New Roman"/>
              </a:rPr>
              <a:t>smooth 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curve.</a:t>
            </a:r>
            <a:endParaRPr sz="14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</a:pPr>
            <a:r>
              <a:rPr dirty="0" sz="1400" spc="-5">
                <a:solidFill>
                  <a:srgbClr val="3333CC"/>
                </a:solidFill>
                <a:latin typeface="Times New Roman"/>
                <a:cs typeface="Times New Roman"/>
              </a:rPr>
              <a:t>This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is required locus of </a:t>
            </a:r>
            <a:r>
              <a:rPr dirty="0" sz="1400" spc="-40">
                <a:solidFill>
                  <a:srgbClr val="3333CC"/>
                </a:solidFill>
                <a:latin typeface="Times New Roman"/>
                <a:cs typeface="Times New Roman"/>
              </a:rPr>
              <a:t>P.It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is an</a:t>
            </a:r>
            <a:r>
              <a:rPr dirty="0" sz="1400" spc="-110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3333CC"/>
                </a:solidFill>
                <a:latin typeface="Times New Roman"/>
                <a:cs typeface="Times New Roman"/>
              </a:rPr>
              <a:t>ELLIPSE.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8016875" y="6629400"/>
            <a:ext cx="914400" cy="182880"/>
            <a:chOff x="8016875" y="6629400"/>
            <a:chExt cx="914400" cy="182880"/>
          </a:xfrm>
        </p:grpSpPr>
        <p:sp>
          <p:nvSpPr>
            <p:cNvPr id="27" name="object 27"/>
            <p:cNvSpPr/>
            <p:nvPr/>
          </p:nvSpPr>
          <p:spPr>
            <a:xfrm>
              <a:off x="8016875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625" y="182562"/>
                  </a:lnTo>
                  <a:lnTo>
                    <a:pt x="182625" y="159741"/>
                  </a:lnTo>
                  <a:lnTo>
                    <a:pt x="39877" y="159741"/>
                  </a:lnTo>
                  <a:lnTo>
                    <a:pt x="39877" y="91287"/>
                  </a:lnTo>
                  <a:lnTo>
                    <a:pt x="22859" y="91287"/>
                  </a:lnTo>
                  <a:lnTo>
                    <a:pt x="91313" y="22821"/>
                  </a:lnTo>
                  <a:lnTo>
                    <a:pt x="182625" y="22821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81"/>
                  </a:moveTo>
                  <a:lnTo>
                    <a:pt x="134111" y="31381"/>
                  </a:lnTo>
                  <a:lnTo>
                    <a:pt x="134111" y="65608"/>
                  </a:lnTo>
                  <a:lnTo>
                    <a:pt x="159766" y="91287"/>
                  </a:lnTo>
                  <a:lnTo>
                    <a:pt x="142621" y="91287"/>
                  </a:lnTo>
                  <a:lnTo>
                    <a:pt x="142621" y="159741"/>
                  </a:lnTo>
                  <a:lnTo>
                    <a:pt x="182625" y="159741"/>
                  </a:lnTo>
                  <a:lnTo>
                    <a:pt x="182625" y="31381"/>
                  </a:lnTo>
                  <a:close/>
                </a:path>
                <a:path w="182879" h="182879">
                  <a:moveTo>
                    <a:pt x="182625" y="22821"/>
                  </a:moveTo>
                  <a:lnTo>
                    <a:pt x="91313" y="22821"/>
                  </a:lnTo>
                  <a:lnTo>
                    <a:pt x="116967" y="48488"/>
                  </a:lnTo>
                  <a:lnTo>
                    <a:pt x="116967" y="31381"/>
                  </a:lnTo>
                  <a:lnTo>
                    <a:pt x="182625" y="31381"/>
                  </a:lnTo>
                  <a:lnTo>
                    <a:pt x="182625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8056753" y="6660781"/>
              <a:ext cx="102870" cy="128905"/>
            </a:xfrm>
            <a:custGeom>
              <a:avLst/>
              <a:gdLst/>
              <a:ahLst/>
              <a:cxnLst/>
              <a:rect l="l" t="t" r="r" b="b"/>
              <a:pathLst>
                <a:path w="102870" h="128904">
                  <a:moveTo>
                    <a:pt x="94233" y="0"/>
                  </a:moveTo>
                  <a:lnTo>
                    <a:pt x="77089" y="0"/>
                  </a:lnTo>
                  <a:lnTo>
                    <a:pt x="77089" y="17106"/>
                  </a:lnTo>
                  <a:lnTo>
                    <a:pt x="94233" y="34226"/>
                  </a:lnTo>
                  <a:lnTo>
                    <a:pt x="94233" y="0"/>
                  </a:lnTo>
                  <a:close/>
                </a:path>
                <a:path w="102870" h="128904">
                  <a:moveTo>
                    <a:pt x="102743" y="59905"/>
                  </a:moveTo>
                  <a:lnTo>
                    <a:pt x="0" y="59905"/>
                  </a:lnTo>
                  <a:lnTo>
                    <a:pt x="0" y="128360"/>
                  </a:lnTo>
                  <a:lnTo>
                    <a:pt x="42799" y="128360"/>
                  </a:lnTo>
                  <a:lnTo>
                    <a:pt x="42799" y="94129"/>
                  </a:lnTo>
                  <a:lnTo>
                    <a:pt x="102743" y="94129"/>
                  </a:lnTo>
                  <a:lnTo>
                    <a:pt x="102743" y="59905"/>
                  </a:lnTo>
                  <a:close/>
                </a:path>
                <a:path w="102870" h="128904">
                  <a:moveTo>
                    <a:pt x="102743" y="94129"/>
                  </a:moveTo>
                  <a:lnTo>
                    <a:pt x="59944" y="94129"/>
                  </a:lnTo>
                  <a:lnTo>
                    <a:pt x="59944" y="128360"/>
                  </a:lnTo>
                  <a:lnTo>
                    <a:pt x="102743" y="128360"/>
                  </a:lnTo>
                  <a:lnTo>
                    <a:pt x="102743" y="94129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80397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68453" y="0"/>
                  </a:moveTo>
                  <a:lnTo>
                    <a:pt x="0" y="68465"/>
                  </a:lnTo>
                  <a:lnTo>
                    <a:pt x="136906" y="68465"/>
                  </a:lnTo>
                  <a:lnTo>
                    <a:pt x="68453" y="0"/>
                  </a:lnTo>
                  <a:close/>
                </a:path>
                <a:path w="137159" h="137159">
                  <a:moveTo>
                    <a:pt x="76962" y="102689"/>
                  </a:moveTo>
                  <a:lnTo>
                    <a:pt x="59817" y="102689"/>
                  </a:lnTo>
                  <a:lnTo>
                    <a:pt x="59817" y="136919"/>
                  </a:lnTo>
                  <a:lnTo>
                    <a:pt x="76962" y="136919"/>
                  </a:lnTo>
                  <a:lnTo>
                    <a:pt x="76962" y="102689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80397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68453" y="0"/>
                  </a:moveTo>
                  <a:lnTo>
                    <a:pt x="94107" y="25666"/>
                  </a:lnTo>
                  <a:lnTo>
                    <a:pt x="94107" y="8559"/>
                  </a:lnTo>
                  <a:lnTo>
                    <a:pt x="111251" y="8559"/>
                  </a:lnTo>
                  <a:lnTo>
                    <a:pt x="111251" y="42786"/>
                  </a:lnTo>
                  <a:lnTo>
                    <a:pt x="136906" y="68465"/>
                  </a:lnTo>
                  <a:lnTo>
                    <a:pt x="119761" y="68465"/>
                  </a:lnTo>
                  <a:lnTo>
                    <a:pt x="119761" y="136919"/>
                  </a:lnTo>
                  <a:lnTo>
                    <a:pt x="17018" y="136919"/>
                  </a:lnTo>
                  <a:lnTo>
                    <a:pt x="17018" y="68465"/>
                  </a:lnTo>
                  <a:lnTo>
                    <a:pt x="0" y="68465"/>
                  </a:lnTo>
                  <a:lnTo>
                    <a:pt x="68453" y="0"/>
                  </a:lnTo>
                  <a:close/>
                </a:path>
                <a:path w="137159" h="137159">
                  <a:moveTo>
                    <a:pt x="94107" y="25666"/>
                  </a:moveTo>
                  <a:lnTo>
                    <a:pt x="111251" y="42786"/>
                  </a:lnTo>
                </a:path>
                <a:path w="137159" h="137159">
                  <a:moveTo>
                    <a:pt x="119761" y="68465"/>
                  </a:moveTo>
                  <a:lnTo>
                    <a:pt x="17018" y="68465"/>
                  </a:lnTo>
                </a:path>
                <a:path w="137159" h="137159">
                  <a:moveTo>
                    <a:pt x="59817" y="136919"/>
                  </a:moveTo>
                  <a:lnTo>
                    <a:pt x="59817" y="102689"/>
                  </a:lnTo>
                  <a:lnTo>
                    <a:pt x="76962" y="102689"/>
                  </a:lnTo>
                  <a:lnTo>
                    <a:pt x="76962" y="13691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8382000" y="66294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4150" y="182562"/>
                  </a:lnTo>
                  <a:lnTo>
                    <a:pt x="184150" y="159741"/>
                  </a:lnTo>
                  <a:lnTo>
                    <a:pt x="160527" y="159741"/>
                  </a:lnTo>
                  <a:lnTo>
                    <a:pt x="23622" y="91287"/>
                  </a:lnTo>
                  <a:lnTo>
                    <a:pt x="160527" y="22821"/>
                  </a:lnTo>
                  <a:lnTo>
                    <a:pt x="184150" y="22821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821"/>
                  </a:moveTo>
                  <a:lnTo>
                    <a:pt x="160527" y="22821"/>
                  </a:lnTo>
                  <a:lnTo>
                    <a:pt x="160527" y="159741"/>
                  </a:lnTo>
                  <a:lnTo>
                    <a:pt x="184150" y="159741"/>
                  </a:lnTo>
                  <a:lnTo>
                    <a:pt x="184150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8405622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5" y="0"/>
                  </a:moveTo>
                  <a:lnTo>
                    <a:pt x="0" y="68465"/>
                  </a:lnTo>
                  <a:lnTo>
                    <a:pt x="136905" y="136919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8405622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68465"/>
                  </a:moveTo>
                  <a:lnTo>
                    <a:pt x="136905" y="0"/>
                  </a:lnTo>
                  <a:lnTo>
                    <a:pt x="136905" y="136919"/>
                  </a:lnTo>
                  <a:lnTo>
                    <a:pt x="0" y="684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8566150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625" y="182562"/>
                  </a:lnTo>
                  <a:lnTo>
                    <a:pt x="182625" y="159741"/>
                  </a:lnTo>
                  <a:lnTo>
                    <a:pt x="22859" y="159741"/>
                  </a:lnTo>
                  <a:lnTo>
                    <a:pt x="22859" y="22821"/>
                  </a:lnTo>
                  <a:lnTo>
                    <a:pt x="182625" y="22821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821"/>
                  </a:moveTo>
                  <a:lnTo>
                    <a:pt x="22859" y="22821"/>
                  </a:lnTo>
                  <a:lnTo>
                    <a:pt x="159766" y="91287"/>
                  </a:lnTo>
                  <a:lnTo>
                    <a:pt x="22859" y="159741"/>
                  </a:lnTo>
                  <a:lnTo>
                    <a:pt x="182625" y="159741"/>
                  </a:lnTo>
                  <a:lnTo>
                    <a:pt x="182625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8589009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0"/>
                  </a:moveTo>
                  <a:lnTo>
                    <a:pt x="0" y="136919"/>
                  </a:lnTo>
                  <a:lnTo>
                    <a:pt x="136906" y="684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8589009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6" y="68465"/>
                  </a:moveTo>
                  <a:lnTo>
                    <a:pt x="0" y="136919"/>
                  </a:lnTo>
                  <a:lnTo>
                    <a:pt x="0" y="0"/>
                  </a:lnTo>
                  <a:lnTo>
                    <a:pt x="136906" y="684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8199501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499" y="182562"/>
                  </a:lnTo>
                  <a:lnTo>
                    <a:pt x="182499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182499" y="22821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821"/>
                  </a:moveTo>
                  <a:lnTo>
                    <a:pt x="39877" y="22821"/>
                  </a:lnTo>
                  <a:lnTo>
                    <a:pt x="39877" y="159741"/>
                  </a:lnTo>
                  <a:lnTo>
                    <a:pt x="159639" y="159741"/>
                  </a:lnTo>
                  <a:lnTo>
                    <a:pt x="57023" y="91287"/>
                  </a:lnTo>
                  <a:lnTo>
                    <a:pt x="159639" y="22821"/>
                  </a:lnTo>
                  <a:close/>
                </a:path>
                <a:path w="182879" h="182879">
                  <a:moveTo>
                    <a:pt x="182499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82499" y="159741"/>
                  </a:lnTo>
                  <a:lnTo>
                    <a:pt x="182499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82222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6" y="0"/>
                  </a:moveTo>
                  <a:lnTo>
                    <a:pt x="34290" y="68465"/>
                  </a:lnTo>
                  <a:lnTo>
                    <a:pt x="136906" y="136919"/>
                  </a:lnTo>
                  <a:lnTo>
                    <a:pt x="136906" y="0"/>
                  </a:lnTo>
                  <a:close/>
                </a:path>
                <a:path w="137159" h="137159">
                  <a:moveTo>
                    <a:pt x="17145" y="0"/>
                  </a:moveTo>
                  <a:lnTo>
                    <a:pt x="0" y="0"/>
                  </a:lnTo>
                  <a:lnTo>
                    <a:pt x="0" y="136919"/>
                  </a:lnTo>
                  <a:lnTo>
                    <a:pt x="17145" y="136919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8256524" y="6652221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59">
                  <a:moveTo>
                    <a:pt x="0" y="68465"/>
                  </a:moveTo>
                  <a:lnTo>
                    <a:pt x="102616" y="0"/>
                  </a:lnTo>
                  <a:lnTo>
                    <a:pt x="102616" y="136919"/>
                  </a:lnTo>
                  <a:lnTo>
                    <a:pt x="0" y="68465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8748776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499" y="182562"/>
                  </a:lnTo>
                  <a:lnTo>
                    <a:pt x="182499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182499" y="22821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821"/>
                  </a:moveTo>
                  <a:lnTo>
                    <a:pt x="22732" y="22821"/>
                  </a:lnTo>
                  <a:lnTo>
                    <a:pt x="125475" y="91287"/>
                  </a:lnTo>
                  <a:lnTo>
                    <a:pt x="22732" y="159741"/>
                  </a:lnTo>
                  <a:lnTo>
                    <a:pt x="142621" y="159741"/>
                  </a:lnTo>
                  <a:lnTo>
                    <a:pt x="142621" y="22821"/>
                  </a:lnTo>
                  <a:close/>
                </a:path>
                <a:path w="182879" h="182879">
                  <a:moveTo>
                    <a:pt x="182499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82499" y="159741"/>
                  </a:lnTo>
                  <a:lnTo>
                    <a:pt x="182499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8771508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0"/>
                  </a:moveTo>
                  <a:lnTo>
                    <a:pt x="0" y="136919"/>
                  </a:lnTo>
                  <a:lnTo>
                    <a:pt x="102743" y="68465"/>
                  </a:lnTo>
                  <a:lnTo>
                    <a:pt x="0" y="0"/>
                  </a:lnTo>
                  <a:close/>
                </a:path>
                <a:path w="137159" h="137159">
                  <a:moveTo>
                    <a:pt x="136906" y="0"/>
                  </a:moveTo>
                  <a:lnTo>
                    <a:pt x="119888" y="0"/>
                  </a:lnTo>
                  <a:lnTo>
                    <a:pt x="119888" y="136919"/>
                  </a:lnTo>
                  <a:lnTo>
                    <a:pt x="136906" y="136919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8771508" y="6652221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59">
                  <a:moveTo>
                    <a:pt x="102743" y="68465"/>
                  </a:moveTo>
                  <a:lnTo>
                    <a:pt x="0" y="136919"/>
                  </a:lnTo>
                  <a:lnTo>
                    <a:pt x="0" y="0"/>
                  </a:lnTo>
                  <a:lnTo>
                    <a:pt x="102743" y="684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43" name="object 43"/>
          <p:cNvGraphicFramePr>
            <a:graphicFrameLocks noGrp="1"/>
          </p:cNvGraphicFramePr>
          <p:nvPr/>
        </p:nvGraphicFramePr>
        <p:xfrm>
          <a:off x="8010525" y="6623050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526026" y="5863844"/>
            <a:ext cx="17208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Times New Roman"/>
                <a:cs typeface="Times New Roman"/>
              </a:rPr>
              <a:t>D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822450" y="2785998"/>
            <a:ext cx="5499100" cy="3061335"/>
            <a:chOff x="1822450" y="2785998"/>
            <a:chExt cx="5499100" cy="3061335"/>
          </a:xfrm>
        </p:grpSpPr>
        <p:sp>
          <p:nvSpPr>
            <p:cNvPr id="5" name="object 5"/>
            <p:cNvSpPr/>
            <p:nvPr/>
          </p:nvSpPr>
          <p:spPr>
            <a:xfrm>
              <a:off x="1828800" y="2810763"/>
              <a:ext cx="5486400" cy="1530350"/>
            </a:xfrm>
            <a:custGeom>
              <a:avLst/>
              <a:gdLst/>
              <a:ahLst/>
              <a:cxnLst/>
              <a:rect l="l" t="t" r="r" b="b"/>
              <a:pathLst>
                <a:path w="5486400" h="1530350">
                  <a:moveTo>
                    <a:pt x="0" y="1505585"/>
                  </a:moveTo>
                  <a:lnTo>
                    <a:pt x="5486400" y="1505585"/>
                  </a:lnTo>
                </a:path>
                <a:path w="5486400" h="1530350">
                  <a:moveTo>
                    <a:pt x="382905" y="1530223"/>
                  </a:moveTo>
                  <a:lnTo>
                    <a:pt x="2750820" y="0"/>
                  </a:lnTo>
                </a:path>
              </a:pathLst>
            </a:custGeom>
            <a:ln w="12700">
              <a:solidFill>
                <a:srgbClr val="66663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457575" y="4240148"/>
              <a:ext cx="395605" cy="157480"/>
            </a:xfrm>
            <a:custGeom>
              <a:avLst/>
              <a:gdLst/>
              <a:ahLst/>
              <a:cxnLst/>
              <a:rect l="l" t="t" r="r" b="b"/>
              <a:pathLst>
                <a:path w="395604" h="157479">
                  <a:moveTo>
                    <a:pt x="0" y="4825"/>
                  </a:moveTo>
                  <a:lnTo>
                    <a:pt x="0" y="157225"/>
                  </a:lnTo>
                </a:path>
                <a:path w="395604" h="157479">
                  <a:moveTo>
                    <a:pt x="395350" y="0"/>
                  </a:moveTo>
                  <a:lnTo>
                    <a:pt x="395350" y="1524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194050" y="2986023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770376" y="2847974"/>
              <a:ext cx="88900" cy="889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2209800" y="3025774"/>
              <a:ext cx="4752975" cy="1295400"/>
            </a:xfrm>
            <a:custGeom>
              <a:avLst/>
              <a:gdLst/>
              <a:ahLst/>
              <a:cxnLst/>
              <a:rect l="l" t="t" r="r" b="b"/>
              <a:pathLst>
                <a:path w="4752975" h="1295400">
                  <a:moveTo>
                    <a:pt x="0" y="681101"/>
                  </a:moveTo>
                  <a:lnTo>
                    <a:pt x="4724400" y="1290574"/>
                  </a:lnTo>
                </a:path>
                <a:path w="4752975" h="1295400">
                  <a:moveTo>
                    <a:pt x="457200" y="300100"/>
                  </a:moveTo>
                  <a:lnTo>
                    <a:pt x="4648200" y="1290574"/>
                  </a:lnTo>
                </a:path>
                <a:path w="4752975" h="1295400">
                  <a:moveTo>
                    <a:pt x="4752975" y="1295400"/>
                  </a:moveTo>
                  <a:lnTo>
                    <a:pt x="4752975" y="685800"/>
                  </a:lnTo>
                </a:path>
                <a:path w="4752975" h="1295400">
                  <a:moveTo>
                    <a:pt x="4752975" y="685800"/>
                  </a:moveTo>
                  <a:lnTo>
                    <a:pt x="28575" y="1295400"/>
                  </a:lnTo>
                </a:path>
                <a:path w="4752975" h="1295400">
                  <a:moveTo>
                    <a:pt x="4752975" y="1295400"/>
                  </a:moveTo>
                  <a:lnTo>
                    <a:pt x="4295775" y="304800"/>
                  </a:lnTo>
                </a:path>
                <a:path w="4752975" h="1295400">
                  <a:moveTo>
                    <a:pt x="4295775" y="304800"/>
                  </a:moveTo>
                  <a:lnTo>
                    <a:pt x="104775" y="1295400"/>
                  </a:lnTo>
                </a:path>
                <a:path w="4752975" h="1295400">
                  <a:moveTo>
                    <a:pt x="4752975" y="1295400"/>
                  </a:moveTo>
                  <a:lnTo>
                    <a:pt x="3762375" y="76200"/>
                  </a:lnTo>
                </a:path>
                <a:path w="4752975" h="1295400">
                  <a:moveTo>
                    <a:pt x="3762375" y="0"/>
                  </a:moveTo>
                  <a:lnTo>
                    <a:pt x="28575" y="1295400"/>
                  </a:lnTo>
                </a:path>
              </a:pathLst>
            </a:custGeom>
            <a:ln w="12700">
              <a:solidFill>
                <a:srgbClr val="66663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2238375" y="2873374"/>
              <a:ext cx="3124200" cy="1447800"/>
            </a:xfrm>
            <a:custGeom>
              <a:avLst/>
              <a:gdLst/>
              <a:ahLst/>
              <a:cxnLst/>
              <a:rect l="l" t="t" r="r" b="b"/>
              <a:pathLst>
                <a:path w="3124200" h="1447800">
                  <a:moveTo>
                    <a:pt x="3124200" y="0"/>
                  </a:moveTo>
                  <a:lnTo>
                    <a:pt x="0" y="14478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348351" y="2854324"/>
              <a:ext cx="1600200" cy="1489075"/>
            </a:xfrm>
            <a:custGeom>
              <a:avLst/>
              <a:gdLst/>
              <a:ahLst/>
              <a:cxnLst/>
              <a:rect l="l" t="t" r="r" b="b"/>
              <a:pathLst>
                <a:path w="1600200" h="1489075">
                  <a:moveTo>
                    <a:pt x="0" y="0"/>
                  </a:moveTo>
                  <a:lnTo>
                    <a:pt x="1600200" y="1489075"/>
                  </a:lnTo>
                </a:path>
              </a:pathLst>
            </a:custGeom>
            <a:ln w="12700">
              <a:solidFill>
                <a:srgbClr val="66663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892300" y="2868548"/>
              <a:ext cx="2743835" cy="2947035"/>
            </a:xfrm>
            <a:custGeom>
              <a:avLst/>
              <a:gdLst/>
              <a:ahLst/>
              <a:cxnLst/>
              <a:rect l="l" t="t" r="r" b="b"/>
              <a:pathLst>
                <a:path w="2743835" h="2947035">
                  <a:moveTo>
                    <a:pt x="2679827" y="0"/>
                  </a:moveTo>
                  <a:lnTo>
                    <a:pt x="2617753" y="384"/>
                  </a:lnTo>
                  <a:lnTo>
                    <a:pt x="2556026" y="1531"/>
                  </a:lnTo>
                  <a:lnTo>
                    <a:pt x="2494662" y="3434"/>
                  </a:lnTo>
                  <a:lnTo>
                    <a:pt x="2433677" y="6083"/>
                  </a:lnTo>
                  <a:lnTo>
                    <a:pt x="2373085" y="9470"/>
                  </a:lnTo>
                  <a:lnTo>
                    <a:pt x="2312901" y="13587"/>
                  </a:lnTo>
                  <a:lnTo>
                    <a:pt x="2253142" y="18426"/>
                  </a:lnTo>
                  <a:lnTo>
                    <a:pt x="2193822" y="23978"/>
                  </a:lnTo>
                  <a:lnTo>
                    <a:pt x="2134958" y="30234"/>
                  </a:lnTo>
                  <a:lnTo>
                    <a:pt x="2076563" y="37188"/>
                  </a:lnTo>
                  <a:lnTo>
                    <a:pt x="2018654" y="44829"/>
                  </a:lnTo>
                  <a:lnTo>
                    <a:pt x="1961245" y="53150"/>
                  </a:lnTo>
                  <a:lnTo>
                    <a:pt x="1904353" y="62143"/>
                  </a:lnTo>
                  <a:lnTo>
                    <a:pt x="1847992" y="71800"/>
                  </a:lnTo>
                  <a:lnTo>
                    <a:pt x="1792178" y="82111"/>
                  </a:lnTo>
                  <a:lnTo>
                    <a:pt x="1736927" y="93069"/>
                  </a:lnTo>
                  <a:lnTo>
                    <a:pt x="1682253" y="104665"/>
                  </a:lnTo>
                  <a:lnTo>
                    <a:pt x="1628171" y="116891"/>
                  </a:lnTo>
                  <a:lnTo>
                    <a:pt x="1574698" y="129738"/>
                  </a:lnTo>
                  <a:lnTo>
                    <a:pt x="1521849" y="143199"/>
                  </a:lnTo>
                  <a:lnTo>
                    <a:pt x="1469638" y="157265"/>
                  </a:lnTo>
                  <a:lnTo>
                    <a:pt x="1418082" y="171927"/>
                  </a:lnTo>
                  <a:lnTo>
                    <a:pt x="1367195" y="187178"/>
                  </a:lnTo>
                  <a:lnTo>
                    <a:pt x="1316993" y="203009"/>
                  </a:lnTo>
                  <a:lnTo>
                    <a:pt x="1267491" y="219411"/>
                  </a:lnTo>
                  <a:lnTo>
                    <a:pt x="1218705" y="236377"/>
                  </a:lnTo>
                  <a:lnTo>
                    <a:pt x="1170650" y="253897"/>
                  </a:lnTo>
                  <a:lnTo>
                    <a:pt x="1123341" y="271965"/>
                  </a:lnTo>
                  <a:lnTo>
                    <a:pt x="1076794" y="290570"/>
                  </a:lnTo>
                  <a:lnTo>
                    <a:pt x="1031024" y="309706"/>
                  </a:lnTo>
                  <a:lnTo>
                    <a:pt x="986046" y="329363"/>
                  </a:lnTo>
                  <a:lnTo>
                    <a:pt x="941875" y="349533"/>
                  </a:lnTo>
                  <a:lnTo>
                    <a:pt x="898528" y="370209"/>
                  </a:lnTo>
                  <a:lnTo>
                    <a:pt x="856019" y="391381"/>
                  </a:lnTo>
                  <a:lnTo>
                    <a:pt x="814363" y="413042"/>
                  </a:lnTo>
                  <a:lnTo>
                    <a:pt x="773577" y="435182"/>
                  </a:lnTo>
                  <a:lnTo>
                    <a:pt x="733675" y="457795"/>
                  </a:lnTo>
                  <a:lnTo>
                    <a:pt x="694672" y="480870"/>
                  </a:lnTo>
                  <a:lnTo>
                    <a:pt x="656585" y="504401"/>
                  </a:lnTo>
                  <a:lnTo>
                    <a:pt x="619428" y="528378"/>
                  </a:lnTo>
                  <a:lnTo>
                    <a:pt x="583216" y="552794"/>
                  </a:lnTo>
                  <a:lnTo>
                    <a:pt x="547966" y="577640"/>
                  </a:lnTo>
                  <a:lnTo>
                    <a:pt x="513692" y="602907"/>
                  </a:lnTo>
                  <a:lnTo>
                    <a:pt x="480409" y="628588"/>
                  </a:lnTo>
                  <a:lnTo>
                    <a:pt x="448134" y="654674"/>
                  </a:lnTo>
                  <a:lnTo>
                    <a:pt x="416881" y="681157"/>
                  </a:lnTo>
                  <a:lnTo>
                    <a:pt x="386666" y="708028"/>
                  </a:lnTo>
                  <a:lnTo>
                    <a:pt x="357504" y="735279"/>
                  </a:lnTo>
                  <a:lnTo>
                    <a:pt x="329410" y="762902"/>
                  </a:lnTo>
                  <a:lnTo>
                    <a:pt x="302400" y="790888"/>
                  </a:lnTo>
                  <a:lnTo>
                    <a:pt x="276489" y="819230"/>
                  </a:lnTo>
                  <a:lnTo>
                    <a:pt x="228026" y="876944"/>
                  </a:lnTo>
                  <a:lnTo>
                    <a:pt x="184143" y="935979"/>
                  </a:lnTo>
                  <a:lnTo>
                    <a:pt x="144963" y="996268"/>
                  </a:lnTo>
                  <a:lnTo>
                    <a:pt x="110609" y="1057744"/>
                  </a:lnTo>
                  <a:lnTo>
                    <a:pt x="81203" y="1120341"/>
                  </a:lnTo>
                  <a:lnTo>
                    <a:pt x="56869" y="1183991"/>
                  </a:lnTo>
                  <a:lnTo>
                    <a:pt x="37729" y="1248629"/>
                  </a:lnTo>
                  <a:lnTo>
                    <a:pt x="23906" y="1314187"/>
                  </a:lnTo>
                  <a:lnTo>
                    <a:pt x="15521" y="1380600"/>
                  </a:lnTo>
                  <a:lnTo>
                    <a:pt x="13408" y="1414105"/>
                  </a:lnTo>
                  <a:lnTo>
                    <a:pt x="12700" y="1447800"/>
                  </a:lnTo>
                </a:path>
                <a:path w="2743835" h="2947035">
                  <a:moveTo>
                    <a:pt x="2743327" y="2946463"/>
                  </a:moveTo>
                  <a:lnTo>
                    <a:pt x="2681226" y="2946099"/>
                  </a:lnTo>
                  <a:lnTo>
                    <a:pt x="2619462" y="2945014"/>
                  </a:lnTo>
                  <a:lnTo>
                    <a:pt x="2558051" y="2943214"/>
                  </a:lnTo>
                  <a:lnTo>
                    <a:pt x="2497006" y="2940707"/>
                  </a:lnTo>
                  <a:lnTo>
                    <a:pt x="2436343" y="2937501"/>
                  </a:lnTo>
                  <a:lnTo>
                    <a:pt x="2376075" y="2933603"/>
                  </a:lnTo>
                  <a:lnTo>
                    <a:pt x="2316217" y="2929022"/>
                  </a:lnTo>
                  <a:lnTo>
                    <a:pt x="2256784" y="2923764"/>
                  </a:lnTo>
                  <a:lnTo>
                    <a:pt x="2197790" y="2917838"/>
                  </a:lnTo>
                  <a:lnTo>
                    <a:pt x="2139249" y="2911252"/>
                  </a:lnTo>
                  <a:lnTo>
                    <a:pt x="2081177" y="2904012"/>
                  </a:lnTo>
                  <a:lnTo>
                    <a:pt x="2023588" y="2896126"/>
                  </a:lnTo>
                  <a:lnTo>
                    <a:pt x="1966495" y="2887603"/>
                  </a:lnTo>
                  <a:lnTo>
                    <a:pt x="1909915" y="2878450"/>
                  </a:lnTo>
                  <a:lnTo>
                    <a:pt x="1853861" y="2868674"/>
                  </a:lnTo>
                  <a:lnTo>
                    <a:pt x="1798347" y="2858283"/>
                  </a:lnTo>
                  <a:lnTo>
                    <a:pt x="1743389" y="2847285"/>
                  </a:lnTo>
                  <a:lnTo>
                    <a:pt x="1689001" y="2835687"/>
                  </a:lnTo>
                  <a:lnTo>
                    <a:pt x="1635197" y="2823497"/>
                  </a:lnTo>
                  <a:lnTo>
                    <a:pt x="1581992" y="2810724"/>
                  </a:lnTo>
                  <a:lnTo>
                    <a:pt x="1529400" y="2797373"/>
                  </a:lnTo>
                  <a:lnTo>
                    <a:pt x="1477437" y="2783454"/>
                  </a:lnTo>
                  <a:lnTo>
                    <a:pt x="1426115" y="2768974"/>
                  </a:lnTo>
                  <a:lnTo>
                    <a:pt x="1375451" y="2753939"/>
                  </a:lnTo>
                  <a:lnTo>
                    <a:pt x="1325458" y="2738359"/>
                  </a:lnTo>
                  <a:lnTo>
                    <a:pt x="1276151" y="2722241"/>
                  </a:lnTo>
                  <a:lnTo>
                    <a:pt x="1227545" y="2705592"/>
                  </a:lnTo>
                  <a:lnTo>
                    <a:pt x="1179653" y="2688420"/>
                  </a:lnTo>
                  <a:lnTo>
                    <a:pt x="1132491" y="2670733"/>
                  </a:lnTo>
                  <a:lnTo>
                    <a:pt x="1086074" y="2652538"/>
                  </a:lnTo>
                  <a:lnTo>
                    <a:pt x="1040414" y="2633843"/>
                  </a:lnTo>
                  <a:lnTo>
                    <a:pt x="995528" y="2614656"/>
                  </a:lnTo>
                  <a:lnTo>
                    <a:pt x="951430" y="2594984"/>
                  </a:lnTo>
                  <a:lnTo>
                    <a:pt x="908133" y="2574835"/>
                  </a:lnTo>
                  <a:lnTo>
                    <a:pt x="865653" y="2554217"/>
                  </a:lnTo>
                  <a:lnTo>
                    <a:pt x="824005" y="2533137"/>
                  </a:lnTo>
                  <a:lnTo>
                    <a:pt x="783202" y="2511603"/>
                  </a:lnTo>
                  <a:lnTo>
                    <a:pt x="743259" y="2489622"/>
                  </a:lnTo>
                  <a:lnTo>
                    <a:pt x="704191" y="2467203"/>
                  </a:lnTo>
                  <a:lnTo>
                    <a:pt x="666012" y="2444353"/>
                  </a:lnTo>
                  <a:lnTo>
                    <a:pt x="628737" y="2421079"/>
                  </a:lnTo>
                  <a:lnTo>
                    <a:pt x="592381" y="2397390"/>
                  </a:lnTo>
                  <a:lnTo>
                    <a:pt x="556957" y="2373293"/>
                  </a:lnTo>
                  <a:lnTo>
                    <a:pt x="522480" y="2348795"/>
                  </a:lnTo>
                  <a:lnTo>
                    <a:pt x="488965" y="2323904"/>
                  </a:lnTo>
                  <a:lnTo>
                    <a:pt x="456427" y="2298629"/>
                  </a:lnTo>
                  <a:lnTo>
                    <a:pt x="424879" y="2272975"/>
                  </a:lnTo>
                  <a:lnTo>
                    <a:pt x="394337" y="2246952"/>
                  </a:lnTo>
                  <a:lnTo>
                    <a:pt x="364815" y="2220567"/>
                  </a:lnTo>
                  <a:lnTo>
                    <a:pt x="336327" y="2193828"/>
                  </a:lnTo>
                  <a:lnTo>
                    <a:pt x="308888" y="2166742"/>
                  </a:lnTo>
                  <a:lnTo>
                    <a:pt x="257215" y="2111559"/>
                  </a:lnTo>
                  <a:lnTo>
                    <a:pt x="209912" y="2055081"/>
                  </a:lnTo>
                  <a:lnTo>
                    <a:pt x="167095" y="1997369"/>
                  </a:lnTo>
                  <a:lnTo>
                    <a:pt x="128881" y="1938484"/>
                  </a:lnTo>
                  <a:lnTo>
                    <a:pt x="95385" y="1878488"/>
                  </a:lnTo>
                  <a:lnTo>
                    <a:pt x="66723" y="1817442"/>
                  </a:lnTo>
                  <a:lnTo>
                    <a:pt x="43012" y="1755406"/>
                  </a:lnTo>
                  <a:lnTo>
                    <a:pt x="24368" y="1692443"/>
                  </a:lnTo>
                  <a:lnTo>
                    <a:pt x="10908" y="1628613"/>
                  </a:lnTo>
                  <a:lnTo>
                    <a:pt x="2746" y="1563978"/>
                  </a:lnTo>
                  <a:lnTo>
                    <a:pt x="689" y="1531378"/>
                  </a:lnTo>
                  <a:lnTo>
                    <a:pt x="0" y="14986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4572000" y="2792348"/>
              <a:ext cx="0" cy="3048635"/>
            </a:xfrm>
            <a:custGeom>
              <a:avLst/>
              <a:gdLst/>
              <a:ahLst/>
              <a:cxnLst/>
              <a:rect l="l" t="t" r="r" b="b"/>
              <a:pathLst>
                <a:path w="0" h="3048635">
                  <a:moveTo>
                    <a:pt x="0" y="0"/>
                  </a:moveTo>
                  <a:lnTo>
                    <a:pt x="0" y="3048063"/>
                  </a:lnTo>
                </a:path>
              </a:pathLst>
            </a:custGeom>
            <a:ln w="12700">
              <a:solidFill>
                <a:srgbClr val="66663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2189225" y="4281423"/>
              <a:ext cx="88900" cy="889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1822450" y="4276724"/>
              <a:ext cx="88900" cy="889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4537075" y="5757862"/>
              <a:ext cx="88900" cy="889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7232650" y="4267199"/>
              <a:ext cx="88900" cy="8890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4522851" y="2785998"/>
              <a:ext cx="88900" cy="889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6846951" y="4281423"/>
              <a:ext cx="88900" cy="889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4569079" y="2818637"/>
              <a:ext cx="2368550" cy="1530350"/>
            </a:xfrm>
            <a:custGeom>
              <a:avLst/>
              <a:gdLst/>
              <a:ahLst/>
              <a:cxnLst/>
              <a:rect l="l" t="t" r="r" b="b"/>
              <a:pathLst>
                <a:path w="2368550" h="1530350">
                  <a:moveTo>
                    <a:pt x="0" y="0"/>
                  </a:moveTo>
                  <a:lnTo>
                    <a:pt x="2368042" y="1530223"/>
                  </a:lnTo>
                </a:path>
              </a:pathLst>
            </a:custGeom>
            <a:ln w="12700">
              <a:solidFill>
                <a:srgbClr val="66663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2667000" y="4240148"/>
              <a:ext cx="395605" cy="161925"/>
            </a:xfrm>
            <a:custGeom>
              <a:avLst/>
              <a:gdLst/>
              <a:ahLst/>
              <a:cxnLst/>
              <a:rect l="l" t="t" r="r" b="b"/>
              <a:pathLst>
                <a:path w="395605" h="161925">
                  <a:moveTo>
                    <a:pt x="0" y="0"/>
                  </a:moveTo>
                  <a:lnTo>
                    <a:pt x="0" y="152400"/>
                  </a:lnTo>
                </a:path>
                <a:path w="395605" h="161925">
                  <a:moveTo>
                    <a:pt x="395350" y="9525"/>
                  </a:moveTo>
                  <a:lnTo>
                    <a:pt x="395350" y="161925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2160650" y="3652900"/>
              <a:ext cx="88900" cy="8890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2603500" y="3262375"/>
              <a:ext cx="88900" cy="8890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6970776" y="3662425"/>
              <a:ext cx="88900" cy="8890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6485001" y="3271900"/>
              <a:ext cx="88900" cy="8890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5894451" y="3009899"/>
              <a:ext cx="88900" cy="88900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5303901" y="2857499"/>
              <a:ext cx="88900" cy="88900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6965950" y="4948173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6494526" y="5310250"/>
              <a:ext cx="88900" cy="8890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5932551" y="5572125"/>
              <a:ext cx="88900" cy="8890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5342001" y="5710237"/>
              <a:ext cx="88900" cy="8890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2117725" y="4962525"/>
              <a:ext cx="88900" cy="8890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2589276" y="5324475"/>
              <a:ext cx="88900" cy="88900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3151250" y="5572125"/>
              <a:ext cx="88900" cy="88900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3741801" y="5710237"/>
              <a:ext cx="88900" cy="88900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2209800" y="2868548"/>
              <a:ext cx="4724400" cy="1447800"/>
            </a:xfrm>
            <a:custGeom>
              <a:avLst/>
              <a:gdLst/>
              <a:ahLst/>
              <a:cxnLst/>
              <a:rect l="l" t="t" r="r" b="b"/>
              <a:pathLst>
                <a:path w="4724400" h="1447800">
                  <a:moveTo>
                    <a:pt x="0" y="1447800"/>
                  </a:moveTo>
                  <a:lnTo>
                    <a:pt x="0" y="838326"/>
                  </a:lnTo>
                </a:path>
                <a:path w="4724400" h="1447800">
                  <a:moveTo>
                    <a:pt x="0" y="1447800"/>
                  </a:moveTo>
                  <a:lnTo>
                    <a:pt x="457200" y="457326"/>
                  </a:lnTo>
                </a:path>
                <a:path w="4724400" h="1447800">
                  <a:moveTo>
                    <a:pt x="0" y="1447800"/>
                  </a:moveTo>
                  <a:lnTo>
                    <a:pt x="990600" y="228600"/>
                  </a:lnTo>
                </a:path>
                <a:path w="4724400" h="1447800">
                  <a:moveTo>
                    <a:pt x="990600" y="152400"/>
                  </a:moveTo>
                  <a:lnTo>
                    <a:pt x="4724400" y="1447800"/>
                  </a:lnTo>
                </a:path>
                <a:path w="4724400" h="1447800">
                  <a:moveTo>
                    <a:pt x="0" y="1447800"/>
                  </a:moveTo>
                  <a:lnTo>
                    <a:pt x="1600200" y="0"/>
                  </a:lnTo>
                </a:path>
                <a:path w="4724400" h="1447800">
                  <a:moveTo>
                    <a:pt x="1600200" y="0"/>
                  </a:moveTo>
                  <a:lnTo>
                    <a:pt x="4724400" y="1447800"/>
                  </a:lnTo>
                </a:path>
              </a:pathLst>
            </a:custGeom>
            <a:ln w="12700">
              <a:solidFill>
                <a:srgbClr val="66663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/>
          <p:cNvSpPr txBox="1"/>
          <p:nvPr/>
        </p:nvSpPr>
        <p:spPr>
          <a:xfrm>
            <a:off x="2110994" y="4344161"/>
            <a:ext cx="26797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latin typeface="Times New Roman"/>
                <a:cs typeface="Times New Roman"/>
              </a:rPr>
              <a:t>F</a:t>
            </a:r>
            <a:r>
              <a:rPr dirty="0" baseline="-21164" sz="1575" b="1">
                <a:latin typeface="Times New Roman"/>
                <a:cs typeface="Times New Roman"/>
              </a:rPr>
              <a:t>1</a:t>
            </a:r>
            <a:endParaRPr baseline="-21164" sz="1575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802881" y="4344161"/>
            <a:ext cx="26797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latin typeface="Times New Roman"/>
                <a:cs typeface="Times New Roman"/>
              </a:rPr>
              <a:t>F</a:t>
            </a:r>
            <a:r>
              <a:rPr dirty="0" baseline="-21164" sz="1575" b="1">
                <a:latin typeface="Times New Roman"/>
                <a:cs typeface="Times New Roman"/>
              </a:rPr>
              <a:t>2</a:t>
            </a:r>
            <a:endParaRPr baseline="-21164" sz="1575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654045" y="4355338"/>
            <a:ext cx="126746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65760" algn="l"/>
                <a:tab pos="766445" algn="l"/>
                <a:tab pos="1165225" algn="l"/>
              </a:tabLst>
            </a:pPr>
            <a:r>
              <a:rPr dirty="0" sz="1400">
                <a:latin typeface="Times New Roman"/>
                <a:cs typeface="Times New Roman"/>
              </a:rPr>
              <a:t>1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2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3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4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602994" y="4166361"/>
            <a:ext cx="17208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Times New Roman"/>
                <a:cs typeface="Times New Roman"/>
              </a:rPr>
              <a:t>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395209" y="4115561"/>
            <a:ext cx="16065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Times New Roman"/>
                <a:cs typeface="Times New Roman"/>
              </a:rPr>
              <a:t>B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483100" y="2522981"/>
            <a:ext cx="17208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Times New Roman"/>
                <a:cs typeface="Times New Roman"/>
              </a:rPr>
              <a:t>C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985772" y="3316985"/>
            <a:ext cx="22606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 spc="10">
                <a:latin typeface="Times New Roman"/>
                <a:cs typeface="Times New Roman"/>
              </a:rPr>
              <a:t>p</a:t>
            </a:r>
            <a:r>
              <a:rPr dirty="0" baseline="-21604" sz="1350" spc="15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463545" y="2693771"/>
            <a:ext cx="889635" cy="524510"/>
          </a:xfrm>
          <a:prstGeom prst="rect">
            <a:avLst/>
          </a:prstGeom>
        </p:spPr>
        <p:txBody>
          <a:bodyPr wrap="square" lIns="0" tIns="48260" rIns="0" bIns="0" rtlCol="0" vert="horz">
            <a:spAutoFit/>
          </a:bodyPr>
          <a:lstStyle/>
          <a:p>
            <a:pPr marL="688975">
              <a:lnSpc>
                <a:spcPct val="100000"/>
              </a:lnSpc>
              <a:spcBef>
                <a:spcPts val="380"/>
              </a:spcBef>
            </a:pPr>
            <a:r>
              <a:rPr dirty="0" sz="1400" spc="10">
                <a:latin typeface="Times New Roman"/>
                <a:cs typeface="Times New Roman"/>
              </a:rPr>
              <a:t>p</a:t>
            </a:r>
            <a:r>
              <a:rPr dirty="0" baseline="-21604" sz="1350" spc="15">
                <a:latin typeface="Times New Roman"/>
                <a:cs typeface="Times New Roman"/>
              </a:rPr>
              <a:t>3</a:t>
            </a:r>
            <a:endParaRPr baseline="-21604" sz="135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  <a:spcBef>
                <a:spcPts val="285"/>
              </a:spcBef>
            </a:pPr>
            <a:r>
              <a:rPr dirty="0" sz="1400" spc="10">
                <a:latin typeface="Times New Roman"/>
                <a:cs typeface="Times New Roman"/>
              </a:rPr>
              <a:t>p</a:t>
            </a:r>
            <a:r>
              <a:rPr dirty="0" baseline="-21604" sz="1350" spc="15">
                <a:latin typeface="Times New Roman"/>
                <a:cs typeface="Times New Roman"/>
              </a:rPr>
              <a:t>2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759072" y="2540330"/>
            <a:ext cx="226060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 spc="10">
                <a:latin typeface="Times New Roman"/>
                <a:cs typeface="Times New Roman"/>
              </a:rPr>
              <a:t>p</a:t>
            </a:r>
            <a:r>
              <a:rPr dirty="0" baseline="-21604" sz="1350" spc="15">
                <a:latin typeface="Times New Roman"/>
                <a:cs typeface="Times New Roman"/>
              </a:rPr>
              <a:t>4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635500" y="4279138"/>
            <a:ext cx="15430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O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2875026" y="2854261"/>
            <a:ext cx="4454525" cy="2975610"/>
            <a:chOff x="2875026" y="2854261"/>
            <a:chExt cx="4454525" cy="2975610"/>
          </a:xfrm>
        </p:grpSpPr>
        <p:sp>
          <p:nvSpPr>
            <p:cNvPr id="48" name="object 48"/>
            <p:cNvSpPr/>
            <p:nvPr/>
          </p:nvSpPr>
          <p:spPr>
            <a:xfrm>
              <a:off x="4571873" y="2868548"/>
              <a:ext cx="2743835" cy="2947035"/>
            </a:xfrm>
            <a:custGeom>
              <a:avLst/>
              <a:gdLst/>
              <a:ahLst/>
              <a:cxnLst/>
              <a:rect l="l" t="t" r="r" b="b"/>
              <a:pathLst>
                <a:path w="2743834" h="2947035">
                  <a:moveTo>
                    <a:pt x="0" y="2946463"/>
                  </a:moveTo>
                  <a:lnTo>
                    <a:pt x="62100" y="2946099"/>
                  </a:lnTo>
                  <a:lnTo>
                    <a:pt x="123864" y="2945014"/>
                  </a:lnTo>
                  <a:lnTo>
                    <a:pt x="185275" y="2943214"/>
                  </a:lnTo>
                  <a:lnTo>
                    <a:pt x="246320" y="2940707"/>
                  </a:lnTo>
                  <a:lnTo>
                    <a:pt x="306983" y="2937501"/>
                  </a:lnTo>
                  <a:lnTo>
                    <a:pt x="367251" y="2933603"/>
                  </a:lnTo>
                  <a:lnTo>
                    <a:pt x="427109" y="2929022"/>
                  </a:lnTo>
                  <a:lnTo>
                    <a:pt x="486542" y="2923764"/>
                  </a:lnTo>
                  <a:lnTo>
                    <a:pt x="545536" y="2917838"/>
                  </a:lnTo>
                  <a:lnTo>
                    <a:pt x="604077" y="2911252"/>
                  </a:lnTo>
                  <a:lnTo>
                    <a:pt x="662149" y="2904012"/>
                  </a:lnTo>
                  <a:lnTo>
                    <a:pt x="719738" y="2896126"/>
                  </a:lnTo>
                  <a:lnTo>
                    <a:pt x="776831" y="2887603"/>
                  </a:lnTo>
                  <a:lnTo>
                    <a:pt x="833411" y="2878450"/>
                  </a:lnTo>
                  <a:lnTo>
                    <a:pt x="889465" y="2868674"/>
                  </a:lnTo>
                  <a:lnTo>
                    <a:pt x="944979" y="2858283"/>
                  </a:lnTo>
                  <a:lnTo>
                    <a:pt x="999937" y="2847285"/>
                  </a:lnTo>
                  <a:lnTo>
                    <a:pt x="1054325" y="2835687"/>
                  </a:lnTo>
                  <a:lnTo>
                    <a:pt x="1108129" y="2823497"/>
                  </a:lnTo>
                  <a:lnTo>
                    <a:pt x="1161334" y="2810724"/>
                  </a:lnTo>
                  <a:lnTo>
                    <a:pt x="1213926" y="2797373"/>
                  </a:lnTo>
                  <a:lnTo>
                    <a:pt x="1265889" y="2783454"/>
                  </a:lnTo>
                  <a:lnTo>
                    <a:pt x="1317211" y="2768974"/>
                  </a:lnTo>
                  <a:lnTo>
                    <a:pt x="1367875" y="2753939"/>
                  </a:lnTo>
                  <a:lnTo>
                    <a:pt x="1417868" y="2738359"/>
                  </a:lnTo>
                  <a:lnTo>
                    <a:pt x="1467175" y="2722241"/>
                  </a:lnTo>
                  <a:lnTo>
                    <a:pt x="1515781" y="2705592"/>
                  </a:lnTo>
                  <a:lnTo>
                    <a:pt x="1563673" y="2688420"/>
                  </a:lnTo>
                  <a:lnTo>
                    <a:pt x="1610835" y="2670733"/>
                  </a:lnTo>
                  <a:lnTo>
                    <a:pt x="1657252" y="2652538"/>
                  </a:lnTo>
                  <a:lnTo>
                    <a:pt x="1702912" y="2633843"/>
                  </a:lnTo>
                  <a:lnTo>
                    <a:pt x="1747798" y="2614656"/>
                  </a:lnTo>
                  <a:lnTo>
                    <a:pt x="1791896" y="2594984"/>
                  </a:lnTo>
                  <a:lnTo>
                    <a:pt x="1835193" y="2574835"/>
                  </a:lnTo>
                  <a:lnTo>
                    <a:pt x="1877673" y="2554217"/>
                  </a:lnTo>
                  <a:lnTo>
                    <a:pt x="1919321" y="2533137"/>
                  </a:lnTo>
                  <a:lnTo>
                    <a:pt x="1960124" y="2511603"/>
                  </a:lnTo>
                  <a:lnTo>
                    <a:pt x="2000067" y="2489622"/>
                  </a:lnTo>
                  <a:lnTo>
                    <a:pt x="2039135" y="2467203"/>
                  </a:lnTo>
                  <a:lnTo>
                    <a:pt x="2077314" y="2444353"/>
                  </a:lnTo>
                  <a:lnTo>
                    <a:pt x="2114589" y="2421079"/>
                  </a:lnTo>
                  <a:lnTo>
                    <a:pt x="2150945" y="2397390"/>
                  </a:lnTo>
                  <a:lnTo>
                    <a:pt x="2186369" y="2373293"/>
                  </a:lnTo>
                  <a:lnTo>
                    <a:pt x="2220846" y="2348795"/>
                  </a:lnTo>
                  <a:lnTo>
                    <a:pt x="2254361" y="2323904"/>
                  </a:lnTo>
                  <a:lnTo>
                    <a:pt x="2286899" y="2298629"/>
                  </a:lnTo>
                  <a:lnTo>
                    <a:pt x="2318447" y="2272975"/>
                  </a:lnTo>
                  <a:lnTo>
                    <a:pt x="2348989" y="2246952"/>
                  </a:lnTo>
                  <a:lnTo>
                    <a:pt x="2378511" y="2220567"/>
                  </a:lnTo>
                  <a:lnTo>
                    <a:pt x="2406999" y="2193828"/>
                  </a:lnTo>
                  <a:lnTo>
                    <a:pt x="2434438" y="2166742"/>
                  </a:lnTo>
                  <a:lnTo>
                    <a:pt x="2486111" y="2111559"/>
                  </a:lnTo>
                  <a:lnTo>
                    <a:pt x="2533414" y="2055081"/>
                  </a:lnTo>
                  <a:lnTo>
                    <a:pt x="2576231" y="1997369"/>
                  </a:lnTo>
                  <a:lnTo>
                    <a:pt x="2614445" y="1938484"/>
                  </a:lnTo>
                  <a:lnTo>
                    <a:pt x="2647941" y="1878488"/>
                  </a:lnTo>
                  <a:lnTo>
                    <a:pt x="2676603" y="1817442"/>
                  </a:lnTo>
                  <a:lnTo>
                    <a:pt x="2700314" y="1755406"/>
                  </a:lnTo>
                  <a:lnTo>
                    <a:pt x="2718958" y="1692443"/>
                  </a:lnTo>
                  <a:lnTo>
                    <a:pt x="2732418" y="1628613"/>
                  </a:lnTo>
                  <a:lnTo>
                    <a:pt x="2740580" y="1563978"/>
                  </a:lnTo>
                  <a:lnTo>
                    <a:pt x="2742637" y="1531378"/>
                  </a:lnTo>
                  <a:lnTo>
                    <a:pt x="2743327" y="1498600"/>
                  </a:lnTo>
                </a:path>
                <a:path w="2743834" h="2947035">
                  <a:moveTo>
                    <a:pt x="0" y="0"/>
                  </a:moveTo>
                  <a:lnTo>
                    <a:pt x="62100" y="363"/>
                  </a:lnTo>
                  <a:lnTo>
                    <a:pt x="123864" y="1449"/>
                  </a:lnTo>
                  <a:lnTo>
                    <a:pt x="185275" y="3249"/>
                  </a:lnTo>
                  <a:lnTo>
                    <a:pt x="246320" y="5756"/>
                  </a:lnTo>
                  <a:lnTo>
                    <a:pt x="306983" y="8963"/>
                  </a:lnTo>
                  <a:lnTo>
                    <a:pt x="367251" y="12861"/>
                  </a:lnTo>
                  <a:lnTo>
                    <a:pt x="427109" y="17442"/>
                  </a:lnTo>
                  <a:lnTo>
                    <a:pt x="486542" y="22700"/>
                  </a:lnTo>
                  <a:lnTo>
                    <a:pt x="545536" y="28626"/>
                  </a:lnTo>
                  <a:lnTo>
                    <a:pt x="604077" y="35214"/>
                  </a:lnTo>
                  <a:lnTo>
                    <a:pt x="662149" y="42454"/>
                  </a:lnTo>
                  <a:lnTo>
                    <a:pt x="719738" y="50340"/>
                  </a:lnTo>
                  <a:lnTo>
                    <a:pt x="776831" y="58864"/>
                  </a:lnTo>
                  <a:lnTo>
                    <a:pt x="833411" y="68018"/>
                  </a:lnTo>
                  <a:lnTo>
                    <a:pt x="889465" y="77795"/>
                  </a:lnTo>
                  <a:lnTo>
                    <a:pt x="944979" y="88186"/>
                  </a:lnTo>
                  <a:lnTo>
                    <a:pt x="999937" y="99185"/>
                  </a:lnTo>
                  <a:lnTo>
                    <a:pt x="1054325" y="110783"/>
                  </a:lnTo>
                  <a:lnTo>
                    <a:pt x="1108129" y="122973"/>
                  </a:lnTo>
                  <a:lnTo>
                    <a:pt x="1161334" y="135748"/>
                  </a:lnTo>
                  <a:lnTo>
                    <a:pt x="1213926" y="149099"/>
                  </a:lnTo>
                  <a:lnTo>
                    <a:pt x="1265889" y="163019"/>
                  </a:lnTo>
                  <a:lnTo>
                    <a:pt x="1317211" y="177500"/>
                  </a:lnTo>
                  <a:lnTo>
                    <a:pt x="1367875" y="192535"/>
                  </a:lnTo>
                  <a:lnTo>
                    <a:pt x="1417868" y="208115"/>
                  </a:lnTo>
                  <a:lnTo>
                    <a:pt x="1467175" y="224234"/>
                  </a:lnTo>
                  <a:lnTo>
                    <a:pt x="1515781" y="240884"/>
                  </a:lnTo>
                  <a:lnTo>
                    <a:pt x="1563673" y="258056"/>
                  </a:lnTo>
                  <a:lnTo>
                    <a:pt x="1610835" y="275744"/>
                  </a:lnTo>
                  <a:lnTo>
                    <a:pt x="1657252" y="293939"/>
                  </a:lnTo>
                  <a:lnTo>
                    <a:pt x="1702912" y="312634"/>
                  </a:lnTo>
                  <a:lnTo>
                    <a:pt x="1747798" y="331822"/>
                  </a:lnTo>
                  <a:lnTo>
                    <a:pt x="1791896" y="351494"/>
                  </a:lnTo>
                  <a:lnTo>
                    <a:pt x="1835193" y="371643"/>
                  </a:lnTo>
                  <a:lnTo>
                    <a:pt x="1877673" y="392262"/>
                  </a:lnTo>
                  <a:lnTo>
                    <a:pt x="1919321" y="413342"/>
                  </a:lnTo>
                  <a:lnTo>
                    <a:pt x="1960124" y="434876"/>
                  </a:lnTo>
                  <a:lnTo>
                    <a:pt x="2000067" y="456856"/>
                  </a:lnTo>
                  <a:lnTo>
                    <a:pt x="2039135" y="479275"/>
                  </a:lnTo>
                  <a:lnTo>
                    <a:pt x="2077314" y="502125"/>
                  </a:lnTo>
                  <a:lnTo>
                    <a:pt x="2114589" y="525398"/>
                  </a:lnTo>
                  <a:lnTo>
                    <a:pt x="2150945" y="549087"/>
                  </a:lnTo>
                  <a:lnTo>
                    <a:pt x="2186369" y="573184"/>
                  </a:lnTo>
                  <a:lnTo>
                    <a:pt x="2220846" y="597681"/>
                  </a:lnTo>
                  <a:lnTo>
                    <a:pt x="2254361" y="622571"/>
                  </a:lnTo>
                  <a:lnTo>
                    <a:pt x="2286899" y="647846"/>
                  </a:lnTo>
                  <a:lnTo>
                    <a:pt x="2318447" y="673498"/>
                  </a:lnTo>
                  <a:lnTo>
                    <a:pt x="2348989" y="699520"/>
                  </a:lnTo>
                  <a:lnTo>
                    <a:pt x="2378511" y="725904"/>
                  </a:lnTo>
                  <a:lnTo>
                    <a:pt x="2406999" y="752642"/>
                  </a:lnTo>
                  <a:lnTo>
                    <a:pt x="2434438" y="779727"/>
                  </a:lnTo>
                  <a:lnTo>
                    <a:pt x="2486111" y="834907"/>
                  </a:lnTo>
                  <a:lnTo>
                    <a:pt x="2533414" y="891381"/>
                  </a:lnTo>
                  <a:lnTo>
                    <a:pt x="2576231" y="949089"/>
                  </a:lnTo>
                  <a:lnTo>
                    <a:pt x="2614445" y="1007968"/>
                  </a:lnTo>
                  <a:lnTo>
                    <a:pt x="2647941" y="1067959"/>
                  </a:lnTo>
                  <a:lnTo>
                    <a:pt x="2676603" y="1128999"/>
                  </a:lnTo>
                  <a:lnTo>
                    <a:pt x="2700314" y="1191028"/>
                  </a:lnTo>
                  <a:lnTo>
                    <a:pt x="2718958" y="1253984"/>
                  </a:lnTo>
                  <a:lnTo>
                    <a:pt x="2732418" y="1317805"/>
                  </a:lnTo>
                  <a:lnTo>
                    <a:pt x="2740580" y="1382431"/>
                  </a:lnTo>
                  <a:lnTo>
                    <a:pt x="2742637" y="1415026"/>
                  </a:lnTo>
                  <a:lnTo>
                    <a:pt x="2743327" y="14478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2875026" y="5461000"/>
              <a:ext cx="88900" cy="88900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0" name="object 50"/>
          <p:cNvSpPr txBox="1"/>
          <p:nvPr/>
        </p:nvSpPr>
        <p:spPr>
          <a:xfrm>
            <a:off x="2684145" y="5438343"/>
            <a:ext cx="15430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Q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2214626" y="4333875"/>
            <a:ext cx="4667250" cy="1644650"/>
            <a:chOff x="2214626" y="4333875"/>
            <a:chExt cx="4667250" cy="1644650"/>
          </a:xfrm>
        </p:grpSpPr>
        <p:sp>
          <p:nvSpPr>
            <p:cNvPr id="52" name="object 52"/>
            <p:cNvSpPr/>
            <p:nvPr/>
          </p:nvSpPr>
          <p:spPr>
            <a:xfrm>
              <a:off x="2224151" y="4343400"/>
              <a:ext cx="4648200" cy="1143000"/>
            </a:xfrm>
            <a:custGeom>
              <a:avLst/>
              <a:gdLst/>
              <a:ahLst/>
              <a:cxnLst/>
              <a:rect l="l" t="t" r="r" b="b"/>
              <a:pathLst>
                <a:path w="4648200" h="1143000">
                  <a:moveTo>
                    <a:pt x="0" y="0"/>
                  </a:moveTo>
                  <a:lnTo>
                    <a:pt x="685800" y="1143000"/>
                  </a:lnTo>
                </a:path>
                <a:path w="4648200" h="1143000">
                  <a:moveTo>
                    <a:pt x="685800" y="1143000"/>
                  </a:moveTo>
                  <a:lnTo>
                    <a:pt x="4648200" y="0"/>
                  </a:lnTo>
                </a:path>
              </a:pathLst>
            </a:custGeom>
            <a:ln w="19050">
              <a:solidFill>
                <a:srgbClr val="FF006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2367026" y="4643754"/>
              <a:ext cx="1619250" cy="1334770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4" name="object 54"/>
          <p:cNvSpPr txBox="1"/>
          <p:nvPr/>
        </p:nvSpPr>
        <p:spPr>
          <a:xfrm>
            <a:off x="951687" y="981202"/>
            <a:ext cx="717423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35" b="1" i="1">
                <a:solidFill>
                  <a:srgbClr val="FF0066"/>
                </a:solidFill>
                <a:latin typeface="Times New Roman"/>
                <a:cs typeface="Times New Roman"/>
              </a:rPr>
              <a:t>TO </a:t>
            </a:r>
            <a:r>
              <a:rPr dirty="0" sz="2800" spc="-5" b="1" i="1">
                <a:solidFill>
                  <a:srgbClr val="FF0066"/>
                </a:solidFill>
                <a:latin typeface="Times New Roman"/>
                <a:cs typeface="Times New Roman"/>
              </a:rPr>
              <a:t>THE </a:t>
            </a:r>
            <a:r>
              <a:rPr dirty="0" sz="2800" spc="-15" b="1" i="1">
                <a:solidFill>
                  <a:srgbClr val="FF0066"/>
                </a:solidFill>
                <a:latin typeface="Times New Roman"/>
                <a:cs typeface="Times New Roman"/>
              </a:rPr>
              <a:t>CURVE </a:t>
            </a:r>
            <a:r>
              <a:rPr dirty="0" sz="2800" spc="-10" b="1" i="1">
                <a:solidFill>
                  <a:srgbClr val="FF0066"/>
                </a:solidFill>
                <a:latin typeface="Times New Roman"/>
                <a:cs typeface="Times New Roman"/>
              </a:rPr>
              <a:t>FROM </a:t>
            </a:r>
            <a:r>
              <a:rPr dirty="0" sz="2800" spc="-5" b="1" i="1">
                <a:solidFill>
                  <a:srgbClr val="FF0066"/>
                </a:solidFill>
                <a:latin typeface="Times New Roman"/>
                <a:cs typeface="Times New Roman"/>
              </a:rPr>
              <a:t>A GIVEN POINT ( Q</a:t>
            </a:r>
            <a:r>
              <a:rPr dirty="0" sz="2800" spc="-200" b="1" i="1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dirty="0" sz="2800" spc="-5" b="1" i="1">
                <a:solidFill>
                  <a:srgbClr val="FF0066"/>
                </a:solidFill>
                <a:latin typeface="Times New Roman"/>
                <a:cs typeface="Times New Roman"/>
              </a:rPr>
              <a:t>)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300225" y="1414018"/>
            <a:ext cx="6481445" cy="6661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409190" indent="-457200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2408555" algn="l"/>
                <a:tab pos="2409190" algn="l"/>
              </a:tabLst>
            </a:pPr>
            <a:r>
              <a:rPr dirty="0" sz="1400" b="1">
                <a:solidFill>
                  <a:srgbClr val="800000"/>
                </a:solidFill>
                <a:latin typeface="Times New Roman"/>
                <a:cs typeface="Times New Roman"/>
              </a:rPr>
              <a:t>JOIN </a:t>
            </a:r>
            <a:r>
              <a:rPr dirty="0" sz="1400" spc="-5" b="1">
                <a:solidFill>
                  <a:srgbClr val="800000"/>
                </a:solidFill>
                <a:latin typeface="Times New Roman"/>
                <a:cs typeface="Times New Roman"/>
              </a:rPr>
              <a:t>POINT </a:t>
            </a:r>
            <a:r>
              <a:rPr dirty="0" sz="1400" b="1">
                <a:solidFill>
                  <a:srgbClr val="800000"/>
                </a:solidFill>
                <a:latin typeface="Times New Roman"/>
                <a:cs typeface="Times New Roman"/>
              </a:rPr>
              <a:t>Q </a:t>
            </a:r>
            <a:r>
              <a:rPr dirty="0" sz="1400" spc="-10" b="1">
                <a:solidFill>
                  <a:srgbClr val="800000"/>
                </a:solidFill>
                <a:latin typeface="Times New Roman"/>
                <a:cs typeface="Times New Roman"/>
              </a:rPr>
              <a:t>TO </a:t>
            </a:r>
            <a:r>
              <a:rPr dirty="0" sz="1400" spc="5" b="1">
                <a:solidFill>
                  <a:srgbClr val="800000"/>
                </a:solidFill>
                <a:latin typeface="Times New Roman"/>
                <a:cs typeface="Times New Roman"/>
              </a:rPr>
              <a:t>F</a:t>
            </a:r>
            <a:r>
              <a:rPr dirty="0" baseline="-21604" sz="1350" spc="7" b="1">
                <a:solidFill>
                  <a:srgbClr val="800000"/>
                </a:solidFill>
                <a:latin typeface="Times New Roman"/>
                <a:cs typeface="Times New Roman"/>
              </a:rPr>
              <a:t>1 </a:t>
            </a:r>
            <a:r>
              <a:rPr dirty="0" sz="1400" b="1">
                <a:solidFill>
                  <a:srgbClr val="800000"/>
                </a:solidFill>
                <a:latin typeface="Times New Roman"/>
                <a:cs typeface="Times New Roman"/>
              </a:rPr>
              <a:t>&amp;</a:t>
            </a:r>
            <a:r>
              <a:rPr dirty="0" sz="1400" spc="-215" b="1">
                <a:solidFill>
                  <a:srgbClr val="800000"/>
                </a:solidFill>
                <a:latin typeface="Times New Roman"/>
                <a:cs typeface="Times New Roman"/>
              </a:rPr>
              <a:t> </a:t>
            </a:r>
            <a:r>
              <a:rPr dirty="0" sz="1400" spc="5" b="1">
                <a:solidFill>
                  <a:srgbClr val="800000"/>
                </a:solidFill>
                <a:latin typeface="Times New Roman"/>
                <a:cs typeface="Times New Roman"/>
              </a:rPr>
              <a:t>F</a:t>
            </a:r>
            <a:r>
              <a:rPr dirty="0" baseline="-21604" sz="1350" spc="7" b="1">
                <a:solidFill>
                  <a:srgbClr val="800000"/>
                </a:solidFill>
                <a:latin typeface="Times New Roman"/>
                <a:cs typeface="Times New Roman"/>
              </a:rPr>
              <a:t>2</a:t>
            </a:r>
            <a:endParaRPr baseline="-21604" sz="1350">
              <a:latin typeface="Times New Roman"/>
              <a:cs typeface="Times New Roman"/>
            </a:endParaRPr>
          </a:p>
          <a:p>
            <a:pPr marL="929005" indent="-457834">
              <a:lnSpc>
                <a:spcPct val="100000"/>
              </a:lnSpc>
              <a:buAutoNum type="arabicPeriod"/>
              <a:tabLst>
                <a:tab pos="929005" algn="l"/>
                <a:tab pos="929640" algn="l"/>
                <a:tab pos="2937510" algn="l"/>
              </a:tabLst>
            </a:pPr>
            <a:r>
              <a:rPr dirty="0" sz="1400" b="1">
                <a:solidFill>
                  <a:srgbClr val="800000"/>
                </a:solidFill>
                <a:latin typeface="Times New Roman"/>
                <a:cs typeface="Times New Roman"/>
              </a:rPr>
              <a:t>BISECT </a:t>
            </a:r>
            <a:r>
              <a:rPr dirty="0" sz="1400" spc="-5" b="1">
                <a:solidFill>
                  <a:srgbClr val="800000"/>
                </a:solidFill>
                <a:latin typeface="Times New Roman"/>
                <a:cs typeface="Times New Roman"/>
              </a:rPr>
              <a:t>ANGLE</a:t>
            </a:r>
            <a:r>
              <a:rPr dirty="0" sz="1400" spc="-95" b="1">
                <a:solidFill>
                  <a:srgbClr val="800000"/>
                </a:solidFill>
                <a:latin typeface="Times New Roman"/>
                <a:cs typeface="Times New Roman"/>
              </a:rPr>
              <a:t> </a:t>
            </a:r>
            <a:r>
              <a:rPr dirty="0" sz="1400" spc="5" b="1">
                <a:solidFill>
                  <a:srgbClr val="800000"/>
                </a:solidFill>
                <a:latin typeface="Times New Roman"/>
                <a:cs typeface="Times New Roman"/>
              </a:rPr>
              <a:t>F</a:t>
            </a:r>
            <a:r>
              <a:rPr dirty="0" baseline="-21604" sz="1350" spc="7" b="1">
                <a:solidFill>
                  <a:srgbClr val="800000"/>
                </a:solidFill>
                <a:latin typeface="Times New Roman"/>
                <a:cs typeface="Times New Roman"/>
              </a:rPr>
              <a:t>1</a:t>
            </a:r>
            <a:r>
              <a:rPr dirty="0" sz="1400" spc="5" b="1">
                <a:solidFill>
                  <a:srgbClr val="800000"/>
                </a:solidFill>
                <a:latin typeface="Times New Roman"/>
                <a:cs typeface="Times New Roman"/>
              </a:rPr>
              <a:t>Q</a:t>
            </a:r>
            <a:r>
              <a:rPr dirty="0" sz="1400" spc="-10" b="1">
                <a:solidFill>
                  <a:srgbClr val="800000"/>
                </a:solidFill>
                <a:latin typeface="Times New Roman"/>
                <a:cs typeface="Times New Roman"/>
              </a:rPr>
              <a:t> </a:t>
            </a:r>
            <a:r>
              <a:rPr dirty="0" sz="1400" spc="5" b="1">
                <a:solidFill>
                  <a:srgbClr val="800000"/>
                </a:solidFill>
                <a:latin typeface="Times New Roman"/>
                <a:cs typeface="Times New Roman"/>
              </a:rPr>
              <a:t>F</a:t>
            </a:r>
            <a:r>
              <a:rPr dirty="0" baseline="-21604" sz="1350" spc="7" b="1">
                <a:solidFill>
                  <a:srgbClr val="800000"/>
                </a:solidFill>
                <a:latin typeface="Times New Roman"/>
                <a:cs typeface="Times New Roman"/>
              </a:rPr>
              <a:t>2	</a:t>
            </a:r>
            <a:r>
              <a:rPr dirty="0" sz="1400" b="1">
                <a:solidFill>
                  <a:srgbClr val="800000"/>
                </a:solidFill>
                <a:latin typeface="Times New Roman"/>
                <a:cs typeface="Times New Roman"/>
              </a:rPr>
              <a:t>THE </a:t>
            </a:r>
            <a:r>
              <a:rPr dirty="0" sz="1400" spc="-5" b="1">
                <a:solidFill>
                  <a:srgbClr val="800000"/>
                </a:solidFill>
                <a:latin typeface="Times New Roman"/>
                <a:cs typeface="Times New Roman"/>
              </a:rPr>
              <a:t>ANGLE BISECTOR </a:t>
            </a:r>
            <a:r>
              <a:rPr dirty="0" sz="1400" b="1">
                <a:solidFill>
                  <a:srgbClr val="800000"/>
                </a:solidFill>
                <a:latin typeface="Times New Roman"/>
                <a:cs typeface="Times New Roman"/>
              </a:rPr>
              <a:t>IS</a:t>
            </a:r>
            <a:r>
              <a:rPr dirty="0" sz="1400" spc="-85" b="1">
                <a:solidFill>
                  <a:srgbClr val="800000"/>
                </a:solidFill>
                <a:latin typeface="Times New Roman"/>
                <a:cs typeface="Times New Roman"/>
              </a:rPr>
              <a:t> </a:t>
            </a:r>
            <a:r>
              <a:rPr dirty="0" sz="1400" spc="-5" b="1">
                <a:solidFill>
                  <a:srgbClr val="800000"/>
                </a:solidFill>
                <a:latin typeface="Times New Roman"/>
                <a:cs typeface="Times New Roman"/>
              </a:rPr>
              <a:t>NORMAL</a:t>
            </a:r>
            <a:endParaRPr sz="1400">
              <a:latin typeface="Times New Roman"/>
              <a:cs typeface="Times New Roman"/>
            </a:endParaRPr>
          </a:p>
          <a:p>
            <a:pPr marL="482600" indent="-457200">
              <a:lnSpc>
                <a:spcPct val="100000"/>
              </a:lnSpc>
              <a:buAutoNum type="arabicPeriod"/>
              <a:tabLst>
                <a:tab pos="481965" algn="l"/>
                <a:tab pos="482600" algn="l"/>
              </a:tabLst>
            </a:pPr>
            <a:r>
              <a:rPr dirty="0" sz="1400" b="1">
                <a:solidFill>
                  <a:srgbClr val="800000"/>
                </a:solidFill>
                <a:latin typeface="Times New Roman"/>
                <a:cs typeface="Times New Roman"/>
              </a:rPr>
              <a:t>A </a:t>
            </a:r>
            <a:r>
              <a:rPr dirty="0" sz="1400" spc="-5" b="1">
                <a:solidFill>
                  <a:srgbClr val="800000"/>
                </a:solidFill>
                <a:latin typeface="Times New Roman"/>
                <a:cs typeface="Times New Roman"/>
              </a:rPr>
              <a:t>PERPENDICULAR LINE </a:t>
            </a:r>
            <a:r>
              <a:rPr dirty="0" sz="1400" spc="-35" b="1">
                <a:solidFill>
                  <a:srgbClr val="800000"/>
                </a:solidFill>
                <a:latin typeface="Times New Roman"/>
                <a:cs typeface="Times New Roman"/>
              </a:rPr>
              <a:t>DRAWN </a:t>
            </a:r>
            <a:r>
              <a:rPr dirty="0" sz="1400" spc="-15" b="1">
                <a:solidFill>
                  <a:srgbClr val="800000"/>
                </a:solidFill>
                <a:latin typeface="Times New Roman"/>
                <a:cs typeface="Times New Roman"/>
              </a:rPr>
              <a:t>TO </a:t>
            </a:r>
            <a:r>
              <a:rPr dirty="0" sz="1400" b="1">
                <a:solidFill>
                  <a:srgbClr val="800000"/>
                </a:solidFill>
                <a:latin typeface="Times New Roman"/>
                <a:cs typeface="Times New Roman"/>
              </a:rPr>
              <a:t>IT IS </a:t>
            </a:r>
            <a:r>
              <a:rPr dirty="0" sz="1400" spc="-20" b="1">
                <a:solidFill>
                  <a:srgbClr val="800000"/>
                </a:solidFill>
                <a:latin typeface="Times New Roman"/>
                <a:cs typeface="Times New Roman"/>
              </a:rPr>
              <a:t>TANGENT </a:t>
            </a:r>
            <a:r>
              <a:rPr dirty="0" sz="1400" spc="-10" b="1">
                <a:solidFill>
                  <a:srgbClr val="800000"/>
                </a:solidFill>
                <a:latin typeface="Times New Roman"/>
                <a:cs typeface="Times New Roman"/>
              </a:rPr>
              <a:t>TO </a:t>
            </a:r>
            <a:r>
              <a:rPr dirty="0" sz="1400" b="1">
                <a:solidFill>
                  <a:srgbClr val="800000"/>
                </a:solidFill>
                <a:latin typeface="Times New Roman"/>
                <a:cs typeface="Times New Roman"/>
              </a:rPr>
              <a:t>THE</a:t>
            </a:r>
            <a:r>
              <a:rPr dirty="0" sz="1400" spc="-125" b="1">
                <a:solidFill>
                  <a:srgbClr val="800000"/>
                </a:solidFill>
                <a:latin typeface="Times New Roman"/>
                <a:cs typeface="Times New Roman"/>
              </a:rPr>
              <a:t> </a:t>
            </a:r>
            <a:r>
              <a:rPr dirty="0" sz="1400" spc="-15" b="1">
                <a:solidFill>
                  <a:srgbClr val="800000"/>
                </a:solidFill>
                <a:latin typeface="Times New Roman"/>
                <a:cs typeface="Times New Roman"/>
              </a:rPr>
              <a:t>CURVE.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847850" y="19304"/>
            <a:ext cx="7172959" cy="9867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738505">
              <a:lnSpc>
                <a:spcPct val="100000"/>
              </a:lnSpc>
              <a:spcBef>
                <a:spcPts val="100"/>
              </a:spcBef>
            </a:pPr>
            <a:r>
              <a:rPr dirty="0" u="heavy" sz="1800" spc="5">
                <a:solidFill>
                  <a:srgbClr val="800000"/>
                </a:solidFill>
                <a:uFill>
                  <a:solidFill>
                    <a:srgbClr val="800000"/>
                  </a:solidFill>
                </a:uFill>
                <a:latin typeface="Arial Black"/>
                <a:cs typeface="Arial Black"/>
              </a:rPr>
              <a:t>ELLI</a:t>
            </a:r>
            <a:r>
              <a:rPr dirty="0" u="heavy" sz="1800" spc="-5">
                <a:solidFill>
                  <a:srgbClr val="800000"/>
                </a:solidFill>
                <a:uFill>
                  <a:solidFill>
                    <a:srgbClr val="800000"/>
                  </a:solidFill>
                </a:uFill>
                <a:latin typeface="Arial Black"/>
                <a:cs typeface="Arial Black"/>
              </a:rPr>
              <a:t>P</a:t>
            </a:r>
            <a:r>
              <a:rPr dirty="0" u="heavy" sz="1800" spc="-10">
                <a:solidFill>
                  <a:srgbClr val="800000"/>
                </a:solidFill>
                <a:uFill>
                  <a:solidFill>
                    <a:srgbClr val="800000"/>
                  </a:solidFill>
                </a:uFill>
                <a:latin typeface="Arial Black"/>
                <a:cs typeface="Arial Black"/>
              </a:rPr>
              <a:t>S</a:t>
            </a:r>
            <a:r>
              <a:rPr dirty="0" u="heavy" sz="1800">
                <a:solidFill>
                  <a:srgbClr val="800000"/>
                </a:solidFill>
                <a:uFill>
                  <a:solidFill>
                    <a:srgbClr val="800000"/>
                  </a:solidFill>
                </a:uFill>
                <a:latin typeface="Arial Black"/>
                <a:cs typeface="Arial Black"/>
              </a:rPr>
              <a:t>E</a:t>
            </a:r>
            <a:endParaRPr sz="1800">
              <a:latin typeface="Arial Black"/>
              <a:cs typeface="Arial Black"/>
            </a:endParaRPr>
          </a:p>
          <a:p>
            <a:pPr marL="4705350">
              <a:lnSpc>
                <a:spcPts val="2080"/>
              </a:lnSpc>
              <a:spcBef>
                <a:spcPts val="45"/>
              </a:spcBef>
            </a:pPr>
            <a:r>
              <a:rPr dirty="0" u="heavy" sz="1800" spc="-25" b="1">
                <a:solidFill>
                  <a:srgbClr val="800000"/>
                </a:solidFill>
                <a:uFill>
                  <a:solidFill>
                    <a:srgbClr val="800000"/>
                  </a:solidFill>
                </a:uFill>
                <a:latin typeface="Times New Roman"/>
                <a:cs typeface="Times New Roman"/>
              </a:rPr>
              <a:t>TANGENT </a:t>
            </a:r>
            <a:r>
              <a:rPr dirty="0" u="heavy" sz="1800" spc="-5" b="1">
                <a:solidFill>
                  <a:srgbClr val="800000"/>
                </a:solidFill>
                <a:uFill>
                  <a:solidFill>
                    <a:srgbClr val="800000"/>
                  </a:solidFill>
                </a:uFill>
                <a:latin typeface="Times New Roman"/>
                <a:cs typeface="Times New Roman"/>
              </a:rPr>
              <a:t>&amp;</a:t>
            </a:r>
            <a:r>
              <a:rPr dirty="0" u="heavy" sz="1800" spc="-50" b="1">
                <a:solidFill>
                  <a:srgbClr val="800000"/>
                </a:solidFill>
                <a:uFill>
                  <a:solidFill>
                    <a:srgbClr val="8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800" spc="-5" b="1">
                <a:solidFill>
                  <a:srgbClr val="800000"/>
                </a:solidFill>
                <a:uFill>
                  <a:solidFill>
                    <a:srgbClr val="800000"/>
                  </a:solidFill>
                </a:uFill>
                <a:latin typeface="Times New Roman"/>
                <a:cs typeface="Times New Roman"/>
              </a:rPr>
              <a:t>NORMAL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3279"/>
              </a:lnSpc>
            </a:pPr>
            <a:r>
              <a:rPr dirty="0" sz="2800" spc="-30" b="1" i="1">
                <a:solidFill>
                  <a:srgbClr val="FF0066"/>
                </a:solidFill>
                <a:latin typeface="Times New Roman"/>
                <a:cs typeface="Times New Roman"/>
              </a:rPr>
              <a:t>TO </a:t>
            </a:r>
            <a:r>
              <a:rPr dirty="0" sz="2800" spc="-70" b="1" i="1">
                <a:solidFill>
                  <a:srgbClr val="FF0066"/>
                </a:solidFill>
                <a:latin typeface="Times New Roman"/>
                <a:cs typeface="Times New Roman"/>
              </a:rPr>
              <a:t>DRAW </a:t>
            </a:r>
            <a:r>
              <a:rPr dirty="0" sz="2800" spc="-30" b="1" i="1">
                <a:solidFill>
                  <a:srgbClr val="FF0066"/>
                </a:solidFill>
                <a:latin typeface="Times New Roman"/>
                <a:cs typeface="Times New Roman"/>
              </a:rPr>
              <a:t>TANGENT </a:t>
            </a:r>
            <a:r>
              <a:rPr dirty="0" sz="2800" spc="-5" b="1" i="1">
                <a:solidFill>
                  <a:srgbClr val="FF0066"/>
                </a:solidFill>
                <a:latin typeface="Times New Roman"/>
                <a:cs typeface="Times New Roman"/>
              </a:rPr>
              <a:t>&amp;</a:t>
            </a:r>
            <a:r>
              <a:rPr dirty="0" sz="2800" spc="95" b="1" i="1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dirty="0" sz="2800" spc="-10" b="1" i="1">
                <a:solidFill>
                  <a:srgbClr val="FF0066"/>
                </a:solidFill>
                <a:latin typeface="Times New Roman"/>
                <a:cs typeface="Times New Roman"/>
              </a:rPr>
              <a:t>NORMAL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459740" y="179323"/>
            <a:ext cx="118681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0000FF"/>
                </a:solidFill>
                <a:latin typeface="Times New Roman"/>
                <a:cs typeface="Times New Roman"/>
              </a:rPr>
              <a:t>Problem</a:t>
            </a:r>
            <a:r>
              <a:rPr dirty="0" sz="1800" spc="-9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00FF"/>
                </a:solidFill>
                <a:latin typeface="Times New Roman"/>
                <a:cs typeface="Times New Roman"/>
              </a:rPr>
              <a:t>13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8010525" y="6623050"/>
            <a:ext cx="1109980" cy="195580"/>
            <a:chOff x="8010525" y="6623050"/>
            <a:chExt cx="1109980" cy="195580"/>
          </a:xfrm>
        </p:grpSpPr>
        <p:sp>
          <p:nvSpPr>
            <p:cNvPr id="59" name="object 59"/>
            <p:cNvSpPr/>
            <p:nvPr/>
          </p:nvSpPr>
          <p:spPr>
            <a:xfrm>
              <a:off x="8016875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625" y="182562"/>
                  </a:lnTo>
                  <a:lnTo>
                    <a:pt x="182625" y="159741"/>
                  </a:lnTo>
                  <a:lnTo>
                    <a:pt x="39877" y="159741"/>
                  </a:lnTo>
                  <a:lnTo>
                    <a:pt x="39877" y="91287"/>
                  </a:lnTo>
                  <a:lnTo>
                    <a:pt x="22859" y="91287"/>
                  </a:lnTo>
                  <a:lnTo>
                    <a:pt x="91313" y="22821"/>
                  </a:lnTo>
                  <a:lnTo>
                    <a:pt x="182625" y="22821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81"/>
                  </a:moveTo>
                  <a:lnTo>
                    <a:pt x="134111" y="31381"/>
                  </a:lnTo>
                  <a:lnTo>
                    <a:pt x="134111" y="65608"/>
                  </a:lnTo>
                  <a:lnTo>
                    <a:pt x="159766" y="91287"/>
                  </a:lnTo>
                  <a:lnTo>
                    <a:pt x="142621" y="91287"/>
                  </a:lnTo>
                  <a:lnTo>
                    <a:pt x="142621" y="159741"/>
                  </a:lnTo>
                  <a:lnTo>
                    <a:pt x="182625" y="159741"/>
                  </a:lnTo>
                  <a:lnTo>
                    <a:pt x="182625" y="31381"/>
                  </a:lnTo>
                  <a:close/>
                </a:path>
                <a:path w="182879" h="182879">
                  <a:moveTo>
                    <a:pt x="182625" y="22821"/>
                  </a:moveTo>
                  <a:lnTo>
                    <a:pt x="91313" y="22821"/>
                  </a:lnTo>
                  <a:lnTo>
                    <a:pt x="116967" y="48488"/>
                  </a:lnTo>
                  <a:lnTo>
                    <a:pt x="116967" y="31381"/>
                  </a:lnTo>
                  <a:lnTo>
                    <a:pt x="182625" y="31381"/>
                  </a:lnTo>
                  <a:lnTo>
                    <a:pt x="182625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8056753" y="6660781"/>
              <a:ext cx="102870" cy="128905"/>
            </a:xfrm>
            <a:custGeom>
              <a:avLst/>
              <a:gdLst/>
              <a:ahLst/>
              <a:cxnLst/>
              <a:rect l="l" t="t" r="r" b="b"/>
              <a:pathLst>
                <a:path w="102870" h="128904">
                  <a:moveTo>
                    <a:pt x="94233" y="0"/>
                  </a:moveTo>
                  <a:lnTo>
                    <a:pt x="77089" y="0"/>
                  </a:lnTo>
                  <a:lnTo>
                    <a:pt x="77089" y="17106"/>
                  </a:lnTo>
                  <a:lnTo>
                    <a:pt x="94233" y="34226"/>
                  </a:lnTo>
                  <a:lnTo>
                    <a:pt x="94233" y="0"/>
                  </a:lnTo>
                  <a:close/>
                </a:path>
                <a:path w="102870" h="128904">
                  <a:moveTo>
                    <a:pt x="102743" y="59905"/>
                  </a:moveTo>
                  <a:lnTo>
                    <a:pt x="0" y="59905"/>
                  </a:lnTo>
                  <a:lnTo>
                    <a:pt x="0" y="128360"/>
                  </a:lnTo>
                  <a:lnTo>
                    <a:pt x="42799" y="128360"/>
                  </a:lnTo>
                  <a:lnTo>
                    <a:pt x="42799" y="94129"/>
                  </a:lnTo>
                  <a:lnTo>
                    <a:pt x="102743" y="94129"/>
                  </a:lnTo>
                  <a:lnTo>
                    <a:pt x="102743" y="59905"/>
                  </a:lnTo>
                  <a:close/>
                </a:path>
                <a:path w="102870" h="128904">
                  <a:moveTo>
                    <a:pt x="102743" y="94129"/>
                  </a:moveTo>
                  <a:lnTo>
                    <a:pt x="59944" y="94129"/>
                  </a:lnTo>
                  <a:lnTo>
                    <a:pt x="59944" y="128360"/>
                  </a:lnTo>
                  <a:lnTo>
                    <a:pt x="102743" y="128360"/>
                  </a:lnTo>
                  <a:lnTo>
                    <a:pt x="102743" y="94129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80397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68453" y="0"/>
                  </a:moveTo>
                  <a:lnTo>
                    <a:pt x="0" y="68465"/>
                  </a:lnTo>
                  <a:lnTo>
                    <a:pt x="136906" y="68465"/>
                  </a:lnTo>
                  <a:lnTo>
                    <a:pt x="68453" y="0"/>
                  </a:lnTo>
                  <a:close/>
                </a:path>
                <a:path w="137159" h="137159">
                  <a:moveTo>
                    <a:pt x="76962" y="102689"/>
                  </a:moveTo>
                  <a:lnTo>
                    <a:pt x="59817" y="102689"/>
                  </a:lnTo>
                  <a:lnTo>
                    <a:pt x="59817" y="136919"/>
                  </a:lnTo>
                  <a:lnTo>
                    <a:pt x="76962" y="136919"/>
                  </a:lnTo>
                  <a:lnTo>
                    <a:pt x="76962" y="102689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8016875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91313" y="22821"/>
                  </a:moveTo>
                  <a:lnTo>
                    <a:pt x="116967" y="48488"/>
                  </a:lnTo>
                  <a:lnTo>
                    <a:pt x="116967" y="31381"/>
                  </a:lnTo>
                  <a:lnTo>
                    <a:pt x="134111" y="31381"/>
                  </a:lnTo>
                  <a:lnTo>
                    <a:pt x="134111" y="65608"/>
                  </a:lnTo>
                  <a:lnTo>
                    <a:pt x="159766" y="91287"/>
                  </a:lnTo>
                  <a:lnTo>
                    <a:pt x="142621" y="91287"/>
                  </a:lnTo>
                  <a:lnTo>
                    <a:pt x="142621" y="159741"/>
                  </a:lnTo>
                  <a:lnTo>
                    <a:pt x="39877" y="159741"/>
                  </a:lnTo>
                  <a:lnTo>
                    <a:pt x="39877" y="91287"/>
                  </a:lnTo>
                  <a:lnTo>
                    <a:pt x="22859" y="91287"/>
                  </a:lnTo>
                  <a:lnTo>
                    <a:pt x="91313" y="22821"/>
                  </a:lnTo>
                  <a:close/>
                </a:path>
                <a:path w="182879" h="182879">
                  <a:moveTo>
                    <a:pt x="116967" y="48488"/>
                  </a:moveTo>
                  <a:lnTo>
                    <a:pt x="134111" y="65608"/>
                  </a:lnTo>
                </a:path>
                <a:path w="182879" h="182879">
                  <a:moveTo>
                    <a:pt x="142621" y="91287"/>
                  </a:moveTo>
                  <a:lnTo>
                    <a:pt x="39877" y="91287"/>
                  </a:lnTo>
                </a:path>
                <a:path w="182879" h="182879">
                  <a:moveTo>
                    <a:pt x="82676" y="159741"/>
                  </a:moveTo>
                  <a:lnTo>
                    <a:pt x="82676" y="125511"/>
                  </a:lnTo>
                  <a:lnTo>
                    <a:pt x="99822" y="125511"/>
                  </a:lnTo>
                  <a:lnTo>
                    <a:pt x="99822" y="159741"/>
                  </a:lnTo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8382000" y="66294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4150" y="182562"/>
                  </a:lnTo>
                  <a:lnTo>
                    <a:pt x="184150" y="159741"/>
                  </a:lnTo>
                  <a:lnTo>
                    <a:pt x="160527" y="159741"/>
                  </a:lnTo>
                  <a:lnTo>
                    <a:pt x="23622" y="91287"/>
                  </a:lnTo>
                  <a:lnTo>
                    <a:pt x="160527" y="22821"/>
                  </a:lnTo>
                  <a:lnTo>
                    <a:pt x="184150" y="22821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821"/>
                  </a:moveTo>
                  <a:lnTo>
                    <a:pt x="160527" y="22821"/>
                  </a:lnTo>
                  <a:lnTo>
                    <a:pt x="160527" y="159741"/>
                  </a:lnTo>
                  <a:lnTo>
                    <a:pt x="184150" y="159741"/>
                  </a:lnTo>
                  <a:lnTo>
                    <a:pt x="184150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8405622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5" y="0"/>
                  </a:moveTo>
                  <a:lnTo>
                    <a:pt x="0" y="68465"/>
                  </a:lnTo>
                  <a:lnTo>
                    <a:pt x="136905" y="136919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8382000" y="66294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23622" y="91287"/>
                  </a:moveTo>
                  <a:lnTo>
                    <a:pt x="160527" y="22821"/>
                  </a:lnTo>
                  <a:lnTo>
                    <a:pt x="160527" y="159741"/>
                  </a:lnTo>
                  <a:lnTo>
                    <a:pt x="23622" y="91287"/>
                  </a:lnTo>
                  <a:close/>
                </a:path>
                <a:path w="184150" h="182879">
                  <a:moveTo>
                    <a:pt x="0" y="182562"/>
                  </a:moveTo>
                  <a:lnTo>
                    <a:pt x="184150" y="182562"/>
                  </a:lnTo>
                  <a:lnTo>
                    <a:pt x="184150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8566150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625" y="182562"/>
                  </a:lnTo>
                  <a:lnTo>
                    <a:pt x="182625" y="159741"/>
                  </a:lnTo>
                  <a:lnTo>
                    <a:pt x="22859" y="159741"/>
                  </a:lnTo>
                  <a:lnTo>
                    <a:pt x="22859" y="22821"/>
                  </a:lnTo>
                  <a:lnTo>
                    <a:pt x="182625" y="22821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821"/>
                  </a:moveTo>
                  <a:lnTo>
                    <a:pt x="22859" y="22821"/>
                  </a:lnTo>
                  <a:lnTo>
                    <a:pt x="159766" y="91287"/>
                  </a:lnTo>
                  <a:lnTo>
                    <a:pt x="22859" y="159741"/>
                  </a:lnTo>
                  <a:lnTo>
                    <a:pt x="182625" y="159741"/>
                  </a:lnTo>
                  <a:lnTo>
                    <a:pt x="182625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8589009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0"/>
                  </a:moveTo>
                  <a:lnTo>
                    <a:pt x="0" y="136919"/>
                  </a:lnTo>
                  <a:lnTo>
                    <a:pt x="136906" y="684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8566150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59766" y="91287"/>
                  </a:moveTo>
                  <a:lnTo>
                    <a:pt x="22859" y="159741"/>
                  </a:lnTo>
                  <a:lnTo>
                    <a:pt x="22859" y="22821"/>
                  </a:lnTo>
                  <a:lnTo>
                    <a:pt x="159766" y="91287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8199501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499" y="182562"/>
                  </a:lnTo>
                  <a:lnTo>
                    <a:pt x="182499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182499" y="22821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821"/>
                  </a:moveTo>
                  <a:lnTo>
                    <a:pt x="39877" y="22821"/>
                  </a:lnTo>
                  <a:lnTo>
                    <a:pt x="39877" y="159741"/>
                  </a:lnTo>
                  <a:lnTo>
                    <a:pt x="159639" y="159741"/>
                  </a:lnTo>
                  <a:lnTo>
                    <a:pt x="57023" y="91287"/>
                  </a:lnTo>
                  <a:lnTo>
                    <a:pt x="159639" y="22821"/>
                  </a:lnTo>
                  <a:close/>
                </a:path>
                <a:path w="182879" h="182879">
                  <a:moveTo>
                    <a:pt x="182499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82499" y="159741"/>
                  </a:lnTo>
                  <a:lnTo>
                    <a:pt x="182499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82222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6" y="0"/>
                  </a:moveTo>
                  <a:lnTo>
                    <a:pt x="34290" y="68465"/>
                  </a:lnTo>
                  <a:lnTo>
                    <a:pt x="136906" y="136919"/>
                  </a:lnTo>
                  <a:lnTo>
                    <a:pt x="136906" y="0"/>
                  </a:lnTo>
                  <a:close/>
                </a:path>
                <a:path w="137159" h="137159">
                  <a:moveTo>
                    <a:pt x="17145" y="0"/>
                  </a:moveTo>
                  <a:lnTo>
                    <a:pt x="0" y="0"/>
                  </a:lnTo>
                  <a:lnTo>
                    <a:pt x="0" y="136919"/>
                  </a:lnTo>
                  <a:lnTo>
                    <a:pt x="17145" y="136919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8199501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57023" y="91287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57023" y="91287"/>
                  </a:lnTo>
                  <a:close/>
                </a:path>
                <a:path w="182879" h="182879">
                  <a:moveTo>
                    <a:pt x="39877" y="22821"/>
                  </a:moveTo>
                  <a:lnTo>
                    <a:pt x="39877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39877" y="22821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8748776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499" y="182562"/>
                  </a:lnTo>
                  <a:lnTo>
                    <a:pt x="182499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182499" y="22821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821"/>
                  </a:moveTo>
                  <a:lnTo>
                    <a:pt x="22732" y="22821"/>
                  </a:lnTo>
                  <a:lnTo>
                    <a:pt x="125475" y="91287"/>
                  </a:lnTo>
                  <a:lnTo>
                    <a:pt x="22732" y="159741"/>
                  </a:lnTo>
                  <a:lnTo>
                    <a:pt x="142621" y="159741"/>
                  </a:lnTo>
                  <a:lnTo>
                    <a:pt x="142621" y="22821"/>
                  </a:lnTo>
                  <a:close/>
                </a:path>
                <a:path w="182879" h="182879">
                  <a:moveTo>
                    <a:pt x="182499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82499" y="159741"/>
                  </a:lnTo>
                  <a:lnTo>
                    <a:pt x="182499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8771508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0"/>
                  </a:moveTo>
                  <a:lnTo>
                    <a:pt x="0" y="136919"/>
                  </a:lnTo>
                  <a:lnTo>
                    <a:pt x="102743" y="68465"/>
                  </a:lnTo>
                  <a:lnTo>
                    <a:pt x="0" y="0"/>
                  </a:lnTo>
                  <a:close/>
                </a:path>
                <a:path w="137159" h="137159">
                  <a:moveTo>
                    <a:pt x="136906" y="0"/>
                  </a:moveTo>
                  <a:lnTo>
                    <a:pt x="119888" y="0"/>
                  </a:lnTo>
                  <a:lnTo>
                    <a:pt x="119888" y="136919"/>
                  </a:lnTo>
                  <a:lnTo>
                    <a:pt x="136906" y="136919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8748776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25475" y="91287"/>
                  </a:moveTo>
                  <a:lnTo>
                    <a:pt x="22732" y="159741"/>
                  </a:lnTo>
                  <a:lnTo>
                    <a:pt x="22732" y="22821"/>
                  </a:lnTo>
                  <a:lnTo>
                    <a:pt x="125475" y="91287"/>
                  </a:lnTo>
                  <a:close/>
                </a:path>
                <a:path w="182879" h="182879">
                  <a:moveTo>
                    <a:pt x="142621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42621" y="159741"/>
                  </a:lnTo>
                  <a:lnTo>
                    <a:pt x="142621" y="22821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8931275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562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56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8931275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882765">
              <a:lnSpc>
                <a:spcPct val="100000"/>
              </a:lnSpc>
              <a:spcBef>
                <a:spcPts val="100"/>
              </a:spcBef>
            </a:pPr>
            <a:r>
              <a:rPr dirty="0" b="0">
                <a:latin typeface="Arial Black"/>
                <a:cs typeface="Arial Black"/>
              </a:rPr>
              <a:t>ELLIPSE</a:t>
            </a:r>
          </a:p>
          <a:p>
            <a:pPr marL="6220460">
              <a:lnSpc>
                <a:spcPct val="100000"/>
              </a:lnSpc>
              <a:spcBef>
                <a:spcPts val="50"/>
              </a:spcBef>
            </a:pPr>
            <a:r>
              <a:rPr dirty="0" spc="-25"/>
              <a:t>TANGENT </a:t>
            </a:r>
            <a:r>
              <a:rPr dirty="0" spc="-5"/>
              <a:t>&amp;</a:t>
            </a:r>
            <a:r>
              <a:rPr dirty="0" spc="-50"/>
              <a:t> </a:t>
            </a:r>
            <a:r>
              <a:rPr dirty="0" spc="-5"/>
              <a:t>NORMAL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4824476" y="3679825"/>
            <a:ext cx="3654425" cy="132080"/>
            <a:chOff x="4824476" y="3679825"/>
            <a:chExt cx="3654425" cy="132080"/>
          </a:xfrm>
        </p:grpSpPr>
        <p:sp>
          <p:nvSpPr>
            <p:cNvPr id="5" name="object 5"/>
            <p:cNvSpPr/>
            <p:nvPr/>
          </p:nvSpPr>
          <p:spPr>
            <a:xfrm>
              <a:off x="4830826" y="3744976"/>
              <a:ext cx="3641725" cy="0"/>
            </a:xfrm>
            <a:custGeom>
              <a:avLst/>
              <a:gdLst/>
              <a:ahLst/>
              <a:cxnLst/>
              <a:rect l="l" t="t" r="r" b="b"/>
              <a:pathLst>
                <a:path w="3641725" h="0">
                  <a:moveTo>
                    <a:pt x="0" y="0"/>
                  </a:moveTo>
                  <a:lnTo>
                    <a:pt x="3641725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784850" y="3679825"/>
              <a:ext cx="128650" cy="13182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7546340" y="3436111"/>
            <a:ext cx="90487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F (</a:t>
            </a:r>
            <a:r>
              <a:rPr dirty="0" sz="1800" spc="-150" b="1">
                <a:latin typeface="Times New Roman"/>
                <a:cs typeface="Times New Roman"/>
              </a:rPr>
              <a:t> </a:t>
            </a:r>
            <a:r>
              <a:rPr dirty="0" sz="1800" spc="-5" i="1">
                <a:latin typeface="Times New Roman"/>
                <a:cs typeface="Times New Roman"/>
              </a:rPr>
              <a:t>focus</a:t>
            </a:r>
            <a:r>
              <a:rPr dirty="0" sz="1800" spc="-5" b="1">
                <a:latin typeface="Times New Roman"/>
                <a:cs typeface="Times New Roman"/>
              </a:rPr>
              <a:t>)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600575" y="1498663"/>
            <a:ext cx="3924300" cy="4494530"/>
            <a:chOff x="4600575" y="1498663"/>
            <a:chExt cx="3924300" cy="4494530"/>
          </a:xfrm>
        </p:grpSpPr>
        <p:sp>
          <p:nvSpPr>
            <p:cNvPr id="9" name="object 9"/>
            <p:cNvSpPr/>
            <p:nvPr/>
          </p:nvSpPr>
          <p:spPr>
            <a:xfrm>
              <a:off x="4830825" y="1512950"/>
              <a:ext cx="0" cy="4465955"/>
            </a:xfrm>
            <a:custGeom>
              <a:avLst/>
              <a:gdLst/>
              <a:ahLst/>
              <a:cxnLst/>
              <a:rect l="l" t="t" r="r" b="b"/>
              <a:pathLst>
                <a:path w="0" h="4465955">
                  <a:moveTo>
                    <a:pt x="0" y="0"/>
                  </a:moveTo>
                  <a:lnTo>
                    <a:pt x="0" y="4465574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310501" y="3679824"/>
              <a:ext cx="130175" cy="13182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6331948" y="1981143"/>
              <a:ext cx="2178685" cy="3642360"/>
            </a:xfrm>
            <a:custGeom>
              <a:avLst/>
              <a:gdLst/>
              <a:ahLst/>
              <a:cxnLst/>
              <a:rect l="l" t="t" r="r" b="b"/>
              <a:pathLst>
                <a:path w="2178684" h="3642360">
                  <a:moveTo>
                    <a:pt x="2159652" y="5644"/>
                  </a:moveTo>
                  <a:lnTo>
                    <a:pt x="2107887" y="2641"/>
                  </a:lnTo>
                  <a:lnTo>
                    <a:pt x="2056364" y="764"/>
                  </a:lnTo>
                  <a:lnTo>
                    <a:pt x="2005098" y="0"/>
                  </a:lnTo>
                  <a:lnTo>
                    <a:pt x="1954106" y="336"/>
                  </a:lnTo>
                  <a:lnTo>
                    <a:pt x="1903405" y="1762"/>
                  </a:lnTo>
                  <a:lnTo>
                    <a:pt x="1853009" y="4265"/>
                  </a:lnTo>
                  <a:lnTo>
                    <a:pt x="1802936" y="7833"/>
                  </a:lnTo>
                  <a:lnTo>
                    <a:pt x="1753202" y="12453"/>
                  </a:lnTo>
                  <a:lnTo>
                    <a:pt x="1703822" y="18114"/>
                  </a:lnTo>
                  <a:lnTo>
                    <a:pt x="1654814" y="24803"/>
                  </a:lnTo>
                  <a:lnTo>
                    <a:pt x="1606192" y="32509"/>
                  </a:lnTo>
                  <a:lnTo>
                    <a:pt x="1557973" y="41219"/>
                  </a:lnTo>
                  <a:lnTo>
                    <a:pt x="1510174" y="50921"/>
                  </a:lnTo>
                  <a:lnTo>
                    <a:pt x="1462811" y="61603"/>
                  </a:lnTo>
                  <a:lnTo>
                    <a:pt x="1415899" y="73254"/>
                  </a:lnTo>
                  <a:lnTo>
                    <a:pt x="1369455" y="85859"/>
                  </a:lnTo>
                  <a:lnTo>
                    <a:pt x="1323495" y="99409"/>
                  </a:lnTo>
                  <a:lnTo>
                    <a:pt x="1278036" y="113890"/>
                  </a:lnTo>
                  <a:lnTo>
                    <a:pt x="1233092" y="129290"/>
                  </a:lnTo>
                  <a:lnTo>
                    <a:pt x="1188682" y="145598"/>
                  </a:lnTo>
                  <a:lnTo>
                    <a:pt x="1144820" y="162801"/>
                  </a:lnTo>
                  <a:lnTo>
                    <a:pt x="1101522" y="180887"/>
                  </a:lnTo>
                  <a:lnTo>
                    <a:pt x="1058806" y="199844"/>
                  </a:lnTo>
                  <a:lnTo>
                    <a:pt x="1016687" y="219660"/>
                  </a:lnTo>
                  <a:lnTo>
                    <a:pt x="975182" y="240323"/>
                  </a:lnTo>
                  <a:lnTo>
                    <a:pt x="934306" y="261821"/>
                  </a:lnTo>
                  <a:lnTo>
                    <a:pt x="894075" y="284140"/>
                  </a:lnTo>
                  <a:lnTo>
                    <a:pt x="854506" y="307271"/>
                  </a:lnTo>
                  <a:lnTo>
                    <a:pt x="815616" y="331199"/>
                  </a:lnTo>
                  <a:lnTo>
                    <a:pt x="777419" y="355914"/>
                  </a:lnTo>
                  <a:lnTo>
                    <a:pt x="739933" y="381403"/>
                  </a:lnTo>
                  <a:lnTo>
                    <a:pt x="703174" y="407654"/>
                  </a:lnTo>
                  <a:lnTo>
                    <a:pt x="667157" y="434655"/>
                  </a:lnTo>
                  <a:lnTo>
                    <a:pt x="631898" y="462393"/>
                  </a:lnTo>
                  <a:lnTo>
                    <a:pt x="597415" y="490857"/>
                  </a:lnTo>
                  <a:lnTo>
                    <a:pt x="563723" y="520035"/>
                  </a:lnTo>
                  <a:lnTo>
                    <a:pt x="530838" y="549913"/>
                  </a:lnTo>
                  <a:lnTo>
                    <a:pt x="498777" y="580482"/>
                  </a:lnTo>
                  <a:lnTo>
                    <a:pt x="467555" y="611727"/>
                  </a:lnTo>
                  <a:lnTo>
                    <a:pt x="437189" y="643637"/>
                  </a:lnTo>
                  <a:lnTo>
                    <a:pt x="407695" y="676201"/>
                  </a:lnTo>
                  <a:lnTo>
                    <a:pt x="379089" y="709405"/>
                  </a:lnTo>
                  <a:lnTo>
                    <a:pt x="351388" y="743237"/>
                  </a:lnTo>
                  <a:lnTo>
                    <a:pt x="324607" y="777687"/>
                  </a:lnTo>
                  <a:lnTo>
                    <a:pt x="298762" y="812741"/>
                  </a:lnTo>
                  <a:lnTo>
                    <a:pt x="273870" y="848387"/>
                  </a:lnTo>
                  <a:lnTo>
                    <a:pt x="249947" y="884613"/>
                  </a:lnTo>
                  <a:lnTo>
                    <a:pt x="227009" y="921408"/>
                  </a:lnTo>
                  <a:lnTo>
                    <a:pt x="205073" y="958759"/>
                  </a:lnTo>
                  <a:lnTo>
                    <a:pt x="184154" y="996653"/>
                  </a:lnTo>
                  <a:lnTo>
                    <a:pt x="164268" y="1035079"/>
                  </a:lnTo>
                  <a:lnTo>
                    <a:pt x="145432" y="1074025"/>
                  </a:lnTo>
                  <a:lnTo>
                    <a:pt x="127662" y="1113479"/>
                  </a:lnTo>
                  <a:lnTo>
                    <a:pt x="110975" y="1153428"/>
                  </a:lnTo>
                  <a:lnTo>
                    <a:pt x="95385" y="1193860"/>
                  </a:lnTo>
                  <a:lnTo>
                    <a:pt x="80910" y="1234763"/>
                  </a:lnTo>
                  <a:lnTo>
                    <a:pt x="67565" y="1276126"/>
                  </a:lnTo>
                  <a:lnTo>
                    <a:pt x="55367" y="1317935"/>
                  </a:lnTo>
                  <a:lnTo>
                    <a:pt x="44332" y="1360180"/>
                  </a:lnTo>
                  <a:lnTo>
                    <a:pt x="34476" y="1402847"/>
                  </a:lnTo>
                  <a:lnTo>
                    <a:pt x="25815" y="1445925"/>
                  </a:lnTo>
                  <a:lnTo>
                    <a:pt x="18365" y="1489401"/>
                  </a:lnTo>
                  <a:lnTo>
                    <a:pt x="12143" y="1533264"/>
                  </a:lnTo>
                  <a:lnTo>
                    <a:pt x="7165" y="1577501"/>
                  </a:lnTo>
                  <a:lnTo>
                    <a:pt x="3446" y="1622100"/>
                  </a:lnTo>
                  <a:lnTo>
                    <a:pt x="1281" y="1661365"/>
                  </a:lnTo>
                  <a:lnTo>
                    <a:pt x="128" y="1700666"/>
                  </a:lnTo>
                  <a:lnTo>
                    <a:pt x="0" y="1739990"/>
                  </a:lnTo>
                  <a:lnTo>
                    <a:pt x="906" y="1779326"/>
                  </a:lnTo>
                </a:path>
                <a:path w="2178684" h="3642360">
                  <a:moveTo>
                    <a:pt x="2178575" y="3641286"/>
                  </a:moveTo>
                  <a:lnTo>
                    <a:pt x="2125651" y="3642338"/>
                  </a:lnTo>
                  <a:lnTo>
                    <a:pt x="2073014" y="3642306"/>
                  </a:lnTo>
                  <a:lnTo>
                    <a:pt x="2020680" y="3641204"/>
                  </a:lnTo>
                  <a:lnTo>
                    <a:pt x="1968664" y="3639042"/>
                  </a:lnTo>
                  <a:lnTo>
                    <a:pt x="1916982" y="3635834"/>
                  </a:lnTo>
                  <a:lnTo>
                    <a:pt x="1865650" y="3631592"/>
                  </a:lnTo>
                  <a:lnTo>
                    <a:pt x="1814682" y="3626327"/>
                  </a:lnTo>
                  <a:lnTo>
                    <a:pt x="1764095" y="3620051"/>
                  </a:lnTo>
                  <a:lnTo>
                    <a:pt x="1713904" y="3612778"/>
                  </a:lnTo>
                  <a:lnTo>
                    <a:pt x="1664124" y="3604519"/>
                  </a:lnTo>
                  <a:lnTo>
                    <a:pt x="1614771" y="3595286"/>
                  </a:lnTo>
                  <a:lnTo>
                    <a:pt x="1565861" y="3585092"/>
                  </a:lnTo>
                  <a:lnTo>
                    <a:pt x="1517409" y="3573948"/>
                  </a:lnTo>
                  <a:lnTo>
                    <a:pt x="1469430" y="3561866"/>
                  </a:lnTo>
                  <a:lnTo>
                    <a:pt x="1421940" y="3548860"/>
                  </a:lnTo>
                  <a:lnTo>
                    <a:pt x="1374955" y="3534941"/>
                  </a:lnTo>
                  <a:lnTo>
                    <a:pt x="1328490" y="3520121"/>
                  </a:lnTo>
                  <a:lnTo>
                    <a:pt x="1282560" y="3504412"/>
                  </a:lnTo>
                  <a:lnTo>
                    <a:pt x="1237182" y="3487827"/>
                  </a:lnTo>
                  <a:lnTo>
                    <a:pt x="1192370" y="3470377"/>
                  </a:lnTo>
                  <a:lnTo>
                    <a:pt x="1148140" y="3452076"/>
                  </a:lnTo>
                  <a:lnTo>
                    <a:pt x="1104508" y="3432934"/>
                  </a:lnTo>
                  <a:lnTo>
                    <a:pt x="1061489" y="3412965"/>
                  </a:lnTo>
                  <a:lnTo>
                    <a:pt x="1019099" y="3392179"/>
                  </a:lnTo>
                  <a:lnTo>
                    <a:pt x="977353" y="3370591"/>
                  </a:lnTo>
                  <a:lnTo>
                    <a:pt x="936266" y="3348211"/>
                  </a:lnTo>
                  <a:lnTo>
                    <a:pt x="895855" y="3325051"/>
                  </a:lnTo>
                  <a:lnTo>
                    <a:pt x="856134" y="3301125"/>
                  </a:lnTo>
                  <a:lnTo>
                    <a:pt x="817120" y="3276444"/>
                  </a:lnTo>
                  <a:lnTo>
                    <a:pt x="778827" y="3251020"/>
                  </a:lnTo>
                  <a:lnTo>
                    <a:pt x="741271" y="3224865"/>
                  </a:lnTo>
                  <a:lnTo>
                    <a:pt x="704469" y="3197992"/>
                  </a:lnTo>
                  <a:lnTo>
                    <a:pt x="668434" y="3170413"/>
                  </a:lnTo>
                  <a:lnTo>
                    <a:pt x="633184" y="3142140"/>
                  </a:lnTo>
                  <a:lnTo>
                    <a:pt x="598732" y="3113184"/>
                  </a:lnTo>
                  <a:lnTo>
                    <a:pt x="565096" y="3083559"/>
                  </a:lnTo>
                  <a:lnTo>
                    <a:pt x="532289" y="3053277"/>
                  </a:lnTo>
                  <a:lnTo>
                    <a:pt x="500329" y="3022348"/>
                  </a:lnTo>
                  <a:lnTo>
                    <a:pt x="469230" y="2990787"/>
                  </a:lnTo>
                  <a:lnTo>
                    <a:pt x="439008" y="2958604"/>
                  </a:lnTo>
                  <a:lnTo>
                    <a:pt x="409678" y="2925813"/>
                  </a:lnTo>
                  <a:lnTo>
                    <a:pt x="381256" y="2892424"/>
                  </a:lnTo>
                  <a:lnTo>
                    <a:pt x="353757" y="2858451"/>
                  </a:lnTo>
                  <a:lnTo>
                    <a:pt x="327198" y="2823906"/>
                  </a:lnTo>
                  <a:lnTo>
                    <a:pt x="301592" y="2788800"/>
                  </a:lnTo>
                  <a:lnTo>
                    <a:pt x="276957" y="2753145"/>
                  </a:lnTo>
                  <a:lnTo>
                    <a:pt x="253307" y="2716955"/>
                  </a:lnTo>
                  <a:lnTo>
                    <a:pt x="230658" y="2680241"/>
                  </a:lnTo>
                  <a:lnTo>
                    <a:pt x="209026" y="2643015"/>
                  </a:lnTo>
                  <a:lnTo>
                    <a:pt x="188426" y="2605290"/>
                  </a:lnTo>
                  <a:lnTo>
                    <a:pt x="168873" y="2567077"/>
                  </a:lnTo>
                  <a:lnTo>
                    <a:pt x="150383" y="2528389"/>
                  </a:lnTo>
                  <a:lnTo>
                    <a:pt x="132971" y="2489238"/>
                  </a:lnTo>
                  <a:lnTo>
                    <a:pt x="116654" y="2449636"/>
                  </a:lnTo>
                  <a:lnTo>
                    <a:pt x="101446" y="2409595"/>
                  </a:lnTo>
                  <a:lnTo>
                    <a:pt x="87364" y="2369128"/>
                  </a:lnTo>
                  <a:lnTo>
                    <a:pt x="74421" y="2328246"/>
                  </a:lnTo>
                  <a:lnTo>
                    <a:pt x="62635" y="2286961"/>
                  </a:lnTo>
                  <a:lnTo>
                    <a:pt x="52021" y="2245287"/>
                  </a:lnTo>
                  <a:lnTo>
                    <a:pt x="42594" y="2203235"/>
                  </a:lnTo>
                  <a:lnTo>
                    <a:pt x="34369" y="2160817"/>
                  </a:lnTo>
                  <a:lnTo>
                    <a:pt x="27363" y="2118045"/>
                  </a:lnTo>
                  <a:lnTo>
                    <a:pt x="21590" y="2074932"/>
                  </a:lnTo>
                  <a:lnTo>
                    <a:pt x="17066" y="2031489"/>
                  </a:lnTo>
                  <a:lnTo>
                    <a:pt x="13807" y="1987729"/>
                  </a:lnTo>
                  <a:lnTo>
                    <a:pt x="11828" y="1943664"/>
                  </a:lnTo>
                  <a:lnTo>
                    <a:pt x="11209" y="1904308"/>
                  </a:lnTo>
                  <a:lnTo>
                    <a:pt x="11638" y="1864940"/>
                  </a:lnTo>
                  <a:lnTo>
                    <a:pt x="13114" y="1825596"/>
                  </a:lnTo>
                  <a:lnTo>
                    <a:pt x="15638" y="1786311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6706361" y="1507870"/>
              <a:ext cx="591820" cy="474980"/>
            </a:xfrm>
            <a:custGeom>
              <a:avLst/>
              <a:gdLst/>
              <a:ahLst/>
              <a:cxnLst/>
              <a:rect l="l" t="t" r="r" b="b"/>
              <a:pathLst>
                <a:path w="591820" h="474980">
                  <a:moveTo>
                    <a:pt x="527923" y="432247"/>
                  </a:moveTo>
                  <a:lnTo>
                    <a:pt x="508127" y="457073"/>
                  </a:lnTo>
                  <a:lnTo>
                    <a:pt x="591312" y="474852"/>
                  </a:lnTo>
                  <a:lnTo>
                    <a:pt x="575314" y="440181"/>
                  </a:lnTo>
                  <a:lnTo>
                    <a:pt x="537845" y="440181"/>
                  </a:lnTo>
                  <a:lnTo>
                    <a:pt x="527923" y="432247"/>
                  </a:lnTo>
                  <a:close/>
                </a:path>
                <a:path w="591820" h="474980">
                  <a:moveTo>
                    <a:pt x="535815" y="422351"/>
                  </a:moveTo>
                  <a:lnTo>
                    <a:pt x="527923" y="432247"/>
                  </a:lnTo>
                  <a:lnTo>
                    <a:pt x="537845" y="440181"/>
                  </a:lnTo>
                  <a:lnTo>
                    <a:pt x="545719" y="430275"/>
                  </a:lnTo>
                  <a:lnTo>
                    <a:pt x="535815" y="422351"/>
                  </a:lnTo>
                  <a:close/>
                </a:path>
                <a:path w="591820" h="474980">
                  <a:moveTo>
                    <a:pt x="555625" y="397509"/>
                  </a:moveTo>
                  <a:lnTo>
                    <a:pt x="535815" y="422351"/>
                  </a:lnTo>
                  <a:lnTo>
                    <a:pt x="545719" y="430275"/>
                  </a:lnTo>
                  <a:lnTo>
                    <a:pt x="537845" y="440181"/>
                  </a:lnTo>
                  <a:lnTo>
                    <a:pt x="575314" y="440181"/>
                  </a:lnTo>
                  <a:lnTo>
                    <a:pt x="555625" y="397509"/>
                  </a:lnTo>
                  <a:close/>
                </a:path>
                <a:path w="591820" h="474980">
                  <a:moveTo>
                    <a:pt x="8001" y="0"/>
                  </a:moveTo>
                  <a:lnTo>
                    <a:pt x="0" y="10032"/>
                  </a:lnTo>
                  <a:lnTo>
                    <a:pt x="527923" y="432247"/>
                  </a:lnTo>
                  <a:lnTo>
                    <a:pt x="535815" y="422351"/>
                  </a:lnTo>
                  <a:lnTo>
                    <a:pt x="800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4600575" y="1661286"/>
              <a:ext cx="158241" cy="121323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6085078" y="1070228"/>
            <a:ext cx="77851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heavy" sz="140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ELLI</a:t>
            </a:r>
            <a:r>
              <a:rPr dirty="0" u="heavy" sz="1400" spc="-1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</a:t>
            </a:r>
            <a:r>
              <a:rPr dirty="0" u="heavy" sz="140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00878" y="3287014"/>
            <a:ext cx="67691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200" spc="-5">
                <a:latin typeface="Times New Roman"/>
                <a:cs typeface="Times New Roman"/>
              </a:rPr>
              <a:t>(vertex)</a:t>
            </a:r>
            <a:r>
              <a:rPr dirty="0" sz="1200" spc="-165">
                <a:latin typeface="Times New Roman"/>
                <a:cs typeface="Times New Roman"/>
              </a:rPr>
              <a:t> </a:t>
            </a:r>
            <a:r>
              <a:rPr dirty="0" baseline="-3472" sz="2400" spc="-7" b="1">
                <a:latin typeface="Times New Roman"/>
                <a:cs typeface="Times New Roman"/>
              </a:rPr>
              <a:t>V</a:t>
            </a:r>
            <a:endParaRPr baseline="-3472" sz="2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68697" y="1227200"/>
            <a:ext cx="17208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Times New Roman"/>
                <a:cs typeface="Times New Roman"/>
              </a:rPr>
              <a:t>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570603" y="5760516"/>
            <a:ext cx="16065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Times New Roman"/>
                <a:cs typeface="Times New Roman"/>
              </a:rPr>
              <a:t>B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770501" y="2357501"/>
            <a:ext cx="3234055" cy="4281805"/>
            <a:chOff x="4770501" y="2357501"/>
            <a:chExt cx="3234055" cy="4281805"/>
          </a:xfrm>
        </p:grpSpPr>
        <p:sp>
          <p:nvSpPr>
            <p:cNvPr id="19" name="object 19"/>
            <p:cNvSpPr/>
            <p:nvPr/>
          </p:nvSpPr>
          <p:spPr>
            <a:xfrm>
              <a:off x="6692900" y="4870450"/>
              <a:ext cx="88900" cy="889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4780026" y="2367026"/>
              <a:ext cx="2605405" cy="2586355"/>
            </a:xfrm>
            <a:custGeom>
              <a:avLst/>
              <a:gdLst/>
              <a:ahLst/>
              <a:cxnLst/>
              <a:rect l="l" t="t" r="r" b="b"/>
              <a:pathLst>
                <a:path w="2605404" h="2586354">
                  <a:moveTo>
                    <a:pt x="1995424" y="2585974"/>
                  </a:moveTo>
                  <a:lnTo>
                    <a:pt x="2605024" y="1366774"/>
                  </a:lnTo>
                </a:path>
                <a:path w="2605404" h="2586354">
                  <a:moveTo>
                    <a:pt x="2590800" y="1371600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33993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4870450" y="2438400"/>
              <a:ext cx="3124200" cy="4191000"/>
            </a:xfrm>
            <a:custGeom>
              <a:avLst/>
              <a:gdLst/>
              <a:ahLst/>
              <a:cxnLst/>
              <a:rect l="l" t="t" r="r" b="b"/>
              <a:pathLst>
                <a:path w="3124200" h="4191000">
                  <a:moveTo>
                    <a:pt x="0" y="0"/>
                  </a:moveTo>
                  <a:lnTo>
                    <a:pt x="3124200" y="4191000"/>
                  </a:lnTo>
                </a:path>
              </a:pathLst>
            </a:custGeom>
            <a:ln w="19050">
              <a:solidFill>
                <a:srgbClr val="FF006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6108700" y="4029075"/>
              <a:ext cx="1828800" cy="1371600"/>
            </a:xfrm>
            <a:custGeom>
              <a:avLst/>
              <a:gdLst/>
              <a:ahLst/>
              <a:cxnLst/>
              <a:rect l="l" t="t" r="r" b="b"/>
              <a:pathLst>
                <a:path w="1828800" h="1371600">
                  <a:moveTo>
                    <a:pt x="0" y="1371600"/>
                  </a:moveTo>
                  <a:lnTo>
                    <a:pt x="1828800" y="0"/>
                  </a:lnTo>
                </a:path>
              </a:pathLst>
            </a:custGeom>
            <a:ln w="19050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/>
          <p:nvPr/>
        </p:nvSpPr>
        <p:spPr>
          <a:xfrm>
            <a:off x="4950078" y="2160777"/>
            <a:ext cx="14478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solidFill>
                  <a:srgbClr val="FF0066"/>
                </a:solidFill>
                <a:latin typeface="Times New Roman"/>
                <a:cs typeface="Times New Roman"/>
              </a:rPr>
              <a:t>T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758810" y="6511543"/>
            <a:ext cx="14478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FF0066"/>
                </a:solidFill>
                <a:latin typeface="Times New Roman"/>
                <a:cs typeface="Times New Roman"/>
              </a:rPr>
              <a:t>T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922132" y="3914013"/>
            <a:ext cx="15430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800000"/>
                </a:solidFill>
                <a:latin typeface="Times New Roman"/>
                <a:cs typeface="Times New Roman"/>
              </a:rPr>
              <a:t>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016878" y="4980813"/>
            <a:ext cx="77406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22300">
              <a:lnSpc>
                <a:spcPts val="1440"/>
              </a:lnSpc>
              <a:spcBef>
                <a:spcPts val="100"/>
              </a:spcBef>
            </a:pPr>
            <a:r>
              <a:rPr dirty="0" sz="1400" b="1">
                <a:solidFill>
                  <a:srgbClr val="800000"/>
                </a:solidFill>
                <a:latin typeface="Times New Roman"/>
                <a:cs typeface="Times New Roman"/>
              </a:rPr>
              <a:t>Q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440"/>
              </a:lnSpc>
            </a:pPr>
            <a:r>
              <a:rPr dirty="0" sz="1400" b="1">
                <a:solidFill>
                  <a:srgbClr val="800000"/>
                </a:solidFill>
                <a:latin typeface="Times New Roman"/>
                <a:cs typeface="Times New Roman"/>
              </a:rPr>
              <a:t>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996430" y="3742435"/>
            <a:ext cx="31623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10" b="1">
                <a:solidFill>
                  <a:srgbClr val="009900"/>
                </a:solidFill>
                <a:latin typeface="Times New Roman"/>
                <a:cs typeface="Times New Roman"/>
              </a:rPr>
              <a:t>90</a:t>
            </a:r>
            <a:r>
              <a:rPr dirty="0" baseline="24691" sz="1350" spc="15" b="1">
                <a:solidFill>
                  <a:srgbClr val="009900"/>
                </a:solidFill>
                <a:latin typeface="Times New Roman"/>
                <a:cs typeface="Times New Roman"/>
              </a:rPr>
              <a:t>0</a:t>
            </a:r>
            <a:endParaRPr baseline="24691" sz="1350">
              <a:latin typeface="Times New Roman"/>
              <a:cs typeface="Times New Roman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6938009" y="3532504"/>
            <a:ext cx="2182495" cy="3286125"/>
            <a:chOff x="6938009" y="3532504"/>
            <a:chExt cx="2182495" cy="3286125"/>
          </a:xfrm>
        </p:grpSpPr>
        <p:sp>
          <p:nvSpPr>
            <p:cNvPr id="29" name="object 29"/>
            <p:cNvSpPr/>
            <p:nvPr/>
          </p:nvSpPr>
          <p:spPr>
            <a:xfrm>
              <a:off x="6938009" y="3532504"/>
              <a:ext cx="266065" cy="616585"/>
            </a:xfrm>
            <a:custGeom>
              <a:avLst/>
              <a:gdLst/>
              <a:ahLst/>
              <a:cxnLst/>
              <a:rect l="l" t="t" r="r" b="b"/>
              <a:pathLst>
                <a:path w="266065" h="616585">
                  <a:moveTo>
                    <a:pt x="50407" y="58634"/>
                  </a:moveTo>
                  <a:lnTo>
                    <a:pt x="32258" y="94361"/>
                  </a:lnTo>
                  <a:lnTo>
                    <a:pt x="13462" y="147828"/>
                  </a:lnTo>
                  <a:lnTo>
                    <a:pt x="2667" y="202946"/>
                  </a:lnTo>
                  <a:lnTo>
                    <a:pt x="0" y="240157"/>
                  </a:lnTo>
                  <a:lnTo>
                    <a:pt x="0" y="258699"/>
                  </a:lnTo>
                  <a:lnTo>
                    <a:pt x="5334" y="314198"/>
                  </a:lnTo>
                  <a:lnTo>
                    <a:pt x="18415" y="368427"/>
                  </a:lnTo>
                  <a:lnTo>
                    <a:pt x="39370" y="420624"/>
                  </a:lnTo>
                  <a:lnTo>
                    <a:pt x="68325" y="469900"/>
                  </a:lnTo>
                  <a:lnTo>
                    <a:pt x="91821" y="500380"/>
                  </a:lnTo>
                  <a:lnTo>
                    <a:pt x="118618" y="528955"/>
                  </a:lnTo>
                  <a:lnTo>
                    <a:pt x="147700" y="554355"/>
                  </a:lnTo>
                  <a:lnTo>
                    <a:pt x="193929" y="585470"/>
                  </a:lnTo>
                  <a:lnTo>
                    <a:pt x="244221" y="609727"/>
                  </a:lnTo>
                  <a:lnTo>
                    <a:pt x="261493" y="616204"/>
                  </a:lnTo>
                  <a:lnTo>
                    <a:pt x="265811" y="604266"/>
                  </a:lnTo>
                  <a:lnTo>
                    <a:pt x="248666" y="597916"/>
                  </a:lnTo>
                  <a:lnTo>
                    <a:pt x="232029" y="590804"/>
                  </a:lnTo>
                  <a:lnTo>
                    <a:pt x="184658" y="565023"/>
                  </a:lnTo>
                  <a:lnTo>
                    <a:pt x="141478" y="532638"/>
                  </a:lnTo>
                  <a:lnTo>
                    <a:pt x="113919" y="505968"/>
                  </a:lnTo>
                  <a:lnTo>
                    <a:pt x="78613" y="462280"/>
                  </a:lnTo>
                  <a:lnTo>
                    <a:pt x="50673" y="414782"/>
                  </a:lnTo>
                  <a:lnTo>
                    <a:pt x="30480" y="364236"/>
                  </a:lnTo>
                  <a:lnTo>
                    <a:pt x="17780" y="311785"/>
                  </a:lnTo>
                  <a:lnTo>
                    <a:pt x="12721" y="258699"/>
                  </a:lnTo>
                  <a:lnTo>
                    <a:pt x="12700" y="240157"/>
                  </a:lnTo>
                  <a:lnTo>
                    <a:pt x="13589" y="222123"/>
                  </a:lnTo>
                  <a:lnTo>
                    <a:pt x="21463" y="168656"/>
                  </a:lnTo>
                  <a:lnTo>
                    <a:pt x="37084" y="116205"/>
                  </a:lnTo>
                  <a:lnTo>
                    <a:pt x="60706" y="66040"/>
                  </a:lnTo>
                  <a:lnTo>
                    <a:pt x="50407" y="58634"/>
                  </a:lnTo>
                  <a:close/>
                </a:path>
                <a:path w="266065" h="616585">
                  <a:moveTo>
                    <a:pt x="92143" y="48260"/>
                  </a:moveTo>
                  <a:lnTo>
                    <a:pt x="57658" y="48260"/>
                  </a:lnTo>
                  <a:lnTo>
                    <a:pt x="68072" y="55499"/>
                  </a:lnTo>
                  <a:lnTo>
                    <a:pt x="60768" y="65950"/>
                  </a:lnTo>
                  <a:lnTo>
                    <a:pt x="86614" y="84201"/>
                  </a:lnTo>
                  <a:lnTo>
                    <a:pt x="92143" y="48260"/>
                  </a:lnTo>
                  <a:close/>
                </a:path>
                <a:path w="266065" h="616585">
                  <a:moveTo>
                    <a:pt x="57658" y="48260"/>
                  </a:moveTo>
                  <a:lnTo>
                    <a:pt x="50407" y="58634"/>
                  </a:lnTo>
                  <a:lnTo>
                    <a:pt x="60768" y="65950"/>
                  </a:lnTo>
                  <a:lnTo>
                    <a:pt x="68072" y="55499"/>
                  </a:lnTo>
                  <a:lnTo>
                    <a:pt x="57658" y="48260"/>
                  </a:lnTo>
                  <a:close/>
                </a:path>
                <a:path w="266065" h="616585">
                  <a:moveTo>
                    <a:pt x="99568" y="0"/>
                  </a:moveTo>
                  <a:lnTo>
                    <a:pt x="24384" y="40259"/>
                  </a:lnTo>
                  <a:lnTo>
                    <a:pt x="50407" y="58634"/>
                  </a:lnTo>
                  <a:lnTo>
                    <a:pt x="57658" y="48260"/>
                  </a:lnTo>
                  <a:lnTo>
                    <a:pt x="92143" y="48260"/>
                  </a:lnTo>
                  <a:lnTo>
                    <a:pt x="995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8016874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625" y="182562"/>
                  </a:lnTo>
                  <a:lnTo>
                    <a:pt x="182625" y="159741"/>
                  </a:lnTo>
                  <a:lnTo>
                    <a:pt x="39877" y="159741"/>
                  </a:lnTo>
                  <a:lnTo>
                    <a:pt x="39877" y="91287"/>
                  </a:lnTo>
                  <a:lnTo>
                    <a:pt x="22859" y="91287"/>
                  </a:lnTo>
                  <a:lnTo>
                    <a:pt x="91313" y="22821"/>
                  </a:lnTo>
                  <a:lnTo>
                    <a:pt x="182625" y="22821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81"/>
                  </a:moveTo>
                  <a:lnTo>
                    <a:pt x="134111" y="31381"/>
                  </a:lnTo>
                  <a:lnTo>
                    <a:pt x="134111" y="65608"/>
                  </a:lnTo>
                  <a:lnTo>
                    <a:pt x="159766" y="91287"/>
                  </a:lnTo>
                  <a:lnTo>
                    <a:pt x="142621" y="91287"/>
                  </a:lnTo>
                  <a:lnTo>
                    <a:pt x="142621" y="159741"/>
                  </a:lnTo>
                  <a:lnTo>
                    <a:pt x="182625" y="159741"/>
                  </a:lnTo>
                  <a:lnTo>
                    <a:pt x="182625" y="31381"/>
                  </a:lnTo>
                  <a:close/>
                </a:path>
                <a:path w="182879" h="182879">
                  <a:moveTo>
                    <a:pt x="182625" y="22821"/>
                  </a:moveTo>
                  <a:lnTo>
                    <a:pt x="91313" y="22821"/>
                  </a:lnTo>
                  <a:lnTo>
                    <a:pt x="116967" y="48488"/>
                  </a:lnTo>
                  <a:lnTo>
                    <a:pt x="116967" y="31381"/>
                  </a:lnTo>
                  <a:lnTo>
                    <a:pt x="182625" y="31381"/>
                  </a:lnTo>
                  <a:lnTo>
                    <a:pt x="182625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8056752" y="6660781"/>
              <a:ext cx="102870" cy="128905"/>
            </a:xfrm>
            <a:custGeom>
              <a:avLst/>
              <a:gdLst/>
              <a:ahLst/>
              <a:cxnLst/>
              <a:rect l="l" t="t" r="r" b="b"/>
              <a:pathLst>
                <a:path w="102870" h="128904">
                  <a:moveTo>
                    <a:pt x="94233" y="0"/>
                  </a:moveTo>
                  <a:lnTo>
                    <a:pt x="77089" y="0"/>
                  </a:lnTo>
                  <a:lnTo>
                    <a:pt x="77089" y="17106"/>
                  </a:lnTo>
                  <a:lnTo>
                    <a:pt x="94233" y="34226"/>
                  </a:lnTo>
                  <a:lnTo>
                    <a:pt x="94233" y="0"/>
                  </a:lnTo>
                  <a:close/>
                </a:path>
                <a:path w="102870" h="128904">
                  <a:moveTo>
                    <a:pt x="102743" y="59905"/>
                  </a:moveTo>
                  <a:lnTo>
                    <a:pt x="0" y="59905"/>
                  </a:lnTo>
                  <a:lnTo>
                    <a:pt x="0" y="128360"/>
                  </a:lnTo>
                  <a:lnTo>
                    <a:pt x="42799" y="128360"/>
                  </a:lnTo>
                  <a:lnTo>
                    <a:pt x="42799" y="94129"/>
                  </a:lnTo>
                  <a:lnTo>
                    <a:pt x="102743" y="94129"/>
                  </a:lnTo>
                  <a:lnTo>
                    <a:pt x="102743" y="59905"/>
                  </a:lnTo>
                  <a:close/>
                </a:path>
                <a:path w="102870" h="128904">
                  <a:moveTo>
                    <a:pt x="102743" y="94129"/>
                  </a:moveTo>
                  <a:lnTo>
                    <a:pt x="59944" y="94129"/>
                  </a:lnTo>
                  <a:lnTo>
                    <a:pt x="59944" y="128360"/>
                  </a:lnTo>
                  <a:lnTo>
                    <a:pt x="102743" y="128360"/>
                  </a:lnTo>
                  <a:lnTo>
                    <a:pt x="102743" y="94129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80397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68453" y="0"/>
                  </a:moveTo>
                  <a:lnTo>
                    <a:pt x="0" y="68465"/>
                  </a:lnTo>
                  <a:lnTo>
                    <a:pt x="136906" y="68465"/>
                  </a:lnTo>
                  <a:lnTo>
                    <a:pt x="68453" y="0"/>
                  </a:lnTo>
                  <a:close/>
                </a:path>
                <a:path w="137159" h="137159">
                  <a:moveTo>
                    <a:pt x="76962" y="102689"/>
                  </a:moveTo>
                  <a:lnTo>
                    <a:pt x="59817" y="102689"/>
                  </a:lnTo>
                  <a:lnTo>
                    <a:pt x="59817" y="136919"/>
                  </a:lnTo>
                  <a:lnTo>
                    <a:pt x="76962" y="136919"/>
                  </a:lnTo>
                  <a:lnTo>
                    <a:pt x="76962" y="102689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8016874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91313" y="22821"/>
                  </a:moveTo>
                  <a:lnTo>
                    <a:pt x="116967" y="48488"/>
                  </a:lnTo>
                  <a:lnTo>
                    <a:pt x="116967" y="31381"/>
                  </a:lnTo>
                  <a:lnTo>
                    <a:pt x="134111" y="31381"/>
                  </a:lnTo>
                  <a:lnTo>
                    <a:pt x="134111" y="65608"/>
                  </a:lnTo>
                  <a:lnTo>
                    <a:pt x="159766" y="91287"/>
                  </a:lnTo>
                  <a:lnTo>
                    <a:pt x="142621" y="91287"/>
                  </a:lnTo>
                  <a:lnTo>
                    <a:pt x="142621" y="159741"/>
                  </a:lnTo>
                  <a:lnTo>
                    <a:pt x="39877" y="159741"/>
                  </a:lnTo>
                  <a:lnTo>
                    <a:pt x="39877" y="91287"/>
                  </a:lnTo>
                  <a:lnTo>
                    <a:pt x="22859" y="91287"/>
                  </a:lnTo>
                  <a:lnTo>
                    <a:pt x="91313" y="22821"/>
                  </a:lnTo>
                  <a:close/>
                </a:path>
                <a:path w="182879" h="182879">
                  <a:moveTo>
                    <a:pt x="116967" y="48488"/>
                  </a:moveTo>
                  <a:lnTo>
                    <a:pt x="134111" y="65608"/>
                  </a:lnTo>
                </a:path>
                <a:path w="182879" h="182879">
                  <a:moveTo>
                    <a:pt x="142621" y="91287"/>
                  </a:moveTo>
                  <a:lnTo>
                    <a:pt x="39877" y="91287"/>
                  </a:lnTo>
                </a:path>
                <a:path w="182879" h="182879">
                  <a:moveTo>
                    <a:pt x="82676" y="159741"/>
                  </a:moveTo>
                  <a:lnTo>
                    <a:pt x="82676" y="125511"/>
                  </a:lnTo>
                  <a:lnTo>
                    <a:pt x="99822" y="125511"/>
                  </a:lnTo>
                  <a:lnTo>
                    <a:pt x="99822" y="159741"/>
                  </a:lnTo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8381999" y="66294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4150" y="182562"/>
                  </a:lnTo>
                  <a:lnTo>
                    <a:pt x="184150" y="159741"/>
                  </a:lnTo>
                  <a:lnTo>
                    <a:pt x="160527" y="159741"/>
                  </a:lnTo>
                  <a:lnTo>
                    <a:pt x="23622" y="91287"/>
                  </a:lnTo>
                  <a:lnTo>
                    <a:pt x="160527" y="22821"/>
                  </a:lnTo>
                  <a:lnTo>
                    <a:pt x="184150" y="22821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821"/>
                  </a:moveTo>
                  <a:lnTo>
                    <a:pt x="160527" y="22821"/>
                  </a:lnTo>
                  <a:lnTo>
                    <a:pt x="160527" y="159741"/>
                  </a:lnTo>
                  <a:lnTo>
                    <a:pt x="184150" y="159741"/>
                  </a:lnTo>
                  <a:lnTo>
                    <a:pt x="184150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8405621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5" y="0"/>
                  </a:moveTo>
                  <a:lnTo>
                    <a:pt x="0" y="68465"/>
                  </a:lnTo>
                  <a:lnTo>
                    <a:pt x="136905" y="136919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8381999" y="66294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23622" y="91287"/>
                  </a:moveTo>
                  <a:lnTo>
                    <a:pt x="160527" y="22821"/>
                  </a:lnTo>
                  <a:lnTo>
                    <a:pt x="160527" y="159741"/>
                  </a:lnTo>
                  <a:lnTo>
                    <a:pt x="23622" y="91287"/>
                  </a:lnTo>
                  <a:close/>
                </a:path>
                <a:path w="184150" h="182879">
                  <a:moveTo>
                    <a:pt x="0" y="182562"/>
                  </a:moveTo>
                  <a:lnTo>
                    <a:pt x="184150" y="182562"/>
                  </a:lnTo>
                  <a:lnTo>
                    <a:pt x="184150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8566149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625" y="182562"/>
                  </a:lnTo>
                  <a:lnTo>
                    <a:pt x="182625" y="159741"/>
                  </a:lnTo>
                  <a:lnTo>
                    <a:pt x="22859" y="159741"/>
                  </a:lnTo>
                  <a:lnTo>
                    <a:pt x="22859" y="22821"/>
                  </a:lnTo>
                  <a:lnTo>
                    <a:pt x="182625" y="22821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821"/>
                  </a:moveTo>
                  <a:lnTo>
                    <a:pt x="22859" y="22821"/>
                  </a:lnTo>
                  <a:lnTo>
                    <a:pt x="159766" y="91287"/>
                  </a:lnTo>
                  <a:lnTo>
                    <a:pt x="22859" y="159741"/>
                  </a:lnTo>
                  <a:lnTo>
                    <a:pt x="182625" y="159741"/>
                  </a:lnTo>
                  <a:lnTo>
                    <a:pt x="182625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8589009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0"/>
                  </a:moveTo>
                  <a:lnTo>
                    <a:pt x="0" y="136919"/>
                  </a:lnTo>
                  <a:lnTo>
                    <a:pt x="136906" y="684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8566149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59766" y="91287"/>
                  </a:moveTo>
                  <a:lnTo>
                    <a:pt x="22859" y="159741"/>
                  </a:lnTo>
                  <a:lnTo>
                    <a:pt x="22859" y="22821"/>
                  </a:lnTo>
                  <a:lnTo>
                    <a:pt x="159766" y="91287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8199500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499" y="182562"/>
                  </a:lnTo>
                  <a:lnTo>
                    <a:pt x="182499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182499" y="22821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821"/>
                  </a:moveTo>
                  <a:lnTo>
                    <a:pt x="39877" y="22821"/>
                  </a:lnTo>
                  <a:lnTo>
                    <a:pt x="39877" y="159741"/>
                  </a:lnTo>
                  <a:lnTo>
                    <a:pt x="159639" y="159741"/>
                  </a:lnTo>
                  <a:lnTo>
                    <a:pt x="57023" y="91287"/>
                  </a:lnTo>
                  <a:lnTo>
                    <a:pt x="159639" y="22821"/>
                  </a:lnTo>
                  <a:close/>
                </a:path>
                <a:path w="182879" h="182879">
                  <a:moveTo>
                    <a:pt x="182499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82499" y="159741"/>
                  </a:lnTo>
                  <a:lnTo>
                    <a:pt x="182499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8222233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6" y="0"/>
                  </a:moveTo>
                  <a:lnTo>
                    <a:pt x="34290" y="68465"/>
                  </a:lnTo>
                  <a:lnTo>
                    <a:pt x="136906" y="136919"/>
                  </a:lnTo>
                  <a:lnTo>
                    <a:pt x="136906" y="0"/>
                  </a:lnTo>
                  <a:close/>
                </a:path>
                <a:path w="137159" h="137159">
                  <a:moveTo>
                    <a:pt x="17145" y="0"/>
                  </a:moveTo>
                  <a:lnTo>
                    <a:pt x="0" y="0"/>
                  </a:lnTo>
                  <a:lnTo>
                    <a:pt x="0" y="136919"/>
                  </a:lnTo>
                  <a:lnTo>
                    <a:pt x="17145" y="136919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8199500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57023" y="91287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57023" y="91287"/>
                  </a:lnTo>
                  <a:close/>
                </a:path>
                <a:path w="182879" h="182879">
                  <a:moveTo>
                    <a:pt x="39877" y="22821"/>
                  </a:moveTo>
                  <a:lnTo>
                    <a:pt x="39877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39877" y="22821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8748775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499" y="182562"/>
                  </a:lnTo>
                  <a:lnTo>
                    <a:pt x="182499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182499" y="22821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821"/>
                  </a:moveTo>
                  <a:lnTo>
                    <a:pt x="22732" y="22821"/>
                  </a:lnTo>
                  <a:lnTo>
                    <a:pt x="125475" y="91287"/>
                  </a:lnTo>
                  <a:lnTo>
                    <a:pt x="22732" y="159741"/>
                  </a:lnTo>
                  <a:lnTo>
                    <a:pt x="142621" y="159741"/>
                  </a:lnTo>
                  <a:lnTo>
                    <a:pt x="142621" y="22821"/>
                  </a:lnTo>
                  <a:close/>
                </a:path>
                <a:path w="182879" h="182879">
                  <a:moveTo>
                    <a:pt x="182499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82499" y="159741"/>
                  </a:lnTo>
                  <a:lnTo>
                    <a:pt x="182499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8771508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0"/>
                  </a:moveTo>
                  <a:lnTo>
                    <a:pt x="0" y="136919"/>
                  </a:lnTo>
                  <a:lnTo>
                    <a:pt x="102743" y="68465"/>
                  </a:lnTo>
                  <a:lnTo>
                    <a:pt x="0" y="0"/>
                  </a:lnTo>
                  <a:close/>
                </a:path>
                <a:path w="137159" h="137159">
                  <a:moveTo>
                    <a:pt x="136906" y="0"/>
                  </a:moveTo>
                  <a:lnTo>
                    <a:pt x="119888" y="0"/>
                  </a:lnTo>
                  <a:lnTo>
                    <a:pt x="119888" y="136919"/>
                  </a:lnTo>
                  <a:lnTo>
                    <a:pt x="136906" y="136919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8748775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25475" y="91287"/>
                  </a:moveTo>
                  <a:lnTo>
                    <a:pt x="22732" y="159741"/>
                  </a:lnTo>
                  <a:lnTo>
                    <a:pt x="22732" y="22821"/>
                  </a:lnTo>
                  <a:lnTo>
                    <a:pt x="125475" y="91287"/>
                  </a:lnTo>
                  <a:close/>
                </a:path>
                <a:path w="182879" h="182879">
                  <a:moveTo>
                    <a:pt x="142621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42621" y="159741"/>
                  </a:lnTo>
                  <a:lnTo>
                    <a:pt x="142621" y="22821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8931274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562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56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8931274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8" name="object 48"/>
          <p:cNvSpPr txBox="1"/>
          <p:nvPr/>
        </p:nvSpPr>
        <p:spPr>
          <a:xfrm>
            <a:off x="260350" y="533400"/>
            <a:ext cx="3810000" cy="990600"/>
          </a:xfrm>
          <a:prstGeom prst="rect">
            <a:avLst/>
          </a:prstGeom>
          <a:solidFill>
            <a:srgbClr val="FF0066"/>
          </a:solidFill>
          <a:ln w="12700">
            <a:solidFill>
              <a:srgbClr val="000000"/>
            </a:solidFill>
          </a:ln>
        </p:spPr>
        <p:txBody>
          <a:bodyPr wrap="square" lIns="0" tIns="65404" rIns="0" bIns="0" rtlCol="0" vert="horz">
            <a:spAutoFit/>
          </a:bodyPr>
          <a:lstStyle/>
          <a:p>
            <a:pPr algn="ctr" marL="96520" marR="120650">
              <a:lnSpc>
                <a:spcPct val="100000"/>
              </a:lnSpc>
              <a:spcBef>
                <a:spcPts val="515"/>
              </a:spcBef>
            </a:pPr>
            <a:r>
              <a:rPr dirty="0" sz="1800" spc="-20" b="1">
                <a:solidFill>
                  <a:srgbClr val="FFFF99"/>
                </a:solidFill>
                <a:latin typeface="Times New Roman"/>
                <a:cs typeface="Times New Roman"/>
              </a:rPr>
              <a:t>TO </a:t>
            </a:r>
            <a:r>
              <a:rPr dirty="0" sz="1800" spc="-60" b="1">
                <a:solidFill>
                  <a:srgbClr val="FFFF99"/>
                </a:solidFill>
                <a:latin typeface="Times New Roman"/>
                <a:cs typeface="Times New Roman"/>
              </a:rPr>
              <a:t>DRAW </a:t>
            </a:r>
            <a:r>
              <a:rPr dirty="0" sz="1800" spc="-25" b="1">
                <a:solidFill>
                  <a:srgbClr val="FFFF99"/>
                </a:solidFill>
                <a:latin typeface="Times New Roman"/>
                <a:cs typeface="Times New Roman"/>
              </a:rPr>
              <a:t>TANGENT </a:t>
            </a:r>
            <a:r>
              <a:rPr dirty="0" sz="1800" spc="-5" b="1">
                <a:solidFill>
                  <a:srgbClr val="FFFF99"/>
                </a:solidFill>
                <a:latin typeface="Times New Roman"/>
                <a:cs typeface="Times New Roman"/>
              </a:rPr>
              <a:t>&amp; NORMAL  </a:t>
            </a:r>
            <a:r>
              <a:rPr dirty="0" sz="1800" spc="-25" b="1">
                <a:solidFill>
                  <a:srgbClr val="FFFF99"/>
                </a:solidFill>
                <a:latin typeface="Times New Roman"/>
                <a:cs typeface="Times New Roman"/>
              </a:rPr>
              <a:t>TO </a:t>
            </a:r>
            <a:r>
              <a:rPr dirty="0" sz="1800" spc="-5" b="1">
                <a:solidFill>
                  <a:srgbClr val="FFFF99"/>
                </a:solidFill>
                <a:latin typeface="Times New Roman"/>
                <a:cs typeface="Times New Roman"/>
              </a:rPr>
              <a:t>THE</a:t>
            </a:r>
            <a:r>
              <a:rPr dirty="0" sz="1800" spc="-25" b="1">
                <a:solidFill>
                  <a:srgbClr val="FFFF99"/>
                </a:solidFill>
                <a:latin typeface="Times New Roman"/>
                <a:cs typeface="Times New Roman"/>
              </a:rPr>
              <a:t> </a:t>
            </a:r>
            <a:r>
              <a:rPr dirty="0" sz="1800" spc="-20" b="1">
                <a:solidFill>
                  <a:srgbClr val="FFFF99"/>
                </a:solidFill>
                <a:latin typeface="Times New Roman"/>
                <a:cs typeface="Times New Roman"/>
              </a:rPr>
              <a:t>CURVE</a:t>
            </a:r>
            <a:endParaRPr sz="1800">
              <a:latin typeface="Times New Roman"/>
              <a:cs typeface="Times New Roman"/>
            </a:endParaRPr>
          </a:p>
          <a:p>
            <a:pPr algn="ctr" marL="11430">
              <a:lnSpc>
                <a:spcPct val="100000"/>
              </a:lnSpc>
            </a:pPr>
            <a:r>
              <a:rPr dirty="0" sz="1800" spc="-5" b="1">
                <a:solidFill>
                  <a:srgbClr val="FFFF99"/>
                </a:solidFill>
                <a:latin typeface="Times New Roman"/>
                <a:cs typeface="Times New Roman"/>
              </a:rPr>
              <a:t>FROM A GIVEN POINT </a:t>
            </a:r>
            <a:r>
              <a:rPr dirty="0" sz="1800" b="1">
                <a:solidFill>
                  <a:srgbClr val="FFFF99"/>
                </a:solidFill>
                <a:latin typeface="Times New Roman"/>
                <a:cs typeface="Times New Roman"/>
              </a:rPr>
              <a:t>( Q</a:t>
            </a:r>
            <a:r>
              <a:rPr dirty="0" sz="1800" spc="-250" b="1">
                <a:solidFill>
                  <a:srgbClr val="FFFF99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FFFF99"/>
                </a:solidFill>
                <a:latin typeface="Times New Roman"/>
                <a:cs typeface="Times New Roman"/>
              </a:rPr>
              <a:t>)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141287" y="2051050"/>
            <a:ext cx="4218305" cy="2654300"/>
            <a:chOff x="141287" y="2051050"/>
            <a:chExt cx="4218305" cy="2654300"/>
          </a:xfrm>
        </p:grpSpPr>
        <p:sp>
          <p:nvSpPr>
            <p:cNvPr id="50" name="object 50"/>
            <p:cNvSpPr/>
            <p:nvPr/>
          </p:nvSpPr>
          <p:spPr>
            <a:xfrm>
              <a:off x="147637" y="2057400"/>
              <a:ext cx="4205605" cy="2641600"/>
            </a:xfrm>
            <a:custGeom>
              <a:avLst/>
              <a:gdLst/>
              <a:ahLst/>
              <a:cxnLst/>
              <a:rect l="l" t="t" r="r" b="b"/>
              <a:pathLst>
                <a:path w="4205605" h="2641600">
                  <a:moveTo>
                    <a:pt x="4038663" y="0"/>
                  </a:moveTo>
                  <a:lnTo>
                    <a:pt x="0" y="0"/>
                  </a:lnTo>
                  <a:lnTo>
                    <a:pt x="0" y="2209800"/>
                  </a:lnTo>
                  <a:lnTo>
                    <a:pt x="2355913" y="2209800"/>
                  </a:lnTo>
                  <a:lnTo>
                    <a:pt x="4205414" y="2641600"/>
                  </a:lnTo>
                  <a:lnTo>
                    <a:pt x="3365563" y="2209800"/>
                  </a:lnTo>
                  <a:lnTo>
                    <a:pt x="4038663" y="2209800"/>
                  </a:lnTo>
                  <a:lnTo>
                    <a:pt x="4038663" y="0"/>
                  </a:lnTo>
                  <a:close/>
                </a:path>
              </a:pathLst>
            </a:custGeom>
            <a:solidFill>
              <a:srgbClr val="66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147637" y="2057400"/>
              <a:ext cx="4205605" cy="2641600"/>
            </a:xfrm>
            <a:custGeom>
              <a:avLst/>
              <a:gdLst/>
              <a:ahLst/>
              <a:cxnLst/>
              <a:rect l="l" t="t" r="r" b="b"/>
              <a:pathLst>
                <a:path w="4205605" h="2641600">
                  <a:moveTo>
                    <a:pt x="0" y="0"/>
                  </a:moveTo>
                  <a:lnTo>
                    <a:pt x="2355913" y="0"/>
                  </a:lnTo>
                  <a:lnTo>
                    <a:pt x="3365563" y="0"/>
                  </a:lnTo>
                  <a:lnTo>
                    <a:pt x="4038663" y="0"/>
                  </a:lnTo>
                  <a:lnTo>
                    <a:pt x="4038663" y="1289050"/>
                  </a:lnTo>
                  <a:lnTo>
                    <a:pt x="4038663" y="1841500"/>
                  </a:lnTo>
                  <a:lnTo>
                    <a:pt x="4038663" y="2209800"/>
                  </a:lnTo>
                  <a:lnTo>
                    <a:pt x="3365563" y="2209800"/>
                  </a:lnTo>
                  <a:lnTo>
                    <a:pt x="4205414" y="2641600"/>
                  </a:lnTo>
                  <a:lnTo>
                    <a:pt x="2355913" y="2209800"/>
                  </a:lnTo>
                  <a:lnTo>
                    <a:pt x="0" y="2209800"/>
                  </a:lnTo>
                  <a:lnTo>
                    <a:pt x="0" y="1841500"/>
                  </a:lnTo>
                  <a:lnTo>
                    <a:pt x="0" y="1289050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2" name="object 52"/>
          <p:cNvSpPr txBox="1"/>
          <p:nvPr/>
        </p:nvSpPr>
        <p:spPr>
          <a:xfrm>
            <a:off x="226568" y="2084577"/>
            <a:ext cx="3890645" cy="19475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47320" indent="-135255">
              <a:lnSpc>
                <a:spcPct val="100000"/>
              </a:lnSpc>
              <a:spcBef>
                <a:spcPts val="105"/>
              </a:spcBef>
              <a:buSzPct val="92857"/>
              <a:buAutoNum type="arabicPeriod"/>
              <a:tabLst>
                <a:tab pos="147955" algn="l"/>
              </a:tabLst>
            </a:pPr>
            <a:r>
              <a:rPr dirty="0" sz="1400">
                <a:solidFill>
                  <a:srgbClr val="FF0066"/>
                </a:solidFill>
                <a:latin typeface="Times New Roman"/>
                <a:cs typeface="Times New Roman"/>
              </a:rPr>
              <a:t>JOIN </a:t>
            </a:r>
            <a:r>
              <a:rPr dirty="0" sz="1400" spc="-5">
                <a:solidFill>
                  <a:srgbClr val="FF0066"/>
                </a:solidFill>
                <a:latin typeface="Times New Roman"/>
                <a:cs typeface="Times New Roman"/>
              </a:rPr>
              <a:t>POINT </a:t>
            </a:r>
            <a:r>
              <a:rPr dirty="0" sz="1400" b="1">
                <a:solidFill>
                  <a:srgbClr val="FF0066"/>
                </a:solidFill>
                <a:latin typeface="Times New Roman"/>
                <a:cs typeface="Times New Roman"/>
              </a:rPr>
              <a:t>Q </a:t>
            </a:r>
            <a:r>
              <a:rPr dirty="0" sz="1400" spc="-15">
                <a:solidFill>
                  <a:srgbClr val="FF0066"/>
                </a:solidFill>
                <a:latin typeface="Times New Roman"/>
                <a:cs typeface="Times New Roman"/>
              </a:rPr>
              <a:t>TO</a:t>
            </a:r>
            <a:r>
              <a:rPr dirty="0" sz="1400" spc="-70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dirty="0" sz="1400" spc="-140" b="1">
                <a:solidFill>
                  <a:srgbClr val="FF0066"/>
                </a:solidFill>
                <a:latin typeface="Times New Roman"/>
                <a:cs typeface="Times New Roman"/>
              </a:rPr>
              <a:t>F.</a:t>
            </a:r>
            <a:endParaRPr sz="1400">
              <a:latin typeface="Times New Roman"/>
              <a:cs typeface="Times New Roman"/>
            </a:endParaRPr>
          </a:p>
          <a:p>
            <a:pPr marL="140335" marR="1233805" indent="-128270">
              <a:lnSpc>
                <a:spcPct val="100000"/>
              </a:lnSpc>
              <a:buSzPct val="92857"/>
              <a:buAutoNum type="arabicPeriod"/>
              <a:tabLst>
                <a:tab pos="147955" algn="l"/>
              </a:tabLst>
            </a:pPr>
            <a:r>
              <a:rPr dirty="0" sz="1400" spc="-5">
                <a:solidFill>
                  <a:srgbClr val="FF0066"/>
                </a:solidFill>
                <a:latin typeface="Times New Roman"/>
                <a:cs typeface="Times New Roman"/>
              </a:rPr>
              <a:t>CONSTRUCT </a:t>
            </a:r>
            <a:r>
              <a:rPr dirty="0" sz="1400">
                <a:solidFill>
                  <a:srgbClr val="FF0066"/>
                </a:solidFill>
                <a:latin typeface="Times New Roman"/>
                <a:cs typeface="Times New Roman"/>
              </a:rPr>
              <a:t>900 </a:t>
            </a:r>
            <a:r>
              <a:rPr dirty="0" sz="1400" spc="-10">
                <a:solidFill>
                  <a:srgbClr val="FF0066"/>
                </a:solidFill>
                <a:latin typeface="Times New Roman"/>
                <a:cs typeface="Times New Roman"/>
              </a:rPr>
              <a:t>ANGLE</a:t>
            </a:r>
            <a:r>
              <a:rPr dirty="0" sz="1400" spc="-204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FF0066"/>
                </a:solidFill>
                <a:latin typeface="Times New Roman"/>
                <a:cs typeface="Times New Roman"/>
              </a:rPr>
              <a:t>WITH  THIS LINE </a:t>
            </a:r>
            <a:r>
              <a:rPr dirty="0" sz="1400" spc="-80">
                <a:solidFill>
                  <a:srgbClr val="FF0066"/>
                </a:solidFill>
                <a:latin typeface="Times New Roman"/>
                <a:cs typeface="Times New Roman"/>
              </a:rPr>
              <a:t>AT </a:t>
            </a:r>
            <a:r>
              <a:rPr dirty="0" sz="1400" spc="-5">
                <a:solidFill>
                  <a:srgbClr val="FF0066"/>
                </a:solidFill>
                <a:latin typeface="Times New Roman"/>
                <a:cs typeface="Times New Roman"/>
              </a:rPr>
              <a:t>POINT</a:t>
            </a:r>
            <a:r>
              <a:rPr dirty="0" sz="1400" spc="-65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dirty="0" sz="1400" b="1">
                <a:solidFill>
                  <a:srgbClr val="FF0066"/>
                </a:solidFill>
                <a:latin typeface="Times New Roman"/>
                <a:cs typeface="Times New Roman"/>
              </a:rPr>
              <a:t>F</a:t>
            </a:r>
            <a:endParaRPr sz="1400">
              <a:latin typeface="Times New Roman"/>
              <a:cs typeface="Times New Roman"/>
            </a:endParaRPr>
          </a:p>
          <a:p>
            <a:pPr marL="147955" marR="403225" indent="-147955">
              <a:lnSpc>
                <a:spcPct val="100000"/>
              </a:lnSpc>
              <a:buSzPct val="92857"/>
              <a:buAutoNum type="arabicPeriod"/>
              <a:tabLst>
                <a:tab pos="147955" algn="l"/>
              </a:tabLst>
            </a:pPr>
            <a:r>
              <a:rPr dirty="0" sz="1400" spc="-10">
                <a:solidFill>
                  <a:srgbClr val="FF0066"/>
                </a:solidFill>
                <a:latin typeface="Times New Roman"/>
                <a:cs typeface="Times New Roman"/>
              </a:rPr>
              <a:t>EXTEND </a:t>
            </a:r>
            <a:r>
              <a:rPr dirty="0" sz="1400" spc="-5">
                <a:solidFill>
                  <a:srgbClr val="FF0066"/>
                </a:solidFill>
                <a:latin typeface="Times New Roman"/>
                <a:cs typeface="Times New Roman"/>
              </a:rPr>
              <a:t>THE LINE </a:t>
            </a:r>
            <a:r>
              <a:rPr dirty="0" sz="1400" spc="-15">
                <a:solidFill>
                  <a:srgbClr val="FF0066"/>
                </a:solidFill>
                <a:latin typeface="Times New Roman"/>
                <a:cs typeface="Times New Roman"/>
              </a:rPr>
              <a:t>TO </a:t>
            </a:r>
            <a:r>
              <a:rPr dirty="0" sz="1400" spc="-5">
                <a:solidFill>
                  <a:srgbClr val="FF0066"/>
                </a:solidFill>
                <a:latin typeface="Times New Roman"/>
                <a:cs typeface="Times New Roman"/>
              </a:rPr>
              <a:t>MEET</a:t>
            </a:r>
            <a:r>
              <a:rPr dirty="0" sz="1400" spc="-100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FF0066"/>
                </a:solidFill>
                <a:latin typeface="Times New Roman"/>
                <a:cs typeface="Times New Roman"/>
              </a:rPr>
              <a:t>DIRECTRIX  </a:t>
            </a:r>
            <a:r>
              <a:rPr dirty="0" sz="1400" spc="-80">
                <a:solidFill>
                  <a:srgbClr val="FF0066"/>
                </a:solidFill>
                <a:latin typeface="Times New Roman"/>
                <a:cs typeface="Times New Roman"/>
              </a:rPr>
              <a:t>AT</a:t>
            </a:r>
            <a:r>
              <a:rPr dirty="0" sz="1400" spc="-25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dirty="0" sz="1400" b="1">
                <a:solidFill>
                  <a:srgbClr val="FF0066"/>
                </a:solidFill>
                <a:latin typeface="Times New Roman"/>
                <a:cs typeface="Times New Roman"/>
              </a:rPr>
              <a:t>T</a:t>
            </a:r>
            <a:endParaRPr sz="1400">
              <a:latin typeface="Times New Roman"/>
              <a:cs typeface="Times New Roman"/>
            </a:endParaRPr>
          </a:p>
          <a:p>
            <a:pPr marL="140335" marR="5080" indent="-128270">
              <a:lnSpc>
                <a:spcPct val="100000"/>
              </a:lnSpc>
              <a:buSzPct val="92857"/>
              <a:buAutoNum type="arabicPeriod"/>
              <a:tabLst>
                <a:tab pos="189230" algn="l"/>
              </a:tabLst>
            </a:pPr>
            <a:r>
              <a:rPr dirty="0" sz="1400" spc="-5">
                <a:solidFill>
                  <a:srgbClr val="FF0066"/>
                </a:solidFill>
                <a:latin typeface="Times New Roman"/>
                <a:cs typeface="Times New Roman"/>
              </a:rPr>
              <a:t>JOIN THIS POINT </a:t>
            </a:r>
            <a:r>
              <a:rPr dirty="0" sz="1400" spc="-15">
                <a:solidFill>
                  <a:srgbClr val="FF0066"/>
                </a:solidFill>
                <a:latin typeface="Times New Roman"/>
                <a:cs typeface="Times New Roman"/>
              </a:rPr>
              <a:t>TO </a:t>
            </a:r>
            <a:r>
              <a:rPr dirty="0" sz="1400">
                <a:solidFill>
                  <a:srgbClr val="FF0066"/>
                </a:solidFill>
                <a:latin typeface="Times New Roman"/>
                <a:cs typeface="Times New Roman"/>
              </a:rPr>
              <a:t>Q </a:t>
            </a:r>
            <a:r>
              <a:rPr dirty="0" sz="1400" spc="-5">
                <a:solidFill>
                  <a:srgbClr val="FF0066"/>
                </a:solidFill>
                <a:latin typeface="Times New Roman"/>
                <a:cs typeface="Times New Roman"/>
              </a:rPr>
              <a:t>AND </a:t>
            </a:r>
            <a:r>
              <a:rPr dirty="0" sz="1400" spc="-10">
                <a:solidFill>
                  <a:srgbClr val="FF0066"/>
                </a:solidFill>
                <a:latin typeface="Times New Roman"/>
                <a:cs typeface="Times New Roman"/>
              </a:rPr>
              <a:t>EXTEND. </a:t>
            </a:r>
            <a:r>
              <a:rPr dirty="0" sz="1400" spc="-5">
                <a:solidFill>
                  <a:srgbClr val="FF0066"/>
                </a:solidFill>
                <a:latin typeface="Times New Roman"/>
                <a:cs typeface="Times New Roman"/>
              </a:rPr>
              <a:t>THIS</a:t>
            </a:r>
            <a:r>
              <a:rPr dirty="0" sz="1400" spc="-175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0066"/>
                </a:solidFill>
                <a:latin typeface="Times New Roman"/>
                <a:cs typeface="Times New Roman"/>
              </a:rPr>
              <a:t>IS  </a:t>
            </a:r>
            <a:r>
              <a:rPr dirty="0" sz="1400" spc="-25">
                <a:solidFill>
                  <a:srgbClr val="FF0066"/>
                </a:solidFill>
                <a:latin typeface="Times New Roman"/>
                <a:cs typeface="Times New Roman"/>
              </a:rPr>
              <a:t>TANGENT </a:t>
            </a:r>
            <a:r>
              <a:rPr dirty="0" sz="1400" spc="-15">
                <a:solidFill>
                  <a:srgbClr val="FF0066"/>
                </a:solidFill>
                <a:latin typeface="Times New Roman"/>
                <a:cs typeface="Times New Roman"/>
              </a:rPr>
              <a:t>TO </a:t>
            </a:r>
            <a:r>
              <a:rPr dirty="0" sz="1400" spc="-5">
                <a:solidFill>
                  <a:srgbClr val="FF0066"/>
                </a:solidFill>
                <a:latin typeface="Times New Roman"/>
                <a:cs typeface="Times New Roman"/>
              </a:rPr>
              <a:t>ELLIPSE </a:t>
            </a:r>
            <a:r>
              <a:rPr dirty="0" sz="1400">
                <a:solidFill>
                  <a:srgbClr val="FF0066"/>
                </a:solidFill>
                <a:latin typeface="Times New Roman"/>
                <a:cs typeface="Times New Roman"/>
              </a:rPr>
              <a:t>FROM</a:t>
            </a:r>
            <a:r>
              <a:rPr dirty="0" sz="1400" spc="-45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0066"/>
                </a:solidFill>
                <a:latin typeface="Times New Roman"/>
                <a:cs typeface="Times New Roman"/>
              </a:rPr>
              <a:t>Q</a:t>
            </a:r>
            <a:endParaRPr sz="1400">
              <a:latin typeface="Times New Roman"/>
              <a:cs typeface="Times New Roman"/>
            </a:endParaRPr>
          </a:p>
          <a:p>
            <a:pPr marL="147320" indent="-135255">
              <a:lnSpc>
                <a:spcPct val="100000"/>
              </a:lnSpc>
              <a:buSzPct val="92857"/>
              <a:buAutoNum type="arabicPeriod"/>
              <a:tabLst>
                <a:tab pos="147955" algn="l"/>
              </a:tabLst>
            </a:pPr>
            <a:r>
              <a:rPr dirty="0" sz="1400" spc="-15">
                <a:solidFill>
                  <a:srgbClr val="FF0066"/>
                </a:solidFill>
                <a:latin typeface="Times New Roman"/>
                <a:cs typeface="Times New Roman"/>
              </a:rPr>
              <a:t>TO </a:t>
            </a:r>
            <a:r>
              <a:rPr dirty="0" sz="1400" spc="-5">
                <a:solidFill>
                  <a:srgbClr val="FF0066"/>
                </a:solidFill>
                <a:latin typeface="Times New Roman"/>
                <a:cs typeface="Times New Roman"/>
              </a:rPr>
              <a:t>THIS </a:t>
            </a:r>
            <a:r>
              <a:rPr dirty="0" sz="1400" spc="-25">
                <a:solidFill>
                  <a:srgbClr val="FF0066"/>
                </a:solidFill>
                <a:latin typeface="Times New Roman"/>
                <a:cs typeface="Times New Roman"/>
              </a:rPr>
              <a:t>TANGENT </a:t>
            </a:r>
            <a:r>
              <a:rPr dirty="0" sz="1400" spc="-30">
                <a:solidFill>
                  <a:srgbClr val="FF0066"/>
                </a:solidFill>
                <a:latin typeface="Times New Roman"/>
                <a:cs typeface="Times New Roman"/>
              </a:rPr>
              <a:t>DRAW</a:t>
            </a:r>
            <a:r>
              <a:rPr dirty="0" sz="1400" spc="-105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FF0066"/>
                </a:solidFill>
                <a:latin typeface="Times New Roman"/>
                <a:cs typeface="Times New Roman"/>
              </a:rPr>
              <a:t>PERPENDICULAR</a:t>
            </a:r>
            <a:endParaRPr sz="1400">
              <a:latin typeface="Times New Roman"/>
              <a:cs typeface="Times New Roman"/>
            </a:endParaRPr>
          </a:p>
          <a:p>
            <a:pPr marL="143510">
              <a:lnSpc>
                <a:spcPct val="100000"/>
              </a:lnSpc>
              <a:spcBef>
                <a:spcPts val="5"/>
              </a:spcBef>
            </a:pPr>
            <a:r>
              <a:rPr dirty="0" sz="1400" spc="-5">
                <a:solidFill>
                  <a:srgbClr val="FF0066"/>
                </a:solidFill>
                <a:latin typeface="Times New Roman"/>
                <a:cs typeface="Times New Roman"/>
              </a:rPr>
              <a:t>LINE FROM Q. </a:t>
            </a:r>
            <a:r>
              <a:rPr dirty="0" sz="1400">
                <a:solidFill>
                  <a:srgbClr val="FF0066"/>
                </a:solidFill>
                <a:latin typeface="Times New Roman"/>
                <a:cs typeface="Times New Roman"/>
              </a:rPr>
              <a:t>IT IS </a:t>
            </a:r>
            <a:r>
              <a:rPr dirty="0" sz="1400" spc="-5">
                <a:solidFill>
                  <a:srgbClr val="FF0066"/>
                </a:solidFill>
                <a:latin typeface="Times New Roman"/>
                <a:cs typeface="Times New Roman"/>
              </a:rPr>
              <a:t>NORMAL </a:t>
            </a:r>
            <a:r>
              <a:rPr dirty="0" sz="1400" spc="-15">
                <a:solidFill>
                  <a:srgbClr val="FF0066"/>
                </a:solidFill>
                <a:latin typeface="Times New Roman"/>
                <a:cs typeface="Times New Roman"/>
              </a:rPr>
              <a:t>TO</a:t>
            </a:r>
            <a:r>
              <a:rPr dirty="0" sz="1400" spc="-130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dirty="0" sz="1400" spc="-25">
                <a:solidFill>
                  <a:srgbClr val="FF0066"/>
                </a:solidFill>
                <a:latin typeface="Times New Roman"/>
                <a:cs typeface="Times New Roman"/>
              </a:rPr>
              <a:t>CURVE.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307340" y="236601"/>
            <a:ext cx="118681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0000FF"/>
                </a:solidFill>
                <a:latin typeface="Times New Roman"/>
                <a:cs typeface="Times New Roman"/>
              </a:rPr>
              <a:t>Problem</a:t>
            </a:r>
            <a:r>
              <a:rPr dirty="0" sz="1800" spc="-9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00FF"/>
                </a:solidFill>
                <a:latin typeface="Times New Roman"/>
                <a:cs typeface="Times New Roman"/>
              </a:rPr>
              <a:t>14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376737" y="1128712"/>
            <a:ext cx="3075305" cy="4977130"/>
            <a:chOff x="4376737" y="1128712"/>
            <a:chExt cx="3075305" cy="4977130"/>
          </a:xfrm>
        </p:grpSpPr>
        <p:sp>
          <p:nvSpPr>
            <p:cNvPr id="3" name="object 3"/>
            <p:cNvSpPr/>
            <p:nvPr/>
          </p:nvSpPr>
          <p:spPr>
            <a:xfrm>
              <a:off x="4394200" y="1295400"/>
              <a:ext cx="2819400" cy="3581400"/>
            </a:xfrm>
            <a:custGeom>
              <a:avLst/>
              <a:gdLst/>
              <a:ahLst/>
              <a:cxnLst/>
              <a:rect l="l" t="t" r="r" b="b"/>
              <a:pathLst>
                <a:path w="2819400" h="3581400">
                  <a:moveTo>
                    <a:pt x="1752600" y="3581400"/>
                  </a:moveTo>
                  <a:lnTo>
                    <a:pt x="2819400" y="2133600"/>
                  </a:lnTo>
                </a:path>
                <a:path w="2819400" h="3581400">
                  <a:moveTo>
                    <a:pt x="2819400" y="2133600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66663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4394200" y="1295400"/>
              <a:ext cx="2286000" cy="4800600"/>
            </a:xfrm>
            <a:custGeom>
              <a:avLst/>
              <a:gdLst/>
              <a:ahLst/>
              <a:cxnLst/>
              <a:rect l="l" t="t" r="r" b="b"/>
              <a:pathLst>
                <a:path w="2286000" h="4800600">
                  <a:moveTo>
                    <a:pt x="0" y="0"/>
                  </a:moveTo>
                  <a:lnTo>
                    <a:pt x="2286000" y="4800600"/>
                  </a:lnTo>
                </a:path>
              </a:pathLst>
            </a:custGeom>
            <a:ln w="19050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232400" y="4267200"/>
              <a:ext cx="2209800" cy="1143000"/>
            </a:xfrm>
            <a:custGeom>
              <a:avLst/>
              <a:gdLst/>
              <a:ahLst/>
              <a:cxnLst/>
              <a:rect l="l" t="t" r="r" b="b"/>
              <a:pathLst>
                <a:path w="2209800" h="1143000">
                  <a:moveTo>
                    <a:pt x="0" y="1143000"/>
                  </a:moveTo>
                  <a:lnTo>
                    <a:pt x="2209800" y="0"/>
                  </a:lnTo>
                </a:path>
              </a:pathLst>
            </a:custGeom>
            <a:ln w="19050">
              <a:solidFill>
                <a:srgbClr val="FF006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742050" y="3368675"/>
              <a:ext cx="87249" cy="8572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391025" y="1143000"/>
              <a:ext cx="2314575" cy="4724400"/>
            </a:xfrm>
            <a:custGeom>
              <a:avLst/>
              <a:gdLst/>
              <a:ahLst/>
              <a:cxnLst/>
              <a:rect l="l" t="t" r="r" b="b"/>
              <a:pathLst>
                <a:path w="2314575" h="4724400">
                  <a:moveTo>
                    <a:pt x="2314575" y="91312"/>
                  </a:moveTo>
                  <a:lnTo>
                    <a:pt x="2281799" y="124548"/>
                  </a:lnTo>
                  <a:lnTo>
                    <a:pt x="2249639" y="158185"/>
                  </a:lnTo>
                  <a:lnTo>
                    <a:pt x="2218093" y="192219"/>
                  </a:lnTo>
                  <a:lnTo>
                    <a:pt x="2187162" y="226640"/>
                  </a:lnTo>
                  <a:lnTo>
                    <a:pt x="2156846" y="261444"/>
                  </a:lnTo>
                  <a:lnTo>
                    <a:pt x="2127144" y="296623"/>
                  </a:lnTo>
                  <a:lnTo>
                    <a:pt x="2098057" y="332170"/>
                  </a:lnTo>
                  <a:lnTo>
                    <a:pt x="2069585" y="368079"/>
                  </a:lnTo>
                  <a:lnTo>
                    <a:pt x="2041729" y="404343"/>
                  </a:lnTo>
                  <a:lnTo>
                    <a:pt x="2014487" y="440955"/>
                  </a:lnTo>
                  <a:lnTo>
                    <a:pt x="1987860" y="477909"/>
                  </a:lnTo>
                  <a:lnTo>
                    <a:pt x="1961849" y="515196"/>
                  </a:lnTo>
                  <a:lnTo>
                    <a:pt x="1936453" y="552812"/>
                  </a:lnTo>
                  <a:lnTo>
                    <a:pt x="1911672" y="590749"/>
                  </a:lnTo>
                  <a:lnTo>
                    <a:pt x="1887507" y="629000"/>
                  </a:lnTo>
                  <a:lnTo>
                    <a:pt x="1863957" y="667559"/>
                  </a:lnTo>
                  <a:lnTo>
                    <a:pt x="1841022" y="706418"/>
                  </a:lnTo>
                  <a:lnTo>
                    <a:pt x="1818704" y="745572"/>
                  </a:lnTo>
                  <a:lnTo>
                    <a:pt x="1797001" y="785012"/>
                  </a:lnTo>
                  <a:lnTo>
                    <a:pt x="1775913" y="824733"/>
                  </a:lnTo>
                  <a:lnTo>
                    <a:pt x="1755441" y="864728"/>
                  </a:lnTo>
                  <a:lnTo>
                    <a:pt x="1735586" y="904990"/>
                  </a:lnTo>
                  <a:lnTo>
                    <a:pt x="1716346" y="945512"/>
                  </a:lnTo>
                  <a:lnTo>
                    <a:pt x="1697722" y="986287"/>
                  </a:lnTo>
                  <a:lnTo>
                    <a:pt x="1679714" y="1027309"/>
                  </a:lnTo>
                  <a:lnTo>
                    <a:pt x="1662322" y="1068571"/>
                  </a:lnTo>
                  <a:lnTo>
                    <a:pt x="1645546" y="1110066"/>
                  </a:lnTo>
                  <a:lnTo>
                    <a:pt x="1629387" y="1151787"/>
                  </a:lnTo>
                  <a:lnTo>
                    <a:pt x="1613844" y="1193728"/>
                  </a:lnTo>
                  <a:lnTo>
                    <a:pt x="1598917" y="1235882"/>
                  </a:lnTo>
                  <a:lnTo>
                    <a:pt x="1584606" y="1278241"/>
                  </a:lnTo>
                  <a:lnTo>
                    <a:pt x="1570912" y="1320800"/>
                  </a:lnTo>
                  <a:lnTo>
                    <a:pt x="1557835" y="1363552"/>
                  </a:lnTo>
                  <a:lnTo>
                    <a:pt x="1545374" y="1406489"/>
                  </a:lnTo>
                  <a:lnTo>
                    <a:pt x="1533530" y="1449605"/>
                  </a:lnTo>
                  <a:lnTo>
                    <a:pt x="1522303" y="1492894"/>
                  </a:lnTo>
                  <a:lnTo>
                    <a:pt x="1511692" y="1536348"/>
                  </a:lnTo>
                  <a:lnTo>
                    <a:pt x="1501699" y="1579960"/>
                  </a:lnTo>
                  <a:lnTo>
                    <a:pt x="1492322" y="1623725"/>
                  </a:lnTo>
                  <a:lnTo>
                    <a:pt x="1483562" y="1667635"/>
                  </a:lnTo>
                  <a:lnTo>
                    <a:pt x="1475419" y="1711683"/>
                  </a:lnTo>
                  <a:lnTo>
                    <a:pt x="1467894" y="1755862"/>
                  </a:lnTo>
                  <a:lnTo>
                    <a:pt x="1460985" y="1800167"/>
                  </a:lnTo>
                  <a:lnTo>
                    <a:pt x="1454694" y="1844590"/>
                  </a:lnTo>
                  <a:lnTo>
                    <a:pt x="1449020" y="1889124"/>
                  </a:lnTo>
                  <a:lnTo>
                    <a:pt x="1443964" y="1933762"/>
                  </a:lnTo>
                  <a:lnTo>
                    <a:pt x="1439525" y="1978498"/>
                  </a:lnTo>
                  <a:lnTo>
                    <a:pt x="1435703" y="2023326"/>
                  </a:lnTo>
                  <a:lnTo>
                    <a:pt x="1432499" y="2068238"/>
                  </a:lnTo>
                  <a:lnTo>
                    <a:pt x="1429913" y="2113227"/>
                  </a:lnTo>
                  <a:lnTo>
                    <a:pt x="1427944" y="2158287"/>
                  </a:lnTo>
                  <a:lnTo>
                    <a:pt x="1426593" y="2203411"/>
                  </a:lnTo>
                  <a:lnTo>
                    <a:pt x="1425860" y="2248592"/>
                  </a:lnTo>
                  <a:lnTo>
                    <a:pt x="1425745" y="2293823"/>
                  </a:lnTo>
                  <a:lnTo>
                    <a:pt x="1426248" y="2339098"/>
                  </a:lnTo>
                  <a:lnTo>
                    <a:pt x="1427369" y="2384411"/>
                  </a:lnTo>
                  <a:lnTo>
                    <a:pt x="1429108" y="2429753"/>
                  </a:lnTo>
                  <a:lnTo>
                    <a:pt x="1431465" y="2475118"/>
                  </a:lnTo>
                  <a:lnTo>
                    <a:pt x="1434440" y="2520501"/>
                  </a:lnTo>
                  <a:lnTo>
                    <a:pt x="1438033" y="2565893"/>
                  </a:lnTo>
                  <a:lnTo>
                    <a:pt x="1442245" y="2611288"/>
                  </a:lnTo>
                  <a:lnTo>
                    <a:pt x="1447075" y="2656680"/>
                  </a:lnTo>
                  <a:lnTo>
                    <a:pt x="1452524" y="2702061"/>
                  </a:lnTo>
                  <a:lnTo>
                    <a:pt x="1458591" y="2747425"/>
                  </a:lnTo>
                  <a:lnTo>
                    <a:pt x="1465277" y="2792764"/>
                  </a:lnTo>
                  <a:lnTo>
                    <a:pt x="1472581" y="2838074"/>
                  </a:lnTo>
                  <a:lnTo>
                    <a:pt x="1480505" y="2883345"/>
                  </a:lnTo>
                  <a:lnTo>
                    <a:pt x="1489047" y="2928573"/>
                  </a:lnTo>
                  <a:lnTo>
                    <a:pt x="1498207" y="2973749"/>
                  </a:lnTo>
                  <a:lnTo>
                    <a:pt x="1507987" y="3018868"/>
                  </a:lnTo>
                  <a:lnTo>
                    <a:pt x="1518386" y="3063921"/>
                  </a:lnTo>
                  <a:lnTo>
                    <a:pt x="1529404" y="3108904"/>
                  </a:lnTo>
                  <a:lnTo>
                    <a:pt x="1541040" y="3153809"/>
                  </a:lnTo>
                  <a:lnTo>
                    <a:pt x="1553296" y="3198628"/>
                  </a:lnTo>
                  <a:lnTo>
                    <a:pt x="1566172" y="3243356"/>
                  </a:lnTo>
                  <a:lnTo>
                    <a:pt x="1579666" y="3287986"/>
                  </a:lnTo>
                  <a:lnTo>
                    <a:pt x="1593780" y="3332510"/>
                  </a:lnTo>
                  <a:lnTo>
                    <a:pt x="1608513" y="3376923"/>
                  </a:lnTo>
                  <a:lnTo>
                    <a:pt x="1623866" y="3421217"/>
                  </a:lnTo>
                  <a:lnTo>
                    <a:pt x="1639838" y="3465385"/>
                  </a:lnTo>
                  <a:lnTo>
                    <a:pt x="1656430" y="3509421"/>
                  </a:lnTo>
                  <a:lnTo>
                    <a:pt x="1673642" y="3553319"/>
                  </a:lnTo>
                  <a:lnTo>
                    <a:pt x="1691473" y="3597070"/>
                  </a:lnTo>
                  <a:lnTo>
                    <a:pt x="1709925" y="3640669"/>
                  </a:lnTo>
                  <a:lnTo>
                    <a:pt x="1728996" y="3684109"/>
                  </a:lnTo>
                  <a:lnTo>
                    <a:pt x="1748687" y="3727382"/>
                  </a:lnTo>
                  <a:lnTo>
                    <a:pt x="1768998" y="3770483"/>
                  </a:lnTo>
                  <a:lnTo>
                    <a:pt x="1789929" y="3813404"/>
                  </a:lnTo>
                  <a:lnTo>
                    <a:pt x="1811480" y="3856139"/>
                  </a:lnTo>
                  <a:lnTo>
                    <a:pt x="1833651" y="3898681"/>
                  </a:lnTo>
                  <a:lnTo>
                    <a:pt x="1856443" y="3941023"/>
                  </a:lnTo>
                  <a:lnTo>
                    <a:pt x="1879855" y="3983158"/>
                  </a:lnTo>
                  <a:lnTo>
                    <a:pt x="1903887" y="4025080"/>
                  </a:lnTo>
                  <a:lnTo>
                    <a:pt x="1928540" y="4066781"/>
                  </a:lnTo>
                  <a:lnTo>
                    <a:pt x="1953813" y="4108256"/>
                  </a:lnTo>
                  <a:lnTo>
                    <a:pt x="1979707" y="4149497"/>
                  </a:lnTo>
                  <a:lnTo>
                    <a:pt x="2006222" y="4190497"/>
                  </a:lnTo>
                  <a:lnTo>
                    <a:pt x="2033357" y="4231251"/>
                  </a:lnTo>
                  <a:lnTo>
                    <a:pt x="2061113" y="4271750"/>
                  </a:lnTo>
                  <a:lnTo>
                    <a:pt x="2089490" y="4311989"/>
                  </a:lnTo>
                  <a:lnTo>
                    <a:pt x="2118487" y="4351960"/>
                  </a:lnTo>
                  <a:lnTo>
                    <a:pt x="2148106" y="4391656"/>
                  </a:lnTo>
                  <a:lnTo>
                    <a:pt x="2178346" y="4431072"/>
                  </a:lnTo>
                  <a:lnTo>
                    <a:pt x="2209206" y="4470200"/>
                  </a:lnTo>
                  <a:lnTo>
                    <a:pt x="2240688" y="4509033"/>
                  </a:lnTo>
                  <a:lnTo>
                    <a:pt x="2272792" y="4547565"/>
                  </a:lnTo>
                </a:path>
                <a:path w="2314575" h="4724400">
                  <a:moveTo>
                    <a:pt x="0" y="0"/>
                  </a:moveTo>
                  <a:lnTo>
                    <a:pt x="0" y="47244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4168902" y="1397253"/>
            <a:ext cx="1905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68902" y="5207965"/>
            <a:ext cx="17843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imes New Roman"/>
                <a:cs typeface="Times New Roman"/>
              </a:rPr>
              <a:t>B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56150" y="920877"/>
            <a:ext cx="12344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1800" spc="-18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</a:t>
            </a:r>
            <a:r>
              <a:rPr dirty="0" u="sng" sz="18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AR</a:t>
            </a:r>
            <a:r>
              <a:rPr dirty="0" u="sng" sz="1800" spc="-1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</a:t>
            </a:r>
            <a:r>
              <a:rPr dirty="0" u="sng" sz="18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BOLA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819394" y="1220342"/>
            <a:ext cx="530860" cy="368935"/>
          </a:xfrm>
          <a:custGeom>
            <a:avLst/>
            <a:gdLst/>
            <a:ahLst/>
            <a:cxnLst/>
            <a:rect l="l" t="t" r="r" b="b"/>
            <a:pathLst>
              <a:path w="530860" h="368934">
                <a:moveTo>
                  <a:pt x="464267" y="330731"/>
                </a:moveTo>
                <a:lnTo>
                  <a:pt x="446277" y="356870"/>
                </a:lnTo>
                <a:lnTo>
                  <a:pt x="530605" y="368681"/>
                </a:lnTo>
                <a:lnTo>
                  <a:pt x="513642" y="337947"/>
                </a:lnTo>
                <a:lnTo>
                  <a:pt x="474725" y="337947"/>
                </a:lnTo>
                <a:lnTo>
                  <a:pt x="464267" y="330731"/>
                </a:lnTo>
                <a:close/>
              </a:path>
              <a:path w="530860" h="368934">
                <a:moveTo>
                  <a:pt x="471515" y="320201"/>
                </a:moveTo>
                <a:lnTo>
                  <a:pt x="464267" y="330731"/>
                </a:lnTo>
                <a:lnTo>
                  <a:pt x="474725" y="337947"/>
                </a:lnTo>
                <a:lnTo>
                  <a:pt x="481964" y="327406"/>
                </a:lnTo>
                <a:lnTo>
                  <a:pt x="471515" y="320201"/>
                </a:lnTo>
                <a:close/>
              </a:path>
              <a:path w="530860" h="368934">
                <a:moveTo>
                  <a:pt x="489457" y="294132"/>
                </a:moveTo>
                <a:lnTo>
                  <a:pt x="471515" y="320201"/>
                </a:lnTo>
                <a:lnTo>
                  <a:pt x="481964" y="327406"/>
                </a:lnTo>
                <a:lnTo>
                  <a:pt x="474725" y="337947"/>
                </a:lnTo>
                <a:lnTo>
                  <a:pt x="513642" y="337947"/>
                </a:lnTo>
                <a:lnTo>
                  <a:pt x="489457" y="294132"/>
                </a:lnTo>
                <a:close/>
              </a:path>
              <a:path w="530860" h="368934">
                <a:moveTo>
                  <a:pt x="7111" y="0"/>
                </a:moveTo>
                <a:lnTo>
                  <a:pt x="0" y="10414"/>
                </a:lnTo>
                <a:lnTo>
                  <a:pt x="464267" y="330731"/>
                </a:lnTo>
                <a:lnTo>
                  <a:pt x="471515" y="320201"/>
                </a:lnTo>
                <a:lnTo>
                  <a:pt x="71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7106793" y="3537330"/>
            <a:ext cx="71628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(</a:t>
            </a:r>
            <a:r>
              <a:rPr dirty="0" sz="1800" spc="-80" b="1">
                <a:latin typeface="Times New Roman"/>
                <a:cs typeface="Times New Roman"/>
              </a:rPr>
              <a:t> </a:t>
            </a:r>
            <a:r>
              <a:rPr dirty="0" sz="1800" spc="-5" i="1">
                <a:latin typeface="Times New Roman"/>
                <a:cs typeface="Times New Roman"/>
              </a:rPr>
              <a:t>focus</a:t>
            </a:r>
            <a:r>
              <a:rPr dirty="0" sz="1800" spc="-5" b="1">
                <a:latin typeface="Times New Roman"/>
                <a:cs typeface="Times New Roman"/>
              </a:rPr>
              <a:t>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352925" y="3168777"/>
            <a:ext cx="319595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385445" algn="l"/>
                <a:tab pos="2900045" algn="l"/>
              </a:tabLst>
            </a:pPr>
            <a:r>
              <a:rPr dirty="0" u="sng" sz="1600" spc="-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sng" sz="1600" spc="-1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VERTEX </a:t>
            </a:r>
            <a:r>
              <a:rPr dirty="0" u="sng" sz="1600" spc="-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800" spc="-5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V	</a:t>
            </a:r>
            <a:r>
              <a:rPr dirty="0" baseline="-23148" sz="2700" b="1">
                <a:latin typeface="Times New Roman"/>
                <a:cs typeface="Times New Roman"/>
              </a:rPr>
              <a:t>F</a:t>
            </a:r>
            <a:endParaRPr baseline="-23148" sz="27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172325" y="3368675"/>
            <a:ext cx="87375" cy="857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5997955" y="4992115"/>
            <a:ext cx="16446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009900"/>
                </a:solidFill>
                <a:latin typeface="Times New Roman"/>
                <a:cs typeface="Times New Roman"/>
              </a:rPr>
              <a:t>Q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439280" y="5982715"/>
            <a:ext cx="14478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800000"/>
                </a:solidFill>
                <a:latin typeface="Times New Roman"/>
                <a:cs typeface="Times New Roman"/>
              </a:rPr>
              <a:t>T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445756" y="4142613"/>
            <a:ext cx="15430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FF0066"/>
                </a:solidFill>
                <a:latin typeface="Times New Roman"/>
                <a:cs typeface="Times New Roman"/>
              </a:rPr>
              <a:t>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159502" y="5285689"/>
            <a:ext cx="154940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solidFill>
                  <a:srgbClr val="FF0066"/>
                </a:solidFill>
                <a:latin typeface="Times New Roman"/>
                <a:cs typeface="Times New Roman"/>
              </a:rPr>
              <a:t>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473702" y="1017777"/>
            <a:ext cx="14478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solidFill>
                  <a:srgbClr val="800000"/>
                </a:solidFill>
                <a:latin typeface="Times New Roman"/>
                <a:cs typeface="Times New Roman"/>
              </a:rPr>
              <a:t>T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791832" y="3404107"/>
            <a:ext cx="31559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 spc="10" b="1">
                <a:solidFill>
                  <a:srgbClr val="FF0066"/>
                </a:solidFill>
                <a:latin typeface="Times New Roman"/>
                <a:cs typeface="Times New Roman"/>
              </a:rPr>
              <a:t>90</a:t>
            </a:r>
            <a:r>
              <a:rPr dirty="0" baseline="24691" sz="1350" spc="15" b="1">
                <a:solidFill>
                  <a:srgbClr val="FF0066"/>
                </a:solidFill>
                <a:latin typeface="Times New Roman"/>
                <a:cs typeface="Times New Roman"/>
              </a:rPr>
              <a:t>0</a:t>
            </a:r>
            <a:endParaRPr baseline="24691" sz="1350">
              <a:latin typeface="Times New Roman"/>
              <a:cs typeface="Times New Roman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69850" y="1974850"/>
            <a:ext cx="6889750" cy="3013075"/>
            <a:chOff x="69850" y="1974850"/>
            <a:chExt cx="6889750" cy="3013075"/>
          </a:xfrm>
        </p:grpSpPr>
        <p:sp>
          <p:nvSpPr>
            <p:cNvPr id="22" name="object 22"/>
            <p:cNvSpPr/>
            <p:nvPr/>
          </p:nvSpPr>
          <p:spPr>
            <a:xfrm>
              <a:off x="6693534" y="3108705"/>
              <a:ext cx="266065" cy="616585"/>
            </a:xfrm>
            <a:custGeom>
              <a:avLst/>
              <a:gdLst/>
              <a:ahLst/>
              <a:cxnLst/>
              <a:rect l="l" t="t" r="r" b="b"/>
              <a:pathLst>
                <a:path w="266065" h="616585">
                  <a:moveTo>
                    <a:pt x="50399" y="58629"/>
                  </a:moveTo>
                  <a:lnTo>
                    <a:pt x="32258" y="94361"/>
                  </a:lnTo>
                  <a:lnTo>
                    <a:pt x="13462" y="147828"/>
                  </a:lnTo>
                  <a:lnTo>
                    <a:pt x="2667" y="202946"/>
                  </a:lnTo>
                  <a:lnTo>
                    <a:pt x="0" y="240030"/>
                  </a:lnTo>
                  <a:lnTo>
                    <a:pt x="0" y="258699"/>
                  </a:lnTo>
                  <a:lnTo>
                    <a:pt x="5207" y="314198"/>
                  </a:lnTo>
                  <a:lnTo>
                    <a:pt x="18415" y="368427"/>
                  </a:lnTo>
                  <a:lnTo>
                    <a:pt x="39370" y="420624"/>
                  </a:lnTo>
                  <a:lnTo>
                    <a:pt x="68325" y="469773"/>
                  </a:lnTo>
                  <a:lnTo>
                    <a:pt x="91694" y="500380"/>
                  </a:lnTo>
                  <a:lnTo>
                    <a:pt x="118618" y="528955"/>
                  </a:lnTo>
                  <a:lnTo>
                    <a:pt x="147700" y="554228"/>
                  </a:lnTo>
                  <a:lnTo>
                    <a:pt x="193929" y="585470"/>
                  </a:lnTo>
                  <a:lnTo>
                    <a:pt x="244221" y="609727"/>
                  </a:lnTo>
                  <a:lnTo>
                    <a:pt x="261366" y="616077"/>
                  </a:lnTo>
                  <a:lnTo>
                    <a:pt x="265811" y="604139"/>
                  </a:lnTo>
                  <a:lnTo>
                    <a:pt x="248539" y="597789"/>
                  </a:lnTo>
                  <a:lnTo>
                    <a:pt x="232029" y="590804"/>
                  </a:lnTo>
                  <a:lnTo>
                    <a:pt x="184658" y="564896"/>
                  </a:lnTo>
                  <a:lnTo>
                    <a:pt x="141478" y="532638"/>
                  </a:lnTo>
                  <a:lnTo>
                    <a:pt x="113792" y="505968"/>
                  </a:lnTo>
                  <a:lnTo>
                    <a:pt x="78486" y="462280"/>
                  </a:lnTo>
                  <a:lnTo>
                    <a:pt x="50673" y="414655"/>
                  </a:lnTo>
                  <a:lnTo>
                    <a:pt x="30480" y="364236"/>
                  </a:lnTo>
                  <a:lnTo>
                    <a:pt x="17780" y="311785"/>
                  </a:lnTo>
                  <a:lnTo>
                    <a:pt x="12727" y="258699"/>
                  </a:lnTo>
                  <a:lnTo>
                    <a:pt x="12700" y="240030"/>
                  </a:lnTo>
                  <a:lnTo>
                    <a:pt x="13589" y="222123"/>
                  </a:lnTo>
                  <a:lnTo>
                    <a:pt x="21463" y="168529"/>
                  </a:lnTo>
                  <a:lnTo>
                    <a:pt x="37084" y="116205"/>
                  </a:lnTo>
                  <a:lnTo>
                    <a:pt x="60579" y="66040"/>
                  </a:lnTo>
                  <a:lnTo>
                    <a:pt x="60684" y="65891"/>
                  </a:lnTo>
                  <a:lnTo>
                    <a:pt x="50399" y="58629"/>
                  </a:lnTo>
                  <a:close/>
                </a:path>
                <a:path w="266065" h="616585">
                  <a:moveTo>
                    <a:pt x="92108" y="48133"/>
                  </a:moveTo>
                  <a:lnTo>
                    <a:pt x="57658" y="48133"/>
                  </a:lnTo>
                  <a:lnTo>
                    <a:pt x="68072" y="55499"/>
                  </a:lnTo>
                  <a:lnTo>
                    <a:pt x="60684" y="65891"/>
                  </a:lnTo>
                  <a:lnTo>
                    <a:pt x="86614" y="84201"/>
                  </a:lnTo>
                  <a:lnTo>
                    <a:pt x="92108" y="48133"/>
                  </a:lnTo>
                  <a:close/>
                </a:path>
                <a:path w="266065" h="616585">
                  <a:moveTo>
                    <a:pt x="57658" y="48133"/>
                  </a:moveTo>
                  <a:lnTo>
                    <a:pt x="50399" y="58629"/>
                  </a:lnTo>
                  <a:lnTo>
                    <a:pt x="60684" y="65891"/>
                  </a:lnTo>
                  <a:lnTo>
                    <a:pt x="68072" y="55499"/>
                  </a:lnTo>
                  <a:lnTo>
                    <a:pt x="57658" y="48133"/>
                  </a:lnTo>
                  <a:close/>
                </a:path>
                <a:path w="266065" h="616585">
                  <a:moveTo>
                    <a:pt x="99441" y="0"/>
                  </a:moveTo>
                  <a:lnTo>
                    <a:pt x="24384" y="40259"/>
                  </a:lnTo>
                  <a:lnTo>
                    <a:pt x="50399" y="58629"/>
                  </a:lnTo>
                  <a:lnTo>
                    <a:pt x="57658" y="48133"/>
                  </a:lnTo>
                  <a:lnTo>
                    <a:pt x="92108" y="48133"/>
                  </a:lnTo>
                  <a:lnTo>
                    <a:pt x="9944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6078601" y="4899025"/>
              <a:ext cx="88900" cy="889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76200" y="1981200"/>
              <a:ext cx="4524375" cy="2641600"/>
            </a:xfrm>
            <a:custGeom>
              <a:avLst/>
              <a:gdLst/>
              <a:ahLst/>
              <a:cxnLst/>
              <a:rect l="l" t="t" r="r" b="b"/>
              <a:pathLst>
                <a:path w="4524375" h="2641600">
                  <a:moveTo>
                    <a:pt x="4114800" y="0"/>
                  </a:moveTo>
                  <a:lnTo>
                    <a:pt x="0" y="0"/>
                  </a:lnTo>
                  <a:lnTo>
                    <a:pt x="0" y="2209800"/>
                  </a:lnTo>
                  <a:lnTo>
                    <a:pt x="2400300" y="2209800"/>
                  </a:lnTo>
                  <a:lnTo>
                    <a:pt x="4524375" y="2641600"/>
                  </a:lnTo>
                  <a:lnTo>
                    <a:pt x="3429000" y="2209800"/>
                  </a:lnTo>
                  <a:lnTo>
                    <a:pt x="4114800" y="2209800"/>
                  </a:lnTo>
                  <a:lnTo>
                    <a:pt x="4114800" y="0"/>
                  </a:lnTo>
                  <a:close/>
                </a:path>
              </a:pathLst>
            </a:custGeom>
            <a:solidFill>
              <a:srgbClr val="66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76200" y="1981200"/>
              <a:ext cx="4524375" cy="2641600"/>
            </a:xfrm>
            <a:custGeom>
              <a:avLst/>
              <a:gdLst/>
              <a:ahLst/>
              <a:cxnLst/>
              <a:rect l="l" t="t" r="r" b="b"/>
              <a:pathLst>
                <a:path w="4524375" h="2641600">
                  <a:moveTo>
                    <a:pt x="0" y="0"/>
                  </a:moveTo>
                  <a:lnTo>
                    <a:pt x="2400300" y="0"/>
                  </a:lnTo>
                  <a:lnTo>
                    <a:pt x="3429000" y="0"/>
                  </a:lnTo>
                  <a:lnTo>
                    <a:pt x="4114800" y="0"/>
                  </a:lnTo>
                  <a:lnTo>
                    <a:pt x="4114800" y="1289050"/>
                  </a:lnTo>
                  <a:lnTo>
                    <a:pt x="4114800" y="1841500"/>
                  </a:lnTo>
                  <a:lnTo>
                    <a:pt x="4114800" y="2209800"/>
                  </a:lnTo>
                  <a:lnTo>
                    <a:pt x="3429000" y="2209800"/>
                  </a:lnTo>
                  <a:lnTo>
                    <a:pt x="4524375" y="2641600"/>
                  </a:lnTo>
                  <a:lnTo>
                    <a:pt x="2400300" y="2209800"/>
                  </a:lnTo>
                  <a:lnTo>
                    <a:pt x="0" y="2209800"/>
                  </a:lnTo>
                  <a:lnTo>
                    <a:pt x="0" y="1841500"/>
                  </a:lnTo>
                  <a:lnTo>
                    <a:pt x="0" y="128905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>
            <a:off x="247650" y="658876"/>
            <a:ext cx="3733800" cy="838200"/>
          </a:xfrm>
          <a:prstGeom prst="rect">
            <a:avLst/>
          </a:prstGeom>
          <a:solidFill>
            <a:srgbClr val="FF0066"/>
          </a:solidFill>
          <a:ln w="12700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96520">
              <a:lnSpc>
                <a:spcPts val="2075"/>
              </a:lnSpc>
            </a:pPr>
            <a:r>
              <a:rPr dirty="0" sz="1800" spc="-20" b="1">
                <a:solidFill>
                  <a:srgbClr val="FFFF99"/>
                </a:solidFill>
                <a:latin typeface="Times New Roman"/>
                <a:cs typeface="Times New Roman"/>
              </a:rPr>
              <a:t>TO </a:t>
            </a:r>
            <a:r>
              <a:rPr dirty="0" sz="1800" spc="-55" b="1">
                <a:solidFill>
                  <a:srgbClr val="FFFF99"/>
                </a:solidFill>
                <a:latin typeface="Times New Roman"/>
                <a:cs typeface="Times New Roman"/>
              </a:rPr>
              <a:t>DRAW </a:t>
            </a:r>
            <a:r>
              <a:rPr dirty="0" sz="1800" spc="-25" b="1">
                <a:solidFill>
                  <a:srgbClr val="FFFF99"/>
                </a:solidFill>
                <a:latin typeface="Times New Roman"/>
                <a:cs typeface="Times New Roman"/>
              </a:rPr>
              <a:t>TANGENT </a:t>
            </a:r>
            <a:r>
              <a:rPr dirty="0" sz="1800" b="1">
                <a:solidFill>
                  <a:srgbClr val="FFFF99"/>
                </a:solidFill>
                <a:latin typeface="Times New Roman"/>
                <a:cs typeface="Times New Roman"/>
              </a:rPr>
              <a:t>&amp;</a:t>
            </a:r>
            <a:r>
              <a:rPr dirty="0" sz="1800" spc="-30" b="1">
                <a:solidFill>
                  <a:srgbClr val="FFFF99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1">
                <a:solidFill>
                  <a:srgbClr val="FFFF99"/>
                </a:solidFill>
                <a:latin typeface="Times New Roman"/>
                <a:cs typeface="Times New Roman"/>
              </a:rPr>
              <a:t>NORMAL</a:t>
            </a:r>
            <a:endParaRPr sz="1800">
              <a:latin typeface="Times New Roman"/>
              <a:cs typeface="Times New Roman"/>
            </a:endParaRPr>
          </a:p>
          <a:p>
            <a:pPr marL="421640" marR="325755" indent="600075">
              <a:lnSpc>
                <a:spcPct val="100000"/>
              </a:lnSpc>
            </a:pPr>
            <a:r>
              <a:rPr dirty="0" sz="1800" spc="-20" b="1">
                <a:solidFill>
                  <a:srgbClr val="FFFF99"/>
                </a:solidFill>
                <a:latin typeface="Times New Roman"/>
                <a:cs typeface="Times New Roman"/>
              </a:rPr>
              <a:t>TO </a:t>
            </a:r>
            <a:r>
              <a:rPr dirty="0" sz="1800" b="1">
                <a:solidFill>
                  <a:srgbClr val="FFFF99"/>
                </a:solidFill>
                <a:latin typeface="Times New Roman"/>
                <a:cs typeface="Times New Roman"/>
              </a:rPr>
              <a:t>THE </a:t>
            </a:r>
            <a:r>
              <a:rPr dirty="0" sz="1800" spc="-20" b="1">
                <a:solidFill>
                  <a:srgbClr val="FFFF99"/>
                </a:solidFill>
                <a:latin typeface="Times New Roman"/>
                <a:cs typeface="Times New Roman"/>
              </a:rPr>
              <a:t>CURVE  </a:t>
            </a:r>
            <a:r>
              <a:rPr dirty="0" sz="1800" spc="-5" b="1">
                <a:solidFill>
                  <a:srgbClr val="FFFF99"/>
                </a:solidFill>
                <a:latin typeface="Times New Roman"/>
                <a:cs typeface="Times New Roman"/>
              </a:rPr>
              <a:t>FROM A GIVEN POINT </a:t>
            </a:r>
            <a:r>
              <a:rPr dirty="0" sz="1800" b="1">
                <a:solidFill>
                  <a:srgbClr val="FFFF99"/>
                </a:solidFill>
                <a:latin typeface="Times New Roman"/>
                <a:cs typeface="Times New Roman"/>
              </a:rPr>
              <a:t>( Q</a:t>
            </a:r>
            <a:r>
              <a:rPr dirty="0" sz="1800" spc="-270" b="1">
                <a:solidFill>
                  <a:srgbClr val="FFFF99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FFFF99"/>
                </a:solidFill>
                <a:latin typeface="Times New Roman"/>
                <a:cs typeface="Times New Roman"/>
              </a:rPr>
              <a:t>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29539" y="2084577"/>
            <a:ext cx="3942079" cy="19475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72720" indent="-135255">
              <a:lnSpc>
                <a:spcPct val="100000"/>
              </a:lnSpc>
              <a:spcBef>
                <a:spcPts val="105"/>
              </a:spcBef>
              <a:buSzPct val="92857"/>
              <a:buAutoNum type="arabicPeriod"/>
              <a:tabLst>
                <a:tab pos="173355" algn="l"/>
              </a:tabLst>
            </a:pPr>
            <a:r>
              <a:rPr dirty="0" sz="1400">
                <a:solidFill>
                  <a:srgbClr val="FF0066"/>
                </a:solidFill>
                <a:latin typeface="Times New Roman"/>
                <a:cs typeface="Times New Roman"/>
              </a:rPr>
              <a:t>JOIN </a:t>
            </a:r>
            <a:r>
              <a:rPr dirty="0" sz="1400" spc="-5">
                <a:solidFill>
                  <a:srgbClr val="FF0066"/>
                </a:solidFill>
                <a:latin typeface="Times New Roman"/>
                <a:cs typeface="Times New Roman"/>
              </a:rPr>
              <a:t>POINT </a:t>
            </a:r>
            <a:r>
              <a:rPr dirty="0" sz="1400" b="1">
                <a:solidFill>
                  <a:srgbClr val="800000"/>
                </a:solidFill>
                <a:latin typeface="Times New Roman"/>
                <a:cs typeface="Times New Roman"/>
              </a:rPr>
              <a:t>Q </a:t>
            </a:r>
            <a:r>
              <a:rPr dirty="0" sz="1400" spc="-15">
                <a:solidFill>
                  <a:srgbClr val="FF0066"/>
                </a:solidFill>
                <a:latin typeface="Times New Roman"/>
                <a:cs typeface="Times New Roman"/>
              </a:rPr>
              <a:t>TO</a:t>
            </a:r>
            <a:r>
              <a:rPr dirty="0" sz="1400" spc="-70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dirty="0" sz="1400" spc="-70" b="1">
                <a:solidFill>
                  <a:srgbClr val="800000"/>
                </a:solidFill>
                <a:latin typeface="Times New Roman"/>
                <a:cs typeface="Times New Roman"/>
              </a:rPr>
              <a:t>F</a:t>
            </a:r>
            <a:r>
              <a:rPr dirty="0" sz="1400" spc="-70" b="1">
                <a:solidFill>
                  <a:srgbClr val="FF0066"/>
                </a:solidFill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165735" marR="1288415" indent="-128270">
              <a:lnSpc>
                <a:spcPct val="100000"/>
              </a:lnSpc>
              <a:buSzPct val="92857"/>
              <a:buAutoNum type="arabicPeriod"/>
              <a:tabLst>
                <a:tab pos="173355" algn="l"/>
              </a:tabLst>
            </a:pPr>
            <a:r>
              <a:rPr dirty="0" sz="1400" spc="-5">
                <a:solidFill>
                  <a:srgbClr val="FF0066"/>
                </a:solidFill>
                <a:latin typeface="Times New Roman"/>
                <a:cs typeface="Times New Roman"/>
              </a:rPr>
              <a:t>CONSTRUCT </a:t>
            </a:r>
            <a:r>
              <a:rPr dirty="0" sz="1400" spc="10" b="1">
                <a:solidFill>
                  <a:srgbClr val="800000"/>
                </a:solidFill>
                <a:latin typeface="Times New Roman"/>
                <a:cs typeface="Times New Roman"/>
              </a:rPr>
              <a:t>90</a:t>
            </a:r>
            <a:r>
              <a:rPr dirty="0" baseline="24691" sz="1350" spc="15" b="1">
                <a:solidFill>
                  <a:srgbClr val="800000"/>
                </a:solidFill>
                <a:latin typeface="Times New Roman"/>
                <a:cs typeface="Times New Roman"/>
              </a:rPr>
              <a:t>0 </a:t>
            </a:r>
            <a:r>
              <a:rPr dirty="0" sz="1400" spc="-10">
                <a:solidFill>
                  <a:srgbClr val="FF0066"/>
                </a:solidFill>
                <a:latin typeface="Times New Roman"/>
                <a:cs typeface="Times New Roman"/>
              </a:rPr>
              <a:t>ANGLE</a:t>
            </a:r>
            <a:r>
              <a:rPr dirty="0" sz="1400" spc="-85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FF0066"/>
                </a:solidFill>
                <a:latin typeface="Times New Roman"/>
                <a:cs typeface="Times New Roman"/>
              </a:rPr>
              <a:t>WITH  THIS LINE </a:t>
            </a:r>
            <a:r>
              <a:rPr dirty="0" sz="1400" spc="-80">
                <a:solidFill>
                  <a:srgbClr val="FF0066"/>
                </a:solidFill>
                <a:latin typeface="Times New Roman"/>
                <a:cs typeface="Times New Roman"/>
              </a:rPr>
              <a:t>AT </a:t>
            </a:r>
            <a:r>
              <a:rPr dirty="0" sz="1400" spc="-5">
                <a:solidFill>
                  <a:srgbClr val="FF0066"/>
                </a:solidFill>
                <a:latin typeface="Times New Roman"/>
                <a:cs typeface="Times New Roman"/>
              </a:rPr>
              <a:t>POINT</a:t>
            </a:r>
            <a:r>
              <a:rPr dirty="0" sz="1400" spc="-65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dirty="0" sz="1400" b="1">
                <a:solidFill>
                  <a:srgbClr val="800000"/>
                </a:solidFill>
                <a:latin typeface="Times New Roman"/>
                <a:cs typeface="Times New Roman"/>
              </a:rPr>
              <a:t>F</a:t>
            </a:r>
            <a:endParaRPr sz="1400">
              <a:latin typeface="Times New Roman"/>
              <a:cs typeface="Times New Roman"/>
            </a:endParaRPr>
          </a:p>
          <a:p>
            <a:pPr marL="203835" marR="429259" indent="-166370">
              <a:lnSpc>
                <a:spcPct val="100000"/>
              </a:lnSpc>
              <a:buSzPct val="92857"/>
              <a:buAutoNum type="arabicPeriod"/>
              <a:tabLst>
                <a:tab pos="173355" algn="l"/>
              </a:tabLst>
            </a:pPr>
            <a:r>
              <a:rPr dirty="0" sz="1400" spc="-10">
                <a:solidFill>
                  <a:srgbClr val="FF0066"/>
                </a:solidFill>
                <a:latin typeface="Times New Roman"/>
                <a:cs typeface="Times New Roman"/>
              </a:rPr>
              <a:t>EXTEND </a:t>
            </a:r>
            <a:r>
              <a:rPr dirty="0" sz="1400" spc="-5">
                <a:solidFill>
                  <a:srgbClr val="FF0066"/>
                </a:solidFill>
                <a:latin typeface="Times New Roman"/>
                <a:cs typeface="Times New Roman"/>
              </a:rPr>
              <a:t>THE LINE </a:t>
            </a:r>
            <a:r>
              <a:rPr dirty="0" sz="1400" spc="-15">
                <a:solidFill>
                  <a:srgbClr val="FF0066"/>
                </a:solidFill>
                <a:latin typeface="Times New Roman"/>
                <a:cs typeface="Times New Roman"/>
              </a:rPr>
              <a:t>TO </a:t>
            </a:r>
            <a:r>
              <a:rPr dirty="0" sz="1400" spc="-5">
                <a:solidFill>
                  <a:srgbClr val="FF0066"/>
                </a:solidFill>
                <a:latin typeface="Times New Roman"/>
                <a:cs typeface="Times New Roman"/>
              </a:rPr>
              <a:t>MEET</a:t>
            </a:r>
            <a:r>
              <a:rPr dirty="0" sz="1400" spc="-100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FF0066"/>
                </a:solidFill>
                <a:latin typeface="Times New Roman"/>
                <a:cs typeface="Times New Roman"/>
              </a:rPr>
              <a:t>DIRECTRIX  </a:t>
            </a:r>
            <a:r>
              <a:rPr dirty="0" sz="1400" spc="-80">
                <a:solidFill>
                  <a:srgbClr val="FF0066"/>
                </a:solidFill>
                <a:latin typeface="Times New Roman"/>
                <a:cs typeface="Times New Roman"/>
              </a:rPr>
              <a:t>AT</a:t>
            </a:r>
            <a:r>
              <a:rPr dirty="0" sz="1400" spc="-25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dirty="0" sz="1400" b="1">
                <a:solidFill>
                  <a:srgbClr val="800000"/>
                </a:solidFill>
                <a:latin typeface="Times New Roman"/>
                <a:cs typeface="Times New Roman"/>
              </a:rPr>
              <a:t>T</a:t>
            </a:r>
            <a:endParaRPr sz="1400">
              <a:latin typeface="Times New Roman"/>
              <a:cs typeface="Times New Roman"/>
            </a:endParaRPr>
          </a:p>
          <a:p>
            <a:pPr marL="165735" marR="30480" indent="-128270">
              <a:lnSpc>
                <a:spcPct val="100000"/>
              </a:lnSpc>
              <a:buSzPct val="92857"/>
              <a:buAutoNum type="arabicPeriod"/>
              <a:tabLst>
                <a:tab pos="214629" algn="l"/>
              </a:tabLst>
            </a:pPr>
            <a:r>
              <a:rPr dirty="0" sz="1400" spc="-5">
                <a:solidFill>
                  <a:srgbClr val="FF0066"/>
                </a:solidFill>
                <a:latin typeface="Times New Roman"/>
                <a:cs typeface="Times New Roman"/>
              </a:rPr>
              <a:t>JOIN THIS POINT </a:t>
            </a:r>
            <a:r>
              <a:rPr dirty="0" sz="1400" spc="-15">
                <a:solidFill>
                  <a:srgbClr val="FF0066"/>
                </a:solidFill>
                <a:latin typeface="Times New Roman"/>
                <a:cs typeface="Times New Roman"/>
              </a:rPr>
              <a:t>TO </a:t>
            </a:r>
            <a:r>
              <a:rPr dirty="0" sz="1400">
                <a:solidFill>
                  <a:srgbClr val="800000"/>
                </a:solidFill>
                <a:latin typeface="Times New Roman"/>
                <a:cs typeface="Times New Roman"/>
              </a:rPr>
              <a:t>Q </a:t>
            </a:r>
            <a:r>
              <a:rPr dirty="0" sz="1400" spc="-5">
                <a:solidFill>
                  <a:srgbClr val="FF0066"/>
                </a:solidFill>
                <a:latin typeface="Times New Roman"/>
                <a:cs typeface="Times New Roman"/>
              </a:rPr>
              <a:t>AND </a:t>
            </a:r>
            <a:r>
              <a:rPr dirty="0" sz="1400" spc="-10">
                <a:solidFill>
                  <a:srgbClr val="FF0066"/>
                </a:solidFill>
                <a:latin typeface="Times New Roman"/>
                <a:cs typeface="Times New Roman"/>
              </a:rPr>
              <a:t>EXTEND. </a:t>
            </a:r>
            <a:r>
              <a:rPr dirty="0" sz="1400" spc="-5">
                <a:solidFill>
                  <a:srgbClr val="FF0066"/>
                </a:solidFill>
                <a:latin typeface="Times New Roman"/>
                <a:cs typeface="Times New Roman"/>
              </a:rPr>
              <a:t>THIS</a:t>
            </a:r>
            <a:r>
              <a:rPr dirty="0" sz="1400" spc="-170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0066"/>
                </a:solidFill>
                <a:latin typeface="Times New Roman"/>
                <a:cs typeface="Times New Roman"/>
              </a:rPr>
              <a:t>IS </a:t>
            </a:r>
            <a:r>
              <a:rPr dirty="0" sz="1400">
                <a:solidFill>
                  <a:srgbClr val="800000"/>
                </a:solidFill>
                <a:latin typeface="Times New Roman"/>
                <a:cs typeface="Times New Roman"/>
              </a:rPr>
              <a:t> </a:t>
            </a:r>
            <a:r>
              <a:rPr dirty="0" sz="1400" spc="-25">
                <a:solidFill>
                  <a:srgbClr val="800000"/>
                </a:solidFill>
                <a:latin typeface="Times New Roman"/>
                <a:cs typeface="Times New Roman"/>
              </a:rPr>
              <a:t>TANGENT </a:t>
            </a:r>
            <a:r>
              <a:rPr dirty="0" sz="1400" spc="-15">
                <a:solidFill>
                  <a:srgbClr val="FF0066"/>
                </a:solidFill>
                <a:latin typeface="Times New Roman"/>
                <a:cs typeface="Times New Roman"/>
              </a:rPr>
              <a:t>TO </a:t>
            </a:r>
            <a:r>
              <a:rPr dirty="0" sz="1400" spc="-5">
                <a:solidFill>
                  <a:srgbClr val="FF0066"/>
                </a:solidFill>
                <a:latin typeface="Times New Roman"/>
                <a:cs typeface="Times New Roman"/>
              </a:rPr>
              <a:t>THE </a:t>
            </a:r>
            <a:r>
              <a:rPr dirty="0" sz="1400" spc="-25">
                <a:solidFill>
                  <a:srgbClr val="FF0066"/>
                </a:solidFill>
                <a:latin typeface="Times New Roman"/>
                <a:cs typeface="Times New Roman"/>
              </a:rPr>
              <a:t>CURVE </a:t>
            </a:r>
            <a:r>
              <a:rPr dirty="0" sz="1400">
                <a:solidFill>
                  <a:srgbClr val="FF0066"/>
                </a:solidFill>
                <a:latin typeface="Times New Roman"/>
                <a:cs typeface="Times New Roman"/>
              </a:rPr>
              <a:t>FROM</a:t>
            </a:r>
            <a:r>
              <a:rPr dirty="0" sz="1400" spc="-30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800000"/>
                </a:solidFill>
                <a:latin typeface="Times New Roman"/>
                <a:cs typeface="Times New Roman"/>
              </a:rPr>
              <a:t>Q</a:t>
            </a:r>
            <a:endParaRPr sz="1400">
              <a:latin typeface="Times New Roman"/>
              <a:cs typeface="Times New Roman"/>
            </a:endParaRPr>
          </a:p>
          <a:p>
            <a:pPr marL="172720" indent="-135255">
              <a:lnSpc>
                <a:spcPct val="100000"/>
              </a:lnSpc>
              <a:buSzPct val="92857"/>
              <a:buAutoNum type="arabicPeriod"/>
              <a:tabLst>
                <a:tab pos="173355" algn="l"/>
              </a:tabLst>
            </a:pPr>
            <a:r>
              <a:rPr dirty="0" sz="1400" spc="-15">
                <a:solidFill>
                  <a:srgbClr val="FF0066"/>
                </a:solidFill>
                <a:latin typeface="Times New Roman"/>
                <a:cs typeface="Times New Roman"/>
              </a:rPr>
              <a:t>TO </a:t>
            </a:r>
            <a:r>
              <a:rPr dirty="0" sz="1400" spc="-5">
                <a:solidFill>
                  <a:srgbClr val="FF0066"/>
                </a:solidFill>
                <a:latin typeface="Times New Roman"/>
                <a:cs typeface="Times New Roman"/>
              </a:rPr>
              <a:t>THIS </a:t>
            </a:r>
            <a:r>
              <a:rPr dirty="0" sz="1400" spc="-25">
                <a:solidFill>
                  <a:srgbClr val="FF0066"/>
                </a:solidFill>
                <a:latin typeface="Times New Roman"/>
                <a:cs typeface="Times New Roman"/>
              </a:rPr>
              <a:t>TANGENT </a:t>
            </a:r>
            <a:r>
              <a:rPr dirty="0" sz="1400" spc="-30">
                <a:solidFill>
                  <a:srgbClr val="FF0066"/>
                </a:solidFill>
                <a:latin typeface="Times New Roman"/>
                <a:cs typeface="Times New Roman"/>
              </a:rPr>
              <a:t>DRAW</a:t>
            </a:r>
            <a:r>
              <a:rPr dirty="0" sz="1400" spc="-100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FF0066"/>
                </a:solidFill>
                <a:latin typeface="Times New Roman"/>
                <a:cs typeface="Times New Roman"/>
              </a:rPr>
              <a:t>PERPENDICULAR</a:t>
            </a:r>
            <a:endParaRPr sz="1400">
              <a:latin typeface="Times New Roman"/>
              <a:cs typeface="Times New Roman"/>
            </a:endParaRPr>
          </a:p>
          <a:p>
            <a:pPr marL="168910">
              <a:lnSpc>
                <a:spcPct val="100000"/>
              </a:lnSpc>
              <a:spcBef>
                <a:spcPts val="5"/>
              </a:spcBef>
            </a:pPr>
            <a:r>
              <a:rPr dirty="0" sz="1400" spc="-5">
                <a:solidFill>
                  <a:srgbClr val="FF0066"/>
                </a:solidFill>
                <a:latin typeface="Times New Roman"/>
                <a:cs typeface="Times New Roman"/>
              </a:rPr>
              <a:t>LINE FROM Q. </a:t>
            </a:r>
            <a:r>
              <a:rPr dirty="0" sz="1400">
                <a:solidFill>
                  <a:srgbClr val="FF0066"/>
                </a:solidFill>
                <a:latin typeface="Times New Roman"/>
                <a:cs typeface="Times New Roman"/>
              </a:rPr>
              <a:t>IT IS </a:t>
            </a:r>
            <a:r>
              <a:rPr dirty="0" sz="1400" spc="-5">
                <a:solidFill>
                  <a:srgbClr val="800000"/>
                </a:solidFill>
                <a:latin typeface="Times New Roman"/>
                <a:cs typeface="Times New Roman"/>
              </a:rPr>
              <a:t>NORMAL </a:t>
            </a:r>
            <a:r>
              <a:rPr dirty="0" sz="1400" spc="-15">
                <a:solidFill>
                  <a:srgbClr val="FF0066"/>
                </a:solidFill>
                <a:latin typeface="Times New Roman"/>
                <a:cs typeface="Times New Roman"/>
              </a:rPr>
              <a:t>TO</a:t>
            </a:r>
            <a:r>
              <a:rPr dirty="0" sz="1400" spc="-135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dirty="0" sz="1400" spc="-25">
                <a:solidFill>
                  <a:srgbClr val="FF0066"/>
                </a:solidFill>
                <a:latin typeface="Times New Roman"/>
                <a:cs typeface="Times New Roman"/>
              </a:rPr>
              <a:t>CURVE.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172835" marR="5080" indent="594360">
              <a:lnSpc>
                <a:spcPct val="100000"/>
              </a:lnSpc>
              <a:spcBef>
                <a:spcPts val="100"/>
              </a:spcBef>
            </a:pPr>
            <a:r>
              <a:rPr dirty="0" u="heavy" spc="-20">
                <a:solidFill>
                  <a:srgbClr val="FF0066"/>
                </a:solidFill>
                <a:uFill>
                  <a:solidFill>
                    <a:srgbClr val="FF0066"/>
                  </a:solidFill>
                </a:uFill>
              </a:rPr>
              <a:t>PARABOLA </a:t>
            </a:r>
            <a:r>
              <a:rPr dirty="0" u="none" spc="-20">
                <a:solidFill>
                  <a:srgbClr val="FF0066"/>
                </a:solidFill>
              </a:rPr>
              <a:t> </a:t>
            </a:r>
            <a:r>
              <a:rPr dirty="0" spc="-25"/>
              <a:t>TANGENT </a:t>
            </a:r>
            <a:r>
              <a:rPr dirty="0" spc="-5"/>
              <a:t>&amp;</a:t>
            </a:r>
            <a:r>
              <a:rPr dirty="0" spc="-55"/>
              <a:t> </a:t>
            </a:r>
            <a:r>
              <a:rPr dirty="0" spc="-5"/>
              <a:t>NORMAL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250342" y="268351"/>
            <a:ext cx="118681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0000FF"/>
                </a:solidFill>
                <a:latin typeface="Times New Roman"/>
                <a:cs typeface="Times New Roman"/>
              </a:rPr>
              <a:t>Problem</a:t>
            </a:r>
            <a:r>
              <a:rPr dirty="0" sz="1800" spc="-9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00FF"/>
                </a:solidFill>
                <a:latin typeface="Times New Roman"/>
                <a:cs typeface="Times New Roman"/>
              </a:rPr>
              <a:t>15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8010525" y="6623050"/>
            <a:ext cx="1109980" cy="195580"/>
            <a:chOff x="8010525" y="6623050"/>
            <a:chExt cx="1109980" cy="195580"/>
          </a:xfrm>
        </p:grpSpPr>
        <p:sp>
          <p:nvSpPr>
            <p:cNvPr id="31" name="object 31"/>
            <p:cNvSpPr/>
            <p:nvPr/>
          </p:nvSpPr>
          <p:spPr>
            <a:xfrm>
              <a:off x="8016875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625" y="182562"/>
                  </a:lnTo>
                  <a:lnTo>
                    <a:pt x="182625" y="159741"/>
                  </a:lnTo>
                  <a:lnTo>
                    <a:pt x="39877" y="159741"/>
                  </a:lnTo>
                  <a:lnTo>
                    <a:pt x="39877" y="91287"/>
                  </a:lnTo>
                  <a:lnTo>
                    <a:pt x="22859" y="91287"/>
                  </a:lnTo>
                  <a:lnTo>
                    <a:pt x="91313" y="22821"/>
                  </a:lnTo>
                  <a:lnTo>
                    <a:pt x="182625" y="22821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81"/>
                  </a:moveTo>
                  <a:lnTo>
                    <a:pt x="134111" y="31381"/>
                  </a:lnTo>
                  <a:lnTo>
                    <a:pt x="134111" y="65608"/>
                  </a:lnTo>
                  <a:lnTo>
                    <a:pt x="159766" y="91287"/>
                  </a:lnTo>
                  <a:lnTo>
                    <a:pt x="142621" y="91287"/>
                  </a:lnTo>
                  <a:lnTo>
                    <a:pt x="142621" y="159741"/>
                  </a:lnTo>
                  <a:lnTo>
                    <a:pt x="182625" y="159741"/>
                  </a:lnTo>
                  <a:lnTo>
                    <a:pt x="182625" y="31381"/>
                  </a:lnTo>
                  <a:close/>
                </a:path>
                <a:path w="182879" h="182879">
                  <a:moveTo>
                    <a:pt x="182625" y="22821"/>
                  </a:moveTo>
                  <a:lnTo>
                    <a:pt x="91313" y="22821"/>
                  </a:lnTo>
                  <a:lnTo>
                    <a:pt x="116967" y="48488"/>
                  </a:lnTo>
                  <a:lnTo>
                    <a:pt x="116967" y="31381"/>
                  </a:lnTo>
                  <a:lnTo>
                    <a:pt x="182625" y="31381"/>
                  </a:lnTo>
                  <a:lnTo>
                    <a:pt x="182625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8056753" y="6660781"/>
              <a:ext cx="102870" cy="128905"/>
            </a:xfrm>
            <a:custGeom>
              <a:avLst/>
              <a:gdLst/>
              <a:ahLst/>
              <a:cxnLst/>
              <a:rect l="l" t="t" r="r" b="b"/>
              <a:pathLst>
                <a:path w="102870" h="128904">
                  <a:moveTo>
                    <a:pt x="94233" y="0"/>
                  </a:moveTo>
                  <a:lnTo>
                    <a:pt x="77089" y="0"/>
                  </a:lnTo>
                  <a:lnTo>
                    <a:pt x="77089" y="17106"/>
                  </a:lnTo>
                  <a:lnTo>
                    <a:pt x="94233" y="34226"/>
                  </a:lnTo>
                  <a:lnTo>
                    <a:pt x="94233" y="0"/>
                  </a:lnTo>
                  <a:close/>
                </a:path>
                <a:path w="102870" h="128904">
                  <a:moveTo>
                    <a:pt x="102743" y="59905"/>
                  </a:moveTo>
                  <a:lnTo>
                    <a:pt x="0" y="59905"/>
                  </a:lnTo>
                  <a:lnTo>
                    <a:pt x="0" y="128360"/>
                  </a:lnTo>
                  <a:lnTo>
                    <a:pt x="42799" y="128360"/>
                  </a:lnTo>
                  <a:lnTo>
                    <a:pt x="42799" y="94129"/>
                  </a:lnTo>
                  <a:lnTo>
                    <a:pt x="102743" y="94129"/>
                  </a:lnTo>
                  <a:lnTo>
                    <a:pt x="102743" y="59905"/>
                  </a:lnTo>
                  <a:close/>
                </a:path>
                <a:path w="102870" h="128904">
                  <a:moveTo>
                    <a:pt x="102743" y="94129"/>
                  </a:moveTo>
                  <a:lnTo>
                    <a:pt x="59944" y="94129"/>
                  </a:lnTo>
                  <a:lnTo>
                    <a:pt x="59944" y="128360"/>
                  </a:lnTo>
                  <a:lnTo>
                    <a:pt x="102743" y="128360"/>
                  </a:lnTo>
                  <a:lnTo>
                    <a:pt x="102743" y="94129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80397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68453" y="0"/>
                  </a:moveTo>
                  <a:lnTo>
                    <a:pt x="0" y="68465"/>
                  </a:lnTo>
                  <a:lnTo>
                    <a:pt x="136906" y="68465"/>
                  </a:lnTo>
                  <a:lnTo>
                    <a:pt x="68453" y="0"/>
                  </a:lnTo>
                  <a:close/>
                </a:path>
                <a:path w="137159" h="137159">
                  <a:moveTo>
                    <a:pt x="76962" y="102689"/>
                  </a:moveTo>
                  <a:lnTo>
                    <a:pt x="59817" y="102689"/>
                  </a:lnTo>
                  <a:lnTo>
                    <a:pt x="59817" y="136919"/>
                  </a:lnTo>
                  <a:lnTo>
                    <a:pt x="76962" y="136919"/>
                  </a:lnTo>
                  <a:lnTo>
                    <a:pt x="76962" y="102689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8016875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91313" y="22821"/>
                  </a:moveTo>
                  <a:lnTo>
                    <a:pt x="116967" y="48488"/>
                  </a:lnTo>
                  <a:lnTo>
                    <a:pt x="116967" y="31381"/>
                  </a:lnTo>
                  <a:lnTo>
                    <a:pt x="134111" y="31381"/>
                  </a:lnTo>
                  <a:lnTo>
                    <a:pt x="134111" y="65608"/>
                  </a:lnTo>
                  <a:lnTo>
                    <a:pt x="159766" y="91287"/>
                  </a:lnTo>
                  <a:lnTo>
                    <a:pt x="142621" y="91287"/>
                  </a:lnTo>
                  <a:lnTo>
                    <a:pt x="142621" y="159741"/>
                  </a:lnTo>
                  <a:lnTo>
                    <a:pt x="39877" y="159741"/>
                  </a:lnTo>
                  <a:lnTo>
                    <a:pt x="39877" y="91287"/>
                  </a:lnTo>
                  <a:lnTo>
                    <a:pt x="22859" y="91287"/>
                  </a:lnTo>
                  <a:lnTo>
                    <a:pt x="91313" y="22821"/>
                  </a:lnTo>
                  <a:close/>
                </a:path>
                <a:path w="182879" h="182879">
                  <a:moveTo>
                    <a:pt x="116967" y="48488"/>
                  </a:moveTo>
                  <a:lnTo>
                    <a:pt x="134111" y="65608"/>
                  </a:lnTo>
                </a:path>
                <a:path w="182879" h="182879">
                  <a:moveTo>
                    <a:pt x="142621" y="91287"/>
                  </a:moveTo>
                  <a:lnTo>
                    <a:pt x="39877" y="91287"/>
                  </a:lnTo>
                </a:path>
                <a:path w="182879" h="182879">
                  <a:moveTo>
                    <a:pt x="82676" y="159741"/>
                  </a:moveTo>
                  <a:lnTo>
                    <a:pt x="82676" y="125511"/>
                  </a:lnTo>
                  <a:lnTo>
                    <a:pt x="99822" y="125511"/>
                  </a:lnTo>
                  <a:lnTo>
                    <a:pt x="99822" y="159741"/>
                  </a:lnTo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8382000" y="66294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4150" y="182562"/>
                  </a:lnTo>
                  <a:lnTo>
                    <a:pt x="184150" y="159741"/>
                  </a:lnTo>
                  <a:lnTo>
                    <a:pt x="160527" y="159741"/>
                  </a:lnTo>
                  <a:lnTo>
                    <a:pt x="23622" y="91287"/>
                  </a:lnTo>
                  <a:lnTo>
                    <a:pt x="160527" y="22821"/>
                  </a:lnTo>
                  <a:lnTo>
                    <a:pt x="184150" y="22821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821"/>
                  </a:moveTo>
                  <a:lnTo>
                    <a:pt x="160527" y="22821"/>
                  </a:lnTo>
                  <a:lnTo>
                    <a:pt x="160527" y="159741"/>
                  </a:lnTo>
                  <a:lnTo>
                    <a:pt x="184150" y="159741"/>
                  </a:lnTo>
                  <a:lnTo>
                    <a:pt x="184150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8405622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5" y="0"/>
                  </a:moveTo>
                  <a:lnTo>
                    <a:pt x="0" y="68465"/>
                  </a:lnTo>
                  <a:lnTo>
                    <a:pt x="136905" y="136919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8382000" y="66294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23622" y="91287"/>
                  </a:moveTo>
                  <a:lnTo>
                    <a:pt x="160527" y="22821"/>
                  </a:lnTo>
                  <a:lnTo>
                    <a:pt x="160527" y="159741"/>
                  </a:lnTo>
                  <a:lnTo>
                    <a:pt x="23622" y="91287"/>
                  </a:lnTo>
                  <a:close/>
                </a:path>
                <a:path w="184150" h="182879">
                  <a:moveTo>
                    <a:pt x="0" y="182562"/>
                  </a:moveTo>
                  <a:lnTo>
                    <a:pt x="184150" y="182562"/>
                  </a:lnTo>
                  <a:lnTo>
                    <a:pt x="184150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8566150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625" y="182562"/>
                  </a:lnTo>
                  <a:lnTo>
                    <a:pt x="182625" y="159741"/>
                  </a:lnTo>
                  <a:lnTo>
                    <a:pt x="22859" y="159741"/>
                  </a:lnTo>
                  <a:lnTo>
                    <a:pt x="22859" y="22821"/>
                  </a:lnTo>
                  <a:lnTo>
                    <a:pt x="182625" y="22821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821"/>
                  </a:moveTo>
                  <a:lnTo>
                    <a:pt x="22859" y="22821"/>
                  </a:lnTo>
                  <a:lnTo>
                    <a:pt x="159766" y="91287"/>
                  </a:lnTo>
                  <a:lnTo>
                    <a:pt x="22859" y="159741"/>
                  </a:lnTo>
                  <a:lnTo>
                    <a:pt x="182625" y="159741"/>
                  </a:lnTo>
                  <a:lnTo>
                    <a:pt x="182625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8589009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0"/>
                  </a:moveTo>
                  <a:lnTo>
                    <a:pt x="0" y="136919"/>
                  </a:lnTo>
                  <a:lnTo>
                    <a:pt x="136906" y="684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8566150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59766" y="91287"/>
                  </a:moveTo>
                  <a:lnTo>
                    <a:pt x="22859" y="159741"/>
                  </a:lnTo>
                  <a:lnTo>
                    <a:pt x="22859" y="22821"/>
                  </a:lnTo>
                  <a:lnTo>
                    <a:pt x="159766" y="91287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8199501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499" y="182562"/>
                  </a:lnTo>
                  <a:lnTo>
                    <a:pt x="182499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182499" y="22821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821"/>
                  </a:moveTo>
                  <a:lnTo>
                    <a:pt x="39877" y="22821"/>
                  </a:lnTo>
                  <a:lnTo>
                    <a:pt x="39877" y="159741"/>
                  </a:lnTo>
                  <a:lnTo>
                    <a:pt x="159639" y="159741"/>
                  </a:lnTo>
                  <a:lnTo>
                    <a:pt x="57023" y="91287"/>
                  </a:lnTo>
                  <a:lnTo>
                    <a:pt x="159639" y="22821"/>
                  </a:lnTo>
                  <a:close/>
                </a:path>
                <a:path w="182879" h="182879">
                  <a:moveTo>
                    <a:pt x="182499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82499" y="159741"/>
                  </a:lnTo>
                  <a:lnTo>
                    <a:pt x="182499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82222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6" y="0"/>
                  </a:moveTo>
                  <a:lnTo>
                    <a:pt x="34290" y="68465"/>
                  </a:lnTo>
                  <a:lnTo>
                    <a:pt x="136906" y="136919"/>
                  </a:lnTo>
                  <a:lnTo>
                    <a:pt x="136906" y="0"/>
                  </a:lnTo>
                  <a:close/>
                </a:path>
                <a:path w="137159" h="137159">
                  <a:moveTo>
                    <a:pt x="17145" y="0"/>
                  </a:moveTo>
                  <a:lnTo>
                    <a:pt x="0" y="0"/>
                  </a:lnTo>
                  <a:lnTo>
                    <a:pt x="0" y="136919"/>
                  </a:lnTo>
                  <a:lnTo>
                    <a:pt x="17145" y="136919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8199501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57023" y="91287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57023" y="91287"/>
                  </a:lnTo>
                  <a:close/>
                </a:path>
                <a:path w="182879" h="182879">
                  <a:moveTo>
                    <a:pt x="39877" y="22821"/>
                  </a:moveTo>
                  <a:lnTo>
                    <a:pt x="39877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39877" y="22821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8748776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499" y="182562"/>
                  </a:lnTo>
                  <a:lnTo>
                    <a:pt x="182499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182499" y="22821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821"/>
                  </a:moveTo>
                  <a:lnTo>
                    <a:pt x="22732" y="22821"/>
                  </a:lnTo>
                  <a:lnTo>
                    <a:pt x="125475" y="91287"/>
                  </a:lnTo>
                  <a:lnTo>
                    <a:pt x="22732" y="159741"/>
                  </a:lnTo>
                  <a:lnTo>
                    <a:pt x="142621" y="159741"/>
                  </a:lnTo>
                  <a:lnTo>
                    <a:pt x="142621" y="22821"/>
                  </a:lnTo>
                  <a:close/>
                </a:path>
                <a:path w="182879" h="182879">
                  <a:moveTo>
                    <a:pt x="182499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82499" y="159741"/>
                  </a:lnTo>
                  <a:lnTo>
                    <a:pt x="182499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8771508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0"/>
                  </a:moveTo>
                  <a:lnTo>
                    <a:pt x="0" y="136919"/>
                  </a:lnTo>
                  <a:lnTo>
                    <a:pt x="102743" y="68465"/>
                  </a:lnTo>
                  <a:lnTo>
                    <a:pt x="0" y="0"/>
                  </a:lnTo>
                  <a:close/>
                </a:path>
                <a:path w="137159" h="137159">
                  <a:moveTo>
                    <a:pt x="136906" y="0"/>
                  </a:moveTo>
                  <a:lnTo>
                    <a:pt x="119888" y="0"/>
                  </a:lnTo>
                  <a:lnTo>
                    <a:pt x="119888" y="136919"/>
                  </a:lnTo>
                  <a:lnTo>
                    <a:pt x="136906" y="136919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8748776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25475" y="91287"/>
                  </a:moveTo>
                  <a:lnTo>
                    <a:pt x="22732" y="159741"/>
                  </a:lnTo>
                  <a:lnTo>
                    <a:pt x="22732" y="22821"/>
                  </a:lnTo>
                  <a:lnTo>
                    <a:pt x="125475" y="91287"/>
                  </a:lnTo>
                  <a:close/>
                </a:path>
                <a:path w="182879" h="182879">
                  <a:moveTo>
                    <a:pt x="142621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42621" y="159741"/>
                  </a:lnTo>
                  <a:lnTo>
                    <a:pt x="142621" y="22821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8931275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562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56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8931275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4786376" y="899604"/>
            <a:ext cx="2035175" cy="5035550"/>
            <a:chOff x="4786376" y="899604"/>
            <a:chExt cx="2035175" cy="5035550"/>
          </a:xfrm>
        </p:grpSpPr>
        <p:sp>
          <p:nvSpPr>
            <p:cNvPr id="4" name="object 4"/>
            <p:cNvSpPr/>
            <p:nvPr/>
          </p:nvSpPr>
          <p:spPr>
            <a:xfrm>
              <a:off x="4821301" y="1371600"/>
              <a:ext cx="0" cy="4191000"/>
            </a:xfrm>
            <a:custGeom>
              <a:avLst/>
              <a:gdLst/>
              <a:ahLst/>
              <a:cxnLst/>
              <a:rect l="l" t="t" r="r" b="b"/>
              <a:pathLst>
                <a:path w="0" h="4191000">
                  <a:moveTo>
                    <a:pt x="0" y="0"/>
                  </a:moveTo>
                  <a:lnTo>
                    <a:pt x="0" y="41910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821301" y="3394074"/>
              <a:ext cx="1986280" cy="0"/>
            </a:xfrm>
            <a:custGeom>
              <a:avLst/>
              <a:gdLst/>
              <a:ahLst/>
              <a:cxnLst/>
              <a:rect l="l" t="t" r="r" b="b"/>
              <a:pathLst>
                <a:path w="1986279" h="0">
                  <a:moveTo>
                    <a:pt x="0" y="0"/>
                  </a:moveTo>
                  <a:lnTo>
                    <a:pt x="1985899" y="0"/>
                  </a:lnTo>
                </a:path>
              </a:pathLst>
            </a:custGeom>
            <a:ln w="28575">
              <a:solidFill>
                <a:srgbClr val="FFCC6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4786376" y="3359149"/>
              <a:ext cx="71374" cy="8255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088001" y="3359149"/>
              <a:ext cx="71374" cy="8255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395976" y="3365499"/>
              <a:ext cx="59055" cy="69850"/>
            </a:xfrm>
            <a:custGeom>
              <a:avLst/>
              <a:gdLst/>
              <a:ahLst/>
              <a:cxnLst/>
              <a:rect l="l" t="t" r="r" b="b"/>
              <a:pathLst>
                <a:path w="59054" h="69850">
                  <a:moveTo>
                    <a:pt x="29337" y="0"/>
                  </a:moveTo>
                  <a:lnTo>
                    <a:pt x="17895" y="2742"/>
                  </a:lnTo>
                  <a:lnTo>
                    <a:pt x="8572" y="10223"/>
                  </a:lnTo>
                  <a:lnTo>
                    <a:pt x="2297" y="21324"/>
                  </a:lnTo>
                  <a:lnTo>
                    <a:pt x="0" y="34925"/>
                  </a:lnTo>
                  <a:lnTo>
                    <a:pt x="2297" y="48525"/>
                  </a:lnTo>
                  <a:lnTo>
                    <a:pt x="8572" y="59626"/>
                  </a:lnTo>
                  <a:lnTo>
                    <a:pt x="17895" y="67107"/>
                  </a:lnTo>
                  <a:lnTo>
                    <a:pt x="29337" y="69850"/>
                  </a:lnTo>
                  <a:lnTo>
                    <a:pt x="40725" y="67107"/>
                  </a:lnTo>
                  <a:lnTo>
                    <a:pt x="50053" y="59626"/>
                  </a:lnTo>
                  <a:lnTo>
                    <a:pt x="56358" y="48525"/>
                  </a:lnTo>
                  <a:lnTo>
                    <a:pt x="58674" y="34925"/>
                  </a:lnTo>
                  <a:lnTo>
                    <a:pt x="56358" y="21324"/>
                  </a:lnTo>
                  <a:lnTo>
                    <a:pt x="50053" y="10223"/>
                  </a:lnTo>
                  <a:lnTo>
                    <a:pt x="40725" y="2742"/>
                  </a:lnTo>
                  <a:lnTo>
                    <a:pt x="29337" y="0"/>
                  </a:lnTo>
                  <a:close/>
                </a:path>
              </a:pathLst>
            </a:custGeom>
            <a:solidFill>
              <a:srgbClr val="3399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395976" y="3365499"/>
              <a:ext cx="59055" cy="69850"/>
            </a:xfrm>
            <a:custGeom>
              <a:avLst/>
              <a:gdLst/>
              <a:ahLst/>
              <a:cxnLst/>
              <a:rect l="l" t="t" r="r" b="b"/>
              <a:pathLst>
                <a:path w="59054" h="69850">
                  <a:moveTo>
                    <a:pt x="0" y="34925"/>
                  </a:moveTo>
                  <a:lnTo>
                    <a:pt x="2297" y="21324"/>
                  </a:lnTo>
                  <a:lnTo>
                    <a:pt x="8572" y="10223"/>
                  </a:lnTo>
                  <a:lnTo>
                    <a:pt x="17895" y="2742"/>
                  </a:lnTo>
                  <a:lnTo>
                    <a:pt x="29337" y="0"/>
                  </a:lnTo>
                  <a:lnTo>
                    <a:pt x="40725" y="2742"/>
                  </a:lnTo>
                  <a:lnTo>
                    <a:pt x="50053" y="10223"/>
                  </a:lnTo>
                  <a:lnTo>
                    <a:pt x="56358" y="21324"/>
                  </a:lnTo>
                  <a:lnTo>
                    <a:pt x="58674" y="34925"/>
                  </a:lnTo>
                  <a:lnTo>
                    <a:pt x="56358" y="48525"/>
                  </a:lnTo>
                  <a:lnTo>
                    <a:pt x="50053" y="59626"/>
                  </a:lnTo>
                  <a:lnTo>
                    <a:pt x="40725" y="67107"/>
                  </a:lnTo>
                  <a:lnTo>
                    <a:pt x="29337" y="69850"/>
                  </a:lnTo>
                  <a:lnTo>
                    <a:pt x="17895" y="67107"/>
                  </a:lnTo>
                  <a:lnTo>
                    <a:pt x="8572" y="59626"/>
                  </a:lnTo>
                  <a:lnTo>
                    <a:pt x="2297" y="48525"/>
                  </a:lnTo>
                  <a:lnTo>
                    <a:pt x="0" y="3492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691251" y="3359149"/>
              <a:ext cx="71374" cy="8255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992876" y="3359149"/>
              <a:ext cx="71374" cy="8255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424551" y="3336924"/>
              <a:ext cx="0" cy="138430"/>
            </a:xfrm>
            <a:custGeom>
              <a:avLst/>
              <a:gdLst/>
              <a:ahLst/>
              <a:cxnLst/>
              <a:rect l="l" t="t" r="r" b="b"/>
              <a:pathLst>
                <a:path w="0" h="138429">
                  <a:moveTo>
                    <a:pt x="0" y="0"/>
                  </a:moveTo>
                  <a:lnTo>
                    <a:pt x="0" y="13804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5377688" y="913891"/>
              <a:ext cx="977265" cy="5006975"/>
            </a:xfrm>
            <a:custGeom>
              <a:avLst/>
              <a:gdLst/>
              <a:ahLst/>
              <a:cxnLst/>
              <a:rect l="l" t="t" r="r" b="b"/>
              <a:pathLst>
                <a:path w="977264" h="5006975">
                  <a:moveTo>
                    <a:pt x="976884" y="5006365"/>
                  </a:moveTo>
                  <a:lnTo>
                    <a:pt x="926948" y="4956836"/>
                  </a:lnTo>
                  <a:lnTo>
                    <a:pt x="877755" y="4903153"/>
                  </a:lnTo>
                  <a:lnTo>
                    <a:pt x="829351" y="4845437"/>
                  </a:lnTo>
                  <a:lnTo>
                    <a:pt x="805459" y="4815103"/>
                  </a:lnTo>
                  <a:lnTo>
                    <a:pt x="781781" y="4783806"/>
                  </a:lnTo>
                  <a:lnTo>
                    <a:pt x="758324" y="4751559"/>
                  </a:lnTo>
                  <a:lnTo>
                    <a:pt x="735092" y="4718378"/>
                  </a:lnTo>
                  <a:lnTo>
                    <a:pt x="712092" y="4684278"/>
                  </a:lnTo>
                  <a:lnTo>
                    <a:pt x="689328" y="4649274"/>
                  </a:lnTo>
                  <a:lnTo>
                    <a:pt x="666808" y="4613380"/>
                  </a:lnTo>
                  <a:lnTo>
                    <a:pt x="644536" y="4576612"/>
                  </a:lnTo>
                  <a:lnTo>
                    <a:pt x="622519" y="4538983"/>
                  </a:lnTo>
                  <a:lnTo>
                    <a:pt x="600762" y="4500510"/>
                  </a:lnTo>
                  <a:lnTo>
                    <a:pt x="579270" y="4461207"/>
                  </a:lnTo>
                  <a:lnTo>
                    <a:pt x="558050" y="4421089"/>
                  </a:lnTo>
                  <a:lnTo>
                    <a:pt x="537108" y="4380170"/>
                  </a:lnTo>
                  <a:lnTo>
                    <a:pt x="516448" y="4338466"/>
                  </a:lnTo>
                  <a:lnTo>
                    <a:pt x="496076" y="4295992"/>
                  </a:lnTo>
                  <a:lnTo>
                    <a:pt x="476000" y="4252762"/>
                  </a:lnTo>
                  <a:lnTo>
                    <a:pt x="456223" y="4208791"/>
                  </a:lnTo>
                  <a:lnTo>
                    <a:pt x="436752" y="4164094"/>
                  </a:lnTo>
                  <a:lnTo>
                    <a:pt x="417592" y="4118686"/>
                  </a:lnTo>
                  <a:lnTo>
                    <a:pt x="398750" y="4072582"/>
                  </a:lnTo>
                  <a:lnTo>
                    <a:pt x="380230" y="4025797"/>
                  </a:lnTo>
                  <a:lnTo>
                    <a:pt x="362040" y="3978346"/>
                  </a:lnTo>
                  <a:lnTo>
                    <a:pt x="344183" y="3930242"/>
                  </a:lnTo>
                  <a:lnTo>
                    <a:pt x="326667" y="3881503"/>
                  </a:lnTo>
                  <a:lnTo>
                    <a:pt x="309496" y="3832141"/>
                  </a:lnTo>
                  <a:lnTo>
                    <a:pt x="292677" y="3782173"/>
                  </a:lnTo>
                  <a:lnTo>
                    <a:pt x="276215" y="3731613"/>
                  </a:lnTo>
                  <a:lnTo>
                    <a:pt x="260116" y="3680475"/>
                  </a:lnTo>
                  <a:lnTo>
                    <a:pt x="244386" y="3628775"/>
                  </a:lnTo>
                  <a:lnTo>
                    <a:pt x="229030" y="3576528"/>
                  </a:lnTo>
                  <a:lnTo>
                    <a:pt x="214055" y="3523749"/>
                  </a:lnTo>
                  <a:lnTo>
                    <a:pt x="199465" y="3470451"/>
                  </a:lnTo>
                  <a:lnTo>
                    <a:pt x="185266" y="3416651"/>
                  </a:lnTo>
                  <a:lnTo>
                    <a:pt x="171465" y="3362363"/>
                  </a:lnTo>
                  <a:lnTo>
                    <a:pt x="158067" y="3307603"/>
                  </a:lnTo>
                  <a:lnTo>
                    <a:pt x="145077" y="3252383"/>
                  </a:lnTo>
                  <a:lnTo>
                    <a:pt x="132502" y="3196721"/>
                  </a:lnTo>
                  <a:lnTo>
                    <a:pt x="120347" y="3140630"/>
                  </a:lnTo>
                  <a:lnTo>
                    <a:pt x="108617" y="3084126"/>
                  </a:lnTo>
                  <a:lnTo>
                    <a:pt x="97320" y="3027223"/>
                  </a:lnTo>
                  <a:lnTo>
                    <a:pt x="86459" y="2969937"/>
                  </a:lnTo>
                  <a:lnTo>
                    <a:pt x="76042" y="2912281"/>
                  </a:lnTo>
                  <a:lnTo>
                    <a:pt x="66073" y="2854272"/>
                  </a:lnTo>
                  <a:lnTo>
                    <a:pt x="56558" y="2795923"/>
                  </a:lnTo>
                  <a:lnTo>
                    <a:pt x="47504" y="2737250"/>
                  </a:lnTo>
                  <a:lnTo>
                    <a:pt x="38915" y="2678268"/>
                  </a:lnTo>
                  <a:lnTo>
                    <a:pt x="30798" y="2618991"/>
                  </a:lnTo>
                  <a:lnTo>
                    <a:pt x="23158" y="2559435"/>
                  </a:lnTo>
                  <a:lnTo>
                    <a:pt x="16001" y="2499614"/>
                  </a:lnTo>
                </a:path>
                <a:path w="977264" h="5006975">
                  <a:moveTo>
                    <a:pt x="961136" y="0"/>
                  </a:moveTo>
                  <a:lnTo>
                    <a:pt x="911186" y="49569"/>
                  </a:lnTo>
                  <a:lnTo>
                    <a:pt x="861981" y="103293"/>
                  </a:lnTo>
                  <a:lnTo>
                    <a:pt x="813566" y="161053"/>
                  </a:lnTo>
                  <a:lnTo>
                    <a:pt x="789668" y="191410"/>
                  </a:lnTo>
                  <a:lnTo>
                    <a:pt x="765985" y="222731"/>
                  </a:lnTo>
                  <a:lnTo>
                    <a:pt x="742522" y="255001"/>
                  </a:lnTo>
                  <a:lnTo>
                    <a:pt x="719286" y="288206"/>
                  </a:lnTo>
                  <a:lnTo>
                    <a:pt x="696281" y="322331"/>
                  </a:lnTo>
                  <a:lnTo>
                    <a:pt x="673513" y="357360"/>
                  </a:lnTo>
                  <a:lnTo>
                    <a:pt x="650988" y="393280"/>
                  </a:lnTo>
                  <a:lnTo>
                    <a:pt x="628712" y="430074"/>
                  </a:lnTo>
                  <a:lnTo>
                    <a:pt x="606690" y="467729"/>
                  </a:lnTo>
                  <a:lnTo>
                    <a:pt x="584929" y="506229"/>
                  </a:lnTo>
                  <a:lnTo>
                    <a:pt x="563434" y="545559"/>
                  </a:lnTo>
                  <a:lnTo>
                    <a:pt x="542210" y="585705"/>
                  </a:lnTo>
                  <a:lnTo>
                    <a:pt x="521263" y="626651"/>
                  </a:lnTo>
                  <a:lnTo>
                    <a:pt x="500599" y="668384"/>
                  </a:lnTo>
                  <a:lnTo>
                    <a:pt x="480224" y="710887"/>
                  </a:lnTo>
                  <a:lnTo>
                    <a:pt x="460144" y="754146"/>
                  </a:lnTo>
                  <a:lnTo>
                    <a:pt x="440363" y="798146"/>
                  </a:lnTo>
                  <a:lnTo>
                    <a:pt x="420889" y="842872"/>
                  </a:lnTo>
                  <a:lnTo>
                    <a:pt x="401726" y="888310"/>
                  </a:lnTo>
                  <a:lnTo>
                    <a:pt x="382880" y="934444"/>
                  </a:lnTo>
                  <a:lnTo>
                    <a:pt x="364357" y="981260"/>
                  </a:lnTo>
                  <a:lnTo>
                    <a:pt x="346163" y="1028742"/>
                  </a:lnTo>
                  <a:lnTo>
                    <a:pt x="328303" y="1076876"/>
                  </a:lnTo>
                  <a:lnTo>
                    <a:pt x="310783" y="1125648"/>
                  </a:lnTo>
                  <a:lnTo>
                    <a:pt x="293609" y="1175041"/>
                  </a:lnTo>
                  <a:lnTo>
                    <a:pt x="276786" y="1225041"/>
                  </a:lnTo>
                  <a:lnTo>
                    <a:pt x="260321" y="1275633"/>
                  </a:lnTo>
                  <a:lnTo>
                    <a:pt x="244219" y="1326803"/>
                  </a:lnTo>
                  <a:lnTo>
                    <a:pt x="228485" y="1378535"/>
                  </a:lnTo>
                  <a:lnTo>
                    <a:pt x="213125" y="1430815"/>
                  </a:lnTo>
                  <a:lnTo>
                    <a:pt x="198145" y="1483628"/>
                  </a:lnTo>
                  <a:lnTo>
                    <a:pt x="183551" y="1536958"/>
                  </a:lnTo>
                  <a:lnTo>
                    <a:pt x="169349" y="1590791"/>
                  </a:lnTo>
                  <a:lnTo>
                    <a:pt x="155544" y="1645113"/>
                  </a:lnTo>
                  <a:lnTo>
                    <a:pt x="142141" y="1699907"/>
                  </a:lnTo>
                  <a:lnTo>
                    <a:pt x="129147" y="1755160"/>
                  </a:lnTo>
                  <a:lnTo>
                    <a:pt x="116567" y="1810856"/>
                  </a:lnTo>
                  <a:lnTo>
                    <a:pt x="104408" y="1866981"/>
                  </a:lnTo>
                  <a:lnTo>
                    <a:pt x="92674" y="1923519"/>
                  </a:lnTo>
                  <a:lnTo>
                    <a:pt x="81371" y="1980456"/>
                  </a:lnTo>
                  <a:lnTo>
                    <a:pt x="70505" y="2037777"/>
                  </a:lnTo>
                  <a:lnTo>
                    <a:pt x="60082" y="2095467"/>
                  </a:lnTo>
                  <a:lnTo>
                    <a:pt x="50108" y="2153511"/>
                  </a:lnTo>
                  <a:lnTo>
                    <a:pt x="40588" y="2211894"/>
                  </a:lnTo>
                  <a:lnTo>
                    <a:pt x="31527" y="2270601"/>
                  </a:lnTo>
                  <a:lnTo>
                    <a:pt x="22933" y="2329618"/>
                  </a:lnTo>
                  <a:lnTo>
                    <a:pt x="14809" y="2388930"/>
                  </a:lnTo>
                  <a:lnTo>
                    <a:pt x="7163" y="2448521"/>
                  </a:lnTo>
                  <a:lnTo>
                    <a:pt x="0" y="2508377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6325361" y="2997834"/>
            <a:ext cx="90551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F (</a:t>
            </a:r>
            <a:r>
              <a:rPr dirty="0" sz="1800" spc="-150" b="1">
                <a:latin typeface="Times New Roman"/>
                <a:cs typeface="Times New Roman"/>
              </a:rPr>
              <a:t> </a:t>
            </a:r>
            <a:r>
              <a:rPr dirty="0" sz="1800" spc="-5" i="1">
                <a:latin typeface="Times New Roman"/>
                <a:cs typeface="Times New Roman"/>
              </a:rPr>
              <a:t>focus</a:t>
            </a:r>
            <a:r>
              <a:rPr dirty="0" sz="1800" spc="-5" b="1">
                <a:latin typeface="Times New Roman"/>
                <a:cs typeface="Times New Roman"/>
              </a:rPr>
              <a:t>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405754" y="3181858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V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891278" y="3077083"/>
            <a:ext cx="5073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(vertex)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719573" y="1093977"/>
            <a:ext cx="15430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719573" y="5666943"/>
            <a:ext cx="14478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B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783201" y="2581275"/>
            <a:ext cx="2914650" cy="3981450"/>
            <a:chOff x="4783201" y="2581275"/>
            <a:chExt cx="2914650" cy="3981450"/>
          </a:xfrm>
        </p:grpSpPr>
        <p:sp>
          <p:nvSpPr>
            <p:cNvPr id="20" name="object 20"/>
            <p:cNvSpPr/>
            <p:nvPr/>
          </p:nvSpPr>
          <p:spPr>
            <a:xfrm>
              <a:off x="6291326" y="3346450"/>
              <a:ext cx="88900" cy="889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5624576" y="4641850"/>
              <a:ext cx="88900" cy="889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4792726" y="2590800"/>
              <a:ext cx="1524000" cy="2209800"/>
            </a:xfrm>
            <a:custGeom>
              <a:avLst/>
              <a:gdLst/>
              <a:ahLst/>
              <a:cxnLst/>
              <a:rect l="l" t="t" r="r" b="b"/>
              <a:pathLst>
                <a:path w="1524000" h="2209800">
                  <a:moveTo>
                    <a:pt x="838200" y="2209800"/>
                  </a:moveTo>
                  <a:lnTo>
                    <a:pt x="1524000" y="762000"/>
                  </a:lnTo>
                </a:path>
                <a:path w="1524000" h="2209800">
                  <a:moveTo>
                    <a:pt x="1524000" y="762000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66663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4868926" y="2590800"/>
              <a:ext cx="1447800" cy="3962400"/>
            </a:xfrm>
            <a:custGeom>
              <a:avLst/>
              <a:gdLst/>
              <a:ahLst/>
              <a:cxnLst/>
              <a:rect l="l" t="t" r="r" b="b"/>
              <a:pathLst>
                <a:path w="1447800" h="3962400">
                  <a:moveTo>
                    <a:pt x="0" y="0"/>
                  </a:moveTo>
                  <a:lnTo>
                    <a:pt x="1447800" y="3962400"/>
                  </a:lnTo>
                </a:path>
              </a:pathLst>
            </a:custGeom>
            <a:ln w="19050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5021326" y="3810000"/>
              <a:ext cx="2667000" cy="1143000"/>
            </a:xfrm>
            <a:custGeom>
              <a:avLst/>
              <a:gdLst/>
              <a:ahLst/>
              <a:cxnLst/>
              <a:rect l="l" t="t" r="r" b="b"/>
              <a:pathLst>
                <a:path w="2667000" h="1143000">
                  <a:moveTo>
                    <a:pt x="0" y="1143000"/>
                  </a:moveTo>
                  <a:lnTo>
                    <a:pt x="2667000" y="0"/>
                  </a:lnTo>
                </a:path>
              </a:pathLst>
            </a:custGeom>
            <a:ln w="19050">
              <a:solidFill>
                <a:srgbClr val="FF006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828030" marR="5080" indent="502920">
              <a:lnSpc>
                <a:spcPct val="100000"/>
              </a:lnSpc>
              <a:spcBef>
                <a:spcPts val="100"/>
              </a:spcBef>
            </a:pPr>
            <a:r>
              <a:rPr dirty="0" u="heavy" spc="-5">
                <a:solidFill>
                  <a:srgbClr val="FF0066"/>
                </a:solidFill>
                <a:uFill>
                  <a:solidFill>
                    <a:srgbClr val="FF0066"/>
                  </a:solidFill>
                </a:uFill>
              </a:rPr>
              <a:t>HYPERBOLA </a:t>
            </a:r>
            <a:r>
              <a:rPr dirty="0" u="none" spc="-5">
                <a:solidFill>
                  <a:srgbClr val="FF0066"/>
                </a:solidFill>
              </a:rPr>
              <a:t> </a:t>
            </a:r>
            <a:r>
              <a:rPr dirty="0" spc="-25"/>
              <a:t>TANGENT </a:t>
            </a:r>
            <a:r>
              <a:rPr dirty="0" spc="-5"/>
              <a:t>&amp;</a:t>
            </a:r>
            <a:r>
              <a:rPr dirty="0" spc="-55"/>
              <a:t> </a:t>
            </a:r>
            <a:r>
              <a:rPr dirty="0" spc="-5"/>
              <a:t>NORMAL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4948173" y="4752213"/>
            <a:ext cx="62230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9900" algn="l"/>
              </a:tabLst>
            </a:pPr>
            <a:r>
              <a:rPr dirty="0" sz="1400" b="1">
                <a:solidFill>
                  <a:srgbClr val="FF0066"/>
                </a:solidFill>
                <a:latin typeface="Times New Roman"/>
                <a:cs typeface="Times New Roman"/>
              </a:rPr>
              <a:t>N</a:t>
            </a:r>
            <a:r>
              <a:rPr dirty="0" sz="1400" b="1">
                <a:solidFill>
                  <a:srgbClr val="FF0066"/>
                </a:solidFill>
                <a:latin typeface="Times New Roman"/>
                <a:cs typeface="Times New Roman"/>
              </a:rPr>
              <a:t>	</a:t>
            </a:r>
            <a:r>
              <a:rPr dirty="0" sz="1400" b="1">
                <a:solidFill>
                  <a:srgbClr val="FF0066"/>
                </a:solidFill>
                <a:latin typeface="Times New Roman"/>
                <a:cs typeface="Times New Roman"/>
              </a:rPr>
              <a:t>Q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692008" y="3685159"/>
            <a:ext cx="15430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FF0066"/>
                </a:solidFill>
                <a:latin typeface="Times New Roman"/>
                <a:cs typeface="Times New Roman"/>
              </a:rPr>
              <a:t>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567173" y="2465958"/>
            <a:ext cx="14478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solidFill>
                  <a:srgbClr val="FF0066"/>
                </a:solidFill>
                <a:latin typeface="Times New Roman"/>
                <a:cs typeface="Times New Roman"/>
              </a:rPr>
              <a:t>T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091554" y="6276543"/>
            <a:ext cx="14478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FF0066"/>
                </a:solidFill>
                <a:latin typeface="Times New Roman"/>
                <a:cs typeface="Times New Roman"/>
              </a:rPr>
              <a:t>T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932678" y="3399535"/>
            <a:ext cx="31559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 spc="10" b="1">
                <a:solidFill>
                  <a:srgbClr val="FF0066"/>
                </a:solidFill>
                <a:latin typeface="Times New Roman"/>
                <a:cs typeface="Times New Roman"/>
              </a:rPr>
              <a:t>90</a:t>
            </a:r>
            <a:r>
              <a:rPr dirty="0" baseline="24691" sz="1350" spc="15" b="1">
                <a:solidFill>
                  <a:srgbClr val="FF0066"/>
                </a:solidFill>
                <a:latin typeface="Times New Roman"/>
                <a:cs typeface="Times New Roman"/>
              </a:rPr>
              <a:t>0</a:t>
            </a:r>
            <a:endParaRPr baseline="24691" sz="135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853684" y="3151504"/>
            <a:ext cx="266065" cy="616585"/>
          </a:xfrm>
          <a:custGeom>
            <a:avLst/>
            <a:gdLst/>
            <a:ahLst/>
            <a:cxnLst/>
            <a:rect l="l" t="t" r="r" b="b"/>
            <a:pathLst>
              <a:path w="266064" h="616585">
                <a:moveTo>
                  <a:pt x="50466" y="58550"/>
                </a:moveTo>
                <a:lnTo>
                  <a:pt x="32385" y="94361"/>
                </a:lnTo>
                <a:lnTo>
                  <a:pt x="13588" y="147828"/>
                </a:lnTo>
                <a:lnTo>
                  <a:pt x="2666" y="202946"/>
                </a:lnTo>
                <a:lnTo>
                  <a:pt x="0" y="240157"/>
                </a:lnTo>
                <a:lnTo>
                  <a:pt x="0" y="258699"/>
                </a:lnTo>
                <a:lnTo>
                  <a:pt x="5333" y="314198"/>
                </a:lnTo>
                <a:lnTo>
                  <a:pt x="18541" y="368427"/>
                </a:lnTo>
                <a:lnTo>
                  <a:pt x="39496" y="420624"/>
                </a:lnTo>
                <a:lnTo>
                  <a:pt x="68452" y="469900"/>
                </a:lnTo>
                <a:lnTo>
                  <a:pt x="91820" y="500380"/>
                </a:lnTo>
                <a:lnTo>
                  <a:pt x="118744" y="528955"/>
                </a:lnTo>
                <a:lnTo>
                  <a:pt x="147827" y="554355"/>
                </a:lnTo>
                <a:lnTo>
                  <a:pt x="194055" y="585470"/>
                </a:lnTo>
                <a:lnTo>
                  <a:pt x="244220" y="609727"/>
                </a:lnTo>
                <a:lnTo>
                  <a:pt x="261492" y="616204"/>
                </a:lnTo>
                <a:lnTo>
                  <a:pt x="265811" y="604266"/>
                </a:lnTo>
                <a:lnTo>
                  <a:pt x="248665" y="597916"/>
                </a:lnTo>
                <a:lnTo>
                  <a:pt x="232155" y="590804"/>
                </a:lnTo>
                <a:lnTo>
                  <a:pt x="184785" y="565023"/>
                </a:lnTo>
                <a:lnTo>
                  <a:pt x="141604" y="532638"/>
                </a:lnTo>
                <a:lnTo>
                  <a:pt x="113918" y="505968"/>
                </a:lnTo>
                <a:lnTo>
                  <a:pt x="78612" y="462280"/>
                </a:lnTo>
                <a:lnTo>
                  <a:pt x="50800" y="414782"/>
                </a:lnTo>
                <a:lnTo>
                  <a:pt x="30479" y="364236"/>
                </a:lnTo>
                <a:lnTo>
                  <a:pt x="17779" y="311785"/>
                </a:lnTo>
                <a:lnTo>
                  <a:pt x="12725" y="258699"/>
                </a:lnTo>
                <a:lnTo>
                  <a:pt x="12700" y="240157"/>
                </a:lnTo>
                <a:lnTo>
                  <a:pt x="13715" y="222250"/>
                </a:lnTo>
                <a:lnTo>
                  <a:pt x="21462" y="168656"/>
                </a:lnTo>
                <a:lnTo>
                  <a:pt x="37083" y="116205"/>
                </a:lnTo>
                <a:lnTo>
                  <a:pt x="60705" y="66040"/>
                </a:lnTo>
                <a:lnTo>
                  <a:pt x="60810" y="65890"/>
                </a:lnTo>
                <a:lnTo>
                  <a:pt x="50466" y="58550"/>
                </a:lnTo>
                <a:close/>
              </a:path>
              <a:path w="266064" h="616585">
                <a:moveTo>
                  <a:pt x="92143" y="48260"/>
                </a:moveTo>
                <a:lnTo>
                  <a:pt x="57657" y="48260"/>
                </a:lnTo>
                <a:lnTo>
                  <a:pt x="68071" y="55499"/>
                </a:lnTo>
                <a:lnTo>
                  <a:pt x="60810" y="65890"/>
                </a:lnTo>
                <a:lnTo>
                  <a:pt x="86613" y="84200"/>
                </a:lnTo>
                <a:lnTo>
                  <a:pt x="92143" y="48260"/>
                </a:lnTo>
                <a:close/>
              </a:path>
              <a:path w="266064" h="616585">
                <a:moveTo>
                  <a:pt x="57657" y="48260"/>
                </a:moveTo>
                <a:lnTo>
                  <a:pt x="50466" y="58550"/>
                </a:lnTo>
                <a:lnTo>
                  <a:pt x="60810" y="65890"/>
                </a:lnTo>
                <a:lnTo>
                  <a:pt x="68071" y="55499"/>
                </a:lnTo>
                <a:lnTo>
                  <a:pt x="57657" y="48260"/>
                </a:lnTo>
                <a:close/>
              </a:path>
              <a:path w="266064" h="616585">
                <a:moveTo>
                  <a:pt x="99567" y="0"/>
                </a:moveTo>
                <a:lnTo>
                  <a:pt x="24511" y="40132"/>
                </a:lnTo>
                <a:lnTo>
                  <a:pt x="50466" y="58550"/>
                </a:lnTo>
                <a:lnTo>
                  <a:pt x="57657" y="48260"/>
                </a:lnTo>
                <a:lnTo>
                  <a:pt x="92143" y="48260"/>
                </a:lnTo>
                <a:lnTo>
                  <a:pt x="995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276225" y="533400"/>
            <a:ext cx="3810000" cy="914400"/>
          </a:xfrm>
          <a:prstGeom prst="rect">
            <a:avLst/>
          </a:prstGeom>
          <a:solidFill>
            <a:srgbClr val="FF0066"/>
          </a:solidFill>
          <a:ln w="12700">
            <a:solidFill>
              <a:srgbClr val="000000"/>
            </a:solidFill>
          </a:ln>
        </p:spPr>
        <p:txBody>
          <a:bodyPr wrap="square" lIns="0" tIns="46355" rIns="0" bIns="0" rtlCol="0" vert="horz">
            <a:spAutoFit/>
          </a:bodyPr>
          <a:lstStyle/>
          <a:p>
            <a:pPr marL="96520">
              <a:lnSpc>
                <a:spcPct val="100000"/>
              </a:lnSpc>
              <a:spcBef>
                <a:spcPts val="365"/>
              </a:spcBef>
            </a:pPr>
            <a:r>
              <a:rPr dirty="0" sz="1800" spc="-20" b="1">
                <a:solidFill>
                  <a:srgbClr val="FFFF99"/>
                </a:solidFill>
                <a:latin typeface="Times New Roman"/>
                <a:cs typeface="Times New Roman"/>
              </a:rPr>
              <a:t>TO </a:t>
            </a:r>
            <a:r>
              <a:rPr dirty="0" sz="1800" spc="-55" b="1">
                <a:solidFill>
                  <a:srgbClr val="FFFF99"/>
                </a:solidFill>
                <a:latin typeface="Times New Roman"/>
                <a:cs typeface="Times New Roman"/>
              </a:rPr>
              <a:t>DRAW </a:t>
            </a:r>
            <a:r>
              <a:rPr dirty="0" sz="1800" spc="-20" b="1">
                <a:solidFill>
                  <a:srgbClr val="FFFF99"/>
                </a:solidFill>
                <a:latin typeface="Times New Roman"/>
                <a:cs typeface="Times New Roman"/>
              </a:rPr>
              <a:t>TANGENT </a:t>
            </a:r>
            <a:r>
              <a:rPr dirty="0" sz="1800" b="1">
                <a:solidFill>
                  <a:srgbClr val="FFFF99"/>
                </a:solidFill>
                <a:latin typeface="Times New Roman"/>
                <a:cs typeface="Times New Roman"/>
              </a:rPr>
              <a:t>&amp;</a:t>
            </a:r>
            <a:r>
              <a:rPr dirty="0" sz="1800" spc="-40" b="1">
                <a:solidFill>
                  <a:srgbClr val="FFFF99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FFFF99"/>
                </a:solidFill>
                <a:latin typeface="Times New Roman"/>
                <a:cs typeface="Times New Roman"/>
              </a:rPr>
              <a:t>NORMAL</a:t>
            </a:r>
            <a:endParaRPr sz="1800">
              <a:latin typeface="Times New Roman"/>
              <a:cs typeface="Times New Roman"/>
            </a:endParaRPr>
          </a:p>
          <a:p>
            <a:pPr marL="421640" marR="398780" indent="600075">
              <a:lnSpc>
                <a:spcPct val="100000"/>
              </a:lnSpc>
            </a:pPr>
            <a:r>
              <a:rPr dirty="0" sz="1800" spc="-20" b="1">
                <a:solidFill>
                  <a:srgbClr val="FFFF99"/>
                </a:solidFill>
                <a:latin typeface="Times New Roman"/>
                <a:cs typeface="Times New Roman"/>
              </a:rPr>
              <a:t>TO </a:t>
            </a:r>
            <a:r>
              <a:rPr dirty="0" sz="1800" b="1">
                <a:solidFill>
                  <a:srgbClr val="FFFF99"/>
                </a:solidFill>
                <a:latin typeface="Times New Roman"/>
                <a:cs typeface="Times New Roman"/>
              </a:rPr>
              <a:t>THE </a:t>
            </a:r>
            <a:r>
              <a:rPr dirty="0" sz="1800" spc="-20" b="1">
                <a:solidFill>
                  <a:srgbClr val="FFFF99"/>
                </a:solidFill>
                <a:latin typeface="Times New Roman"/>
                <a:cs typeface="Times New Roman"/>
              </a:rPr>
              <a:t>CURVE  </a:t>
            </a:r>
            <a:r>
              <a:rPr dirty="0" sz="1800" b="1">
                <a:solidFill>
                  <a:srgbClr val="FFFF99"/>
                </a:solidFill>
                <a:latin typeface="Times New Roman"/>
                <a:cs typeface="Times New Roman"/>
              </a:rPr>
              <a:t>FROM </a:t>
            </a:r>
            <a:r>
              <a:rPr dirty="0" sz="1800" spc="-5" b="1">
                <a:solidFill>
                  <a:srgbClr val="FFFF99"/>
                </a:solidFill>
                <a:latin typeface="Times New Roman"/>
                <a:cs typeface="Times New Roman"/>
              </a:rPr>
              <a:t>A GIVEN POINT </a:t>
            </a:r>
            <a:r>
              <a:rPr dirty="0" sz="1800" b="1">
                <a:solidFill>
                  <a:srgbClr val="FFFF99"/>
                </a:solidFill>
                <a:latin typeface="Times New Roman"/>
                <a:cs typeface="Times New Roman"/>
              </a:rPr>
              <a:t>( Q</a:t>
            </a:r>
            <a:r>
              <a:rPr dirty="0" sz="1800" spc="-285" b="1">
                <a:solidFill>
                  <a:srgbClr val="FFFF99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FFFF99"/>
                </a:solidFill>
                <a:latin typeface="Times New Roman"/>
                <a:cs typeface="Times New Roman"/>
              </a:rPr>
              <a:t>)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50800" y="1917700"/>
            <a:ext cx="4446905" cy="2428875"/>
            <a:chOff x="50800" y="1917700"/>
            <a:chExt cx="4446905" cy="2428875"/>
          </a:xfrm>
        </p:grpSpPr>
        <p:sp>
          <p:nvSpPr>
            <p:cNvPr id="34" name="object 34"/>
            <p:cNvSpPr/>
            <p:nvPr/>
          </p:nvSpPr>
          <p:spPr>
            <a:xfrm>
              <a:off x="57150" y="1924050"/>
              <a:ext cx="4434205" cy="2416175"/>
            </a:xfrm>
            <a:custGeom>
              <a:avLst/>
              <a:gdLst/>
              <a:ahLst/>
              <a:cxnLst/>
              <a:rect l="l" t="t" r="r" b="b"/>
              <a:pathLst>
                <a:path w="4434205" h="2416175">
                  <a:moveTo>
                    <a:pt x="3492500" y="2066925"/>
                  </a:moveTo>
                  <a:lnTo>
                    <a:pt x="2444750" y="2066925"/>
                  </a:lnTo>
                  <a:lnTo>
                    <a:pt x="4433951" y="2416175"/>
                  </a:lnTo>
                  <a:lnTo>
                    <a:pt x="3492500" y="2066925"/>
                  </a:lnTo>
                  <a:close/>
                </a:path>
                <a:path w="4434205" h="2416175">
                  <a:moveTo>
                    <a:pt x="3846449" y="0"/>
                  </a:moveTo>
                  <a:lnTo>
                    <a:pt x="344500" y="0"/>
                  </a:lnTo>
                  <a:lnTo>
                    <a:pt x="297754" y="3143"/>
                  </a:lnTo>
                  <a:lnTo>
                    <a:pt x="252919" y="12301"/>
                  </a:lnTo>
                  <a:lnTo>
                    <a:pt x="210406" y="27064"/>
                  </a:lnTo>
                  <a:lnTo>
                    <a:pt x="170625" y="47022"/>
                  </a:lnTo>
                  <a:lnTo>
                    <a:pt x="133987" y="71766"/>
                  </a:lnTo>
                  <a:lnTo>
                    <a:pt x="100903" y="100885"/>
                  </a:lnTo>
                  <a:lnTo>
                    <a:pt x="71782" y="133970"/>
                  </a:lnTo>
                  <a:lnTo>
                    <a:pt x="47035" y="170612"/>
                  </a:lnTo>
                  <a:lnTo>
                    <a:pt x="27073" y="210401"/>
                  </a:lnTo>
                  <a:lnTo>
                    <a:pt x="12306" y="252926"/>
                  </a:lnTo>
                  <a:lnTo>
                    <a:pt x="3144" y="297780"/>
                  </a:lnTo>
                  <a:lnTo>
                    <a:pt x="0" y="344550"/>
                  </a:lnTo>
                  <a:lnTo>
                    <a:pt x="8" y="1722501"/>
                  </a:lnTo>
                  <a:lnTo>
                    <a:pt x="3144" y="1769144"/>
                  </a:lnTo>
                  <a:lnTo>
                    <a:pt x="12306" y="1813998"/>
                  </a:lnTo>
                  <a:lnTo>
                    <a:pt x="27073" y="1856523"/>
                  </a:lnTo>
                  <a:lnTo>
                    <a:pt x="47035" y="1896312"/>
                  </a:lnTo>
                  <a:lnTo>
                    <a:pt x="71782" y="1932954"/>
                  </a:lnTo>
                  <a:lnTo>
                    <a:pt x="100903" y="1966039"/>
                  </a:lnTo>
                  <a:lnTo>
                    <a:pt x="133987" y="1995158"/>
                  </a:lnTo>
                  <a:lnTo>
                    <a:pt x="170625" y="2019902"/>
                  </a:lnTo>
                  <a:lnTo>
                    <a:pt x="210406" y="2039860"/>
                  </a:lnTo>
                  <a:lnTo>
                    <a:pt x="252919" y="2054623"/>
                  </a:lnTo>
                  <a:lnTo>
                    <a:pt x="297754" y="2063781"/>
                  </a:lnTo>
                  <a:lnTo>
                    <a:pt x="344500" y="2066925"/>
                  </a:lnTo>
                  <a:lnTo>
                    <a:pt x="3846449" y="2066925"/>
                  </a:lnTo>
                  <a:lnTo>
                    <a:pt x="3893219" y="2063781"/>
                  </a:lnTo>
                  <a:lnTo>
                    <a:pt x="3938073" y="2054623"/>
                  </a:lnTo>
                  <a:lnTo>
                    <a:pt x="3980598" y="2039860"/>
                  </a:lnTo>
                  <a:lnTo>
                    <a:pt x="4020387" y="2019902"/>
                  </a:lnTo>
                  <a:lnTo>
                    <a:pt x="4057029" y="1995158"/>
                  </a:lnTo>
                  <a:lnTo>
                    <a:pt x="4090114" y="1966039"/>
                  </a:lnTo>
                  <a:lnTo>
                    <a:pt x="4119233" y="1932954"/>
                  </a:lnTo>
                  <a:lnTo>
                    <a:pt x="4143977" y="1896312"/>
                  </a:lnTo>
                  <a:lnTo>
                    <a:pt x="4163935" y="1856523"/>
                  </a:lnTo>
                  <a:lnTo>
                    <a:pt x="4178698" y="1813998"/>
                  </a:lnTo>
                  <a:lnTo>
                    <a:pt x="4187856" y="1769144"/>
                  </a:lnTo>
                  <a:lnTo>
                    <a:pt x="4190991" y="1722501"/>
                  </a:lnTo>
                  <a:lnTo>
                    <a:pt x="4191000" y="344550"/>
                  </a:lnTo>
                  <a:lnTo>
                    <a:pt x="4187856" y="297780"/>
                  </a:lnTo>
                  <a:lnTo>
                    <a:pt x="4178698" y="252926"/>
                  </a:lnTo>
                  <a:lnTo>
                    <a:pt x="4163935" y="210401"/>
                  </a:lnTo>
                  <a:lnTo>
                    <a:pt x="4143977" y="170612"/>
                  </a:lnTo>
                  <a:lnTo>
                    <a:pt x="4119233" y="133970"/>
                  </a:lnTo>
                  <a:lnTo>
                    <a:pt x="4090114" y="100885"/>
                  </a:lnTo>
                  <a:lnTo>
                    <a:pt x="4057029" y="71766"/>
                  </a:lnTo>
                  <a:lnTo>
                    <a:pt x="4020387" y="47022"/>
                  </a:lnTo>
                  <a:lnTo>
                    <a:pt x="3980598" y="27064"/>
                  </a:lnTo>
                  <a:lnTo>
                    <a:pt x="3938073" y="12301"/>
                  </a:lnTo>
                  <a:lnTo>
                    <a:pt x="3893219" y="3143"/>
                  </a:lnTo>
                  <a:lnTo>
                    <a:pt x="3846449" y="0"/>
                  </a:lnTo>
                  <a:close/>
                </a:path>
              </a:pathLst>
            </a:custGeom>
            <a:solidFill>
              <a:srgbClr val="66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57150" y="1924050"/>
              <a:ext cx="4434205" cy="2416175"/>
            </a:xfrm>
            <a:custGeom>
              <a:avLst/>
              <a:gdLst/>
              <a:ahLst/>
              <a:cxnLst/>
              <a:rect l="l" t="t" r="r" b="b"/>
              <a:pathLst>
                <a:path w="4434205" h="2416175">
                  <a:moveTo>
                    <a:pt x="0" y="344550"/>
                  </a:moveTo>
                  <a:lnTo>
                    <a:pt x="3144" y="297780"/>
                  </a:lnTo>
                  <a:lnTo>
                    <a:pt x="12306" y="252926"/>
                  </a:lnTo>
                  <a:lnTo>
                    <a:pt x="27073" y="210401"/>
                  </a:lnTo>
                  <a:lnTo>
                    <a:pt x="47035" y="170612"/>
                  </a:lnTo>
                  <a:lnTo>
                    <a:pt x="71782" y="133970"/>
                  </a:lnTo>
                  <a:lnTo>
                    <a:pt x="100903" y="100885"/>
                  </a:lnTo>
                  <a:lnTo>
                    <a:pt x="133987" y="71766"/>
                  </a:lnTo>
                  <a:lnTo>
                    <a:pt x="170625" y="47022"/>
                  </a:lnTo>
                  <a:lnTo>
                    <a:pt x="210406" y="27064"/>
                  </a:lnTo>
                  <a:lnTo>
                    <a:pt x="252919" y="12301"/>
                  </a:lnTo>
                  <a:lnTo>
                    <a:pt x="297754" y="3143"/>
                  </a:lnTo>
                  <a:lnTo>
                    <a:pt x="344500" y="0"/>
                  </a:lnTo>
                  <a:lnTo>
                    <a:pt x="2444750" y="0"/>
                  </a:lnTo>
                  <a:lnTo>
                    <a:pt x="3492500" y="0"/>
                  </a:lnTo>
                  <a:lnTo>
                    <a:pt x="3846449" y="0"/>
                  </a:lnTo>
                  <a:lnTo>
                    <a:pt x="3893219" y="3143"/>
                  </a:lnTo>
                  <a:lnTo>
                    <a:pt x="3938073" y="12301"/>
                  </a:lnTo>
                  <a:lnTo>
                    <a:pt x="3980598" y="27064"/>
                  </a:lnTo>
                  <a:lnTo>
                    <a:pt x="4020387" y="47022"/>
                  </a:lnTo>
                  <a:lnTo>
                    <a:pt x="4057029" y="71766"/>
                  </a:lnTo>
                  <a:lnTo>
                    <a:pt x="4090114" y="100885"/>
                  </a:lnTo>
                  <a:lnTo>
                    <a:pt x="4119233" y="133970"/>
                  </a:lnTo>
                  <a:lnTo>
                    <a:pt x="4143977" y="170612"/>
                  </a:lnTo>
                  <a:lnTo>
                    <a:pt x="4163935" y="210401"/>
                  </a:lnTo>
                  <a:lnTo>
                    <a:pt x="4178698" y="252926"/>
                  </a:lnTo>
                  <a:lnTo>
                    <a:pt x="4187856" y="297780"/>
                  </a:lnTo>
                  <a:lnTo>
                    <a:pt x="4191000" y="344550"/>
                  </a:lnTo>
                  <a:lnTo>
                    <a:pt x="4191000" y="1205738"/>
                  </a:lnTo>
                  <a:lnTo>
                    <a:pt x="4191000" y="1722501"/>
                  </a:lnTo>
                  <a:lnTo>
                    <a:pt x="4187856" y="1769144"/>
                  </a:lnTo>
                  <a:lnTo>
                    <a:pt x="4178698" y="1813998"/>
                  </a:lnTo>
                  <a:lnTo>
                    <a:pt x="4163935" y="1856523"/>
                  </a:lnTo>
                  <a:lnTo>
                    <a:pt x="4143977" y="1896312"/>
                  </a:lnTo>
                  <a:lnTo>
                    <a:pt x="4119233" y="1932954"/>
                  </a:lnTo>
                  <a:lnTo>
                    <a:pt x="4090114" y="1966039"/>
                  </a:lnTo>
                  <a:lnTo>
                    <a:pt x="4057029" y="1995158"/>
                  </a:lnTo>
                  <a:lnTo>
                    <a:pt x="4020387" y="2019902"/>
                  </a:lnTo>
                  <a:lnTo>
                    <a:pt x="3980598" y="2039860"/>
                  </a:lnTo>
                  <a:lnTo>
                    <a:pt x="3938073" y="2054623"/>
                  </a:lnTo>
                  <a:lnTo>
                    <a:pt x="3893219" y="2063781"/>
                  </a:lnTo>
                  <a:lnTo>
                    <a:pt x="3846449" y="2066925"/>
                  </a:lnTo>
                  <a:lnTo>
                    <a:pt x="3492500" y="2066925"/>
                  </a:lnTo>
                  <a:lnTo>
                    <a:pt x="4433951" y="2416175"/>
                  </a:lnTo>
                  <a:lnTo>
                    <a:pt x="2444750" y="2066925"/>
                  </a:lnTo>
                  <a:lnTo>
                    <a:pt x="344500" y="2066925"/>
                  </a:lnTo>
                  <a:lnTo>
                    <a:pt x="297754" y="2063781"/>
                  </a:lnTo>
                  <a:lnTo>
                    <a:pt x="252919" y="2054623"/>
                  </a:lnTo>
                  <a:lnTo>
                    <a:pt x="210406" y="2039860"/>
                  </a:lnTo>
                  <a:lnTo>
                    <a:pt x="170625" y="2019902"/>
                  </a:lnTo>
                  <a:lnTo>
                    <a:pt x="133987" y="1995158"/>
                  </a:lnTo>
                  <a:lnTo>
                    <a:pt x="100903" y="1966039"/>
                  </a:lnTo>
                  <a:lnTo>
                    <a:pt x="71782" y="1932954"/>
                  </a:lnTo>
                  <a:lnTo>
                    <a:pt x="47035" y="1896312"/>
                  </a:lnTo>
                  <a:lnTo>
                    <a:pt x="27073" y="1856523"/>
                  </a:lnTo>
                  <a:lnTo>
                    <a:pt x="12306" y="1813998"/>
                  </a:lnTo>
                  <a:lnTo>
                    <a:pt x="3144" y="1769144"/>
                  </a:lnTo>
                  <a:lnTo>
                    <a:pt x="0" y="1722374"/>
                  </a:lnTo>
                  <a:lnTo>
                    <a:pt x="0" y="1205738"/>
                  </a:lnTo>
                  <a:lnTo>
                    <a:pt x="0" y="34455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/>
          <p:cNvSpPr txBox="1"/>
          <p:nvPr/>
        </p:nvSpPr>
        <p:spPr>
          <a:xfrm>
            <a:off x="129539" y="2084577"/>
            <a:ext cx="3954145" cy="17335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72720" indent="-135255">
              <a:lnSpc>
                <a:spcPct val="100000"/>
              </a:lnSpc>
              <a:spcBef>
                <a:spcPts val="105"/>
              </a:spcBef>
              <a:buSzPct val="92857"/>
              <a:buAutoNum type="arabicPeriod"/>
              <a:tabLst>
                <a:tab pos="173355" algn="l"/>
              </a:tabLst>
            </a:pPr>
            <a:r>
              <a:rPr dirty="0" sz="1400">
                <a:solidFill>
                  <a:srgbClr val="FF0066"/>
                </a:solidFill>
                <a:latin typeface="Times New Roman"/>
                <a:cs typeface="Times New Roman"/>
              </a:rPr>
              <a:t>JOIN </a:t>
            </a:r>
            <a:r>
              <a:rPr dirty="0" sz="1400" spc="-5">
                <a:solidFill>
                  <a:srgbClr val="FF0066"/>
                </a:solidFill>
                <a:latin typeface="Times New Roman"/>
                <a:cs typeface="Times New Roman"/>
              </a:rPr>
              <a:t>POINT </a:t>
            </a:r>
            <a:r>
              <a:rPr dirty="0" sz="1400" b="1">
                <a:solidFill>
                  <a:srgbClr val="800000"/>
                </a:solidFill>
                <a:latin typeface="Times New Roman"/>
                <a:cs typeface="Times New Roman"/>
              </a:rPr>
              <a:t>Q </a:t>
            </a:r>
            <a:r>
              <a:rPr dirty="0" sz="1400" spc="-15">
                <a:solidFill>
                  <a:srgbClr val="FF0066"/>
                </a:solidFill>
                <a:latin typeface="Times New Roman"/>
                <a:cs typeface="Times New Roman"/>
              </a:rPr>
              <a:t>TO</a:t>
            </a:r>
            <a:r>
              <a:rPr dirty="0" sz="1400" spc="-70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dirty="0" sz="1400" spc="-70" b="1">
                <a:solidFill>
                  <a:srgbClr val="800000"/>
                </a:solidFill>
                <a:latin typeface="Times New Roman"/>
                <a:cs typeface="Times New Roman"/>
              </a:rPr>
              <a:t>F</a:t>
            </a:r>
            <a:r>
              <a:rPr dirty="0" sz="1400" spc="-70" b="1">
                <a:solidFill>
                  <a:srgbClr val="FF0066"/>
                </a:solidFill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168910" marR="165735" indent="-131445">
              <a:lnSpc>
                <a:spcPct val="100000"/>
              </a:lnSpc>
              <a:buSzPct val="92857"/>
              <a:buAutoNum type="arabicPeriod"/>
              <a:tabLst>
                <a:tab pos="173355" algn="l"/>
              </a:tabLst>
            </a:pPr>
            <a:r>
              <a:rPr dirty="0" sz="1400" spc="-5">
                <a:solidFill>
                  <a:srgbClr val="FF0066"/>
                </a:solidFill>
                <a:latin typeface="Times New Roman"/>
                <a:cs typeface="Times New Roman"/>
              </a:rPr>
              <a:t>CONSTRUCT </a:t>
            </a:r>
            <a:r>
              <a:rPr dirty="0" sz="1400" spc="10">
                <a:solidFill>
                  <a:srgbClr val="800000"/>
                </a:solidFill>
                <a:latin typeface="Times New Roman"/>
                <a:cs typeface="Times New Roman"/>
              </a:rPr>
              <a:t>90</a:t>
            </a:r>
            <a:r>
              <a:rPr dirty="0" baseline="24691" sz="1350" spc="15">
                <a:solidFill>
                  <a:srgbClr val="800000"/>
                </a:solidFill>
                <a:latin typeface="Times New Roman"/>
                <a:cs typeface="Times New Roman"/>
              </a:rPr>
              <a:t>0 </a:t>
            </a:r>
            <a:r>
              <a:rPr dirty="0" sz="1400" spc="-10">
                <a:solidFill>
                  <a:srgbClr val="FF0066"/>
                </a:solidFill>
                <a:latin typeface="Times New Roman"/>
                <a:cs typeface="Times New Roman"/>
              </a:rPr>
              <a:t>ANGLE </a:t>
            </a:r>
            <a:r>
              <a:rPr dirty="0" sz="1400" spc="-5">
                <a:solidFill>
                  <a:srgbClr val="FF0066"/>
                </a:solidFill>
                <a:latin typeface="Times New Roman"/>
                <a:cs typeface="Times New Roman"/>
              </a:rPr>
              <a:t>WITH THIS LINE</a:t>
            </a:r>
            <a:r>
              <a:rPr dirty="0" sz="1400" spc="-170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dirty="0" sz="1400" spc="-80">
                <a:solidFill>
                  <a:srgbClr val="FF0066"/>
                </a:solidFill>
                <a:latin typeface="Times New Roman"/>
                <a:cs typeface="Times New Roman"/>
              </a:rPr>
              <a:t>AT  </a:t>
            </a:r>
            <a:r>
              <a:rPr dirty="0" sz="1400" spc="-5">
                <a:solidFill>
                  <a:srgbClr val="FF0066"/>
                </a:solidFill>
                <a:latin typeface="Times New Roman"/>
                <a:cs typeface="Times New Roman"/>
              </a:rPr>
              <a:t>POINT</a:t>
            </a:r>
            <a:r>
              <a:rPr dirty="0" sz="1400" spc="-15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dirty="0" sz="1400" b="1">
                <a:solidFill>
                  <a:srgbClr val="800000"/>
                </a:solidFill>
                <a:latin typeface="Times New Roman"/>
                <a:cs typeface="Times New Roman"/>
              </a:rPr>
              <a:t>F</a:t>
            </a:r>
            <a:endParaRPr sz="1400">
              <a:latin typeface="Times New Roman"/>
              <a:cs typeface="Times New Roman"/>
            </a:endParaRPr>
          </a:p>
          <a:p>
            <a:pPr marL="172720" indent="-135255">
              <a:lnSpc>
                <a:spcPct val="100000"/>
              </a:lnSpc>
              <a:buSzPct val="92857"/>
              <a:buAutoNum type="arabicPeriod"/>
              <a:tabLst>
                <a:tab pos="173355" algn="l"/>
              </a:tabLst>
            </a:pPr>
            <a:r>
              <a:rPr dirty="0" sz="1400" spc="-10">
                <a:solidFill>
                  <a:srgbClr val="FF0066"/>
                </a:solidFill>
                <a:latin typeface="Times New Roman"/>
                <a:cs typeface="Times New Roman"/>
              </a:rPr>
              <a:t>EXTEND </a:t>
            </a:r>
            <a:r>
              <a:rPr dirty="0" sz="1400" spc="-5">
                <a:solidFill>
                  <a:srgbClr val="FF0066"/>
                </a:solidFill>
                <a:latin typeface="Times New Roman"/>
                <a:cs typeface="Times New Roman"/>
              </a:rPr>
              <a:t>THE LINE </a:t>
            </a:r>
            <a:r>
              <a:rPr dirty="0" sz="1400" spc="-15">
                <a:solidFill>
                  <a:srgbClr val="FF0066"/>
                </a:solidFill>
                <a:latin typeface="Times New Roman"/>
                <a:cs typeface="Times New Roman"/>
              </a:rPr>
              <a:t>TO </a:t>
            </a:r>
            <a:r>
              <a:rPr dirty="0" sz="1400" spc="-5">
                <a:solidFill>
                  <a:srgbClr val="FF0066"/>
                </a:solidFill>
                <a:latin typeface="Times New Roman"/>
                <a:cs typeface="Times New Roman"/>
              </a:rPr>
              <a:t>MEET DIRECTRIX </a:t>
            </a:r>
            <a:r>
              <a:rPr dirty="0" sz="1400" spc="-80">
                <a:solidFill>
                  <a:srgbClr val="FF0066"/>
                </a:solidFill>
                <a:latin typeface="Times New Roman"/>
                <a:cs typeface="Times New Roman"/>
              </a:rPr>
              <a:t>AT</a:t>
            </a:r>
            <a:r>
              <a:rPr dirty="0" sz="1400" spc="-195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dirty="0" sz="1400" b="1">
                <a:solidFill>
                  <a:srgbClr val="800000"/>
                </a:solidFill>
                <a:latin typeface="Times New Roman"/>
                <a:cs typeface="Times New Roman"/>
              </a:rPr>
              <a:t>T</a:t>
            </a:r>
            <a:endParaRPr sz="1400">
              <a:latin typeface="Times New Roman"/>
              <a:cs typeface="Times New Roman"/>
            </a:endParaRPr>
          </a:p>
          <a:p>
            <a:pPr marL="165735" marR="33655" indent="-128270">
              <a:lnSpc>
                <a:spcPct val="100000"/>
              </a:lnSpc>
              <a:buSzPct val="92857"/>
              <a:buAutoNum type="arabicPeriod"/>
              <a:tabLst>
                <a:tab pos="214629" algn="l"/>
              </a:tabLst>
            </a:pPr>
            <a:r>
              <a:rPr dirty="0" sz="1400" spc="-5">
                <a:solidFill>
                  <a:srgbClr val="FF0066"/>
                </a:solidFill>
                <a:latin typeface="Times New Roman"/>
                <a:cs typeface="Times New Roman"/>
              </a:rPr>
              <a:t>JOIN THIS POINT </a:t>
            </a:r>
            <a:r>
              <a:rPr dirty="0" sz="1400" spc="-15">
                <a:solidFill>
                  <a:srgbClr val="FF0066"/>
                </a:solidFill>
                <a:latin typeface="Times New Roman"/>
                <a:cs typeface="Times New Roman"/>
              </a:rPr>
              <a:t>TO </a:t>
            </a:r>
            <a:r>
              <a:rPr dirty="0" sz="1400" b="1">
                <a:solidFill>
                  <a:srgbClr val="800000"/>
                </a:solidFill>
                <a:latin typeface="Times New Roman"/>
                <a:cs typeface="Times New Roman"/>
              </a:rPr>
              <a:t>Q </a:t>
            </a:r>
            <a:r>
              <a:rPr dirty="0" sz="1400" spc="-5">
                <a:solidFill>
                  <a:srgbClr val="FF0066"/>
                </a:solidFill>
                <a:latin typeface="Times New Roman"/>
                <a:cs typeface="Times New Roman"/>
              </a:rPr>
              <a:t>AND </a:t>
            </a:r>
            <a:r>
              <a:rPr dirty="0" sz="1400" spc="-10">
                <a:solidFill>
                  <a:srgbClr val="FF0066"/>
                </a:solidFill>
                <a:latin typeface="Times New Roman"/>
                <a:cs typeface="Times New Roman"/>
              </a:rPr>
              <a:t>EXTEND. </a:t>
            </a:r>
            <a:r>
              <a:rPr dirty="0" sz="1400" spc="-5">
                <a:solidFill>
                  <a:srgbClr val="FF0066"/>
                </a:solidFill>
                <a:latin typeface="Times New Roman"/>
                <a:cs typeface="Times New Roman"/>
              </a:rPr>
              <a:t>THIS</a:t>
            </a:r>
            <a:r>
              <a:rPr dirty="0" sz="1400" spc="-185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0066"/>
                </a:solidFill>
                <a:latin typeface="Times New Roman"/>
                <a:cs typeface="Times New Roman"/>
              </a:rPr>
              <a:t>IS </a:t>
            </a:r>
            <a:r>
              <a:rPr dirty="0" sz="1400">
                <a:solidFill>
                  <a:srgbClr val="800000"/>
                </a:solidFill>
                <a:latin typeface="Times New Roman"/>
                <a:cs typeface="Times New Roman"/>
              </a:rPr>
              <a:t> </a:t>
            </a:r>
            <a:r>
              <a:rPr dirty="0" sz="1400" spc="-25">
                <a:solidFill>
                  <a:srgbClr val="800000"/>
                </a:solidFill>
                <a:latin typeface="Times New Roman"/>
                <a:cs typeface="Times New Roman"/>
              </a:rPr>
              <a:t>TANGENT </a:t>
            </a:r>
            <a:r>
              <a:rPr dirty="0" sz="1400" spc="-15">
                <a:solidFill>
                  <a:srgbClr val="FF0066"/>
                </a:solidFill>
                <a:latin typeface="Times New Roman"/>
                <a:cs typeface="Times New Roman"/>
              </a:rPr>
              <a:t>TO </a:t>
            </a:r>
            <a:r>
              <a:rPr dirty="0" sz="1400" spc="-25">
                <a:solidFill>
                  <a:srgbClr val="FF0066"/>
                </a:solidFill>
                <a:latin typeface="Times New Roman"/>
                <a:cs typeface="Times New Roman"/>
              </a:rPr>
              <a:t>CURVE </a:t>
            </a:r>
            <a:r>
              <a:rPr dirty="0" sz="1400">
                <a:solidFill>
                  <a:srgbClr val="FF0066"/>
                </a:solidFill>
                <a:latin typeface="Times New Roman"/>
                <a:cs typeface="Times New Roman"/>
              </a:rPr>
              <a:t>FROM </a:t>
            </a:r>
            <a:r>
              <a:rPr dirty="0" sz="1400" b="1">
                <a:solidFill>
                  <a:srgbClr val="800000"/>
                </a:solidFill>
                <a:latin typeface="Times New Roman"/>
                <a:cs typeface="Times New Roman"/>
              </a:rPr>
              <a:t>Q</a:t>
            </a:r>
            <a:endParaRPr sz="1400">
              <a:latin typeface="Times New Roman"/>
              <a:cs typeface="Times New Roman"/>
            </a:endParaRPr>
          </a:p>
          <a:p>
            <a:pPr marL="168910" marR="179070" indent="-131445">
              <a:lnSpc>
                <a:spcPct val="100000"/>
              </a:lnSpc>
              <a:buSzPct val="92857"/>
              <a:buAutoNum type="arabicPeriod"/>
              <a:tabLst>
                <a:tab pos="173355" algn="l"/>
              </a:tabLst>
            </a:pPr>
            <a:r>
              <a:rPr dirty="0" sz="1400" spc="-15">
                <a:solidFill>
                  <a:srgbClr val="FF0066"/>
                </a:solidFill>
                <a:latin typeface="Times New Roman"/>
                <a:cs typeface="Times New Roman"/>
              </a:rPr>
              <a:t>TO </a:t>
            </a:r>
            <a:r>
              <a:rPr dirty="0" sz="1400" spc="-5">
                <a:solidFill>
                  <a:srgbClr val="FF0066"/>
                </a:solidFill>
                <a:latin typeface="Times New Roman"/>
                <a:cs typeface="Times New Roman"/>
              </a:rPr>
              <a:t>THIS </a:t>
            </a:r>
            <a:r>
              <a:rPr dirty="0" sz="1400" spc="-25">
                <a:solidFill>
                  <a:srgbClr val="FF0066"/>
                </a:solidFill>
                <a:latin typeface="Times New Roman"/>
                <a:cs typeface="Times New Roman"/>
              </a:rPr>
              <a:t>TANGENT </a:t>
            </a:r>
            <a:r>
              <a:rPr dirty="0" sz="1400" spc="-30">
                <a:solidFill>
                  <a:srgbClr val="FF0066"/>
                </a:solidFill>
                <a:latin typeface="Times New Roman"/>
                <a:cs typeface="Times New Roman"/>
              </a:rPr>
              <a:t>DRAW</a:t>
            </a:r>
            <a:r>
              <a:rPr dirty="0" sz="1400" spc="-114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FF0066"/>
                </a:solidFill>
                <a:latin typeface="Times New Roman"/>
                <a:cs typeface="Times New Roman"/>
              </a:rPr>
              <a:t>PERPENDICULAR  LINE </a:t>
            </a:r>
            <a:r>
              <a:rPr dirty="0" sz="1400">
                <a:solidFill>
                  <a:srgbClr val="FF0066"/>
                </a:solidFill>
                <a:latin typeface="Times New Roman"/>
                <a:cs typeface="Times New Roman"/>
              </a:rPr>
              <a:t>FROM </a:t>
            </a:r>
            <a:r>
              <a:rPr dirty="0" sz="1400" spc="-5" b="1">
                <a:solidFill>
                  <a:srgbClr val="FF0066"/>
                </a:solidFill>
                <a:latin typeface="Times New Roman"/>
                <a:cs typeface="Times New Roman"/>
              </a:rPr>
              <a:t>Q</a:t>
            </a:r>
            <a:r>
              <a:rPr dirty="0" sz="1400" spc="-5">
                <a:solidFill>
                  <a:srgbClr val="FF0066"/>
                </a:solidFill>
                <a:latin typeface="Times New Roman"/>
                <a:cs typeface="Times New Roman"/>
              </a:rPr>
              <a:t>. </a:t>
            </a:r>
            <a:r>
              <a:rPr dirty="0" sz="1400">
                <a:solidFill>
                  <a:srgbClr val="FF0066"/>
                </a:solidFill>
                <a:latin typeface="Times New Roman"/>
                <a:cs typeface="Times New Roman"/>
              </a:rPr>
              <a:t>IT IS </a:t>
            </a:r>
            <a:r>
              <a:rPr dirty="0" sz="1400" spc="-5">
                <a:solidFill>
                  <a:srgbClr val="800000"/>
                </a:solidFill>
                <a:latin typeface="Times New Roman"/>
                <a:cs typeface="Times New Roman"/>
              </a:rPr>
              <a:t>NORMAL </a:t>
            </a:r>
            <a:r>
              <a:rPr dirty="0" sz="1400" spc="-15">
                <a:solidFill>
                  <a:srgbClr val="FF0066"/>
                </a:solidFill>
                <a:latin typeface="Times New Roman"/>
                <a:cs typeface="Times New Roman"/>
              </a:rPr>
              <a:t>TO</a:t>
            </a:r>
            <a:r>
              <a:rPr dirty="0" sz="1400" spc="-135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dirty="0" sz="1400" spc="-25">
                <a:solidFill>
                  <a:srgbClr val="FF0066"/>
                </a:solidFill>
                <a:latin typeface="Times New Roman"/>
                <a:cs typeface="Times New Roman"/>
              </a:rPr>
              <a:t>CURVE.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07340" y="217373"/>
            <a:ext cx="114427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0000FF"/>
                </a:solidFill>
                <a:latin typeface="Times New Roman"/>
                <a:cs typeface="Times New Roman"/>
              </a:rPr>
              <a:t>Problem</a:t>
            </a:r>
            <a:r>
              <a:rPr dirty="0" sz="1800" spc="-9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00FF"/>
                </a:solidFill>
                <a:latin typeface="Times New Roman"/>
                <a:cs typeface="Times New Roman"/>
              </a:rPr>
              <a:t>16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8010525" y="6623050"/>
            <a:ext cx="1109980" cy="195580"/>
            <a:chOff x="8010525" y="6623050"/>
            <a:chExt cx="1109980" cy="195580"/>
          </a:xfrm>
        </p:grpSpPr>
        <p:sp>
          <p:nvSpPr>
            <p:cNvPr id="39" name="object 39"/>
            <p:cNvSpPr/>
            <p:nvPr/>
          </p:nvSpPr>
          <p:spPr>
            <a:xfrm>
              <a:off x="8016875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625" y="182562"/>
                  </a:lnTo>
                  <a:lnTo>
                    <a:pt x="182625" y="159741"/>
                  </a:lnTo>
                  <a:lnTo>
                    <a:pt x="39877" y="159741"/>
                  </a:lnTo>
                  <a:lnTo>
                    <a:pt x="39877" y="91287"/>
                  </a:lnTo>
                  <a:lnTo>
                    <a:pt x="22859" y="91287"/>
                  </a:lnTo>
                  <a:lnTo>
                    <a:pt x="91313" y="22821"/>
                  </a:lnTo>
                  <a:lnTo>
                    <a:pt x="182625" y="22821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81"/>
                  </a:moveTo>
                  <a:lnTo>
                    <a:pt x="134111" y="31381"/>
                  </a:lnTo>
                  <a:lnTo>
                    <a:pt x="134111" y="65608"/>
                  </a:lnTo>
                  <a:lnTo>
                    <a:pt x="159766" y="91287"/>
                  </a:lnTo>
                  <a:lnTo>
                    <a:pt x="142621" y="91287"/>
                  </a:lnTo>
                  <a:lnTo>
                    <a:pt x="142621" y="159741"/>
                  </a:lnTo>
                  <a:lnTo>
                    <a:pt x="182625" y="159741"/>
                  </a:lnTo>
                  <a:lnTo>
                    <a:pt x="182625" y="31381"/>
                  </a:lnTo>
                  <a:close/>
                </a:path>
                <a:path w="182879" h="182879">
                  <a:moveTo>
                    <a:pt x="182625" y="22821"/>
                  </a:moveTo>
                  <a:lnTo>
                    <a:pt x="91313" y="22821"/>
                  </a:lnTo>
                  <a:lnTo>
                    <a:pt x="116967" y="48488"/>
                  </a:lnTo>
                  <a:lnTo>
                    <a:pt x="116967" y="31381"/>
                  </a:lnTo>
                  <a:lnTo>
                    <a:pt x="182625" y="31381"/>
                  </a:lnTo>
                  <a:lnTo>
                    <a:pt x="182625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8056753" y="6660781"/>
              <a:ext cx="102870" cy="128905"/>
            </a:xfrm>
            <a:custGeom>
              <a:avLst/>
              <a:gdLst/>
              <a:ahLst/>
              <a:cxnLst/>
              <a:rect l="l" t="t" r="r" b="b"/>
              <a:pathLst>
                <a:path w="102870" h="128904">
                  <a:moveTo>
                    <a:pt x="94233" y="0"/>
                  </a:moveTo>
                  <a:lnTo>
                    <a:pt x="77089" y="0"/>
                  </a:lnTo>
                  <a:lnTo>
                    <a:pt x="77089" y="17106"/>
                  </a:lnTo>
                  <a:lnTo>
                    <a:pt x="94233" y="34226"/>
                  </a:lnTo>
                  <a:lnTo>
                    <a:pt x="94233" y="0"/>
                  </a:lnTo>
                  <a:close/>
                </a:path>
                <a:path w="102870" h="128904">
                  <a:moveTo>
                    <a:pt x="102743" y="59905"/>
                  </a:moveTo>
                  <a:lnTo>
                    <a:pt x="0" y="59905"/>
                  </a:lnTo>
                  <a:lnTo>
                    <a:pt x="0" y="128360"/>
                  </a:lnTo>
                  <a:lnTo>
                    <a:pt x="42799" y="128360"/>
                  </a:lnTo>
                  <a:lnTo>
                    <a:pt x="42799" y="94129"/>
                  </a:lnTo>
                  <a:lnTo>
                    <a:pt x="102743" y="94129"/>
                  </a:lnTo>
                  <a:lnTo>
                    <a:pt x="102743" y="59905"/>
                  </a:lnTo>
                  <a:close/>
                </a:path>
                <a:path w="102870" h="128904">
                  <a:moveTo>
                    <a:pt x="102743" y="94129"/>
                  </a:moveTo>
                  <a:lnTo>
                    <a:pt x="59944" y="94129"/>
                  </a:lnTo>
                  <a:lnTo>
                    <a:pt x="59944" y="128360"/>
                  </a:lnTo>
                  <a:lnTo>
                    <a:pt x="102743" y="128360"/>
                  </a:lnTo>
                  <a:lnTo>
                    <a:pt x="102743" y="94129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80397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68453" y="0"/>
                  </a:moveTo>
                  <a:lnTo>
                    <a:pt x="0" y="68465"/>
                  </a:lnTo>
                  <a:lnTo>
                    <a:pt x="136906" y="68465"/>
                  </a:lnTo>
                  <a:lnTo>
                    <a:pt x="68453" y="0"/>
                  </a:lnTo>
                  <a:close/>
                </a:path>
                <a:path w="137159" h="137159">
                  <a:moveTo>
                    <a:pt x="76962" y="102689"/>
                  </a:moveTo>
                  <a:lnTo>
                    <a:pt x="59817" y="102689"/>
                  </a:lnTo>
                  <a:lnTo>
                    <a:pt x="59817" y="136919"/>
                  </a:lnTo>
                  <a:lnTo>
                    <a:pt x="76962" y="136919"/>
                  </a:lnTo>
                  <a:lnTo>
                    <a:pt x="76962" y="102689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8016875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91313" y="22821"/>
                  </a:moveTo>
                  <a:lnTo>
                    <a:pt x="116967" y="48488"/>
                  </a:lnTo>
                  <a:lnTo>
                    <a:pt x="116967" y="31381"/>
                  </a:lnTo>
                  <a:lnTo>
                    <a:pt x="134111" y="31381"/>
                  </a:lnTo>
                  <a:lnTo>
                    <a:pt x="134111" y="65608"/>
                  </a:lnTo>
                  <a:lnTo>
                    <a:pt x="159766" y="91287"/>
                  </a:lnTo>
                  <a:lnTo>
                    <a:pt x="142621" y="91287"/>
                  </a:lnTo>
                  <a:lnTo>
                    <a:pt x="142621" y="159741"/>
                  </a:lnTo>
                  <a:lnTo>
                    <a:pt x="39877" y="159741"/>
                  </a:lnTo>
                  <a:lnTo>
                    <a:pt x="39877" y="91287"/>
                  </a:lnTo>
                  <a:lnTo>
                    <a:pt x="22859" y="91287"/>
                  </a:lnTo>
                  <a:lnTo>
                    <a:pt x="91313" y="22821"/>
                  </a:lnTo>
                  <a:close/>
                </a:path>
                <a:path w="182879" h="182879">
                  <a:moveTo>
                    <a:pt x="116967" y="48488"/>
                  </a:moveTo>
                  <a:lnTo>
                    <a:pt x="134111" y="65608"/>
                  </a:lnTo>
                </a:path>
                <a:path w="182879" h="182879">
                  <a:moveTo>
                    <a:pt x="142621" y="91287"/>
                  </a:moveTo>
                  <a:lnTo>
                    <a:pt x="39877" y="91287"/>
                  </a:lnTo>
                </a:path>
                <a:path w="182879" h="182879">
                  <a:moveTo>
                    <a:pt x="82676" y="159741"/>
                  </a:moveTo>
                  <a:lnTo>
                    <a:pt x="82676" y="125511"/>
                  </a:lnTo>
                  <a:lnTo>
                    <a:pt x="99822" y="125511"/>
                  </a:lnTo>
                  <a:lnTo>
                    <a:pt x="99822" y="159741"/>
                  </a:lnTo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8382000" y="66294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4150" y="182562"/>
                  </a:lnTo>
                  <a:lnTo>
                    <a:pt x="184150" y="159741"/>
                  </a:lnTo>
                  <a:lnTo>
                    <a:pt x="160527" y="159741"/>
                  </a:lnTo>
                  <a:lnTo>
                    <a:pt x="23622" y="91287"/>
                  </a:lnTo>
                  <a:lnTo>
                    <a:pt x="160527" y="22821"/>
                  </a:lnTo>
                  <a:lnTo>
                    <a:pt x="184150" y="22821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821"/>
                  </a:moveTo>
                  <a:lnTo>
                    <a:pt x="160527" y="22821"/>
                  </a:lnTo>
                  <a:lnTo>
                    <a:pt x="160527" y="159741"/>
                  </a:lnTo>
                  <a:lnTo>
                    <a:pt x="184150" y="159741"/>
                  </a:lnTo>
                  <a:lnTo>
                    <a:pt x="184150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8405622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5" y="0"/>
                  </a:moveTo>
                  <a:lnTo>
                    <a:pt x="0" y="68465"/>
                  </a:lnTo>
                  <a:lnTo>
                    <a:pt x="136905" y="136919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8382000" y="66294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23622" y="91287"/>
                  </a:moveTo>
                  <a:lnTo>
                    <a:pt x="160527" y="22821"/>
                  </a:lnTo>
                  <a:lnTo>
                    <a:pt x="160527" y="159741"/>
                  </a:lnTo>
                  <a:lnTo>
                    <a:pt x="23622" y="91287"/>
                  </a:lnTo>
                  <a:close/>
                </a:path>
                <a:path w="184150" h="182879">
                  <a:moveTo>
                    <a:pt x="0" y="182562"/>
                  </a:moveTo>
                  <a:lnTo>
                    <a:pt x="184150" y="182562"/>
                  </a:lnTo>
                  <a:lnTo>
                    <a:pt x="184150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8566150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625" y="182562"/>
                  </a:lnTo>
                  <a:lnTo>
                    <a:pt x="182625" y="159741"/>
                  </a:lnTo>
                  <a:lnTo>
                    <a:pt x="22859" y="159741"/>
                  </a:lnTo>
                  <a:lnTo>
                    <a:pt x="22859" y="22821"/>
                  </a:lnTo>
                  <a:lnTo>
                    <a:pt x="182625" y="22821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821"/>
                  </a:moveTo>
                  <a:lnTo>
                    <a:pt x="22859" y="22821"/>
                  </a:lnTo>
                  <a:lnTo>
                    <a:pt x="159766" y="91287"/>
                  </a:lnTo>
                  <a:lnTo>
                    <a:pt x="22859" y="159741"/>
                  </a:lnTo>
                  <a:lnTo>
                    <a:pt x="182625" y="159741"/>
                  </a:lnTo>
                  <a:lnTo>
                    <a:pt x="182625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8589009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0"/>
                  </a:moveTo>
                  <a:lnTo>
                    <a:pt x="0" y="136919"/>
                  </a:lnTo>
                  <a:lnTo>
                    <a:pt x="136906" y="684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8566150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59766" y="91287"/>
                  </a:moveTo>
                  <a:lnTo>
                    <a:pt x="22859" y="159741"/>
                  </a:lnTo>
                  <a:lnTo>
                    <a:pt x="22859" y="22821"/>
                  </a:lnTo>
                  <a:lnTo>
                    <a:pt x="159766" y="91287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8199501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499" y="182562"/>
                  </a:lnTo>
                  <a:lnTo>
                    <a:pt x="182499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182499" y="22821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821"/>
                  </a:moveTo>
                  <a:lnTo>
                    <a:pt x="39877" y="22821"/>
                  </a:lnTo>
                  <a:lnTo>
                    <a:pt x="39877" y="159741"/>
                  </a:lnTo>
                  <a:lnTo>
                    <a:pt x="159639" y="159741"/>
                  </a:lnTo>
                  <a:lnTo>
                    <a:pt x="57023" y="91287"/>
                  </a:lnTo>
                  <a:lnTo>
                    <a:pt x="159639" y="22821"/>
                  </a:lnTo>
                  <a:close/>
                </a:path>
                <a:path w="182879" h="182879">
                  <a:moveTo>
                    <a:pt x="182499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82499" y="159741"/>
                  </a:lnTo>
                  <a:lnTo>
                    <a:pt x="182499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82222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6" y="0"/>
                  </a:moveTo>
                  <a:lnTo>
                    <a:pt x="34290" y="68465"/>
                  </a:lnTo>
                  <a:lnTo>
                    <a:pt x="136906" y="136919"/>
                  </a:lnTo>
                  <a:lnTo>
                    <a:pt x="136906" y="0"/>
                  </a:lnTo>
                  <a:close/>
                </a:path>
                <a:path w="137159" h="137159">
                  <a:moveTo>
                    <a:pt x="17145" y="0"/>
                  </a:moveTo>
                  <a:lnTo>
                    <a:pt x="0" y="0"/>
                  </a:lnTo>
                  <a:lnTo>
                    <a:pt x="0" y="136919"/>
                  </a:lnTo>
                  <a:lnTo>
                    <a:pt x="17145" y="136919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8199501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57023" y="91287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57023" y="91287"/>
                  </a:lnTo>
                  <a:close/>
                </a:path>
                <a:path w="182879" h="182879">
                  <a:moveTo>
                    <a:pt x="39877" y="22821"/>
                  </a:moveTo>
                  <a:lnTo>
                    <a:pt x="39877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39877" y="22821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8748776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499" y="182562"/>
                  </a:lnTo>
                  <a:lnTo>
                    <a:pt x="182499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182499" y="22821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821"/>
                  </a:moveTo>
                  <a:lnTo>
                    <a:pt x="22732" y="22821"/>
                  </a:lnTo>
                  <a:lnTo>
                    <a:pt x="125475" y="91287"/>
                  </a:lnTo>
                  <a:lnTo>
                    <a:pt x="22732" y="159741"/>
                  </a:lnTo>
                  <a:lnTo>
                    <a:pt x="142621" y="159741"/>
                  </a:lnTo>
                  <a:lnTo>
                    <a:pt x="142621" y="22821"/>
                  </a:lnTo>
                  <a:close/>
                </a:path>
                <a:path w="182879" h="182879">
                  <a:moveTo>
                    <a:pt x="182499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82499" y="159741"/>
                  </a:lnTo>
                  <a:lnTo>
                    <a:pt x="182499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8771508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0"/>
                  </a:moveTo>
                  <a:lnTo>
                    <a:pt x="0" y="136919"/>
                  </a:lnTo>
                  <a:lnTo>
                    <a:pt x="102743" y="68465"/>
                  </a:lnTo>
                  <a:lnTo>
                    <a:pt x="0" y="0"/>
                  </a:lnTo>
                  <a:close/>
                </a:path>
                <a:path w="137159" h="137159">
                  <a:moveTo>
                    <a:pt x="136906" y="0"/>
                  </a:moveTo>
                  <a:lnTo>
                    <a:pt x="119888" y="0"/>
                  </a:lnTo>
                  <a:lnTo>
                    <a:pt x="119888" y="136919"/>
                  </a:lnTo>
                  <a:lnTo>
                    <a:pt x="136906" y="136919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8748776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25475" y="91287"/>
                  </a:moveTo>
                  <a:lnTo>
                    <a:pt x="22732" y="159741"/>
                  </a:lnTo>
                  <a:lnTo>
                    <a:pt x="22732" y="22821"/>
                  </a:lnTo>
                  <a:lnTo>
                    <a:pt x="125475" y="91287"/>
                  </a:lnTo>
                  <a:close/>
                </a:path>
                <a:path w="182879" h="182879">
                  <a:moveTo>
                    <a:pt x="142621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42621" y="159741"/>
                  </a:lnTo>
                  <a:lnTo>
                    <a:pt x="142621" y="22821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8931275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562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56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8931275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52525" y="1558925"/>
            <a:ext cx="7921625" cy="1812925"/>
            <a:chOff x="1152525" y="1558925"/>
            <a:chExt cx="7921625" cy="1812925"/>
          </a:xfrm>
        </p:grpSpPr>
        <p:sp>
          <p:nvSpPr>
            <p:cNvPr id="3" name="object 3"/>
            <p:cNvSpPr/>
            <p:nvPr/>
          </p:nvSpPr>
          <p:spPr>
            <a:xfrm>
              <a:off x="1219200" y="158750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0" y="876300"/>
                  </a:moveTo>
                  <a:lnTo>
                    <a:pt x="1296" y="828217"/>
                  </a:lnTo>
                  <a:lnTo>
                    <a:pt x="5141" y="780812"/>
                  </a:lnTo>
                  <a:lnTo>
                    <a:pt x="11468" y="734152"/>
                  </a:lnTo>
                  <a:lnTo>
                    <a:pt x="20210" y="688304"/>
                  </a:lnTo>
                  <a:lnTo>
                    <a:pt x="31300" y="643334"/>
                  </a:lnTo>
                  <a:lnTo>
                    <a:pt x="44671" y="599309"/>
                  </a:lnTo>
                  <a:lnTo>
                    <a:pt x="60257" y="556297"/>
                  </a:lnTo>
                  <a:lnTo>
                    <a:pt x="77990" y="514364"/>
                  </a:lnTo>
                  <a:lnTo>
                    <a:pt x="97805" y="473576"/>
                  </a:lnTo>
                  <a:lnTo>
                    <a:pt x="119634" y="434001"/>
                  </a:lnTo>
                  <a:lnTo>
                    <a:pt x="143409" y="395705"/>
                  </a:lnTo>
                  <a:lnTo>
                    <a:pt x="169066" y="358755"/>
                  </a:lnTo>
                  <a:lnTo>
                    <a:pt x="196536" y="323218"/>
                  </a:lnTo>
                  <a:lnTo>
                    <a:pt x="225753" y="289161"/>
                  </a:lnTo>
                  <a:lnTo>
                    <a:pt x="256651" y="256651"/>
                  </a:lnTo>
                  <a:lnTo>
                    <a:pt x="289161" y="225753"/>
                  </a:lnTo>
                  <a:lnTo>
                    <a:pt x="323218" y="196536"/>
                  </a:lnTo>
                  <a:lnTo>
                    <a:pt x="358755" y="169066"/>
                  </a:lnTo>
                  <a:lnTo>
                    <a:pt x="395705" y="143409"/>
                  </a:lnTo>
                  <a:lnTo>
                    <a:pt x="434001" y="119633"/>
                  </a:lnTo>
                  <a:lnTo>
                    <a:pt x="473576" y="97805"/>
                  </a:lnTo>
                  <a:lnTo>
                    <a:pt x="514364" y="77990"/>
                  </a:lnTo>
                  <a:lnTo>
                    <a:pt x="556297" y="60257"/>
                  </a:lnTo>
                  <a:lnTo>
                    <a:pt x="599309" y="44671"/>
                  </a:lnTo>
                  <a:lnTo>
                    <a:pt x="643334" y="31300"/>
                  </a:lnTo>
                  <a:lnTo>
                    <a:pt x="688304" y="20210"/>
                  </a:lnTo>
                  <a:lnTo>
                    <a:pt x="734152" y="11468"/>
                  </a:lnTo>
                  <a:lnTo>
                    <a:pt x="780812" y="5141"/>
                  </a:lnTo>
                  <a:lnTo>
                    <a:pt x="828217" y="1296"/>
                  </a:lnTo>
                  <a:lnTo>
                    <a:pt x="876300" y="0"/>
                  </a:lnTo>
                  <a:lnTo>
                    <a:pt x="924382" y="1296"/>
                  </a:lnTo>
                  <a:lnTo>
                    <a:pt x="971787" y="5141"/>
                  </a:lnTo>
                  <a:lnTo>
                    <a:pt x="1018447" y="11468"/>
                  </a:lnTo>
                  <a:lnTo>
                    <a:pt x="1064295" y="20210"/>
                  </a:lnTo>
                  <a:lnTo>
                    <a:pt x="1109265" y="31300"/>
                  </a:lnTo>
                  <a:lnTo>
                    <a:pt x="1153290" y="44671"/>
                  </a:lnTo>
                  <a:lnTo>
                    <a:pt x="1196302" y="60257"/>
                  </a:lnTo>
                  <a:lnTo>
                    <a:pt x="1238235" y="77990"/>
                  </a:lnTo>
                  <a:lnTo>
                    <a:pt x="1279023" y="97805"/>
                  </a:lnTo>
                  <a:lnTo>
                    <a:pt x="1318598" y="119634"/>
                  </a:lnTo>
                  <a:lnTo>
                    <a:pt x="1356894" y="143409"/>
                  </a:lnTo>
                  <a:lnTo>
                    <a:pt x="1393844" y="169066"/>
                  </a:lnTo>
                  <a:lnTo>
                    <a:pt x="1429381" y="196536"/>
                  </a:lnTo>
                  <a:lnTo>
                    <a:pt x="1463438" y="225753"/>
                  </a:lnTo>
                  <a:lnTo>
                    <a:pt x="1495948" y="256651"/>
                  </a:lnTo>
                  <a:lnTo>
                    <a:pt x="1526846" y="289161"/>
                  </a:lnTo>
                  <a:lnTo>
                    <a:pt x="1556063" y="323218"/>
                  </a:lnTo>
                  <a:lnTo>
                    <a:pt x="1583533" y="358755"/>
                  </a:lnTo>
                  <a:lnTo>
                    <a:pt x="1609190" y="395705"/>
                  </a:lnTo>
                  <a:lnTo>
                    <a:pt x="1632966" y="434001"/>
                  </a:lnTo>
                  <a:lnTo>
                    <a:pt x="1654794" y="473576"/>
                  </a:lnTo>
                  <a:lnTo>
                    <a:pt x="1674609" y="514364"/>
                  </a:lnTo>
                  <a:lnTo>
                    <a:pt x="1692342" y="556297"/>
                  </a:lnTo>
                  <a:lnTo>
                    <a:pt x="1707928" y="599309"/>
                  </a:lnTo>
                  <a:lnTo>
                    <a:pt x="1721299" y="643334"/>
                  </a:lnTo>
                  <a:lnTo>
                    <a:pt x="1732389" y="688304"/>
                  </a:lnTo>
                  <a:lnTo>
                    <a:pt x="1741131" y="734152"/>
                  </a:lnTo>
                  <a:lnTo>
                    <a:pt x="1747458" y="780812"/>
                  </a:lnTo>
                  <a:lnTo>
                    <a:pt x="1751303" y="828217"/>
                  </a:lnTo>
                  <a:lnTo>
                    <a:pt x="1752600" y="876300"/>
                  </a:lnTo>
                  <a:lnTo>
                    <a:pt x="1751303" y="924382"/>
                  </a:lnTo>
                  <a:lnTo>
                    <a:pt x="1747458" y="971787"/>
                  </a:lnTo>
                  <a:lnTo>
                    <a:pt x="1741131" y="1018447"/>
                  </a:lnTo>
                  <a:lnTo>
                    <a:pt x="1732389" y="1064295"/>
                  </a:lnTo>
                  <a:lnTo>
                    <a:pt x="1721299" y="1109265"/>
                  </a:lnTo>
                  <a:lnTo>
                    <a:pt x="1707928" y="1153290"/>
                  </a:lnTo>
                  <a:lnTo>
                    <a:pt x="1692342" y="1196302"/>
                  </a:lnTo>
                  <a:lnTo>
                    <a:pt x="1674609" y="1238235"/>
                  </a:lnTo>
                  <a:lnTo>
                    <a:pt x="1654794" y="1279023"/>
                  </a:lnTo>
                  <a:lnTo>
                    <a:pt x="1632966" y="1318598"/>
                  </a:lnTo>
                  <a:lnTo>
                    <a:pt x="1609190" y="1356894"/>
                  </a:lnTo>
                  <a:lnTo>
                    <a:pt x="1583533" y="1393844"/>
                  </a:lnTo>
                  <a:lnTo>
                    <a:pt x="1556063" y="1429381"/>
                  </a:lnTo>
                  <a:lnTo>
                    <a:pt x="1526846" y="1463438"/>
                  </a:lnTo>
                  <a:lnTo>
                    <a:pt x="1495948" y="1495948"/>
                  </a:lnTo>
                  <a:lnTo>
                    <a:pt x="1463438" y="1526846"/>
                  </a:lnTo>
                  <a:lnTo>
                    <a:pt x="1429381" y="1556063"/>
                  </a:lnTo>
                  <a:lnTo>
                    <a:pt x="1393844" y="1583533"/>
                  </a:lnTo>
                  <a:lnTo>
                    <a:pt x="1356894" y="1609190"/>
                  </a:lnTo>
                  <a:lnTo>
                    <a:pt x="1318598" y="1632966"/>
                  </a:lnTo>
                  <a:lnTo>
                    <a:pt x="1279023" y="1654794"/>
                  </a:lnTo>
                  <a:lnTo>
                    <a:pt x="1238235" y="1674609"/>
                  </a:lnTo>
                  <a:lnTo>
                    <a:pt x="1196302" y="1692342"/>
                  </a:lnTo>
                  <a:lnTo>
                    <a:pt x="1153290" y="1707928"/>
                  </a:lnTo>
                  <a:lnTo>
                    <a:pt x="1109265" y="1721299"/>
                  </a:lnTo>
                  <a:lnTo>
                    <a:pt x="1064295" y="1732389"/>
                  </a:lnTo>
                  <a:lnTo>
                    <a:pt x="1018447" y="1741131"/>
                  </a:lnTo>
                  <a:lnTo>
                    <a:pt x="971787" y="1747458"/>
                  </a:lnTo>
                  <a:lnTo>
                    <a:pt x="924382" y="1751303"/>
                  </a:lnTo>
                  <a:lnTo>
                    <a:pt x="876300" y="1752600"/>
                  </a:lnTo>
                  <a:lnTo>
                    <a:pt x="828217" y="1751303"/>
                  </a:lnTo>
                  <a:lnTo>
                    <a:pt x="780812" y="1747458"/>
                  </a:lnTo>
                  <a:lnTo>
                    <a:pt x="734152" y="1741131"/>
                  </a:lnTo>
                  <a:lnTo>
                    <a:pt x="688304" y="1732389"/>
                  </a:lnTo>
                  <a:lnTo>
                    <a:pt x="643334" y="1721299"/>
                  </a:lnTo>
                  <a:lnTo>
                    <a:pt x="599309" y="1707928"/>
                  </a:lnTo>
                  <a:lnTo>
                    <a:pt x="556297" y="1692342"/>
                  </a:lnTo>
                  <a:lnTo>
                    <a:pt x="514364" y="1674609"/>
                  </a:lnTo>
                  <a:lnTo>
                    <a:pt x="473576" y="1654794"/>
                  </a:lnTo>
                  <a:lnTo>
                    <a:pt x="434001" y="1632965"/>
                  </a:lnTo>
                  <a:lnTo>
                    <a:pt x="395705" y="1609190"/>
                  </a:lnTo>
                  <a:lnTo>
                    <a:pt x="358755" y="1583533"/>
                  </a:lnTo>
                  <a:lnTo>
                    <a:pt x="323218" y="1556063"/>
                  </a:lnTo>
                  <a:lnTo>
                    <a:pt x="289161" y="1526846"/>
                  </a:lnTo>
                  <a:lnTo>
                    <a:pt x="256651" y="1495948"/>
                  </a:lnTo>
                  <a:lnTo>
                    <a:pt x="225753" y="1463438"/>
                  </a:lnTo>
                  <a:lnTo>
                    <a:pt x="196536" y="1429381"/>
                  </a:lnTo>
                  <a:lnTo>
                    <a:pt x="169066" y="1393844"/>
                  </a:lnTo>
                  <a:lnTo>
                    <a:pt x="143409" y="1356894"/>
                  </a:lnTo>
                  <a:lnTo>
                    <a:pt x="119634" y="1318598"/>
                  </a:lnTo>
                  <a:lnTo>
                    <a:pt x="97805" y="1279023"/>
                  </a:lnTo>
                  <a:lnTo>
                    <a:pt x="77990" y="1238235"/>
                  </a:lnTo>
                  <a:lnTo>
                    <a:pt x="60257" y="1196302"/>
                  </a:lnTo>
                  <a:lnTo>
                    <a:pt x="44671" y="1153290"/>
                  </a:lnTo>
                  <a:lnTo>
                    <a:pt x="31300" y="1109265"/>
                  </a:lnTo>
                  <a:lnTo>
                    <a:pt x="20210" y="1064295"/>
                  </a:lnTo>
                  <a:lnTo>
                    <a:pt x="11468" y="1018447"/>
                  </a:lnTo>
                  <a:lnTo>
                    <a:pt x="5141" y="971787"/>
                  </a:lnTo>
                  <a:lnTo>
                    <a:pt x="1296" y="924382"/>
                  </a:lnTo>
                  <a:lnTo>
                    <a:pt x="0" y="876300"/>
                  </a:lnTo>
                  <a:close/>
                </a:path>
              </a:pathLst>
            </a:custGeom>
            <a:ln w="285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1447800" y="3352800"/>
              <a:ext cx="7620000" cy="0"/>
            </a:xfrm>
            <a:custGeom>
              <a:avLst/>
              <a:gdLst/>
              <a:ahLst/>
              <a:cxnLst/>
              <a:rect l="l" t="t" r="r" b="b"/>
              <a:pathLst>
                <a:path w="7620000" h="0">
                  <a:moveTo>
                    <a:pt x="0" y="0"/>
                  </a:moveTo>
                  <a:lnTo>
                    <a:pt x="76200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087625" y="1565275"/>
              <a:ext cx="0" cy="1800225"/>
            </a:xfrm>
            <a:custGeom>
              <a:avLst/>
              <a:gdLst/>
              <a:ahLst/>
              <a:cxnLst/>
              <a:rect l="l" t="t" r="r" b="b"/>
              <a:pathLst>
                <a:path w="0" h="1800225">
                  <a:moveTo>
                    <a:pt x="0" y="0"/>
                  </a:moveTo>
                  <a:lnTo>
                    <a:pt x="0" y="1800225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158875" y="2459100"/>
              <a:ext cx="1800225" cy="0"/>
            </a:xfrm>
            <a:custGeom>
              <a:avLst/>
              <a:gdLst/>
              <a:ahLst/>
              <a:cxnLst/>
              <a:rect l="l" t="t" r="r" b="b"/>
              <a:pathLst>
                <a:path w="1800225" h="0">
                  <a:moveTo>
                    <a:pt x="0" y="0"/>
                  </a:moveTo>
                  <a:lnTo>
                    <a:pt x="1800225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425575" y="1849500"/>
              <a:ext cx="1325880" cy="1231900"/>
            </a:xfrm>
            <a:custGeom>
              <a:avLst/>
              <a:gdLst/>
              <a:ahLst/>
              <a:cxnLst/>
              <a:rect l="l" t="t" r="r" b="b"/>
              <a:pathLst>
                <a:path w="1325880" h="1231900">
                  <a:moveTo>
                    <a:pt x="0" y="0"/>
                  </a:moveTo>
                  <a:lnTo>
                    <a:pt x="1325626" y="1231773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425575" y="1849500"/>
              <a:ext cx="1325880" cy="1231900"/>
            </a:xfrm>
            <a:custGeom>
              <a:avLst/>
              <a:gdLst/>
              <a:ahLst/>
              <a:cxnLst/>
              <a:rect l="l" t="t" r="r" b="b"/>
              <a:pathLst>
                <a:path w="1325880" h="1231900">
                  <a:moveTo>
                    <a:pt x="1325626" y="0"/>
                  </a:moveTo>
                  <a:lnTo>
                    <a:pt x="0" y="1231773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1983994" y="3367785"/>
            <a:ext cx="12509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835275" y="2387600"/>
            <a:ext cx="4762500" cy="152400"/>
          </a:xfrm>
          <a:custGeom>
            <a:avLst/>
            <a:gdLst/>
            <a:ahLst/>
            <a:cxnLst/>
            <a:rect l="l" t="t" r="r" b="b"/>
            <a:pathLst>
              <a:path w="4762500" h="152400">
                <a:moveTo>
                  <a:pt x="0" y="0"/>
                </a:moveTo>
                <a:lnTo>
                  <a:pt x="0" y="152400"/>
                </a:lnTo>
              </a:path>
              <a:path w="4762500" h="152400">
                <a:moveTo>
                  <a:pt x="685800" y="0"/>
                </a:moveTo>
                <a:lnTo>
                  <a:pt x="685800" y="152400"/>
                </a:lnTo>
              </a:path>
              <a:path w="4762500" h="152400">
                <a:moveTo>
                  <a:pt x="1371600" y="0"/>
                </a:moveTo>
                <a:lnTo>
                  <a:pt x="1371600" y="152400"/>
                </a:lnTo>
              </a:path>
              <a:path w="4762500" h="152400">
                <a:moveTo>
                  <a:pt x="2057400" y="0"/>
                </a:moveTo>
                <a:lnTo>
                  <a:pt x="2057400" y="152400"/>
                </a:lnTo>
              </a:path>
              <a:path w="4762500" h="152400">
                <a:moveTo>
                  <a:pt x="2743200" y="0"/>
                </a:moveTo>
                <a:lnTo>
                  <a:pt x="2743200" y="152400"/>
                </a:lnTo>
              </a:path>
              <a:path w="4762500" h="152400">
                <a:moveTo>
                  <a:pt x="3429000" y="0"/>
                </a:moveTo>
                <a:lnTo>
                  <a:pt x="3429000" y="152400"/>
                </a:lnTo>
              </a:path>
              <a:path w="4762500" h="152400">
                <a:moveTo>
                  <a:pt x="4114800" y="0"/>
                </a:moveTo>
                <a:lnTo>
                  <a:pt x="4114800" y="152400"/>
                </a:lnTo>
              </a:path>
              <a:path w="4762500" h="152400">
                <a:moveTo>
                  <a:pt x="4762500" y="0"/>
                </a:moveTo>
                <a:lnTo>
                  <a:pt x="4762500" y="1524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2599944" y="2224532"/>
            <a:ext cx="2546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C</a:t>
            </a:r>
            <a:r>
              <a:rPr dirty="0" baseline="-21604" sz="1350" spc="7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398773" y="2224532"/>
            <a:ext cx="2546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C</a:t>
            </a:r>
            <a:r>
              <a:rPr dirty="0" baseline="-21604" sz="1350" spc="7">
                <a:latin typeface="Times New Roman"/>
                <a:cs typeface="Times New Roman"/>
              </a:rPr>
              <a:t>2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169917" y="2224532"/>
            <a:ext cx="2546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C</a:t>
            </a:r>
            <a:r>
              <a:rPr dirty="0" baseline="-21604" sz="1350" spc="7">
                <a:latin typeface="Times New Roman"/>
                <a:cs typeface="Times New Roman"/>
              </a:rPr>
              <a:t>3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882007" y="2224532"/>
            <a:ext cx="2546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C</a:t>
            </a:r>
            <a:r>
              <a:rPr dirty="0" baseline="-21604" sz="1350" spc="7">
                <a:latin typeface="Times New Roman"/>
                <a:cs typeface="Times New Roman"/>
              </a:rPr>
              <a:t>4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93715" y="2224532"/>
            <a:ext cx="2546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C</a:t>
            </a:r>
            <a:r>
              <a:rPr dirty="0" baseline="-21604" sz="1350" spc="7">
                <a:latin typeface="Times New Roman"/>
                <a:cs typeface="Times New Roman"/>
              </a:rPr>
              <a:t>5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259703" y="2224532"/>
            <a:ext cx="2546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C</a:t>
            </a:r>
            <a:r>
              <a:rPr dirty="0" baseline="-21604" sz="1350" spc="7">
                <a:latin typeface="Times New Roman"/>
                <a:cs typeface="Times New Roman"/>
              </a:rPr>
              <a:t>6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881748" y="2224532"/>
            <a:ext cx="2546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C</a:t>
            </a:r>
            <a:r>
              <a:rPr dirty="0" baseline="-21604" sz="1350" spc="7">
                <a:latin typeface="Times New Roman"/>
                <a:cs typeface="Times New Roman"/>
              </a:rPr>
              <a:t>7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549260" y="2224532"/>
            <a:ext cx="2546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C</a:t>
            </a:r>
            <a:r>
              <a:rPr dirty="0" baseline="-21604" sz="1350" spc="7">
                <a:latin typeface="Times New Roman"/>
                <a:cs typeface="Times New Roman"/>
              </a:rPr>
              <a:t>8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447800" y="1574800"/>
            <a:ext cx="6324600" cy="1778000"/>
          </a:xfrm>
          <a:custGeom>
            <a:avLst/>
            <a:gdLst/>
            <a:ahLst/>
            <a:cxnLst/>
            <a:rect l="l" t="t" r="r" b="b"/>
            <a:pathLst>
              <a:path w="6324600" h="1778000">
                <a:moveTo>
                  <a:pt x="609600" y="889000"/>
                </a:moveTo>
                <a:lnTo>
                  <a:pt x="6172200" y="889000"/>
                </a:lnTo>
              </a:path>
              <a:path w="6324600" h="1778000">
                <a:moveTo>
                  <a:pt x="0" y="1485900"/>
                </a:moveTo>
                <a:lnTo>
                  <a:pt x="6324600" y="1485900"/>
                </a:lnTo>
              </a:path>
              <a:path w="6324600" h="1778000">
                <a:moveTo>
                  <a:pt x="0" y="292100"/>
                </a:moveTo>
                <a:lnTo>
                  <a:pt x="6324600" y="292100"/>
                </a:lnTo>
              </a:path>
              <a:path w="6324600" h="1778000">
                <a:moveTo>
                  <a:pt x="609600" y="0"/>
                </a:moveTo>
                <a:lnTo>
                  <a:pt x="6248400" y="0"/>
                </a:lnTo>
              </a:path>
              <a:path w="6324600" h="1778000">
                <a:moveTo>
                  <a:pt x="1384300" y="876300"/>
                </a:moveTo>
                <a:lnTo>
                  <a:pt x="685800" y="1487424"/>
                </a:lnTo>
              </a:path>
              <a:path w="6324600" h="1778000">
                <a:moveTo>
                  <a:pt x="2752725" y="905890"/>
                </a:moveTo>
                <a:lnTo>
                  <a:pt x="2071751" y="275209"/>
                </a:lnTo>
              </a:path>
              <a:path w="6324600" h="1778000">
                <a:moveTo>
                  <a:pt x="4130675" y="893190"/>
                </a:moveTo>
                <a:lnTo>
                  <a:pt x="4811649" y="262509"/>
                </a:lnTo>
              </a:path>
              <a:path w="6324600" h="1778000">
                <a:moveTo>
                  <a:pt x="5502275" y="872109"/>
                </a:moveTo>
                <a:lnTo>
                  <a:pt x="6183249" y="1502790"/>
                </a:lnTo>
              </a:path>
              <a:path w="6324600" h="1778000">
                <a:moveTo>
                  <a:pt x="3441700" y="0"/>
                </a:moveTo>
                <a:lnTo>
                  <a:pt x="3441700" y="838200"/>
                </a:lnTo>
              </a:path>
              <a:path w="6324600" h="1778000">
                <a:moveTo>
                  <a:pt x="6146800" y="939800"/>
                </a:moveTo>
                <a:lnTo>
                  <a:pt x="6146800" y="1778000"/>
                </a:lnTo>
              </a:path>
            </a:pathLst>
          </a:custGeom>
          <a:ln w="12700">
            <a:solidFill>
              <a:srgbClr val="80808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1882394" y="2757932"/>
            <a:ext cx="22606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 spc="1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dirty="0" baseline="-21604" sz="1350" spc="15">
                <a:solidFill>
                  <a:srgbClr val="FF0000"/>
                </a:solidFill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241548" y="1576577"/>
            <a:ext cx="22606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 spc="1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dirty="0" baseline="-21604" sz="1350" spc="15">
                <a:solidFill>
                  <a:srgbClr val="FF0000"/>
                </a:solidFill>
                <a:latin typeface="Times New Roman"/>
                <a:cs typeface="Times New Roman"/>
              </a:rPr>
              <a:t>3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854575" y="1246377"/>
            <a:ext cx="22606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 spc="1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dirty="0" baseline="-21604" sz="1350" spc="15">
                <a:solidFill>
                  <a:srgbClr val="FF0000"/>
                </a:solidFill>
                <a:latin typeface="Times New Roman"/>
                <a:cs typeface="Times New Roman"/>
              </a:rPr>
              <a:t>4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327902" y="1602105"/>
            <a:ext cx="22606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 spc="1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dirty="0" baseline="-21604" sz="1350" spc="15">
                <a:solidFill>
                  <a:srgbClr val="FF0000"/>
                </a:solidFill>
                <a:latin typeface="Times New Roman"/>
                <a:cs typeface="Times New Roman"/>
              </a:rPr>
              <a:t>5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242682" y="2173605"/>
            <a:ext cx="22606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 spc="1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dirty="0" baseline="-21604" sz="1350" spc="15">
                <a:solidFill>
                  <a:srgbClr val="FF0000"/>
                </a:solidFill>
                <a:latin typeface="Times New Roman"/>
                <a:cs typeface="Times New Roman"/>
              </a:rPr>
              <a:t>6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687056" y="2910332"/>
            <a:ext cx="22606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 spc="1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dirty="0" baseline="-21604" sz="1350" spc="15">
                <a:solidFill>
                  <a:srgbClr val="FF0000"/>
                </a:solidFill>
                <a:latin typeface="Times New Roman"/>
                <a:cs typeface="Times New Roman"/>
              </a:rPr>
              <a:t>7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572756" y="3329685"/>
            <a:ext cx="22606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 spc="1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dirty="0" baseline="-21604" sz="1350" spc="15">
                <a:solidFill>
                  <a:srgbClr val="FF0000"/>
                </a:solidFill>
                <a:latin typeface="Times New Roman"/>
                <a:cs typeface="Times New Roman"/>
              </a:rPr>
              <a:t>8</a:t>
            </a:r>
            <a:endParaRPr baseline="-21604" sz="1350">
              <a:latin typeface="Times New Roman"/>
              <a:cs typeface="Times New Roman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2051050" y="1530350"/>
            <a:ext cx="5626100" cy="1866900"/>
            <a:chOff x="2051050" y="1530350"/>
            <a:chExt cx="5626100" cy="1866900"/>
          </a:xfrm>
        </p:grpSpPr>
        <p:sp>
          <p:nvSpPr>
            <p:cNvPr id="28" name="object 28"/>
            <p:cNvSpPr/>
            <p:nvPr/>
          </p:nvSpPr>
          <p:spPr>
            <a:xfrm>
              <a:off x="2051050" y="3308350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2101850" y="3016250"/>
              <a:ext cx="88900" cy="889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2432050" y="2419350"/>
              <a:ext cx="88900" cy="889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3473450" y="1809750"/>
              <a:ext cx="88900" cy="889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4845050" y="1530350"/>
              <a:ext cx="88900" cy="889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6242050" y="1809750"/>
              <a:ext cx="88900" cy="889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7194550" y="2419350"/>
              <a:ext cx="88900" cy="889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7550150" y="3016250"/>
              <a:ext cx="88900" cy="889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7588250" y="3308350"/>
              <a:ext cx="88900" cy="889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/>
          <p:cNvSpPr txBox="1"/>
          <p:nvPr/>
        </p:nvSpPr>
        <p:spPr>
          <a:xfrm>
            <a:off x="1298194" y="2986532"/>
            <a:ext cx="1149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93444" y="2376932"/>
            <a:ext cx="1149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2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298194" y="1690827"/>
            <a:ext cx="114935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3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060194" y="1360677"/>
            <a:ext cx="1149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4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771648" y="1703577"/>
            <a:ext cx="1149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013075" y="2338832"/>
            <a:ext cx="1149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6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771648" y="3024632"/>
            <a:ext cx="1149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7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904745" y="2198954"/>
            <a:ext cx="597535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396240" algn="l"/>
              </a:tabLst>
            </a:pPr>
            <a:r>
              <a:rPr dirty="0" sz="1400">
                <a:latin typeface="Times New Roman"/>
                <a:cs typeface="Times New Roman"/>
              </a:rPr>
              <a:t>C	</a:t>
            </a:r>
            <a:r>
              <a:rPr dirty="0" sz="1400" spc="1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dirty="0" baseline="-21604" sz="1350" spc="15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endParaRPr baseline="-21604" sz="1350">
              <a:latin typeface="Times New Roman"/>
              <a:cs typeface="Times New Roman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1126375" y="1352930"/>
            <a:ext cx="6508115" cy="2001520"/>
            <a:chOff x="1126375" y="1352930"/>
            <a:chExt cx="6508115" cy="2001520"/>
          </a:xfrm>
        </p:grpSpPr>
        <p:sp>
          <p:nvSpPr>
            <p:cNvPr id="46" name="object 46"/>
            <p:cNvSpPr/>
            <p:nvPr/>
          </p:nvSpPr>
          <p:spPr>
            <a:xfrm>
              <a:off x="1126375" y="1352930"/>
              <a:ext cx="555625" cy="364490"/>
            </a:xfrm>
            <a:custGeom>
              <a:avLst/>
              <a:gdLst/>
              <a:ahLst/>
              <a:cxnLst/>
              <a:rect l="l" t="t" r="r" b="b"/>
              <a:pathLst>
                <a:path w="555625" h="364489">
                  <a:moveTo>
                    <a:pt x="478564" y="28075"/>
                  </a:moveTo>
                  <a:lnTo>
                    <a:pt x="430898" y="41402"/>
                  </a:lnTo>
                  <a:lnTo>
                    <a:pt x="391401" y="54864"/>
                  </a:lnTo>
                  <a:lnTo>
                    <a:pt x="352920" y="70358"/>
                  </a:lnTo>
                  <a:lnTo>
                    <a:pt x="315074" y="87630"/>
                  </a:lnTo>
                  <a:lnTo>
                    <a:pt x="278371" y="106680"/>
                  </a:lnTo>
                  <a:lnTo>
                    <a:pt x="242557" y="127635"/>
                  </a:lnTo>
                  <a:lnTo>
                    <a:pt x="207759" y="150241"/>
                  </a:lnTo>
                  <a:lnTo>
                    <a:pt x="174104" y="174498"/>
                  </a:lnTo>
                  <a:lnTo>
                    <a:pt x="141655" y="200406"/>
                  </a:lnTo>
                  <a:lnTo>
                    <a:pt x="110566" y="227965"/>
                  </a:lnTo>
                  <a:lnTo>
                    <a:pt x="80721" y="257048"/>
                  </a:lnTo>
                  <a:lnTo>
                    <a:pt x="52184" y="287655"/>
                  </a:lnTo>
                  <a:lnTo>
                    <a:pt x="25234" y="319786"/>
                  </a:lnTo>
                  <a:lnTo>
                    <a:pt x="0" y="352933"/>
                  </a:lnTo>
                  <a:lnTo>
                    <a:pt x="15151" y="364490"/>
                  </a:lnTo>
                  <a:lnTo>
                    <a:pt x="40398" y="331343"/>
                  </a:lnTo>
                  <a:lnTo>
                    <a:pt x="66789" y="299847"/>
                  </a:lnTo>
                  <a:lnTo>
                    <a:pt x="94640" y="270002"/>
                  </a:lnTo>
                  <a:lnTo>
                    <a:pt x="123850" y="241554"/>
                  </a:lnTo>
                  <a:lnTo>
                    <a:pt x="154292" y="214630"/>
                  </a:lnTo>
                  <a:lnTo>
                    <a:pt x="186042" y="189357"/>
                  </a:lnTo>
                  <a:lnTo>
                    <a:pt x="218935" y="165608"/>
                  </a:lnTo>
                  <a:lnTo>
                    <a:pt x="252844" y="143637"/>
                  </a:lnTo>
                  <a:lnTo>
                    <a:pt x="287896" y="123190"/>
                  </a:lnTo>
                  <a:lnTo>
                    <a:pt x="323964" y="104521"/>
                  </a:lnTo>
                  <a:lnTo>
                    <a:pt x="360794" y="87757"/>
                  </a:lnTo>
                  <a:lnTo>
                    <a:pt x="398513" y="72517"/>
                  </a:lnTo>
                  <a:lnTo>
                    <a:pt x="437121" y="59436"/>
                  </a:lnTo>
                  <a:lnTo>
                    <a:pt x="476364" y="48006"/>
                  </a:lnTo>
                  <a:lnTo>
                    <a:pt x="482460" y="46669"/>
                  </a:lnTo>
                  <a:lnTo>
                    <a:pt x="478564" y="28075"/>
                  </a:lnTo>
                  <a:close/>
                </a:path>
                <a:path w="555625" h="364489">
                  <a:moveTo>
                    <a:pt x="550447" y="25400"/>
                  </a:moveTo>
                  <a:lnTo>
                    <a:pt x="490842" y="25400"/>
                  </a:lnTo>
                  <a:lnTo>
                    <a:pt x="494906" y="43942"/>
                  </a:lnTo>
                  <a:lnTo>
                    <a:pt x="482460" y="46669"/>
                  </a:lnTo>
                  <a:lnTo>
                    <a:pt x="488302" y="74549"/>
                  </a:lnTo>
                  <a:lnTo>
                    <a:pt x="550447" y="25400"/>
                  </a:lnTo>
                  <a:close/>
                </a:path>
                <a:path w="555625" h="364489">
                  <a:moveTo>
                    <a:pt x="490842" y="25400"/>
                  </a:moveTo>
                  <a:lnTo>
                    <a:pt x="478564" y="28075"/>
                  </a:lnTo>
                  <a:lnTo>
                    <a:pt x="482460" y="46669"/>
                  </a:lnTo>
                  <a:lnTo>
                    <a:pt x="494906" y="43942"/>
                  </a:lnTo>
                  <a:lnTo>
                    <a:pt x="490842" y="25400"/>
                  </a:lnTo>
                  <a:close/>
                </a:path>
                <a:path w="555625" h="364489">
                  <a:moveTo>
                    <a:pt x="472681" y="0"/>
                  </a:moveTo>
                  <a:lnTo>
                    <a:pt x="478564" y="28075"/>
                  </a:lnTo>
                  <a:lnTo>
                    <a:pt x="490842" y="25400"/>
                  </a:lnTo>
                  <a:lnTo>
                    <a:pt x="550447" y="25400"/>
                  </a:lnTo>
                  <a:lnTo>
                    <a:pt x="555104" y="21717"/>
                  </a:lnTo>
                  <a:lnTo>
                    <a:pt x="47268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2108200" y="1587499"/>
              <a:ext cx="5511800" cy="1752600"/>
            </a:xfrm>
            <a:custGeom>
              <a:avLst/>
              <a:gdLst/>
              <a:ahLst/>
              <a:cxnLst/>
              <a:rect l="l" t="t" r="r" b="b"/>
              <a:pathLst>
                <a:path w="5511800" h="1752600">
                  <a:moveTo>
                    <a:pt x="2819527" y="0"/>
                  </a:moveTo>
                  <a:lnTo>
                    <a:pt x="2760538" y="375"/>
                  </a:lnTo>
                  <a:lnTo>
                    <a:pt x="2701845" y="1498"/>
                  </a:lnTo>
                  <a:lnTo>
                    <a:pt x="2643458" y="3361"/>
                  </a:lnTo>
                  <a:lnTo>
                    <a:pt x="2585391" y="5956"/>
                  </a:lnTo>
                  <a:lnTo>
                    <a:pt x="2527653" y="9276"/>
                  </a:lnTo>
                  <a:lnTo>
                    <a:pt x="2470258" y="13314"/>
                  </a:lnTo>
                  <a:lnTo>
                    <a:pt x="2413217" y="18062"/>
                  </a:lnTo>
                  <a:lnTo>
                    <a:pt x="2356542" y="23513"/>
                  </a:lnTo>
                  <a:lnTo>
                    <a:pt x="2300245" y="29660"/>
                  </a:lnTo>
                  <a:lnTo>
                    <a:pt x="2244337" y="36495"/>
                  </a:lnTo>
                  <a:lnTo>
                    <a:pt x="2188830" y="44012"/>
                  </a:lnTo>
                  <a:lnTo>
                    <a:pt x="2133735" y="52203"/>
                  </a:lnTo>
                  <a:lnTo>
                    <a:pt x="2079066" y="61059"/>
                  </a:lnTo>
                  <a:lnTo>
                    <a:pt x="2024833" y="70576"/>
                  </a:lnTo>
                  <a:lnTo>
                    <a:pt x="1971048" y="80744"/>
                  </a:lnTo>
                  <a:lnTo>
                    <a:pt x="1917724" y="91556"/>
                  </a:lnTo>
                  <a:lnTo>
                    <a:pt x="1864871" y="103006"/>
                  </a:lnTo>
                  <a:lnTo>
                    <a:pt x="1812501" y="115086"/>
                  </a:lnTo>
                  <a:lnTo>
                    <a:pt x="1760627" y="127788"/>
                  </a:lnTo>
                  <a:lnTo>
                    <a:pt x="1709260" y="141106"/>
                  </a:lnTo>
                  <a:lnTo>
                    <a:pt x="1658412" y="155031"/>
                  </a:lnTo>
                  <a:lnTo>
                    <a:pt x="1608095" y="169558"/>
                  </a:lnTo>
                  <a:lnTo>
                    <a:pt x="1558320" y="184677"/>
                  </a:lnTo>
                  <a:lnTo>
                    <a:pt x="1509100" y="200383"/>
                  </a:lnTo>
                  <a:lnTo>
                    <a:pt x="1460445" y="216667"/>
                  </a:lnTo>
                  <a:lnTo>
                    <a:pt x="1412368" y="233523"/>
                  </a:lnTo>
                  <a:lnTo>
                    <a:pt x="1364881" y="250943"/>
                  </a:lnTo>
                  <a:lnTo>
                    <a:pt x="1317994" y="268920"/>
                  </a:lnTo>
                  <a:lnTo>
                    <a:pt x="1271721" y="287446"/>
                  </a:lnTo>
                  <a:lnTo>
                    <a:pt x="1226073" y="306514"/>
                  </a:lnTo>
                  <a:lnTo>
                    <a:pt x="1181062" y="326117"/>
                  </a:lnTo>
                  <a:lnTo>
                    <a:pt x="1136699" y="346247"/>
                  </a:lnTo>
                  <a:lnTo>
                    <a:pt x="1092996" y="366898"/>
                  </a:lnTo>
                  <a:lnTo>
                    <a:pt x="1049965" y="388062"/>
                  </a:lnTo>
                  <a:lnTo>
                    <a:pt x="1007618" y="409731"/>
                  </a:lnTo>
                  <a:lnTo>
                    <a:pt x="965966" y="431898"/>
                  </a:lnTo>
                  <a:lnTo>
                    <a:pt x="925022" y="454556"/>
                  </a:lnTo>
                  <a:lnTo>
                    <a:pt x="884797" y="477698"/>
                  </a:lnTo>
                  <a:lnTo>
                    <a:pt x="845302" y="501316"/>
                  </a:lnTo>
                  <a:lnTo>
                    <a:pt x="806551" y="525403"/>
                  </a:lnTo>
                  <a:lnTo>
                    <a:pt x="768553" y="549952"/>
                  </a:lnTo>
                  <a:lnTo>
                    <a:pt x="731322" y="574955"/>
                  </a:lnTo>
                  <a:lnTo>
                    <a:pt x="694869" y="600405"/>
                  </a:lnTo>
                  <a:lnTo>
                    <a:pt x="659205" y="626295"/>
                  </a:lnTo>
                  <a:lnTo>
                    <a:pt x="624343" y="652617"/>
                  </a:lnTo>
                  <a:lnTo>
                    <a:pt x="590294" y="679365"/>
                  </a:lnTo>
                  <a:lnTo>
                    <a:pt x="557071" y="706530"/>
                  </a:lnTo>
                  <a:lnTo>
                    <a:pt x="524684" y="734105"/>
                  </a:lnTo>
                  <a:lnTo>
                    <a:pt x="493145" y="762084"/>
                  </a:lnTo>
                  <a:lnTo>
                    <a:pt x="462467" y="790458"/>
                  </a:lnTo>
                  <a:lnTo>
                    <a:pt x="432662" y="819221"/>
                  </a:lnTo>
                  <a:lnTo>
                    <a:pt x="403740" y="848365"/>
                  </a:lnTo>
                  <a:lnTo>
                    <a:pt x="375714" y="877883"/>
                  </a:lnTo>
                  <a:lnTo>
                    <a:pt x="348595" y="907767"/>
                  </a:lnTo>
                  <a:lnTo>
                    <a:pt x="322395" y="938011"/>
                  </a:lnTo>
                  <a:lnTo>
                    <a:pt x="297127" y="968606"/>
                  </a:lnTo>
                  <a:lnTo>
                    <a:pt x="272801" y="999546"/>
                  </a:lnTo>
                  <a:lnTo>
                    <a:pt x="249430" y="1030823"/>
                  </a:lnTo>
                  <a:lnTo>
                    <a:pt x="227026" y="1062431"/>
                  </a:lnTo>
                  <a:lnTo>
                    <a:pt x="205599" y="1094361"/>
                  </a:lnTo>
                  <a:lnTo>
                    <a:pt x="185162" y="1126606"/>
                  </a:lnTo>
                  <a:lnTo>
                    <a:pt x="147306" y="1192013"/>
                  </a:lnTo>
                  <a:lnTo>
                    <a:pt x="113550" y="1258594"/>
                  </a:lnTo>
                  <a:lnTo>
                    <a:pt x="83990" y="1326290"/>
                  </a:lnTo>
                  <a:lnTo>
                    <a:pt x="58719" y="1395042"/>
                  </a:lnTo>
                  <a:lnTo>
                    <a:pt x="37831" y="1464792"/>
                  </a:lnTo>
                  <a:lnTo>
                    <a:pt x="21421" y="1535481"/>
                  </a:lnTo>
                  <a:lnTo>
                    <a:pt x="9583" y="1607051"/>
                  </a:lnTo>
                  <a:lnTo>
                    <a:pt x="2411" y="1679443"/>
                  </a:lnTo>
                  <a:lnTo>
                    <a:pt x="604" y="1715930"/>
                  </a:lnTo>
                  <a:lnTo>
                    <a:pt x="0" y="1752600"/>
                  </a:lnTo>
                </a:path>
                <a:path w="5511800" h="1752600">
                  <a:moveTo>
                    <a:pt x="2692273" y="0"/>
                  </a:moveTo>
                  <a:lnTo>
                    <a:pt x="2751261" y="375"/>
                  </a:lnTo>
                  <a:lnTo>
                    <a:pt x="2809954" y="1498"/>
                  </a:lnTo>
                  <a:lnTo>
                    <a:pt x="2868341" y="3361"/>
                  </a:lnTo>
                  <a:lnTo>
                    <a:pt x="2926408" y="5956"/>
                  </a:lnTo>
                  <a:lnTo>
                    <a:pt x="2984146" y="9276"/>
                  </a:lnTo>
                  <a:lnTo>
                    <a:pt x="3041541" y="13314"/>
                  </a:lnTo>
                  <a:lnTo>
                    <a:pt x="3098582" y="18062"/>
                  </a:lnTo>
                  <a:lnTo>
                    <a:pt x="3155257" y="23513"/>
                  </a:lnTo>
                  <a:lnTo>
                    <a:pt x="3211554" y="29660"/>
                  </a:lnTo>
                  <a:lnTo>
                    <a:pt x="3267462" y="36495"/>
                  </a:lnTo>
                  <a:lnTo>
                    <a:pt x="3322969" y="44012"/>
                  </a:lnTo>
                  <a:lnTo>
                    <a:pt x="3378064" y="52203"/>
                  </a:lnTo>
                  <a:lnTo>
                    <a:pt x="3432733" y="61059"/>
                  </a:lnTo>
                  <a:lnTo>
                    <a:pt x="3486966" y="70576"/>
                  </a:lnTo>
                  <a:lnTo>
                    <a:pt x="3540751" y="80744"/>
                  </a:lnTo>
                  <a:lnTo>
                    <a:pt x="3594075" y="91556"/>
                  </a:lnTo>
                  <a:lnTo>
                    <a:pt x="3646928" y="103006"/>
                  </a:lnTo>
                  <a:lnTo>
                    <a:pt x="3699298" y="115086"/>
                  </a:lnTo>
                  <a:lnTo>
                    <a:pt x="3751172" y="127788"/>
                  </a:lnTo>
                  <a:lnTo>
                    <a:pt x="3802539" y="141106"/>
                  </a:lnTo>
                  <a:lnTo>
                    <a:pt x="3853387" y="155031"/>
                  </a:lnTo>
                  <a:lnTo>
                    <a:pt x="3903704" y="169558"/>
                  </a:lnTo>
                  <a:lnTo>
                    <a:pt x="3953479" y="184677"/>
                  </a:lnTo>
                  <a:lnTo>
                    <a:pt x="4002699" y="200383"/>
                  </a:lnTo>
                  <a:lnTo>
                    <a:pt x="4051354" y="216667"/>
                  </a:lnTo>
                  <a:lnTo>
                    <a:pt x="4099431" y="233523"/>
                  </a:lnTo>
                  <a:lnTo>
                    <a:pt x="4146918" y="250943"/>
                  </a:lnTo>
                  <a:lnTo>
                    <a:pt x="4193805" y="268920"/>
                  </a:lnTo>
                  <a:lnTo>
                    <a:pt x="4240078" y="287446"/>
                  </a:lnTo>
                  <a:lnTo>
                    <a:pt x="4285726" y="306514"/>
                  </a:lnTo>
                  <a:lnTo>
                    <a:pt x="4330737" y="326117"/>
                  </a:lnTo>
                  <a:lnTo>
                    <a:pt x="4375100" y="346247"/>
                  </a:lnTo>
                  <a:lnTo>
                    <a:pt x="4418803" y="366898"/>
                  </a:lnTo>
                  <a:lnTo>
                    <a:pt x="4461834" y="388062"/>
                  </a:lnTo>
                  <a:lnTo>
                    <a:pt x="4504181" y="409731"/>
                  </a:lnTo>
                  <a:lnTo>
                    <a:pt x="4545833" y="431898"/>
                  </a:lnTo>
                  <a:lnTo>
                    <a:pt x="4586777" y="454556"/>
                  </a:lnTo>
                  <a:lnTo>
                    <a:pt x="4627002" y="477698"/>
                  </a:lnTo>
                  <a:lnTo>
                    <a:pt x="4666497" y="501316"/>
                  </a:lnTo>
                  <a:lnTo>
                    <a:pt x="4705248" y="525403"/>
                  </a:lnTo>
                  <a:lnTo>
                    <a:pt x="4743246" y="549952"/>
                  </a:lnTo>
                  <a:lnTo>
                    <a:pt x="4780477" y="574955"/>
                  </a:lnTo>
                  <a:lnTo>
                    <a:pt x="4816930" y="600405"/>
                  </a:lnTo>
                  <a:lnTo>
                    <a:pt x="4852594" y="626295"/>
                  </a:lnTo>
                  <a:lnTo>
                    <a:pt x="4887456" y="652617"/>
                  </a:lnTo>
                  <a:lnTo>
                    <a:pt x="4921505" y="679365"/>
                  </a:lnTo>
                  <a:lnTo>
                    <a:pt x="4954728" y="706530"/>
                  </a:lnTo>
                  <a:lnTo>
                    <a:pt x="4987115" y="734105"/>
                  </a:lnTo>
                  <a:lnTo>
                    <a:pt x="5018654" y="762084"/>
                  </a:lnTo>
                  <a:lnTo>
                    <a:pt x="5049332" y="790458"/>
                  </a:lnTo>
                  <a:lnTo>
                    <a:pt x="5079137" y="819221"/>
                  </a:lnTo>
                  <a:lnTo>
                    <a:pt x="5108059" y="848365"/>
                  </a:lnTo>
                  <a:lnTo>
                    <a:pt x="5136085" y="877883"/>
                  </a:lnTo>
                  <a:lnTo>
                    <a:pt x="5163204" y="907767"/>
                  </a:lnTo>
                  <a:lnTo>
                    <a:pt x="5189404" y="938011"/>
                  </a:lnTo>
                  <a:lnTo>
                    <a:pt x="5214672" y="968606"/>
                  </a:lnTo>
                  <a:lnTo>
                    <a:pt x="5238998" y="999546"/>
                  </a:lnTo>
                  <a:lnTo>
                    <a:pt x="5262369" y="1030823"/>
                  </a:lnTo>
                  <a:lnTo>
                    <a:pt x="5284773" y="1062431"/>
                  </a:lnTo>
                  <a:lnTo>
                    <a:pt x="5306200" y="1094361"/>
                  </a:lnTo>
                  <a:lnTo>
                    <a:pt x="5326637" y="1126606"/>
                  </a:lnTo>
                  <a:lnTo>
                    <a:pt x="5364493" y="1192013"/>
                  </a:lnTo>
                  <a:lnTo>
                    <a:pt x="5398249" y="1258594"/>
                  </a:lnTo>
                  <a:lnTo>
                    <a:pt x="5427809" y="1326290"/>
                  </a:lnTo>
                  <a:lnTo>
                    <a:pt x="5453080" y="1395042"/>
                  </a:lnTo>
                  <a:lnTo>
                    <a:pt x="5473968" y="1464792"/>
                  </a:lnTo>
                  <a:lnTo>
                    <a:pt x="5490378" y="1535481"/>
                  </a:lnTo>
                  <a:lnTo>
                    <a:pt x="5502216" y="1607051"/>
                  </a:lnTo>
                  <a:lnTo>
                    <a:pt x="5509388" y="1679443"/>
                  </a:lnTo>
                  <a:lnTo>
                    <a:pt x="5511195" y="1715930"/>
                  </a:lnTo>
                  <a:lnTo>
                    <a:pt x="5511800" y="17526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8" name="object 48"/>
          <p:cNvGrpSpPr/>
          <p:nvPr/>
        </p:nvGrpSpPr>
        <p:grpSpPr>
          <a:xfrm>
            <a:off x="2057400" y="3644900"/>
            <a:ext cx="2438400" cy="457200"/>
            <a:chOff x="2057400" y="3644900"/>
            <a:chExt cx="2438400" cy="457200"/>
          </a:xfrm>
        </p:grpSpPr>
        <p:sp>
          <p:nvSpPr>
            <p:cNvPr id="49" name="object 49"/>
            <p:cNvSpPr/>
            <p:nvPr/>
          </p:nvSpPr>
          <p:spPr>
            <a:xfrm>
              <a:off x="2082800" y="3644900"/>
              <a:ext cx="0" cy="457200"/>
            </a:xfrm>
            <a:custGeom>
              <a:avLst/>
              <a:gdLst/>
              <a:ahLst/>
              <a:cxnLst/>
              <a:rect l="l" t="t" r="r" b="b"/>
              <a:pathLst>
                <a:path w="0" h="457200">
                  <a:moveTo>
                    <a:pt x="0" y="0"/>
                  </a:moveTo>
                  <a:lnTo>
                    <a:pt x="0" y="4572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2057400" y="3835400"/>
              <a:ext cx="2438400" cy="76200"/>
            </a:xfrm>
            <a:custGeom>
              <a:avLst/>
              <a:gdLst/>
              <a:ahLst/>
              <a:cxnLst/>
              <a:rect l="l" t="t" r="r" b="b"/>
              <a:pathLst>
                <a:path w="2438400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44450"/>
                  </a:lnTo>
                  <a:lnTo>
                    <a:pt x="63500" y="44450"/>
                  </a:lnTo>
                  <a:lnTo>
                    <a:pt x="63500" y="31750"/>
                  </a:lnTo>
                  <a:lnTo>
                    <a:pt x="76200" y="31750"/>
                  </a:lnTo>
                  <a:lnTo>
                    <a:pt x="76200" y="0"/>
                  </a:lnTo>
                  <a:close/>
                </a:path>
                <a:path w="2438400" h="76200">
                  <a:moveTo>
                    <a:pt x="76200" y="31750"/>
                  </a:moveTo>
                  <a:lnTo>
                    <a:pt x="63500" y="31750"/>
                  </a:lnTo>
                  <a:lnTo>
                    <a:pt x="63500" y="44450"/>
                  </a:lnTo>
                  <a:lnTo>
                    <a:pt x="76200" y="44450"/>
                  </a:lnTo>
                  <a:lnTo>
                    <a:pt x="76200" y="31750"/>
                  </a:lnTo>
                  <a:close/>
                </a:path>
                <a:path w="2438400" h="76200">
                  <a:moveTo>
                    <a:pt x="2438400" y="31750"/>
                  </a:moveTo>
                  <a:lnTo>
                    <a:pt x="76200" y="31750"/>
                  </a:lnTo>
                  <a:lnTo>
                    <a:pt x="76200" y="44450"/>
                  </a:lnTo>
                  <a:lnTo>
                    <a:pt x="2438400" y="44450"/>
                  </a:lnTo>
                  <a:lnTo>
                    <a:pt x="2438400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1" name="object 51"/>
          <p:cNvGrpSpPr/>
          <p:nvPr/>
        </p:nvGrpSpPr>
        <p:grpSpPr>
          <a:xfrm>
            <a:off x="5334000" y="3721100"/>
            <a:ext cx="2292350" cy="381000"/>
            <a:chOff x="5334000" y="3721100"/>
            <a:chExt cx="2292350" cy="381000"/>
          </a:xfrm>
        </p:grpSpPr>
        <p:sp>
          <p:nvSpPr>
            <p:cNvPr id="52" name="object 52"/>
            <p:cNvSpPr/>
            <p:nvPr/>
          </p:nvSpPr>
          <p:spPr>
            <a:xfrm>
              <a:off x="7620000" y="3721100"/>
              <a:ext cx="0" cy="381000"/>
            </a:xfrm>
            <a:custGeom>
              <a:avLst/>
              <a:gdLst/>
              <a:ahLst/>
              <a:cxnLst/>
              <a:rect l="l" t="t" r="r" b="b"/>
              <a:pathLst>
                <a:path w="0" h="381000">
                  <a:moveTo>
                    <a:pt x="0" y="0"/>
                  </a:moveTo>
                  <a:lnTo>
                    <a:pt x="0" y="3810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5334000" y="3835400"/>
              <a:ext cx="2286000" cy="76200"/>
            </a:xfrm>
            <a:custGeom>
              <a:avLst/>
              <a:gdLst/>
              <a:ahLst/>
              <a:cxnLst/>
              <a:rect l="l" t="t" r="r" b="b"/>
              <a:pathLst>
                <a:path w="2286000" h="76200">
                  <a:moveTo>
                    <a:pt x="2209800" y="0"/>
                  </a:moveTo>
                  <a:lnTo>
                    <a:pt x="2209800" y="76200"/>
                  </a:lnTo>
                  <a:lnTo>
                    <a:pt x="2273300" y="44450"/>
                  </a:lnTo>
                  <a:lnTo>
                    <a:pt x="2222500" y="44450"/>
                  </a:lnTo>
                  <a:lnTo>
                    <a:pt x="2222500" y="31750"/>
                  </a:lnTo>
                  <a:lnTo>
                    <a:pt x="2273300" y="31750"/>
                  </a:lnTo>
                  <a:lnTo>
                    <a:pt x="2209800" y="0"/>
                  </a:lnTo>
                  <a:close/>
                </a:path>
                <a:path w="2286000" h="76200">
                  <a:moveTo>
                    <a:pt x="2209800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2209800" y="44450"/>
                  </a:lnTo>
                  <a:lnTo>
                    <a:pt x="2209800" y="31750"/>
                  </a:lnTo>
                  <a:close/>
                </a:path>
                <a:path w="2286000" h="76200">
                  <a:moveTo>
                    <a:pt x="2273300" y="31750"/>
                  </a:moveTo>
                  <a:lnTo>
                    <a:pt x="2222500" y="31750"/>
                  </a:lnTo>
                  <a:lnTo>
                    <a:pt x="2222500" y="44450"/>
                  </a:lnTo>
                  <a:lnTo>
                    <a:pt x="2273300" y="44450"/>
                  </a:lnTo>
                  <a:lnTo>
                    <a:pt x="2286000" y="38100"/>
                  </a:lnTo>
                  <a:lnTo>
                    <a:pt x="2273300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4" name="object 54"/>
          <p:cNvSpPr txBox="1"/>
          <p:nvPr/>
        </p:nvSpPr>
        <p:spPr>
          <a:xfrm>
            <a:off x="4828794" y="3748785"/>
            <a:ext cx="24892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5">
                <a:latin typeface="Symbol"/>
                <a:cs typeface="Symbol"/>
              </a:rPr>
              <a:t></a:t>
            </a:r>
            <a:r>
              <a:rPr dirty="0" sz="1400">
                <a:latin typeface="Times New Roman"/>
                <a:cs typeface="Times New Roman"/>
              </a:rPr>
              <a:t>D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 txBox="1">
            <a:spLocks noGrp="1"/>
          </p:cNvSpPr>
          <p:nvPr>
            <p:ph type="title"/>
          </p:nvPr>
        </p:nvSpPr>
        <p:spPr>
          <a:xfrm>
            <a:off x="7776209" y="205232"/>
            <a:ext cx="1151890" cy="2997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b="0">
                <a:solidFill>
                  <a:srgbClr val="FF0066"/>
                </a:solidFill>
                <a:uFill>
                  <a:solidFill>
                    <a:srgbClr val="FF0066"/>
                  </a:solidFill>
                </a:uFill>
                <a:latin typeface="Arial Black"/>
                <a:cs typeface="Arial Black"/>
              </a:rPr>
              <a:t>C</a:t>
            </a:r>
            <a:r>
              <a:rPr dirty="0" u="none" spc="-105" b="0">
                <a:solidFill>
                  <a:srgbClr val="FF0066"/>
                </a:solidFill>
                <a:latin typeface="Arial Black"/>
                <a:cs typeface="Arial Black"/>
              </a:rPr>
              <a:t>Y</a:t>
            </a:r>
            <a:r>
              <a:rPr dirty="0" u="heavy" b="0">
                <a:solidFill>
                  <a:srgbClr val="FF0066"/>
                </a:solidFill>
                <a:uFill>
                  <a:solidFill>
                    <a:srgbClr val="FF0066"/>
                  </a:solidFill>
                </a:uFill>
                <a:latin typeface="Arial Black"/>
                <a:cs typeface="Arial Black"/>
              </a:rPr>
              <a:t>C</a:t>
            </a:r>
            <a:r>
              <a:rPr dirty="0" u="none" spc="-35" b="0">
                <a:solidFill>
                  <a:srgbClr val="FF0066"/>
                </a:solidFill>
                <a:latin typeface="Arial Black"/>
                <a:cs typeface="Arial Black"/>
              </a:rPr>
              <a:t>L</a:t>
            </a:r>
            <a:r>
              <a:rPr dirty="0" u="heavy" b="0">
                <a:solidFill>
                  <a:srgbClr val="FF0066"/>
                </a:solidFill>
                <a:uFill>
                  <a:solidFill>
                    <a:srgbClr val="FF0066"/>
                  </a:solidFill>
                </a:uFill>
                <a:latin typeface="Arial Black"/>
                <a:cs typeface="Arial Black"/>
              </a:rPr>
              <a:t>OID</a:t>
            </a:r>
          </a:p>
        </p:txBody>
      </p:sp>
      <p:sp>
        <p:nvSpPr>
          <p:cNvPr id="56" name="object 56"/>
          <p:cNvSpPr txBox="1"/>
          <p:nvPr/>
        </p:nvSpPr>
        <p:spPr>
          <a:xfrm>
            <a:off x="320675" y="152400"/>
            <a:ext cx="5715000" cy="609600"/>
          </a:xfrm>
          <a:prstGeom prst="rect">
            <a:avLst/>
          </a:prstGeom>
          <a:solidFill>
            <a:srgbClr val="3333CC"/>
          </a:solidFill>
          <a:ln w="12700">
            <a:solidFill>
              <a:srgbClr val="000000"/>
            </a:solidFill>
          </a:ln>
        </p:spPr>
        <p:txBody>
          <a:bodyPr wrap="square" lIns="0" tIns="77470" rIns="0" bIns="0" rtlCol="0" vert="horz">
            <a:spAutoFit/>
          </a:bodyPr>
          <a:lstStyle/>
          <a:p>
            <a:pPr marL="74930">
              <a:lnSpc>
                <a:spcPts val="1435"/>
              </a:lnSpc>
              <a:spcBef>
                <a:spcPts val="610"/>
              </a:spcBef>
            </a:pPr>
            <a:r>
              <a:rPr dirty="0" sz="1200" spc="-5" b="1">
                <a:solidFill>
                  <a:srgbClr val="FFFF99"/>
                </a:solidFill>
                <a:latin typeface="Times New Roman"/>
                <a:cs typeface="Times New Roman"/>
              </a:rPr>
              <a:t>PROBLEM </a:t>
            </a:r>
            <a:r>
              <a:rPr dirty="0" sz="1200" b="1">
                <a:solidFill>
                  <a:srgbClr val="FFFF99"/>
                </a:solidFill>
                <a:latin typeface="Times New Roman"/>
                <a:cs typeface="Times New Roman"/>
              </a:rPr>
              <a:t>22:</a:t>
            </a:r>
            <a:r>
              <a:rPr dirty="0" sz="1200" spc="15" b="1">
                <a:solidFill>
                  <a:srgbClr val="FFFF99"/>
                </a:solidFill>
                <a:latin typeface="Times New Roman"/>
                <a:cs typeface="Times New Roman"/>
              </a:rPr>
              <a:t> </a:t>
            </a:r>
            <a:r>
              <a:rPr dirty="0" sz="1200" spc="-40" b="1">
                <a:solidFill>
                  <a:srgbClr val="FFFFFF"/>
                </a:solidFill>
                <a:latin typeface="Times New Roman"/>
                <a:cs typeface="Times New Roman"/>
              </a:rPr>
              <a:t>DRAW</a:t>
            </a:r>
            <a:r>
              <a:rPr dirty="0" sz="1200" spc="-3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FFFFFF"/>
                </a:solidFill>
                <a:latin typeface="Times New Roman"/>
                <a:cs typeface="Times New Roman"/>
              </a:rPr>
              <a:t>LOCUS</a:t>
            </a:r>
            <a:r>
              <a:rPr dirty="0" sz="1200" spc="-1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z="1200" spc="-10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z="1200" spc="-6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FFFFFF"/>
                </a:solidFill>
                <a:latin typeface="Times New Roman"/>
                <a:cs typeface="Times New Roman"/>
              </a:rPr>
              <a:t>POINT ON</a:t>
            </a:r>
            <a:r>
              <a:rPr dirty="0" sz="1200" spc="-2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FFFFFF"/>
                </a:solidFill>
                <a:latin typeface="Times New Roman"/>
                <a:cs typeface="Times New Roman"/>
              </a:rPr>
              <a:t>THE</a:t>
            </a:r>
            <a:r>
              <a:rPr dirty="0" sz="1200" spc="-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200" spc="-10" b="1">
                <a:solidFill>
                  <a:srgbClr val="FFFFFF"/>
                </a:solidFill>
                <a:latin typeface="Times New Roman"/>
                <a:cs typeface="Times New Roman"/>
              </a:rPr>
              <a:t>PERIPHERY</a:t>
            </a:r>
            <a:r>
              <a:rPr dirty="0" sz="1200" spc="-2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z="1200" spc="-11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z="1200" spc="-7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FFFFFF"/>
                </a:solidFill>
                <a:latin typeface="Times New Roman"/>
                <a:cs typeface="Times New Roman"/>
              </a:rPr>
              <a:t>CIRCLE</a:t>
            </a:r>
            <a:endParaRPr sz="1200">
              <a:latin typeface="Times New Roman"/>
              <a:cs typeface="Times New Roman"/>
            </a:endParaRPr>
          </a:p>
          <a:p>
            <a:pPr marL="74930">
              <a:lnSpc>
                <a:spcPts val="1675"/>
              </a:lnSpc>
            </a:pPr>
            <a:r>
              <a:rPr dirty="0" sz="1200" spc="-5" b="1">
                <a:solidFill>
                  <a:srgbClr val="FFFFFF"/>
                </a:solidFill>
                <a:latin typeface="Times New Roman"/>
                <a:cs typeface="Times New Roman"/>
              </a:rPr>
              <a:t>WHICH ROLLS ON STRAIGHT LINE </a:t>
            </a:r>
            <a:r>
              <a:rPr dirty="0" sz="1200" spc="-40" b="1">
                <a:solidFill>
                  <a:srgbClr val="FFFFFF"/>
                </a:solidFill>
                <a:latin typeface="Times New Roman"/>
                <a:cs typeface="Times New Roman"/>
              </a:rPr>
              <a:t>PATH. </a:t>
            </a:r>
            <a:r>
              <a:rPr dirty="0" sz="1400" spc="-40" b="1">
                <a:solidFill>
                  <a:srgbClr val="FFFFFF"/>
                </a:solidFill>
                <a:latin typeface="Times New Roman"/>
                <a:cs typeface="Times New Roman"/>
              </a:rPr>
              <a:t>Take </a:t>
            </a:r>
            <a:r>
              <a:rPr dirty="0" sz="1400" spc="-5" b="1">
                <a:solidFill>
                  <a:srgbClr val="FFFFFF"/>
                </a:solidFill>
                <a:latin typeface="Times New Roman"/>
                <a:cs typeface="Times New Roman"/>
              </a:rPr>
              <a:t>Circle diameter </a:t>
            </a:r>
            <a:r>
              <a:rPr dirty="0" sz="1400" b="1">
                <a:solidFill>
                  <a:srgbClr val="FFFFFF"/>
                </a:solidFill>
                <a:latin typeface="Times New Roman"/>
                <a:cs typeface="Times New Roman"/>
              </a:rPr>
              <a:t>as 50</a:t>
            </a:r>
            <a:r>
              <a:rPr dirty="0" sz="1400" spc="6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400" spc="-10" b="1">
                <a:solidFill>
                  <a:srgbClr val="FFFFFF"/>
                </a:solidFill>
                <a:latin typeface="Times New Roman"/>
                <a:cs typeface="Times New Roman"/>
              </a:rPr>
              <a:t>mm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374650" y="4176776"/>
            <a:ext cx="8394700" cy="2459355"/>
            <a:chOff x="374650" y="4176776"/>
            <a:chExt cx="8394700" cy="2459355"/>
          </a:xfrm>
        </p:grpSpPr>
        <p:sp>
          <p:nvSpPr>
            <p:cNvPr id="58" name="object 58"/>
            <p:cNvSpPr/>
            <p:nvPr/>
          </p:nvSpPr>
          <p:spPr>
            <a:xfrm>
              <a:off x="381000" y="4183126"/>
              <a:ext cx="8382000" cy="2446655"/>
            </a:xfrm>
            <a:custGeom>
              <a:avLst/>
              <a:gdLst/>
              <a:ahLst/>
              <a:cxnLst/>
              <a:rect l="l" t="t" r="r" b="b"/>
              <a:pathLst>
                <a:path w="8382000" h="2446654">
                  <a:moveTo>
                    <a:pt x="4572000" y="0"/>
                  </a:moveTo>
                  <a:lnTo>
                    <a:pt x="4889500" y="388874"/>
                  </a:lnTo>
                  <a:lnTo>
                    <a:pt x="0" y="388874"/>
                  </a:lnTo>
                  <a:lnTo>
                    <a:pt x="0" y="2446274"/>
                  </a:lnTo>
                  <a:lnTo>
                    <a:pt x="8382000" y="2446274"/>
                  </a:lnTo>
                  <a:lnTo>
                    <a:pt x="8382000" y="388874"/>
                  </a:lnTo>
                  <a:lnTo>
                    <a:pt x="6985000" y="388874"/>
                  </a:lnTo>
                  <a:lnTo>
                    <a:pt x="4572000" y="0"/>
                  </a:lnTo>
                  <a:close/>
                </a:path>
              </a:pathLst>
            </a:custGeom>
            <a:solidFill>
              <a:srgbClr val="66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381000" y="4183126"/>
              <a:ext cx="8382000" cy="2446655"/>
            </a:xfrm>
            <a:custGeom>
              <a:avLst/>
              <a:gdLst/>
              <a:ahLst/>
              <a:cxnLst/>
              <a:rect l="l" t="t" r="r" b="b"/>
              <a:pathLst>
                <a:path w="8382000" h="2446654">
                  <a:moveTo>
                    <a:pt x="0" y="388874"/>
                  </a:moveTo>
                  <a:lnTo>
                    <a:pt x="4889500" y="388874"/>
                  </a:lnTo>
                  <a:lnTo>
                    <a:pt x="4572000" y="0"/>
                  </a:lnTo>
                  <a:lnTo>
                    <a:pt x="6985000" y="388874"/>
                  </a:lnTo>
                  <a:lnTo>
                    <a:pt x="8382000" y="388874"/>
                  </a:lnTo>
                  <a:lnTo>
                    <a:pt x="8382000" y="731774"/>
                  </a:lnTo>
                  <a:lnTo>
                    <a:pt x="8382000" y="1246124"/>
                  </a:lnTo>
                  <a:lnTo>
                    <a:pt x="8382000" y="2446274"/>
                  </a:lnTo>
                  <a:lnTo>
                    <a:pt x="6985000" y="2446274"/>
                  </a:lnTo>
                  <a:lnTo>
                    <a:pt x="4889500" y="2446274"/>
                  </a:lnTo>
                  <a:lnTo>
                    <a:pt x="0" y="2446274"/>
                  </a:lnTo>
                  <a:lnTo>
                    <a:pt x="0" y="1246124"/>
                  </a:lnTo>
                  <a:lnTo>
                    <a:pt x="0" y="731774"/>
                  </a:lnTo>
                  <a:lnTo>
                    <a:pt x="0" y="388874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0" name="object 60"/>
          <p:cNvSpPr txBox="1"/>
          <p:nvPr/>
        </p:nvSpPr>
        <p:spPr>
          <a:xfrm>
            <a:off x="459740" y="4624185"/>
            <a:ext cx="8290559" cy="181737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ts val="1610"/>
              </a:lnSpc>
              <a:spcBef>
                <a:spcPts val="114"/>
              </a:spcBef>
            </a:pPr>
            <a:r>
              <a:rPr dirty="0" sz="1350" spc="-30" b="1" i="1">
                <a:latin typeface="Tahoma"/>
                <a:cs typeface="Tahoma"/>
              </a:rPr>
              <a:t>Solution</a:t>
            </a:r>
            <a:r>
              <a:rPr dirty="0" sz="1350" spc="-45" b="1" i="1">
                <a:latin typeface="Tahoma"/>
                <a:cs typeface="Tahoma"/>
              </a:rPr>
              <a:t> </a:t>
            </a:r>
            <a:r>
              <a:rPr dirty="0" sz="1350" spc="-30" b="1" i="1">
                <a:latin typeface="Tahoma"/>
                <a:cs typeface="Tahoma"/>
              </a:rPr>
              <a:t>Steps:</a:t>
            </a:r>
            <a:endParaRPr sz="1350">
              <a:latin typeface="Tahoma"/>
              <a:cs typeface="Tahoma"/>
            </a:endParaRPr>
          </a:p>
          <a:p>
            <a:pPr marL="478790" indent="-466725">
              <a:lnSpc>
                <a:spcPts val="1550"/>
              </a:lnSpc>
              <a:buAutoNum type="arabicParenR"/>
              <a:tabLst>
                <a:tab pos="478790" algn="l"/>
                <a:tab pos="479425" algn="l"/>
              </a:tabLst>
            </a:pPr>
            <a:r>
              <a:rPr dirty="0" sz="1300" spc="-10">
                <a:latin typeface="Tahoma"/>
                <a:cs typeface="Tahoma"/>
              </a:rPr>
              <a:t>From </a:t>
            </a:r>
            <a:r>
              <a:rPr dirty="0" sz="1300" spc="-5">
                <a:latin typeface="Tahoma"/>
                <a:cs typeface="Tahoma"/>
              </a:rPr>
              <a:t>center C </a:t>
            </a:r>
            <a:r>
              <a:rPr dirty="0" sz="1300" spc="-10">
                <a:latin typeface="Tahoma"/>
                <a:cs typeface="Tahoma"/>
              </a:rPr>
              <a:t>draw </a:t>
            </a:r>
            <a:r>
              <a:rPr dirty="0" sz="1300" spc="-5">
                <a:latin typeface="Tahoma"/>
                <a:cs typeface="Tahoma"/>
              </a:rPr>
              <a:t>a horizontal line equal to </a:t>
            </a:r>
            <a:r>
              <a:rPr dirty="0" sz="1300" spc="-15">
                <a:latin typeface="Symbol"/>
                <a:cs typeface="Symbol"/>
              </a:rPr>
              <a:t></a:t>
            </a:r>
            <a:r>
              <a:rPr dirty="0" sz="1300" spc="-15">
                <a:latin typeface="Tahoma"/>
                <a:cs typeface="Tahoma"/>
              </a:rPr>
              <a:t>D</a:t>
            </a:r>
            <a:r>
              <a:rPr dirty="0" sz="1300" spc="19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distance.</a:t>
            </a:r>
            <a:endParaRPr sz="1300">
              <a:latin typeface="Tahoma"/>
              <a:cs typeface="Tahoma"/>
            </a:endParaRPr>
          </a:p>
          <a:p>
            <a:pPr marL="478790" indent="-466725">
              <a:lnSpc>
                <a:spcPct val="100000"/>
              </a:lnSpc>
              <a:buAutoNum type="arabicParenR"/>
              <a:tabLst>
                <a:tab pos="478790" algn="l"/>
                <a:tab pos="479425" algn="l"/>
                <a:tab pos="6228080" algn="l"/>
              </a:tabLst>
            </a:pPr>
            <a:r>
              <a:rPr dirty="0" sz="1300" spc="-5">
                <a:latin typeface="Tahoma"/>
                <a:cs typeface="Tahoma"/>
              </a:rPr>
              <a:t>Divide </a:t>
            </a:r>
            <a:r>
              <a:rPr dirty="0" sz="1300" spc="-15">
                <a:latin typeface="Symbol"/>
                <a:cs typeface="Symbol"/>
              </a:rPr>
              <a:t></a:t>
            </a:r>
            <a:r>
              <a:rPr dirty="0" sz="1300" spc="-15">
                <a:latin typeface="Tahoma"/>
                <a:cs typeface="Tahoma"/>
              </a:rPr>
              <a:t>D </a:t>
            </a:r>
            <a:r>
              <a:rPr dirty="0" sz="1300" spc="-5">
                <a:latin typeface="Tahoma"/>
                <a:cs typeface="Tahoma"/>
              </a:rPr>
              <a:t>distance into 8 number of equal parts and name </a:t>
            </a:r>
            <a:r>
              <a:rPr dirty="0" sz="1300" spc="-10">
                <a:latin typeface="Tahoma"/>
                <a:cs typeface="Tahoma"/>
              </a:rPr>
              <a:t>them </a:t>
            </a:r>
            <a:r>
              <a:rPr dirty="0" sz="1300" spc="-5">
                <a:latin typeface="Tahoma"/>
                <a:cs typeface="Tahoma"/>
              </a:rPr>
              <a:t>C1,</a:t>
            </a:r>
            <a:r>
              <a:rPr dirty="0" sz="1300" spc="310">
                <a:latin typeface="Tahoma"/>
                <a:cs typeface="Tahoma"/>
              </a:rPr>
              <a:t> </a:t>
            </a:r>
            <a:r>
              <a:rPr dirty="0" sz="1300" spc="-5">
                <a:latin typeface="Tahoma"/>
                <a:cs typeface="Tahoma"/>
              </a:rPr>
              <a:t>C2,</a:t>
            </a:r>
            <a:r>
              <a:rPr dirty="0" sz="1300">
                <a:latin typeface="Tahoma"/>
                <a:cs typeface="Tahoma"/>
              </a:rPr>
              <a:t> </a:t>
            </a:r>
            <a:r>
              <a:rPr dirty="0" sz="1300" spc="-5">
                <a:latin typeface="Tahoma"/>
                <a:cs typeface="Tahoma"/>
              </a:rPr>
              <a:t>C3</a:t>
            </a:r>
            <a:r>
              <a:rPr dirty="0" u="sng" sz="13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	</a:t>
            </a:r>
            <a:r>
              <a:rPr dirty="0" sz="1300" spc="-5">
                <a:latin typeface="Tahoma"/>
                <a:cs typeface="Tahoma"/>
              </a:rPr>
              <a:t>etc.</a:t>
            </a:r>
            <a:endParaRPr sz="1300">
              <a:latin typeface="Tahoma"/>
              <a:cs typeface="Tahoma"/>
            </a:endParaRPr>
          </a:p>
          <a:p>
            <a:pPr marL="478790" indent="-466725">
              <a:lnSpc>
                <a:spcPct val="100000"/>
              </a:lnSpc>
              <a:spcBef>
                <a:spcPts val="10"/>
              </a:spcBef>
              <a:buAutoNum type="arabicParenR"/>
              <a:tabLst>
                <a:tab pos="478790" algn="l"/>
                <a:tab pos="479425" algn="l"/>
              </a:tabLst>
            </a:pPr>
            <a:r>
              <a:rPr dirty="0" sz="1300" spc="-5">
                <a:latin typeface="Tahoma"/>
                <a:cs typeface="Tahoma"/>
              </a:rPr>
              <a:t>Divide the </a:t>
            </a:r>
            <a:r>
              <a:rPr dirty="0" sz="1300" spc="-10">
                <a:latin typeface="Tahoma"/>
                <a:cs typeface="Tahoma"/>
              </a:rPr>
              <a:t>circle </a:t>
            </a:r>
            <a:r>
              <a:rPr dirty="0" sz="1300" spc="-5">
                <a:latin typeface="Tahoma"/>
                <a:cs typeface="Tahoma"/>
              </a:rPr>
              <a:t>also into 8 number of equal parts and in clock wise direction, after P name 1, 2, 3 up to</a:t>
            </a:r>
            <a:r>
              <a:rPr dirty="0" sz="1300" spc="335">
                <a:latin typeface="Tahoma"/>
                <a:cs typeface="Tahoma"/>
              </a:rPr>
              <a:t> </a:t>
            </a:r>
            <a:r>
              <a:rPr dirty="0" sz="1300" spc="-5">
                <a:latin typeface="Tahoma"/>
                <a:cs typeface="Tahoma"/>
              </a:rPr>
              <a:t>8.</a:t>
            </a:r>
            <a:endParaRPr sz="1300">
              <a:latin typeface="Tahoma"/>
              <a:cs typeface="Tahoma"/>
            </a:endParaRPr>
          </a:p>
          <a:p>
            <a:pPr marL="478790" indent="-466725">
              <a:lnSpc>
                <a:spcPct val="100000"/>
              </a:lnSpc>
              <a:buAutoNum type="arabicParenR"/>
              <a:tabLst>
                <a:tab pos="478790" algn="l"/>
                <a:tab pos="479425" algn="l"/>
              </a:tabLst>
            </a:pPr>
            <a:r>
              <a:rPr dirty="0" sz="1300" spc="-10">
                <a:latin typeface="Tahoma"/>
                <a:cs typeface="Tahoma"/>
              </a:rPr>
              <a:t>From </a:t>
            </a:r>
            <a:r>
              <a:rPr dirty="0" sz="1300" spc="-5">
                <a:latin typeface="Tahoma"/>
                <a:cs typeface="Tahoma"/>
              </a:rPr>
              <a:t>all </a:t>
            </a:r>
            <a:r>
              <a:rPr dirty="0" sz="1300" spc="-10">
                <a:latin typeface="Tahoma"/>
                <a:cs typeface="Tahoma"/>
              </a:rPr>
              <a:t>these </a:t>
            </a:r>
            <a:r>
              <a:rPr dirty="0" sz="1300" spc="-5">
                <a:latin typeface="Tahoma"/>
                <a:cs typeface="Tahoma"/>
              </a:rPr>
              <a:t>points on circle </a:t>
            </a:r>
            <a:r>
              <a:rPr dirty="0" sz="1300" spc="-10">
                <a:latin typeface="Tahoma"/>
                <a:cs typeface="Tahoma"/>
              </a:rPr>
              <a:t>draw </a:t>
            </a:r>
            <a:r>
              <a:rPr dirty="0" sz="1300" spc="-5">
                <a:latin typeface="Tahoma"/>
                <a:cs typeface="Tahoma"/>
              </a:rPr>
              <a:t>horizontal lines. (parallel to locus of</a:t>
            </a:r>
            <a:r>
              <a:rPr dirty="0" sz="1300" spc="160">
                <a:latin typeface="Tahoma"/>
                <a:cs typeface="Tahoma"/>
              </a:rPr>
              <a:t> </a:t>
            </a:r>
            <a:r>
              <a:rPr dirty="0" sz="1300" spc="-5">
                <a:latin typeface="Tahoma"/>
                <a:cs typeface="Tahoma"/>
              </a:rPr>
              <a:t>C)</a:t>
            </a:r>
            <a:endParaRPr sz="1300">
              <a:latin typeface="Tahoma"/>
              <a:cs typeface="Tahoma"/>
            </a:endParaRPr>
          </a:p>
          <a:p>
            <a:pPr marL="478790" indent="-466725">
              <a:lnSpc>
                <a:spcPct val="100000"/>
              </a:lnSpc>
              <a:buAutoNum type="arabicParenR"/>
              <a:tabLst>
                <a:tab pos="478790" algn="l"/>
                <a:tab pos="479425" algn="l"/>
              </a:tabLst>
            </a:pPr>
            <a:r>
              <a:rPr dirty="0" sz="1300" spc="-5">
                <a:latin typeface="Tahoma"/>
                <a:cs typeface="Tahoma"/>
              </a:rPr>
              <a:t>With a </a:t>
            </a:r>
            <a:r>
              <a:rPr dirty="0" sz="1300" spc="-10">
                <a:latin typeface="Tahoma"/>
                <a:cs typeface="Tahoma"/>
              </a:rPr>
              <a:t>fixed </a:t>
            </a:r>
            <a:r>
              <a:rPr dirty="0" sz="1300" spc="-5">
                <a:latin typeface="Tahoma"/>
                <a:cs typeface="Tahoma"/>
              </a:rPr>
              <a:t>distance </a:t>
            </a:r>
            <a:r>
              <a:rPr dirty="0" sz="1300" spc="-10">
                <a:latin typeface="Tahoma"/>
                <a:cs typeface="Tahoma"/>
              </a:rPr>
              <a:t>C-P </a:t>
            </a:r>
            <a:r>
              <a:rPr dirty="0" sz="1300" spc="-5">
                <a:latin typeface="Tahoma"/>
                <a:cs typeface="Tahoma"/>
              </a:rPr>
              <a:t>in compass, C1 </a:t>
            </a:r>
            <a:r>
              <a:rPr dirty="0" sz="1300">
                <a:latin typeface="Tahoma"/>
                <a:cs typeface="Tahoma"/>
              </a:rPr>
              <a:t>as </a:t>
            </a:r>
            <a:r>
              <a:rPr dirty="0" sz="1300" spc="-30">
                <a:latin typeface="Tahoma"/>
                <a:cs typeface="Tahoma"/>
              </a:rPr>
              <a:t>center, </a:t>
            </a:r>
            <a:r>
              <a:rPr dirty="0" sz="1300" spc="-5">
                <a:latin typeface="Tahoma"/>
                <a:cs typeface="Tahoma"/>
              </a:rPr>
              <a:t>mark a point on horizontal line </a:t>
            </a:r>
            <a:r>
              <a:rPr dirty="0" sz="1300" spc="-15">
                <a:latin typeface="Tahoma"/>
                <a:cs typeface="Tahoma"/>
              </a:rPr>
              <a:t>from </a:t>
            </a:r>
            <a:r>
              <a:rPr dirty="0" sz="1300" spc="-5">
                <a:latin typeface="Tahoma"/>
                <a:cs typeface="Tahoma"/>
              </a:rPr>
              <a:t>1. Name it</a:t>
            </a:r>
            <a:r>
              <a:rPr dirty="0" sz="1300" spc="320">
                <a:latin typeface="Tahoma"/>
                <a:cs typeface="Tahoma"/>
              </a:rPr>
              <a:t> </a:t>
            </a:r>
            <a:r>
              <a:rPr dirty="0" sz="1300" spc="-90">
                <a:latin typeface="Tahoma"/>
                <a:cs typeface="Tahoma"/>
              </a:rPr>
              <a:t>P.</a:t>
            </a:r>
            <a:endParaRPr sz="1300">
              <a:latin typeface="Tahoma"/>
              <a:cs typeface="Tahoma"/>
            </a:endParaRPr>
          </a:p>
          <a:p>
            <a:pPr marL="478790" indent="-466725">
              <a:lnSpc>
                <a:spcPct val="100000"/>
              </a:lnSpc>
              <a:buAutoNum type="arabicParenR"/>
              <a:tabLst>
                <a:tab pos="478790" algn="l"/>
                <a:tab pos="479425" algn="l"/>
              </a:tabLst>
            </a:pPr>
            <a:r>
              <a:rPr dirty="0" sz="1300" spc="-10">
                <a:latin typeface="Tahoma"/>
                <a:cs typeface="Tahoma"/>
              </a:rPr>
              <a:t>Repeat </a:t>
            </a:r>
            <a:r>
              <a:rPr dirty="0" sz="1300" spc="-5">
                <a:latin typeface="Tahoma"/>
                <a:cs typeface="Tahoma"/>
              </a:rPr>
              <a:t>this procedure </a:t>
            </a:r>
            <a:r>
              <a:rPr dirty="0" sz="1300" spc="-15">
                <a:latin typeface="Tahoma"/>
                <a:cs typeface="Tahoma"/>
              </a:rPr>
              <a:t>from </a:t>
            </a:r>
            <a:r>
              <a:rPr dirty="0" sz="1300" spc="-5">
                <a:latin typeface="Tahoma"/>
                <a:cs typeface="Tahoma"/>
              </a:rPr>
              <a:t>C2, C3, C4 upto C8 as centers. Mark points P2, P3, </a:t>
            </a:r>
            <a:r>
              <a:rPr dirty="0" sz="1300" spc="-10">
                <a:latin typeface="Tahoma"/>
                <a:cs typeface="Tahoma"/>
              </a:rPr>
              <a:t>P4, </a:t>
            </a:r>
            <a:r>
              <a:rPr dirty="0" sz="1300" spc="-5">
                <a:latin typeface="Tahoma"/>
                <a:cs typeface="Tahoma"/>
              </a:rPr>
              <a:t>P5 up to P8 </a:t>
            </a:r>
            <a:r>
              <a:rPr dirty="0" sz="1300">
                <a:latin typeface="Tahoma"/>
                <a:cs typeface="Tahoma"/>
              </a:rPr>
              <a:t>on</a:t>
            </a:r>
            <a:r>
              <a:rPr dirty="0" sz="1300" spc="23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the</a:t>
            </a:r>
            <a:endParaRPr sz="1300">
              <a:latin typeface="Tahoma"/>
              <a:cs typeface="Tahoma"/>
            </a:endParaRPr>
          </a:p>
          <a:p>
            <a:pPr marL="481965">
              <a:lnSpc>
                <a:spcPct val="100000"/>
              </a:lnSpc>
              <a:spcBef>
                <a:spcPts val="5"/>
              </a:spcBef>
            </a:pPr>
            <a:r>
              <a:rPr dirty="0" sz="1300" spc="-5">
                <a:latin typeface="Tahoma"/>
                <a:cs typeface="Tahoma"/>
              </a:rPr>
              <a:t>horizontal lines </a:t>
            </a:r>
            <a:r>
              <a:rPr dirty="0" sz="1300" spc="-10">
                <a:latin typeface="Tahoma"/>
                <a:cs typeface="Tahoma"/>
              </a:rPr>
              <a:t>drawn from </a:t>
            </a:r>
            <a:r>
              <a:rPr dirty="0" sz="1300" spc="-5">
                <a:latin typeface="Tahoma"/>
                <a:cs typeface="Tahoma"/>
              </a:rPr>
              <a:t>2, 3, </a:t>
            </a:r>
            <a:r>
              <a:rPr dirty="0" sz="1300" spc="-10">
                <a:latin typeface="Tahoma"/>
                <a:cs typeface="Tahoma"/>
              </a:rPr>
              <a:t>4, </a:t>
            </a:r>
            <a:r>
              <a:rPr dirty="0" sz="1300" spc="-5">
                <a:latin typeface="Tahoma"/>
                <a:cs typeface="Tahoma"/>
              </a:rPr>
              <a:t>5, 6, 7</a:t>
            </a:r>
            <a:r>
              <a:rPr dirty="0" sz="1300" spc="90">
                <a:latin typeface="Tahoma"/>
                <a:cs typeface="Tahoma"/>
              </a:rPr>
              <a:t> </a:t>
            </a:r>
            <a:r>
              <a:rPr dirty="0" sz="1300" spc="-15">
                <a:latin typeface="Tahoma"/>
                <a:cs typeface="Tahoma"/>
              </a:rPr>
              <a:t>respectively.</a:t>
            </a:r>
            <a:endParaRPr sz="1300">
              <a:latin typeface="Tahoma"/>
              <a:cs typeface="Tahoma"/>
            </a:endParaRPr>
          </a:p>
          <a:p>
            <a:pPr marL="478790" indent="-466725">
              <a:lnSpc>
                <a:spcPct val="100000"/>
              </a:lnSpc>
              <a:buAutoNum type="arabicParenR" startAt="7"/>
              <a:tabLst>
                <a:tab pos="478790" algn="l"/>
                <a:tab pos="479425" algn="l"/>
              </a:tabLst>
            </a:pPr>
            <a:r>
              <a:rPr dirty="0" sz="1300" spc="-5">
                <a:latin typeface="Tahoma"/>
                <a:cs typeface="Tahoma"/>
              </a:rPr>
              <a:t>Join all </a:t>
            </a:r>
            <a:r>
              <a:rPr dirty="0" sz="1300" spc="-10">
                <a:latin typeface="Tahoma"/>
                <a:cs typeface="Tahoma"/>
              </a:rPr>
              <a:t>these </a:t>
            </a:r>
            <a:r>
              <a:rPr dirty="0" sz="1300" spc="-5">
                <a:latin typeface="Tahoma"/>
                <a:cs typeface="Tahoma"/>
              </a:rPr>
              <a:t>points by curve. </a:t>
            </a:r>
            <a:r>
              <a:rPr dirty="0" sz="1300" spc="-5" b="1">
                <a:latin typeface="Tahoma"/>
                <a:cs typeface="Tahoma"/>
              </a:rPr>
              <a:t>It is</a:t>
            </a:r>
            <a:r>
              <a:rPr dirty="0" sz="1300" spc="70" b="1">
                <a:latin typeface="Tahoma"/>
                <a:cs typeface="Tahoma"/>
              </a:rPr>
              <a:t> </a:t>
            </a:r>
            <a:r>
              <a:rPr dirty="0" sz="1300" spc="-5" b="1">
                <a:latin typeface="Tahoma"/>
                <a:cs typeface="Tahoma"/>
              </a:rPr>
              <a:t>Cycloid</a:t>
            </a:r>
            <a:r>
              <a:rPr dirty="0" sz="1300" spc="-5">
                <a:latin typeface="Tahoma"/>
                <a:cs typeface="Tahoma"/>
              </a:rPr>
              <a:t>.</a:t>
            </a:r>
            <a:endParaRPr sz="1300">
              <a:latin typeface="Tahoma"/>
              <a:cs typeface="Tahoma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8016875" y="46101"/>
            <a:ext cx="914400" cy="182880"/>
            <a:chOff x="8016875" y="46101"/>
            <a:chExt cx="914400" cy="182880"/>
          </a:xfrm>
        </p:grpSpPr>
        <p:sp>
          <p:nvSpPr>
            <p:cNvPr id="62" name="object 62"/>
            <p:cNvSpPr/>
            <p:nvPr/>
          </p:nvSpPr>
          <p:spPr>
            <a:xfrm>
              <a:off x="8016875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8056753" y="77470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94107" y="25654"/>
                  </a:lnTo>
                  <a:lnTo>
                    <a:pt x="94107" y="8636"/>
                  </a:lnTo>
                  <a:lnTo>
                    <a:pt x="111251" y="8636"/>
                  </a:lnTo>
                  <a:lnTo>
                    <a:pt x="111251" y="42799"/>
                  </a:lnTo>
                  <a:lnTo>
                    <a:pt x="136906" y="68452"/>
                  </a:lnTo>
                  <a:lnTo>
                    <a:pt x="119761" y="68452"/>
                  </a:lnTo>
                  <a:lnTo>
                    <a:pt x="119761" y="136906"/>
                  </a:lnTo>
                  <a:lnTo>
                    <a:pt x="17018" y="136906"/>
                  </a:lnTo>
                  <a:lnTo>
                    <a:pt x="17018" y="68452"/>
                  </a:lnTo>
                  <a:lnTo>
                    <a:pt x="0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94107" y="25654"/>
                  </a:moveTo>
                  <a:lnTo>
                    <a:pt x="111251" y="42799"/>
                  </a:lnTo>
                </a:path>
                <a:path w="137159" h="137160">
                  <a:moveTo>
                    <a:pt x="119761" y="68452"/>
                  </a:moveTo>
                  <a:lnTo>
                    <a:pt x="17018" y="68452"/>
                  </a:lnTo>
                </a:path>
                <a:path w="137159" h="137160">
                  <a:moveTo>
                    <a:pt x="59817" y="136906"/>
                  </a:moveTo>
                  <a:lnTo>
                    <a:pt x="59817" y="102743"/>
                  </a:lnTo>
                  <a:lnTo>
                    <a:pt x="76962" y="102743"/>
                  </a:lnTo>
                  <a:lnTo>
                    <a:pt x="76962" y="13690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8382000" y="46101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68452"/>
                  </a:moveTo>
                  <a:lnTo>
                    <a:pt x="136905" y="0"/>
                  </a:lnTo>
                  <a:lnTo>
                    <a:pt x="136905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8566150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36906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8199501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8256524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0" y="68452"/>
                  </a:moveTo>
                  <a:lnTo>
                    <a:pt x="102616" y="0"/>
                  </a:lnTo>
                  <a:lnTo>
                    <a:pt x="102616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8748776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8771508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102743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02743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78" name="object 78"/>
          <p:cNvGraphicFramePr>
            <a:graphicFrameLocks noGrp="1"/>
          </p:cNvGraphicFramePr>
          <p:nvPr/>
        </p:nvGraphicFramePr>
        <p:xfrm>
          <a:off x="8010525" y="39687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826636" y="2160651"/>
            <a:ext cx="5073650" cy="3140075"/>
            <a:chOff x="3826636" y="2160651"/>
            <a:chExt cx="5073650" cy="3140075"/>
          </a:xfrm>
        </p:grpSpPr>
        <p:sp>
          <p:nvSpPr>
            <p:cNvPr id="3" name="object 3"/>
            <p:cNvSpPr/>
            <p:nvPr/>
          </p:nvSpPr>
          <p:spPr>
            <a:xfrm>
              <a:off x="4140199" y="2471801"/>
              <a:ext cx="1193800" cy="1193800"/>
            </a:xfrm>
            <a:custGeom>
              <a:avLst/>
              <a:gdLst/>
              <a:ahLst/>
              <a:cxnLst/>
              <a:rect l="l" t="t" r="r" b="b"/>
              <a:pathLst>
                <a:path w="1193800" h="1193800">
                  <a:moveTo>
                    <a:pt x="0" y="594487"/>
                  </a:moveTo>
                  <a:lnTo>
                    <a:pt x="2167" y="545534"/>
                  </a:lnTo>
                  <a:lnTo>
                    <a:pt x="8187" y="497688"/>
                  </a:lnTo>
                  <a:lnTo>
                    <a:pt x="17905" y="451100"/>
                  </a:lnTo>
                  <a:lnTo>
                    <a:pt x="31165" y="405924"/>
                  </a:lnTo>
                  <a:lnTo>
                    <a:pt x="47815" y="362313"/>
                  </a:lnTo>
                  <a:lnTo>
                    <a:pt x="67699" y="320419"/>
                  </a:lnTo>
                  <a:lnTo>
                    <a:pt x="90664" y="280396"/>
                  </a:lnTo>
                  <a:lnTo>
                    <a:pt x="116555" y="242398"/>
                  </a:lnTo>
                  <a:lnTo>
                    <a:pt x="145218" y="206576"/>
                  </a:lnTo>
                  <a:lnTo>
                    <a:pt x="176498" y="173085"/>
                  </a:lnTo>
                  <a:lnTo>
                    <a:pt x="210241" y="142076"/>
                  </a:lnTo>
                  <a:lnTo>
                    <a:pt x="246293" y="113704"/>
                  </a:lnTo>
                  <a:lnTo>
                    <a:pt x="284500" y="88121"/>
                  </a:lnTo>
                  <a:lnTo>
                    <a:pt x="324707" y="65481"/>
                  </a:lnTo>
                  <a:lnTo>
                    <a:pt x="366760" y="45936"/>
                  </a:lnTo>
                  <a:lnTo>
                    <a:pt x="410504" y="29639"/>
                  </a:lnTo>
                  <a:lnTo>
                    <a:pt x="455786" y="16744"/>
                  </a:lnTo>
                  <a:lnTo>
                    <a:pt x="502451" y="7404"/>
                  </a:lnTo>
                  <a:lnTo>
                    <a:pt x="550344" y="1771"/>
                  </a:lnTo>
                  <a:lnTo>
                    <a:pt x="599313" y="0"/>
                  </a:lnTo>
                  <a:lnTo>
                    <a:pt x="648246" y="2166"/>
                  </a:lnTo>
                  <a:lnTo>
                    <a:pt x="696077" y="8184"/>
                  </a:lnTo>
                  <a:lnTo>
                    <a:pt x="742650" y="17897"/>
                  </a:lnTo>
                  <a:lnTo>
                    <a:pt x="787814" y="31152"/>
                  </a:lnTo>
                  <a:lnTo>
                    <a:pt x="831415" y="47795"/>
                  </a:lnTo>
                  <a:lnTo>
                    <a:pt x="873300" y="67672"/>
                  </a:lnTo>
                  <a:lnTo>
                    <a:pt x="913316" y="90628"/>
                  </a:lnTo>
                  <a:lnTo>
                    <a:pt x="951310" y="116510"/>
                  </a:lnTo>
                  <a:lnTo>
                    <a:pt x="987129" y="145164"/>
                  </a:lnTo>
                  <a:lnTo>
                    <a:pt x="1020619" y="176434"/>
                  </a:lnTo>
                  <a:lnTo>
                    <a:pt x="1051628" y="210168"/>
                  </a:lnTo>
                  <a:lnTo>
                    <a:pt x="1080003" y="246211"/>
                  </a:lnTo>
                  <a:lnTo>
                    <a:pt x="1105591" y="284409"/>
                  </a:lnTo>
                  <a:lnTo>
                    <a:pt x="1128238" y="324607"/>
                  </a:lnTo>
                  <a:lnTo>
                    <a:pt x="1147792" y="366652"/>
                  </a:lnTo>
                  <a:lnTo>
                    <a:pt x="1164099" y="410390"/>
                  </a:lnTo>
                  <a:lnTo>
                    <a:pt x="1177006" y="455667"/>
                  </a:lnTo>
                  <a:lnTo>
                    <a:pt x="1186361" y="502327"/>
                  </a:lnTo>
                  <a:lnTo>
                    <a:pt x="1192010" y="550218"/>
                  </a:lnTo>
                  <a:lnTo>
                    <a:pt x="1193800" y="599186"/>
                  </a:lnTo>
                  <a:lnTo>
                    <a:pt x="1191632" y="648138"/>
                  </a:lnTo>
                  <a:lnTo>
                    <a:pt x="1185612" y="695984"/>
                  </a:lnTo>
                  <a:lnTo>
                    <a:pt x="1175894" y="742572"/>
                  </a:lnTo>
                  <a:lnTo>
                    <a:pt x="1162634" y="787748"/>
                  </a:lnTo>
                  <a:lnTo>
                    <a:pt x="1145984" y="831359"/>
                  </a:lnTo>
                  <a:lnTo>
                    <a:pt x="1126100" y="873253"/>
                  </a:lnTo>
                  <a:lnTo>
                    <a:pt x="1103135" y="913276"/>
                  </a:lnTo>
                  <a:lnTo>
                    <a:pt x="1077244" y="951274"/>
                  </a:lnTo>
                  <a:lnTo>
                    <a:pt x="1048581" y="987096"/>
                  </a:lnTo>
                  <a:lnTo>
                    <a:pt x="1017301" y="1020587"/>
                  </a:lnTo>
                  <a:lnTo>
                    <a:pt x="983558" y="1051596"/>
                  </a:lnTo>
                  <a:lnTo>
                    <a:pt x="947506" y="1079968"/>
                  </a:lnTo>
                  <a:lnTo>
                    <a:pt x="909299" y="1105551"/>
                  </a:lnTo>
                  <a:lnTo>
                    <a:pt x="869092" y="1128191"/>
                  </a:lnTo>
                  <a:lnTo>
                    <a:pt x="827039" y="1147736"/>
                  </a:lnTo>
                  <a:lnTo>
                    <a:pt x="783295" y="1164033"/>
                  </a:lnTo>
                  <a:lnTo>
                    <a:pt x="738013" y="1176928"/>
                  </a:lnTo>
                  <a:lnTo>
                    <a:pt x="691348" y="1186268"/>
                  </a:lnTo>
                  <a:lnTo>
                    <a:pt x="643455" y="1191901"/>
                  </a:lnTo>
                  <a:lnTo>
                    <a:pt x="594487" y="1193673"/>
                  </a:lnTo>
                  <a:lnTo>
                    <a:pt x="545553" y="1191506"/>
                  </a:lnTo>
                  <a:lnTo>
                    <a:pt x="497722" y="1185488"/>
                  </a:lnTo>
                  <a:lnTo>
                    <a:pt x="451149" y="1175775"/>
                  </a:lnTo>
                  <a:lnTo>
                    <a:pt x="405985" y="1162520"/>
                  </a:lnTo>
                  <a:lnTo>
                    <a:pt x="362384" y="1145877"/>
                  </a:lnTo>
                  <a:lnTo>
                    <a:pt x="320499" y="1126000"/>
                  </a:lnTo>
                  <a:lnTo>
                    <a:pt x="280483" y="1103044"/>
                  </a:lnTo>
                  <a:lnTo>
                    <a:pt x="242489" y="1077162"/>
                  </a:lnTo>
                  <a:lnTo>
                    <a:pt x="206670" y="1048508"/>
                  </a:lnTo>
                  <a:lnTo>
                    <a:pt x="173180" y="1017238"/>
                  </a:lnTo>
                  <a:lnTo>
                    <a:pt x="142171" y="983504"/>
                  </a:lnTo>
                  <a:lnTo>
                    <a:pt x="113796" y="947461"/>
                  </a:lnTo>
                  <a:lnTo>
                    <a:pt x="88208" y="909263"/>
                  </a:lnTo>
                  <a:lnTo>
                    <a:pt x="65561" y="869065"/>
                  </a:lnTo>
                  <a:lnTo>
                    <a:pt x="46007" y="827020"/>
                  </a:lnTo>
                  <a:lnTo>
                    <a:pt x="29700" y="783282"/>
                  </a:lnTo>
                  <a:lnTo>
                    <a:pt x="16793" y="738005"/>
                  </a:lnTo>
                  <a:lnTo>
                    <a:pt x="7438" y="691345"/>
                  </a:lnTo>
                  <a:lnTo>
                    <a:pt x="1789" y="643454"/>
                  </a:lnTo>
                  <a:lnTo>
                    <a:pt x="0" y="594487"/>
                  </a:lnTo>
                  <a:close/>
                </a:path>
              </a:pathLst>
            </a:custGeom>
            <a:ln w="285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4463668" y="2570607"/>
              <a:ext cx="4399915" cy="2706370"/>
            </a:xfrm>
            <a:custGeom>
              <a:avLst/>
              <a:gdLst/>
              <a:ahLst/>
              <a:cxnLst/>
              <a:rect l="l" t="t" r="r" b="b"/>
              <a:pathLst>
                <a:path w="4399915" h="2706370">
                  <a:moveTo>
                    <a:pt x="0" y="0"/>
                  </a:moveTo>
                  <a:lnTo>
                    <a:pt x="1405635" y="2701035"/>
                  </a:lnTo>
                </a:path>
                <a:path w="4399915" h="2706370">
                  <a:moveTo>
                    <a:pt x="1379473" y="2706242"/>
                  </a:moveTo>
                  <a:lnTo>
                    <a:pt x="4399787" y="1907666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7696325" y="4033899"/>
              <a:ext cx="1193800" cy="1193800"/>
            </a:xfrm>
            <a:custGeom>
              <a:avLst/>
              <a:gdLst/>
              <a:ahLst/>
              <a:cxnLst/>
              <a:rect l="l" t="t" r="r" b="b"/>
              <a:pathLst>
                <a:path w="1193800" h="1193800">
                  <a:moveTo>
                    <a:pt x="612767" y="0"/>
                  </a:moveTo>
                  <a:lnTo>
                    <a:pt x="565691" y="571"/>
                  </a:lnTo>
                  <a:lnTo>
                    <a:pt x="519205" y="4827"/>
                  </a:lnTo>
                  <a:lnTo>
                    <a:pt x="473499" y="12661"/>
                  </a:lnTo>
                  <a:lnTo>
                    <a:pt x="428763" y="23965"/>
                  </a:lnTo>
                  <a:lnTo>
                    <a:pt x="385185" y="38632"/>
                  </a:lnTo>
                  <a:lnTo>
                    <a:pt x="342955" y="56556"/>
                  </a:lnTo>
                  <a:lnTo>
                    <a:pt x="302261" y="77630"/>
                  </a:lnTo>
                  <a:lnTo>
                    <a:pt x="263294" y="101745"/>
                  </a:lnTo>
                  <a:lnTo>
                    <a:pt x="226241" y="128796"/>
                  </a:lnTo>
                  <a:lnTo>
                    <a:pt x="191274" y="158694"/>
                  </a:lnTo>
                  <a:lnTo>
                    <a:pt x="158575" y="191349"/>
                  </a:lnTo>
                  <a:lnTo>
                    <a:pt x="128466" y="226490"/>
                  </a:lnTo>
                  <a:lnTo>
                    <a:pt x="100965" y="264211"/>
                  </a:lnTo>
                  <a:lnTo>
                    <a:pt x="76326" y="304332"/>
                  </a:lnTo>
                  <a:lnTo>
                    <a:pt x="54736" y="346746"/>
                  </a:lnTo>
                  <a:lnTo>
                    <a:pt x="36386" y="391345"/>
                  </a:lnTo>
                  <a:lnTo>
                    <a:pt x="21464" y="438024"/>
                  </a:lnTo>
                  <a:lnTo>
                    <a:pt x="10339" y="485737"/>
                  </a:lnTo>
                  <a:lnTo>
                    <a:pt x="3220" y="533426"/>
                  </a:lnTo>
                  <a:lnTo>
                    <a:pt x="0" y="580900"/>
                  </a:lnTo>
                  <a:lnTo>
                    <a:pt x="570" y="627972"/>
                  </a:lnTo>
                  <a:lnTo>
                    <a:pt x="4825" y="674452"/>
                  </a:lnTo>
                  <a:lnTo>
                    <a:pt x="12658" y="720152"/>
                  </a:lnTo>
                  <a:lnTo>
                    <a:pt x="23960" y="764882"/>
                  </a:lnTo>
                  <a:lnTo>
                    <a:pt x="38625" y="808453"/>
                  </a:lnTo>
                  <a:lnTo>
                    <a:pt x="56545" y="850678"/>
                  </a:lnTo>
                  <a:lnTo>
                    <a:pt x="77614" y="891366"/>
                  </a:lnTo>
                  <a:lnTo>
                    <a:pt x="101725" y="930330"/>
                  </a:lnTo>
                  <a:lnTo>
                    <a:pt x="128769" y="967379"/>
                  </a:lnTo>
                  <a:lnTo>
                    <a:pt x="158714" y="1002399"/>
                  </a:lnTo>
                  <a:lnTo>
                    <a:pt x="191254" y="1035000"/>
                  </a:lnTo>
                  <a:lnTo>
                    <a:pt x="226436" y="1065156"/>
                  </a:lnTo>
                  <a:lnTo>
                    <a:pt x="264146" y="1092661"/>
                  </a:lnTo>
                  <a:lnTo>
                    <a:pt x="304254" y="1117308"/>
                  </a:lnTo>
                  <a:lnTo>
                    <a:pt x="346654" y="1138908"/>
                  </a:lnTo>
                  <a:lnTo>
                    <a:pt x="391237" y="1157272"/>
                  </a:lnTo>
                  <a:lnTo>
                    <a:pt x="437897" y="1172211"/>
                  </a:lnTo>
                  <a:lnTo>
                    <a:pt x="485612" y="1183336"/>
                  </a:lnTo>
                  <a:lnTo>
                    <a:pt x="533303" y="1190455"/>
                  </a:lnTo>
                  <a:lnTo>
                    <a:pt x="580781" y="1193675"/>
                  </a:lnTo>
                  <a:lnTo>
                    <a:pt x="627858" y="1193104"/>
                  </a:lnTo>
                  <a:lnTo>
                    <a:pt x="674344" y="1188848"/>
                  </a:lnTo>
                  <a:lnTo>
                    <a:pt x="720049" y="1181014"/>
                  </a:lnTo>
                  <a:lnTo>
                    <a:pt x="764786" y="1169710"/>
                  </a:lnTo>
                  <a:lnTo>
                    <a:pt x="808363" y="1155043"/>
                  </a:lnTo>
                  <a:lnTo>
                    <a:pt x="850594" y="1137119"/>
                  </a:lnTo>
                  <a:lnTo>
                    <a:pt x="891287" y="1116045"/>
                  </a:lnTo>
                  <a:lnTo>
                    <a:pt x="930255" y="1091929"/>
                  </a:lnTo>
                  <a:lnTo>
                    <a:pt x="967307" y="1064879"/>
                  </a:lnTo>
                  <a:lnTo>
                    <a:pt x="1002274" y="1034981"/>
                  </a:lnTo>
                  <a:lnTo>
                    <a:pt x="1034974" y="1002326"/>
                  </a:lnTo>
                  <a:lnTo>
                    <a:pt x="1065083" y="967185"/>
                  </a:lnTo>
                  <a:lnTo>
                    <a:pt x="1092583" y="929464"/>
                  </a:lnTo>
                  <a:lnTo>
                    <a:pt x="1117223" y="889343"/>
                  </a:lnTo>
                  <a:lnTo>
                    <a:pt x="1138812" y="846929"/>
                  </a:lnTo>
                  <a:lnTo>
                    <a:pt x="1157163" y="802329"/>
                  </a:lnTo>
                  <a:lnTo>
                    <a:pt x="1172084" y="755651"/>
                  </a:lnTo>
                  <a:lnTo>
                    <a:pt x="1183209" y="707937"/>
                  </a:lnTo>
                  <a:lnTo>
                    <a:pt x="1190329" y="660249"/>
                  </a:lnTo>
                  <a:lnTo>
                    <a:pt x="1193549" y="612774"/>
                  </a:lnTo>
                  <a:lnTo>
                    <a:pt x="1192978" y="565703"/>
                  </a:lnTo>
                  <a:lnTo>
                    <a:pt x="1188723" y="519223"/>
                  </a:lnTo>
                  <a:lnTo>
                    <a:pt x="1180891" y="473523"/>
                  </a:lnTo>
                  <a:lnTo>
                    <a:pt x="1169589" y="428793"/>
                  </a:lnTo>
                  <a:lnTo>
                    <a:pt x="1154924" y="385221"/>
                  </a:lnTo>
                  <a:lnTo>
                    <a:pt x="1137004" y="342997"/>
                  </a:lnTo>
                  <a:lnTo>
                    <a:pt x="1115934" y="302309"/>
                  </a:lnTo>
                  <a:lnTo>
                    <a:pt x="1091824" y="263345"/>
                  </a:lnTo>
                  <a:lnTo>
                    <a:pt x="1064779" y="226296"/>
                  </a:lnTo>
                  <a:lnTo>
                    <a:pt x="1034835" y="191275"/>
                  </a:lnTo>
                  <a:lnTo>
                    <a:pt x="1002295" y="158675"/>
                  </a:lnTo>
                  <a:lnTo>
                    <a:pt x="967112" y="128519"/>
                  </a:lnTo>
                  <a:lnTo>
                    <a:pt x="929403" y="101014"/>
                  </a:lnTo>
                  <a:lnTo>
                    <a:pt x="889294" y="76367"/>
                  </a:lnTo>
                  <a:lnTo>
                    <a:pt x="846895" y="54767"/>
                  </a:lnTo>
                  <a:lnTo>
                    <a:pt x="802312" y="36403"/>
                  </a:lnTo>
                  <a:lnTo>
                    <a:pt x="755651" y="21464"/>
                  </a:lnTo>
                  <a:lnTo>
                    <a:pt x="707937" y="10339"/>
                  </a:lnTo>
                  <a:lnTo>
                    <a:pt x="660246" y="3220"/>
                  </a:lnTo>
                  <a:lnTo>
                    <a:pt x="6127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7696325" y="4033899"/>
              <a:ext cx="1193800" cy="1193800"/>
            </a:xfrm>
            <a:custGeom>
              <a:avLst/>
              <a:gdLst/>
              <a:ahLst/>
              <a:cxnLst/>
              <a:rect l="l" t="t" r="r" b="b"/>
              <a:pathLst>
                <a:path w="1193800" h="1193800">
                  <a:moveTo>
                    <a:pt x="21464" y="438024"/>
                  </a:moveTo>
                  <a:lnTo>
                    <a:pt x="36386" y="391345"/>
                  </a:lnTo>
                  <a:lnTo>
                    <a:pt x="54736" y="346746"/>
                  </a:lnTo>
                  <a:lnTo>
                    <a:pt x="76326" y="304332"/>
                  </a:lnTo>
                  <a:lnTo>
                    <a:pt x="100965" y="264211"/>
                  </a:lnTo>
                  <a:lnTo>
                    <a:pt x="128466" y="226490"/>
                  </a:lnTo>
                  <a:lnTo>
                    <a:pt x="158638" y="191275"/>
                  </a:lnTo>
                  <a:lnTo>
                    <a:pt x="191293" y="158675"/>
                  </a:lnTo>
                  <a:lnTo>
                    <a:pt x="226241" y="128796"/>
                  </a:lnTo>
                  <a:lnTo>
                    <a:pt x="263294" y="101745"/>
                  </a:lnTo>
                  <a:lnTo>
                    <a:pt x="302261" y="77630"/>
                  </a:lnTo>
                  <a:lnTo>
                    <a:pt x="342955" y="56556"/>
                  </a:lnTo>
                  <a:lnTo>
                    <a:pt x="385185" y="38632"/>
                  </a:lnTo>
                  <a:lnTo>
                    <a:pt x="428763" y="23965"/>
                  </a:lnTo>
                  <a:lnTo>
                    <a:pt x="473499" y="12661"/>
                  </a:lnTo>
                  <a:lnTo>
                    <a:pt x="519205" y="4827"/>
                  </a:lnTo>
                  <a:lnTo>
                    <a:pt x="565691" y="571"/>
                  </a:lnTo>
                  <a:lnTo>
                    <a:pt x="612767" y="0"/>
                  </a:lnTo>
                  <a:lnTo>
                    <a:pt x="660246" y="3220"/>
                  </a:lnTo>
                  <a:lnTo>
                    <a:pt x="707937" y="10339"/>
                  </a:lnTo>
                  <a:lnTo>
                    <a:pt x="755651" y="21464"/>
                  </a:lnTo>
                  <a:lnTo>
                    <a:pt x="802312" y="36403"/>
                  </a:lnTo>
                  <a:lnTo>
                    <a:pt x="846895" y="54767"/>
                  </a:lnTo>
                  <a:lnTo>
                    <a:pt x="889294" y="76367"/>
                  </a:lnTo>
                  <a:lnTo>
                    <a:pt x="929403" y="101014"/>
                  </a:lnTo>
                  <a:lnTo>
                    <a:pt x="967112" y="128519"/>
                  </a:lnTo>
                  <a:lnTo>
                    <a:pt x="1002316" y="158694"/>
                  </a:lnTo>
                  <a:lnTo>
                    <a:pt x="1034908" y="191349"/>
                  </a:lnTo>
                  <a:lnTo>
                    <a:pt x="1064779" y="226296"/>
                  </a:lnTo>
                  <a:lnTo>
                    <a:pt x="1091824" y="263345"/>
                  </a:lnTo>
                  <a:lnTo>
                    <a:pt x="1115934" y="302309"/>
                  </a:lnTo>
                  <a:lnTo>
                    <a:pt x="1137004" y="342997"/>
                  </a:lnTo>
                  <a:lnTo>
                    <a:pt x="1154924" y="385221"/>
                  </a:lnTo>
                  <a:lnTo>
                    <a:pt x="1169589" y="428793"/>
                  </a:lnTo>
                  <a:lnTo>
                    <a:pt x="1180891" y="473523"/>
                  </a:lnTo>
                  <a:lnTo>
                    <a:pt x="1188723" y="519223"/>
                  </a:lnTo>
                  <a:lnTo>
                    <a:pt x="1192978" y="565703"/>
                  </a:lnTo>
                  <a:lnTo>
                    <a:pt x="1193549" y="612774"/>
                  </a:lnTo>
                  <a:lnTo>
                    <a:pt x="1190329" y="660249"/>
                  </a:lnTo>
                  <a:lnTo>
                    <a:pt x="1183209" y="707937"/>
                  </a:lnTo>
                  <a:lnTo>
                    <a:pt x="1172084" y="755651"/>
                  </a:lnTo>
                  <a:lnTo>
                    <a:pt x="1157163" y="802329"/>
                  </a:lnTo>
                  <a:lnTo>
                    <a:pt x="1138812" y="846929"/>
                  </a:lnTo>
                  <a:lnTo>
                    <a:pt x="1117223" y="889343"/>
                  </a:lnTo>
                  <a:lnTo>
                    <a:pt x="1092583" y="929464"/>
                  </a:lnTo>
                  <a:lnTo>
                    <a:pt x="1065083" y="967185"/>
                  </a:lnTo>
                  <a:lnTo>
                    <a:pt x="1034911" y="1002399"/>
                  </a:lnTo>
                  <a:lnTo>
                    <a:pt x="1002256" y="1035000"/>
                  </a:lnTo>
                  <a:lnTo>
                    <a:pt x="967307" y="1064879"/>
                  </a:lnTo>
                  <a:lnTo>
                    <a:pt x="930255" y="1091929"/>
                  </a:lnTo>
                  <a:lnTo>
                    <a:pt x="891287" y="1116045"/>
                  </a:lnTo>
                  <a:lnTo>
                    <a:pt x="850594" y="1137119"/>
                  </a:lnTo>
                  <a:lnTo>
                    <a:pt x="808363" y="1155043"/>
                  </a:lnTo>
                  <a:lnTo>
                    <a:pt x="764786" y="1169710"/>
                  </a:lnTo>
                  <a:lnTo>
                    <a:pt x="720049" y="1181014"/>
                  </a:lnTo>
                  <a:lnTo>
                    <a:pt x="674344" y="1188848"/>
                  </a:lnTo>
                  <a:lnTo>
                    <a:pt x="627858" y="1193104"/>
                  </a:lnTo>
                  <a:lnTo>
                    <a:pt x="580781" y="1193675"/>
                  </a:lnTo>
                  <a:lnTo>
                    <a:pt x="533303" y="1190455"/>
                  </a:lnTo>
                  <a:lnTo>
                    <a:pt x="485612" y="1183336"/>
                  </a:lnTo>
                  <a:lnTo>
                    <a:pt x="437897" y="1172211"/>
                  </a:lnTo>
                  <a:lnTo>
                    <a:pt x="391237" y="1157272"/>
                  </a:lnTo>
                  <a:lnTo>
                    <a:pt x="346654" y="1138908"/>
                  </a:lnTo>
                  <a:lnTo>
                    <a:pt x="304254" y="1117308"/>
                  </a:lnTo>
                  <a:lnTo>
                    <a:pt x="264146" y="1092661"/>
                  </a:lnTo>
                  <a:lnTo>
                    <a:pt x="226436" y="1065156"/>
                  </a:lnTo>
                  <a:lnTo>
                    <a:pt x="191232" y="1034981"/>
                  </a:lnTo>
                  <a:lnTo>
                    <a:pt x="158641" y="1002326"/>
                  </a:lnTo>
                  <a:lnTo>
                    <a:pt x="128769" y="967379"/>
                  </a:lnTo>
                  <a:lnTo>
                    <a:pt x="101725" y="930330"/>
                  </a:lnTo>
                  <a:lnTo>
                    <a:pt x="77614" y="891366"/>
                  </a:lnTo>
                  <a:lnTo>
                    <a:pt x="56545" y="850678"/>
                  </a:lnTo>
                  <a:lnTo>
                    <a:pt x="38625" y="808453"/>
                  </a:lnTo>
                  <a:lnTo>
                    <a:pt x="23960" y="764882"/>
                  </a:lnTo>
                  <a:lnTo>
                    <a:pt x="12658" y="720152"/>
                  </a:lnTo>
                  <a:lnTo>
                    <a:pt x="4825" y="674452"/>
                  </a:lnTo>
                  <a:lnTo>
                    <a:pt x="570" y="627972"/>
                  </a:lnTo>
                  <a:lnTo>
                    <a:pt x="0" y="580900"/>
                  </a:lnTo>
                  <a:lnTo>
                    <a:pt x="3220" y="533426"/>
                  </a:lnTo>
                  <a:lnTo>
                    <a:pt x="10339" y="485737"/>
                  </a:lnTo>
                  <a:lnTo>
                    <a:pt x="21464" y="438024"/>
                  </a:lnTo>
                  <a:close/>
                </a:path>
              </a:pathLst>
            </a:custGeom>
            <a:ln w="127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203572" y="2273427"/>
              <a:ext cx="4690110" cy="2997200"/>
            </a:xfrm>
            <a:custGeom>
              <a:avLst/>
              <a:gdLst/>
              <a:ahLst/>
              <a:cxnLst/>
              <a:rect l="l" t="t" r="r" b="b"/>
              <a:pathLst>
                <a:path w="4690109" h="2997200">
                  <a:moveTo>
                    <a:pt x="3511296" y="2517140"/>
                  </a:moveTo>
                  <a:lnTo>
                    <a:pt x="4689983" y="2205482"/>
                  </a:lnTo>
                </a:path>
                <a:path w="4690109" h="2997200">
                  <a:moveTo>
                    <a:pt x="3606927" y="2036572"/>
                  </a:moveTo>
                  <a:lnTo>
                    <a:pt x="4597527" y="2687574"/>
                  </a:lnTo>
                </a:path>
                <a:path w="4690109" h="2997200">
                  <a:moveTo>
                    <a:pt x="4401566" y="1864487"/>
                  </a:moveTo>
                  <a:lnTo>
                    <a:pt x="3793362" y="2881884"/>
                  </a:lnTo>
                </a:path>
                <a:path w="4690109" h="2997200">
                  <a:moveTo>
                    <a:pt x="3992753" y="1791716"/>
                  </a:moveTo>
                  <a:lnTo>
                    <a:pt x="4227576" y="2961005"/>
                  </a:lnTo>
                </a:path>
                <a:path w="4690109" h="2997200">
                  <a:moveTo>
                    <a:pt x="2806573" y="200913"/>
                  </a:moveTo>
                  <a:lnTo>
                    <a:pt x="1664080" y="2973832"/>
                  </a:lnTo>
                </a:path>
                <a:path w="4690109" h="2997200">
                  <a:moveTo>
                    <a:pt x="1543050" y="0"/>
                  </a:moveTo>
                  <a:lnTo>
                    <a:pt x="1657603" y="2996946"/>
                  </a:lnTo>
                </a:path>
                <a:path w="4690109" h="2997200">
                  <a:moveTo>
                    <a:pt x="3871468" y="1001776"/>
                  </a:moveTo>
                  <a:lnTo>
                    <a:pt x="1681861" y="2988945"/>
                  </a:lnTo>
                </a:path>
                <a:path w="4690109" h="2997200">
                  <a:moveTo>
                    <a:pt x="0" y="1127125"/>
                  </a:moveTo>
                  <a:lnTo>
                    <a:pt x="35461" y="1092137"/>
                  </a:lnTo>
                  <a:lnTo>
                    <a:pt x="71542" y="1057929"/>
                  </a:lnTo>
                  <a:lnTo>
                    <a:pt x="108230" y="1024506"/>
                  </a:lnTo>
                  <a:lnTo>
                    <a:pt x="145511" y="991875"/>
                  </a:lnTo>
                  <a:lnTo>
                    <a:pt x="183371" y="960040"/>
                  </a:lnTo>
                  <a:lnTo>
                    <a:pt x="221799" y="929007"/>
                  </a:lnTo>
                  <a:lnTo>
                    <a:pt x="260780" y="898781"/>
                  </a:lnTo>
                  <a:lnTo>
                    <a:pt x="300301" y="869368"/>
                  </a:lnTo>
                  <a:lnTo>
                    <a:pt x="340349" y="840774"/>
                  </a:lnTo>
                  <a:lnTo>
                    <a:pt x="380910" y="813004"/>
                  </a:lnTo>
                  <a:lnTo>
                    <a:pt x="421972" y="786063"/>
                  </a:lnTo>
                  <a:lnTo>
                    <a:pt x="463521" y="759957"/>
                  </a:lnTo>
                  <a:lnTo>
                    <a:pt x="505545" y="734692"/>
                  </a:lnTo>
                  <a:lnTo>
                    <a:pt x="548028" y="710273"/>
                  </a:lnTo>
                  <a:lnTo>
                    <a:pt x="590960" y="686706"/>
                  </a:lnTo>
                  <a:lnTo>
                    <a:pt x="634325" y="663995"/>
                  </a:lnTo>
                  <a:lnTo>
                    <a:pt x="678111" y="642147"/>
                  </a:lnTo>
                  <a:lnTo>
                    <a:pt x="722305" y="621167"/>
                  </a:lnTo>
                  <a:lnTo>
                    <a:pt x="766893" y="601061"/>
                  </a:lnTo>
                  <a:lnTo>
                    <a:pt x="811863" y="581834"/>
                  </a:lnTo>
                  <a:lnTo>
                    <a:pt x="857200" y="563492"/>
                  </a:lnTo>
                  <a:lnTo>
                    <a:pt x="902892" y="546039"/>
                  </a:lnTo>
                  <a:lnTo>
                    <a:pt x="948926" y="529483"/>
                  </a:lnTo>
                  <a:lnTo>
                    <a:pt x="995287" y="513827"/>
                  </a:lnTo>
                  <a:lnTo>
                    <a:pt x="1041964" y="499078"/>
                  </a:lnTo>
                  <a:lnTo>
                    <a:pt x="1088942" y="485242"/>
                  </a:lnTo>
                  <a:lnTo>
                    <a:pt x="1136208" y="472323"/>
                  </a:lnTo>
                  <a:lnTo>
                    <a:pt x="1183750" y="460327"/>
                  </a:lnTo>
                  <a:lnTo>
                    <a:pt x="1231554" y="449260"/>
                  </a:lnTo>
                  <a:lnTo>
                    <a:pt x="1279606" y="439128"/>
                  </a:lnTo>
                  <a:lnTo>
                    <a:pt x="1327893" y="429935"/>
                  </a:lnTo>
                  <a:lnTo>
                    <a:pt x="1376403" y="421687"/>
                  </a:lnTo>
                  <a:lnTo>
                    <a:pt x="1425122" y="414390"/>
                  </a:lnTo>
                  <a:lnTo>
                    <a:pt x="1474036" y="408050"/>
                  </a:lnTo>
                  <a:lnTo>
                    <a:pt x="1523133" y="402671"/>
                  </a:lnTo>
                  <a:lnTo>
                    <a:pt x="1572398" y="398260"/>
                  </a:lnTo>
                  <a:lnTo>
                    <a:pt x="1621820" y="394821"/>
                  </a:lnTo>
                  <a:lnTo>
                    <a:pt x="1671384" y="392361"/>
                  </a:lnTo>
                  <a:lnTo>
                    <a:pt x="1721078" y="390884"/>
                  </a:lnTo>
                  <a:lnTo>
                    <a:pt x="1770888" y="390398"/>
                  </a:lnTo>
                  <a:lnTo>
                    <a:pt x="1819438" y="390860"/>
                  </a:lnTo>
                  <a:lnTo>
                    <a:pt x="1867764" y="392242"/>
                  </a:lnTo>
                  <a:lnTo>
                    <a:pt x="1915856" y="394536"/>
                  </a:lnTo>
                  <a:lnTo>
                    <a:pt x="1963706" y="397732"/>
                  </a:lnTo>
                  <a:lnTo>
                    <a:pt x="2011306" y="401823"/>
                  </a:lnTo>
                  <a:lnTo>
                    <a:pt x="2058647" y="406800"/>
                  </a:lnTo>
                  <a:lnTo>
                    <a:pt x="2105722" y="412655"/>
                  </a:lnTo>
                  <a:lnTo>
                    <a:pt x="2152521" y="419380"/>
                  </a:lnTo>
                  <a:lnTo>
                    <a:pt x="2199037" y="426965"/>
                  </a:lnTo>
                  <a:lnTo>
                    <a:pt x="2245260" y="435403"/>
                  </a:lnTo>
                  <a:lnTo>
                    <a:pt x="2291183" y="444686"/>
                  </a:lnTo>
                  <a:lnTo>
                    <a:pt x="2336797" y="454804"/>
                  </a:lnTo>
                  <a:lnTo>
                    <a:pt x="2382094" y="465750"/>
                  </a:lnTo>
                  <a:lnTo>
                    <a:pt x="2427065" y="477515"/>
                  </a:lnTo>
                  <a:lnTo>
                    <a:pt x="2471703" y="490091"/>
                  </a:lnTo>
                  <a:lnTo>
                    <a:pt x="2515998" y="503470"/>
                  </a:lnTo>
                  <a:lnTo>
                    <a:pt x="2559943" y="517642"/>
                  </a:lnTo>
                  <a:lnTo>
                    <a:pt x="2603528" y="532601"/>
                  </a:lnTo>
                  <a:lnTo>
                    <a:pt x="2646746" y="548337"/>
                  </a:lnTo>
                  <a:lnTo>
                    <a:pt x="2689588" y="564841"/>
                  </a:lnTo>
                  <a:lnTo>
                    <a:pt x="2732047" y="582107"/>
                  </a:lnTo>
                  <a:lnTo>
                    <a:pt x="2774112" y="600125"/>
                  </a:lnTo>
                  <a:lnTo>
                    <a:pt x="2815777" y="618886"/>
                  </a:lnTo>
                  <a:lnTo>
                    <a:pt x="2857033" y="638383"/>
                  </a:lnTo>
                  <a:lnTo>
                    <a:pt x="2897871" y="658608"/>
                  </a:lnTo>
                  <a:lnTo>
                    <a:pt x="2938283" y="679551"/>
                  </a:lnTo>
                  <a:lnTo>
                    <a:pt x="2978260" y="701205"/>
                  </a:lnTo>
                  <a:lnTo>
                    <a:pt x="3017795" y="723560"/>
                  </a:lnTo>
                  <a:lnTo>
                    <a:pt x="3056879" y="746610"/>
                  </a:lnTo>
                  <a:lnTo>
                    <a:pt x="3095503" y="770344"/>
                  </a:lnTo>
                  <a:lnTo>
                    <a:pt x="3133659" y="794756"/>
                  </a:lnTo>
                  <a:lnTo>
                    <a:pt x="3171339" y="819836"/>
                  </a:lnTo>
                  <a:lnTo>
                    <a:pt x="3208535" y="845577"/>
                  </a:lnTo>
                  <a:lnTo>
                    <a:pt x="3245238" y="871969"/>
                  </a:lnTo>
                  <a:lnTo>
                    <a:pt x="3281439" y="899005"/>
                  </a:lnTo>
                  <a:lnTo>
                    <a:pt x="3317131" y="926676"/>
                  </a:lnTo>
                  <a:lnTo>
                    <a:pt x="3352304" y="954974"/>
                  </a:lnTo>
                  <a:lnTo>
                    <a:pt x="3386951" y="983890"/>
                  </a:lnTo>
                  <a:lnTo>
                    <a:pt x="3421063" y="1013416"/>
                  </a:lnTo>
                  <a:lnTo>
                    <a:pt x="3454633" y="1043544"/>
                  </a:lnTo>
                  <a:lnTo>
                    <a:pt x="3487650" y="1074265"/>
                  </a:lnTo>
                  <a:lnTo>
                    <a:pt x="3520108" y="1105571"/>
                  </a:lnTo>
                  <a:lnTo>
                    <a:pt x="3551997" y="1137454"/>
                  </a:lnTo>
                  <a:lnTo>
                    <a:pt x="3583310" y="1169905"/>
                  </a:lnTo>
                  <a:lnTo>
                    <a:pt x="3614037" y="1202916"/>
                  </a:lnTo>
                  <a:lnTo>
                    <a:pt x="3644172" y="1236478"/>
                  </a:lnTo>
                  <a:lnTo>
                    <a:pt x="3673704" y="1270583"/>
                  </a:lnTo>
                  <a:lnTo>
                    <a:pt x="3702627" y="1305223"/>
                  </a:lnTo>
                  <a:lnTo>
                    <a:pt x="3730930" y="1340389"/>
                  </a:lnTo>
                  <a:lnTo>
                    <a:pt x="3758607" y="1376073"/>
                  </a:lnTo>
                  <a:lnTo>
                    <a:pt x="3785649" y="1412267"/>
                  </a:lnTo>
                  <a:lnTo>
                    <a:pt x="3812047" y="1448962"/>
                  </a:lnTo>
                  <a:lnTo>
                    <a:pt x="3837793" y="1486150"/>
                  </a:lnTo>
                  <a:lnTo>
                    <a:pt x="3862879" y="1523822"/>
                  </a:lnTo>
                  <a:lnTo>
                    <a:pt x="3887296" y="1561971"/>
                  </a:lnTo>
                  <a:lnTo>
                    <a:pt x="3911036" y="1600587"/>
                  </a:lnTo>
                  <a:lnTo>
                    <a:pt x="3934090" y="1639663"/>
                  </a:lnTo>
                  <a:lnTo>
                    <a:pt x="3956451" y="1679190"/>
                  </a:lnTo>
                  <a:lnTo>
                    <a:pt x="3978109" y="1719159"/>
                  </a:lnTo>
                  <a:lnTo>
                    <a:pt x="3999057" y="1759563"/>
                  </a:lnTo>
                  <a:lnTo>
                    <a:pt x="4019286" y="1800393"/>
                  </a:lnTo>
                  <a:lnTo>
                    <a:pt x="4038787" y="1841640"/>
                  </a:lnTo>
                  <a:lnTo>
                    <a:pt x="4057553" y="1883296"/>
                  </a:lnTo>
                  <a:lnTo>
                    <a:pt x="4075574" y="1925354"/>
                  </a:lnTo>
                  <a:lnTo>
                    <a:pt x="4092844" y="1967803"/>
                  </a:lnTo>
                  <a:lnTo>
                    <a:pt x="4109352" y="2010637"/>
                  </a:lnTo>
                  <a:lnTo>
                    <a:pt x="4125091" y="2053847"/>
                  </a:lnTo>
                  <a:lnTo>
                    <a:pt x="4140053" y="2097424"/>
                  </a:lnTo>
                  <a:lnTo>
                    <a:pt x="4154229" y="2141360"/>
                  </a:lnTo>
                  <a:lnTo>
                    <a:pt x="4167611" y="2185646"/>
                  </a:lnTo>
                  <a:lnTo>
                    <a:pt x="4180189" y="2230275"/>
                  </a:lnTo>
                  <a:lnTo>
                    <a:pt x="4191957" y="2275238"/>
                  </a:lnTo>
                  <a:lnTo>
                    <a:pt x="4202906" y="2320526"/>
                  </a:lnTo>
                  <a:lnTo>
                    <a:pt x="4213026" y="2366131"/>
                  </a:lnTo>
                  <a:lnTo>
                    <a:pt x="4222311" y="2412045"/>
                  </a:lnTo>
                  <a:lnTo>
                    <a:pt x="4230751" y="2458260"/>
                  </a:lnTo>
                  <a:lnTo>
                    <a:pt x="4238338" y="2504766"/>
                  </a:lnTo>
                  <a:lnTo>
                    <a:pt x="4245064" y="2551557"/>
                  </a:lnTo>
                  <a:lnTo>
                    <a:pt x="4250920" y="2598622"/>
                  </a:lnTo>
                  <a:lnTo>
                    <a:pt x="4255898" y="2645955"/>
                  </a:lnTo>
                  <a:lnTo>
                    <a:pt x="4259990" y="2693546"/>
                  </a:lnTo>
                  <a:lnTo>
                    <a:pt x="4263187" y="2741387"/>
                  </a:lnTo>
                  <a:lnTo>
                    <a:pt x="4265481" y="2789470"/>
                  </a:lnTo>
                  <a:lnTo>
                    <a:pt x="4266864" y="2837787"/>
                  </a:lnTo>
                  <a:lnTo>
                    <a:pt x="4267327" y="2886329"/>
                  </a:lnTo>
                  <a:lnTo>
                    <a:pt x="4267281" y="2900138"/>
                  </a:lnTo>
                  <a:lnTo>
                    <a:pt x="4267152" y="2913935"/>
                  </a:lnTo>
                  <a:lnTo>
                    <a:pt x="4266951" y="2927709"/>
                  </a:lnTo>
                  <a:lnTo>
                    <a:pt x="4266692" y="2941447"/>
                  </a:lnTo>
                </a:path>
                <a:path w="4690109" h="2997200">
                  <a:moveTo>
                    <a:pt x="370077" y="1388618"/>
                  </a:moveTo>
                  <a:lnTo>
                    <a:pt x="409288" y="1355730"/>
                  </a:lnTo>
                  <a:lnTo>
                    <a:pt x="449181" y="1323892"/>
                  </a:lnTo>
                  <a:lnTo>
                    <a:pt x="489736" y="1293111"/>
                  </a:lnTo>
                  <a:lnTo>
                    <a:pt x="530933" y="1263396"/>
                  </a:lnTo>
                  <a:lnTo>
                    <a:pt x="572752" y="1234752"/>
                  </a:lnTo>
                  <a:lnTo>
                    <a:pt x="615172" y="1207189"/>
                  </a:lnTo>
                  <a:lnTo>
                    <a:pt x="658173" y="1180713"/>
                  </a:lnTo>
                  <a:lnTo>
                    <a:pt x="701735" y="1155333"/>
                  </a:lnTo>
                  <a:lnTo>
                    <a:pt x="745836" y="1131056"/>
                  </a:lnTo>
                  <a:lnTo>
                    <a:pt x="790458" y="1107889"/>
                  </a:lnTo>
                  <a:lnTo>
                    <a:pt x="835578" y="1085841"/>
                  </a:lnTo>
                  <a:lnTo>
                    <a:pt x="881178" y="1064918"/>
                  </a:lnTo>
                  <a:lnTo>
                    <a:pt x="927237" y="1045129"/>
                  </a:lnTo>
                  <a:lnTo>
                    <a:pt x="973734" y="1026481"/>
                  </a:lnTo>
                  <a:lnTo>
                    <a:pt x="1020648" y="1008981"/>
                  </a:lnTo>
                  <a:lnTo>
                    <a:pt x="1067961" y="992638"/>
                  </a:lnTo>
                  <a:lnTo>
                    <a:pt x="1115650" y="977459"/>
                  </a:lnTo>
                  <a:lnTo>
                    <a:pt x="1163696" y="963452"/>
                  </a:lnTo>
                  <a:lnTo>
                    <a:pt x="1212079" y="950623"/>
                  </a:lnTo>
                  <a:lnTo>
                    <a:pt x="1260778" y="938982"/>
                  </a:lnTo>
                  <a:lnTo>
                    <a:pt x="1309772" y="928535"/>
                  </a:lnTo>
                  <a:lnTo>
                    <a:pt x="1359042" y="919290"/>
                  </a:lnTo>
                  <a:lnTo>
                    <a:pt x="1408566" y="911254"/>
                  </a:lnTo>
                  <a:lnTo>
                    <a:pt x="1458326" y="904436"/>
                  </a:lnTo>
                  <a:lnTo>
                    <a:pt x="1508299" y="898843"/>
                  </a:lnTo>
                  <a:lnTo>
                    <a:pt x="1558466" y="894483"/>
                  </a:lnTo>
                  <a:lnTo>
                    <a:pt x="1608807" y="891362"/>
                  </a:lnTo>
                  <a:lnTo>
                    <a:pt x="1659301" y="889490"/>
                  </a:lnTo>
                  <a:lnTo>
                    <a:pt x="1709927" y="888873"/>
                  </a:lnTo>
                  <a:lnTo>
                    <a:pt x="1757717" y="889424"/>
                  </a:lnTo>
                  <a:lnTo>
                    <a:pt x="1805248" y="891070"/>
                  </a:lnTo>
                  <a:lnTo>
                    <a:pt x="1852510" y="893799"/>
                  </a:lnTo>
                  <a:lnTo>
                    <a:pt x="1899490" y="897600"/>
                  </a:lnTo>
                  <a:lnTo>
                    <a:pt x="1946178" y="902461"/>
                  </a:lnTo>
                  <a:lnTo>
                    <a:pt x="1992560" y="908370"/>
                  </a:lnTo>
                  <a:lnTo>
                    <a:pt x="2038626" y="915316"/>
                  </a:lnTo>
                  <a:lnTo>
                    <a:pt x="2084365" y="923287"/>
                  </a:lnTo>
                  <a:lnTo>
                    <a:pt x="2129764" y="932271"/>
                  </a:lnTo>
                  <a:lnTo>
                    <a:pt x="2174812" y="942256"/>
                  </a:lnTo>
                  <a:lnTo>
                    <a:pt x="2219497" y="953232"/>
                  </a:lnTo>
                  <a:lnTo>
                    <a:pt x="2263808" y="965186"/>
                  </a:lnTo>
                  <a:lnTo>
                    <a:pt x="2307733" y="978107"/>
                  </a:lnTo>
                  <a:lnTo>
                    <a:pt x="2351260" y="991983"/>
                  </a:lnTo>
                  <a:lnTo>
                    <a:pt x="2394378" y="1006802"/>
                  </a:lnTo>
                  <a:lnTo>
                    <a:pt x="2437075" y="1022554"/>
                  </a:lnTo>
                  <a:lnTo>
                    <a:pt x="2479340" y="1039225"/>
                  </a:lnTo>
                  <a:lnTo>
                    <a:pt x="2521161" y="1056805"/>
                  </a:lnTo>
                  <a:lnTo>
                    <a:pt x="2562526" y="1075282"/>
                  </a:lnTo>
                  <a:lnTo>
                    <a:pt x="2603424" y="1094644"/>
                  </a:lnTo>
                  <a:lnTo>
                    <a:pt x="2643843" y="1114879"/>
                  </a:lnTo>
                  <a:lnTo>
                    <a:pt x="2683771" y="1135977"/>
                  </a:lnTo>
                  <a:lnTo>
                    <a:pt x="2723197" y="1157925"/>
                  </a:lnTo>
                  <a:lnTo>
                    <a:pt x="2762110" y="1180711"/>
                  </a:lnTo>
                  <a:lnTo>
                    <a:pt x="2800497" y="1204325"/>
                  </a:lnTo>
                  <a:lnTo>
                    <a:pt x="2838347" y="1228753"/>
                  </a:lnTo>
                  <a:lnTo>
                    <a:pt x="2875649" y="1253986"/>
                  </a:lnTo>
                  <a:lnTo>
                    <a:pt x="2912390" y="1280011"/>
                  </a:lnTo>
                  <a:lnTo>
                    <a:pt x="2948559" y="1306816"/>
                  </a:lnTo>
                  <a:lnTo>
                    <a:pt x="2984145" y="1334389"/>
                  </a:lnTo>
                  <a:lnTo>
                    <a:pt x="3019136" y="1362720"/>
                  </a:lnTo>
                  <a:lnTo>
                    <a:pt x="3053520" y="1391797"/>
                  </a:lnTo>
                  <a:lnTo>
                    <a:pt x="3087286" y="1421607"/>
                  </a:lnTo>
                  <a:lnTo>
                    <a:pt x="3120422" y="1452139"/>
                  </a:lnTo>
                  <a:lnTo>
                    <a:pt x="3152916" y="1483382"/>
                  </a:lnTo>
                  <a:lnTo>
                    <a:pt x="3184758" y="1515324"/>
                  </a:lnTo>
                  <a:lnTo>
                    <a:pt x="3215934" y="1547953"/>
                  </a:lnTo>
                  <a:lnTo>
                    <a:pt x="3246434" y="1581257"/>
                  </a:lnTo>
                  <a:lnTo>
                    <a:pt x="3276246" y="1615226"/>
                  </a:lnTo>
                  <a:lnTo>
                    <a:pt x="3305358" y="1649847"/>
                  </a:lnTo>
                  <a:lnTo>
                    <a:pt x="3333759" y="1685109"/>
                  </a:lnTo>
                  <a:lnTo>
                    <a:pt x="3361437" y="1720999"/>
                  </a:lnTo>
                  <a:lnTo>
                    <a:pt x="3388381" y="1757507"/>
                  </a:lnTo>
                  <a:lnTo>
                    <a:pt x="3414579" y="1794621"/>
                  </a:lnTo>
                  <a:lnTo>
                    <a:pt x="3440018" y="1832329"/>
                  </a:lnTo>
                  <a:lnTo>
                    <a:pt x="3464689" y="1870619"/>
                  </a:lnTo>
                  <a:lnTo>
                    <a:pt x="3488578" y="1909480"/>
                  </a:lnTo>
                  <a:lnTo>
                    <a:pt x="3511675" y="1948900"/>
                  </a:lnTo>
                  <a:lnTo>
                    <a:pt x="3533968" y="1988868"/>
                  </a:lnTo>
                  <a:lnTo>
                    <a:pt x="3555445" y="2029371"/>
                  </a:lnTo>
                  <a:lnTo>
                    <a:pt x="3576094" y="2070399"/>
                  </a:lnTo>
                  <a:lnTo>
                    <a:pt x="3595904" y="2111939"/>
                  </a:lnTo>
                  <a:lnTo>
                    <a:pt x="3614864" y="2153980"/>
                  </a:lnTo>
                  <a:lnTo>
                    <a:pt x="3632961" y="2196511"/>
                  </a:lnTo>
                  <a:lnTo>
                    <a:pt x="3650185" y="2239519"/>
                  </a:lnTo>
                  <a:lnTo>
                    <a:pt x="3666523" y="2282993"/>
                  </a:lnTo>
                  <a:lnTo>
                    <a:pt x="3681964" y="2326921"/>
                  </a:lnTo>
                  <a:lnTo>
                    <a:pt x="3696495" y="2371293"/>
                  </a:lnTo>
                  <a:lnTo>
                    <a:pt x="3710107" y="2416095"/>
                  </a:lnTo>
                  <a:lnTo>
                    <a:pt x="3722787" y="2461316"/>
                  </a:lnTo>
                  <a:lnTo>
                    <a:pt x="3734523" y="2506946"/>
                  </a:lnTo>
                  <a:lnTo>
                    <a:pt x="3745303" y="2552971"/>
                  </a:lnTo>
                  <a:lnTo>
                    <a:pt x="3755117" y="2599381"/>
                  </a:lnTo>
                  <a:lnTo>
                    <a:pt x="3763952" y="2646163"/>
                  </a:lnTo>
                  <a:lnTo>
                    <a:pt x="3771798" y="2693307"/>
                  </a:lnTo>
                  <a:lnTo>
                    <a:pt x="3778641" y="2740801"/>
                  </a:lnTo>
                  <a:lnTo>
                    <a:pt x="3784471" y="2788632"/>
                  </a:lnTo>
                  <a:lnTo>
                    <a:pt x="3789277" y="2836789"/>
                  </a:lnTo>
                  <a:lnTo>
                    <a:pt x="3793045" y="2885261"/>
                  </a:lnTo>
                  <a:lnTo>
                    <a:pt x="3795766" y="2934036"/>
                  </a:lnTo>
                  <a:lnTo>
                    <a:pt x="3797427" y="2983103"/>
                  </a:lnTo>
                </a:path>
                <a:path w="4690109" h="2997200">
                  <a:moveTo>
                    <a:pt x="520700" y="837311"/>
                  </a:moveTo>
                  <a:lnTo>
                    <a:pt x="563658" y="812521"/>
                  </a:lnTo>
                  <a:lnTo>
                    <a:pt x="607061" y="788654"/>
                  </a:lnTo>
                  <a:lnTo>
                    <a:pt x="650894" y="765712"/>
                  </a:lnTo>
                  <a:lnTo>
                    <a:pt x="695142" y="743701"/>
                  </a:lnTo>
                  <a:lnTo>
                    <a:pt x="739791" y="722623"/>
                  </a:lnTo>
                  <a:lnTo>
                    <a:pt x="784825" y="702483"/>
                  </a:lnTo>
                  <a:lnTo>
                    <a:pt x="830229" y="683286"/>
                  </a:lnTo>
                  <a:lnTo>
                    <a:pt x="875989" y="665035"/>
                  </a:lnTo>
                  <a:lnTo>
                    <a:pt x="922089" y="647735"/>
                  </a:lnTo>
                  <a:lnTo>
                    <a:pt x="968515" y="631389"/>
                  </a:lnTo>
                  <a:lnTo>
                    <a:pt x="1015252" y="616002"/>
                  </a:lnTo>
                  <a:lnTo>
                    <a:pt x="1062285" y="601578"/>
                  </a:lnTo>
                  <a:lnTo>
                    <a:pt x="1109599" y="588121"/>
                  </a:lnTo>
                  <a:lnTo>
                    <a:pt x="1157178" y="575635"/>
                  </a:lnTo>
                  <a:lnTo>
                    <a:pt x="1205009" y="564124"/>
                  </a:lnTo>
                  <a:lnTo>
                    <a:pt x="1253076" y="553592"/>
                  </a:lnTo>
                  <a:lnTo>
                    <a:pt x="1301364" y="544044"/>
                  </a:lnTo>
                  <a:lnTo>
                    <a:pt x="1349859" y="535484"/>
                  </a:lnTo>
                  <a:lnTo>
                    <a:pt x="1398545" y="527915"/>
                  </a:lnTo>
                  <a:lnTo>
                    <a:pt x="1447408" y="521342"/>
                  </a:lnTo>
                  <a:lnTo>
                    <a:pt x="1496432" y="515769"/>
                  </a:lnTo>
                  <a:lnTo>
                    <a:pt x="1545603" y="511200"/>
                  </a:lnTo>
                  <a:lnTo>
                    <a:pt x="1594906" y="507639"/>
                  </a:lnTo>
                  <a:lnTo>
                    <a:pt x="1644325" y="505090"/>
                  </a:lnTo>
                  <a:lnTo>
                    <a:pt x="1693847" y="503558"/>
                  </a:lnTo>
                  <a:lnTo>
                    <a:pt x="1743455" y="503047"/>
                  </a:lnTo>
                  <a:lnTo>
                    <a:pt x="1792424" y="503540"/>
                  </a:lnTo>
                  <a:lnTo>
                    <a:pt x="1841194" y="505015"/>
                  </a:lnTo>
                  <a:lnTo>
                    <a:pt x="1889753" y="507464"/>
                  </a:lnTo>
                  <a:lnTo>
                    <a:pt x="1938091" y="510877"/>
                  </a:lnTo>
                  <a:lnTo>
                    <a:pt x="1986198" y="515246"/>
                  </a:lnTo>
                  <a:lnTo>
                    <a:pt x="2034062" y="520562"/>
                  </a:lnTo>
                  <a:lnTo>
                    <a:pt x="2081673" y="526818"/>
                  </a:lnTo>
                  <a:lnTo>
                    <a:pt x="2129019" y="534004"/>
                  </a:lnTo>
                  <a:lnTo>
                    <a:pt x="2176092" y="542113"/>
                  </a:lnTo>
                  <a:lnTo>
                    <a:pt x="2222878" y="551135"/>
                  </a:lnTo>
                  <a:lnTo>
                    <a:pt x="2269369" y="561063"/>
                  </a:lnTo>
                  <a:lnTo>
                    <a:pt x="2315552" y="571887"/>
                  </a:lnTo>
                  <a:lnTo>
                    <a:pt x="2361418" y="583599"/>
                  </a:lnTo>
                  <a:lnTo>
                    <a:pt x="2406955" y="596191"/>
                  </a:lnTo>
                  <a:lnTo>
                    <a:pt x="2452153" y="609654"/>
                  </a:lnTo>
                  <a:lnTo>
                    <a:pt x="2497001" y="623980"/>
                  </a:lnTo>
                  <a:lnTo>
                    <a:pt x="2541488" y="639161"/>
                  </a:lnTo>
                  <a:lnTo>
                    <a:pt x="2585603" y="655187"/>
                  </a:lnTo>
                  <a:lnTo>
                    <a:pt x="2629337" y="672050"/>
                  </a:lnTo>
                  <a:lnTo>
                    <a:pt x="2672677" y="689742"/>
                  </a:lnTo>
                  <a:lnTo>
                    <a:pt x="2715613" y="708254"/>
                  </a:lnTo>
                  <a:lnTo>
                    <a:pt x="2758135" y="727579"/>
                  </a:lnTo>
                  <a:lnTo>
                    <a:pt x="2800232" y="747706"/>
                  </a:lnTo>
                  <a:lnTo>
                    <a:pt x="2841893" y="768628"/>
                  </a:lnTo>
                  <a:lnTo>
                    <a:pt x="2883106" y="790337"/>
                  </a:lnTo>
                  <a:lnTo>
                    <a:pt x="2923863" y="812823"/>
                  </a:lnTo>
                  <a:lnTo>
                    <a:pt x="2964151" y="836079"/>
                  </a:lnTo>
                  <a:lnTo>
                    <a:pt x="3003959" y="860096"/>
                  </a:lnTo>
                  <a:lnTo>
                    <a:pt x="3043278" y="884865"/>
                  </a:lnTo>
                  <a:lnTo>
                    <a:pt x="3082097" y="910378"/>
                  </a:lnTo>
                  <a:lnTo>
                    <a:pt x="3120404" y="936626"/>
                  </a:lnTo>
                  <a:lnTo>
                    <a:pt x="3158189" y="963601"/>
                  </a:lnTo>
                  <a:lnTo>
                    <a:pt x="3195441" y="991295"/>
                  </a:lnTo>
                  <a:lnTo>
                    <a:pt x="3232150" y="1019698"/>
                  </a:lnTo>
                  <a:lnTo>
                    <a:pt x="3268304" y="1048803"/>
                  </a:lnTo>
                  <a:lnTo>
                    <a:pt x="3303893" y="1078601"/>
                  </a:lnTo>
                  <a:lnTo>
                    <a:pt x="3338906" y="1109084"/>
                  </a:lnTo>
                  <a:lnTo>
                    <a:pt x="3373332" y="1140242"/>
                  </a:lnTo>
                  <a:lnTo>
                    <a:pt x="3407162" y="1172068"/>
                  </a:lnTo>
                  <a:lnTo>
                    <a:pt x="3440383" y="1204553"/>
                  </a:lnTo>
                  <a:lnTo>
                    <a:pt x="3472985" y="1237688"/>
                  </a:lnTo>
                  <a:lnTo>
                    <a:pt x="3504957" y="1271466"/>
                  </a:lnTo>
                  <a:lnTo>
                    <a:pt x="3536289" y="1305876"/>
                  </a:lnTo>
                  <a:lnTo>
                    <a:pt x="3566970" y="1340912"/>
                  </a:lnTo>
                  <a:lnTo>
                    <a:pt x="3596989" y="1376565"/>
                  </a:lnTo>
                  <a:lnTo>
                    <a:pt x="3626335" y="1412825"/>
                  </a:lnTo>
                  <a:lnTo>
                    <a:pt x="3654998" y="1449686"/>
                  </a:lnTo>
                  <a:lnTo>
                    <a:pt x="3682967" y="1487137"/>
                  </a:lnTo>
                  <a:lnTo>
                    <a:pt x="3710231" y="1525170"/>
                  </a:lnTo>
                  <a:lnTo>
                    <a:pt x="3736779" y="1563778"/>
                  </a:lnTo>
                  <a:lnTo>
                    <a:pt x="3762601" y="1602952"/>
                  </a:lnTo>
                  <a:lnTo>
                    <a:pt x="3787685" y="1642682"/>
                  </a:lnTo>
                  <a:lnTo>
                    <a:pt x="3812022" y="1682962"/>
                  </a:lnTo>
                  <a:lnTo>
                    <a:pt x="3835600" y="1723781"/>
                  </a:lnTo>
                  <a:lnTo>
                    <a:pt x="3858408" y="1765132"/>
                  </a:lnTo>
                  <a:lnTo>
                    <a:pt x="3880436" y="1807006"/>
                  </a:lnTo>
                  <a:lnTo>
                    <a:pt x="3901673" y="1849395"/>
                  </a:lnTo>
                  <a:lnTo>
                    <a:pt x="3922109" y="1892290"/>
                  </a:lnTo>
                  <a:lnTo>
                    <a:pt x="3941731" y="1935683"/>
                  </a:lnTo>
                  <a:lnTo>
                    <a:pt x="3960531" y="1979565"/>
                  </a:lnTo>
                  <a:lnTo>
                    <a:pt x="3978497" y="2023928"/>
                  </a:lnTo>
                  <a:lnTo>
                    <a:pt x="3995618" y="2068763"/>
                  </a:lnTo>
                  <a:lnTo>
                    <a:pt x="4011883" y="2114061"/>
                  </a:lnTo>
                  <a:lnTo>
                    <a:pt x="4027282" y="2159815"/>
                  </a:lnTo>
                  <a:lnTo>
                    <a:pt x="4041805" y="2206016"/>
                  </a:lnTo>
                  <a:lnTo>
                    <a:pt x="4055439" y="2252655"/>
                  </a:lnTo>
                  <a:lnTo>
                    <a:pt x="4068175" y="2299723"/>
                  </a:lnTo>
                  <a:lnTo>
                    <a:pt x="4080002" y="2347214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571872" y="3386201"/>
              <a:ext cx="3237230" cy="1729105"/>
            </a:xfrm>
            <a:custGeom>
              <a:avLst/>
              <a:gdLst/>
              <a:ahLst/>
              <a:cxnLst/>
              <a:rect l="l" t="t" r="r" b="b"/>
              <a:pathLst>
                <a:path w="3237229" h="1729104">
                  <a:moveTo>
                    <a:pt x="0" y="573405"/>
                  </a:moveTo>
                  <a:lnTo>
                    <a:pt x="36132" y="537226"/>
                  </a:lnTo>
                  <a:lnTo>
                    <a:pt x="73089" y="502130"/>
                  </a:lnTo>
                  <a:lnTo>
                    <a:pt x="110848" y="468127"/>
                  </a:lnTo>
                  <a:lnTo>
                    <a:pt x="149384" y="435225"/>
                  </a:lnTo>
                  <a:lnTo>
                    <a:pt x="188673" y="403436"/>
                  </a:lnTo>
                  <a:lnTo>
                    <a:pt x="228693" y="372770"/>
                  </a:lnTo>
                  <a:lnTo>
                    <a:pt x="269419" y="343236"/>
                  </a:lnTo>
                  <a:lnTo>
                    <a:pt x="310828" y="314846"/>
                  </a:lnTo>
                  <a:lnTo>
                    <a:pt x="352896" y="287609"/>
                  </a:lnTo>
                  <a:lnTo>
                    <a:pt x="395600" y="261535"/>
                  </a:lnTo>
                  <a:lnTo>
                    <a:pt x="438915" y="236634"/>
                  </a:lnTo>
                  <a:lnTo>
                    <a:pt x="482819" y="212918"/>
                  </a:lnTo>
                  <a:lnTo>
                    <a:pt x="527287" y="190395"/>
                  </a:lnTo>
                  <a:lnTo>
                    <a:pt x="572296" y="169075"/>
                  </a:lnTo>
                  <a:lnTo>
                    <a:pt x="617823" y="148970"/>
                  </a:lnTo>
                  <a:lnTo>
                    <a:pt x="663843" y="130090"/>
                  </a:lnTo>
                  <a:lnTo>
                    <a:pt x="710333" y="112444"/>
                  </a:lnTo>
                  <a:lnTo>
                    <a:pt x="757269" y="96042"/>
                  </a:lnTo>
                  <a:lnTo>
                    <a:pt x="804628" y="80895"/>
                  </a:lnTo>
                  <a:lnTo>
                    <a:pt x="852386" y="67013"/>
                  </a:lnTo>
                  <a:lnTo>
                    <a:pt x="900519" y="54406"/>
                  </a:lnTo>
                  <a:lnTo>
                    <a:pt x="949004" y="43085"/>
                  </a:lnTo>
                  <a:lnTo>
                    <a:pt x="997817" y="33058"/>
                  </a:lnTo>
                  <a:lnTo>
                    <a:pt x="1046935" y="24338"/>
                  </a:lnTo>
                  <a:lnTo>
                    <a:pt x="1096333" y="16933"/>
                  </a:lnTo>
                  <a:lnTo>
                    <a:pt x="1145988" y="10854"/>
                  </a:lnTo>
                  <a:lnTo>
                    <a:pt x="1195877" y="6111"/>
                  </a:lnTo>
                  <a:lnTo>
                    <a:pt x="1245976" y="2714"/>
                  </a:lnTo>
                  <a:lnTo>
                    <a:pt x="1296260" y="673"/>
                  </a:lnTo>
                  <a:lnTo>
                    <a:pt x="1346707" y="0"/>
                  </a:lnTo>
                  <a:lnTo>
                    <a:pt x="1394857" y="617"/>
                  </a:lnTo>
                  <a:lnTo>
                    <a:pt x="1442736" y="2458"/>
                  </a:lnTo>
                  <a:lnTo>
                    <a:pt x="1490329" y="5511"/>
                  </a:lnTo>
                  <a:lnTo>
                    <a:pt x="1537623" y="9760"/>
                  </a:lnTo>
                  <a:lnTo>
                    <a:pt x="1584600" y="15193"/>
                  </a:lnTo>
                  <a:lnTo>
                    <a:pt x="1631247" y="21795"/>
                  </a:lnTo>
                  <a:lnTo>
                    <a:pt x="1677548" y="29552"/>
                  </a:lnTo>
                  <a:lnTo>
                    <a:pt x="1723487" y="38450"/>
                  </a:lnTo>
                  <a:lnTo>
                    <a:pt x="1769049" y="48475"/>
                  </a:lnTo>
                  <a:lnTo>
                    <a:pt x="1814220" y="59614"/>
                  </a:lnTo>
                  <a:lnTo>
                    <a:pt x="1858984" y="71853"/>
                  </a:lnTo>
                  <a:lnTo>
                    <a:pt x="1903326" y="85177"/>
                  </a:lnTo>
                  <a:lnTo>
                    <a:pt x="1947231" y="99573"/>
                  </a:lnTo>
                  <a:lnTo>
                    <a:pt x="1990682" y="115026"/>
                  </a:lnTo>
                  <a:lnTo>
                    <a:pt x="2033666" y="131524"/>
                  </a:lnTo>
                  <a:lnTo>
                    <a:pt x="2076167" y="149051"/>
                  </a:lnTo>
                  <a:lnTo>
                    <a:pt x="2118170" y="167595"/>
                  </a:lnTo>
                  <a:lnTo>
                    <a:pt x="2159659" y="187141"/>
                  </a:lnTo>
                  <a:lnTo>
                    <a:pt x="2200620" y="207675"/>
                  </a:lnTo>
                  <a:lnTo>
                    <a:pt x="2241037" y="229183"/>
                  </a:lnTo>
                  <a:lnTo>
                    <a:pt x="2280894" y="251651"/>
                  </a:lnTo>
                  <a:lnTo>
                    <a:pt x="2320178" y="275067"/>
                  </a:lnTo>
                  <a:lnTo>
                    <a:pt x="2358872" y="299414"/>
                  </a:lnTo>
                  <a:lnTo>
                    <a:pt x="2396961" y="324681"/>
                  </a:lnTo>
                  <a:lnTo>
                    <a:pt x="2434430" y="350852"/>
                  </a:lnTo>
                  <a:lnTo>
                    <a:pt x="2471264" y="377914"/>
                  </a:lnTo>
                  <a:lnTo>
                    <a:pt x="2507448" y="405853"/>
                  </a:lnTo>
                  <a:lnTo>
                    <a:pt x="2542966" y="434654"/>
                  </a:lnTo>
                  <a:lnTo>
                    <a:pt x="2577804" y="464305"/>
                  </a:lnTo>
                  <a:lnTo>
                    <a:pt x="2611945" y="494792"/>
                  </a:lnTo>
                  <a:lnTo>
                    <a:pt x="2645375" y="526099"/>
                  </a:lnTo>
                  <a:lnTo>
                    <a:pt x="2678079" y="558214"/>
                  </a:lnTo>
                  <a:lnTo>
                    <a:pt x="2710041" y="591122"/>
                  </a:lnTo>
                  <a:lnTo>
                    <a:pt x="2741247" y="624810"/>
                  </a:lnTo>
                  <a:lnTo>
                    <a:pt x="2771680" y="659263"/>
                  </a:lnTo>
                  <a:lnTo>
                    <a:pt x="2801326" y="694468"/>
                  </a:lnTo>
                  <a:lnTo>
                    <a:pt x="2830169" y="730411"/>
                  </a:lnTo>
                  <a:lnTo>
                    <a:pt x="2858195" y="767078"/>
                  </a:lnTo>
                  <a:lnTo>
                    <a:pt x="2885388" y="804454"/>
                  </a:lnTo>
                  <a:lnTo>
                    <a:pt x="2911733" y="842527"/>
                  </a:lnTo>
                  <a:lnTo>
                    <a:pt x="2937215" y="881282"/>
                  </a:lnTo>
                  <a:lnTo>
                    <a:pt x="2961818" y="920705"/>
                  </a:lnTo>
                  <a:lnTo>
                    <a:pt x="2985527" y="960782"/>
                  </a:lnTo>
                  <a:lnTo>
                    <a:pt x="3008327" y="1001500"/>
                  </a:lnTo>
                  <a:lnTo>
                    <a:pt x="3030204" y="1042844"/>
                  </a:lnTo>
                  <a:lnTo>
                    <a:pt x="3051140" y="1084801"/>
                  </a:lnTo>
                  <a:lnTo>
                    <a:pt x="3071123" y="1127356"/>
                  </a:lnTo>
                  <a:lnTo>
                    <a:pt x="3090135" y="1170497"/>
                  </a:lnTo>
                  <a:lnTo>
                    <a:pt x="3108162" y="1214208"/>
                  </a:lnTo>
                  <a:lnTo>
                    <a:pt x="3125190" y="1258475"/>
                  </a:lnTo>
                  <a:lnTo>
                    <a:pt x="3141201" y="1303286"/>
                  </a:lnTo>
                  <a:lnTo>
                    <a:pt x="3156182" y="1348626"/>
                  </a:lnTo>
                  <a:lnTo>
                    <a:pt x="3170118" y="1394481"/>
                  </a:lnTo>
                  <a:lnTo>
                    <a:pt x="3182992" y="1440838"/>
                  </a:lnTo>
                  <a:lnTo>
                    <a:pt x="3194790" y="1487682"/>
                  </a:lnTo>
                  <a:lnTo>
                    <a:pt x="3205496" y="1534999"/>
                  </a:lnTo>
                  <a:lnTo>
                    <a:pt x="3215096" y="1582775"/>
                  </a:lnTo>
                  <a:lnTo>
                    <a:pt x="3223574" y="1630998"/>
                  </a:lnTo>
                  <a:lnTo>
                    <a:pt x="3230914" y="1679652"/>
                  </a:lnTo>
                  <a:lnTo>
                    <a:pt x="3237103" y="1728724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419472" y="2167001"/>
              <a:ext cx="4456430" cy="3124200"/>
            </a:xfrm>
            <a:custGeom>
              <a:avLst/>
              <a:gdLst/>
              <a:ahLst/>
              <a:cxnLst/>
              <a:rect l="l" t="t" r="r" b="b"/>
              <a:pathLst>
                <a:path w="4456430" h="3124200">
                  <a:moveTo>
                    <a:pt x="0" y="382270"/>
                  </a:moveTo>
                  <a:lnTo>
                    <a:pt x="44244" y="358391"/>
                  </a:lnTo>
                  <a:lnTo>
                    <a:pt x="88850" y="335257"/>
                  </a:lnTo>
                  <a:lnTo>
                    <a:pt x="133806" y="312868"/>
                  </a:lnTo>
                  <a:lnTo>
                    <a:pt x="179103" y="291228"/>
                  </a:lnTo>
                  <a:lnTo>
                    <a:pt x="224731" y="270340"/>
                  </a:lnTo>
                  <a:lnTo>
                    <a:pt x="270678" y="250206"/>
                  </a:lnTo>
                  <a:lnTo>
                    <a:pt x="316936" y="230829"/>
                  </a:lnTo>
                  <a:lnTo>
                    <a:pt x="363494" y="212212"/>
                  </a:lnTo>
                  <a:lnTo>
                    <a:pt x="410342" y="194357"/>
                  </a:lnTo>
                  <a:lnTo>
                    <a:pt x="457470" y="177267"/>
                  </a:lnTo>
                  <a:lnTo>
                    <a:pt x="504867" y="160946"/>
                  </a:lnTo>
                  <a:lnTo>
                    <a:pt x="552523" y="145395"/>
                  </a:lnTo>
                  <a:lnTo>
                    <a:pt x="600429" y="130617"/>
                  </a:lnTo>
                  <a:lnTo>
                    <a:pt x="648573" y="116616"/>
                  </a:lnTo>
                  <a:lnTo>
                    <a:pt x="696947" y="103393"/>
                  </a:lnTo>
                  <a:lnTo>
                    <a:pt x="745540" y="90953"/>
                  </a:lnTo>
                  <a:lnTo>
                    <a:pt x="794341" y="79296"/>
                  </a:lnTo>
                  <a:lnTo>
                    <a:pt x="843340" y="68427"/>
                  </a:lnTo>
                  <a:lnTo>
                    <a:pt x="892528" y="58348"/>
                  </a:lnTo>
                  <a:lnTo>
                    <a:pt x="941894" y="49061"/>
                  </a:lnTo>
                  <a:lnTo>
                    <a:pt x="991428" y="40569"/>
                  </a:lnTo>
                  <a:lnTo>
                    <a:pt x="1041120" y="32876"/>
                  </a:lnTo>
                  <a:lnTo>
                    <a:pt x="1090959" y="25983"/>
                  </a:lnTo>
                  <a:lnTo>
                    <a:pt x="1140936" y="19894"/>
                  </a:lnTo>
                  <a:lnTo>
                    <a:pt x="1191041" y="14611"/>
                  </a:lnTo>
                  <a:lnTo>
                    <a:pt x="1241262" y="10138"/>
                  </a:lnTo>
                  <a:lnTo>
                    <a:pt x="1291591" y="6475"/>
                  </a:lnTo>
                  <a:lnTo>
                    <a:pt x="1342017" y="3628"/>
                  </a:lnTo>
                  <a:lnTo>
                    <a:pt x="1392529" y="1598"/>
                  </a:lnTo>
                  <a:lnTo>
                    <a:pt x="1443118" y="387"/>
                  </a:lnTo>
                  <a:lnTo>
                    <a:pt x="1493774" y="0"/>
                  </a:lnTo>
                  <a:lnTo>
                    <a:pt x="1543333" y="388"/>
                  </a:lnTo>
                  <a:lnTo>
                    <a:pt x="1592727" y="1552"/>
                  </a:lnTo>
                  <a:lnTo>
                    <a:pt x="1641948" y="3484"/>
                  </a:lnTo>
                  <a:lnTo>
                    <a:pt x="1690991" y="6179"/>
                  </a:lnTo>
                  <a:lnTo>
                    <a:pt x="1739848" y="9632"/>
                  </a:lnTo>
                  <a:lnTo>
                    <a:pt x="1788512" y="13838"/>
                  </a:lnTo>
                  <a:lnTo>
                    <a:pt x="1836976" y="18790"/>
                  </a:lnTo>
                  <a:lnTo>
                    <a:pt x="1885233" y="24484"/>
                  </a:lnTo>
                  <a:lnTo>
                    <a:pt x="1933277" y="30914"/>
                  </a:lnTo>
                  <a:lnTo>
                    <a:pt x="1981101" y="38074"/>
                  </a:lnTo>
                  <a:lnTo>
                    <a:pt x="2028697" y="45959"/>
                  </a:lnTo>
                  <a:lnTo>
                    <a:pt x="2076059" y="54564"/>
                  </a:lnTo>
                  <a:lnTo>
                    <a:pt x="2123180" y="63883"/>
                  </a:lnTo>
                  <a:lnTo>
                    <a:pt x="2170052" y="73910"/>
                  </a:lnTo>
                  <a:lnTo>
                    <a:pt x="2216670" y="84641"/>
                  </a:lnTo>
                  <a:lnTo>
                    <a:pt x="2263026" y="96069"/>
                  </a:lnTo>
                  <a:lnTo>
                    <a:pt x="2309113" y="108190"/>
                  </a:lnTo>
                  <a:lnTo>
                    <a:pt x="2354925" y="120997"/>
                  </a:lnTo>
                  <a:lnTo>
                    <a:pt x="2400454" y="134486"/>
                  </a:lnTo>
                  <a:lnTo>
                    <a:pt x="2445694" y="148650"/>
                  </a:lnTo>
                  <a:lnTo>
                    <a:pt x="2490637" y="163485"/>
                  </a:lnTo>
                  <a:lnTo>
                    <a:pt x="2535278" y="178984"/>
                  </a:lnTo>
                  <a:lnTo>
                    <a:pt x="2579608" y="195143"/>
                  </a:lnTo>
                  <a:lnTo>
                    <a:pt x="2623621" y="211956"/>
                  </a:lnTo>
                  <a:lnTo>
                    <a:pt x="2667310" y="229417"/>
                  </a:lnTo>
                  <a:lnTo>
                    <a:pt x="2710668" y="247521"/>
                  </a:lnTo>
                  <a:lnTo>
                    <a:pt x="2753689" y="266263"/>
                  </a:lnTo>
                  <a:lnTo>
                    <a:pt x="2796365" y="285636"/>
                  </a:lnTo>
                  <a:lnTo>
                    <a:pt x="2838689" y="305637"/>
                  </a:lnTo>
                  <a:lnTo>
                    <a:pt x="2880656" y="326258"/>
                  </a:lnTo>
                  <a:lnTo>
                    <a:pt x="2922256" y="347495"/>
                  </a:lnTo>
                  <a:lnTo>
                    <a:pt x="2963485" y="369342"/>
                  </a:lnTo>
                  <a:lnTo>
                    <a:pt x="3004335" y="391794"/>
                  </a:lnTo>
                  <a:lnTo>
                    <a:pt x="3044798" y="414845"/>
                  </a:lnTo>
                  <a:lnTo>
                    <a:pt x="3084869" y="438490"/>
                  </a:lnTo>
                  <a:lnTo>
                    <a:pt x="3124540" y="462723"/>
                  </a:lnTo>
                  <a:lnTo>
                    <a:pt x="3163804" y="487539"/>
                  </a:lnTo>
                  <a:lnTo>
                    <a:pt x="3202654" y="512932"/>
                  </a:lnTo>
                  <a:lnTo>
                    <a:pt x="3241085" y="538897"/>
                  </a:lnTo>
                  <a:lnTo>
                    <a:pt x="3279087" y="565428"/>
                  </a:lnTo>
                  <a:lnTo>
                    <a:pt x="3316656" y="592521"/>
                  </a:lnTo>
                  <a:lnTo>
                    <a:pt x="3353783" y="620168"/>
                  </a:lnTo>
                  <a:lnTo>
                    <a:pt x="3390462" y="648366"/>
                  </a:lnTo>
                  <a:lnTo>
                    <a:pt x="3426687" y="677108"/>
                  </a:lnTo>
                  <a:lnTo>
                    <a:pt x="3462449" y="706390"/>
                  </a:lnTo>
                  <a:lnTo>
                    <a:pt x="3497743" y="736205"/>
                  </a:lnTo>
                  <a:lnTo>
                    <a:pt x="3532561" y="766548"/>
                  </a:lnTo>
                  <a:lnTo>
                    <a:pt x="3566896" y="797413"/>
                  </a:lnTo>
                  <a:lnTo>
                    <a:pt x="3600742" y="828796"/>
                  </a:lnTo>
                  <a:lnTo>
                    <a:pt x="3634092" y="860691"/>
                  </a:lnTo>
                  <a:lnTo>
                    <a:pt x="3666938" y="893091"/>
                  </a:lnTo>
                  <a:lnTo>
                    <a:pt x="3699274" y="925993"/>
                  </a:lnTo>
                  <a:lnTo>
                    <a:pt x="3731093" y="959389"/>
                  </a:lnTo>
                  <a:lnTo>
                    <a:pt x="3762389" y="993276"/>
                  </a:lnTo>
                  <a:lnTo>
                    <a:pt x="3793153" y="1027647"/>
                  </a:lnTo>
                  <a:lnTo>
                    <a:pt x="3823380" y="1062497"/>
                  </a:lnTo>
                  <a:lnTo>
                    <a:pt x="3853062" y="1097820"/>
                  </a:lnTo>
                  <a:lnTo>
                    <a:pt x="3882192" y="1133611"/>
                  </a:lnTo>
                  <a:lnTo>
                    <a:pt x="3910764" y="1169864"/>
                  </a:lnTo>
                  <a:lnTo>
                    <a:pt x="3938771" y="1206575"/>
                  </a:lnTo>
                  <a:lnTo>
                    <a:pt x="3966205" y="1243737"/>
                  </a:lnTo>
                  <a:lnTo>
                    <a:pt x="3993060" y="1281345"/>
                  </a:lnTo>
                  <a:lnTo>
                    <a:pt x="4019330" y="1319394"/>
                  </a:lnTo>
                  <a:lnTo>
                    <a:pt x="4045006" y="1357878"/>
                  </a:lnTo>
                  <a:lnTo>
                    <a:pt x="4070082" y="1396791"/>
                  </a:lnTo>
                  <a:lnTo>
                    <a:pt x="4094552" y="1436129"/>
                  </a:lnTo>
                  <a:lnTo>
                    <a:pt x="4118408" y="1475885"/>
                  </a:lnTo>
                  <a:lnTo>
                    <a:pt x="4141644" y="1516055"/>
                  </a:lnTo>
                  <a:lnTo>
                    <a:pt x="4164252" y="1556632"/>
                  </a:lnTo>
                  <a:lnTo>
                    <a:pt x="4186226" y="1597612"/>
                  </a:lnTo>
                  <a:lnTo>
                    <a:pt x="4207559" y="1638988"/>
                  </a:lnTo>
                  <a:lnTo>
                    <a:pt x="4228243" y="1680756"/>
                  </a:lnTo>
                  <a:lnTo>
                    <a:pt x="4248273" y="1722910"/>
                  </a:lnTo>
                  <a:lnTo>
                    <a:pt x="4267641" y="1765444"/>
                  </a:lnTo>
                  <a:lnTo>
                    <a:pt x="4286340" y="1808353"/>
                  </a:lnTo>
                  <a:lnTo>
                    <a:pt x="4304363" y="1851631"/>
                  </a:lnTo>
                  <a:lnTo>
                    <a:pt x="4321703" y="1895274"/>
                  </a:lnTo>
                  <a:lnTo>
                    <a:pt x="4338354" y="1939275"/>
                  </a:lnTo>
                  <a:lnTo>
                    <a:pt x="4354309" y="1983629"/>
                  </a:lnTo>
                  <a:lnTo>
                    <a:pt x="4369560" y="2028330"/>
                  </a:lnTo>
                  <a:lnTo>
                    <a:pt x="4384102" y="2073374"/>
                  </a:lnTo>
                  <a:lnTo>
                    <a:pt x="4397926" y="2118755"/>
                  </a:lnTo>
                  <a:lnTo>
                    <a:pt x="4411026" y="2164466"/>
                  </a:lnTo>
                  <a:lnTo>
                    <a:pt x="4423395" y="2210504"/>
                  </a:lnTo>
                  <a:lnTo>
                    <a:pt x="4435027" y="2256861"/>
                  </a:lnTo>
                  <a:lnTo>
                    <a:pt x="4445913" y="2303534"/>
                  </a:lnTo>
                  <a:lnTo>
                    <a:pt x="4456049" y="2350516"/>
                  </a:lnTo>
                </a:path>
                <a:path w="4456430" h="3124200">
                  <a:moveTo>
                    <a:pt x="609726" y="152400"/>
                  </a:moveTo>
                  <a:lnTo>
                    <a:pt x="1447927" y="3076575"/>
                  </a:lnTo>
                </a:path>
                <a:path w="4456430" h="3124200">
                  <a:moveTo>
                    <a:pt x="1981327" y="76200"/>
                  </a:moveTo>
                  <a:lnTo>
                    <a:pt x="1447927" y="3047873"/>
                  </a:lnTo>
                </a:path>
                <a:path w="4456430" h="3124200">
                  <a:moveTo>
                    <a:pt x="3276727" y="533273"/>
                  </a:moveTo>
                  <a:lnTo>
                    <a:pt x="1447927" y="3047873"/>
                  </a:lnTo>
                </a:path>
                <a:path w="4456430" h="3124200">
                  <a:moveTo>
                    <a:pt x="4191127" y="1600200"/>
                  </a:moveTo>
                  <a:lnTo>
                    <a:pt x="1447927" y="312420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826636" y="2206849"/>
              <a:ext cx="4974463" cy="309387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5616828" y="2499106"/>
            <a:ext cx="26416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 spc="5" b="1">
                <a:solidFill>
                  <a:srgbClr val="FF0066"/>
                </a:solidFill>
                <a:latin typeface="Times New Roman"/>
                <a:cs typeface="Times New Roman"/>
              </a:rPr>
              <a:t>C</a:t>
            </a:r>
            <a:r>
              <a:rPr dirty="0" baseline="-21604" sz="1350" spc="7" b="1">
                <a:solidFill>
                  <a:srgbClr val="FF0066"/>
                </a:solidFill>
                <a:latin typeface="Times New Roman"/>
                <a:cs typeface="Times New Roman"/>
              </a:rPr>
              <a:t>2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89469" y="331978"/>
            <a:ext cx="173418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solidFill>
                  <a:srgbClr val="FF0066"/>
                </a:solidFill>
                <a:latin typeface="Arial Black"/>
                <a:cs typeface="Arial Black"/>
              </a:rPr>
              <a:t>EPI </a:t>
            </a:r>
            <a:r>
              <a:rPr dirty="0" sz="1600" spc="-25">
                <a:solidFill>
                  <a:srgbClr val="FF0066"/>
                </a:solidFill>
                <a:latin typeface="Arial Black"/>
                <a:cs typeface="Arial Black"/>
              </a:rPr>
              <a:t>CYCLOID</a:t>
            </a:r>
            <a:r>
              <a:rPr dirty="0" sz="1600" spc="10">
                <a:solidFill>
                  <a:srgbClr val="FF0066"/>
                </a:solidFill>
                <a:latin typeface="Arial Black"/>
                <a:cs typeface="Arial Black"/>
              </a:rPr>
              <a:t> </a:t>
            </a:r>
            <a:r>
              <a:rPr dirty="0" sz="1600" spc="-15">
                <a:solidFill>
                  <a:srgbClr val="FF0066"/>
                </a:solidFill>
                <a:latin typeface="Arial Black"/>
                <a:cs typeface="Arial Black"/>
              </a:rPr>
              <a:t>:</a:t>
            </a:r>
            <a:r>
              <a:rPr dirty="0" u="sng" sz="1600">
                <a:solidFill>
                  <a:srgbClr val="FF0066"/>
                </a:solidFill>
                <a:uFill>
                  <a:solidFill>
                    <a:srgbClr val="FF0066"/>
                  </a:solidFill>
                </a:uFill>
                <a:latin typeface="Arial Black"/>
                <a:cs typeface="Arial Black"/>
              </a:rPr>
              <a:t> </a:t>
            </a:r>
            <a:r>
              <a:rPr dirty="0" u="sng" sz="1600" spc="-30">
                <a:solidFill>
                  <a:srgbClr val="FF0066"/>
                </a:solidFill>
                <a:uFill>
                  <a:solidFill>
                    <a:srgbClr val="FF0066"/>
                  </a:solidFill>
                </a:uFill>
                <a:latin typeface="Arial Black"/>
                <a:cs typeface="Arial Black"/>
              </a:rPr>
              <a:t> </a:t>
            </a:r>
            <a:endParaRPr sz="160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92802" y="3680586"/>
            <a:ext cx="13462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FF0066"/>
                </a:solidFill>
                <a:latin typeface="Times New Roman"/>
                <a:cs typeface="Times New Roman"/>
              </a:rPr>
              <a:t>P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89853" y="5285689"/>
            <a:ext cx="164465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5" b="1">
                <a:latin typeface="Times New Roman"/>
                <a:cs typeface="Times New Roman"/>
              </a:rPr>
              <a:t>O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660775" y="3718686"/>
            <a:ext cx="60071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Times New Roman"/>
                <a:cs typeface="Times New Roman"/>
              </a:rPr>
              <a:t>r </a:t>
            </a:r>
            <a:r>
              <a:rPr dirty="0" sz="1600" spc="-5">
                <a:latin typeface="Times New Roman"/>
                <a:cs typeface="Times New Roman"/>
              </a:rPr>
              <a:t>=</a:t>
            </a:r>
            <a:r>
              <a:rPr dirty="0" sz="1600" spc="-85"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FF0066"/>
                </a:solidFill>
                <a:latin typeface="Times New Roman"/>
                <a:cs typeface="Times New Roman"/>
              </a:rPr>
              <a:t>CP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0052" y="4969890"/>
            <a:ext cx="14478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R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702175" y="4861940"/>
            <a:ext cx="40576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5">
                <a:latin typeface="Times New Roman"/>
                <a:cs typeface="Times New Roman"/>
              </a:rPr>
              <a:t>360</a:t>
            </a:r>
            <a:r>
              <a:rPr dirty="0" baseline="24691" sz="1350" spc="7">
                <a:latin typeface="Times New Roman"/>
                <a:cs typeface="Times New Roman"/>
              </a:rPr>
              <a:t>0</a:t>
            </a:r>
            <a:endParaRPr baseline="24691" sz="13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306823" y="4785436"/>
            <a:ext cx="302895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27777" sz="2100" b="1">
                <a:latin typeface="Times New Roman"/>
                <a:cs typeface="Times New Roman"/>
              </a:rPr>
              <a:t>=</a:t>
            </a:r>
            <a:r>
              <a:rPr dirty="0" baseline="-27777" sz="2100" spc="150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549902" y="3616833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016502" y="3312032"/>
            <a:ext cx="1149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2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978402" y="2778632"/>
            <a:ext cx="1149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3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922646" y="2283332"/>
            <a:ext cx="1149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311902" y="2702432"/>
            <a:ext cx="1149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6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388102" y="3159632"/>
            <a:ext cx="1149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7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478021" y="2043429"/>
            <a:ext cx="1033780" cy="396875"/>
          </a:xfrm>
          <a:prstGeom prst="rect">
            <a:avLst/>
          </a:prstGeom>
        </p:spPr>
        <p:txBody>
          <a:bodyPr wrap="square" lIns="0" tIns="18415" rIns="0" bIns="0" rtlCol="0" vert="horz">
            <a:spAutoFit/>
          </a:bodyPr>
          <a:lstStyle/>
          <a:p>
            <a:pPr marL="38100" marR="30480">
              <a:lnSpc>
                <a:spcPts val="1440"/>
              </a:lnSpc>
              <a:spcBef>
                <a:spcPts val="145"/>
              </a:spcBef>
            </a:pPr>
            <a:r>
              <a:rPr dirty="0" sz="1200" spc="-5" b="1">
                <a:latin typeface="Times New Roman"/>
                <a:cs typeface="Times New Roman"/>
              </a:rPr>
              <a:t>Generating/  </a:t>
            </a:r>
            <a:r>
              <a:rPr dirty="0" sz="1200" b="1">
                <a:latin typeface="Times New Roman"/>
                <a:cs typeface="Times New Roman"/>
              </a:rPr>
              <a:t>Rolling</a:t>
            </a:r>
            <a:r>
              <a:rPr dirty="0" sz="1200" spc="-120" b="1">
                <a:latin typeface="Times New Roman"/>
                <a:cs typeface="Times New Roman"/>
              </a:rPr>
              <a:t> </a:t>
            </a:r>
            <a:r>
              <a:rPr dirty="0" sz="1200" spc="-45" b="1">
                <a:latin typeface="Times New Roman"/>
                <a:cs typeface="Times New Roman"/>
              </a:rPr>
              <a:t>Circle</a:t>
            </a:r>
            <a:r>
              <a:rPr dirty="0" baseline="-29761" sz="2100" spc="-67">
                <a:latin typeface="Times New Roman"/>
                <a:cs typeface="Times New Roman"/>
              </a:rPr>
              <a:t>4</a:t>
            </a:r>
            <a:endParaRPr baseline="-29761" sz="21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884421" y="4279138"/>
            <a:ext cx="10636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Directing</a:t>
            </a:r>
            <a:r>
              <a:rPr dirty="0" sz="1200" spc="-4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Circle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601347" y="2666364"/>
            <a:ext cx="179070" cy="760730"/>
          </a:xfrm>
          <a:custGeom>
            <a:avLst/>
            <a:gdLst/>
            <a:ahLst/>
            <a:cxnLst/>
            <a:rect l="l" t="t" r="r" b="b"/>
            <a:pathLst>
              <a:path w="179070" h="760729">
                <a:moveTo>
                  <a:pt x="119866" y="49509"/>
                </a:moveTo>
                <a:lnTo>
                  <a:pt x="84700" y="97917"/>
                </a:lnTo>
                <a:lnTo>
                  <a:pt x="58284" y="144272"/>
                </a:lnTo>
                <a:lnTo>
                  <a:pt x="36821" y="192659"/>
                </a:lnTo>
                <a:lnTo>
                  <a:pt x="20057" y="242443"/>
                </a:lnTo>
                <a:lnTo>
                  <a:pt x="8500" y="293370"/>
                </a:lnTo>
                <a:lnTo>
                  <a:pt x="1769" y="345059"/>
                </a:lnTo>
                <a:lnTo>
                  <a:pt x="0" y="397383"/>
                </a:lnTo>
                <a:lnTo>
                  <a:pt x="880" y="423163"/>
                </a:lnTo>
                <a:lnTo>
                  <a:pt x="6595" y="474980"/>
                </a:lnTo>
                <a:lnTo>
                  <a:pt x="17263" y="526288"/>
                </a:lnTo>
                <a:lnTo>
                  <a:pt x="33011" y="576580"/>
                </a:lnTo>
                <a:lnTo>
                  <a:pt x="53712" y="625475"/>
                </a:lnTo>
                <a:lnTo>
                  <a:pt x="79366" y="672719"/>
                </a:lnTo>
                <a:lnTo>
                  <a:pt x="110100" y="717676"/>
                </a:lnTo>
                <a:lnTo>
                  <a:pt x="146041" y="760222"/>
                </a:lnTo>
                <a:lnTo>
                  <a:pt x="160265" y="747522"/>
                </a:lnTo>
                <a:lnTo>
                  <a:pt x="142231" y="727329"/>
                </a:lnTo>
                <a:lnTo>
                  <a:pt x="125594" y="706627"/>
                </a:lnTo>
                <a:lnTo>
                  <a:pt x="95876" y="663194"/>
                </a:lnTo>
                <a:lnTo>
                  <a:pt x="70984" y="617601"/>
                </a:lnTo>
                <a:lnTo>
                  <a:pt x="50918" y="570484"/>
                </a:lnTo>
                <a:lnTo>
                  <a:pt x="35805" y="521970"/>
                </a:lnTo>
                <a:lnTo>
                  <a:pt x="25518" y="472439"/>
                </a:lnTo>
                <a:lnTo>
                  <a:pt x="19930" y="422401"/>
                </a:lnTo>
                <a:lnTo>
                  <a:pt x="19041" y="397383"/>
                </a:lnTo>
                <a:lnTo>
                  <a:pt x="19168" y="372237"/>
                </a:lnTo>
                <a:lnTo>
                  <a:pt x="23232" y="322072"/>
                </a:lnTo>
                <a:lnTo>
                  <a:pt x="32122" y="272542"/>
                </a:lnTo>
                <a:lnTo>
                  <a:pt x="45838" y="223774"/>
                </a:lnTo>
                <a:lnTo>
                  <a:pt x="64126" y="176530"/>
                </a:lnTo>
                <a:lnTo>
                  <a:pt x="87240" y="130683"/>
                </a:lnTo>
                <a:lnTo>
                  <a:pt x="115053" y="86995"/>
                </a:lnTo>
                <a:lnTo>
                  <a:pt x="133913" y="62534"/>
                </a:lnTo>
                <a:lnTo>
                  <a:pt x="119866" y="49509"/>
                </a:lnTo>
                <a:close/>
              </a:path>
              <a:path w="179070" h="760729">
                <a:moveTo>
                  <a:pt x="166837" y="40132"/>
                </a:moveTo>
                <a:lnTo>
                  <a:pt x="128261" y="40132"/>
                </a:lnTo>
                <a:lnTo>
                  <a:pt x="142485" y="52959"/>
                </a:lnTo>
                <a:lnTo>
                  <a:pt x="133913" y="62534"/>
                </a:lnTo>
                <a:lnTo>
                  <a:pt x="154677" y="81787"/>
                </a:lnTo>
                <a:lnTo>
                  <a:pt x="166837" y="40132"/>
                </a:lnTo>
                <a:close/>
              </a:path>
              <a:path w="179070" h="760729">
                <a:moveTo>
                  <a:pt x="128261" y="40132"/>
                </a:moveTo>
                <a:lnTo>
                  <a:pt x="119866" y="49509"/>
                </a:lnTo>
                <a:lnTo>
                  <a:pt x="133913" y="62534"/>
                </a:lnTo>
                <a:lnTo>
                  <a:pt x="142485" y="52959"/>
                </a:lnTo>
                <a:lnTo>
                  <a:pt x="128261" y="40132"/>
                </a:lnTo>
                <a:close/>
              </a:path>
              <a:path w="179070" h="760729">
                <a:moveTo>
                  <a:pt x="178553" y="0"/>
                </a:moveTo>
                <a:lnTo>
                  <a:pt x="98797" y="29972"/>
                </a:lnTo>
                <a:lnTo>
                  <a:pt x="119866" y="49509"/>
                </a:lnTo>
                <a:lnTo>
                  <a:pt x="128261" y="40132"/>
                </a:lnTo>
                <a:lnTo>
                  <a:pt x="166837" y="40132"/>
                </a:lnTo>
                <a:lnTo>
                  <a:pt x="17855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0" y="0"/>
            <a:ext cx="5791200" cy="838200"/>
          </a:xfrm>
          <a:prstGeom prst="rect">
            <a:avLst/>
          </a:prstGeom>
          <a:solidFill>
            <a:srgbClr val="66FFFF"/>
          </a:solidFill>
          <a:ln w="12700">
            <a:solidFill>
              <a:srgbClr val="000000"/>
            </a:solidFill>
          </a:ln>
        </p:spPr>
        <p:txBody>
          <a:bodyPr wrap="square" lIns="0" tIns="116839" rIns="0" bIns="0" rtlCol="0" vert="horz">
            <a:spAutoFit/>
          </a:bodyPr>
          <a:lstStyle/>
          <a:p>
            <a:pPr marL="167640">
              <a:lnSpc>
                <a:spcPts val="1435"/>
              </a:lnSpc>
              <a:spcBef>
                <a:spcPts val="919"/>
              </a:spcBef>
            </a:pPr>
            <a:r>
              <a:rPr dirty="0" sz="1200" spc="-5" b="1">
                <a:latin typeface="Times New Roman"/>
                <a:cs typeface="Times New Roman"/>
              </a:rPr>
              <a:t>PROBLEM </a:t>
            </a:r>
            <a:r>
              <a:rPr dirty="0" sz="1200" b="1">
                <a:latin typeface="Times New Roman"/>
                <a:cs typeface="Times New Roman"/>
              </a:rPr>
              <a:t>25: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DRAW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LOCUS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OF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POINT</a:t>
            </a:r>
            <a:r>
              <a:rPr dirty="0" sz="1200" spc="-5">
                <a:latin typeface="Times New Roman"/>
                <a:cs typeface="Times New Roman"/>
              </a:rPr>
              <a:t> ON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PERIPHERY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OF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CIRCLE</a:t>
            </a:r>
            <a:endParaRPr sz="1200">
              <a:latin typeface="Times New Roman"/>
              <a:cs typeface="Times New Roman"/>
            </a:endParaRPr>
          </a:p>
          <a:p>
            <a:pPr marL="167640" marR="167640">
              <a:lnSpc>
                <a:spcPts val="1680"/>
              </a:lnSpc>
              <a:spcBef>
                <a:spcPts val="55"/>
              </a:spcBef>
            </a:pPr>
            <a:r>
              <a:rPr dirty="0" sz="1200" spc="-10">
                <a:latin typeface="Times New Roman"/>
                <a:cs typeface="Times New Roman"/>
              </a:rPr>
              <a:t>WHICH </a:t>
            </a:r>
            <a:r>
              <a:rPr dirty="0" sz="1200" spc="-15">
                <a:latin typeface="Times New Roman"/>
                <a:cs typeface="Times New Roman"/>
              </a:rPr>
              <a:t>ROLLS </a:t>
            </a:r>
            <a:r>
              <a:rPr dirty="0" sz="1200" spc="-5">
                <a:latin typeface="Times New Roman"/>
                <a:cs typeface="Times New Roman"/>
              </a:rPr>
              <a:t>ON A </a:t>
            </a:r>
            <a:r>
              <a:rPr dirty="0" sz="1200" spc="-20">
                <a:latin typeface="Times New Roman"/>
                <a:cs typeface="Times New Roman"/>
              </a:rPr>
              <a:t>CURVED </a:t>
            </a:r>
            <a:r>
              <a:rPr dirty="0" sz="1200" spc="-50">
                <a:latin typeface="Times New Roman"/>
                <a:cs typeface="Times New Roman"/>
              </a:rPr>
              <a:t>PATH. </a:t>
            </a:r>
            <a:r>
              <a:rPr dirty="0" sz="1400" spc="-40" b="1">
                <a:latin typeface="Times New Roman"/>
                <a:cs typeface="Times New Roman"/>
              </a:rPr>
              <a:t>Take </a:t>
            </a:r>
            <a:r>
              <a:rPr dirty="0" sz="1400" spc="-5" b="1">
                <a:latin typeface="Times New Roman"/>
                <a:cs typeface="Times New Roman"/>
              </a:rPr>
              <a:t>diameter </a:t>
            </a:r>
            <a:r>
              <a:rPr dirty="0" sz="1400" b="1">
                <a:latin typeface="Times New Roman"/>
                <a:cs typeface="Times New Roman"/>
              </a:rPr>
              <a:t>of </a:t>
            </a:r>
            <a:r>
              <a:rPr dirty="0" sz="1400" spc="-5" b="1">
                <a:latin typeface="Times New Roman"/>
                <a:cs typeface="Times New Roman"/>
              </a:rPr>
              <a:t>rolling Circle </a:t>
            </a:r>
            <a:r>
              <a:rPr dirty="0" sz="1400" b="1">
                <a:latin typeface="Times New Roman"/>
                <a:cs typeface="Times New Roman"/>
              </a:rPr>
              <a:t>50 </a:t>
            </a:r>
            <a:r>
              <a:rPr dirty="0" sz="1400" spc="-10" b="1">
                <a:latin typeface="Times New Roman"/>
                <a:cs typeface="Times New Roman"/>
              </a:rPr>
              <a:t>mm  </a:t>
            </a:r>
            <a:r>
              <a:rPr dirty="0" sz="1400" spc="-5" b="1">
                <a:latin typeface="Times New Roman"/>
                <a:cs typeface="Times New Roman"/>
              </a:rPr>
              <a:t>And </a:t>
            </a:r>
            <a:r>
              <a:rPr dirty="0" sz="1400" b="1">
                <a:latin typeface="Times New Roman"/>
                <a:cs typeface="Times New Roman"/>
              </a:rPr>
              <a:t>radius of </a:t>
            </a:r>
            <a:r>
              <a:rPr dirty="0" sz="1400" spc="-5" b="1">
                <a:latin typeface="Times New Roman"/>
                <a:cs typeface="Times New Roman"/>
              </a:rPr>
              <a:t>directing circle </a:t>
            </a:r>
            <a:r>
              <a:rPr dirty="0" sz="1400" b="1">
                <a:latin typeface="Times New Roman"/>
                <a:cs typeface="Times New Roman"/>
              </a:rPr>
              <a:t>i.e. curved path, 75</a:t>
            </a:r>
            <a:r>
              <a:rPr dirty="0" sz="1400" spc="-165" b="1">
                <a:latin typeface="Times New Roman"/>
                <a:cs typeface="Times New Roman"/>
              </a:rPr>
              <a:t> </a:t>
            </a:r>
            <a:r>
              <a:rPr dirty="0" sz="1400" spc="-15" b="1">
                <a:latin typeface="Times New Roman"/>
                <a:cs typeface="Times New Roman"/>
              </a:rPr>
              <a:t>mm.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0325" y="914336"/>
            <a:ext cx="3063875" cy="5859780"/>
          </a:xfrm>
          <a:prstGeom prst="rect">
            <a:avLst/>
          </a:prstGeom>
          <a:solidFill>
            <a:srgbClr val="FFFF99"/>
          </a:solidFill>
          <a:ln w="12700">
            <a:solidFill>
              <a:srgbClr val="000000"/>
            </a:solidFill>
          </a:ln>
        </p:spPr>
        <p:txBody>
          <a:bodyPr wrap="square" lIns="0" tIns="38735" rIns="0" bIns="0" rtlCol="0" vert="horz">
            <a:spAutoFit/>
          </a:bodyPr>
          <a:lstStyle/>
          <a:p>
            <a:pPr marL="91440">
              <a:lnSpc>
                <a:spcPts val="1614"/>
              </a:lnSpc>
              <a:spcBef>
                <a:spcPts val="305"/>
              </a:spcBef>
            </a:pPr>
            <a:r>
              <a:rPr dirty="0" sz="1350" spc="-30" b="1" i="1">
                <a:latin typeface="Tahoma"/>
                <a:cs typeface="Tahoma"/>
              </a:rPr>
              <a:t>Solution</a:t>
            </a:r>
            <a:r>
              <a:rPr dirty="0" sz="1350" spc="-45" b="1" i="1">
                <a:latin typeface="Tahoma"/>
                <a:cs typeface="Tahoma"/>
              </a:rPr>
              <a:t> </a:t>
            </a:r>
            <a:r>
              <a:rPr dirty="0" sz="1350" spc="-30" b="1" i="1">
                <a:latin typeface="Tahoma"/>
                <a:cs typeface="Tahoma"/>
              </a:rPr>
              <a:t>Steps:</a:t>
            </a:r>
            <a:endParaRPr sz="1350">
              <a:latin typeface="Tahoma"/>
              <a:cs typeface="Tahoma"/>
            </a:endParaRPr>
          </a:p>
          <a:p>
            <a:pPr marL="91440" marR="314960">
              <a:lnSpc>
                <a:spcPct val="99700"/>
              </a:lnSpc>
              <a:buAutoNum type="arabicParenR"/>
              <a:tabLst>
                <a:tab pos="349250" algn="l"/>
              </a:tabLst>
            </a:pPr>
            <a:r>
              <a:rPr dirty="0" sz="1300" spc="-5">
                <a:latin typeface="Tahoma"/>
                <a:cs typeface="Tahoma"/>
              </a:rPr>
              <a:t>When smaller </a:t>
            </a:r>
            <a:r>
              <a:rPr dirty="0" sz="1300" spc="-10">
                <a:latin typeface="Tahoma"/>
                <a:cs typeface="Tahoma"/>
              </a:rPr>
              <a:t>circle </a:t>
            </a:r>
            <a:r>
              <a:rPr dirty="0" sz="1300" spc="-5">
                <a:latin typeface="Tahoma"/>
                <a:cs typeface="Tahoma"/>
              </a:rPr>
              <a:t>will </a:t>
            </a:r>
            <a:r>
              <a:rPr dirty="0" sz="1300" spc="-10">
                <a:latin typeface="Tahoma"/>
                <a:cs typeface="Tahoma"/>
              </a:rPr>
              <a:t>roll </a:t>
            </a:r>
            <a:r>
              <a:rPr dirty="0" sz="1300">
                <a:latin typeface="Tahoma"/>
                <a:cs typeface="Tahoma"/>
              </a:rPr>
              <a:t>on  </a:t>
            </a:r>
            <a:r>
              <a:rPr dirty="0" sz="1300" spc="-5">
                <a:latin typeface="Tahoma"/>
                <a:cs typeface="Tahoma"/>
              </a:rPr>
              <a:t>larger </a:t>
            </a:r>
            <a:r>
              <a:rPr dirty="0" sz="1300" spc="-10">
                <a:latin typeface="Tahoma"/>
                <a:cs typeface="Tahoma"/>
              </a:rPr>
              <a:t>circle for </a:t>
            </a:r>
            <a:r>
              <a:rPr dirty="0" sz="1300" spc="-5">
                <a:latin typeface="Tahoma"/>
                <a:cs typeface="Tahoma"/>
              </a:rPr>
              <a:t>one revolution it will  </a:t>
            </a:r>
            <a:r>
              <a:rPr dirty="0" sz="1300" spc="-10">
                <a:latin typeface="Tahoma"/>
                <a:cs typeface="Tahoma"/>
              </a:rPr>
              <a:t>cover </a:t>
            </a:r>
            <a:r>
              <a:rPr dirty="0" sz="1300" spc="-5">
                <a:latin typeface="Symbol"/>
                <a:cs typeface="Symbol"/>
              </a:rPr>
              <a:t></a:t>
            </a:r>
            <a:r>
              <a:rPr dirty="0" sz="1300" spc="-5">
                <a:latin typeface="Times New Roman"/>
                <a:cs typeface="Times New Roman"/>
              </a:rPr>
              <a:t> </a:t>
            </a:r>
            <a:r>
              <a:rPr dirty="0" sz="1300" spc="-5">
                <a:latin typeface="Tahoma"/>
                <a:cs typeface="Tahoma"/>
              </a:rPr>
              <a:t>D distance on arc and it will  be decided by included arc angle</a:t>
            </a:r>
            <a:r>
              <a:rPr dirty="0" sz="1300" spc="30">
                <a:latin typeface="Tahoma"/>
                <a:cs typeface="Tahoma"/>
              </a:rPr>
              <a:t> </a:t>
            </a:r>
            <a:r>
              <a:rPr dirty="0" sz="1300" spc="-5">
                <a:latin typeface="Symbol"/>
                <a:cs typeface="Symbol"/>
              </a:rPr>
              <a:t></a:t>
            </a:r>
            <a:r>
              <a:rPr dirty="0" sz="1300" spc="-5">
                <a:latin typeface="Tahoma"/>
                <a:cs typeface="Tahoma"/>
              </a:rPr>
              <a:t>.</a:t>
            </a:r>
            <a:endParaRPr sz="1300">
              <a:latin typeface="Tahoma"/>
              <a:cs typeface="Tahoma"/>
            </a:endParaRPr>
          </a:p>
          <a:p>
            <a:pPr marL="91440" marR="226695">
              <a:lnSpc>
                <a:spcPts val="1570"/>
              </a:lnSpc>
              <a:spcBef>
                <a:spcPts val="45"/>
              </a:spcBef>
              <a:buAutoNum type="arabicParenR"/>
              <a:tabLst>
                <a:tab pos="349250" algn="l"/>
              </a:tabLst>
            </a:pPr>
            <a:r>
              <a:rPr dirty="0" sz="1300" spc="-5">
                <a:latin typeface="Tahoma"/>
                <a:cs typeface="Tahoma"/>
              </a:rPr>
              <a:t>Calculate </a:t>
            </a:r>
            <a:r>
              <a:rPr dirty="0" sz="1300" spc="-5">
                <a:latin typeface="Symbol"/>
                <a:cs typeface="Symbol"/>
              </a:rPr>
              <a:t></a:t>
            </a:r>
            <a:r>
              <a:rPr dirty="0" sz="1300" spc="-5">
                <a:latin typeface="Times New Roman"/>
                <a:cs typeface="Times New Roman"/>
              </a:rPr>
              <a:t> </a:t>
            </a:r>
            <a:r>
              <a:rPr dirty="0" sz="1300" spc="-5">
                <a:latin typeface="Tahoma"/>
                <a:cs typeface="Tahoma"/>
              </a:rPr>
              <a:t>by formula </a:t>
            </a:r>
            <a:r>
              <a:rPr dirty="0" sz="1300" spc="-5">
                <a:latin typeface="Symbol"/>
                <a:cs typeface="Symbol"/>
              </a:rPr>
              <a:t></a:t>
            </a:r>
            <a:r>
              <a:rPr dirty="0" sz="1300" spc="-5">
                <a:latin typeface="Times New Roman"/>
                <a:cs typeface="Times New Roman"/>
              </a:rPr>
              <a:t> </a:t>
            </a:r>
            <a:r>
              <a:rPr dirty="0" sz="1300" spc="-5">
                <a:latin typeface="Tahoma"/>
                <a:cs typeface="Tahoma"/>
              </a:rPr>
              <a:t>= </a:t>
            </a:r>
            <a:r>
              <a:rPr dirty="0" sz="1300" spc="-10">
                <a:latin typeface="Tahoma"/>
                <a:cs typeface="Tahoma"/>
              </a:rPr>
              <a:t>(r/R) </a:t>
            </a:r>
            <a:r>
              <a:rPr dirty="0" sz="1300" spc="-5">
                <a:latin typeface="Tahoma"/>
                <a:cs typeface="Tahoma"/>
              </a:rPr>
              <a:t>x  3600.</a:t>
            </a:r>
            <a:endParaRPr sz="1300">
              <a:latin typeface="Tahoma"/>
              <a:cs typeface="Tahoma"/>
            </a:endParaRPr>
          </a:p>
          <a:p>
            <a:pPr marL="348615" indent="-257810">
              <a:lnSpc>
                <a:spcPts val="1500"/>
              </a:lnSpc>
              <a:buAutoNum type="arabicParenR"/>
              <a:tabLst>
                <a:tab pos="349250" algn="l"/>
              </a:tabLst>
            </a:pPr>
            <a:r>
              <a:rPr dirty="0" sz="1300" spc="-5">
                <a:latin typeface="Tahoma"/>
                <a:cs typeface="Tahoma"/>
              </a:rPr>
              <a:t>Construct angle </a:t>
            </a:r>
            <a:r>
              <a:rPr dirty="0" sz="1300" spc="-5">
                <a:latin typeface="Symbol"/>
                <a:cs typeface="Symbol"/>
              </a:rPr>
              <a:t></a:t>
            </a:r>
            <a:r>
              <a:rPr dirty="0" sz="1300" spc="-5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Tahoma"/>
                <a:cs typeface="Tahoma"/>
              </a:rPr>
              <a:t>with radius</a:t>
            </a:r>
            <a:r>
              <a:rPr dirty="0" sz="1300" spc="114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OC</a:t>
            </a:r>
            <a:endParaRPr sz="1300">
              <a:latin typeface="Tahoma"/>
              <a:cs typeface="Tahoma"/>
            </a:endParaRPr>
          </a:p>
          <a:p>
            <a:pPr marL="91440" marR="170815">
              <a:lnSpc>
                <a:spcPct val="100000"/>
              </a:lnSpc>
              <a:spcBef>
                <a:spcPts val="15"/>
              </a:spcBef>
            </a:pPr>
            <a:r>
              <a:rPr dirty="0" sz="1300" spc="-5">
                <a:latin typeface="Tahoma"/>
                <a:cs typeface="Tahoma"/>
              </a:rPr>
              <a:t>and </a:t>
            </a:r>
            <a:r>
              <a:rPr dirty="0" sz="1300" spc="-10">
                <a:latin typeface="Tahoma"/>
                <a:cs typeface="Tahoma"/>
              </a:rPr>
              <a:t>draw </a:t>
            </a:r>
            <a:r>
              <a:rPr dirty="0" sz="1300" spc="-5">
                <a:latin typeface="Tahoma"/>
                <a:cs typeface="Tahoma"/>
              </a:rPr>
              <a:t>an arc by taking O as center  </a:t>
            </a:r>
            <a:r>
              <a:rPr dirty="0" sz="1300" spc="-10">
                <a:latin typeface="Tahoma"/>
                <a:cs typeface="Tahoma"/>
              </a:rPr>
              <a:t>OC </a:t>
            </a:r>
            <a:r>
              <a:rPr dirty="0" sz="1300">
                <a:latin typeface="Tahoma"/>
                <a:cs typeface="Tahoma"/>
              </a:rPr>
              <a:t>as </a:t>
            </a:r>
            <a:r>
              <a:rPr dirty="0" sz="1300" spc="-10">
                <a:latin typeface="Tahoma"/>
                <a:cs typeface="Tahoma"/>
              </a:rPr>
              <a:t>radius </a:t>
            </a:r>
            <a:r>
              <a:rPr dirty="0" sz="1300" spc="-5">
                <a:latin typeface="Tahoma"/>
                <a:cs typeface="Tahoma"/>
              </a:rPr>
              <a:t>and </a:t>
            </a:r>
            <a:r>
              <a:rPr dirty="0" sz="1300" spc="-10">
                <a:latin typeface="Tahoma"/>
                <a:cs typeface="Tahoma"/>
              </a:rPr>
              <a:t>form </a:t>
            </a:r>
            <a:r>
              <a:rPr dirty="0" sz="1300" spc="-5">
                <a:latin typeface="Tahoma"/>
                <a:cs typeface="Tahoma"/>
              </a:rPr>
              <a:t>sector </a:t>
            </a:r>
            <a:r>
              <a:rPr dirty="0" sz="1300">
                <a:latin typeface="Tahoma"/>
                <a:cs typeface="Tahoma"/>
              </a:rPr>
              <a:t>of</a:t>
            </a:r>
            <a:r>
              <a:rPr dirty="0" sz="1300" spc="10">
                <a:latin typeface="Tahoma"/>
                <a:cs typeface="Tahoma"/>
              </a:rPr>
              <a:t> </a:t>
            </a:r>
            <a:r>
              <a:rPr dirty="0" sz="1300" spc="-5">
                <a:latin typeface="Tahoma"/>
                <a:cs typeface="Tahoma"/>
              </a:rPr>
              <a:t>angle</a:t>
            </a:r>
            <a:endParaRPr sz="1300">
              <a:latin typeface="Tahoma"/>
              <a:cs typeface="Tahoma"/>
            </a:endParaRPr>
          </a:p>
          <a:p>
            <a:pPr marL="91440">
              <a:lnSpc>
                <a:spcPts val="1550"/>
              </a:lnSpc>
            </a:pPr>
            <a:r>
              <a:rPr dirty="0" sz="1300" spc="-5">
                <a:latin typeface="Symbol"/>
                <a:cs typeface="Symbol"/>
              </a:rPr>
              <a:t></a:t>
            </a:r>
            <a:r>
              <a:rPr dirty="0" sz="1300" spc="-5">
                <a:latin typeface="Tahoma"/>
                <a:cs typeface="Tahoma"/>
              </a:rPr>
              <a:t>.</a:t>
            </a:r>
            <a:endParaRPr sz="1300">
              <a:latin typeface="Tahoma"/>
              <a:cs typeface="Tahoma"/>
            </a:endParaRPr>
          </a:p>
          <a:p>
            <a:pPr marL="91440" marR="180975">
              <a:lnSpc>
                <a:spcPct val="100000"/>
              </a:lnSpc>
              <a:spcBef>
                <a:spcPts val="10"/>
              </a:spcBef>
              <a:buAutoNum type="arabicParenR" startAt="4"/>
              <a:tabLst>
                <a:tab pos="349250" algn="l"/>
              </a:tabLst>
            </a:pPr>
            <a:r>
              <a:rPr dirty="0" sz="1300" spc="-5">
                <a:latin typeface="Tahoma"/>
                <a:cs typeface="Tahoma"/>
              </a:rPr>
              <a:t>Divide this sector into 8 number </a:t>
            </a:r>
            <a:r>
              <a:rPr dirty="0" sz="1300">
                <a:latin typeface="Tahoma"/>
                <a:cs typeface="Tahoma"/>
              </a:rPr>
              <a:t>of  </a:t>
            </a:r>
            <a:r>
              <a:rPr dirty="0" sz="1300" spc="-5">
                <a:latin typeface="Tahoma"/>
                <a:cs typeface="Tahoma"/>
              </a:rPr>
              <a:t>equal angular parts. And </a:t>
            </a:r>
            <a:r>
              <a:rPr dirty="0" sz="1300" spc="-15">
                <a:latin typeface="Tahoma"/>
                <a:cs typeface="Tahoma"/>
              </a:rPr>
              <a:t>from </a:t>
            </a:r>
            <a:r>
              <a:rPr dirty="0" sz="1300" spc="-5">
                <a:latin typeface="Tahoma"/>
                <a:cs typeface="Tahoma"/>
              </a:rPr>
              <a:t>C  </a:t>
            </a:r>
            <a:r>
              <a:rPr dirty="0" sz="1300" spc="-10">
                <a:latin typeface="Tahoma"/>
                <a:cs typeface="Tahoma"/>
              </a:rPr>
              <a:t>onward </a:t>
            </a:r>
            <a:r>
              <a:rPr dirty="0" sz="1300" spc="-5">
                <a:latin typeface="Tahoma"/>
                <a:cs typeface="Tahoma"/>
              </a:rPr>
              <a:t>name </a:t>
            </a:r>
            <a:r>
              <a:rPr dirty="0" sz="1300" spc="-10">
                <a:latin typeface="Tahoma"/>
                <a:cs typeface="Tahoma"/>
              </a:rPr>
              <a:t>them </a:t>
            </a:r>
            <a:r>
              <a:rPr dirty="0" sz="1300" spc="-5">
                <a:latin typeface="Tahoma"/>
                <a:cs typeface="Tahoma"/>
              </a:rPr>
              <a:t>C1, C2, C3 up </a:t>
            </a:r>
            <a:r>
              <a:rPr dirty="0" sz="1300" spc="-10">
                <a:latin typeface="Tahoma"/>
                <a:cs typeface="Tahoma"/>
              </a:rPr>
              <a:t>to  </a:t>
            </a:r>
            <a:r>
              <a:rPr dirty="0" sz="1300" spc="-5">
                <a:latin typeface="Tahoma"/>
                <a:cs typeface="Tahoma"/>
              </a:rPr>
              <a:t>C8.</a:t>
            </a:r>
            <a:endParaRPr sz="1300">
              <a:latin typeface="Tahoma"/>
              <a:cs typeface="Tahoma"/>
            </a:endParaRPr>
          </a:p>
          <a:p>
            <a:pPr marL="91440" marR="145415">
              <a:lnSpc>
                <a:spcPct val="100000"/>
              </a:lnSpc>
              <a:buAutoNum type="arabicParenR" startAt="4"/>
              <a:tabLst>
                <a:tab pos="349250" algn="l"/>
              </a:tabLst>
            </a:pPr>
            <a:r>
              <a:rPr dirty="0" sz="1300" spc="-5">
                <a:latin typeface="Tahoma"/>
                <a:cs typeface="Tahoma"/>
              </a:rPr>
              <a:t>Divide smaller </a:t>
            </a:r>
            <a:r>
              <a:rPr dirty="0" sz="1300" spc="-10">
                <a:latin typeface="Tahoma"/>
                <a:cs typeface="Tahoma"/>
              </a:rPr>
              <a:t>circle (Generating  circle) </a:t>
            </a:r>
            <a:r>
              <a:rPr dirty="0" sz="1300" spc="-5">
                <a:latin typeface="Tahoma"/>
                <a:cs typeface="Tahoma"/>
              </a:rPr>
              <a:t>also in 8 number of equal parts.  And next to P in clockwise direction  name </a:t>
            </a:r>
            <a:r>
              <a:rPr dirty="0" sz="1300" spc="-10">
                <a:latin typeface="Tahoma"/>
                <a:cs typeface="Tahoma"/>
              </a:rPr>
              <a:t>those </a:t>
            </a:r>
            <a:r>
              <a:rPr dirty="0" sz="1300" spc="-5">
                <a:latin typeface="Tahoma"/>
                <a:cs typeface="Tahoma"/>
              </a:rPr>
              <a:t>1, 2, 3, up to</a:t>
            </a:r>
            <a:r>
              <a:rPr dirty="0" sz="1300" spc="50">
                <a:latin typeface="Tahoma"/>
                <a:cs typeface="Tahoma"/>
              </a:rPr>
              <a:t> </a:t>
            </a:r>
            <a:r>
              <a:rPr dirty="0" sz="1300" spc="-5">
                <a:latin typeface="Tahoma"/>
                <a:cs typeface="Tahoma"/>
              </a:rPr>
              <a:t>8.</a:t>
            </a:r>
            <a:endParaRPr sz="1300">
              <a:latin typeface="Tahoma"/>
              <a:cs typeface="Tahoma"/>
            </a:endParaRPr>
          </a:p>
          <a:p>
            <a:pPr marL="91440" marR="130810">
              <a:lnSpc>
                <a:spcPct val="100000"/>
              </a:lnSpc>
              <a:buAutoNum type="arabicParenR" startAt="4"/>
              <a:tabLst>
                <a:tab pos="349250" algn="l"/>
              </a:tabLst>
            </a:pPr>
            <a:r>
              <a:rPr dirty="0" sz="1300" spc="-5">
                <a:latin typeface="Tahoma"/>
                <a:cs typeface="Tahoma"/>
              </a:rPr>
              <a:t>With O as </a:t>
            </a:r>
            <a:r>
              <a:rPr dirty="0" sz="1300" spc="-30">
                <a:latin typeface="Tahoma"/>
                <a:cs typeface="Tahoma"/>
              </a:rPr>
              <a:t>center, </a:t>
            </a:r>
            <a:r>
              <a:rPr dirty="0" sz="1300" spc="-10">
                <a:latin typeface="Tahoma"/>
                <a:cs typeface="Tahoma"/>
              </a:rPr>
              <a:t>O-1 </a:t>
            </a:r>
            <a:r>
              <a:rPr dirty="0" sz="1300" spc="-5">
                <a:latin typeface="Tahoma"/>
                <a:cs typeface="Tahoma"/>
              </a:rPr>
              <a:t>as </a:t>
            </a:r>
            <a:r>
              <a:rPr dirty="0" sz="1300" spc="-10">
                <a:latin typeface="Tahoma"/>
                <a:cs typeface="Tahoma"/>
              </a:rPr>
              <a:t>radius  draw </a:t>
            </a:r>
            <a:r>
              <a:rPr dirty="0" sz="1300" spc="-5">
                <a:latin typeface="Tahoma"/>
                <a:cs typeface="Tahoma"/>
              </a:rPr>
              <a:t>an arc in the </a:t>
            </a:r>
            <a:r>
              <a:rPr dirty="0" sz="1300" spc="-30">
                <a:latin typeface="Tahoma"/>
                <a:cs typeface="Tahoma"/>
              </a:rPr>
              <a:t>sector. </a:t>
            </a:r>
            <a:r>
              <a:rPr dirty="0" sz="1300" spc="-45">
                <a:latin typeface="Tahoma"/>
                <a:cs typeface="Tahoma"/>
              </a:rPr>
              <a:t>Take </a:t>
            </a:r>
            <a:r>
              <a:rPr dirty="0" sz="1300" spc="-5">
                <a:latin typeface="Tahoma"/>
                <a:cs typeface="Tahoma"/>
              </a:rPr>
              <a:t>O-2, O-  3, </a:t>
            </a:r>
            <a:r>
              <a:rPr dirty="0" sz="1300" spc="-10">
                <a:latin typeface="Tahoma"/>
                <a:cs typeface="Tahoma"/>
              </a:rPr>
              <a:t>O-4, O-5 </a:t>
            </a:r>
            <a:r>
              <a:rPr dirty="0" sz="1300" spc="-5">
                <a:latin typeface="Tahoma"/>
                <a:cs typeface="Tahoma"/>
              </a:rPr>
              <a:t>up to O-8 distances </a:t>
            </a:r>
            <a:r>
              <a:rPr dirty="0" sz="1300" spc="-10">
                <a:latin typeface="Tahoma"/>
                <a:cs typeface="Tahoma"/>
              </a:rPr>
              <a:t>with  </a:t>
            </a:r>
            <a:r>
              <a:rPr dirty="0" sz="1300" spc="-5">
                <a:latin typeface="Tahoma"/>
                <a:cs typeface="Tahoma"/>
              </a:rPr>
              <a:t>center </a:t>
            </a:r>
            <a:r>
              <a:rPr dirty="0" sz="1300" spc="-20">
                <a:latin typeface="Tahoma"/>
                <a:cs typeface="Tahoma"/>
              </a:rPr>
              <a:t>O, </a:t>
            </a:r>
            <a:r>
              <a:rPr dirty="0" sz="1300" spc="-10">
                <a:latin typeface="Tahoma"/>
                <a:cs typeface="Tahoma"/>
              </a:rPr>
              <a:t>draw </a:t>
            </a:r>
            <a:r>
              <a:rPr dirty="0" sz="1300" spc="-5">
                <a:latin typeface="Tahoma"/>
                <a:cs typeface="Tahoma"/>
              </a:rPr>
              <a:t>all concentric arcs in  </a:t>
            </a:r>
            <a:r>
              <a:rPr dirty="0" sz="1300" spc="-30">
                <a:latin typeface="Tahoma"/>
                <a:cs typeface="Tahoma"/>
              </a:rPr>
              <a:t>sector. </a:t>
            </a:r>
            <a:r>
              <a:rPr dirty="0" sz="1300" spc="-45">
                <a:latin typeface="Tahoma"/>
                <a:cs typeface="Tahoma"/>
              </a:rPr>
              <a:t>Take </a:t>
            </a:r>
            <a:r>
              <a:rPr dirty="0" sz="1300" spc="-10">
                <a:latin typeface="Tahoma"/>
                <a:cs typeface="Tahoma"/>
              </a:rPr>
              <a:t>fixed </a:t>
            </a:r>
            <a:r>
              <a:rPr dirty="0" sz="1300" spc="-5">
                <a:latin typeface="Tahoma"/>
                <a:cs typeface="Tahoma"/>
              </a:rPr>
              <a:t>distance </a:t>
            </a:r>
            <a:r>
              <a:rPr dirty="0" sz="1300" spc="-10">
                <a:latin typeface="Tahoma"/>
                <a:cs typeface="Tahoma"/>
              </a:rPr>
              <a:t>C-P </a:t>
            </a:r>
            <a:r>
              <a:rPr dirty="0" sz="1300" spc="-5">
                <a:latin typeface="Tahoma"/>
                <a:cs typeface="Tahoma"/>
              </a:rPr>
              <a:t>in  compass, C1 </a:t>
            </a:r>
            <a:r>
              <a:rPr dirty="0" sz="1300" spc="-35">
                <a:latin typeface="Tahoma"/>
                <a:cs typeface="Tahoma"/>
              </a:rPr>
              <a:t>center, </a:t>
            </a:r>
            <a:r>
              <a:rPr dirty="0" sz="1300" spc="-5">
                <a:latin typeface="Tahoma"/>
                <a:cs typeface="Tahoma"/>
              </a:rPr>
              <a:t>cut arc of 1 </a:t>
            </a:r>
            <a:r>
              <a:rPr dirty="0" sz="1300">
                <a:latin typeface="Tahoma"/>
                <a:cs typeface="Tahoma"/>
              </a:rPr>
              <a:t>at </a:t>
            </a:r>
            <a:r>
              <a:rPr dirty="0" sz="1300" spc="-5">
                <a:latin typeface="Tahoma"/>
                <a:cs typeface="Tahoma"/>
              </a:rPr>
              <a:t>P1.  </a:t>
            </a:r>
            <a:r>
              <a:rPr dirty="0" sz="1300" spc="-10">
                <a:latin typeface="Tahoma"/>
                <a:cs typeface="Tahoma"/>
              </a:rPr>
              <a:t>Repeat </a:t>
            </a:r>
            <a:r>
              <a:rPr dirty="0" sz="1300" spc="-5">
                <a:latin typeface="Tahoma"/>
                <a:cs typeface="Tahoma"/>
              </a:rPr>
              <a:t>procedure and locate P2, P3,  </a:t>
            </a:r>
            <a:r>
              <a:rPr dirty="0" sz="1300" spc="-10">
                <a:latin typeface="Tahoma"/>
                <a:cs typeface="Tahoma"/>
              </a:rPr>
              <a:t>P4, </a:t>
            </a:r>
            <a:r>
              <a:rPr dirty="0" sz="1300" spc="-5">
                <a:latin typeface="Tahoma"/>
                <a:cs typeface="Tahoma"/>
              </a:rPr>
              <a:t>P5 unto P8 (as in cycloid) and join  </a:t>
            </a:r>
            <a:r>
              <a:rPr dirty="0" sz="1300" spc="-10">
                <a:latin typeface="Tahoma"/>
                <a:cs typeface="Tahoma"/>
              </a:rPr>
              <a:t>them </a:t>
            </a:r>
            <a:r>
              <a:rPr dirty="0" sz="1300" spc="-5">
                <a:latin typeface="Tahoma"/>
                <a:cs typeface="Tahoma"/>
              </a:rPr>
              <a:t>by smooth </a:t>
            </a:r>
            <a:r>
              <a:rPr dirty="0" sz="1300" spc="-10">
                <a:latin typeface="Tahoma"/>
                <a:cs typeface="Tahoma"/>
              </a:rPr>
              <a:t>curve. </a:t>
            </a:r>
            <a:r>
              <a:rPr dirty="0" sz="1300" spc="-5">
                <a:latin typeface="Tahoma"/>
                <a:cs typeface="Tahoma"/>
              </a:rPr>
              <a:t>This is EPI –  </a:t>
            </a:r>
            <a:r>
              <a:rPr dirty="0" sz="1300" spc="-10">
                <a:latin typeface="Tahoma"/>
                <a:cs typeface="Tahoma"/>
              </a:rPr>
              <a:t>CYCLOID.</a:t>
            </a:r>
            <a:endParaRPr sz="1300">
              <a:latin typeface="Tahoma"/>
              <a:cs typeface="Tahoma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8016875" y="46101"/>
            <a:ext cx="914400" cy="182880"/>
            <a:chOff x="8016875" y="46101"/>
            <a:chExt cx="914400" cy="182880"/>
          </a:xfrm>
        </p:grpSpPr>
        <p:sp>
          <p:nvSpPr>
            <p:cNvPr id="31" name="object 31"/>
            <p:cNvSpPr/>
            <p:nvPr/>
          </p:nvSpPr>
          <p:spPr>
            <a:xfrm>
              <a:off x="8016875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8056753" y="77470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94107" y="25654"/>
                  </a:lnTo>
                  <a:lnTo>
                    <a:pt x="94107" y="8636"/>
                  </a:lnTo>
                  <a:lnTo>
                    <a:pt x="111251" y="8636"/>
                  </a:lnTo>
                  <a:lnTo>
                    <a:pt x="111251" y="42799"/>
                  </a:lnTo>
                  <a:lnTo>
                    <a:pt x="136906" y="68452"/>
                  </a:lnTo>
                  <a:lnTo>
                    <a:pt x="119761" y="68452"/>
                  </a:lnTo>
                  <a:lnTo>
                    <a:pt x="119761" y="136906"/>
                  </a:lnTo>
                  <a:lnTo>
                    <a:pt x="17018" y="136906"/>
                  </a:lnTo>
                  <a:lnTo>
                    <a:pt x="17018" y="68452"/>
                  </a:lnTo>
                  <a:lnTo>
                    <a:pt x="0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94107" y="25654"/>
                  </a:moveTo>
                  <a:lnTo>
                    <a:pt x="111251" y="42799"/>
                  </a:lnTo>
                </a:path>
                <a:path w="137159" h="137160">
                  <a:moveTo>
                    <a:pt x="119761" y="68452"/>
                  </a:moveTo>
                  <a:lnTo>
                    <a:pt x="17018" y="68452"/>
                  </a:lnTo>
                </a:path>
                <a:path w="137159" h="137160">
                  <a:moveTo>
                    <a:pt x="59817" y="136906"/>
                  </a:moveTo>
                  <a:lnTo>
                    <a:pt x="59817" y="102743"/>
                  </a:lnTo>
                  <a:lnTo>
                    <a:pt x="76962" y="102743"/>
                  </a:lnTo>
                  <a:lnTo>
                    <a:pt x="76962" y="13690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8382000" y="46101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68452"/>
                  </a:moveTo>
                  <a:lnTo>
                    <a:pt x="136905" y="0"/>
                  </a:lnTo>
                  <a:lnTo>
                    <a:pt x="136905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8566150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36906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8199501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8256524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0" y="68452"/>
                  </a:moveTo>
                  <a:lnTo>
                    <a:pt x="102616" y="0"/>
                  </a:lnTo>
                  <a:lnTo>
                    <a:pt x="102616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8748776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8771508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102743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02743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47" name="object 47"/>
          <p:cNvGraphicFramePr>
            <a:graphicFrameLocks noGrp="1"/>
          </p:cNvGraphicFramePr>
          <p:nvPr/>
        </p:nvGraphicFramePr>
        <p:xfrm>
          <a:off x="8010525" y="39687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202805" y="306704"/>
            <a:ext cx="1734185" cy="2692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u="sng" sz="1600" spc="-5" b="0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  <a:latin typeface="Arial Black"/>
                <a:cs typeface="Arial Black"/>
              </a:rPr>
              <a:t>HYPO</a:t>
            </a:r>
            <a:r>
              <a:rPr dirty="0" u="sng" sz="1600" spc="-60" b="0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  <a:latin typeface="Arial Black"/>
                <a:cs typeface="Arial Black"/>
              </a:rPr>
              <a:t> </a:t>
            </a:r>
            <a:r>
              <a:rPr dirty="0" u="sng" sz="1600" spc="-25" b="0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  <a:latin typeface="Arial Black"/>
                <a:cs typeface="Arial Black"/>
              </a:rPr>
              <a:t>CYCLOID</a:t>
            </a:r>
            <a:endParaRPr sz="1600">
              <a:latin typeface="Arial Black"/>
              <a:cs typeface="Arial Black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576512" y="1979676"/>
            <a:ext cx="6033135" cy="3905250"/>
            <a:chOff x="2576512" y="1979676"/>
            <a:chExt cx="6033135" cy="3905250"/>
          </a:xfrm>
        </p:grpSpPr>
        <p:sp>
          <p:nvSpPr>
            <p:cNvPr id="4" name="object 4"/>
            <p:cNvSpPr/>
            <p:nvPr/>
          </p:nvSpPr>
          <p:spPr>
            <a:xfrm>
              <a:off x="6570726" y="3967226"/>
              <a:ext cx="1908175" cy="1908175"/>
            </a:xfrm>
            <a:custGeom>
              <a:avLst/>
              <a:gdLst/>
              <a:ahLst/>
              <a:cxnLst/>
              <a:rect l="l" t="t" r="r" b="b"/>
              <a:pathLst>
                <a:path w="1908175" h="1908175">
                  <a:moveTo>
                    <a:pt x="0" y="950213"/>
                  </a:moveTo>
                  <a:lnTo>
                    <a:pt x="1351" y="902600"/>
                  </a:lnTo>
                  <a:lnTo>
                    <a:pt x="4999" y="855600"/>
                  </a:lnTo>
                  <a:lnTo>
                    <a:pt x="10890" y="809268"/>
                  </a:lnTo>
                  <a:lnTo>
                    <a:pt x="18967" y="763659"/>
                  </a:lnTo>
                  <a:lnTo>
                    <a:pt x="29177" y="718826"/>
                  </a:lnTo>
                  <a:lnTo>
                    <a:pt x="41464" y="674825"/>
                  </a:lnTo>
                  <a:lnTo>
                    <a:pt x="55773" y="631709"/>
                  </a:lnTo>
                  <a:lnTo>
                    <a:pt x="72050" y="589534"/>
                  </a:lnTo>
                  <a:lnTo>
                    <a:pt x="90239" y="548353"/>
                  </a:lnTo>
                  <a:lnTo>
                    <a:pt x="110286" y="508222"/>
                  </a:lnTo>
                  <a:lnTo>
                    <a:pt x="132136" y="469194"/>
                  </a:lnTo>
                  <a:lnTo>
                    <a:pt x="155734" y="431324"/>
                  </a:lnTo>
                  <a:lnTo>
                    <a:pt x="181025" y="394667"/>
                  </a:lnTo>
                  <a:lnTo>
                    <a:pt x="207954" y="359276"/>
                  </a:lnTo>
                  <a:lnTo>
                    <a:pt x="236466" y="325207"/>
                  </a:lnTo>
                  <a:lnTo>
                    <a:pt x="266506" y="292514"/>
                  </a:lnTo>
                  <a:lnTo>
                    <a:pt x="298020" y="261252"/>
                  </a:lnTo>
                  <a:lnTo>
                    <a:pt x="330953" y="231473"/>
                  </a:lnTo>
                  <a:lnTo>
                    <a:pt x="365249" y="203235"/>
                  </a:lnTo>
                  <a:lnTo>
                    <a:pt x="400853" y="176589"/>
                  </a:lnTo>
                  <a:lnTo>
                    <a:pt x="437712" y="151592"/>
                  </a:lnTo>
                  <a:lnTo>
                    <a:pt x="475770" y="128298"/>
                  </a:lnTo>
                  <a:lnTo>
                    <a:pt x="514971" y="106760"/>
                  </a:lnTo>
                  <a:lnTo>
                    <a:pt x="555262" y="87034"/>
                  </a:lnTo>
                  <a:lnTo>
                    <a:pt x="596587" y="69174"/>
                  </a:lnTo>
                  <a:lnTo>
                    <a:pt x="638892" y="53234"/>
                  </a:lnTo>
                  <a:lnTo>
                    <a:pt x="682121" y="39269"/>
                  </a:lnTo>
                  <a:lnTo>
                    <a:pt x="726219" y="27333"/>
                  </a:lnTo>
                  <a:lnTo>
                    <a:pt x="771132" y="17481"/>
                  </a:lnTo>
                  <a:lnTo>
                    <a:pt x="816805" y="9768"/>
                  </a:lnTo>
                  <a:lnTo>
                    <a:pt x="863183" y="4246"/>
                  </a:lnTo>
                  <a:lnTo>
                    <a:pt x="910211" y="972"/>
                  </a:lnTo>
                  <a:lnTo>
                    <a:pt x="957833" y="0"/>
                  </a:lnTo>
                  <a:lnTo>
                    <a:pt x="1005447" y="1351"/>
                  </a:lnTo>
                  <a:lnTo>
                    <a:pt x="1052447" y="4999"/>
                  </a:lnTo>
                  <a:lnTo>
                    <a:pt x="1098779" y="10890"/>
                  </a:lnTo>
                  <a:lnTo>
                    <a:pt x="1144388" y="18967"/>
                  </a:lnTo>
                  <a:lnTo>
                    <a:pt x="1189221" y="29177"/>
                  </a:lnTo>
                  <a:lnTo>
                    <a:pt x="1233222" y="41464"/>
                  </a:lnTo>
                  <a:lnTo>
                    <a:pt x="1276338" y="55773"/>
                  </a:lnTo>
                  <a:lnTo>
                    <a:pt x="1318513" y="72050"/>
                  </a:lnTo>
                  <a:lnTo>
                    <a:pt x="1359694" y="90239"/>
                  </a:lnTo>
                  <a:lnTo>
                    <a:pt x="1399825" y="110286"/>
                  </a:lnTo>
                  <a:lnTo>
                    <a:pt x="1438853" y="132136"/>
                  </a:lnTo>
                  <a:lnTo>
                    <a:pt x="1476723" y="155734"/>
                  </a:lnTo>
                  <a:lnTo>
                    <a:pt x="1513380" y="181025"/>
                  </a:lnTo>
                  <a:lnTo>
                    <a:pt x="1548771" y="207954"/>
                  </a:lnTo>
                  <a:lnTo>
                    <a:pt x="1582840" y="236466"/>
                  </a:lnTo>
                  <a:lnTo>
                    <a:pt x="1615533" y="266506"/>
                  </a:lnTo>
                  <a:lnTo>
                    <a:pt x="1646795" y="298020"/>
                  </a:lnTo>
                  <a:lnTo>
                    <a:pt x="1676574" y="330953"/>
                  </a:lnTo>
                  <a:lnTo>
                    <a:pt x="1704812" y="365249"/>
                  </a:lnTo>
                  <a:lnTo>
                    <a:pt x="1731458" y="400853"/>
                  </a:lnTo>
                  <a:lnTo>
                    <a:pt x="1756455" y="437712"/>
                  </a:lnTo>
                  <a:lnTo>
                    <a:pt x="1779749" y="475770"/>
                  </a:lnTo>
                  <a:lnTo>
                    <a:pt x="1801287" y="514971"/>
                  </a:lnTo>
                  <a:lnTo>
                    <a:pt x="1821013" y="555262"/>
                  </a:lnTo>
                  <a:lnTo>
                    <a:pt x="1838873" y="596587"/>
                  </a:lnTo>
                  <a:lnTo>
                    <a:pt x="1854813" y="638892"/>
                  </a:lnTo>
                  <a:lnTo>
                    <a:pt x="1868778" y="682121"/>
                  </a:lnTo>
                  <a:lnTo>
                    <a:pt x="1880714" y="726219"/>
                  </a:lnTo>
                  <a:lnTo>
                    <a:pt x="1890566" y="771132"/>
                  </a:lnTo>
                  <a:lnTo>
                    <a:pt x="1898279" y="816805"/>
                  </a:lnTo>
                  <a:lnTo>
                    <a:pt x="1903801" y="863183"/>
                  </a:lnTo>
                  <a:lnTo>
                    <a:pt x="1907075" y="910211"/>
                  </a:lnTo>
                  <a:lnTo>
                    <a:pt x="1908048" y="957834"/>
                  </a:lnTo>
                  <a:lnTo>
                    <a:pt x="1906696" y="1005447"/>
                  </a:lnTo>
                  <a:lnTo>
                    <a:pt x="1903048" y="1052447"/>
                  </a:lnTo>
                  <a:lnTo>
                    <a:pt x="1897157" y="1098778"/>
                  </a:lnTo>
                  <a:lnTo>
                    <a:pt x="1889080" y="1144388"/>
                  </a:lnTo>
                  <a:lnTo>
                    <a:pt x="1878870" y="1189220"/>
                  </a:lnTo>
                  <a:lnTo>
                    <a:pt x="1866583" y="1233221"/>
                  </a:lnTo>
                  <a:lnTo>
                    <a:pt x="1852274" y="1276336"/>
                  </a:lnTo>
                  <a:lnTo>
                    <a:pt x="1835997" y="1318511"/>
                  </a:lnTo>
                  <a:lnTo>
                    <a:pt x="1817808" y="1359691"/>
                  </a:lnTo>
                  <a:lnTo>
                    <a:pt x="1797761" y="1399822"/>
                  </a:lnTo>
                  <a:lnTo>
                    <a:pt x="1775911" y="1438850"/>
                  </a:lnTo>
                  <a:lnTo>
                    <a:pt x="1752313" y="1476720"/>
                  </a:lnTo>
                  <a:lnTo>
                    <a:pt x="1727022" y="1513377"/>
                  </a:lnTo>
                  <a:lnTo>
                    <a:pt x="1700093" y="1548768"/>
                  </a:lnTo>
                  <a:lnTo>
                    <a:pt x="1671581" y="1582837"/>
                  </a:lnTo>
                  <a:lnTo>
                    <a:pt x="1641541" y="1615531"/>
                  </a:lnTo>
                  <a:lnTo>
                    <a:pt x="1610027" y="1646794"/>
                  </a:lnTo>
                  <a:lnTo>
                    <a:pt x="1577094" y="1676574"/>
                  </a:lnTo>
                  <a:lnTo>
                    <a:pt x="1542798" y="1704814"/>
                  </a:lnTo>
                  <a:lnTo>
                    <a:pt x="1507194" y="1731461"/>
                  </a:lnTo>
                  <a:lnTo>
                    <a:pt x="1470335" y="1756460"/>
                  </a:lnTo>
                  <a:lnTo>
                    <a:pt x="1432277" y="1779757"/>
                  </a:lnTo>
                  <a:lnTo>
                    <a:pt x="1393076" y="1801297"/>
                  </a:lnTo>
                  <a:lnTo>
                    <a:pt x="1352785" y="1821026"/>
                  </a:lnTo>
                  <a:lnTo>
                    <a:pt x="1311460" y="1838890"/>
                  </a:lnTo>
                  <a:lnTo>
                    <a:pt x="1269155" y="1854834"/>
                  </a:lnTo>
                  <a:lnTo>
                    <a:pt x="1225926" y="1868803"/>
                  </a:lnTo>
                  <a:lnTo>
                    <a:pt x="1181828" y="1880744"/>
                  </a:lnTo>
                  <a:lnTo>
                    <a:pt x="1136915" y="1890602"/>
                  </a:lnTo>
                  <a:lnTo>
                    <a:pt x="1091242" y="1898321"/>
                  </a:lnTo>
                  <a:lnTo>
                    <a:pt x="1044864" y="1903849"/>
                  </a:lnTo>
                  <a:lnTo>
                    <a:pt x="997836" y="1907131"/>
                  </a:lnTo>
                  <a:lnTo>
                    <a:pt x="950214" y="1908111"/>
                  </a:lnTo>
                  <a:lnTo>
                    <a:pt x="902600" y="1906755"/>
                  </a:lnTo>
                  <a:lnTo>
                    <a:pt x="855600" y="1903102"/>
                  </a:lnTo>
                  <a:lnTo>
                    <a:pt x="809268" y="1897208"/>
                  </a:lnTo>
                  <a:lnTo>
                    <a:pt x="763659" y="1889127"/>
                  </a:lnTo>
                  <a:lnTo>
                    <a:pt x="718826" y="1878913"/>
                  </a:lnTo>
                  <a:lnTo>
                    <a:pt x="674825" y="1866623"/>
                  </a:lnTo>
                  <a:lnTo>
                    <a:pt x="631709" y="1852310"/>
                  </a:lnTo>
                  <a:lnTo>
                    <a:pt x="589534" y="1836030"/>
                  </a:lnTo>
                  <a:lnTo>
                    <a:pt x="548353" y="1817838"/>
                  </a:lnTo>
                  <a:lnTo>
                    <a:pt x="508222" y="1797788"/>
                  </a:lnTo>
                  <a:lnTo>
                    <a:pt x="469194" y="1775936"/>
                  </a:lnTo>
                  <a:lnTo>
                    <a:pt x="431324" y="1752335"/>
                  </a:lnTo>
                  <a:lnTo>
                    <a:pt x="394667" y="1727042"/>
                  </a:lnTo>
                  <a:lnTo>
                    <a:pt x="359276" y="1700111"/>
                  </a:lnTo>
                  <a:lnTo>
                    <a:pt x="325207" y="1671597"/>
                  </a:lnTo>
                  <a:lnTo>
                    <a:pt x="292514" y="1641554"/>
                  </a:lnTo>
                  <a:lnTo>
                    <a:pt x="261252" y="1610039"/>
                  </a:lnTo>
                  <a:lnTo>
                    <a:pt x="231473" y="1577105"/>
                  </a:lnTo>
                  <a:lnTo>
                    <a:pt x="203235" y="1542807"/>
                  </a:lnTo>
                  <a:lnTo>
                    <a:pt x="176589" y="1507201"/>
                  </a:lnTo>
                  <a:lnTo>
                    <a:pt x="151592" y="1470341"/>
                  </a:lnTo>
                  <a:lnTo>
                    <a:pt x="128298" y="1432282"/>
                  </a:lnTo>
                  <a:lnTo>
                    <a:pt x="106760" y="1393080"/>
                  </a:lnTo>
                  <a:lnTo>
                    <a:pt x="87034" y="1352788"/>
                  </a:lnTo>
                  <a:lnTo>
                    <a:pt x="69174" y="1311462"/>
                  </a:lnTo>
                  <a:lnTo>
                    <a:pt x="53234" y="1269157"/>
                  </a:lnTo>
                  <a:lnTo>
                    <a:pt x="39269" y="1225928"/>
                  </a:lnTo>
                  <a:lnTo>
                    <a:pt x="27333" y="1181829"/>
                  </a:lnTo>
                  <a:lnTo>
                    <a:pt x="17481" y="1136915"/>
                  </a:lnTo>
                  <a:lnTo>
                    <a:pt x="9768" y="1091242"/>
                  </a:lnTo>
                  <a:lnTo>
                    <a:pt x="4246" y="1044864"/>
                  </a:lnTo>
                  <a:lnTo>
                    <a:pt x="972" y="997836"/>
                  </a:lnTo>
                  <a:lnTo>
                    <a:pt x="0" y="950213"/>
                  </a:lnTo>
                  <a:close/>
                </a:path>
              </a:pathLst>
            </a:custGeom>
            <a:ln w="1905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951225" y="2435225"/>
              <a:ext cx="1908175" cy="1910080"/>
            </a:xfrm>
            <a:custGeom>
              <a:avLst/>
              <a:gdLst/>
              <a:ahLst/>
              <a:cxnLst/>
              <a:rect l="l" t="t" r="r" b="b"/>
              <a:pathLst>
                <a:path w="1908175" h="1910079">
                  <a:moveTo>
                    <a:pt x="0" y="951102"/>
                  </a:moveTo>
                  <a:lnTo>
                    <a:pt x="1351" y="903454"/>
                  </a:lnTo>
                  <a:lnTo>
                    <a:pt x="4999" y="856420"/>
                  </a:lnTo>
                  <a:lnTo>
                    <a:pt x="10890" y="810053"/>
                  </a:lnTo>
                  <a:lnTo>
                    <a:pt x="18967" y="764409"/>
                  </a:lnTo>
                  <a:lnTo>
                    <a:pt x="29177" y="719543"/>
                  </a:lnTo>
                  <a:lnTo>
                    <a:pt x="41464" y="675507"/>
                  </a:lnTo>
                  <a:lnTo>
                    <a:pt x="55773" y="632358"/>
                  </a:lnTo>
                  <a:lnTo>
                    <a:pt x="72050" y="590149"/>
                  </a:lnTo>
                  <a:lnTo>
                    <a:pt x="90239" y="548936"/>
                  </a:lnTo>
                  <a:lnTo>
                    <a:pt x="110286" y="508772"/>
                  </a:lnTo>
                  <a:lnTo>
                    <a:pt x="132136" y="469711"/>
                  </a:lnTo>
                  <a:lnTo>
                    <a:pt x="155734" y="431810"/>
                  </a:lnTo>
                  <a:lnTo>
                    <a:pt x="181025" y="395121"/>
                  </a:lnTo>
                  <a:lnTo>
                    <a:pt x="207954" y="359700"/>
                  </a:lnTo>
                  <a:lnTo>
                    <a:pt x="236466" y="325601"/>
                  </a:lnTo>
                  <a:lnTo>
                    <a:pt x="266506" y="292878"/>
                  </a:lnTo>
                  <a:lnTo>
                    <a:pt x="298020" y="261586"/>
                  </a:lnTo>
                  <a:lnTo>
                    <a:pt x="330953" y="231780"/>
                  </a:lnTo>
                  <a:lnTo>
                    <a:pt x="365249" y="203514"/>
                  </a:lnTo>
                  <a:lnTo>
                    <a:pt x="400853" y="176842"/>
                  </a:lnTo>
                  <a:lnTo>
                    <a:pt x="437712" y="151819"/>
                  </a:lnTo>
                  <a:lnTo>
                    <a:pt x="475770" y="128500"/>
                  </a:lnTo>
                  <a:lnTo>
                    <a:pt x="514971" y="106939"/>
                  </a:lnTo>
                  <a:lnTo>
                    <a:pt x="555262" y="87190"/>
                  </a:lnTo>
                  <a:lnTo>
                    <a:pt x="596587" y="69307"/>
                  </a:lnTo>
                  <a:lnTo>
                    <a:pt x="638892" y="53347"/>
                  </a:lnTo>
                  <a:lnTo>
                    <a:pt x="682121" y="39362"/>
                  </a:lnTo>
                  <a:lnTo>
                    <a:pt x="726219" y="27408"/>
                  </a:lnTo>
                  <a:lnTo>
                    <a:pt x="771132" y="17538"/>
                  </a:lnTo>
                  <a:lnTo>
                    <a:pt x="816805" y="9808"/>
                  </a:lnTo>
                  <a:lnTo>
                    <a:pt x="863183" y="4272"/>
                  </a:lnTo>
                  <a:lnTo>
                    <a:pt x="910211" y="984"/>
                  </a:lnTo>
                  <a:lnTo>
                    <a:pt x="957834" y="0"/>
                  </a:lnTo>
                  <a:lnTo>
                    <a:pt x="1005447" y="1352"/>
                  </a:lnTo>
                  <a:lnTo>
                    <a:pt x="1052447" y="5003"/>
                  </a:lnTo>
                  <a:lnTo>
                    <a:pt x="1098779" y="10899"/>
                  </a:lnTo>
                  <a:lnTo>
                    <a:pt x="1144388" y="18983"/>
                  </a:lnTo>
                  <a:lnTo>
                    <a:pt x="1189221" y="29202"/>
                  </a:lnTo>
                  <a:lnTo>
                    <a:pt x="1233222" y="41499"/>
                  </a:lnTo>
                  <a:lnTo>
                    <a:pt x="1276338" y="55821"/>
                  </a:lnTo>
                  <a:lnTo>
                    <a:pt x="1318513" y="72111"/>
                  </a:lnTo>
                  <a:lnTo>
                    <a:pt x="1359694" y="90316"/>
                  </a:lnTo>
                  <a:lnTo>
                    <a:pt x="1399825" y="110380"/>
                  </a:lnTo>
                  <a:lnTo>
                    <a:pt x="1438853" y="132249"/>
                  </a:lnTo>
                  <a:lnTo>
                    <a:pt x="1476723" y="155867"/>
                  </a:lnTo>
                  <a:lnTo>
                    <a:pt x="1513380" y="181179"/>
                  </a:lnTo>
                  <a:lnTo>
                    <a:pt x="1548771" y="208130"/>
                  </a:lnTo>
                  <a:lnTo>
                    <a:pt x="1582840" y="236666"/>
                  </a:lnTo>
                  <a:lnTo>
                    <a:pt x="1615533" y="266731"/>
                  </a:lnTo>
                  <a:lnTo>
                    <a:pt x="1646795" y="298271"/>
                  </a:lnTo>
                  <a:lnTo>
                    <a:pt x="1676574" y="331231"/>
                  </a:lnTo>
                  <a:lnTo>
                    <a:pt x="1704812" y="365555"/>
                  </a:lnTo>
                  <a:lnTo>
                    <a:pt x="1731458" y="401188"/>
                  </a:lnTo>
                  <a:lnTo>
                    <a:pt x="1756455" y="438077"/>
                  </a:lnTo>
                  <a:lnTo>
                    <a:pt x="1779749" y="476165"/>
                  </a:lnTo>
                  <a:lnTo>
                    <a:pt x="1801287" y="515398"/>
                  </a:lnTo>
                  <a:lnTo>
                    <a:pt x="1821013" y="555720"/>
                  </a:lnTo>
                  <a:lnTo>
                    <a:pt x="1838873" y="597078"/>
                  </a:lnTo>
                  <a:lnTo>
                    <a:pt x="1854813" y="639415"/>
                  </a:lnTo>
                  <a:lnTo>
                    <a:pt x="1868778" y="682677"/>
                  </a:lnTo>
                  <a:lnTo>
                    <a:pt x="1880714" y="726809"/>
                  </a:lnTo>
                  <a:lnTo>
                    <a:pt x="1890566" y="771756"/>
                  </a:lnTo>
                  <a:lnTo>
                    <a:pt x="1898279" y="817463"/>
                  </a:lnTo>
                  <a:lnTo>
                    <a:pt x="1903801" y="863876"/>
                  </a:lnTo>
                  <a:lnTo>
                    <a:pt x="1907075" y="910938"/>
                  </a:lnTo>
                  <a:lnTo>
                    <a:pt x="1908048" y="958596"/>
                  </a:lnTo>
                  <a:lnTo>
                    <a:pt x="1906696" y="1006255"/>
                  </a:lnTo>
                  <a:lnTo>
                    <a:pt x="1903048" y="1053300"/>
                  </a:lnTo>
                  <a:lnTo>
                    <a:pt x="1897157" y="1099676"/>
                  </a:lnTo>
                  <a:lnTo>
                    <a:pt x="1889080" y="1145329"/>
                  </a:lnTo>
                  <a:lnTo>
                    <a:pt x="1878870" y="1190204"/>
                  </a:lnTo>
                  <a:lnTo>
                    <a:pt x="1866583" y="1234247"/>
                  </a:lnTo>
                  <a:lnTo>
                    <a:pt x="1852274" y="1277404"/>
                  </a:lnTo>
                  <a:lnTo>
                    <a:pt x="1835997" y="1319619"/>
                  </a:lnTo>
                  <a:lnTo>
                    <a:pt x="1817808" y="1360838"/>
                  </a:lnTo>
                  <a:lnTo>
                    <a:pt x="1797761" y="1401007"/>
                  </a:lnTo>
                  <a:lnTo>
                    <a:pt x="1775911" y="1440071"/>
                  </a:lnTo>
                  <a:lnTo>
                    <a:pt x="1752313" y="1477976"/>
                  </a:lnTo>
                  <a:lnTo>
                    <a:pt x="1727022" y="1514668"/>
                  </a:lnTo>
                  <a:lnTo>
                    <a:pt x="1700093" y="1550091"/>
                  </a:lnTo>
                  <a:lnTo>
                    <a:pt x="1671581" y="1584192"/>
                  </a:lnTo>
                  <a:lnTo>
                    <a:pt x="1641541" y="1616915"/>
                  </a:lnTo>
                  <a:lnTo>
                    <a:pt x="1610027" y="1648207"/>
                  </a:lnTo>
                  <a:lnTo>
                    <a:pt x="1577094" y="1678012"/>
                  </a:lnTo>
                  <a:lnTo>
                    <a:pt x="1542798" y="1706277"/>
                  </a:lnTo>
                  <a:lnTo>
                    <a:pt x="1507194" y="1732947"/>
                  </a:lnTo>
                  <a:lnTo>
                    <a:pt x="1470335" y="1757967"/>
                  </a:lnTo>
                  <a:lnTo>
                    <a:pt x="1432277" y="1781283"/>
                  </a:lnTo>
                  <a:lnTo>
                    <a:pt x="1393076" y="1802840"/>
                  </a:lnTo>
                  <a:lnTo>
                    <a:pt x="1352785" y="1822584"/>
                  </a:lnTo>
                  <a:lnTo>
                    <a:pt x="1311460" y="1840461"/>
                  </a:lnTo>
                  <a:lnTo>
                    <a:pt x="1269155" y="1856415"/>
                  </a:lnTo>
                  <a:lnTo>
                    <a:pt x="1225926" y="1870393"/>
                  </a:lnTo>
                  <a:lnTo>
                    <a:pt x="1181828" y="1882339"/>
                  </a:lnTo>
                  <a:lnTo>
                    <a:pt x="1136915" y="1892200"/>
                  </a:lnTo>
                  <a:lnTo>
                    <a:pt x="1091242" y="1899921"/>
                  </a:lnTo>
                  <a:lnTo>
                    <a:pt x="1044864" y="1905448"/>
                  </a:lnTo>
                  <a:lnTo>
                    <a:pt x="997836" y="1908725"/>
                  </a:lnTo>
                  <a:lnTo>
                    <a:pt x="950213" y="1909699"/>
                  </a:lnTo>
                  <a:lnTo>
                    <a:pt x="902600" y="1908346"/>
                  </a:lnTo>
                  <a:lnTo>
                    <a:pt x="855600" y="1904696"/>
                  </a:lnTo>
                  <a:lnTo>
                    <a:pt x="809268" y="1898802"/>
                  </a:lnTo>
                  <a:lnTo>
                    <a:pt x="763659" y="1890720"/>
                  </a:lnTo>
                  <a:lnTo>
                    <a:pt x="718826" y="1880504"/>
                  </a:lnTo>
                  <a:lnTo>
                    <a:pt x="674825" y="1868209"/>
                  </a:lnTo>
                  <a:lnTo>
                    <a:pt x="631709" y="1853891"/>
                  </a:lnTo>
                  <a:lnTo>
                    <a:pt x="589534" y="1837604"/>
                  </a:lnTo>
                  <a:lnTo>
                    <a:pt x="548353" y="1819402"/>
                  </a:lnTo>
                  <a:lnTo>
                    <a:pt x="508222" y="1799342"/>
                  </a:lnTo>
                  <a:lnTo>
                    <a:pt x="469194" y="1777477"/>
                  </a:lnTo>
                  <a:lnTo>
                    <a:pt x="431324" y="1753863"/>
                  </a:lnTo>
                  <a:lnTo>
                    <a:pt x="394667" y="1728555"/>
                  </a:lnTo>
                  <a:lnTo>
                    <a:pt x="359276" y="1701607"/>
                  </a:lnTo>
                  <a:lnTo>
                    <a:pt x="325207" y="1673075"/>
                  </a:lnTo>
                  <a:lnTo>
                    <a:pt x="292514" y="1643013"/>
                  </a:lnTo>
                  <a:lnTo>
                    <a:pt x="261252" y="1611476"/>
                  </a:lnTo>
                  <a:lnTo>
                    <a:pt x="231473" y="1578519"/>
                  </a:lnTo>
                  <a:lnTo>
                    <a:pt x="203235" y="1544197"/>
                  </a:lnTo>
                  <a:lnTo>
                    <a:pt x="176589" y="1508565"/>
                  </a:lnTo>
                  <a:lnTo>
                    <a:pt x="151592" y="1471677"/>
                  </a:lnTo>
                  <a:lnTo>
                    <a:pt x="128298" y="1433590"/>
                  </a:lnTo>
                  <a:lnTo>
                    <a:pt x="106760" y="1394356"/>
                  </a:lnTo>
                  <a:lnTo>
                    <a:pt x="87034" y="1354033"/>
                  </a:lnTo>
                  <a:lnTo>
                    <a:pt x="69174" y="1312673"/>
                  </a:lnTo>
                  <a:lnTo>
                    <a:pt x="53234" y="1270333"/>
                  </a:lnTo>
                  <a:lnTo>
                    <a:pt x="39269" y="1227067"/>
                  </a:lnTo>
                  <a:lnTo>
                    <a:pt x="27333" y="1182930"/>
                  </a:lnTo>
                  <a:lnTo>
                    <a:pt x="17481" y="1137977"/>
                  </a:lnTo>
                  <a:lnTo>
                    <a:pt x="9768" y="1092263"/>
                  </a:lnTo>
                  <a:lnTo>
                    <a:pt x="4246" y="1045843"/>
                  </a:lnTo>
                  <a:lnTo>
                    <a:pt x="972" y="998771"/>
                  </a:lnTo>
                  <a:lnTo>
                    <a:pt x="0" y="951102"/>
                  </a:lnTo>
                  <a:close/>
                </a:path>
              </a:pathLst>
            </a:custGeom>
            <a:ln w="285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006344" y="2021332"/>
              <a:ext cx="5596890" cy="3550920"/>
            </a:xfrm>
            <a:custGeom>
              <a:avLst/>
              <a:gdLst/>
              <a:ahLst/>
              <a:cxnLst/>
              <a:rect l="l" t="t" r="r" b="b"/>
              <a:pathLst>
                <a:path w="5596890" h="3550920">
                  <a:moveTo>
                    <a:pt x="108966" y="1858390"/>
                  </a:moveTo>
                  <a:lnTo>
                    <a:pt x="1795145" y="883157"/>
                  </a:lnTo>
                </a:path>
                <a:path w="5596890" h="3550920">
                  <a:moveTo>
                    <a:pt x="0" y="1130680"/>
                  </a:moveTo>
                  <a:lnTo>
                    <a:pt x="1834769" y="1609089"/>
                  </a:lnTo>
                </a:path>
                <a:path w="5596890" h="3550920">
                  <a:moveTo>
                    <a:pt x="1115948" y="462025"/>
                  </a:moveTo>
                  <a:lnTo>
                    <a:pt x="720597" y="2315210"/>
                  </a:lnTo>
                </a:path>
                <a:path w="5596890" h="3550920">
                  <a:moveTo>
                    <a:pt x="395858" y="352043"/>
                  </a:moveTo>
                  <a:lnTo>
                    <a:pt x="2057654" y="3544316"/>
                  </a:lnTo>
                </a:path>
                <a:path w="5596890" h="3550920">
                  <a:moveTo>
                    <a:pt x="2027046" y="3550539"/>
                  </a:moveTo>
                  <a:lnTo>
                    <a:pt x="5596889" y="2606420"/>
                  </a:lnTo>
                </a:path>
                <a:path w="5596890" h="3550920">
                  <a:moveTo>
                    <a:pt x="3406394" y="237997"/>
                  </a:moveTo>
                  <a:lnTo>
                    <a:pt x="2055368" y="3515486"/>
                  </a:lnTo>
                </a:path>
                <a:path w="5596890" h="3550920">
                  <a:moveTo>
                    <a:pt x="1913255" y="0"/>
                  </a:moveTo>
                  <a:lnTo>
                    <a:pt x="2048256" y="3542410"/>
                  </a:lnTo>
                </a:path>
                <a:path w="5596890" h="3550920">
                  <a:moveTo>
                    <a:pt x="4664456" y="1184909"/>
                  </a:moveTo>
                  <a:lnTo>
                    <a:pt x="2076831" y="3533902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590800" y="2078101"/>
              <a:ext cx="5930900" cy="3118485"/>
            </a:xfrm>
            <a:custGeom>
              <a:avLst/>
              <a:gdLst/>
              <a:ahLst/>
              <a:cxnLst/>
              <a:rect l="l" t="t" r="r" b="b"/>
              <a:pathLst>
                <a:path w="5930900" h="3118485">
                  <a:moveTo>
                    <a:pt x="0" y="1235837"/>
                  </a:moveTo>
                  <a:lnTo>
                    <a:pt x="32001" y="1197013"/>
                  </a:lnTo>
                  <a:lnTo>
                    <a:pt x="64526" y="1158740"/>
                  </a:lnTo>
                  <a:lnTo>
                    <a:pt x="97568" y="1121020"/>
                  </a:lnTo>
                  <a:lnTo>
                    <a:pt x="131119" y="1083857"/>
                  </a:lnTo>
                  <a:lnTo>
                    <a:pt x="165171" y="1047254"/>
                  </a:lnTo>
                  <a:lnTo>
                    <a:pt x="199718" y="1011215"/>
                  </a:lnTo>
                  <a:lnTo>
                    <a:pt x="234751" y="975744"/>
                  </a:lnTo>
                  <a:lnTo>
                    <a:pt x="270265" y="940843"/>
                  </a:lnTo>
                  <a:lnTo>
                    <a:pt x="306250" y="906517"/>
                  </a:lnTo>
                  <a:lnTo>
                    <a:pt x="342700" y="872769"/>
                  </a:lnTo>
                  <a:lnTo>
                    <a:pt x="379608" y="839602"/>
                  </a:lnTo>
                  <a:lnTo>
                    <a:pt x="416966" y="807020"/>
                  </a:lnTo>
                  <a:lnTo>
                    <a:pt x="454767" y="775027"/>
                  </a:lnTo>
                  <a:lnTo>
                    <a:pt x="493003" y="743626"/>
                  </a:lnTo>
                  <a:lnTo>
                    <a:pt x="531667" y="712821"/>
                  </a:lnTo>
                  <a:lnTo>
                    <a:pt x="570752" y="682614"/>
                  </a:lnTo>
                  <a:lnTo>
                    <a:pt x="610251" y="653010"/>
                  </a:lnTo>
                  <a:lnTo>
                    <a:pt x="650155" y="624013"/>
                  </a:lnTo>
                  <a:lnTo>
                    <a:pt x="690458" y="595624"/>
                  </a:lnTo>
                  <a:lnTo>
                    <a:pt x="731153" y="567849"/>
                  </a:lnTo>
                  <a:lnTo>
                    <a:pt x="772231" y="540691"/>
                  </a:lnTo>
                  <a:lnTo>
                    <a:pt x="813686" y="514153"/>
                  </a:lnTo>
                  <a:lnTo>
                    <a:pt x="855510" y="488238"/>
                  </a:lnTo>
                  <a:lnTo>
                    <a:pt x="897696" y="462951"/>
                  </a:lnTo>
                  <a:lnTo>
                    <a:pt x="940237" y="438295"/>
                  </a:lnTo>
                  <a:lnTo>
                    <a:pt x="983125" y="414272"/>
                  </a:lnTo>
                  <a:lnTo>
                    <a:pt x="1026353" y="390888"/>
                  </a:lnTo>
                  <a:lnTo>
                    <a:pt x="1069913" y="368144"/>
                  </a:lnTo>
                  <a:lnTo>
                    <a:pt x="1113798" y="346046"/>
                  </a:lnTo>
                  <a:lnTo>
                    <a:pt x="1158001" y="324596"/>
                  </a:lnTo>
                  <a:lnTo>
                    <a:pt x="1202515" y="303797"/>
                  </a:lnTo>
                  <a:lnTo>
                    <a:pt x="1247331" y="283654"/>
                  </a:lnTo>
                  <a:lnTo>
                    <a:pt x="1292444" y="264170"/>
                  </a:lnTo>
                  <a:lnTo>
                    <a:pt x="1337844" y="245348"/>
                  </a:lnTo>
                  <a:lnTo>
                    <a:pt x="1383526" y="227192"/>
                  </a:lnTo>
                  <a:lnTo>
                    <a:pt x="1429481" y="209706"/>
                  </a:lnTo>
                  <a:lnTo>
                    <a:pt x="1475703" y="192892"/>
                  </a:lnTo>
                  <a:lnTo>
                    <a:pt x="1522183" y="176755"/>
                  </a:lnTo>
                  <a:lnTo>
                    <a:pt x="1568915" y="161298"/>
                  </a:lnTo>
                  <a:lnTo>
                    <a:pt x="1615891" y="146525"/>
                  </a:lnTo>
                  <a:lnTo>
                    <a:pt x="1663104" y="132438"/>
                  </a:lnTo>
                  <a:lnTo>
                    <a:pt x="1710547" y="119042"/>
                  </a:lnTo>
                  <a:lnTo>
                    <a:pt x="1758211" y="106340"/>
                  </a:lnTo>
                  <a:lnTo>
                    <a:pt x="1806091" y="94335"/>
                  </a:lnTo>
                  <a:lnTo>
                    <a:pt x="1854178" y="83032"/>
                  </a:lnTo>
                  <a:lnTo>
                    <a:pt x="1902465" y="72433"/>
                  </a:lnTo>
                  <a:lnTo>
                    <a:pt x="1950944" y="62542"/>
                  </a:lnTo>
                  <a:lnTo>
                    <a:pt x="1999609" y="53363"/>
                  </a:lnTo>
                  <a:lnTo>
                    <a:pt x="2048452" y="44899"/>
                  </a:lnTo>
                  <a:lnTo>
                    <a:pt x="2097466" y="37153"/>
                  </a:lnTo>
                  <a:lnTo>
                    <a:pt x="2146643" y="30130"/>
                  </a:lnTo>
                  <a:lnTo>
                    <a:pt x="2195976" y="23833"/>
                  </a:lnTo>
                  <a:lnTo>
                    <a:pt x="2245458" y="18264"/>
                  </a:lnTo>
                  <a:lnTo>
                    <a:pt x="2295081" y="13429"/>
                  </a:lnTo>
                  <a:lnTo>
                    <a:pt x="2344837" y="9330"/>
                  </a:lnTo>
                  <a:lnTo>
                    <a:pt x="2394721" y="5970"/>
                  </a:lnTo>
                  <a:lnTo>
                    <a:pt x="2444723" y="3354"/>
                  </a:lnTo>
                  <a:lnTo>
                    <a:pt x="2494837" y="1484"/>
                  </a:lnTo>
                  <a:lnTo>
                    <a:pt x="2545056" y="365"/>
                  </a:lnTo>
                  <a:lnTo>
                    <a:pt x="2595372" y="0"/>
                  </a:lnTo>
                  <a:lnTo>
                    <a:pt x="2643706" y="343"/>
                  </a:lnTo>
                  <a:lnTo>
                    <a:pt x="2691884" y="1370"/>
                  </a:lnTo>
                  <a:lnTo>
                    <a:pt x="2739901" y="3077"/>
                  </a:lnTo>
                  <a:lnTo>
                    <a:pt x="2787752" y="5458"/>
                  </a:lnTo>
                  <a:lnTo>
                    <a:pt x="2835431" y="8510"/>
                  </a:lnTo>
                  <a:lnTo>
                    <a:pt x="2882934" y="12228"/>
                  </a:lnTo>
                  <a:lnTo>
                    <a:pt x="2930257" y="16607"/>
                  </a:lnTo>
                  <a:lnTo>
                    <a:pt x="2977394" y="21644"/>
                  </a:lnTo>
                  <a:lnTo>
                    <a:pt x="3024341" y="27332"/>
                  </a:lnTo>
                  <a:lnTo>
                    <a:pt x="3071093" y="33668"/>
                  </a:lnTo>
                  <a:lnTo>
                    <a:pt x="3117645" y="40648"/>
                  </a:lnTo>
                  <a:lnTo>
                    <a:pt x="3163992" y="48267"/>
                  </a:lnTo>
                  <a:lnTo>
                    <a:pt x="3210129" y="56520"/>
                  </a:lnTo>
                  <a:lnTo>
                    <a:pt x="3256052" y="65403"/>
                  </a:lnTo>
                  <a:lnTo>
                    <a:pt x="3301756" y="74911"/>
                  </a:lnTo>
                  <a:lnTo>
                    <a:pt x="3347236" y="85040"/>
                  </a:lnTo>
                  <a:lnTo>
                    <a:pt x="3392486" y="95786"/>
                  </a:lnTo>
                  <a:lnTo>
                    <a:pt x="3437503" y="107143"/>
                  </a:lnTo>
                  <a:lnTo>
                    <a:pt x="3482282" y="119108"/>
                  </a:lnTo>
                  <a:lnTo>
                    <a:pt x="3526817" y="131676"/>
                  </a:lnTo>
                  <a:lnTo>
                    <a:pt x="3571105" y="144842"/>
                  </a:lnTo>
                  <a:lnTo>
                    <a:pt x="3615139" y="158602"/>
                  </a:lnTo>
                  <a:lnTo>
                    <a:pt x="3658915" y="172952"/>
                  </a:lnTo>
                  <a:lnTo>
                    <a:pt x="3702429" y="187886"/>
                  </a:lnTo>
                  <a:lnTo>
                    <a:pt x="3745676" y="203401"/>
                  </a:lnTo>
                  <a:lnTo>
                    <a:pt x="3788650" y="219492"/>
                  </a:lnTo>
                  <a:lnTo>
                    <a:pt x="3831347" y="236154"/>
                  </a:lnTo>
                  <a:lnTo>
                    <a:pt x="3873763" y="253383"/>
                  </a:lnTo>
                  <a:lnTo>
                    <a:pt x="3915891" y="271175"/>
                  </a:lnTo>
                  <a:lnTo>
                    <a:pt x="3957729" y="289524"/>
                  </a:lnTo>
                  <a:lnTo>
                    <a:pt x="3999270" y="308427"/>
                  </a:lnTo>
                  <a:lnTo>
                    <a:pt x="4040510" y="327879"/>
                  </a:lnTo>
                  <a:lnTo>
                    <a:pt x="4081443" y="347875"/>
                  </a:lnTo>
                  <a:lnTo>
                    <a:pt x="4122067" y="368411"/>
                  </a:lnTo>
                  <a:lnTo>
                    <a:pt x="4162374" y="389483"/>
                  </a:lnTo>
                  <a:lnTo>
                    <a:pt x="4202362" y="411085"/>
                  </a:lnTo>
                  <a:lnTo>
                    <a:pt x="4242024" y="433214"/>
                  </a:lnTo>
                  <a:lnTo>
                    <a:pt x="4281356" y="455865"/>
                  </a:lnTo>
                  <a:lnTo>
                    <a:pt x="4320353" y="479033"/>
                  </a:lnTo>
                  <a:lnTo>
                    <a:pt x="4359011" y="502715"/>
                  </a:lnTo>
                  <a:lnTo>
                    <a:pt x="4397324" y="526904"/>
                  </a:lnTo>
                  <a:lnTo>
                    <a:pt x="4435288" y="551598"/>
                  </a:lnTo>
                  <a:lnTo>
                    <a:pt x="4472898" y="576791"/>
                  </a:lnTo>
                  <a:lnTo>
                    <a:pt x="4510148" y="602479"/>
                  </a:lnTo>
                  <a:lnTo>
                    <a:pt x="4547036" y="628657"/>
                  </a:lnTo>
                  <a:lnTo>
                    <a:pt x="4583554" y="655322"/>
                  </a:lnTo>
                  <a:lnTo>
                    <a:pt x="4619700" y="682468"/>
                  </a:lnTo>
                  <a:lnTo>
                    <a:pt x="4655467" y="710090"/>
                  </a:lnTo>
                  <a:lnTo>
                    <a:pt x="4690851" y="738186"/>
                  </a:lnTo>
                  <a:lnTo>
                    <a:pt x="4725847" y="766749"/>
                  </a:lnTo>
                  <a:lnTo>
                    <a:pt x="4760451" y="795775"/>
                  </a:lnTo>
                  <a:lnTo>
                    <a:pt x="4794657" y="825261"/>
                  </a:lnTo>
                  <a:lnTo>
                    <a:pt x="4828462" y="855201"/>
                  </a:lnTo>
                  <a:lnTo>
                    <a:pt x="4861859" y="885591"/>
                  </a:lnTo>
                  <a:lnTo>
                    <a:pt x="4894844" y="916427"/>
                  </a:lnTo>
                  <a:lnTo>
                    <a:pt x="4927412" y="947703"/>
                  </a:lnTo>
                  <a:lnTo>
                    <a:pt x="4959559" y="979416"/>
                  </a:lnTo>
                  <a:lnTo>
                    <a:pt x="4991280" y="1011561"/>
                  </a:lnTo>
                  <a:lnTo>
                    <a:pt x="5022569" y="1044133"/>
                  </a:lnTo>
                  <a:lnTo>
                    <a:pt x="5053423" y="1077128"/>
                  </a:lnTo>
                  <a:lnTo>
                    <a:pt x="5083835" y="1110542"/>
                  </a:lnTo>
                  <a:lnTo>
                    <a:pt x="5113802" y="1144370"/>
                  </a:lnTo>
                  <a:lnTo>
                    <a:pt x="5143319" y="1178607"/>
                  </a:lnTo>
                  <a:lnTo>
                    <a:pt x="5172381" y="1213249"/>
                  </a:lnTo>
                  <a:lnTo>
                    <a:pt x="5200982" y="1248292"/>
                  </a:lnTo>
                  <a:lnTo>
                    <a:pt x="5229119" y="1283731"/>
                  </a:lnTo>
                  <a:lnTo>
                    <a:pt x="5256786" y="1319561"/>
                  </a:lnTo>
                  <a:lnTo>
                    <a:pt x="5283978" y="1355778"/>
                  </a:lnTo>
                  <a:lnTo>
                    <a:pt x="5310691" y="1392377"/>
                  </a:lnTo>
                  <a:lnTo>
                    <a:pt x="5336920" y="1429355"/>
                  </a:lnTo>
                  <a:lnTo>
                    <a:pt x="5362660" y="1466706"/>
                  </a:lnTo>
                  <a:lnTo>
                    <a:pt x="5387907" y="1504426"/>
                  </a:lnTo>
                  <a:lnTo>
                    <a:pt x="5412655" y="1542511"/>
                  </a:lnTo>
                  <a:lnTo>
                    <a:pt x="5436899" y="1580955"/>
                  </a:lnTo>
                  <a:lnTo>
                    <a:pt x="5460635" y="1619755"/>
                  </a:lnTo>
                  <a:lnTo>
                    <a:pt x="5483858" y="1658906"/>
                  </a:lnTo>
                  <a:lnTo>
                    <a:pt x="5506564" y="1698404"/>
                  </a:lnTo>
                  <a:lnTo>
                    <a:pt x="5528746" y="1738243"/>
                  </a:lnTo>
                  <a:lnTo>
                    <a:pt x="5550402" y="1778420"/>
                  </a:lnTo>
                  <a:lnTo>
                    <a:pt x="5571524" y="1818930"/>
                  </a:lnTo>
                  <a:lnTo>
                    <a:pt x="5592110" y="1859769"/>
                  </a:lnTo>
                  <a:lnTo>
                    <a:pt x="5612154" y="1900932"/>
                  </a:lnTo>
                  <a:lnTo>
                    <a:pt x="5631651" y="1942414"/>
                  </a:lnTo>
                  <a:lnTo>
                    <a:pt x="5650597" y="1984211"/>
                  </a:lnTo>
                  <a:lnTo>
                    <a:pt x="5668986" y="2026318"/>
                  </a:lnTo>
                  <a:lnTo>
                    <a:pt x="5686815" y="2068732"/>
                  </a:lnTo>
                  <a:lnTo>
                    <a:pt x="5704077" y="2111447"/>
                  </a:lnTo>
                  <a:lnTo>
                    <a:pt x="5720768" y="2154459"/>
                  </a:lnTo>
                  <a:lnTo>
                    <a:pt x="5736884" y="2197764"/>
                  </a:lnTo>
                  <a:lnTo>
                    <a:pt x="5752419" y="2241356"/>
                  </a:lnTo>
                  <a:lnTo>
                    <a:pt x="5767369" y="2285233"/>
                  </a:lnTo>
                  <a:lnTo>
                    <a:pt x="5781729" y="2329388"/>
                  </a:lnTo>
                  <a:lnTo>
                    <a:pt x="5795494" y="2373817"/>
                  </a:lnTo>
                  <a:lnTo>
                    <a:pt x="5808659" y="2418517"/>
                  </a:lnTo>
                  <a:lnTo>
                    <a:pt x="5821220" y="2463482"/>
                  </a:lnTo>
                  <a:lnTo>
                    <a:pt x="5833172" y="2508709"/>
                  </a:lnTo>
                  <a:lnTo>
                    <a:pt x="5844509" y="2554192"/>
                  </a:lnTo>
                  <a:lnTo>
                    <a:pt x="5855227" y="2599926"/>
                  </a:lnTo>
                  <a:lnTo>
                    <a:pt x="5865322" y="2645909"/>
                  </a:lnTo>
                  <a:lnTo>
                    <a:pt x="5874788" y="2692134"/>
                  </a:lnTo>
                  <a:lnTo>
                    <a:pt x="5883620" y="2738598"/>
                  </a:lnTo>
                  <a:lnTo>
                    <a:pt x="5891815" y="2785296"/>
                  </a:lnTo>
                  <a:lnTo>
                    <a:pt x="5899366" y="2832224"/>
                  </a:lnTo>
                  <a:lnTo>
                    <a:pt x="5906269" y="2879376"/>
                  </a:lnTo>
                  <a:lnTo>
                    <a:pt x="5912520" y="2926749"/>
                  </a:lnTo>
                  <a:lnTo>
                    <a:pt x="5918113" y="2974339"/>
                  </a:lnTo>
                  <a:lnTo>
                    <a:pt x="5923044" y="3022139"/>
                  </a:lnTo>
                  <a:lnTo>
                    <a:pt x="5927308" y="3070147"/>
                  </a:lnTo>
                  <a:lnTo>
                    <a:pt x="5930900" y="3118358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890900" y="2297176"/>
              <a:ext cx="5399405" cy="3509010"/>
            </a:xfrm>
            <a:custGeom>
              <a:avLst/>
              <a:gdLst/>
              <a:ahLst/>
              <a:cxnLst/>
              <a:rect l="l" t="t" r="r" b="b"/>
              <a:pathLst>
                <a:path w="5399405" h="3509010">
                  <a:moveTo>
                    <a:pt x="9271" y="930528"/>
                  </a:moveTo>
                  <a:lnTo>
                    <a:pt x="45042" y="895097"/>
                  </a:lnTo>
                  <a:lnTo>
                    <a:pt x="81316" y="860294"/>
                  </a:lnTo>
                  <a:lnTo>
                    <a:pt x="118084" y="826124"/>
                  </a:lnTo>
                  <a:lnTo>
                    <a:pt x="155338" y="792591"/>
                  </a:lnTo>
                  <a:lnTo>
                    <a:pt x="193069" y="759698"/>
                  </a:lnTo>
                  <a:lnTo>
                    <a:pt x="231269" y="727448"/>
                  </a:lnTo>
                  <a:lnTo>
                    <a:pt x="269929" y="695846"/>
                  </a:lnTo>
                  <a:lnTo>
                    <a:pt x="309041" y="664895"/>
                  </a:lnTo>
                  <a:lnTo>
                    <a:pt x="348595" y="634598"/>
                  </a:lnTo>
                  <a:lnTo>
                    <a:pt x="388584" y="604958"/>
                  </a:lnTo>
                  <a:lnTo>
                    <a:pt x="428999" y="575981"/>
                  </a:lnTo>
                  <a:lnTo>
                    <a:pt x="469830" y="547668"/>
                  </a:lnTo>
                  <a:lnTo>
                    <a:pt x="511071" y="520025"/>
                  </a:lnTo>
                  <a:lnTo>
                    <a:pt x="552712" y="493053"/>
                  </a:lnTo>
                  <a:lnTo>
                    <a:pt x="594744" y="466757"/>
                  </a:lnTo>
                  <a:lnTo>
                    <a:pt x="637159" y="441141"/>
                  </a:lnTo>
                  <a:lnTo>
                    <a:pt x="679948" y="416208"/>
                  </a:lnTo>
                  <a:lnTo>
                    <a:pt x="723104" y="391961"/>
                  </a:lnTo>
                  <a:lnTo>
                    <a:pt x="766617" y="368405"/>
                  </a:lnTo>
                  <a:lnTo>
                    <a:pt x="810478" y="345542"/>
                  </a:lnTo>
                  <a:lnTo>
                    <a:pt x="854680" y="323377"/>
                  </a:lnTo>
                  <a:lnTo>
                    <a:pt x="899213" y="301912"/>
                  </a:lnTo>
                  <a:lnTo>
                    <a:pt x="944069" y="281152"/>
                  </a:lnTo>
                  <a:lnTo>
                    <a:pt x="989240" y="261100"/>
                  </a:lnTo>
                  <a:lnTo>
                    <a:pt x="1034716" y="241760"/>
                  </a:lnTo>
                  <a:lnTo>
                    <a:pt x="1080490" y="223135"/>
                  </a:lnTo>
                  <a:lnTo>
                    <a:pt x="1126553" y="205228"/>
                  </a:lnTo>
                  <a:lnTo>
                    <a:pt x="1172896" y="188044"/>
                  </a:lnTo>
                  <a:lnTo>
                    <a:pt x="1219510" y="171586"/>
                  </a:lnTo>
                  <a:lnTo>
                    <a:pt x="1266388" y="155858"/>
                  </a:lnTo>
                  <a:lnTo>
                    <a:pt x="1313520" y="140863"/>
                  </a:lnTo>
                  <a:lnTo>
                    <a:pt x="1360898" y="126604"/>
                  </a:lnTo>
                  <a:lnTo>
                    <a:pt x="1408513" y="113085"/>
                  </a:lnTo>
                  <a:lnTo>
                    <a:pt x="1456357" y="100311"/>
                  </a:lnTo>
                  <a:lnTo>
                    <a:pt x="1504422" y="88284"/>
                  </a:lnTo>
                  <a:lnTo>
                    <a:pt x="1552698" y="77007"/>
                  </a:lnTo>
                  <a:lnTo>
                    <a:pt x="1601177" y="66486"/>
                  </a:lnTo>
                  <a:lnTo>
                    <a:pt x="1649851" y="56722"/>
                  </a:lnTo>
                  <a:lnTo>
                    <a:pt x="1698711" y="47721"/>
                  </a:lnTo>
                  <a:lnTo>
                    <a:pt x="1747748" y="39484"/>
                  </a:lnTo>
                  <a:lnTo>
                    <a:pt x="1796954" y="32017"/>
                  </a:lnTo>
                  <a:lnTo>
                    <a:pt x="1846321" y="25322"/>
                  </a:lnTo>
                  <a:lnTo>
                    <a:pt x="1895839" y="19403"/>
                  </a:lnTo>
                  <a:lnTo>
                    <a:pt x="1945500" y="14263"/>
                  </a:lnTo>
                  <a:lnTo>
                    <a:pt x="1995296" y="9907"/>
                  </a:lnTo>
                  <a:lnTo>
                    <a:pt x="2045218" y="6338"/>
                  </a:lnTo>
                  <a:lnTo>
                    <a:pt x="2095257" y="3559"/>
                  </a:lnTo>
                  <a:lnTo>
                    <a:pt x="2145405" y="1574"/>
                  </a:lnTo>
                  <a:lnTo>
                    <a:pt x="2195654" y="386"/>
                  </a:lnTo>
                  <a:lnTo>
                    <a:pt x="2245995" y="0"/>
                  </a:lnTo>
                  <a:lnTo>
                    <a:pt x="2294278" y="362"/>
                  </a:lnTo>
                  <a:lnTo>
                    <a:pt x="2342387" y="1445"/>
                  </a:lnTo>
                  <a:lnTo>
                    <a:pt x="2390317" y="3244"/>
                  </a:lnTo>
                  <a:lnTo>
                    <a:pt x="2438061" y="5753"/>
                  </a:lnTo>
                  <a:lnTo>
                    <a:pt x="2485615" y="8968"/>
                  </a:lnTo>
                  <a:lnTo>
                    <a:pt x="2532974" y="12883"/>
                  </a:lnTo>
                  <a:lnTo>
                    <a:pt x="2580132" y="17494"/>
                  </a:lnTo>
                  <a:lnTo>
                    <a:pt x="2627085" y="22794"/>
                  </a:lnTo>
                  <a:lnTo>
                    <a:pt x="2673827" y="28779"/>
                  </a:lnTo>
                  <a:lnTo>
                    <a:pt x="2720353" y="35444"/>
                  </a:lnTo>
                  <a:lnTo>
                    <a:pt x="2766658" y="42784"/>
                  </a:lnTo>
                  <a:lnTo>
                    <a:pt x="2812736" y="50793"/>
                  </a:lnTo>
                  <a:lnTo>
                    <a:pt x="2858584" y="59466"/>
                  </a:lnTo>
                  <a:lnTo>
                    <a:pt x="2904194" y="68798"/>
                  </a:lnTo>
                  <a:lnTo>
                    <a:pt x="2949564" y="78785"/>
                  </a:lnTo>
                  <a:lnTo>
                    <a:pt x="2994686" y="89420"/>
                  </a:lnTo>
                  <a:lnTo>
                    <a:pt x="3039556" y="100698"/>
                  </a:lnTo>
                  <a:lnTo>
                    <a:pt x="3084169" y="112616"/>
                  </a:lnTo>
                  <a:lnTo>
                    <a:pt x="3128520" y="125166"/>
                  </a:lnTo>
                  <a:lnTo>
                    <a:pt x="3172603" y="138345"/>
                  </a:lnTo>
                  <a:lnTo>
                    <a:pt x="3216414" y="152147"/>
                  </a:lnTo>
                  <a:lnTo>
                    <a:pt x="3259947" y="166566"/>
                  </a:lnTo>
                  <a:lnTo>
                    <a:pt x="3303197" y="181599"/>
                  </a:lnTo>
                  <a:lnTo>
                    <a:pt x="3346159" y="197239"/>
                  </a:lnTo>
                  <a:lnTo>
                    <a:pt x="3388828" y="213481"/>
                  </a:lnTo>
                  <a:lnTo>
                    <a:pt x="3431198" y="230321"/>
                  </a:lnTo>
                  <a:lnTo>
                    <a:pt x="3473265" y="247753"/>
                  </a:lnTo>
                  <a:lnTo>
                    <a:pt x="3515023" y="265772"/>
                  </a:lnTo>
                  <a:lnTo>
                    <a:pt x="3556467" y="284372"/>
                  </a:lnTo>
                  <a:lnTo>
                    <a:pt x="3597593" y="303550"/>
                  </a:lnTo>
                  <a:lnTo>
                    <a:pt x="3638394" y="323298"/>
                  </a:lnTo>
                  <a:lnTo>
                    <a:pt x="3678865" y="343614"/>
                  </a:lnTo>
                  <a:lnTo>
                    <a:pt x="3719003" y="364490"/>
                  </a:lnTo>
                  <a:lnTo>
                    <a:pt x="3758800" y="385923"/>
                  </a:lnTo>
                  <a:lnTo>
                    <a:pt x="3798253" y="407906"/>
                  </a:lnTo>
                  <a:lnTo>
                    <a:pt x="3837356" y="430435"/>
                  </a:lnTo>
                  <a:lnTo>
                    <a:pt x="3876104" y="453505"/>
                  </a:lnTo>
                  <a:lnTo>
                    <a:pt x="3914492" y="477111"/>
                  </a:lnTo>
                  <a:lnTo>
                    <a:pt x="3952514" y="501246"/>
                  </a:lnTo>
                  <a:lnTo>
                    <a:pt x="3990166" y="525907"/>
                  </a:lnTo>
                  <a:lnTo>
                    <a:pt x="4027442" y="551088"/>
                  </a:lnTo>
                  <a:lnTo>
                    <a:pt x="4064337" y="576784"/>
                  </a:lnTo>
                  <a:lnTo>
                    <a:pt x="4100846" y="602989"/>
                  </a:lnTo>
                  <a:lnTo>
                    <a:pt x="4136964" y="629699"/>
                  </a:lnTo>
                  <a:lnTo>
                    <a:pt x="4172686" y="656908"/>
                  </a:lnTo>
                  <a:lnTo>
                    <a:pt x="4208006" y="684612"/>
                  </a:lnTo>
                  <a:lnTo>
                    <a:pt x="4242919" y="712805"/>
                  </a:lnTo>
                  <a:lnTo>
                    <a:pt x="4277421" y="741482"/>
                  </a:lnTo>
                  <a:lnTo>
                    <a:pt x="4311506" y="770637"/>
                  </a:lnTo>
                  <a:lnTo>
                    <a:pt x="4345169" y="800266"/>
                  </a:lnTo>
                  <a:lnTo>
                    <a:pt x="4378404" y="830364"/>
                  </a:lnTo>
                  <a:lnTo>
                    <a:pt x="4411207" y="860925"/>
                  </a:lnTo>
                  <a:lnTo>
                    <a:pt x="4443573" y="891944"/>
                  </a:lnTo>
                  <a:lnTo>
                    <a:pt x="4475495" y="923416"/>
                  </a:lnTo>
                  <a:lnTo>
                    <a:pt x="4506970" y="955337"/>
                  </a:lnTo>
                  <a:lnTo>
                    <a:pt x="4537992" y="987700"/>
                  </a:lnTo>
                  <a:lnTo>
                    <a:pt x="4568556" y="1020500"/>
                  </a:lnTo>
                  <a:lnTo>
                    <a:pt x="4598656" y="1053733"/>
                  </a:lnTo>
                  <a:lnTo>
                    <a:pt x="4628288" y="1087393"/>
                  </a:lnTo>
                  <a:lnTo>
                    <a:pt x="4657447" y="1121476"/>
                  </a:lnTo>
                  <a:lnTo>
                    <a:pt x="4686126" y="1155975"/>
                  </a:lnTo>
                  <a:lnTo>
                    <a:pt x="4714322" y="1190886"/>
                  </a:lnTo>
                  <a:lnTo>
                    <a:pt x="4742028" y="1226204"/>
                  </a:lnTo>
                  <a:lnTo>
                    <a:pt x="4769240" y="1261924"/>
                  </a:lnTo>
                  <a:lnTo>
                    <a:pt x="4795953" y="1298039"/>
                  </a:lnTo>
                  <a:lnTo>
                    <a:pt x="4822161" y="1334547"/>
                  </a:lnTo>
                  <a:lnTo>
                    <a:pt x="4847860" y="1371440"/>
                  </a:lnTo>
                  <a:lnTo>
                    <a:pt x="4873044" y="1408714"/>
                  </a:lnTo>
                  <a:lnTo>
                    <a:pt x="4897707" y="1446364"/>
                  </a:lnTo>
                  <a:lnTo>
                    <a:pt x="4921846" y="1484384"/>
                  </a:lnTo>
                  <a:lnTo>
                    <a:pt x="4945454" y="1522770"/>
                  </a:lnTo>
                  <a:lnTo>
                    <a:pt x="4968526" y="1561516"/>
                  </a:lnTo>
                  <a:lnTo>
                    <a:pt x="4991058" y="1600618"/>
                  </a:lnTo>
                  <a:lnTo>
                    <a:pt x="5013045" y="1640069"/>
                  </a:lnTo>
                  <a:lnTo>
                    <a:pt x="5034480" y="1679865"/>
                  </a:lnTo>
                  <a:lnTo>
                    <a:pt x="5055359" y="1720002"/>
                  </a:lnTo>
                  <a:lnTo>
                    <a:pt x="5075677" y="1760472"/>
                  </a:lnTo>
                  <a:lnTo>
                    <a:pt x="5095428" y="1801272"/>
                  </a:lnTo>
                  <a:lnTo>
                    <a:pt x="5114608" y="1842397"/>
                  </a:lnTo>
                  <a:lnTo>
                    <a:pt x="5133211" y="1883840"/>
                  </a:lnTo>
                  <a:lnTo>
                    <a:pt x="5151233" y="1925597"/>
                  </a:lnTo>
                  <a:lnTo>
                    <a:pt x="5168667" y="1967664"/>
                  </a:lnTo>
                  <a:lnTo>
                    <a:pt x="5185509" y="2010033"/>
                  </a:lnTo>
                  <a:lnTo>
                    <a:pt x="5201754" y="2052702"/>
                  </a:lnTo>
                  <a:lnTo>
                    <a:pt x="5217396" y="2095663"/>
                  </a:lnTo>
                  <a:lnTo>
                    <a:pt x="5232430" y="2138913"/>
                  </a:lnTo>
                  <a:lnTo>
                    <a:pt x="5246852" y="2182446"/>
                  </a:lnTo>
                  <a:lnTo>
                    <a:pt x="5260656" y="2226257"/>
                  </a:lnTo>
                  <a:lnTo>
                    <a:pt x="5273837" y="2270341"/>
                  </a:lnTo>
                  <a:lnTo>
                    <a:pt x="5286389" y="2314692"/>
                  </a:lnTo>
                  <a:lnTo>
                    <a:pt x="5298308" y="2359306"/>
                  </a:lnTo>
                  <a:lnTo>
                    <a:pt x="5309589" y="2404177"/>
                  </a:lnTo>
                  <a:lnTo>
                    <a:pt x="5320225" y="2449300"/>
                  </a:lnTo>
                  <a:lnTo>
                    <a:pt x="5330213" y="2494670"/>
                  </a:lnTo>
                  <a:lnTo>
                    <a:pt x="5339547" y="2540282"/>
                  </a:lnTo>
                  <a:lnTo>
                    <a:pt x="5348222" y="2586131"/>
                  </a:lnTo>
                  <a:lnTo>
                    <a:pt x="5356232" y="2632211"/>
                  </a:lnTo>
                  <a:lnTo>
                    <a:pt x="5363573" y="2678517"/>
                  </a:lnTo>
                  <a:lnTo>
                    <a:pt x="5370239" y="2725045"/>
                  </a:lnTo>
                  <a:lnTo>
                    <a:pt x="5376225" y="2771789"/>
                  </a:lnTo>
                  <a:lnTo>
                    <a:pt x="5381526" y="2818744"/>
                  </a:lnTo>
                  <a:lnTo>
                    <a:pt x="5386137" y="2865905"/>
                  </a:lnTo>
                  <a:lnTo>
                    <a:pt x="5390053" y="2913266"/>
                  </a:lnTo>
                  <a:lnTo>
                    <a:pt x="5393269" y="2960823"/>
                  </a:lnTo>
                  <a:lnTo>
                    <a:pt x="5395779" y="3008570"/>
                  </a:lnTo>
                  <a:lnTo>
                    <a:pt x="5397578" y="3056502"/>
                  </a:lnTo>
                  <a:lnTo>
                    <a:pt x="5398661" y="3104614"/>
                  </a:lnTo>
                  <a:lnTo>
                    <a:pt x="5399024" y="3152902"/>
                  </a:lnTo>
                  <a:lnTo>
                    <a:pt x="5398974" y="3170328"/>
                  </a:lnTo>
                  <a:lnTo>
                    <a:pt x="5398817" y="3187731"/>
                  </a:lnTo>
                  <a:lnTo>
                    <a:pt x="5398541" y="3205087"/>
                  </a:lnTo>
                  <a:lnTo>
                    <a:pt x="5398134" y="3222371"/>
                  </a:lnTo>
                </a:path>
                <a:path w="5399405" h="3509010">
                  <a:moveTo>
                    <a:pt x="0" y="1812671"/>
                  </a:moveTo>
                  <a:lnTo>
                    <a:pt x="28072" y="1770973"/>
                  </a:lnTo>
                  <a:lnTo>
                    <a:pt x="56903" y="1729869"/>
                  </a:lnTo>
                  <a:lnTo>
                    <a:pt x="86481" y="1689369"/>
                  </a:lnTo>
                  <a:lnTo>
                    <a:pt x="116796" y="1649481"/>
                  </a:lnTo>
                  <a:lnTo>
                    <a:pt x="147839" y="1610214"/>
                  </a:lnTo>
                  <a:lnTo>
                    <a:pt x="179599" y="1571577"/>
                  </a:lnTo>
                  <a:lnTo>
                    <a:pt x="212066" y="1533580"/>
                  </a:lnTo>
                  <a:lnTo>
                    <a:pt x="245229" y="1496231"/>
                  </a:lnTo>
                  <a:lnTo>
                    <a:pt x="279080" y="1459539"/>
                  </a:lnTo>
                  <a:lnTo>
                    <a:pt x="313607" y="1423514"/>
                  </a:lnTo>
                  <a:lnTo>
                    <a:pt x="348801" y="1388163"/>
                  </a:lnTo>
                  <a:lnTo>
                    <a:pt x="384651" y="1353498"/>
                  </a:lnTo>
                  <a:lnTo>
                    <a:pt x="421147" y="1319525"/>
                  </a:lnTo>
                  <a:lnTo>
                    <a:pt x="458279" y="1286256"/>
                  </a:lnTo>
                  <a:lnTo>
                    <a:pt x="496037" y="1253697"/>
                  </a:lnTo>
                  <a:lnTo>
                    <a:pt x="534411" y="1221859"/>
                  </a:lnTo>
                  <a:lnTo>
                    <a:pt x="573391" y="1190751"/>
                  </a:lnTo>
                  <a:lnTo>
                    <a:pt x="612966" y="1160381"/>
                  </a:lnTo>
                  <a:lnTo>
                    <a:pt x="653126" y="1130758"/>
                  </a:lnTo>
                  <a:lnTo>
                    <a:pt x="693862" y="1101893"/>
                  </a:lnTo>
                  <a:lnTo>
                    <a:pt x="735163" y="1073792"/>
                  </a:lnTo>
                  <a:lnTo>
                    <a:pt x="777019" y="1046467"/>
                  </a:lnTo>
                  <a:lnTo>
                    <a:pt x="819419" y="1019925"/>
                  </a:lnTo>
                  <a:lnTo>
                    <a:pt x="862355" y="994176"/>
                  </a:lnTo>
                  <a:lnTo>
                    <a:pt x="905815" y="969228"/>
                  </a:lnTo>
                  <a:lnTo>
                    <a:pt x="949789" y="945092"/>
                  </a:lnTo>
                  <a:lnTo>
                    <a:pt x="994268" y="921775"/>
                  </a:lnTo>
                  <a:lnTo>
                    <a:pt x="1039240" y="899287"/>
                  </a:lnTo>
                  <a:lnTo>
                    <a:pt x="1082700" y="878541"/>
                  </a:lnTo>
                  <a:lnTo>
                    <a:pt x="1126349" y="858663"/>
                  </a:lnTo>
                  <a:lnTo>
                    <a:pt x="1170177" y="839647"/>
                  </a:lnTo>
                  <a:lnTo>
                    <a:pt x="1214175" y="821491"/>
                  </a:lnTo>
                  <a:lnTo>
                    <a:pt x="1258331" y="804190"/>
                  </a:lnTo>
                  <a:lnTo>
                    <a:pt x="1302638" y="787743"/>
                  </a:lnTo>
                  <a:lnTo>
                    <a:pt x="1347083" y="772145"/>
                  </a:lnTo>
                  <a:lnTo>
                    <a:pt x="1391659" y="757393"/>
                  </a:lnTo>
                  <a:lnTo>
                    <a:pt x="1436354" y="743483"/>
                  </a:lnTo>
                  <a:lnTo>
                    <a:pt x="1481159" y="730412"/>
                  </a:lnTo>
                  <a:lnTo>
                    <a:pt x="1526064" y="718178"/>
                  </a:lnTo>
                  <a:lnTo>
                    <a:pt x="1571058" y="706775"/>
                  </a:lnTo>
                  <a:lnTo>
                    <a:pt x="1616134" y="696202"/>
                  </a:lnTo>
                  <a:lnTo>
                    <a:pt x="1661279" y="686454"/>
                  </a:lnTo>
                  <a:lnTo>
                    <a:pt x="1706484" y="677528"/>
                  </a:lnTo>
                  <a:lnTo>
                    <a:pt x="1751740" y="669421"/>
                  </a:lnTo>
                  <a:lnTo>
                    <a:pt x="1797037" y="662129"/>
                  </a:lnTo>
                  <a:lnTo>
                    <a:pt x="1842364" y="655650"/>
                  </a:lnTo>
                  <a:lnTo>
                    <a:pt x="1887712" y="649979"/>
                  </a:lnTo>
                  <a:lnTo>
                    <a:pt x="1933071" y="645113"/>
                  </a:lnTo>
                  <a:lnTo>
                    <a:pt x="1978430" y="641048"/>
                  </a:lnTo>
                  <a:lnTo>
                    <a:pt x="2023781" y="637783"/>
                  </a:lnTo>
                  <a:lnTo>
                    <a:pt x="2069113" y="635312"/>
                  </a:lnTo>
                  <a:lnTo>
                    <a:pt x="2114416" y="633633"/>
                  </a:lnTo>
                  <a:lnTo>
                    <a:pt x="2159680" y="632742"/>
                  </a:lnTo>
                  <a:lnTo>
                    <a:pt x="2204895" y="632635"/>
                  </a:lnTo>
                  <a:lnTo>
                    <a:pt x="2250052" y="633310"/>
                  </a:lnTo>
                  <a:lnTo>
                    <a:pt x="2295141" y="634764"/>
                  </a:lnTo>
                  <a:lnTo>
                    <a:pt x="2340151" y="636991"/>
                  </a:lnTo>
                  <a:lnTo>
                    <a:pt x="2385074" y="639990"/>
                  </a:lnTo>
                  <a:lnTo>
                    <a:pt x="2429898" y="643757"/>
                  </a:lnTo>
                  <a:lnTo>
                    <a:pt x="2474614" y="648288"/>
                  </a:lnTo>
                  <a:lnTo>
                    <a:pt x="2519212" y="653580"/>
                  </a:lnTo>
                  <a:lnTo>
                    <a:pt x="2563682" y="659630"/>
                  </a:lnTo>
                  <a:lnTo>
                    <a:pt x="2608015" y="666434"/>
                  </a:lnTo>
                  <a:lnTo>
                    <a:pt x="2652199" y="673988"/>
                  </a:lnTo>
                  <a:lnTo>
                    <a:pt x="2696227" y="682291"/>
                  </a:lnTo>
                  <a:lnTo>
                    <a:pt x="2740087" y="691337"/>
                  </a:lnTo>
                  <a:lnTo>
                    <a:pt x="2783769" y="701124"/>
                  </a:lnTo>
                  <a:lnTo>
                    <a:pt x="2827265" y="711648"/>
                  </a:lnTo>
                  <a:lnTo>
                    <a:pt x="2870563" y="722906"/>
                  </a:lnTo>
                  <a:lnTo>
                    <a:pt x="2913654" y="734894"/>
                  </a:lnTo>
                  <a:lnTo>
                    <a:pt x="2956528" y="747609"/>
                  </a:lnTo>
                  <a:lnTo>
                    <a:pt x="2999175" y="761048"/>
                  </a:lnTo>
                  <a:lnTo>
                    <a:pt x="3041586" y="775207"/>
                  </a:lnTo>
                  <a:lnTo>
                    <a:pt x="3083750" y="790084"/>
                  </a:lnTo>
                  <a:lnTo>
                    <a:pt x="3125657" y="805673"/>
                  </a:lnTo>
                  <a:lnTo>
                    <a:pt x="3167298" y="821973"/>
                  </a:lnTo>
                  <a:lnTo>
                    <a:pt x="3208663" y="838979"/>
                  </a:lnTo>
                  <a:lnTo>
                    <a:pt x="3249741" y="856688"/>
                  </a:lnTo>
                  <a:lnTo>
                    <a:pt x="3290523" y="875098"/>
                  </a:lnTo>
                  <a:lnTo>
                    <a:pt x="3330999" y="894204"/>
                  </a:lnTo>
                  <a:lnTo>
                    <a:pt x="3371159" y="914002"/>
                  </a:lnTo>
                  <a:lnTo>
                    <a:pt x="3410993" y="934491"/>
                  </a:lnTo>
                  <a:lnTo>
                    <a:pt x="3450491" y="955666"/>
                  </a:lnTo>
                  <a:lnTo>
                    <a:pt x="3489644" y="977523"/>
                  </a:lnTo>
                  <a:lnTo>
                    <a:pt x="3528441" y="1000061"/>
                  </a:lnTo>
                  <a:lnTo>
                    <a:pt x="3566872" y="1023274"/>
                  </a:lnTo>
                  <a:lnTo>
                    <a:pt x="3604929" y="1047160"/>
                  </a:lnTo>
                  <a:lnTo>
                    <a:pt x="3642599" y="1071715"/>
                  </a:lnTo>
                  <a:lnTo>
                    <a:pt x="3679875" y="1096936"/>
                  </a:lnTo>
                  <a:lnTo>
                    <a:pt x="3716746" y="1122820"/>
                  </a:lnTo>
                  <a:lnTo>
                    <a:pt x="3753201" y="1149362"/>
                  </a:lnTo>
                  <a:lnTo>
                    <a:pt x="3789232" y="1176561"/>
                  </a:lnTo>
                  <a:lnTo>
                    <a:pt x="3824827" y="1204411"/>
                  </a:lnTo>
                  <a:lnTo>
                    <a:pt x="3859978" y="1232911"/>
                  </a:lnTo>
                  <a:lnTo>
                    <a:pt x="3894675" y="1262056"/>
                  </a:lnTo>
                  <a:lnTo>
                    <a:pt x="3928907" y="1291843"/>
                  </a:lnTo>
                  <a:lnTo>
                    <a:pt x="3962664" y="1322269"/>
                  </a:lnTo>
                  <a:lnTo>
                    <a:pt x="3995937" y="1353330"/>
                  </a:lnTo>
                  <a:lnTo>
                    <a:pt x="4028716" y="1385023"/>
                  </a:lnTo>
                  <a:lnTo>
                    <a:pt x="4060991" y="1417345"/>
                  </a:lnTo>
                  <a:lnTo>
                    <a:pt x="4092752" y="1450292"/>
                  </a:lnTo>
                  <a:lnTo>
                    <a:pt x="4123989" y="1483860"/>
                  </a:lnTo>
                  <a:lnTo>
                    <a:pt x="4154692" y="1518047"/>
                  </a:lnTo>
                  <a:lnTo>
                    <a:pt x="4184851" y="1552849"/>
                  </a:lnTo>
                  <a:lnTo>
                    <a:pt x="4214456" y="1588262"/>
                  </a:lnTo>
                  <a:lnTo>
                    <a:pt x="4243498" y="1624283"/>
                  </a:lnTo>
                  <a:lnTo>
                    <a:pt x="4271967" y="1660910"/>
                  </a:lnTo>
                  <a:lnTo>
                    <a:pt x="4299852" y="1698137"/>
                  </a:lnTo>
                  <a:lnTo>
                    <a:pt x="4327144" y="1735962"/>
                  </a:lnTo>
                  <a:lnTo>
                    <a:pt x="4353833" y="1774382"/>
                  </a:lnTo>
                  <a:lnTo>
                    <a:pt x="4379908" y="1813394"/>
                  </a:lnTo>
                  <a:lnTo>
                    <a:pt x="4405361" y="1852993"/>
                  </a:lnTo>
                  <a:lnTo>
                    <a:pt x="4430181" y="1893176"/>
                  </a:lnTo>
                  <a:lnTo>
                    <a:pt x="4454358" y="1933940"/>
                  </a:lnTo>
                  <a:lnTo>
                    <a:pt x="4477882" y="1975282"/>
                  </a:lnTo>
                  <a:lnTo>
                    <a:pt x="4500744" y="2017198"/>
                  </a:lnTo>
                  <a:lnTo>
                    <a:pt x="4522934" y="2059684"/>
                  </a:lnTo>
                  <a:lnTo>
                    <a:pt x="4544441" y="2102739"/>
                  </a:lnTo>
                  <a:lnTo>
                    <a:pt x="4566038" y="2148033"/>
                  </a:lnTo>
                  <a:lnTo>
                    <a:pt x="4586736" y="2193675"/>
                  </a:lnTo>
                  <a:lnTo>
                    <a:pt x="4606534" y="2239652"/>
                  </a:lnTo>
                  <a:lnTo>
                    <a:pt x="4625429" y="2285951"/>
                  </a:lnTo>
                  <a:lnTo>
                    <a:pt x="4643418" y="2332558"/>
                  </a:lnTo>
                  <a:lnTo>
                    <a:pt x="4660499" y="2379459"/>
                  </a:lnTo>
                  <a:lnTo>
                    <a:pt x="4676670" y="2426642"/>
                  </a:lnTo>
                  <a:lnTo>
                    <a:pt x="4691929" y="2474093"/>
                  </a:lnTo>
                  <a:lnTo>
                    <a:pt x="4706273" y="2521799"/>
                  </a:lnTo>
                  <a:lnTo>
                    <a:pt x="4719700" y="2569746"/>
                  </a:lnTo>
                  <a:lnTo>
                    <a:pt x="4732207" y="2617921"/>
                  </a:lnTo>
                  <a:lnTo>
                    <a:pt x="4743792" y="2666311"/>
                  </a:lnTo>
                  <a:lnTo>
                    <a:pt x="4754453" y="2714902"/>
                  </a:lnTo>
                  <a:lnTo>
                    <a:pt x="4764188" y="2763681"/>
                  </a:lnTo>
                  <a:lnTo>
                    <a:pt x="4772993" y="2812635"/>
                  </a:lnTo>
                  <a:lnTo>
                    <a:pt x="4780868" y="2861750"/>
                  </a:lnTo>
                  <a:lnTo>
                    <a:pt x="4787808" y="2911012"/>
                  </a:lnTo>
                  <a:lnTo>
                    <a:pt x="4793813" y="2960410"/>
                  </a:lnTo>
                  <a:lnTo>
                    <a:pt x="4798880" y="3009929"/>
                  </a:lnTo>
                  <a:lnTo>
                    <a:pt x="4803006" y="3059555"/>
                  </a:lnTo>
                  <a:lnTo>
                    <a:pt x="4806189" y="3109276"/>
                  </a:lnTo>
                  <a:lnTo>
                    <a:pt x="4808426" y="3159078"/>
                  </a:lnTo>
                  <a:lnTo>
                    <a:pt x="4809716" y="3208948"/>
                  </a:lnTo>
                  <a:lnTo>
                    <a:pt x="4810056" y="3258873"/>
                  </a:lnTo>
                  <a:lnTo>
                    <a:pt x="4809444" y="3308838"/>
                  </a:lnTo>
                  <a:lnTo>
                    <a:pt x="4807877" y="3358831"/>
                  </a:lnTo>
                  <a:lnTo>
                    <a:pt x="4805353" y="3408839"/>
                  </a:lnTo>
                  <a:lnTo>
                    <a:pt x="4801870" y="3458848"/>
                  </a:lnTo>
                  <a:lnTo>
                    <a:pt x="4797425" y="3508844"/>
                  </a:lnTo>
                </a:path>
                <a:path w="5399405" h="3509010">
                  <a:moveTo>
                    <a:pt x="1293749" y="2016506"/>
                  </a:moveTo>
                  <a:lnTo>
                    <a:pt x="1337497" y="1993394"/>
                  </a:lnTo>
                  <a:lnTo>
                    <a:pt x="1381808" y="1971622"/>
                  </a:lnTo>
                  <a:lnTo>
                    <a:pt x="1426654" y="1951197"/>
                  </a:lnTo>
                  <a:lnTo>
                    <a:pt x="1472004" y="1932128"/>
                  </a:lnTo>
                  <a:lnTo>
                    <a:pt x="1517829" y="1914423"/>
                  </a:lnTo>
                  <a:lnTo>
                    <a:pt x="1564099" y="1898090"/>
                  </a:lnTo>
                  <a:lnTo>
                    <a:pt x="1610785" y="1883137"/>
                  </a:lnTo>
                  <a:lnTo>
                    <a:pt x="1657856" y="1869571"/>
                  </a:lnTo>
                  <a:lnTo>
                    <a:pt x="1705284" y="1857402"/>
                  </a:lnTo>
                  <a:lnTo>
                    <a:pt x="1753038" y="1846637"/>
                  </a:lnTo>
                  <a:lnTo>
                    <a:pt x="1801089" y="1837284"/>
                  </a:lnTo>
                  <a:lnTo>
                    <a:pt x="1849408" y="1829351"/>
                  </a:lnTo>
                  <a:lnTo>
                    <a:pt x="1897964" y="1822847"/>
                  </a:lnTo>
                  <a:lnTo>
                    <a:pt x="1946729" y="1817779"/>
                  </a:lnTo>
                  <a:lnTo>
                    <a:pt x="1995672" y="1814155"/>
                  </a:lnTo>
                  <a:lnTo>
                    <a:pt x="2044764" y="1811984"/>
                  </a:lnTo>
                  <a:lnTo>
                    <a:pt x="2093976" y="1811274"/>
                  </a:lnTo>
                  <a:lnTo>
                    <a:pt x="2142276" y="1811971"/>
                  </a:lnTo>
                  <a:lnTo>
                    <a:pt x="2190306" y="1814054"/>
                  </a:lnTo>
                  <a:lnTo>
                    <a:pt x="2238047" y="1817505"/>
                  </a:lnTo>
                  <a:lnTo>
                    <a:pt x="2285476" y="1822309"/>
                  </a:lnTo>
                  <a:lnTo>
                    <a:pt x="2332573" y="1828448"/>
                  </a:lnTo>
                  <a:lnTo>
                    <a:pt x="2379316" y="1835907"/>
                  </a:lnTo>
                  <a:lnTo>
                    <a:pt x="2425684" y="1844670"/>
                  </a:lnTo>
                  <a:lnTo>
                    <a:pt x="2471657" y="1854719"/>
                  </a:lnTo>
                  <a:lnTo>
                    <a:pt x="2517212" y="1866039"/>
                  </a:lnTo>
                  <a:lnTo>
                    <a:pt x="2562329" y="1878613"/>
                  </a:lnTo>
                  <a:lnTo>
                    <a:pt x="2606987" y="1892425"/>
                  </a:lnTo>
                  <a:lnTo>
                    <a:pt x="2651165" y="1907459"/>
                  </a:lnTo>
                  <a:lnTo>
                    <a:pt x="2694841" y="1923698"/>
                  </a:lnTo>
                  <a:lnTo>
                    <a:pt x="2737995" y="1941126"/>
                  </a:lnTo>
                  <a:lnTo>
                    <a:pt x="2780605" y="1959727"/>
                  </a:lnTo>
                  <a:lnTo>
                    <a:pt x="2822649" y="1979484"/>
                  </a:lnTo>
                  <a:lnTo>
                    <a:pt x="2864108" y="2000381"/>
                  </a:lnTo>
                  <a:lnTo>
                    <a:pt x="2904960" y="2022402"/>
                  </a:lnTo>
                  <a:lnTo>
                    <a:pt x="2945184" y="2045530"/>
                  </a:lnTo>
                  <a:lnTo>
                    <a:pt x="2984758" y="2069749"/>
                  </a:lnTo>
                  <a:lnTo>
                    <a:pt x="3023662" y="2095043"/>
                  </a:lnTo>
                  <a:lnTo>
                    <a:pt x="3061874" y="2121396"/>
                  </a:lnTo>
                  <a:lnTo>
                    <a:pt x="3099374" y="2148790"/>
                  </a:lnTo>
                  <a:lnTo>
                    <a:pt x="3136139" y="2177210"/>
                  </a:lnTo>
                  <a:lnTo>
                    <a:pt x="3172150" y="2206640"/>
                  </a:lnTo>
                  <a:lnTo>
                    <a:pt x="3207384" y="2237063"/>
                  </a:lnTo>
                  <a:lnTo>
                    <a:pt x="3241822" y="2268463"/>
                  </a:lnTo>
                  <a:lnTo>
                    <a:pt x="3275441" y="2300823"/>
                  </a:lnTo>
                  <a:lnTo>
                    <a:pt x="3308220" y="2334127"/>
                  </a:lnTo>
                  <a:lnTo>
                    <a:pt x="3340139" y="2368359"/>
                  </a:lnTo>
                  <a:lnTo>
                    <a:pt x="3371177" y="2403503"/>
                  </a:lnTo>
                  <a:lnTo>
                    <a:pt x="3401311" y="2439542"/>
                  </a:lnTo>
                  <a:lnTo>
                    <a:pt x="3430522" y="2476459"/>
                  </a:lnTo>
                  <a:lnTo>
                    <a:pt x="3458787" y="2514240"/>
                  </a:lnTo>
                  <a:lnTo>
                    <a:pt x="3486086" y="2552866"/>
                  </a:lnTo>
                  <a:lnTo>
                    <a:pt x="3512398" y="2592323"/>
                  </a:lnTo>
                  <a:lnTo>
                    <a:pt x="3537701" y="2632593"/>
                  </a:lnTo>
                  <a:lnTo>
                    <a:pt x="3561975" y="2673660"/>
                  </a:lnTo>
                  <a:lnTo>
                    <a:pt x="3585199" y="2715508"/>
                  </a:lnTo>
                  <a:lnTo>
                    <a:pt x="3607350" y="2758121"/>
                  </a:lnTo>
                  <a:lnTo>
                    <a:pt x="3628408" y="2801482"/>
                  </a:lnTo>
                  <a:lnTo>
                    <a:pt x="3648353" y="2845575"/>
                  </a:lnTo>
                  <a:lnTo>
                    <a:pt x="3667162" y="2890383"/>
                  </a:lnTo>
                  <a:lnTo>
                    <a:pt x="3684815" y="2935891"/>
                  </a:lnTo>
                  <a:lnTo>
                    <a:pt x="3701290" y="2982082"/>
                  </a:lnTo>
                  <a:lnTo>
                    <a:pt x="3716567" y="3028940"/>
                  </a:lnTo>
                  <a:lnTo>
                    <a:pt x="3730625" y="3076448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474719" y="2461641"/>
              <a:ext cx="4958080" cy="2201545"/>
            </a:xfrm>
            <a:custGeom>
              <a:avLst/>
              <a:gdLst/>
              <a:ahLst/>
              <a:cxnLst/>
              <a:rect l="l" t="t" r="r" b="b"/>
              <a:pathLst>
                <a:path w="4958080" h="2201545">
                  <a:moveTo>
                    <a:pt x="4957572" y="2169287"/>
                  </a:moveTo>
                  <a:lnTo>
                    <a:pt x="4903349" y="2174332"/>
                  </a:lnTo>
                  <a:lnTo>
                    <a:pt x="4849234" y="2178937"/>
                  </a:lnTo>
                  <a:lnTo>
                    <a:pt x="4795228" y="2183103"/>
                  </a:lnTo>
                  <a:lnTo>
                    <a:pt x="4741334" y="2186829"/>
                  </a:lnTo>
                  <a:lnTo>
                    <a:pt x="4687556" y="2190119"/>
                  </a:lnTo>
                  <a:lnTo>
                    <a:pt x="4633895" y="2192972"/>
                  </a:lnTo>
                  <a:lnTo>
                    <a:pt x="4580355" y="2195390"/>
                  </a:lnTo>
                  <a:lnTo>
                    <a:pt x="4526938" y="2197375"/>
                  </a:lnTo>
                  <a:lnTo>
                    <a:pt x="4473647" y="2198927"/>
                  </a:lnTo>
                  <a:lnTo>
                    <a:pt x="4420484" y="2200047"/>
                  </a:lnTo>
                  <a:lnTo>
                    <a:pt x="4367453" y="2200738"/>
                  </a:lnTo>
                  <a:lnTo>
                    <a:pt x="4314556" y="2200999"/>
                  </a:lnTo>
                  <a:lnTo>
                    <a:pt x="4261796" y="2200833"/>
                  </a:lnTo>
                  <a:lnTo>
                    <a:pt x="4209176" y="2200240"/>
                  </a:lnTo>
                  <a:lnTo>
                    <a:pt x="4156697" y="2199221"/>
                  </a:lnTo>
                  <a:lnTo>
                    <a:pt x="4104364" y="2197778"/>
                  </a:lnTo>
                  <a:lnTo>
                    <a:pt x="4052178" y="2195912"/>
                  </a:lnTo>
                  <a:lnTo>
                    <a:pt x="4000142" y="2193625"/>
                  </a:lnTo>
                  <a:lnTo>
                    <a:pt x="3948260" y="2190916"/>
                  </a:lnTo>
                  <a:lnTo>
                    <a:pt x="3896534" y="2187788"/>
                  </a:lnTo>
                  <a:lnTo>
                    <a:pt x="3844966" y="2184242"/>
                  </a:lnTo>
                  <a:lnTo>
                    <a:pt x="3793559" y="2180279"/>
                  </a:lnTo>
                  <a:lnTo>
                    <a:pt x="3742316" y="2175900"/>
                  </a:lnTo>
                  <a:lnTo>
                    <a:pt x="3691240" y="2171106"/>
                  </a:lnTo>
                  <a:lnTo>
                    <a:pt x="3640334" y="2165898"/>
                  </a:lnTo>
                  <a:lnTo>
                    <a:pt x="3589599" y="2160279"/>
                  </a:lnTo>
                  <a:lnTo>
                    <a:pt x="3539040" y="2154248"/>
                  </a:lnTo>
                  <a:lnTo>
                    <a:pt x="3488658" y="2147807"/>
                  </a:lnTo>
                  <a:lnTo>
                    <a:pt x="3438456" y="2140957"/>
                  </a:lnTo>
                  <a:lnTo>
                    <a:pt x="3388437" y="2133700"/>
                  </a:lnTo>
                  <a:lnTo>
                    <a:pt x="3338604" y="2126036"/>
                  </a:lnTo>
                  <a:lnTo>
                    <a:pt x="3288960" y="2117967"/>
                  </a:lnTo>
                  <a:lnTo>
                    <a:pt x="3239506" y="2109494"/>
                  </a:lnTo>
                  <a:lnTo>
                    <a:pt x="3190247" y="2100618"/>
                  </a:lnTo>
                  <a:lnTo>
                    <a:pt x="3141184" y="2091341"/>
                  </a:lnTo>
                  <a:lnTo>
                    <a:pt x="3092321" y="2081663"/>
                  </a:lnTo>
                  <a:lnTo>
                    <a:pt x="3043659" y="2071586"/>
                  </a:lnTo>
                  <a:lnTo>
                    <a:pt x="2995202" y="2061111"/>
                  </a:lnTo>
                  <a:lnTo>
                    <a:pt x="2946953" y="2050239"/>
                  </a:lnTo>
                  <a:lnTo>
                    <a:pt x="2898914" y="2038971"/>
                  </a:lnTo>
                  <a:lnTo>
                    <a:pt x="2851088" y="2027309"/>
                  </a:lnTo>
                  <a:lnTo>
                    <a:pt x="2803477" y="2015253"/>
                  </a:lnTo>
                  <a:lnTo>
                    <a:pt x="2756085" y="2002806"/>
                  </a:lnTo>
                  <a:lnTo>
                    <a:pt x="2708914" y="1989967"/>
                  </a:lnTo>
                  <a:lnTo>
                    <a:pt x="2661967" y="1976739"/>
                  </a:lnTo>
                  <a:lnTo>
                    <a:pt x="2615246" y="1963122"/>
                  </a:lnTo>
                  <a:lnTo>
                    <a:pt x="2568755" y="1949118"/>
                  </a:lnTo>
                  <a:lnTo>
                    <a:pt x="2522495" y="1934728"/>
                  </a:lnTo>
                  <a:lnTo>
                    <a:pt x="2476470" y="1919952"/>
                  </a:lnTo>
                  <a:lnTo>
                    <a:pt x="2430682" y="1904793"/>
                  </a:lnTo>
                  <a:lnTo>
                    <a:pt x="2385135" y="1889251"/>
                  </a:lnTo>
                  <a:lnTo>
                    <a:pt x="2339830" y="1873328"/>
                  </a:lnTo>
                  <a:lnTo>
                    <a:pt x="2294771" y="1857025"/>
                  </a:lnTo>
                  <a:lnTo>
                    <a:pt x="2249960" y="1840343"/>
                  </a:lnTo>
                  <a:lnTo>
                    <a:pt x="2205401" y="1823283"/>
                  </a:lnTo>
                  <a:lnTo>
                    <a:pt x="2161094" y="1805846"/>
                  </a:lnTo>
                  <a:lnTo>
                    <a:pt x="2117045" y="1788033"/>
                  </a:lnTo>
                  <a:lnTo>
                    <a:pt x="2073254" y="1769847"/>
                  </a:lnTo>
                  <a:lnTo>
                    <a:pt x="2029725" y="1751287"/>
                  </a:lnTo>
                  <a:lnTo>
                    <a:pt x="1986461" y="1732356"/>
                  </a:lnTo>
                  <a:lnTo>
                    <a:pt x="1943464" y="1713054"/>
                  </a:lnTo>
                  <a:lnTo>
                    <a:pt x="1900737" y="1693382"/>
                  </a:lnTo>
                  <a:lnTo>
                    <a:pt x="1858283" y="1673342"/>
                  </a:lnTo>
                  <a:lnTo>
                    <a:pt x="1816104" y="1652935"/>
                  </a:lnTo>
                  <a:lnTo>
                    <a:pt x="1774204" y="1632162"/>
                  </a:lnTo>
                  <a:lnTo>
                    <a:pt x="1732584" y="1611024"/>
                  </a:lnTo>
                  <a:lnTo>
                    <a:pt x="1691248" y="1589523"/>
                  </a:lnTo>
                  <a:lnTo>
                    <a:pt x="1650198" y="1567659"/>
                  </a:lnTo>
                  <a:lnTo>
                    <a:pt x="1609438" y="1545434"/>
                  </a:lnTo>
                  <a:lnTo>
                    <a:pt x="1568969" y="1522849"/>
                  </a:lnTo>
                  <a:lnTo>
                    <a:pt x="1528794" y="1499906"/>
                  </a:lnTo>
                  <a:lnTo>
                    <a:pt x="1488917" y="1476604"/>
                  </a:lnTo>
                  <a:lnTo>
                    <a:pt x="1449339" y="1452947"/>
                  </a:lnTo>
                  <a:lnTo>
                    <a:pt x="1410064" y="1428934"/>
                  </a:lnTo>
                  <a:lnTo>
                    <a:pt x="1371095" y="1404567"/>
                  </a:lnTo>
                  <a:lnTo>
                    <a:pt x="1332434" y="1379847"/>
                  </a:lnTo>
                  <a:lnTo>
                    <a:pt x="1294083" y="1354776"/>
                  </a:lnTo>
                  <a:lnTo>
                    <a:pt x="1256046" y="1329354"/>
                  </a:lnTo>
                  <a:lnTo>
                    <a:pt x="1218325" y="1303583"/>
                  </a:lnTo>
                  <a:lnTo>
                    <a:pt x="1180923" y="1277464"/>
                  </a:lnTo>
                  <a:lnTo>
                    <a:pt x="1143843" y="1250998"/>
                  </a:lnTo>
                  <a:lnTo>
                    <a:pt x="1107087" y="1224186"/>
                  </a:lnTo>
                  <a:lnTo>
                    <a:pt x="1070658" y="1197029"/>
                  </a:lnTo>
                  <a:lnTo>
                    <a:pt x="1034559" y="1169530"/>
                  </a:lnTo>
                  <a:lnTo>
                    <a:pt x="998793" y="1141688"/>
                  </a:lnTo>
                  <a:lnTo>
                    <a:pt x="963361" y="1113505"/>
                  </a:lnTo>
                  <a:lnTo>
                    <a:pt x="928268" y="1084983"/>
                  </a:lnTo>
                  <a:lnTo>
                    <a:pt x="893516" y="1056122"/>
                  </a:lnTo>
                  <a:lnTo>
                    <a:pt x="859106" y="1026924"/>
                  </a:lnTo>
                  <a:lnTo>
                    <a:pt x="825043" y="997389"/>
                  </a:lnTo>
                  <a:lnTo>
                    <a:pt x="791329" y="967519"/>
                  </a:lnTo>
                  <a:lnTo>
                    <a:pt x="757967" y="937316"/>
                  </a:lnTo>
                  <a:lnTo>
                    <a:pt x="724958" y="906780"/>
                  </a:lnTo>
                  <a:lnTo>
                    <a:pt x="692307" y="875913"/>
                  </a:lnTo>
                  <a:lnTo>
                    <a:pt x="660015" y="844715"/>
                  </a:lnTo>
                  <a:lnTo>
                    <a:pt x="628086" y="813189"/>
                  </a:lnTo>
                  <a:lnTo>
                    <a:pt x="596522" y="781334"/>
                  </a:lnTo>
                  <a:lnTo>
                    <a:pt x="565326" y="749153"/>
                  </a:lnTo>
                  <a:lnTo>
                    <a:pt x="534500" y="716646"/>
                  </a:lnTo>
                  <a:lnTo>
                    <a:pt x="504048" y="683816"/>
                  </a:lnTo>
                  <a:lnTo>
                    <a:pt x="473972" y="650662"/>
                  </a:lnTo>
                  <a:lnTo>
                    <a:pt x="444274" y="617186"/>
                  </a:lnTo>
                  <a:lnTo>
                    <a:pt x="414958" y="583389"/>
                  </a:lnTo>
                  <a:lnTo>
                    <a:pt x="386027" y="549273"/>
                  </a:lnTo>
                  <a:lnTo>
                    <a:pt x="357482" y="514839"/>
                  </a:lnTo>
                  <a:lnTo>
                    <a:pt x="329326" y="480087"/>
                  </a:lnTo>
                  <a:lnTo>
                    <a:pt x="301563" y="445020"/>
                  </a:lnTo>
                  <a:lnTo>
                    <a:pt x="274195" y="409638"/>
                  </a:lnTo>
                  <a:lnTo>
                    <a:pt x="247225" y="373942"/>
                  </a:lnTo>
                  <a:lnTo>
                    <a:pt x="220656" y="337934"/>
                  </a:lnTo>
                  <a:lnTo>
                    <a:pt x="194489" y="301614"/>
                  </a:lnTo>
                  <a:lnTo>
                    <a:pt x="168729" y="264985"/>
                  </a:lnTo>
                  <a:lnTo>
                    <a:pt x="143377" y="228047"/>
                  </a:lnTo>
                  <a:lnTo>
                    <a:pt x="118436" y="190801"/>
                  </a:lnTo>
                  <a:lnTo>
                    <a:pt x="93910" y="153249"/>
                  </a:lnTo>
                  <a:lnTo>
                    <a:pt x="69800" y="115391"/>
                  </a:lnTo>
                  <a:lnTo>
                    <a:pt x="46110" y="77230"/>
                  </a:lnTo>
                  <a:lnTo>
                    <a:pt x="22842" y="38765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rgbClr val="FF006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072000" y="1986026"/>
              <a:ext cx="4232275" cy="3603625"/>
            </a:xfrm>
            <a:custGeom>
              <a:avLst/>
              <a:gdLst/>
              <a:ahLst/>
              <a:cxnLst/>
              <a:rect l="l" t="t" r="r" b="b"/>
              <a:pathLst>
                <a:path w="4232275" h="3603625">
                  <a:moveTo>
                    <a:pt x="0" y="88900"/>
                  </a:moveTo>
                  <a:lnTo>
                    <a:pt x="990600" y="3546475"/>
                  </a:lnTo>
                </a:path>
                <a:path w="4232275" h="3603625">
                  <a:moveTo>
                    <a:pt x="1620774" y="0"/>
                  </a:moveTo>
                  <a:lnTo>
                    <a:pt x="990600" y="3513074"/>
                  </a:lnTo>
                </a:path>
                <a:path w="4232275" h="3603625">
                  <a:moveTo>
                    <a:pt x="3151124" y="539750"/>
                  </a:moveTo>
                  <a:lnTo>
                    <a:pt x="990600" y="3513074"/>
                  </a:lnTo>
                </a:path>
                <a:path w="4232275" h="3603625">
                  <a:moveTo>
                    <a:pt x="4232275" y="1801749"/>
                  </a:moveTo>
                  <a:lnTo>
                    <a:pt x="990600" y="3603561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2841497" y="2706624"/>
              <a:ext cx="5373751" cy="307187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3404870" y="2645155"/>
            <a:ext cx="2190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latin typeface="Times New Roman"/>
                <a:cs typeface="Times New Roman"/>
              </a:rPr>
              <a:t>P</a:t>
            </a:r>
            <a:r>
              <a:rPr dirty="0" baseline="-20833" sz="1200" spc="-15" b="1">
                <a:latin typeface="Times New Roman"/>
                <a:cs typeface="Times New Roman"/>
              </a:rPr>
              <a:t>1</a:t>
            </a:r>
            <a:endParaRPr baseline="-20833"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741673" y="3061208"/>
            <a:ext cx="2190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latin typeface="Times New Roman"/>
                <a:cs typeface="Times New Roman"/>
              </a:rPr>
              <a:t>P</a:t>
            </a:r>
            <a:r>
              <a:rPr dirty="0" baseline="-20833" sz="1200" spc="-15" b="1">
                <a:latin typeface="Times New Roman"/>
                <a:cs typeface="Times New Roman"/>
              </a:rPr>
              <a:t>2</a:t>
            </a:r>
            <a:endParaRPr baseline="-20833"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21251" y="3636009"/>
            <a:ext cx="1187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P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512690" y="3722877"/>
            <a:ext cx="7683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b="1">
                <a:latin typeface="Times New Roman"/>
                <a:cs typeface="Times New Roman"/>
              </a:rPr>
              <a:t>3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434076" y="4199635"/>
            <a:ext cx="1187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P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525515" y="4286503"/>
            <a:ext cx="7683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b="1">
                <a:latin typeface="Times New Roman"/>
                <a:cs typeface="Times New Roman"/>
              </a:rPr>
              <a:t>4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672453" y="4537964"/>
            <a:ext cx="1187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P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763893" y="4624832"/>
            <a:ext cx="7683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b="1">
                <a:latin typeface="Times New Roman"/>
                <a:cs typeface="Times New Roman"/>
              </a:rPr>
              <a:t>5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458456" y="4626609"/>
            <a:ext cx="2190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latin typeface="Times New Roman"/>
                <a:cs typeface="Times New Roman"/>
              </a:rPr>
              <a:t>P</a:t>
            </a:r>
            <a:r>
              <a:rPr dirty="0" baseline="-20833" sz="1200" spc="-15" b="1">
                <a:latin typeface="Times New Roman"/>
                <a:cs typeface="Times New Roman"/>
              </a:rPr>
              <a:t>6</a:t>
            </a:r>
            <a:endParaRPr baseline="-20833" sz="12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998206" y="4626609"/>
            <a:ext cx="2190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latin typeface="Times New Roman"/>
                <a:cs typeface="Times New Roman"/>
              </a:rPr>
              <a:t>P</a:t>
            </a:r>
            <a:r>
              <a:rPr dirty="0" baseline="-20833" sz="1200" spc="-15" b="1">
                <a:latin typeface="Times New Roman"/>
                <a:cs typeface="Times New Roman"/>
              </a:rPr>
              <a:t>7</a:t>
            </a:r>
            <a:endParaRPr baseline="-20833" sz="12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420734" y="4447413"/>
            <a:ext cx="2190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latin typeface="Times New Roman"/>
                <a:cs typeface="Times New Roman"/>
              </a:rPr>
              <a:t>P</a:t>
            </a:r>
            <a:r>
              <a:rPr dirty="0" baseline="-20833" sz="1200" spc="-15" b="1">
                <a:latin typeface="Times New Roman"/>
                <a:cs typeface="Times New Roman"/>
              </a:rPr>
              <a:t>8</a:t>
            </a:r>
            <a:endParaRPr baseline="-20833" sz="12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340353" y="2284857"/>
            <a:ext cx="1187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P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799969" y="3061842"/>
            <a:ext cx="101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892044" y="3818001"/>
            <a:ext cx="101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610483" y="4298442"/>
            <a:ext cx="101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735829" y="2725928"/>
            <a:ext cx="101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6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825746" y="3581527"/>
            <a:ext cx="101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5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150614" y="2284857"/>
            <a:ext cx="101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7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330700" y="4174617"/>
            <a:ext cx="101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4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160522" y="5479491"/>
            <a:ext cx="2903855" cy="8610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64516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O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3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tabLst>
                <a:tab pos="637540" algn="l"/>
              </a:tabLst>
            </a:pPr>
            <a:r>
              <a:rPr dirty="0" sz="1400" b="1">
                <a:solidFill>
                  <a:srgbClr val="3333CC"/>
                </a:solidFill>
                <a:latin typeface="Times New Roman"/>
                <a:cs typeface="Times New Roman"/>
              </a:rPr>
              <a:t>OC = R ( Radius of </a:t>
            </a:r>
            <a:r>
              <a:rPr dirty="0" sz="1400" spc="-5" b="1">
                <a:solidFill>
                  <a:srgbClr val="3333CC"/>
                </a:solidFill>
                <a:latin typeface="Times New Roman"/>
                <a:cs typeface="Times New Roman"/>
              </a:rPr>
              <a:t>Directing Circle)  CP</a:t>
            </a:r>
            <a:r>
              <a:rPr dirty="0" sz="1400" spc="-95" b="1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400" b="1">
                <a:solidFill>
                  <a:srgbClr val="3333CC"/>
                </a:solidFill>
                <a:latin typeface="Times New Roman"/>
                <a:cs typeface="Times New Roman"/>
              </a:rPr>
              <a:t>= r	(Radius of Generating</a:t>
            </a:r>
            <a:r>
              <a:rPr dirty="0" sz="1400" spc="-130" b="1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400" spc="-5" b="1">
                <a:solidFill>
                  <a:srgbClr val="3333CC"/>
                </a:solidFill>
                <a:latin typeface="Times New Roman"/>
                <a:cs typeface="Times New Roman"/>
              </a:rPr>
              <a:t>Circle)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789934" y="5166741"/>
            <a:ext cx="8509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r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034916" y="5256657"/>
            <a:ext cx="40576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5">
                <a:latin typeface="Times New Roman"/>
                <a:cs typeface="Times New Roman"/>
              </a:rPr>
              <a:t>360</a:t>
            </a:r>
            <a:r>
              <a:rPr dirty="0" baseline="24691" sz="1350" spc="7">
                <a:latin typeface="Times New Roman"/>
                <a:cs typeface="Times New Roman"/>
              </a:rPr>
              <a:t>0</a:t>
            </a:r>
            <a:endParaRPr baseline="24691" sz="135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559428" y="5269738"/>
            <a:ext cx="37782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=</a:t>
            </a:r>
            <a:r>
              <a:rPr dirty="0" sz="1400" spc="220" b="1">
                <a:latin typeface="Times New Roman"/>
                <a:cs typeface="Times New Roman"/>
              </a:rPr>
              <a:t> </a:t>
            </a:r>
            <a:r>
              <a:rPr dirty="0" baseline="-35714" sz="2100">
                <a:latin typeface="Times New Roman"/>
                <a:cs typeface="Times New Roman"/>
              </a:rPr>
              <a:t>R</a:t>
            </a:r>
            <a:endParaRPr baseline="-35714" sz="21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0" y="0"/>
            <a:ext cx="5791200" cy="838200"/>
          </a:xfrm>
          <a:prstGeom prst="rect">
            <a:avLst/>
          </a:prstGeom>
          <a:solidFill>
            <a:srgbClr val="FFFF99"/>
          </a:solidFill>
          <a:ln w="12700">
            <a:solidFill>
              <a:srgbClr val="000000"/>
            </a:solidFill>
          </a:ln>
        </p:spPr>
        <p:txBody>
          <a:bodyPr wrap="square" lIns="0" tIns="116839" rIns="0" bIns="0" rtlCol="0" vert="horz">
            <a:spAutoFit/>
          </a:bodyPr>
          <a:lstStyle/>
          <a:p>
            <a:pPr marL="167640" marR="354330">
              <a:lnSpc>
                <a:spcPct val="100000"/>
              </a:lnSpc>
              <a:spcBef>
                <a:spcPts val="919"/>
              </a:spcBef>
            </a:pPr>
            <a:r>
              <a:rPr dirty="0" sz="1200" spc="-5" b="1">
                <a:latin typeface="Times New Roman"/>
                <a:cs typeface="Times New Roman"/>
              </a:rPr>
              <a:t>PROBLEM </a:t>
            </a:r>
            <a:r>
              <a:rPr dirty="0" sz="1200" b="1">
                <a:latin typeface="Times New Roman"/>
                <a:cs typeface="Times New Roman"/>
              </a:rPr>
              <a:t>26: </a:t>
            </a:r>
            <a:r>
              <a:rPr dirty="0" sz="1200" spc="-30">
                <a:latin typeface="Times New Roman"/>
                <a:cs typeface="Times New Roman"/>
              </a:rPr>
              <a:t>DRAW </a:t>
            </a:r>
            <a:r>
              <a:rPr dirty="0" sz="1200" spc="-10">
                <a:latin typeface="Times New Roman"/>
                <a:cs typeface="Times New Roman"/>
              </a:rPr>
              <a:t>LOCUS </a:t>
            </a:r>
            <a:r>
              <a:rPr dirty="0" sz="1200" spc="-5">
                <a:latin typeface="Times New Roman"/>
                <a:cs typeface="Times New Roman"/>
              </a:rPr>
              <a:t>OF A </a:t>
            </a:r>
            <a:r>
              <a:rPr dirty="0" sz="1200" spc="-10">
                <a:latin typeface="Times New Roman"/>
                <a:cs typeface="Times New Roman"/>
              </a:rPr>
              <a:t>POINT </a:t>
            </a:r>
            <a:r>
              <a:rPr dirty="0" sz="1200" spc="-5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PERIPHERY </a:t>
            </a:r>
            <a:r>
              <a:rPr dirty="0" sz="1200" spc="-5">
                <a:latin typeface="Times New Roman"/>
                <a:cs typeface="Times New Roman"/>
              </a:rPr>
              <a:t>OF A</a:t>
            </a:r>
            <a:r>
              <a:rPr dirty="0" sz="1200" spc="-229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CIRCLE  WHICH </a:t>
            </a:r>
            <a:r>
              <a:rPr dirty="0" sz="1200" spc="-15">
                <a:latin typeface="Times New Roman"/>
                <a:cs typeface="Times New Roman"/>
              </a:rPr>
              <a:t>ROLLS </a:t>
            </a:r>
            <a:r>
              <a:rPr dirty="0" sz="1200" spc="-5">
                <a:latin typeface="Times New Roman"/>
                <a:cs typeface="Times New Roman"/>
              </a:rPr>
              <a:t>FROM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INSIDE </a:t>
            </a:r>
            <a:r>
              <a:rPr dirty="0" sz="1200" spc="-5">
                <a:latin typeface="Times New Roman"/>
                <a:cs typeface="Times New Roman"/>
              </a:rPr>
              <a:t>OF A </a:t>
            </a:r>
            <a:r>
              <a:rPr dirty="0" sz="1200" spc="-20">
                <a:latin typeface="Times New Roman"/>
                <a:cs typeface="Times New Roman"/>
              </a:rPr>
              <a:t>CURVED </a:t>
            </a:r>
            <a:r>
              <a:rPr dirty="0" sz="1200" spc="-50">
                <a:latin typeface="Times New Roman"/>
                <a:cs typeface="Times New Roman"/>
              </a:rPr>
              <a:t>PATH. </a:t>
            </a:r>
            <a:r>
              <a:rPr dirty="0" sz="1400" spc="-40" b="1">
                <a:latin typeface="Times New Roman"/>
                <a:cs typeface="Times New Roman"/>
              </a:rPr>
              <a:t>Take </a:t>
            </a:r>
            <a:r>
              <a:rPr dirty="0" sz="1400" spc="-5" b="1">
                <a:latin typeface="Times New Roman"/>
                <a:cs typeface="Times New Roman"/>
              </a:rPr>
              <a:t>diameter</a:t>
            </a:r>
            <a:r>
              <a:rPr dirty="0" sz="1400" spc="8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of</a:t>
            </a:r>
            <a:endParaRPr sz="1400">
              <a:latin typeface="Times New Roman"/>
              <a:cs typeface="Times New Roman"/>
            </a:endParaRPr>
          </a:p>
          <a:p>
            <a:pPr marL="167640">
              <a:lnSpc>
                <a:spcPts val="1670"/>
              </a:lnSpc>
            </a:pPr>
            <a:r>
              <a:rPr dirty="0" sz="1400" spc="-5" b="1">
                <a:latin typeface="Times New Roman"/>
                <a:cs typeface="Times New Roman"/>
              </a:rPr>
              <a:t>rolling circle </a:t>
            </a:r>
            <a:r>
              <a:rPr dirty="0" sz="1400" b="1">
                <a:latin typeface="Times New Roman"/>
                <a:cs typeface="Times New Roman"/>
              </a:rPr>
              <a:t>50 </a:t>
            </a:r>
            <a:r>
              <a:rPr dirty="0" sz="1400" spc="-10" b="1">
                <a:latin typeface="Times New Roman"/>
                <a:cs typeface="Times New Roman"/>
              </a:rPr>
              <a:t>mm </a:t>
            </a:r>
            <a:r>
              <a:rPr dirty="0" sz="1400" b="1">
                <a:latin typeface="Times New Roman"/>
                <a:cs typeface="Times New Roman"/>
              </a:rPr>
              <a:t>and radius of </a:t>
            </a:r>
            <a:r>
              <a:rPr dirty="0" sz="1400" spc="-5" b="1">
                <a:latin typeface="Times New Roman"/>
                <a:cs typeface="Times New Roman"/>
              </a:rPr>
              <a:t>directing circle </a:t>
            </a:r>
            <a:r>
              <a:rPr dirty="0" sz="1400" b="1">
                <a:latin typeface="Times New Roman"/>
                <a:cs typeface="Times New Roman"/>
              </a:rPr>
              <a:t>(curved path) 75</a:t>
            </a:r>
            <a:r>
              <a:rPr dirty="0" sz="1400" spc="-210" b="1">
                <a:latin typeface="Times New Roman"/>
                <a:cs typeface="Times New Roman"/>
              </a:rPr>
              <a:t> </a:t>
            </a:r>
            <a:r>
              <a:rPr dirty="0" sz="1400" spc="-15" b="1">
                <a:latin typeface="Times New Roman"/>
                <a:cs typeface="Times New Roman"/>
              </a:rPr>
              <a:t>mm.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12725" y="1465325"/>
            <a:ext cx="2149475" cy="3875404"/>
          </a:xfrm>
          <a:prstGeom prst="rect">
            <a:avLst/>
          </a:prstGeom>
          <a:solidFill>
            <a:srgbClr val="00FFFF"/>
          </a:solidFill>
          <a:ln w="12700">
            <a:solidFill>
              <a:srgbClr val="000000"/>
            </a:solidFill>
          </a:ln>
        </p:spPr>
        <p:txBody>
          <a:bodyPr wrap="square" lIns="0" tIns="38735" rIns="0" bIns="0" rtlCol="0" vert="horz">
            <a:spAutoFit/>
          </a:bodyPr>
          <a:lstStyle/>
          <a:p>
            <a:pPr algn="just" marL="91440">
              <a:lnSpc>
                <a:spcPts val="1614"/>
              </a:lnSpc>
              <a:spcBef>
                <a:spcPts val="305"/>
              </a:spcBef>
            </a:pPr>
            <a:r>
              <a:rPr dirty="0" sz="1350" spc="-30" b="1" i="1">
                <a:latin typeface="Tahoma"/>
                <a:cs typeface="Tahoma"/>
              </a:rPr>
              <a:t>Solution</a:t>
            </a:r>
            <a:r>
              <a:rPr dirty="0" sz="1350" spc="-45" b="1" i="1">
                <a:latin typeface="Tahoma"/>
                <a:cs typeface="Tahoma"/>
              </a:rPr>
              <a:t> </a:t>
            </a:r>
            <a:r>
              <a:rPr dirty="0" sz="1350" spc="-30" b="1" i="1">
                <a:latin typeface="Tahoma"/>
                <a:cs typeface="Tahoma"/>
              </a:rPr>
              <a:t>Steps:</a:t>
            </a:r>
            <a:endParaRPr sz="1350">
              <a:latin typeface="Tahoma"/>
              <a:cs typeface="Tahoma"/>
            </a:endParaRPr>
          </a:p>
          <a:p>
            <a:pPr algn="just" marL="348615" indent="-257810">
              <a:lnSpc>
                <a:spcPts val="1555"/>
              </a:lnSpc>
              <a:buAutoNum type="arabicParenR"/>
              <a:tabLst>
                <a:tab pos="349250" algn="l"/>
              </a:tabLst>
            </a:pPr>
            <a:r>
              <a:rPr dirty="0" sz="1300" spc="-5">
                <a:latin typeface="Tahoma"/>
                <a:cs typeface="Tahoma"/>
              </a:rPr>
              <a:t>Smaller </a:t>
            </a:r>
            <a:r>
              <a:rPr dirty="0" sz="1300" spc="-10">
                <a:latin typeface="Tahoma"/>
                <a:cs typeface="Tahoma"/>
              </a:rPr>
              <a:t>circle </a:t>
            </a:r>
            <a:r>
              <a:rPr dirty="0" sz="1300" spc="-5">
                <a:latin typeface="Tahoma"/>
                <a:cs typeface="Tahoma"/>
              </a:rPr>
              <a:t>is</a:t>
            </a:r>
            <a:r>
              <a:rPr dirty="0" sz="1300" spc="25">
                <a:latin typeface="Tahoma"/>
                <a:cs typeface="Tahoma"/>
              </a:rPr>
              <a:t> </a:t>
            </a:r>
            <a:r>
              <a:rPr dirty="0" sz="1300" spc="-5">
                <a:latin typeface="Tahoma"/>
                <a:cs typeface="Tahoma"/>
              </a:rPr>
              <a:t>rolling</a:t>
            </a:r>
            <a:endParaRPr sz="1300">
              <a:latin typeface="Tahoma"/>
              <a:cs typeface="Tahoma"/>
            </a:endParaRPr>
          </a:p>
          <a:p>
            <a:pPr algn="just" marL="91440" marR="446405">
              <a:lnSpc>
                <a:spcPct val="100000"/>
              </a:lnSpc>
              <a:spcBef>
                <a:spcPts val="5"/>
              </a:spcBef>
            </a:pPr>
            <a:r>
              <a:rPr dirty="0" sz="1300" spc="-10">
                <a:latin typeface="Tahoma"/>
                <a:cs typeface="Tahoma"/>
              </a:rPr>
              <a:t>here, </a:t>
            </a:r>
            <a:r>
              <a:rPr dirty="0" sz="1300" spc="-5">
                <a:latin typeface="Tahoma"/>
                <a:cs typeface="Tahoma"/>
              </a:rPr>
              <a:t>inside the larger  </a:t>
            </a:r>
            <a:r>
              <a:rPr dirty="0" sz="1300" spc="-10">
                <a:latin typeface="Tahoma"/>
                <a:cs typeface="Tahoma"/>
              </a:rPr>
              <a:t>circle. </a:t>
            </a:r>
            <a:r>
              <a:rPr dirty="0" sz="1300" spc="-5">
                <a:latin typeface="Tahoma"/>
                <a:cs typeface="Tahoma"/>
              </a:rPr>
              <a:t>It has to </a:t>
            </a:r>
            <a:r>
              <a:rPr dirty="0" sz="1300" spc="-10">
                <a:latin typeface="Tahoma"/>
                <a:cs typeface="Tahoma"/>
              </a:rPr>
              <a:t>rotate  </a:t>
            </a:r>
            <a:r>
              <a:rPr dirty="0" sz="1300" spc="-5">
                <a:latin typeface="Tahoma"/>
                <a:cs typeface="Tahoma"/>
              </a:rPr>
              <a:t>anticlockwise to </a:t>
            </a:r>
            <a:r>
              <a:rPr dirty="0" sz="1300" spc="-10">
                <a:latin typeface="Tahoma"/>
                <a:cs typeface="Tahoma"/>
              </a:rPr>
              <a:t>move  </a:t>
            </a:r>
            <a:r>
              <a:rPr dirty="0" sz="1300" spc="-5">
                <a:latin typeface="Tahoma"/>
                <a:cs typeface="Tahoma"/>
              </a:rPr>
              <a:t>ahead.</a:t>
            </a:r>
            <a:endParaRPr sz="1300">
              <a:latin typeface="Tahoma"/>
              <a:cs typeface="Tahoma"/>
            </a:endParaRPr>
          </a:p>
          <a:p>
            <a:pPr marL="91440" marR="200025">
              <a:lnSpc>
                <a:spcPct val="100000"/>
              </a:lnSpc>
              <a:buAutoNum type="arabicParenR" startAt="2"/>
              <a:tabLst>
                <a:tab pos="349250" algn="l"/>
              </a:tabLst>
            </a:pPr>
            <a:r>
              <a:rPr dirty="0" sz="1300" spc="-5">
                <a:latin typeface="Tahoma"/>
                <a:cs typeface="Tahoma"/>
              </a:rPr>
              <a:t>Same </a:t>
            </a:r>
            <a:r>
              <a:rPr dirty="0" sz="1300" spc="-10">
                <a:latin typeface="Tahoma"/>
                <a:cs typeface="Tahoma"/>
              </a:rPr>
              <a:t>steps should </a:t>
            </a:r>
            <a:r>
              <a:rPr dirty="0" sz="1300" spc="-5">
                <a:latin typeface="Tahoma"/>
                <a:cs typeface="Tahoma"/>
              </a:rPr>
              <a:t>be  </a:t>
            </a:r>
            <a:r>
              <a:rPr dirty="0" sz="1300" spc="-10">
                <a:latin typeface="Tahoma"/>
                <a:cs typeface="Tahoma"/>
              </a:rPr>
              <a:t>taken </a:t>
            </a:r>
            <a:r>
              <a:rPr dirty="0" sz="1300" spc="-5">
                <a:latin typeface="Tahoma"/>
                <a:cs typeface="Tahoma"/>
              </a:rPr>
              <a:t>as in case of EPI –  </a:t>
            </a:r>
            <a:r>
              <a:rPr dirty="0" sz="1300" spc="-10">
                <a:latin typeface="Tahoma"/>
                <a:cs typeface="Tahoma"/>
              </a:rPr>
              <a:t>CYCLOID. </a:t>
            </a:r>
            <a:r>
              <a:rPr dirty="0" sz="1300" spc="-5">
                <a:latin typeface="Tahoma"/>
                <a:cs typeface="Tahoma"/>
              </a:rPr>
              <a:t>Only </a:t>
            </a:r>
            <a:r>
              <a:rPr dirty="0" sz="1300" spc="-10">
                <a:latin typeface="Tahoma"/>
                <a:cs typeface="Tahoma"/>
              </a:rPr>
              <a:t>change </a:t>
            </a:r>
            <a:r>
              <a:rPr dirty="0" sz="1300" spc="-5">
                <a:latin typeface="Tahoma"/>
                <a:cs typeface="Tahoma"/>
              </a:rPr>
              <a:t>is  in numbering direction of  8 number </a:t>
            </a:r>
            <a:r>
              <a:rPr dirty="0" sz="1300">
                <a:latin typeface="Tahoma"/>
                <a:cs typeface="Tahoma"/>
              </a:rPr>
              <a:t>of </a:t>
            </a:r>
            <a:r>
              <a:rPr dirty="0" sz="1300" spc="-5">
                <a:latin typeface="Tahoma"/>
                <a:cs typeface="Tahoma"/>
              </a:rPr>
              <a:t>equal parts  on the smaller</a:t>
            </a:r>
            <a:r>
              <a:rPr dirty="0" sz="130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circle.</a:t>
            </a:r>
            <a:endParaRPr sz="1300">
              <a:latin typeface="Tahoma"/>
              <a:cs typeface="Tahoma"/>
            </a:endParaRPr>
          </a:p>
          <a:p>
            <a:pPr marL="91440" marR="370205">
              <a:lnSpc>
                <a:spcPct val="100000"/>
              </a:lnSpc>
              <a:buAutoNum type="arabicParenR" startAt="2"/>
              <a:tabLst>
                <a:tab pos="349250" algn="l"/>
              </a:tabLst>
            </a:pPr>
            <a:r>
              <a:rPr dirty="0" sz="1300" spc="-10">
                <a:latin typeface="Tahoma"/>
                <a:cs typeface="Tahoma"/>
              </a:rPr>
              <a:t>From </a:t>
            </a:r>
            <a:r>
              <a:rPr dirty="0" sz="1300" spc="-5">
                <a:latin typeface="Tahoma"/>
                <a:cs typeface="Tahoma"/>
              </a:rPr>
              <a:t>next to P in  anticlockwise direction,  name</a:t>
            </a:r>
            <a:r>
              <a:rPr dirty="0" sz="1300">
                <a:latin typeface="Tahoma"/>
                <a:cs typeface="Tahoma"/>
              </a:rPr>
              <a:t> </a:t>
            </a:r>
            <a:r>
              <a:rPr dirty="0" sz="1300" spc="-15">
                <a:latin typeface="Tahoma"/>
                <a:cs typeface="Tahoma"/>
              </a:rPr>
              <a:t>1,2,3,4,5,6,7,8.</a:t>
            </a:r>
            <a:endParaRPr sz="1300">
              <a:latin typeface="Tahoma"/>
              <a:cs typeface="Tahoma"/>
            </a:endParaRPr>
          </a:p>
          <a:p>
            <a:pPr marL="91440" marR="171450">
              <a:lnSpc>
                <a:spcPct val="100000"/>
              </a:lnSpc>
              <a:buAutoNum type="arabicParenR" startAt="2"/>
              <a:tabLst>
                <a:tab pos="349250" algn="l"/>
              </a:tabLst>
            </a:pPr>
            <a:r>
              <a:rPr dirty="0" sz="1300" spc="-10">
                <a:latin typeface="Tahoma"/>
                <a:cs typeface="Tahoma"/>
              </a:rPr>
              <a:t>Further </a:t>
            </a:r>
            <a:r>
              <a:rPr dirty="0" sz="1300" spc="-5">
                <a:latin typeface="Tahoma"/>
                <a:cs typeface="Tahoma"/>
              </a:rPr>
              <a:t>all </a:t>
            </a:r>
            <a:r>
              <a:rPr dirty="0" sz="1300" spc="-10">
                <a:latin typeface="Tahoma"/>
                <a:cs typeface="Tahoma"/>
              </a:rPr>
              <a:t>steps </a:t>
            </a:r>
            <a:r>
              <a:rPr dirty="0" sz="1300" spc="-5">
                <a:latin typeface="Tahoma"/>
                <a:cs typeface="Tahoma"/>
              </a:rPr>
              <a:t>are  that of epi – cycloid. </a:t>
            </a:r>
            <a:r>
              <a:rPr dirty="0" sz="1300" spc="-10" b="1">
                <a:latin typeface="Tahoma"/>
                <a:cs typeface="Tahoma"/>
              </a:rPr>
              <a:t>This  </a:t>
            </a:r>
            <a:r>
              <a:rPr dirty="0" sz="1300" spc="-5" b="1">
                <a:latin typeface="Tahoma"/>
                <a:cs typeface="Tahoma"/>
              </a:rPr>
              <a:t>is</a:t>
            </a:r>
            <a:r>
              <a:rPr dirty="0" sz="1300" spc="-20" b="1">
                <a:latin typeface="Tahoma"/>
                <a:cs typeface="Tahoma"/>
              </a:rPr>
              <a:t> </a:t>
            </a:r>
            <a:r>
              <a:rPr dirty="0" sz="1300" spc="-5" b="1">
                <a:latin typeface="Tahoma"/>
                <a:cs typeface="Tahoma"/>
              </a:rPr>
              <a:t>called</a:t>
            </a:r>
            <a:endParaRPr sz="1300">
              <a:latin typeface="Tahoma"/>
              <a:cs typeface="Tahoma"/>
            </a:endParaRPr>
          </a:p>
          <a:p>
            <a:pPr algn="just" marL="91440">
              <a:lnSpc>
                <a:spcPct val="100000"/>
              </a:lnSpc>
              <a:spcBef>
                <a:spcPts val="5"/>
              </a:spcBef>
            </a:pPr>
            <a:r>
              <a:rPr dirty="0" sz="1300" spc="-5" b="1">
                <a:latin typeface="Tahoma"/>
                <a:cs typeface="Tahoma"/>
              </a:rPr>
              <a:t>HYPO –</a:t>
            </a:r>
            <a:r>
              <a:rPr dirty="0" sz="1300" spc="-25" b="1">
                <a:latin typeface="Tahoma"/>
                <a:cs typeface="Tahoma"/>
              </a:rPr>
              <a:t> </a:t>
            </a:r>
            <a:r>
              <a:rPr dirty="0" sz="1300" spc="-10" b="1">
                <a:latin typeface="Tahoma"/>
                <a:cs typeface="Tahoma"/>
              </a:rPr>
              <a:t>CYCLOID</a:t>
            </a:r>
            <a:r>
              <a:rPr dirty="0" sz="1300" spc="-10">
                <a:latin typeface="Tahoma"/>
                <a:cs typeface="Tahoma"/>
              </a:rPr>
              <a:t>.</a:t>
            </a:r>
            <a:endParaRPr sz="1300">
              <a:latin typeface="Tahoma"/>
              <a:cs typeface="Tahoma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8016875" y="46101"/>
            <a:ext cx="914400" cy="182880"/>
            <a:chOff x="8016875" y="46101"/>
            <a:chExt cx="914400" cy="182880"/>
          </a:xfrm>
        </p:grpSpPr>
        <p:sp>
          <p:nvSpPr>
            <p:cNvPr id="38" name="object 38"/>
            <p:cNvSpPr/>
            <p:nvPr/>
          </p:nvSpPr>
          <p:spPr>
            <a:xfrm>
              <a:off x="8016875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8056753" y="77470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94107" y="25654"/>
                  </a:lnTo>
                  <a:lnTo>
                    <a:pt x="94107" y="8636"/>
                  </a:lnTo>
                  <a:lnTo>
                    <a:pt x="111251" y="8636"/>
                  </a:lnTo>
                  <a:lnTo>
                    <a:pt x="111251" y="42799"/>
                  </a:lnTo>
                  <a:lnTo>
                    <a:pt x="136906" y="68452"/>
                  </a:lnTo>
                  <a:lnTo>
                    <a:pt x="119761" y="68452"/>
                  </a:lnTo>
                  <a:lnTo>
                    <a:pt x="119761" y="136906"/>
                  </a:lnTo>
                  <a:lnTo>
                    <a:pt x="17018" y="136906"/>
                  </a:lnTo>
                  <a:lnTo>
                    <a:pt x="17018" y="68452"/>
                  </a:lnTo>
                  <a:lnTo>
                    <a:pt x="0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94107" y="25654"/>
                  </a:moveTo>
                  <a:lnTo>
                    <a:pt x="111251" y="42799"/>
                  </a:lnTo>
                </a:path>
                <a:path w="137159" h="137160">
                  <a:moveTo>
                    <a:pt x="119761" y="68452"/>
                  </a:moveTo>
                  <a:lnTo>
                    <a:pt x="17018" y="68452"/>
                  </a:lnTo>
                </a:path>
                <a:path w="137159" h="137160">
                  <a:moveTo>
                    <a:pt x="59817" y="136906"/>
                  </a:moveTo>
                  <a:lnTo>
                    <a:pt x="59817" y="102743"/>
                  </a:lnTo>
                  <a:lnTo>
                    <a:pt x="76962" y="102743"/>
                  </a:lnTo>
                  <a:lnTo>
                    <a:pt x="76962" y="13690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8382000" y="46101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68452"/>
                  </a:moveTo>
                  <a:lnTo>
                    <a:pt x="136905" y="0"/>
                  </a:lnTo>
                  <a:lnTo>
                    <a:pt x="136905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8566150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36906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8199501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8256524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0" y="68452"/>
                  </a:moveTo>
                  <a:lnTo>
                    <a:pt x="102616" y="0"/>
                  </a:lnTo>
                  <a:lnTo>
                    <a:pt x="102616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8748776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8771508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102743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02743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54" name="object 54"/>
          <p:cNvGraphicFramePr>
            <a:graphicFrameLocks noGrp="1"/>
          </p:cNvGraphicFramePr>
          <p:nvPr/>
        </p:nvGraphicFramePr>
        <p:xfrm>
          <a:off x="8010525" y="39687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04925" y="2752725"/>
            <a:ext cx="7693025" cy="3143250"/>
            <a:chOff x="1304925" y="2752725"/>
            <a:chExt cx="7693025" cy="3143250"/>
          </a:xfrm>
        </p:grpSpPr>
        <p:sp>
          <p:nvSpPr>
            <p:cNvPr id="3" name="object 3"/>
            <p:cNvSpPr/>
            <p:nvPr/>
          </p:nvSpPr>
          <p:spPr>
            <a:xfrm>
              <a:off x="5937250" y="4167124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5481192" y="4193158"/>
              <a:ext cx="507365" cy="1657350"/>
            </a:xfrm>
            <a:custGeom>
              <a:avLst/>
              <a:gdLst/>
              <a:ahLst/>
              <a:cxnLst/>
              <a:rect l="l" t="t" r="r" b="b"/>
              <a:pathLst>
                <a:path w="507364" h="1657350">
                  <a:moveTo>
                    <a:pt x="507365" y="0"/>
                  </a:moveTo>
                  <a:lnTo>
                    <a:pt x="0" y="760857"/>
                  </a:lnTo>
                </a:path>
                <a:path w="507364" h="1657350">
                  <a:moveTo>
                    <a:pt x="5207" y="666115"/>
                  </a:moveTo>
                  <a:lnTo>
                    <a:pt x="5207" y="1656778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505450" y="2762250"/>
              <a:ext cx="852805" cy="3124200"/>
            </a:xfrm>
            <a:custGeom>
              <a:avLst/>
              <a:gdLst/>
              <a:ahLst/>
              <a:cxnLst/>
              <a:rect l="l" t="t" r="r" b="b"/>
              <a:pathLst>
                <a:path w="852804" h="3124200">
                  <a:moveTo>
                    <a:pt x="0" y="3124200"/>
                  </a:moveTo>
                  <a:lnTo>
                    <a:pt x="852551" y="0"/>
                  </a:lnTo>
                </a:path>
              </a:pathLst>
            </a:custGeom>
            <a:ln w="19050">
              <a:solidFill>
                <a:srgbClr val="FF006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4800600" y="3868800"/>
              <a:ext cx="2514600" cy="694055"/>
            </a:xfrm>
            <a:custGeom>
              <a:avLst/>
              <a:gdLst/>
              <a:ahLst/>
              <a:cxnLst/>
              <a:rect l="l" t="t" r="r" b="b"/>
              <a:pathLst>
                <a:path w="2514600" h="694054">
                  <a:moveTo>
                    <a:pt x="0" y="0"/>
                  </a:moveTo>
                  <a:lnTo>
                    <a:pt x="2514600" y="693674"/>
                  </a:lnTo>
                </a:path>
              </a:pathLst>
            </a:custGeom>
            <a:ln w="19050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966714" y="2847467"/>
              <a:ext cx="268605" cy="534670"/>
            </a:xfrm>
            <a:custGeom>
              <a:avLst/>
              <a:gdLst/>
              <a:ahLst/>
              <a:cxnLst/>
              <a:rect l="l" t="t" r="r" b="b"/>
              <a:pathLst>
                <a:path w="268604" h="534670">
                  <a:moveTo>
                    <a:pt x="50196" y="490220"/>
                  </a:moveTo>
                  <a:lnTo>
                    <a:pt x="21589" y="490220"/>
                  </a:lnTo>
                  <a:lnTo>
                    <a:pt x="106552" y="515620"/>
                  </a:lnTo>
                  <a:lnTo>
                    <a:pt x="110489" y="516890"/>
                  </a:lnTo>
                  <a:lnTo>
                    <a:pt x="114173" y="521970"/>
                  </a:lnTo>
                  <a:lnTo>
                    <a:pt x="114553" y="525780"/>
                  </a:lnTo>
                  <a:lnTo>
                    <a:pt x="113157" y="530860"/>
                  </a:lnTo>
                  <a:lnTo>
                    <a:pt x="111887" y="534670"/>
                  </a:lnTo>
                  <a:lnTo>
                    <a:pt x="115062" y="534670"/>
                  </a:lnTo>
                  <a:lnTo>
                    <a:pt x="122682" y="509270"/>
                  </a:lnTo>
                  <a:lnTo>
                    <a:pt x="113919" y="509270"/>
                  </a:lnTo>
                  <a:lnTo>
                    <a:pt x="109347" y="508000"/>
                  </a:lnTo>
                  <a:lnTo>
                    <a:pt x="102488" y="505460"/>
                  </a:lnTo>
                  <a:lnTo>
                    <a:pt x="50196" y="490220"/>
                  </a:lnTo>
                  <a:close/>
                </a:path>
                <a:path w="268604" h="534670">
                  <a:moveTo>
                    <a:pt x="126873" y="495300"/>
                  </a:moveTo>
                  <a:lnTo>
                    <a:pt x="123698" y="495300"/>
                  </a:lnTo>
                  <a:lnTo>
                    <a:pt x="122555" y="499110"/>
                  </a:lnTo>
                  <a:lnTo>
                    <a:pt x="121285" y="502920"/>
                  </a:lnTo>
                  <a:lnTo>
                    <a:pt x="119125" y="506730"/>
                  </a:lnTo>
                  <a:lnTo>
                    <a:pt x="116077" y="508000"/>
                  </a:lnTo>
                  <a:lnTo>
                    <a:pt x="113919" y="509270"/>
                  </a:lnTo>
                  <a:lnTo>
                    <a:pt x="122682" y="509270"/>
                  </a:lnTo>
                  <a:lnTo>
                    <a:pt x="126873" y="495300"/>
                  </a:lnTo>
                  <a:close/>
                </a:path>
                <a:path w="268604" h="534670">
                  <a:moveTo>
                    <a:pt x="69880" y="411480"/>
                  </a:moveTo>
                  <a:lnTo>
                    <a:pt x="42672" y="411480"/>
                  </a:lnTo>
                  <a:lnTo>
                    <a:pt x="49657" y="414020"/>
                  </a:lnTo>
                  <a:lnTo>
                    <a:pt x="114808" y="433070"/>
                  </a:lnTo>
                  <a:lnTo>
                    <a:pt x="9271" y="477520"/>
                  </a:lnTo>
                  <a:lnTo>
                    <a:pt x="0" y="508000"/>
                  </a:lnTo>
                  <a:lnTo>
                    <a:pt x="3175" y="508000"/>
                  </a:lnTo>
                  <a:lnTo>
                    <a:pt x="4190" y="505460"/>
                  </a:lnTo>
                  <a:lnTo>
                    <a:pt x="5080" y="502920"/>
                  </a:lnTo>
                  <a:lnTo>
                    <a:pt x="8127" y="499110"/>
                  </a:lnTo>
                  <a:lnTo>
                    <a:pt x="10033" y="496570"/>
                  </a:lnTo>
                  <a:lnTo>
                    <a:pt x="11811" y="495300"/>
                  </a:lnTo>
                  <a:lnTo>
                    <a:pt x="16763" y="491490"/>
                  </a:lnTo>
                  <a:lnTo>
                    <a:pt x="21589" y="490220"/>
                  </a:lnTo>
                  <a:lnTo>
                    <a:pt x="50196" y="490220"/>
                  </a:lnTo>
                  <a:lnTo>
                    <a:pt x="32765" y="485140"/>
                  </a:lnTo>
                  <a:lnTo>
                    <a:pt x="146176" y="438150"/>
                  </a:lnTo>
                  <a:lnTo>
                    <a:pt x="147193" y="435610"/>
                  </a:lnTo>
                  <a:lnTo>
                    <a:pt x="69880" y="411480"/>
                  </a:lnTo>
                  <a:close/>
                </a:path>
                <a:path w="268604" h="534670">
                  <a:moveTo>
                    <a:pt x="40132" y="384810"/>
                  </a:moveTo>
                  <a:lnTo>
                    <a:pt x="37084" y="384810"/>
                  </a:lnTo>
                  <a:lnTo>
                    <a:pt x="25273" y="424180"/>
                  </a:lnTo>
                  <a:lnTo>
                    <a:pt x="28321" y="425450"/>
                  </a:lnTo>
                  <a:lnTo>
                    <a:pt x="29463" y="420370"/>
                  </a:lnTo>
                  <a:lnTo>
                    <a:pt x="30861" y="416560"/>
                  </a:lnTo>
                  <a:lnTo>
                    <a:pt x="33020" y="414020"/>
                  </a:lnTo>
                  <a:lnTo>
                    <a:pt x="38100" y="411480"/>
                  </a:lnTo>
                  <a:lnTo>
                    <a:pt x="69880" y="411480"/>
                  </a:lnTo>
                  <a:lnTo>
                    <a:pt x="45465" y="403860"/>
                  </a:lnTo>
                  <a:lnTo>
                    <a:pt x="41656" y="402590"/>
                  </a:lnTo>
                  <a:lnTo>
                    <a:pt x="37973" y="397510"/>
                  </a:lnTo>
                  <a:lnTo>
                    <a:pt x="37464" y="393700"/>
                  </a:lnTo>
                  <a:lnTo>
                    <a:pt x="38862" y="389890"/>
                  </a:lnTo>
                  <a:lnTo>
                    <a:pt x="40132" y="384810"/>
                  </a:lnTo>
                  <a:close/>
                </a:path>
                <a:path w="268604" h="534670">
                  <a:moveTo>
                    <a:pt x="127587" y="323850"/>
                  </a:moveTo>
                  <a:lnTo>
                    <a:pt x="113299" y="323850"/>
                  </a:lnTo>
                  <a:lnTo>
                    <a:pt x="106299" y="326390"/>
                  </a:lnTo>
                  <a:lnTo>
                    <a:pt x="82931" y="356870"/>
                  </a:lnTo>
                  <a:lnTo>
                    <a:pt x="82803" y="363220"/>
                  </a:lnTo>
                  <a:lnTo>
                    <a:pt x="84327" y="369570"/>
                  </a:lnTo>
                  <a:lnTo>
                    <a:pt x="114935" y="400050"/>
                  </a:lnTo>
                  <a:lnTo>
                    <a:pt x="122150" y="401320"/>
                  </a:lnTo>
                  <a:lnTo>
                    <a:pt x="136437" y="401320"/>
                  </a:lnTo>
                  <a:lnTo>
                    <a:pt x="143510" y="398780"/>
                  </a:lnTo>
                  <a:lnTo>
                    <a:pt x="151175" y="394970"/>
                  </a:lnTo>
                  <a:lnTo>
                    <a:pt x="157400" y="389890"/>
                  </a:lnTo>
                  <a:lnTo>
                    <a:pt x="161218" y="384810"/>
                  </a:lnTo>
                  <a:lnTo>
                    <a:pt x="128603" y="384810"/>
                  </a:lnTo>
                  <a:lnTo>
                    <a:pt x="112522" y="382270"/>
                  </a:lnTo>
                  <a:lnTo>
                    <a:pt x="88519" y="360680"/>
                  </a:lnTo>
                  <a:lnTo>
                    <a:pt x="88519" y="358140"/>
                  </a:lnTo>
                  <a:lnTo>
                    <a:pt x="117792" y="339090"/>
                  </a:lnTo>
                  <a:lnTo>
                    <a:pt x="157162" y="339090"/>
                  </a:lnTo>
                  <a:lnTo>
                    <a:pt x="154177" y="336550"/>
                  </a:lnTo>
                  <a:lnTo>
                    <a:pt x="148082" y="331470"/>
                  </a:lnTo>
                  <a:lnTo>
                    <a:pt x="141732" y="327660"/>
                  </a:lnTo>
                  <a:lnTo>
                    <a:pt x="134874" y="325120"/>
                  </a:lnTo>
                  <a:lnTo>
                    <a:pt x="127587" y="323850"/>
                  </a:lnTo>
                  <a:close/>
                </a:path>
                <a:path w="268604" h="534670">
                  <a:moveTo>
                    <a:pt x="157162" y="339090"/>
                  </a:moveTo>
                  <a:lnTo>
                    <a:pt x="117792" y="339090"/>
                  </a:lnTo>
                  <a:lnTo>
                    <a:pt x="126841" y="340360"/>
                  </a:lnTo>
                  <a:lnTo>
                    <a:pt x="136651" y="342900"/>
                  </a:lnTo>
                  <a:lnTo>
                    <a:pt x="147447" y="346710"/>
                  </a:lnTo>
                  <a:lnTo>
                    <a:pt x="154559" y="350520"/>
                  </a:lnTo>
                  <a:lnTo>
                    <a:pt x="161416" y="359410"/>
                  </a:lnTo>
                  <a:lnTo>
                    <a:pt x="162306" y="364490"/>
                  </a:lnTo>
                  <a:lnTo>
                    <a:pt x="158496" y="377190"/>
                  </a:lnTo>
                  <a:lnTo>
                    <a:pt x="152653" y="382270"/>
                  </a:lnTo>
                  <a:lnTo>
                    <a:pt x="143256" y="384810"/>
                  </a:lnTo>
                  <a:lnTo>
                    <a:pt x="161218" y="384810"/>
                  </a:lnTo>
                  <a:lnTo>
                    <a:pt x="162173" y="383540"/>
                  </a:lnTo>
                  <a:lnTo>
                    <a:pt x="165481" y="375920"/>
                  </a:lnTo>
                  <a:lnTo>
                    <a:pt x="167639" y="368300"/>
                  </a:lnTo>
                  <a:lnTo>
                    <a:pt x="167766" y="361950"/>
                  </a:lnTo>
                  <a:lnTo>
                    <a:pt x="165988" y="354330"/>
                  </a:lnTo>
                  <a:lnTo>
                    <a:pt x="164084" y="347980"/>
                  </a:lnTo>
                  <a:lnTo>
                    <a:pt x="160147" y="341630"/>
                  </a:lnTo>
                  <a:lnTo>
                    <a:pt x="157162" y="339090"/>
                  </a:lnTo>
                  <a:close/>
                </a:path>
                <a:path w="268604" h="534670">
                  <a:moveTo>
                    <a:pt x="171196" y="298450"/>
                  </a:moveTo>
                  <a:lnTo>
                    <a:pt x="119634" y="298450"/>
                  </a:lnTo>
                  <a:lnTo>
                    <a:pt x="124968" y="299720"/>
                  </a:lnTo>
                  <a:lnTo>
                    <a:pt x="163449" y="311150"/>
                  </a:lnTo>
                  <a:lnTo>
                    <a:pt x="167894" y="312420"/>
                  </a:lnTo>
                  <a:lnTo>
                    <a:pt x="170561" y="313690"/>
                  </a:lnTo>
                  <a:lnTo>
                    <a:pt x="171450" y="314960"/>
                  </a:lnTo>
                  <a:lnTo>
                    <a:pt x="173227" y="314960"/>
                  </a:lnTo>
                  <a:lnTo>
                    <a:pt x="174371" y="317500"/>
                  </a:lnTo>
                  <a:lnTo>
                    <a:pt x="175513" y="321310"/>
                  </a:lnTo>
                  <a:lnTo>
                    <a:pt x="175260" y="323850"/>
                  </a:lnTo>
                  <a:lnTo>
                    <a:pt x="173989" y="327660"/>
                  </a:lnTo>
                  <a:lnTo>
                    <a:pt x="177037" y="328930"/>
                  </a:lnTo>
                  <a:lnTo>
                    <a:pt x="185800" y="299720"/>
                  </a:lnTo>
                  <a:lnTo>
                    <a:pt x="174498" y="299720"/>
                  </a:lnTo>
                  <a:lnTo>
                    <a:pt x="171196" y="298450"/>
                  </a:lnTo>
                  <a:close/>
                </a:path>
                <a:path w="268604" h="534670">
                  <a:moveTo>
                    <a:pt x="106172" y="279400"/>
                  </a:moveTo>
                  <a:lnTo>
                    <a:pt x="105156" y="283210"/>
                  </a:lnTo>
                  <a:lnTo>
                    <a:pt x="107441" y="308610"/>
                  </a:lnTo>
                  <a:lnTo>
                    <a:pt x="110744" y="308610"/>
                  </a:lnTo>
                  <a:lnTo>
                    <a:pt x="110616" y="306070"/>
                  </a:lnTo>
                  <a:lnTo>
                    <a:pt x="110744" y="304800"/>
                  </a:lnTo>
                  <a:lnTo>
                    <a:pt x="111251" y="302260"/>
                  </a:lnTo>
                  <a:lnTo>
                    <a:pt x="111633" y="300990"/>
                  </a:lnTo>
                  <a:lnTo>
                    <a:pt x="112395" y="299720"/>
                  </a:lnTo>
                  <a:lnTo>
                    <a:pt x="113537" y="299720"/>
                  </a:lnTo>
                  <a:lnTo>
                    <a:pt x="114553" y="298450"/>
                  </a:lnTo>
                  <a:lnTo>
                    <a:pt x="171196" y="298450"/>
                  </a:lnTo>
                  <a:lnTo>
                    <a:pt x="167005" y="297180"/>
                  </a:lnTo>
                  <a:lnTo>
                    <a:pt x="130301" y="287020"/>
                  </a:lnTo>
                  <a:lnTo>
                    <a:pt x="128079" y="284480"/>
                  </a:lnTo>
                  <a:lnTo>
                    <a:pt x="123316" y="284480"/>
                  </a:lnTo>
                  <a:lnTo>
                    <a:pt x="106172" y="279400"/>
                  </a:lnTo>
                  <a:close/>
                </a:path>
                <a:path w="268604" h="534670">
                  <a:moveTo>
                    <a:pt x="185800" y="288290"/>
                  </a:moveTo>
                  <a:lnTo>
                    <a:pt x="184785" y="292100"/>
                  </a:lnTo>
                  <a:lnTo>
                    <a:pt x="183514" y="294640"/>
                  </a:lnTo>
                  <a:lnTo>
                    <a:pt x="181863" y="295910"/>
                  </a:lnTo>
                  <a:lnTo>
                    <a:pt x="180339" y="297180"/>
                  </a:lnTo>
                  <a:lnTo>
                    <a:pt x="178688" y="298450"/>
                  </a:lnTo>
                  <a:lnTo>
                    <a:pt x="177037" y="298450"/>
                  </a:lnTo>
                  <a:lnTo>
                    <a:pt x="174498" y="299720"/>
                  </a:lnTo>
                  <a:lnTo>
                    <a:pt x="185800" y="299720"/>
                  </a:lnTo>
                  <a:lnTo>
                    <a:pt x="188849" y="289560"/>
                  </a:lnTo>
                  <a:lnTo>
                    <a:pt x="185800" y="288290"/>
                  </a:lnTo>
                  <a:close/>
                </a:path>
                <a:path w="268604" h="534670">
                  <a:moveTo>
                    <a:pt x="124460" y="251460"/>
                  </a:moveTo>
                  <a:lnTo>
                    <a:pt x="119634" y="251460"/>
                  </a:lnTo>
                  <a:lnTo>
                    <a:pt x="117094" y="252730"/>
                  </a:lnTo>
                  <a:lnTo>
                    <a:pt x="114681" y="254000"/>
                  </a:lnTo>
                  <a:lnTo>
                    <a:pt x="113030" y="256540"/>
                  </a:lnTo>
                  <a:lnTo>
                    <a:pt x="112013" y="260350"/>
                  </a:lnTo>
                  <a:lnTo>
                    <a:pt x="111583" y="265430"/>
                  </a:lnTo>
                  <a:lnTo>
                    <a:pt x="113331" y="270510"/>
                  </a:lnTo>
                  <a:lnTo>
                    <a:pt x="117246" y="276860"/>
                  </a:lnTo>
                  <a:lnTo>
                    <a:pt x="123316" y="284480"/>
                  </a:lnTo>
                  <a:lnTo>
                    <a:pt x="128079" y="284480"/>
                  </a:lnTo>
                  <a:lnTo>
                    <a:pt x="125857" y="281940"/>
                  </a:lnTo>
                  <a:lnTo>
                    <a:pt x="122936" y="278130"/>
                  </a:lnTo>
                  <a:lnTo>
                    <a:pt x="120650" y="274320"/>
                  </a:lnTo>
                  <a:lnTo>
                    <a:pt x="120396" y="273050"/>
                  </a:lnTo>
                  <a:lnTo>
                    <a:pt x="120776" y="271780"/>
                  </a:lnTo>
                  <a:lnTo>
                    <a:pt x="121031" y="270510"/>
                  </a:lnTo>
                  <a:lnTo>
                    <a:pt x="122555" y="269240"/>
                  </a:lnTo>
                  <a:lnTo>
                    <a:pt x="125222" y="266700"/>
                  </a:lnTo>
                  <a:lnTo>
                    <a:pt x="127888" y="265430"/>
                  </a:lnTo>
                  <a:lnTo>
                    <a:pt x="129412" y="262890"/>
                  </a:lnTo>
                  <a:lnTo>
                    <a:pt x="130048" y="261620"/>
                  </a:lnTo>
                  <a:lnTo>
                    <a:pt x="130683" y="259080"/>
                  </a:lnTo>
                  <a:lnTo>
                    <a:pt x="130428" y="257810"/>
                  </a:lnTo>
                  <a:lnTo>
                    <a:pt x="129286" y="255270"/>
                  </a:lnTo>
                  <a:lnTo>
                    <a:pt x="128270" y="254000"/>
                  </a:lnTo>
                  <a:lnTo>
                    <a:pt x="126619" y="252730"/>
                  </a:lnTo>
                  <a:lnTo>
                    <a:pt x="124460" y="251460"/>
                  </a:lnTo>
                  <a:close/>
                </a:path>
                <a:path w="268604" h="534670">
                  <a:moveTo>
                    <a:pt x="185558" y="241300"/>
                  </a:moveTo>
                  <a:lnTo>
                    <a:pt x="137540" y="241300"/>
                  </a:lnTo>
                  <a:lnTo>
                    <a:pt x="143001" y="242570"/>
                  </a:lnTo>
                  <a:lnTo>
                    <a:pt x="185293" y="255270"/>
                  </a:lnTo>
                  <a:lnTo>
                    <a:pt x="192405" y="262890"/>
                  </a:lnTo>
                  <a:lnTo>
                    <a:pt x="192786" y="264160"/>
                  </a:lnTo>
                  <a:lnTo>
                    <a:pt x="192405" y="266700"/>
                  </a:lnTo>
                  <a:lnTo>
                    <a:pt x="191388" y="270510"/>
                  </a:lnTo>
                  <a:lnTo>
                    <a:pt x="194310" y="270510"/>
                  </a:lnTo>
                  <a:lnTo>
                    <a:pt x="202981" y="242570"/>
                  </a:lnTo>
                  <a:lnTo>
                    <a:pt x="189737" y="242570"/>
                  </a:lnTo>
                  <a:lnTo>
                    <a:pt x="185558" y="241300"/>
                  </a:lnTo>
                  <a:close/>
                </a:path>
                <a:path w="268604" h="534670">
                  <a:moveTo>
                    <a:pt x="123316" y="222250"/>
                  </a:moveTo>
                  <a:lnTo>
                    <a:pt x="122300" y="226060"/>
                  </a:lnTo>
                  <a:lnTo>
                    <a:pt x="124713" y="251460"/>
                  </a:lnTo>
                  <a:lnTo>
                    <a:pt x="128015" y="251460"/>
                  </a:lnTo>
                  <a:lnTo>
                    <a:pt x="128015" y="246380"/>
                  </a:lnTo>
                  <a:lnTo>
                    <a:pt x="128524" y="245110"/>
                  </a:lnTo>
                  <a:lnTo>
                    <a:pt x="128905" y="243840"/>
                  </a:lnTo>
                  <a:lnTo>
                    <a:pt x="129666" y="242570"/>
                  </a:lnTo>
                  <a:lnTo>
                    <a:pt x="130556" y="242570"/>
                  </a:lnTo>
                  <a:lnTo>
                    <a:pt x="131572" y="241300"/>
                  </a:lnTo>
                  <a:lnTo>
                    <a:pt x="185558" y="241300"/>
                  </a:lnTo>
                  <a:lnTo>
                    <a:pt x="143763" y="228600"/>
                  </a:lnTo>
                  <a:lnTo>
                    <a:pt x="143001" y="227330"/>
                  </a:lnTo>
                  <a:lnTo>
                    <a:pt x="139573" y="227330"/>
                  </a:lnTo>
                  <a:lnTo>
                    <a:pt x="123316" y="222250"/>
                  </a:lnTo>
                  <a:close/>
                </a:path>
                <a:path w="268604" h="534670">
                  <a:moveTo>
                    <a:pt x="202691" y="232410"/>
                  </a:moveTo>
                  <a:lnTo>
                    <a:pt x="196469" y="242570"/>
                  </a:lnTo>
                  <a:lnTo>
                    <a:pt x="202981" y="242570"/>
                  </a:lnTo>
                  <a:lnTo>
                    <a:pt x="205739" y="233680"/>
                  </a:lnTo>
                  <a:lnTo>
                    <a:pt x="202691" y="232410"/>
                  </a:lnTo>
                  <a:close/>
                </a:path>
                <a:path w="268604" h="534670">
                  <a:moveTo>
                    <a:pt x="147700" y="180340"/>
                  </a:moveTo>
                  <a:lnTo>
                    <a:pt x="143001" y="181610"/>
                  </a:lnTo>
                  <a:lnTo>
                    <a:pt x="135382" y="186690"/>
                  </a:lnTo>
                  <a:lnTo>
                    <a:pt x="132714" y="190500"/>
                  </a:lnTo>
                  <a:lnTo>
                    <a:pt x="131318" y="195580"/>
                  </a:lnTo>
                  <a:lnTo>
                    <a:pt x="130428" y="198120"/>
                  </a:lnTo>
                  <a:lnTo>
                    <a:pt x="135762" y="219710"/>
                  </a:lnTo>
                  <a:lnTo>
                    <a:pt x="139573" y="227330"/>
                  </a:lnTo>
                  <a:lnTo>
                    <a:pt x="143001" y="227330"/>
                  </a:lnTo>
                  <a:lnTo>
                    <a:pt x="141477" y="224790"/>
                  </a:lnTo>
                  <a:lnTo>
                    <a:pt x="139826" y="219710"/>
                  </a:lnTo>
                  <a:lnTo>
                    <a:pt x="138684" y="214630"/>
                  </a:lnTo>
                  <a:lnTo>
                    <a:pt x="138049" y="212090"/>
                  </a:lnTo>
                  <a:lnTo>
                    <a:pt x="138049" y="208280"/>
                  </a:lnTo>
                  <a:lnTo>
                    <a:pt x="138937" y="205740"/>
                  </a:lnTo>
                  <a:lnTo>
                    <a:pt x="140335" y="200660"/>
                  </a:lnTo>
                  <a:lnTo>
                    <a:pt x="143128" y="198120"/>
                  </a:lnTo>
                  <a:lnTo>
                    <a:pt x="150622" y="195580"/>
                  </a:lnTo>
                  <a:lnTo>
                    <a:pt x="203835" y="195580"/>
                  </a:lnTo>
                  <a:lnTo>
                    <a:pt x="198627" y="194310"/>
                  </a:lnTo>
                  <a:lnTo>
                    <a:pt x="162178" y="182880"/>
                  </a:lnTo>
                  <a:lnTo>
                    <a:pt x="158496" y="181610"/>
                  </a:lnTo>
                  <a:lnTo>
                    <a:pt x="153288" y="181610"/>
                  </a:lnTo>
                  <a:lnTo>
                    <a:pt x="147700" y="180340"/>
                  </a:lnTo>
                  <a:close/>
                </a:path>
                <a:path w="268604" h="534670">
                  <a:moveTo>
                    <a:pt x="203835" y="195580"/>
                  </a:moveTo>
                  <a:lnTo>
                    <a:pt x="150622" y="195580"/>
                  </a:lnTo>
                  <a:lnTo>
                    <a:pt x="155448" y="196850"/>
                  </a:lnTo>
                  <a:lnTo>
                    <a:pt x="161671" y="198120"/>
                  </a:lnTo>
                  <a:lnTo>
                    <a:pt x="194563" y="208280"/>
                  </a:lnTo>
                  <a:lnTo>
                    <a:pt x="201802" y="209550"/>
                  </a:lnTo>
                  <a:lnTo>
                    <a:pt x="202691" y="210820"/>
                  </a:lnTo>
                  <a:lnTo>
                    <a:pt x="204470" y="212090"/>
                  </a:lnTo>
                  <a:lnTo>
                    <a:pt x="205612" y="213360"/>
                  </a:lnTo>
                  <a:lnTo>
                    <a:pt x="206121" y="215900"/>
                  </a:lnTo>
                  <a:lnTo>
                    <a:pt x="206628" y="217170"/>
                  </a:lnTo>
                  <a:lnTo>
                    <a:pt x="206248" y="219710"/>
                  </a:lnTo>
                  <a:lnTo>
                    <a:pt x="204977" y="224790"/>
                  </a:lnTo>
                  <a:lnTo>
                    <a:pt x="208025" y="226060"/>
                  </a:lnTo>
                  <a:lnTo>
                    <a:pt x="216600" y="196850"/>
                  </a:lnTo>
                  <a:lnTo>
                    <a:pt x="207137" y="196850"/>
                  </a:lnTo>
                  <a:lnTo>
                    <a:pt x="203835" y="195580"/>
                  </a:lnTo>
                  <a:close/>
                </a:path>
                <a:path w="268604" h="534670">
                  <a:moveTo>
                    <a:pt x="216662" y="185420"/>
                  </a:moveTo>
                  <a:lnTo>
                    <a:pt x="215519" y="190500"/>
                  </a:lnTo>
                  <a:lnTo>
                    <a:pt x="214249" y="193040"/>
                  </a:lnTo>
                  <a:lnTo>
                    <a:pt x="211455" y="195580"/>
                  </a:lnTo>
                  <a:lnTo>
                    <a:pt x="210058" y="195580"/>
                  </a:lnTo>
                  <a:lnTo>
                    <a:pt x="208661" y="196850"/>
                  </a:lnTo>
                  <a:lnTo>
                    <a:pt x="216600" y="196850"/>
                  </a:lnTo>
                  <a:lnTo>
                    <a:pt x="219583" y="186690"/>
                  </a:lnTo>
                  <a:lnTo>
                    <a:pt x="216662" y="185420"/>
                  </a:lnTo>
                  <a:close/>
                </a:path>
                <a:path w="268604" h="534670">
                  <a:moveTo>
                    <a:pt x="167512" y="134620"/>
                  </a:moveTo>
                  <a:lnTo>
                    <a:pt x="145161" y="149860"/>
                  </a:lnTo>
                  <a:lnTo>
                    <a:pt x="143890" y="153670"/>
                  </a:lnTo>
                  <a:lnTo>
                    <a:pt x="143637" y="158750"/>
                  </a:lnTo>
                  <a:lnTo>
                    <a:pt x="145414" y="167640"/>
                  </a:lnTo>
                  <a:lnTo>
                    <a:pt x="148336" y="173990"/>
                  </a:lnTo>
                  <a:lnTo>
                    <a:pt x="153288" y="181610"/>
                  </a:lnTo>
                  <a:lnTo>
                    <a:pt x="157734" y="181610"/>
                  </a:lnTo>
                  <a:lnTo>
                    <a:pt x="154939" y="176530"/>
                  </a:lnTo>
                  <a:lnTo>
                    <a:pt x="153288" y="171450"/>
                  </a:lnTo>
                  <a:lnTo>
                    <a:pt x="152781" y="168910"/>
                  </a:lnTo>
                  <a:lnTo>
                    <a:pt x="152146" y="165100"/>
                  </a:lnTo>
                  <a:lnTo>
                    <a:pt x="152273" y="162560"/>
                  </a:lnTo>
                  <a:lnTo>
                    <a:pt x="154559" y="153670"/>
                  </a:lnTo>
                  <a:lnTo>
                    <a:pt x="157480" y="151130"/>
                  </a:lnTo>
                  <a:lnTo>
                    <a:pt x="161671" y="149860"/>
                  </a:lnTo>
                  <a:lnTo>
                    <a:pt x="217297" y="149860"/>
                  </a:lnTo>
                  <a:lnTo>
                    <a:pt x="212471" y="147320"/>
                  </a:lnTo>
                  <a:lnTo>
                    <a:pt x="179705" y="138430"/>
                  </a:lnTo>
                  <a:lnTo>
                    <a:pt x="172720" y="135890"/>
                  </a:lnTo>
                  <a:lnTo>
                    <a:pt x="167512" y="134620"/>
                  </a:lnTo>
                  <a:close/>
                </a:path>
                <a:path w="268604" h="534670">
                  <a:moveTo>
                    <a:pt x="233172" y="140970"/>
                  </a:moveTo>
                  <a:lnTo>
                    <a:pt x="230250" y="140970"/>
                  </a:lnTo>
                  <a:lnTo>
                    <a:pt x="229235" y="143510"/>
                  </a:lnTo>
                  <a:lnTo>
                    <a:pt x="228091" y="146050"/>
                  </a:lnTo>
                  <a:lnTo>
                    <a:pt x="225425" y="148590"/>
                  </a:lnTo>
                  <a:lnTo>
                    <a:pt x="224027" y="149860"/>
                  </a:lnTo>
                  <a:lnTo>
                    <a:pt x="169290" y="149860"/>
                  </a:lnTo>
                  <a:lnTo>
                    <a:pt x="175513" y="152400"/>
                  </a:lnTo>
                  <a:lnTo>
                    <a:pt x="212851" y="162560"/>
                  </a:lnTo>
                  <a:lnTo>
                    <a:pt x="220472" y="171450"/>
                  </a:lnTo>
                  <a:lnTo>
                    <a:pt x="220345" y="173990"/>
                  </a:lnTo>
                  <a:lnTo>
                    <a:pt x="219328" y="176530"/>
                  </a:lnTo>
                  <a:lnTo>
                    <a:pt x="218948" y="177800"/>
                  </a:lnTo>
                  <a:lnTo>
                    <a:pt x="221869" y="179070"/>
                  </a:lnTo>
                  <a:lnTo>
                    <a:pt x="233172" y="140970"/>
                  </a:lnTo>
                  <a:close/>
                </a:path>
                <a:path w="268604" h="534670">
                  <a:moveTo>
                    <a:pt x="235077" y="75819"/>
                  </a:moveTo>
                  <a:lnTo>
                    <a:pt x="180339" y="75819"/>
                  </a:lnTo>
                  <a:lnTo>
                    <a:pt x="185927" y="76200"/>
                  </a:lnTo>
                  <a:lnTo>
                    <a:pt x="196596" y="79375"/>
                  </a:lnTo>
                  <a:lnTo>
                    <a:pt x="201930" y="117729"/>
                  </a:lnTo>
                  <a:lnTo>
                    <a:pt x="207390" y="126237"/>
                  </a:lnTo>
                  <a:lnTo>
                    <a:pt x="209550" y="128778"/>
                  </a:lnTo>
                  <a:lnTo>
                    <a:pt x="212598" y="130556"/>
                  </a:lnTo>
                  <a:lnTo>
                    <a:pt x="216281" y="131699"/>
                  </a:lnTo>
                  <a:lnTo>
                    <a:pt x="222250" y="133350"/>
                  </a:lnTo>
                  <a:lnTo>
                    <a:pt x="227457" y="133096"/>
                  </a:lnTo>
                  <a:lnTo>
                    <a:pt x="232156" y="130810"/>
                  </a:lnTo>
                  <a:lnTo>
                    <a:pt x="236727" y="128397"/>
                  </a:lnTo>
                  <a:lnTo>
                    <a:pt x="239902" y="124587"/>
                  </a:lnTo>
                  <a:lnTo>
                    <a:pt x="241957" y="117602"/>
                  </a:lnTo>
                  <a:lnTo>
                    <a:pt x="220599" y="117602"/>
                  </a:lnTo>
                  <a:lnTo>
                    <a:pt x="216535" y="116459"/>
                  </a:lnTo>
                  <a:lnTo>
                    <a:pt x="201675" y="80899"/>
                  </a:lnTo>
                  <a:lnTo>
                    <a:pt x="252913" y="80899"/>
                  </a:lnTo>
                  <a:lnTo>
                    <a:pt x="253111" y="80263"/>
                  </a:lnTo>
                  <a:lnTo>
                    <a:pt x="251861" y="76581"/>
                  </a:lnTo>
                  <a:lnTo>
                    <a:pt x="240030" y="76581"/>
                  </a:lnTo>
                  <a:lnTo>
                    <a:pt x="238251" y="76454"/>
                  </a:lnTo>
                  <a:lnTo>
                    <a:pt x="236600" y="76200"/>
                  </a:lnTo>
                  <a:lnTo>
                    <a:pt x="235077" y="75819"/>
                  </a:lnTo>
                  <a:close/>
                </a:path>
                <a:path w="268604" h="534670">
                  <a:moveTo>
                    <a:pt x="252913" y="80899"/>
                  </a:moveTo>
                  <a:lnTo>
                    <a:pt x="201675" y="80899"/>
                  </a:lnTo>
                  <a:lnTo>
                    <a:pt x="230759" y="89662"/>
                  </a:lnTo>
                  <a:lnTo>
                    <a:pt x="234187" y="98171"/>
                  </a:lnTo>
                  <a:lnTo>
                    <a:pt x="235331" y="104521"/>
                  </a:lnTo>
                  <a:lnTo>
                    <a:pt x="233172" y="111887"/>
                  </a:lnTo>
                  <a:lnTo>
                    <a:pt x="231012" y="114300"/>
                  </a:lnTo>
                  <a:lnTo>
                    <a:pt x="227584" y="115824"/>
                  </a:lnTo>
                  <a:lnTo>
                    <a:pt x="224282" y="117475"/>
                  </a:lnTo>
                  <a:lnTo>
                    <a:pt x="220599" y="117602"/>
                  </a:lnTo>
                  <a:lnTo>
                    <a:pt x="241957" y="117602"/>
                  </a:lnTo>
                  <a:lnTo>
                    <a:pt x="242405" y="116078"/>
                  </a:lnTo>
                  <a:lnTo>
                    <a:pt x="242527" y="114808"/>
                  </a:lnTo>
                  <a:lnTo>
                    <a:pt x="242612" y="113665"/>
                  </a:lnTo>
                  <a:lnTo>
                    <a:pt x="242471" y="110998"/>
                  </a:lnTo>
                  <a:lnTo>
                    <a:pt x="242188" y="109093"/>
                  </a:lnTo>
                  <a:lnTo>
                    <a:pt x="241935" y="106807"/>
                  </a:lnTo>
                  <a:lnTo>
                    <a:pt x="239902" y="100837"/>
                  </a:lnTo>
                  <a:lnTo>
                    <a:pt x="236093" y="91186"/>
                  </a:lnTo>
                  <a:lnTo>
                    <a:pt x="247650" y="91186"/>
                  </a:lnTo>
                  <a:lnTo>
                    <a:pt x="248920" y="90550"/>
                  </a:lnTo>
                  <a:lnTo>
                    <a:pt x="250571" y="88773"/>
                  </a:lnTo>
                  <a:lnTo>
                    <a:pt x="251333" y="85979"/>
                  </a:lnTo>
                  <a:lnTo>
                    <a:pt x="252913" y="80899"/>
                  </a:lnTo>
                  <a:close/>
                </a:path>
                <a:path w="268604" h="534670">
                  <a:moveTo>
                    <a:pt x="186436" y="61849"/>
                  </a:moveTo>
                  <a:lnTo>
                    <a:pt x="162306" y="98933"/>
                  </a:lnTo>
                  <a:lnTo>
                    <a:pt x="167386" y="111125"/>
                  </a:lnTo>
                  <a:lnTo>
                    <a:pt x="171069" y="114808"/>
                  </a:lnTo>
                  <a:lnTo>
                    <a:pt x="175768" y="116332"/>
                  </a:lnTo>
                  <a:lnTo>
                    <a:pt x="178308" y="117094"/>
                  </a:lnTo>
                  <a:lnTo>
                    <a:pt x="180466" y="116967"/>
                  </a:lnTo>
                  <a:lnTo>
                    <a:pt x="182372" y="116078"/>
                  </a:lnTo>
                  <a:lnTo>
                    <a:pt x="184150" y="115188"/>
                  </a:lnTo>
                  <a:lnTo>
                    <a:pt x="185420" y="113792"/>
                  </a:lnTo>
                  <a:lnTo>
                    <a:pt x="186689" y="109600"/>
                  </a:lnTo>
                  <a:lnTo>
                    <a:pt x="186436" y="107696"/>
                  </a:lnTo>
                  <a:lnTo>
                    <a:pt x="175260" y="100965"/>
                  </a:lnTo>
                  <a:lnTo>
                    <a:pt x="172847" y="100203"/>
                  </a:lnTo>
                  <a:lnTo>
                    <a:pt x="170941" y="98552"/>
                  </a:lnTo>
                  <a:lnTo>
                    <a:pt x="168401" y="93218"/>
                  </a:lnTo>
                  <a:lnTo>
                    <a:pt x="168275" y="90170"/>
                  </a:lnTo>
                  <a:lnTo>
                    <a:pt x="169418" y="86613"/>
                  </a:lnTo>
                  <a:lnTo>
                    <a:pt x="170687" y="82042"/>
                  </a:lnTo>
                  <a:lnTo>
                    <a:pt x="173227" y="78994"/>
                  </a:lnTo>
                  <a:lnTo>
                    <a:pt x="176784" y="77343"/>
                  </a:lnTo>
                  <a:lnTo>
                    <a:pt x="180339" y="75819"/>
                  </a:lnTo>
                  <a:lnTo>
                    <a:pt x="235077" y="75819"/>
                  </a:lnTo>
                  <a:lnTo>
                    <a:pt x="232028" y="75057"/>
                  </a:lnTo>
                  <a:lnTo>
                    <a:pt x="224789" y="72771"/>
                  </a:lnTo>
                  <a:lnTo>
                    <a:pt x="198882" y="65024"/>
                  </a:lnTo>
                  <a:lnTo>
                    <a:pt x="191388" y="62865"/>
                  </a:lnTo>
                  <a:lnTo>
                    <a:pt x="186436" y="61849"/>
                  </a:lnTo>
                  <a:close/>
                </a:path>
                <a:path w="268604" h="534670">
                  <a:moveTo>
                    <a:pt x="247650" y="91186"/>
                  </a:moveTo>
                  <a:lnTo>
                    <a:pt x="236093" y="91186"/>
                  </a:lnTo>
                  <a:lnTo>
                    <a:pt x="240791" y="92583"/>
                  </a:lnTo>
                  <a:lnTo>
                    <a:pt x="244221" y="92710"/>
                  </a:lnTo>
                  <a:lnTo>
                    <a:pt x="246634" y="91694"/>
                  </a:lnTo>
                  <a:lnTo>
                    <a:pt x="247650" y="91186"/>
                  </a:lnTo>
                  <a:close/>
                </a:path>
                <a:path w="268604" h="534670">
                  <a:moveTo>
                    <a:pt x="239522" y="62992"/>
                  </a:moveTo>
                  <a:lnTo>
                    <a:pt x="241935" y="67310"/>
                  </a:lnTo>
                  <a:lnTo>
                    <a:pt x="243205" y="70231"/>
                  </a:lnTo>
                  <a:lnTo>
                    <a:pt x="243586" y="71628"/>
                  </a:lnTo>
                  <a:lnTo>
                    <a:pt x="243712" y="73152"/>
                  </a:lnTo>
                  <a:lnTo>
                    <a:pt x="243205" y="74930"/>
                  </a:lnTo>
                  <a:lnTo>
                    <a:pt x="242697" y="75565"/>
                  </a:lnTo>
                  <a:lnTo>
                    <a:pt x="241935" y="76073"/>
                  </a:lnTo>
                  <a:lnTo>
                    <a:pt x="241300" y="76454"/>
                  </a:lnTo>
                  <a:lnTo>
                    <a:pt x="240030" y="76581"/>
                  </a:lnTo>
                  <a:lnTo>
                    <a:pt x="251861" y="76581"/>
                  </a:lnTo>
                  <a:lnTo>
                    <a:pt x="250698" y="73152"/>
                  </a:lnTo>
                  <a:lnTo>
                    <a:pt x="244221" y="64388"/>
                  </a:lnTo>
                  <a:lnTo>
                    <a:pt x="239522" y="62992"/>
                  </a:lnTo>
                  <a:close/>
                </a:path>
                <a:path w="268604" h="534670">
                  <a:moveTo>
                    <a:pt x="209565" y="19050"/>
                  </a:moveTo>
                  <a:lnTo>
                    <a:pt x="155956" y="19050"/>
                  </a:lnTo>
                  <a:lnTo>
                    <a:pt x="160020" y="19558"/>
                  </a:lnTo>
                  <a:lnTo>
                    <a:pt x="165481" y="20955"/>
                  </a:lnTo>
                  <a:lnTo>
                    <a:pt x="248158" y="45720"/>
                  </a:lnTo>
                  <a:lnTo>
                    <a:pt x="255650" y="53848"/>
                  </a:lnTo>
                  <a:lnTo>
                    <a:pt x="255397" y="56387"/>
                  </a:lnTo>
                  <a:lnTo>
                    <a:pt x="254253" y="59817"/>
                  </a:lnTo>
                  <a:lnTo>
                    <a:pt x="257301" y="60706"/>
                  </a:lnTo>
                  <a:lnTo>
                    <a:pt x="265836" y="32512"/>
                  </a:lnTo>
                  <a:lnTo>
                    <a:pt x="255650" y="32512"/>
                  </a:lnTo>
                  <a:lnTo>
                    <a:pt x="252349" y="31877"/>
                  </a:lnTo>
                  <a:lnTo>
                    <a:pt x="247523" y="30480"/>
                  </a:lnTo>
                  <a:lnTo>
                    <a:pt x="209565" y="19050"/>
                  </a:lnTo>
                  <a:close/>
                </a:path>
                <a:path w="268604" h="534670">
                  <a:moveTo>
                    <a:pt x="265557" y="22352"/>
                  </a:moveTo>
                  <a:lnTo>
                    <a:pt x="264413" y="26416"/>
                  </a:lnTo>
                  <a:lnTo>
                    <a:pt x="263144" y="28956"/>
                  </a:lnTo>
                  <a:lnTo>
                    <a:pt x="261874" y="30099"/>
                  </a:lnTo>
                  <a:lnTo>
                    <a:pt x="260603" y="31369"/>
                  </a:lnTo>
                  <a:lnTo>
                    <a:pt x="259207" y="32004"/>
                  </a:lnTo>
                  <a:lnTo>
                    <a:pt x="255650" y="32512"/>
                  </a:lnTo>
                  <a:lnTo>
                    <a:pt x="265836" y="32512"/>
                  </a:lnTo>
                  <a:lnTo>
                    <a:pt x="268605" y="23368"/>
                  </a:lnTo>
                  <a:lnTo>
                    <a:pt x="265557" y="22352"/>
                  </a:lnTo>
                  <a:close/>
                </a:path>
                <a:path w="268604" h="534670">
                  <a:moveTo>
                    <a:pt x="146303" y="0"/>
                  </a:moveTo>
                  <a:lnTo>
                    <a:pt x="145161" y="3810"/>
                  </a:lnTo>
                  <a:lnTo>
                    <a:pt x="147700" y="29337"/>
                  </a:lnTo>
                  <a:lnTo>
                    <a:pt x="151002" y="28829"/>
                  </a:lnTo>
                  <a:lnTo>
                    <a:pt x="150761" y="26416"/>
                  </a:lnTo>
                  <a:lnTo>
                    <a:pt x="150875" y="24384"/>
                  </a:lnTo>
                  <a:lnTo>
                    <a:pt x="151257" y="22987"/>
                  </a:lnTo>
                  <a:lnTo>
                    <a:pt x="151764" y="21590"/>
                  </a:lnTo>
                  <a:lnTo>
                    <a:pt x="152400" y="20574"/>
                  </a:lnTo>
                  <a:lnTo>
                    <a:pt x="153415" y="19938"/>
                  </a:lnTo>
                  <a:lnTo>
                    <a:pt x="154305" y="19304"/>
                  </a:lnTo>
                  <a:lnTo>
                    <a:pt x="155956" y="19050"/>
                  </a:lnTo>
                  <a:lnTo>
                    <a:pt x="209565" y="19050"/>
                  </a:lnTo>
                  <a:lnTo>
                    <a:pt x="1463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6609207" y="4118228"/>
              <a:ext cx="542290" cy="27165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371600" y="409740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0" y="876300"/>
                  </a:moveTo>
                  <a:lnTo>
                    <a:pt x="1296" y="828217"/>
                  </a:lnTo>
                  <a:lnTo>
                    <a:pt x="5141" y="780812"/>
                  </a:lnTo>
                  <a:lnTo>
                    <a:pt x="11468" y="734152"/>
                  </a:lnTo>
                  <a:lnTo>
                    <a:pt x="20210" y="688304"/>
                  </a:lnTo>
                  <a:lnTo>
                    <a:pt x="31300" y="643334"/>
                  </a:lnTo>
                  <a:lnTo>
                    <a:pt x="44671" y="599309"/>
                  </a:lnTo>
                  <a:lnTo>
                    <a:pt x="60257" y="556297"/>
                  </a:lnTo>
                  <a:lnTo>
                    <a:pt x="77990" y="514364"/>
                  </a:lnTo>
                  <a:lnTo>
                    <a:pt x="97805" y="473576"/>
                  </a:lnTo>
                  <a:lnTo>
                    <a:pt x="119634" y="434001"/>
                  </a:lnTo>
                  <a:lnTo>
                    <a:pt x="143409" y="395705"/>
                  </a:lnTo>
                  <a:lnTo>
                    <a:pt x="169066" y="358755"/>
                  </a:lnTo>
                  <a:lnTo>
                    <a:pt x="196536" y="323218"/>
                  </a:lnTo>
                  <a:lnTo>
                    <a:pt x="225753" y="289161"/>
                  </a:lnTo>
                  <a:lnTo>
                    <a:pt x="256651" y="256651"/>
                  </a:lnTo>
                  <a:lnTo>
                    <a:pt x="289161" y="225753"/>
                  </a:lnTo>
                  <a:lnTo>
                    <a:pt x="323218" y="196536"/>
                  </a:lnTo>
                  <a:lnTo>
                    <a:pt x="358755" y="169066"/>
                  </a:lnTo>
                  <a:lnTo>
                    <a:pt x="395705" y="143409"/>
                  </a:lnTo>
                  <a:lnTo>
                    <a:pt x="434001" y="119633"/>
                  </a:lnTo>
                  <a:lnTo>
                    <a:pt x="473576" y="97805"/>
                  </a:lnTo>
                  <a:lnTo>
                    <a:pt x="514364" y="77990"/>
                  </a:lnTo>
                  <a:lnTo>
                    <a:pt x="556297" y="60257"/>
                  </a:lnTo>
                  <a:lnTo>
                    <a:pt x="599309" y="44671"/>
                  </a:lnTo>
                  <a:lnTo>
                    <a:pt x="643334" y="31300"/>
                  </a:lnTo>
                  <a:lnTo>
                    <a:pt x="688304" y="20210"/>
                  </a:lnTo>
                  <a:lnTo>
                    <a:pt x="734152" y="11468"/>
                  </a:lnTo>
                  <a:lnTo>
                    <a:pt x="780812" y="5141"/>
                  </a:lnTo>
                  <a:lnTo>
                    <a:pt x="828217" y="1296"/>
                  </a:lnTo>
                  <a:lnTo>
                    <a:pt x="876300" y="0"/>
                  </a:lnTo>
                  <a:lnTo>
                    <a:pt x="924382" y="1296"/>
                  </a:lnTo>
                  <a:lnTo>
                    <a:pt x="971787" y="5141"/>
                  </a:lnTo>
                  <a:lnTo>
                    <a:pt x="1018447" y="11468"/>
                  </a:lnTo>
                  <a:lnTo>
                    <a:pt x="1064295" y="20210"/>
                  </a:lnTo>
                  <a:lnTo>
                    <a:pt x="1109265" y="31300"/>
                  </a:lnTo>
                  <a:lnTo>
                    <a:pt x="1153290" y="44671"/>
                  </a:lnTo>
                  <a:lnTo>
                    <a:pt x="1196302" y="60257"/>
                  </a:lnTo>
                  <a:lnTo>
                    <a:pt x="1238235" y="77990"/>
                  </a:lnTo>
                  <a:lnTo>
                    <a:pt x="1279023" y="97805"/>
                  </a:lnTo>
                  <a:lnTo>
                    <a:pt x="1318598" y="119633"/>
                  </a:lnTo>
                  <a:lnTo>
                    <a:pt x="1356894" y="143409"/>
                  </a:lnTo>
                  <a:lnTo>
                    <a:pt x="1393844" y="169066"/>
                  </a:lnTo>
                  <a:lnTo>
                    <a:pt x="1429381" y="196536"/>
                  </a:lnTo>
                  <a:lnTo>
                    <a:pt x="1463438" y="225753"/>
                  </a:lnTo>
                  <a:lnTo>
                    <a:pt x="1495948" y="256651"/>
                  </a:lnTo>
                  <a:lnTo>
                    <a:pt x="1526846" y="289161"/>
                  </a:lnTo>
                  <a:lnTo>
                    <a:pt x="1556063" y="323218"/>
                  </a:lnTo>
                  <a:lnTo>
                    <a:pt x="1583533" y="358755"/>
                  </a:lnTo>
                  <a:lnTo>
                    <a:pt x="1609190" y="395705"/>
                  </a:lnTo>
                  <a:lnTo>
                    <a:pt x="1632966" y="434001"/>
                  </a:lnTo>
                  <a:lnTo>
                    <a:pt x="1654794" y="473576"/>
                  </a:lnTo>
                  <a:lnTo>
                    <a:pt x="1674609" y="514364"/>
                  </a:lnTo>
                  <a:lnTo>
                    <a:pt x="1692342" y="556297"/>
                  </a:lnTo>
                  <a:lnTo>
                    <a:pt x="1707928" y="599309"/>
                  </a:lnTo>
                  <a:lnTo>
                    <a:pt x="1721299" y="643334"/>
                  </a:lnTo>
                  <a:lnTo>
                    <a:pt x="1732389" y="688304"/>
                  </a:lnTo>
                  <a:lnTo>
                    <a:pt x="1741131" y="734152"/>
                  </a:lnTo>
                  <a:lnTo>
                    <a:pt x="1747458" y="780812"/>
                  </a:lnTo>
                  <a:lnTo>
                    <a:pt x="1751303" y="828217"/>
                  </a:lnTo>
                  <a:lnTo>
                    <a:pt x="1752600" y="876300"/>
                  </a:lnTo>
                  <a:lnTo>
                    <a:pt x="1751303" y="924370"/>
                  </a:lnTo>
                  <a:lnTo>
                    <a:pt x="1747458" y="971764"/>
                  </a:lnTo>
                  <a:lnTo>
                    <a:pt x="1741131" y="1018415"/>
                  </a:lnTo>
                  <a:lnTo>
                    <a:pt x="1732389" y="1064254"/>
                  </a:lnTo>
                  <a:lnTo>
                    <a:pt x="1721299" y="1109216"/>
                  </a:lnTo>
                  <a:lnTo>
                    <a:pt x="1707928" y="1153234"/>
                  </a:lnTo>
                  <a:lnTo>
                    <a:pt x="1692342" y="1196241"/>
                  </a:lnTo>
                  <a:lnTo>
                    <a:pt x="1674609" y="1238169"/>
                  </a:lnTo>
                  <a:lnTo>
                    <a:pt x="1654794" y="1278953"/>
                  </a:lnTo>
                  <a:lnTo>
                    <a:pt x="1632966" y="1318525"/>
                  </a:lnTo>
                  <a:lnTo>
                    <a:pt x="1609190" y="1356819"/>
                  </a:lnTo>
                  <a:lnTo>
                    <a:pt x="1583533" y="1393767"/>
                  </a:lnTo>
                  <a:lnTo>
                    <a:pt x="1556063" y="1429302"/>
                  </a:lnTo>
                  <a:lnTo>
                    <a:pt x="1526846" y="1463359"/>
                  </a:lnTo>
                  <a:lnTo>
                    <a:pt x="1495948" y="1495869"/>
                  </a:lnTo>
                  <a:lnTo>
                    <a:pt x="1463438" y="1526766"/>
                  </a:lnTo>
                  <a:lnTo>
                    <a:pt x="1429381" y="1555984"/>
                  </a:lnTo>
                  <a:lnTo>
                    <a:pt x="1393844" y="1583455"/>
                  </a:lnTo>
                  <a:lnTo>
                    <a:pt x="1356894" y="1609113"/>
                  </a:lnTo>
                  <a:lnTo>
                    <a:pt x="1318598" y="1632890"/>
                  </a:lnTo>
                  <a:lnTo>
                    <a:pt x="1279023" y="1654720"/>
                  </a:lnTo>
                  <a:lnTo>
                    <a:pt x="1238235" y="1674536"/>
                  </a:lnTo>
                  <a:lnTo>
                    <a:pt x="1196302" y="1692272"/>
                  </a:lnTo>
                  <a:lnTo>
                    <a:pt x="1153290" y="1707859"/>
                  </a:lnTo>
                  <a:lnTo>
                    <a:pt x="1109265" y="1721232"/>
                  </a:lnTo>
                  <a:lnTo>
                    <a:pt x="1064295" y="1732323"/>
                  </a:lnTo>
                  <a:lnTo>
                    <a:pt x="1018447" y="1741066"/>
                  </a:lnTo>
                  <a:lnTo>
                    <a:pt x="971787" y="1747394"/>
                  </a:lnTo>
                  <a:lnTo>
                    <a:pt x="924382" y="1751239"/>
                  </a:lnTo>
                  <a:lnTo>
                    <a:pt x="876300" y="1752536"/>
                  </a:lnTo>
                  <a:lnTo>
                    <a:pt x="828217" y="1751239"/>
                  </a:lnTo>
                  <a:lnTo>
                    <a:pt x="780812" y="1747394"/>
                  </a:lnTo>
                  <a:lnTo>
                    <a:pt x="734152" y="1741066"/>
                  </a:lnTo>
                  <a:lnTo>
                    <a:pt x="688304" y="1732323"/>
                  </a:lnTo>
                  <a:lnTo>
                    <a:pt x="643334" y="1721232"/>
                  </a:lnTo>
                  <a:lnTo>
                    <a:pt x="599309" y="1707859"/>
                  </a:lnTo>
                  <a:lnTo>
                    <a:pt x="556297" y="1692272"/>
                  </a:lnTo>
                  <a:lnTo>
                    <a:pt x="514364" y="1674536"/>
                  </a:lnTo>
                  <a:lnTo>
                    <a:pt x="473576" y="1654720"/>
                  </a:lnTo>
                  <a:lnTo>
                    <a:pt x="434001" y="1632890"/>
                  </a:lnTo>
                  <a:lnTo>
                    <a:pt x="395705" y="1609113"/>
                  </a:lnTo>
                  <a:lnTo>
                    <a:pt x="358755" y="1583455"/>
                  </a:lnTo>
                  <a:lnTo>
                    <a:pt x="323218" y="1555984"/>
                  </a:lnTo>
                  <a:lnTo>
                    <a:pt x="289161" y="1526766"/>
                  </a:lnTo>
                  <a:lnTo>
                    <a:pt x="256651" y="1495869"/>
                  </a:lnTo>
                  <a:lnTo>
                    <a:pt x="225753" y="1463359"/>
                  </a:lnTo>
                  <a:lnTo>
                    <a:pt x="196536" y="1429302"/>
                  </a:lnTo>
                  <a:lnTo>
                    <a:pt x="169066" y="1393767"/>
                  </a:lnTo>
                  <a:lnTo>
                    <a:pt x="143409" y="1356819"/>
                  </a:lnTo>
                  <a:lnTo>
                    <a:pt x="119634" y="1318525"/>
                  </a:lnTo>
                  <a:lnTo>
                    <a:pt x="97805" y="1278953"/>
                  </a:lnTo>
                  <a:lnTo>
                    <a:pt x="77990" y="1238169"/>
                  </a:lnTo>
                  <a:lnTo>
                    <a:pt x="60257" y="1196241"/>
                  </a:lnTo>
                  <a:lnTo>
                    <a:pt x="44671" y="1153234"/>
                  </a:lnTo>
                  <a:lnTo>
                    <a:pt x="31300" y="1109216"/>
                  </a:lnTo>
                  <a:lnTo>
                    <a:pt x="20210" y="1064254"/>
                  </a:lnTo>
                  <a:lnTo>
                    <a:pt x="11468" y="1018415"/>
                  </a:lnTo>
                  <a:lnTo>
                    <a:pt x="5141" y="971764"/>
                  </a:lnTo>
                  <a:lnTo>
                    <a:pt x="1296" y="924370"/>
                  </a:lnTo>
                  <a:lnTo>
                    <a:pt x="0" y="876300"/>
                  </a:lnTo>
                  <a:close/>
                </a:path>
              </a:pathLst>
            </a:custGeom>
            <a:ln w="285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371600" y="5862637"/>
              <a:ext cx="7620000" cy="0"/>
            </a:xfrm>
            <a:custGeom>
              <a:avLst/>
              <a:gdLst/>
              <a:ahLst/>
              <a:cxnLst/>
              <a:rect l="l" t="t" r="r" b="b"/>
              <a:pathLst>
                <a:path w="7620000" h="0">
                  <a:moveTo>
                    <a:pt x="0" y="0"/>
                  </a:moveTo>
                  <a:lnTo>
                    <a:pt x="76200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2240025" y="4075049"/>
              <a:ext cx="0" cy="1800860"/>
            </a:xfrm>
            <a:custGeom>
              <a:avLst/>
              <a:gdLst/>
              <a:ahLst/>
              <a:cxnLst/>
              <a:rect l="l" t="t" r="r" b="b"/>
              <a:pathLst>
                <a:path w="0" h="1800860">
                  <a:moveTo>
                    <a:pt x="0" y="0"/>
                  </a:moveTo>
                  <a:lnTo>
                    <a:pt x="0" y="1800288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311275" y="4968875"/>
              <a:ext cx="1800225" cy="0"/>
            </a:xfrm>
            <a:custGeom>
              <a:avLst/>
              <a:gdLst/>
              <a:ahLst/>
              <a:cxnLst/>
              <a:rect l="l" t="t" r="r" b="b"/>
              <a:pathLst>
                <a:path w="1800225" h="0">
                  <a:moveTo>
                    <a:pt x="0" y="0"/>
                  </a:moveTo>
                  <a:lnTo>
                    <a:pt x="1800225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1577975" y="4359275"/>
              <a:ext cx="1325880" cy="1231900"/>
            </a:xfrm>
            <a:custGeom>
              <a:avLst/>
              <a:gdLst/>
              <a:ahLst/>
              <a:cxnLst/>
              <a:rect l="l" t="t" r="r" b="b"/>
              <a:pathLst>
                <a:path w="1325880" h="1231900">
                  <a:moveTo>
                    <a:pt x="0" y="0"/>
                  </a:moveTo>
                  <a:lnTo>
                    <a:pt x="1325499" y="1231900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1577975" y="4359275"/>
              <a:ext cx="1325880" cy="1231900"/>
            </a:xfrm>
            <a:custGeom>
              <a:avLst/>
              <a:gdLst/>
              <a:ahLst/>
              <a:cxnLst/>
              <a:rect l="l" t="t" r="r" b="b"/>
              <a:pathLst>
                <a:path w="1325880" h="1231900">
                  <a:moveTo>
                    <a:pt x="1325499" y="0"/>
                  </a:moveTo>
                  <a:lnTo>
                    <a:pt x="0" y="12319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5473953" y="5908344"/>
            <a:ext cx="15430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FF0066"/>
                </a:solidFill>
                <a:latin typeface="Times New Roman"/>
                <a:cs typeface="Times New Roman"/>
              </a:rPr>
              <a:t>N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613525" y="0"/>
            <a:ext cx="2536825" cy="1612900"/>
            <a:chOff x="6613525" y="0"/>
            <a:chExt cx="2536825" cy="1612900"/>
          </a:xfrm>
        </p:grpSpPr>
        <p:sp>
          <p:nvSpPr>
            <p:cNvPr id="17" name="object 17"/>
            <p:cNvSpPr/>
            <p:nvPr/>
          </p:nvSpPr>
          <p:spPr>
            <a:xfrm>
              <a:off x="6619875" y="0"/>
              <a:ext cx="2524125" cy="1600200"/>
            </a:xfrm>
            <a:custGeom>
              <a:avLst/>
              <a:gdLst/>
              <a:ahLst/>
              <a:cxnLst/>
              <a:rect l="l" t="t" r="r" b="b"/>
              <a:pathLst>
                <a:path w="2524125" h="1600200">
                  <a:moveTo>
                    <a:pt x="1262126" y="0"/>
                  </a:moveTo>
                  <a:lnTo>
                    <a:pt x="1204349" y="823"/>
                  </a:lnTo>
                  <a:lnTo>
                    <a:pt x="1147239" y="3270"/>
                  </a:lnTo>
                  <a:lnTo>
                    <a:pt x="1090852" y="7304"/>
                  </a:lnTo>
                  <a:lnTo>
                    <a:pt x="1035244" y="12892"/>
                  </a:lnTo>
                  <a:lnTo>
                    <a:pt x="980469" y="19997"/>
                  </a:lnTo>
                  <a:lnTo>
                    <a:pt x="926585" y="28583"/>
                  </a:lnTo>
                  <a:lnTo>
                    <a:pt x="873646" y="38617"/>
                  </a:lnTo>
                  <a:lnTo>
                    <a:pt x="821709" y="50062"/>
                  </a:lnTo>
                  <a:lnTo>
                    <a:pt x="770828" y="62882"/>
                  </a:lnTo>
                  <a:lnTo>
                    <a:pt x="721060" y="77044"/>
                  </a:lnTo>
                  <a:lnTo>
                    <a:pt x="672460" y="92511"/>
                  </a:lnTo>
                  <a:lnTo>
                    <a:pt x="625084" y="109248"/>
                  </a:lnTo>
                  <a:lnTo>
                    <a:pt x="578988" y="127219"/>
                  </a:lnTo>
                  <a:lnTo>
                    <a:pt x="534227" y="146390"/>
                  </a:lnTo>
                  <a:lnTo>
                    <a:pt x="490857" y="166726"/>
                  </a:lnTo>
                  <a:lnTo>
                    <a:pt x="448933" y="188189"/>
                  </a:lnTo>
                  <a:lnTo>
                    <a:pt x="408512" y="210747"/>
                  </a:lnTo>
                  <a:lnTo>
                    <a:pt x="369649" y="234362"/>
                  </a:lnTo>
                  <a:lnTo>
                    <a:pt x="332399" y="259000"/>
                  </a:lnTo>
                  <a:lnTo>
                    <a:pt x="296819" y="284626"/>
                  </a:lnTo>
                  <a:lnTo>
                    <a:pt x="262964" y="311204"/>
                  </a:lnTo>
                  <a:lnTo>
                    <a:pt x="230890" y="338698"/>
                  </a:lnTo>
                  <a:lnTo>
                    <a:pt x="200652" y="367074"/>
                  </a:lnTo>
                  <a:lnTo>
                    <a:pt x="172306" y="396296"/>
                  </a:lnTo>
                  <a:lnTo>
                    <a:pt x="145907" y="426329"/>
                  </a:lnTo>
                  <a:lnTo>
                    <a:pt x="121512" y="457137"/>
                  </a:lnTo>
                  <a:lnTo>
                    <a:pt x="99177" y="488686"/>
                  </a:lnTo>
                  <a:lnTo>
                    <a:pt x="60905" y="553862"/>
                  </a:lnTo>
                  <a:lnTo>
                    <a:pt x="31538" y="621574"/>
                  </a:lnTo>
                  <a:lnTo>
                    <a:pt x="11520" y="691541"/>
                  </a:lnTo>
                  <a:lnTo>
                    <a:pt x="1298" y="763479"/>
                  </a:lnTo>
                  <a:lnTo>
                    <a:pt x="0" y="800100"/>
                  </a:lnTo>
                  <a:lnTo>
                    <a:pt x="1298" y="836720"/>
                  </a:lnTo>
                  <a:lnTo>
                    <a:pt x="11520" y="908658"/>
                  </a:lnTo>
                  <a:lnTo>
                    <a:pt x="31538" y="978625"/>
                  </a:lnTo>
                  <a:lnTo>
                    <a:pt x="60905" y="1046337"/>
                  </a:lnTo>
                  <a:lnTo>
                    <a:pt x="99177" y="1111513"/>
                  </a:lnTo>
                  <a:lnTo>
                    <a:pt x="121512" y="1143062"/>
                  </a:lnTo>
                  <a:lnTo>
                    <a:pt x="145907" y="1173870"/>
                  </a:lnTo>
                  <a:lnTo>
                    <a:pt x="172306" y="1203903"/>
                  </a:lnTo>
                  <a:lnTo>
                    <a:pt x="200652" y="1233125"/>
                  </a:lnTo>
                  <a:lnTo>
                    <a:pt x="230890" y="1261501"/>
                  </a:lnTo>
                  <a:lnTo>
                    <a:pt x="262964" y="1288995"/>
                  </a:lnTo>
                  <a:lnTo>
                    <a:pt x="296819" y="1315573"/>
                  </a:lnTo>
                  <a:lnTo>
                    <a:pt x="332399" y="1341199"/>
                  </a:lnTo>
                  <a:lnTo>
                    <a:pt x="369649" y="1365837"/>
                  </a:lnTo>
                  <a:lnTo>
                    <a:pt x="408512" y="1389452"/>
                  </a:lnTo>
                  <a:lnTo>
                    <a:pt x="448933" y="1412010"/>
                  </a:lnTo>
                  <a:lnTo>
                    <a:pt x="490857" y="1433473"/>
                  </a:lnTo>
                  <a:lnTo>
                    <a:pt x="534227" y="1453809"/>
                  </a:lnTo>
                  <a:lnTo>
                    <a:pt x="578988" y="1472980"/>
                  </a:lnTo>
                  <a:lnTo>
                    <a:pt x="625084" y="1490951"/>
                  </a:lnTo>
                  <a:lnTo>
                    <a:pt x="672460" y="1507688"/>
                  </a:lnTo>
                  <a:lnTo>
                    <a:pt x="721060" y="1523155"/>
                  </a:lnTo>
                  <a:lnTo>
                    <a:pt x="770828" y="1537317"/>
                  </a:lnTo>
                  <a:lnTo>
                    <a:pt x="821709" y="1550137"/>
                  </a:lnTo>
                  <a:lnTo>
                    <a:pt x="873646" y="1561582"/>
                  </a:lnTo>
                  <a:lnTo>
                    <a:pt x="926585" y="1571616"/>
                  </a:lnTo>
                  <a:lnTo>
                    <a:pt x="980469" y="1580202"/>
                  </a:lnTo>
                  <a:lnTo>
                    <a:pt x="1035244" y="1587307"/>
                  </a:lnTo>
                  <a:lnTo>
                    <a:pt x="1090852" y="1592895"/>
                  </a:lnTo>
                  <a:lnTo>
                    <a:pt x="1147239" y="1596929"/>
                  </a:lnTo>
                  <a:lnTo>
                    <a:pt x="1204349" y="1599376"/>
                  </a:lnTo>
                  <a:lnTo>
                    <a:pt x="1262126" y="1600200"/>
                  </a:lnTo>
                  <a:lnTo>
                    <a:pt x="1319892" y="1599376"/>
                  </a:lnTo>
                  <a:lnTo>
                    <a:pt x="1376992" y="1596929"/>
                  </a:lnTo>
                  <a:lnTo>
                    <a:pt x="1433370" y="1592895"/>
                  </a:lnTo>
                  <a:lnTo>
                    <a:pt x="1488970" y="1587307"/>
                  </a:lnTo>
                  <a:lnTo>
                    <a:pt x="1543736" y="1580202"/>
                  </a:lnTo>
                  <a:lnTo>
                    <a:pt x="1597612" y="1571616"/>
                  </a:lnTo>
                  <a:lnTo>
                    <a:pt x="1650544" y="1561582"/>
                  </a:lnTo>
                  <a:lnTo>
                    <a:pt x="1702475" y="1550137"/>
                  </a:lnTo>
                  <a:lnTo>
                    <a:pt x="1753350" y="1537317"/>
                  </a:lnTo>
                  <a:lnTo>
                    <a:pt x="1803112" y="1523155"/>
                  </a:lnTo>
                  <a:lnTo>
                    <a:pt x="1851707" y="1507688"/>
                  </a:lnTo>
                  <a:lnTo>
                    <a:pt x="1899078" y="1490951"/>
                  </a:lnTo>
                  <a:lnTo>
                    <a:pt x="1945169" y="1472980"/>
                  </a:lnTo>
                  <a:lnTo>
                    <a:pt x="1989926" y="1453809"/>
                  </a:lnTo>
                  <a:lnTo>
                    <a:pt x="2033293" y="1433473"/>
                  </a:lnTo>
                  <a:lnTo>
                    <a:pt x="2075213" y="1412010"/>
                  </a:lnTo>
                  <a:lnTo>
                    <a:pt x="2115631" y="1389452"/>
                  </a:lnTo>
                  <a:lnTo>
                    <a:pt x="2154491" y="1365837"/>
                  </a:lnTo>
                  <a:lnTo>
                    <a:pt x="2191738" y="1341199"/>
                  </a:lnTo>
                  <a:lnTo>
                    <a:pt x="2227316" y="1315573"/>
                  </a:lnTo>
                  <a:lnTo>
                    <a:pt x="2261169" y="1288995"/>
                  </a:lnTo>
                  <a:lnTo>
                    <a:pt x="2293242" y="1261501"/>
                  </a:lnTo>
                  <a:lnTo>
                    <a:pt x="2323478" y="1233125"/>
                  </a:lnTo>
                  <a:lnTo>
                    <a:pt x="2351823" y="1203903"/>
                  </a:lnTo>
                  <a:lnTo>
                    <a:pt x="2378220" y="1173870"/>
                  </a:lnTo>
                  <a:lnTo>
                    <a:pt x="2402614" y="1143062"/>
                  </a:lnTo>
                  <a:lnTo>
                    <a:pt x="2424949" y="1111513"/>
                  </a:lnTo>
                  <a:lnTo>
                    <a:pt x="2463220" y="1046337"/>
                  </a:lnTo>
                  <a:lnTo>
                    <a:pt x="2492587" y="978625"/>
                  </a:lnTo>
                  <a:lnTo>
                    <a:pt x="2512604" y="908658"/>
                  </a:lnTo>
                  <a:lnTo>
                    <a:pt x="2522826" y="836720"/>
                  </a:lnTo>
                  <a:lnTo>
                    <a:pt x="2524125" y="800100"/>
                  </a:lnTo>
                  <a:lnTo>
                    <a:pt x="2522826" y="763479"/>
                  </a:lnTo>
                  <a:lnTo>
                    <a:pt x="2512604" y="691541"/>
                  </a:lnTo>
                  <a:lnTo>
                    <a:pt x="2492587" y="621574"/>
                  </a:lnTo>
                  <a:lnTo>
                    <a:pt x="2463220" y="553862"/>
                  </a:lnTo>
                  <a:lnTo>
                    <a:pt x="2424949" y="488686"/>
                  </a:lnTo>
                  <a:lnTo>
                    <a:pt x="2402614" y="457137"/>
                  </a:lnTo>
                  <a:lnTo>
                    <a:pt x="2378220" y="426329"/>
                  </a:lnTo>
                  <a:lnTo>
                    <a:pt x="2351823" y="396296"/>
                  </a:lnTo>
                  <a:lnTo>
                    <a:pt x="2323478" y="367074"/>
                  </a:lnTo>
                  <a:lnTo>
                    <a:pt x="2293242" y="338698"/>
                  </a:lnTo>
                  <a:lnTo>
                    <a:pt x="2261169" y="311204"/>
                  </a:lnTo>
                  <a:lnTo>
                    <a:pt x="2227316" y="284626"/>
                  </a:lnTo>
                  <a:lnTo>
                    <a:pt x="2191738" y="259000"/>
                  </a:lnTo>
                  <a:lnTo>
                    <a:pt x="2154491" y="234362"/>
                  </a:lnTo>
                  <a:lnTo>
                    <a:pt x="2115631" y="210747"/>
                  </a:lnTo>
                  <a:lnTo>
                    <a:pt x="2075213" y="188189"/>
                  </a:lnTo>
                  <a:lnTo>
                    <a:pt x="2033293" y="166726"/>
                  </a:lnTo>
                  <a:lnTo>
                    <a:pt x="1989926" y="146390"/>
                  </a:lnTo>
                  <a:lnTo>
                    <a:pt x="1945169" y="127219"/>
                  </a:lnTo>
                  <a:lnTo>
                    <a:pt x="1899078" y="109248"/>
                  </a:lnTo>
                  <a:lnTo>
                    <a:pt x="1851707" y="92511"/>
                  </a:lnTo>
                  <a:lnTo>
                    <a:pt x="1803112" y="77044"/>
                  </a:lnTo>
                  <a:lnTo>
                    <a:pt x="1753350" y="62882"/>
                  </a:lnTo>
                  <a:lnTo>
                    <a:pt x="1702475" y="50062"/>
                  </a:lnTo>
                  <a:lnTo>
                    <a:pt x="1650544" y="38617"/>
                  </a:lnTo>
                  <a:lnTo>
                    <a:pt x="1597612" y="28583"/>
                  </a:lnTo>
                  <a:lnTo>
                    <a:pt x="1543736" y="19997"/>
                  </a:lnTo>
                  <a:lnTo>
                    <a:pt x="1488970" y="12892"/>
                  </a:lnTo>
                  <a:lnTo>
                    <a:pt x="1433370" y="7304"/>
                  </a:lnTo>
                  <a:lnTo>
                    <a:pt x="1376992" y="3270"/>
                  </a:lnTo>
                  <a:lnTo>
                    <a:pt x="1319892" y="823"/>
                  </a:lnTo>
                  <a:lnTo>
                    <a:pt x="1262126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6619875" y="0"/>
              <a:ext cx="2524125" cy="1600200"/>
            </a:xfrm>
            <a:custGeom>
              <a:avLst/>
              <a:gdLst/>
              <a:ahLst/>
              <a:cxnLst/>
              <a:rect l="l" t="t" r="r" b="b"/>
              <a:pathLst>
                <a:path w="2524125" h="1600200">
                  <a:moveTo>
                    <a:pt x="0" y="800100"/>
                  </a:moveTo>
                  <a:lnTo>
                    <a:pt x="5157" y="727282"/>
                  </a:lnTo>
                  <a:lnTo>
                    <a:pt x="20332" y="656294"/>
                  </a:lnTo>
                  <a:lnTo>
                    <a:pt x="45080" y="587419"/>
                  </a:lnTo>
                  <a:lnTo>
                    <a:pt x="78956" y="520939"/>
                  </a:lnTo>
                  <a:lnTo>
                    <a:pt x="121512" y="457137"/>
                  </a:lnTo>
                  <a:lnTo>
                    <a:pt x="145907" y="426329"/>
                  </a:lnTo>
                  <a:lnTo>
                    <a:pt x="172306" y="396296"/>
                  </a:lnTo>
                  <a:lnTo>
                    <a:pt x="200652" y="367074"/>
                  </a:lnTo>
                  <a:lnTo>
                    <a:pt x="230890" y="338698"/>
                  </a:lnTo>
                  <a:lnTo>
                    <a:pt x="262964" y="311204"/>
                  </a:lnTo>
                  <a:lnTo>
                    <a:pt x="296819" y="284626"/>
                  </a:lnTo>
                  <a:lnTo>
                    <a:pt x="332399" y="259000"/>
                  </a:lnTo>
                  <a:lnTo>
                    <a:pt x="369649" y="234362"/>
                  </a:lnTo>
                  <a:lnTo>
                    <a:pt x="408512" y="210747"/>
                  </a:lnTo>
                  <a:lnTo>
                    <a:pt x="448933" y="188189"/>
                  </a:lnTo>
                  <a:lnTo>
                    <a:pt x="490857" y="166726"/>
                  </a:lnTo>
                  <a:lnTo>
                    <a:pt x="534227" y="146390"/>
                  </a:lnTo>
                  <a:lnTo>
                    <a:pt x="578988" y="127219"/>
                  </a:lnTo>
                  <a:lnTo>
                    <a:pt x="625084" y="109248"/>
                  </a:lnTo>
                  <a:lnTo>
                    <a:pt x="672460" y="92511"/>
                  </a:lnTo>
                  <a:lnTo>
                    <a:pt x="721060" y="77044"/>
                  </a:lnTo>
                  <a:lnTo>
                    <a:pt x="770828" y="62882"/>
                  </a:lnTo>
                  <a:lnTo>
                    <a:pt x="821709" y="50062"/>
                  </a:lnTo>
                  <a:lnTo>
                    <a:pt x="873646" y="38617"/>
                  </a:lnTo>
                  <a:lnTo>
                    <a:pt x="926585" y="28583"/>
                  </a:lnTo>
                  <a:lnTo>
                    <a:pt x="980469" y="19997"/>
                  </a:lnTo>
                  <a:lnTo>
                    <a:pt x="1035244" y="12892"/>
                  </a:lnTo>
                  <a:lnTo>
                    <a:pt x="1090852" y="7304"/>
                  </a:lnTo>
                  <a:lnTo>
                    <a:pt x="1147239" y="3270"/>
                  </a:lnTo>
                  <a:lnTo>
                    <a:pt x="1204349" y="823"/>
                  </a:lnTo>
                  <a:lnTo>
                    <a:pt x="1262126" y="0"/>
                  </a:lnTo>
                  <a:lnTo>
                    <a:pt x="1319892" y="823"/>
                  </a:lnTo>
                  <a:lnTo>
                    <a:pt x="1376992" y="3270"/>
                  </a:lnTo>
                  <a:lnTo>
                    <a:pt x="1433370" y="7304"/>
                  </a:lnTo>
                  <a:lnTo>
                    <a:pt x="1488970" y="12892"/>
                  </a:lnTo>
                  <a:lnTo>
                    <a:pt x="1543736" y="19997"/>
                  </a:lnTo>
                  <a:lnTo>
                    <a:pt x="1597612" y="28583"/>
                  </a:lnTo>
                  <a:lnTo>
                    <a:pt x="1650544" y="38617"/>
                  </a:lnTo>
                  <a:lnTo>
                    <a:pt x="1702475" y="50062"/>
                  </a:lnTo>
                  <a:lnTo>
                    <a:pt x="1753350" y="62882"/>
                  </a:lnTo>
                  <a:lnTo>
                    <a:pt x="1803112" y="77044"/>
                  </a:lnTo>
                  <a:lnTo>
                    <a:pt x="1851707" y="92511"/>
                  </a:lnTo>
                  <a:lnTo>
                    <a:pt x="1899078" y="109248"/>
                  </a:lnTo>
                  <a:lnTo>
                    <a:pt x="1945169" y="127219"/>
                  </a:lnTo>
                  <a:lnTo>
                    <a:pt x="1989926" y="146390"/>
                  </a:lnTo>
                  <a:lnTo>
                    <a:pt x="2033293" y="166726"/>
                  </a:lnTo>
                  <a:lnTo>
                    <a:pt x="2075213" y="188189"/>
                  </a:lnTo>
                  <a:lnTo>
                    <a:pt x="2115631" y="210747"/>
                  </a:lnTo>
                  <a:lnTo>
                    <a:pt x="2154491" y="234362"/>
                  </a:lnTo>
                  <a:lnTo>
                    <a:pt x="2191738" y="259000"/>
                  </a:lnTo>
                  <a:lnTo>
                    <a:pt x="2227316" y="284626"/>
                  </a:lnTo>
                  <a:lnTo>
                    <a:pt x="2261169" y="311204"/>
                  </a:lnTo>
                  <a:lnTo>
                    <a:pt x="2293242" y="338698"/>
                  </a:lnTo>
                  <a:lnTo>
                    <a:pt x="2323478" y="367074"/>
                  </a:lnTo>
                  <a:lnTo>
                    <a:pt x="2351823" y="396296"/>
                  </a:lnTo>
                  <a:lnTo>
                    <a:pt x="2378220" y="426329"/>
                  </a:lnTo>
                  <a:lnTo>
                    <a:pt x="2402614" y="457137"/>
                  </a:lnTo>
                  <a:lnTo>
                    <a:pt x="2424949" y="488686"/>
                  </a:lnTo>
                  <a:lnTo>
                    <a:pt x="2463220" y="553862"/>
                  </a:lnTo>
                  <a:lnTo>
                    <a:pt x="2492587" y="621574"/>
                  </a:lnTo>
                  <a:lnTo>
                    <a:pt x="2512604" y="691541"/>
                  </a:lnTo>
                  <a:lnTo>
                    <a:pt x="2522826" y="763479"/>
                  </a:lnTo>
                  <a:lnTo>
                    <a:pt x="2524125" y="800100"/>
                  </a:lnTo>
                  <a:lnTo>
                    <a:pt x="2522826" y="836720"/>
                  </a:lnTo>
                  <a:lnTo>
                    <a:pt x="2518967" y="872917"/>
                  </a:lnTo>
                  <a:lnTo>
                    <a:pt x="2503792" y="943905"/>
                  </a:lnTo>
                  <a:lnTo>
                    <a:pt x="2479044" y="1012780"/>
                  </a:lnTo>
                  <a:lnTo>
                    <a:pt x="2445170" y="1079260"/>
                  </a:lnTo>
                  <a:lnTo>
                    <a:pt x="2402614" y="1143062"/>
                  </a:lnTo>
                  <a:lnTo>
                    <a:pt x="2378220" y="1173870"/>
                  </a:lnTo>
                  <a:lnTo>
                    <a:pt x="2351823" y="1203903"/>
                  </a:lnTo>
                  <a:lnTo>
                    <a:pt x="2323478" y="1233125"/>
                  </a:lnTo>
                  <a:lnTo>
                    <a:pt x="2293242" y="1261501"/>
                  </a:lnTo>
                  <a:lnTo>
                    <a:pt x="2261169" y="1288995"/>
                  </a:lnTo>
                  <a:lnTo>
                    <a:pt x="2227316" y="1315573"/>
                  </a:lnTo>
                  <a:lnTo>
                    <a:pt x="2191738" y="1341199"/>
                  </a:lnTo>
                  <a:lnTo>
                    <a:pt x="2154491" y="1365837"/>
                  </a:lnTo>
                  <a:lnTo>
                    <a:pt x="2115631" y="1389452"/>
                  </a:lnTo>
                  <a:lnTo>
                    <a:pt x="2075213" y="1412010"/>
                  </a:lnTo>
                  <a:lnTo>
                    <a:pt x="2033293" y="1433473"/>
                  </a:lnTo>
                  <a:lnTo>
                    <a:pt x="1989926" y="1453809"/>
                  </a:lnTo>
                  <a:lnTo>
                    <a:pt x="1945169" y="1472980"/>
                  </a:lnTo>
                  <a:lnTo>
                    <a:pt x="1899078" y="1490951"/>
                  </a:lnTo>
                  <a:lnTo>
                    <a:pt x="1851707" y="1507688"/>
                  </a:lnTo>
                  <a:lnTo>
                    <a:pt x="1803112" y="1523155"/>
                  </a:lnTo>
                  <a:lnTo>
                    <a:pt x="1753350" y="1537317"/>
                  </a:lnTo>
                  <a:lnTo>
                    <a:pt x="1702475" y="1550137"/>
                  </a:lnTo>
                  <a:lnTo>
                    <a:pt x="1650544" y="1561582"/>
                  </a:lnTo>
                  <a:lnTo>
                    <a:pt x="1597612" y="1571616"/>
                  </a:lnTo>
                  <a:lnTo>
                    <a:pt x="1543736" y="1580202"/>
                  </a:lnTo>
                  <a:lnTo>
                    <a:pt x="1488970" y="1587307"/>
                  </a:lnTo>
                  <a:lnTo>
                    <a:pt x="1433370" y="1592895"/>
                  </a:lnTo>
                  <a:lnTo>
                    <a:pt x="1376992" y="1596929"/>
                  </a:lnTo>
                  <a:lnTo>
                    <a:pt x="1319892" y="1599376"/>
                  </a:lnTo>
                  <a:lnTo>
                    <a:pt x="1262126" y="1600200"/>
                  </a:lnTo>
                  <a:lnTo>
                    <a:pt x="1204349" y="1599376"/>
                  </a:lnTo>
                  <a:lnTo>
                    <a:pt x="1147239" y="1596929"/>
                  </a:lnTo>
                  <a:lnTo>
                    <a:pt x="1090852" y="1592895"/>
                  </a:lnTo>
                  <a:lnTo>
                    <a:pt x="1035244" y="1587307"/>
                  </a:lnTo>
                  <a:lnTo>
                    <a:pt x="980469" y="1580202"/>
                  </a:lnTo>
                  <a:lnTo>
                    <a:pt x="926585" y="1571616"/>
                  </a:lnTo>
                  <a:lnTo>
                    <a:pt x="873646" y="1561582"/>
                  </a:lnTo>
                  <a:lnTo>
                    <a:pt x="821709" y="1550137"/>
                  </a:lnTo>
                  <a:lnTo>
                    <a:pt x="770828" y="1537317"/>
                  </a:lnTo>
                  <a:lnTo>
                    <a:pt x="721060" y="1523155"/>
                  </a:lnTo>
                  <a:lnTo>
                    <a:pt x="672460" y="1507688"/>
                  </a:lnTo>
                  <a:lnTo>
                    <a:pt x="625084" y="1490951"/>
                  </a:lnTo>
                  <a:lnTo>
                    <a:pt x="578988" y="1472980"/>
                  </a:lnTo>
                  <a:lnTo>
                    <a:pt x="534227" y="1453809"/>
                  </a:lnTo>
                  <a:lnTo>
                    <a:pt x="490857" y="1433473"/>
                  </a:lnTo>
                  <a:lnTo>
                    <a:pt x="448933" y="1412010"/>
                  </a:lnTo>
                  <a:lnTo>
                    <a:pt x="408512" y="1389452"/>
                  </a:lnTo>
                  <a:lnTo>
                    <a:pt x="369649" y="1365837"/>
                  </a:lnTo>
                  <a:lnTo>
                    <a:pt x="332399" y="1341199"/>
                  </a:lnTo>
                  <a:lnTo>
                    <a:pt x="296819" y="1315573"/>
                  </a:lnTo>
                  <a:lnTo>
                    <a:pt x="262964" y="1288995"/>
                  </a:lnTo>
                  <a:lnTo>
                    <a:pt x="230890" y="1261501"/>
                  </a:lnTo>
                  <a:lnTo>
                    <a:pt x="200652" y="1233125"/>
                  </a:lnTo>
                  <a:lnTo>
                    <a:pt x="172306" y="1203903"/>
                  </a:lnTo>
                  <a:lnTo>
                    <a:pt x="145907" y="1173870"/>
                  </a:lnTo>
                  <a:lnTo>
                    <a:pt x="121512" y="1143062"/>
                  </a:lnTo>
                  <a:lnTo>
                    <a:pt x="99177" y="1111513"/>
                  </a:lnTo>
                  <a:lnTo>
                    <a:pt x="60905" y="1046337"/>
                  </a:lnTo>
                  <a:lnTo>
                    <a:pt x="31538" y="978625"/>
                  </a:lnTo>
                  <a:lnTo>
                    <a:pt x="11520" y="908658"/>
                  </a:lnTo>
                  <a:lnTo>
                    <a:pt x="1298" y="836720"/>
                  </a:lnTo>
                  <a:lnTo>
                    <a:pt x="0" y="8001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6823964" y="236601"/>
            <a:ext cx="2156460" cy="941069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u="none" sz="2000">
                <a:solidFill>
                  <a:srgbClr val="FF0066"/>
                </a:solidFill>
              </a:rPr>
              <a:t>CYCLOID</a:t>
            </a:r>
            <a:endParaRPr sz="2000"/>
          </a:p>
          <a:p>
            <a:pPr algn="ctr" marL="12700" marR="5080">
              <a:lnSpc>
                <a:spcPct val="100000"/>
              </a:lnSpc>
            </a:pPr>
            <a:r>
              <a:rPr dirty="0" u="none" sz="2000">
                <a:solidFill>
                  <a:srgbClr val="FF0066"/>
                </a:solidFill>
              </a:rPr>
              <a:t>Method of</a:t>
            </a:r>
            <a:r>
              <a:rPr dirty="0" u="none" sz="2000" spc="-114">
                <a:solidFill>
                  <a:srgbClr val="FF0066"/>
                </a:solidFill>
              </a:rPr>
              <a:t> </a:t>
            </a:r>
            <a:r>
              <a:rPr dirty="0" u="none" sz="2000">
                <a:solidFill>
                  <a:srgbClr val="FF0066"/>
                </a:solidFill>
              </a:rPr>
              <a:t>Drawing  </a:t>
            </a:r>
            <a:r>
              <a:rPr dirty="0" u="none" sz="2000" spc="-25">
                <a:solidFill>
                  <a:srgbClr val="FF0066"/>
                </a:solidFill>
              </a:rPr>
              <a:t>Tangent </a:t>
            </a:r>
            <a:r>
              <a:rPr dirty="0" u="none" sz="2000">
                <a:solidFill>
                  <a:srgbClr val="FF0066"/>
                </a:solidFill>
              </a:rPr>
              <a:t>&amp;</a:t>
            </a:r>
            <a:r>
              <a:rPr dirty="0" u="none" sz="2000" spc="-70">
                <a:solidFill>
                  <a:srgbClr val="FF0066"/>
                </a:solidFill>
              </a:rPr>
              <a:t> </a:t>
            </a:r>
            <a:r>
              <a:rPr dirty="0" u="none" sz="2000">
                <a:solidFill>
                  <a:srgbClr val="FF0066"/>
                </a:solidFill>
              </a:rPr>
              <a:t>Normal</a:t>
            </a:r>
            <a:endParaRPr sz="2000"/>
          </a:p>
        </p:txBody>
      </p:sp>
      <p:sp>
        <p:nvSpPr>
          <p:cNvPr id="20" name="object 20"/>
          <p:cNvSpPr txBox="1"/>
          <p:nvPr/>
        </p:nvSpPr>
        <p:spPr>
          <a:xfrm>
            <a:off x="154939" y="180847"/>
            <a:ext cx="260604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3333CC"/>
                </a:solidFill>
                <a:latin typeface="Times New Roman"/>
                <a:cs typeface="Times New Roman"/>
              </a:rPr>
              <a:t>STEPS: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30">
                <a:latin typeface="Times New Roman"/>
                <a:cs typeface="Times New Roman"/>
              </a:rPr>
              <a:t>DRAW </a:t>
            </a:r>
            <a:r>
              <a:rPr dirty="0" sz="1200" spc="-10">
                <a:latin typeface="Times New Roman"/>
                <a:cs typeface="Times New Roman"/>
              </a:rPr>
              <a:t>CYCLOID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USUAL.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MARK </a:t>
            </a:r>
            <a:r>
              <a:rPr dirty="0" sz="1200" spc="-10">
                <a:latin typeface="Times New Roman"/>
                <a:cs typeface="Times New Roman"/>
              </a:rPr>
              <a:t>POINT </a:t>
            </a:r>
            <a:r>
              <a:rPr dirty="0" sz="1200" b="1">
                <a:solidFill>
                  <a:srgbClr val="FF0066"/>
                </a:solidFill>
                <a:latin typeface="Times New Roman"/>
                <a:cs typeface="Times New Roman"/>
              </a:rPr>
              <a:t>Q </a:t>
            </a:r>
            <a:r>
              <a:rPr dirty="0" sz="1200" spc="-5">
                <a:latin typeface="Times New Roman"/>
                <a:cs typeface="Times New Roman"/>
              </a:rPr>
              <a:t>ON </a:t>
            </a:r>
            <a:r>
              <a:rPr dirty="0" sz="1200" spc="-15">
                <a:latin typeface="Times New Roman"/>
                <a:cs typeface="Times New Roman"/>
              </a:rPr>
              <a:t>IT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-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DIRECTED.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4939" y="912621"/>
            <a:ext cx="297815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Times New Roman"/>
                <a:cs typeface="Times New Roman"/>
              </a:rPr>
              <a:t>WITH </a:t>
            </a:r>
            <a:r>
              <a:rPr dirty="0" sz="1200" spc="-5">
                <a:latin typeface="Times New Roman"/>
                <a:cs typeface="Times New Roman"/>
              </a:rPr>
              <a:t>CP </a:t>
            </a:r>
            <a:r>
              <a:rPr dirty="0" sz="1200" spc="-20">
                <a:latin typeface="Times New Roman"/>
                <a:cs typeface="Times New Roman"/>
              </a:rPr>
              <a:t>DISTANCE, </a:t>
            </a:r>
            <a:r>
              <a:rPr dirty="0" sz="1200" spc="-5">
                <a:latin typeface="Times New Roman"/>
                <a:cs typeface="Times New Roman"/>
              </a:rPr>
              <a:t>FROM </a:t>
            </a:r>
            <a:r>
              <a:rPr dirty="0" sz="1200" b="1">
                <a:solidFill>
                  <a:srgbClr val="FF0066"/>
                </a:solidFill>
                <a:latin typeface="Times New Roman"/>
                <a:cs typeface="Times New Roman"/>
              </a:rPr>
              <a:t>Q. </a:t>
            </a:r>
            <a:r>
              <a:rPr dirty="0" sz="1200" spc="-5">
                <a:latin typeface="Times New Roman"/>
                <a:cs typeface="Times New Roman"/>
              </a:rPr>
              <a:t>CUT </a:t>
            </a:r>
            <a:r>
              <a:rPr dirty="0" sz="1200">
                <a:latin typeface="Times New Roman"/>
                <a:cs typeface="Times New Roman"/>
              </a:rPr>
              <a:t>THE  </a:t>
            </a:r>
            <a:r>
              <a:rPr dirty="0" sz="1200" spc="-10">
                <a:latin typeface="Times New Roman"/>
                <a:cs typeface="Times New Roman"/>
              </a:rPr>
              <a:t>POINT </a:t>
            </a:r>
            <a:r>
              <a:rPr dirty="0" sz="1200" spc="-5">
                <a:latin typeface="Times New Roman"/>
                <a:cs typeface="Times New Roman"/>
              </a:rPr>
              <a:t>ON </a:t>
            </a:r>
            <a:r>
              <a:rPr dirty="0" sz="1200" spc="-10">
                <a:latin typeface="Times New Roman"/>
                <a:cs typeface="Times New Roman"/>
              </a:rPr>
              <a:t>LOCUS </a:t>
            </a:r>
            <a:r>
              <a:rPr dirty="0" sz="1200" spc="-5">
                <a:latin typeface="Times New Roman"/>
                <a:cs typeface="Times New Roman"/>
              </a:rPr>
              <a:t>OF </a:t>
            </a:r>
            <a:r>
              <a:rPr dirty="0" sz="1200" spc="-5" b="1">
                <a:solidFill>
                  <a:srgbClr val="FF0066"/>
                </a:solidFill>
                <a:latin typeface="Times New Roman"/>
                <a:cs typeface="Times New Roman"/>
              </a:rPr>
              <a:t>C </a:t>
            </a:r>
            <a:r>
              <a:rPr dirty="0" sz="1200" spc="-5">
                <a:latin typeface="Times New Roman"/>
                <a:cs typeface="Times New Roman"/>
              </a:rPr>
              <a:t>AND </a:t>
            </a:r>
            <a:r>
              <a:rPr dirty="0" sz="1200" spc="-10">
                <a:latin typeface="Times New Roman"/>
                <a:cs typeface="Times New Roman"/>
              </a:rPr>
              <a:t>JOIN </a:t>
            </a:r>
            <a:r>
              <a:rPr dirty="0" sz="1200" spc="-15">
                <a:latin typeface="Times New Roman"/>
                <a:cs typeface="Times New Roman"/>
              </a:rPr>
              <a:t>IT </a:t>
            </a:r>
            <a:r>
              <a:rPr dirty="0" sz="1200" spc="-20">
                <a:latin typeface="Times New Roman"/>
                <a:cs typeface="Times New Roman"/>
              </a:rPr>
              <a:t>TO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FF0066"/>
                </a:solidFill>
                <a:latin typeface="Times New Roman"/>
                <a:cs typeface="Times New Roman"/>
              </a:rPr>
              <a:t>Q.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54939" y="1461261"/>
            <a:ext cx="3154680" cy="1854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FROM </a:t>
            </a:r>
            <a:r>
              <a:rPr dirty="0" sz="1200" spc="-10">
                <a:latin typeface="Times New Roman"/>
                <a:cs typeface="Times New Roman"/>
              </a:rPr>
              <a:t>THIS POINT </a:t>
            </a:r>
            <a:r>
              <a:rPr dirty="0" sz="1200" spc="-5">
                <a:latin typeface="Times New Roman"/>
                <a:cs typeface="Times New Roman"/>
              </a:rPr>
              <a:t>DROP A</a:t>
            </a:r>
            <a:r>
              <a:rPr dirty="0" sz="1200" spc="-1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PERPENDICULAR  </a:t>
            </a:r>
            <a:r>
              <a:rPr dirty="0" sz="1200" spc="-5">
                <a:latin typeface="Times New Roman"/>
                <a:cs typeface="Times New Roman"/>
              </a:rPr>
              <a:t>ON GROUND </a:t>
            </a:r>
            <a:r>
              <a:rPr dirty="0" sz="1200" spc="-15">
                <a:latin typeface="Times New Roman"/>
                <a:cs typeface="Times New Roman"/>
              </a:rPr>
              <a:t>LINE </a:t>
            </a:r>
            <a:r>
              <a:rPr dirty="0" sz="1200" spc="-5">
                <a:latin typeface="Times New Roman"/>
                <a:cs typeface="Times New Roman"/>
              </a:rPr>
              <a:t>AND NAME </a:t>
            </a:r>
            <a:r>
              <a:rPr dirty="0" sz="1200" spc="-15">
                <a:latin typeface="Times New Roman"/>
                <a:cs typeface="Times New Roman"/>
              </a:rPr>
              <a:t>IT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10">
                <a:latin typeface="Times New Roman"/>
                <a:cs typeface="Times New Roman"/>
              </a:rPr>
              <a:t>JOIN </a:t>
            </a:r>
            <a:r>
              <a:rPr dirty="0" sz="1200" spc="-5">
                <a:latin typeface="Times New Roman"/>
                <a:cs typeface="Times New Roman"/>
              </a:rPr>
              <a:t>N </a:t>
            </a:r>
            <a:r>
              <a:rPr dirty="0" sz="1200" spc="-10">
                <a:latin typeface="Times New Roman"/>
                <a:cs typeface="Times New Roman"/>
              </a:rPr>
              <a:t>WITH Q.THIS WILL </a:t>
            </a:r>
            <a:r>
              <a:rPr dirty="0" sz="1200" spc="-5">
                <a:latin typeface="Times New Roman"/>
                <a:cs typeface="Times New Roman"/>
              </a:rPr>
              <a:t>BE </a:t>
            </a:r>
            <a:r>
              <a:rPr dirty="0" sz="1200" spc="-5" b="1">
                <a:solidFill>
                  <a:srgbClr val="FF0066"/>
                </a:solidFill>
                <a:latin typeface="Times New Roman"/>
                <a:cs typeface="Times New Roman"/>
              </a:rPr>
              <a:t>NORMAL</a:t>
            </a:r>
            <a:r>
              <a:rPr dirty="0" sz="1200" spc="-45" b="1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dirty="0" sz="1200" spc="-15" b="1">
                <a:solidFill>
                  <a:srgbClr val="FF0066"/>
                </a:solidFill>
                <a:latin typeface="Times New Roman"/>
                <a:cs typeface="Times New Roman"/>
              </a:rPr>
              <a:t>TO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 b="1">
                <a:solidFill>
                  <a:srgbClr val="FF0066"/>
                </a:solidFill>
                <a:latin typeface="Times New Roman"/>
                <a:cs typeface="Times New Roman"/>
              </a:rPr>
              <a:t>CYCLOID.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673735">
              <a:lnSpc>
                <a:spcPct val="100000"/>
              </a:lnSpc>
            </a:pPr>
            <a:r>
              <a:rPr dirty="0" sz="1200" spc="-30">
                <a:latin typeface="Times New Roman"/>
                <a:cs typeface="Times New Roman"/>
              </a:rPr>
              <a:t>DRAW </a:t>
            </a:r>
            <a:r>
              <a:rPr dirty="0" sz="1200" spc="-5">
                <a:latin typeface="Times New Roman"/>
                <a:cs typeface="Times New Roman"/>
              </a:rPr>
              <a:t>A </a:t>
            </a:r>
            <a:r>
              <a:rPr dirty="0" sz="1200" spc="-15">
                <a:latin typeface="Times New Roman"/>
                <a:cs typeface="Times New Roman"/>
              </a:rPr>
              <a:t>LINE </a:t>
            </a:r>
            <a:r>
              <a:rPr dirty="0" sz="1200" spc="-70">
                <a:latin typeface="Times New Roman"/>
                <a:cs typeface="Times New Roman"/>
              </a:rPr>
              <a:t>AT </a:t>
            </a:r>
            <a:r>
              <a:rPr dirty="0" sz="1200" spc="-10">
                <a:latin typeface="Times New Roman"/>
                <a:cs typeface="Times New Roman"/>
              </a:rPr>
              <a:t>RIGHT ANGLE</a:t>
            </a:r>
            <a:r>
              <a:rPr dirty="0" sz="1200" spc="-18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TO  </a:t>
            </a:r>
            <a:r>
              <a:rPr dirty="0" sz="1200" spc="-10">
                <a:latin typeface="Times New Roman"/>
                <a:cs typeface="Times New Roman"/>
              </a:rPr>
              <a:t>THIS </a:t>
            </a:r>
            <a:r>
              <a:rPr dirty="0" sz="1200" spc="-15">
                <a:latin typeface="Times New Roman"/>
                <a:cs typeface="Times New Roman"/>
              </a:rPr>
              <a:t>LINE </a:t>
            </a:r>
            <a:r>
              <a:rPr dirty="0" sz="1200" spc="-5">
                <a:latin typeface="Times New Roman"/>
                <a:cs typeface="Times New Roman"/>
              </a:rPr>
              <a:t>FROM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FF0066"/>
                </a:solidFill>
                <a:latin typeface="Times New Roman"/>
                <a:cs typeface="Times New Roman"/>
              </a:rPr>
              <a:t>Q.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solidFill>
                  <a:srgbClr val="FF0066"/>
                </a:solidFill>
                <a:latin typeface="Times New Roman"/>
                <a:cs typeface="Times New Roman"/>
              </a:rPr>
              <a:t>IT </a:t>
            </a:r>
            <a:r>
              <a:rPr dirty="0" sz="1200" b="1">
                <a:solidFill>
                  <a:srgbClr val="FF0066"/>
                </a:solidFill>
                <a:latin typeface="Times New Roman"/>
                <a:cs typeface="Times New Roman"/>
              </a:rPr>
              <a:t>WILL BE </a:t>
            </a:r>
            <a:r>
              <a:rPr dirty="0" sz="1200" spc="-15" b="1">
                <a:solidFill>
                  <a:srgbClr val="FF0066"/>
                </a:solidFill>
                <a:latin typeface="Times New Roman"/>
                <a:cs typeface="Times New Roman"/>
              </a:rPr>
              <a:t>TANGENT</a:t>
            </a:r>
            <a:r>
              <a:rPr dirty="0" sz="1200" spc="-225" b="1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dirty="0" sz="1200" spc="-15" b="1">
                <a:solidFill>
                  <a:srgbClr val="FF0066"/>
                </a:solidFill>
                <a:latin typeface="Times New Roman"/>
                <a:cs typeface="Times New Roman"/>
              </a:rPr>
              <a:t>TO </a:t>
            </a:r>
            <a:r>
              <a:rPr dirty="0" sz="1200" spc="-5" b="1">
                <a:solidFill>
                  <a:srgbClr val="FF0066"/>
                </a:solidFill>
                <a:latin typeface="Times New Roman"/>
                <a:cs typeface="Times New Roman"/>
              </a:rPr>
              <a:t>CYCLOID.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136394" y="5878169"/>
            <a:ext cx="12509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752598" y="4734814"/>
            <a:ext cx="2546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5">
                <a:latin typeface="Times New Roman"/>
                <a:cs typeface="Times New Roman"/>
              </a:rPr>
              <a:t>C</a:t>
            </a:r>
            <a:r>
              <a:rPr dirty="0" baseline="-21604" sz="1350" spc="7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551173" y="4734814"/>
            <a:ext cx="2546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5">
                <a:latin typeface="Times New Roman"/>
                <a:cs typeface="Times New Roman"/>
              </a:rPr>
              <a:t>C</a:t>
            </a:r>
            <a:r>
              <a:rPr dirty="0" baseline="-21604" sz="1350" spc="7">
                <a:latin typeface="Times New Roman"/>
                <a:cs typeface="Times New Roman"/>
              </a:rPr>
              <a:t>2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322317" y="4734814"/>
            <a:ext cx="2546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5">
                <a:latin typeface="Times New Roman"/>
                <a:cs typeface="Times New Roman"/>
              </a:rPr>
              <a:t>C</a:t>
            </a:r>
            <a:r>
              <a:rPr dirty="0" baseline="-21604" sz="1350" spc="7">
                <a:latin typeface="Times New Roman"/>
                <a:cs typeface="Times New Roman"/>
              </a:rPr>
              <a:t>3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034407" y="4734814"/>
            <a:ext cx="2546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5">
                <a:latin typeface="Times New Roman"/>
                <a:cs typeface="Times New Roman"/>
              </a:rPr>
              <a:t>C</a:t>
            </a:r>
            <a:r>
              <a:rPr dirty="0" baseline="-21604" sz="1350" spc="7">
                <a:latin typeface="Times New Roman"/>
                <a:cs typeface="Times New Roman"/>
              </a:rPr>
              <a:t>4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746115" y="4734814"/>
            <a:ext cx="2546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5">
                <a:latin typeface="Times New Roman"/>
                <a:cs typeface="Times New Roman"/>
              </a:rPr>
              <a:t>C</a:t>
            </a:r>
            <a:r>
              <a:rPr dirty="0" baseline="-21604" sz="1350" spc="7">
                <a:latin typeface="Times New Roman"/>
                <a:cs typeface="Times New Roman"/>
              </a:rPr>
              <a:t>5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412103" y="4734814"/>
            <a:ext cx="2546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5">
                <a:latin typeface="Times New Roman"/>
                <a:cs typeface="Times New Roman"/>
              </a:rPr>
              <a:t>C</a:t>
            </a:r>
            <a:r>
              <a:rPr dirty="0" baseline="-21604" sz="1350" spc="7">
                <a:latin typeface="Times New Roman"/>
                <a:cs typeface="Times New Roman"/>
              </a:rPr>
              <a:t>6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034148" y="4734814"/>
            <a:ext cx="2546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5">
                <a:latin typeface="Times New Roman"/>
                <a:cs typeface="Times New Roman"/>
              </a:rPr>
              <a:t>C</a:t>
            </a:r>
            <a:r>
              <a:rPr dirty="0" baseline="-21604" sz="1350" spc="7">
                <a:latin typeface="Times New Roman"/>
                <a:cs typeface="Times New Roman"/>
              </a:rPr>
              <a:t>7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701660" y="4734814"/>
            <a:ext cx="2546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5">
                <a:latin typeface="Times New Roman"/>
                <a:cs typeface="Times New Roman"/>
              </a:rPr>
              <a:t>C</a:t>
            </a:r>
            <a:r>
              <a:rPr dirty="0" baseline="-21604" sz="1350" spc="7">
                <a:latin typeface="Times New Roman"/>
                <a:cs typeface="Times New Roman"/>
              </a:rPr>
              <a:t>8</a:t>
            </a:r>
            <a:endParaRPr baseline="-21604" sz="1350">
              <a:latin typeface="Times New Roman"/>
              <a:cs typeface="Times New Roman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1278763" y="3862704"/>
            <a:ext cx="6652895" cy="2044700"/>
            <a:chOff x="1278763" y="3862704"/>
            <a:chExt cx="6652895" cy="2044700"/>
          </a:xfrm>
        </p:grpSpPr>
        <p:sp>
          <p:nvSpPr>
            <p:cNvPr id="33" name="object 33"/>
            <p:cNvSpPr/>
            <p:nvPr/>
          </p:nvSpPr>
          <p:spPr>
            <a:xfrm>
              <a:off x="1600200" y="4084573"/>
              <a:ext cx="6324600" cy="1487805"/>
            </a:xfrm>
            <a:custGeom>
              <a:avLst/>
              <a:gdLst/>
              <a:ahLst/>
              <a:cxnLst/>
              <a:rect l="l" t="t" r="r" b="b"/>
              <a:pathLst>
                <a:path w="6324600" h="1487804">
                  <a:moveTo>
                    <a:pt x="609600" y="850900"/>
                  </a:moveTo>
                  <a:lnTo>
                    <a:pt x="6172200" y="850900"/>
                  </a:lnTo>
                </a:path>
                <a:path w="6324600" h="1487804">
                  <a:moveTo>
                    <a:pt x="0" y="1486027"/>
                  </a:moveTo>
                  <a:lnTo>
                    <a:pt x="6324600" y="1486027"/>
                  </a:lnTo>
                </a:path>
                <a:path w="6324600" h="1487804">
                  <a:moveTo>
                    <a:pt x="0" y="292100"/>
                  </a:moveTo>
                  <a:lnTo>
                    <a:pt x="6324600" y="292100"/>
                  </a:lnTo>
                </a:path>
                <a:path w="6324600" h="1487804">
                  <a:moveTo>
                    <a:pt x="609600" y="0"/>
                  </a:moveTo>
                  <a:lnTo>
                    <a:pt x="6248400" y="0"/>
                  </a:lnTo>
                </a:path>
                <a:path w="6324600" h="1487804">
                  <a:moveTo>
                    <a:pt x="1384300" y="876300"/>
                  </a:moveTo>
                  <a:lnTo>
                    <a:pt x="685800" y="1487551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2203450" y="5818187"/>
              <a:ext cx="88900" cy="889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1278763" y="3862704"/>
              <a:ext cx="555625" cy="364490"/>
            </a:xfrm>
            <a:custGeom>
              <a:avLst/>
              <a:gdLst/>
              <a:ahLst/>
              <a:cxnLst/>
              <a:rect l="l" t="t" r="r" b="b"/>
              <a:pathLst>
                <a:path w="555625" h="364489">
                  <a:moveTo>
                    <a:pt x="478567" y="28078"/>
                  </a:moveTo>
                  <a:lnTo>
                    <a:pt x="430911" y="41402"/>
                  </a:lnTo>
                  <a:lnTo>
                    <a:pt x="391413" y="54991"/>
                  </a:lnTo>
                  <a:lnTo>
                    <a:pt x="352932" y="70485"/>
                  </a:lnTo>
                  <a:lnTo>
                    <a:pt x="315087" y="87757"/>
                  </a:lnTo>
                  <a:lnTo>
                    <a:pt x="278384" y="106807"/>
                  </a:lnTo>
                  <a:lnTo>
                    <a:pt x="242570" y="127762"/>
                  </a:lnTo>
                  <a:lnTo>
                    <a:pt x="207772" y="150241"/>
                  </a:lnTo>
                  <a:lnTo>
                    <a:pt x="174117" y="174498"/>
                  </a:lnTo>
                  <a:lnTo>
                    <a:pt x="141731" y="200533"/>
                  </a:lnTo>
                  <a:lnTo>
                    <a:pt x="110617" y="228092"/>
                  </a:lnTo>
                  <a:lnTo>
                    <a:pt x="80772" y="257175"/>
                  </a:lnTo>
                  <a:lnTo>
                    <a:pt x="52196" y="287655"/>
                  </a:lnTo>
                  <a:lnTo>
                    <a:pt x="25273" y="319913"/>
                  </a:lnTo>
                  <a:lnTo>
                    <a:pt x="0" y="353060"/>
                  </a:lnTo>
                  <a:lnTo>
                    <a:pt x="15112" y="364490"/>
                  </a:lnTo>
                  <a:lnTo>
                    <a:pt x="40386" y="331343"/>
                  </a:lnTo>
                  <a:lnTo>
                    <a:pt x="66802" y="299974"/>
                  </a:lnTo>
                  <a:lnTo>
                    <a:pt x="94615" y="270129"/>
                  </a:lnTo>
                  <a:lnTo>
                    <a:pt x="123825" y="241681"/>
                  </a:lnTo>
                  <a:lnTo>
                    <a:pt x="154305" y="214757"/>
                  </a:lnTo>
                  <a:lnTo>
                    <a:pt x="186055" y="189484"/>
                  </a:lnTo>
                  <a:lnTo>
                    <a:pt x="218948" y="165735"/>
                  </a:lnTo>
                  <a:lnTo>
                    <a:pt x="252856" y="143637"/>
                  </a:lnTo>
                  <a:lnTo>
                    <a:pt x="287909" y="123317"/>
                  </a:lnTo>
                  <a:lnTo>
                    <a:pt x="323977" y="104648"/>
                  </a:lnTo>
                  <a:lnTo>
                    <a:pt x="360806" y="87757"/>
                  </a:lnTo>
                  <a:lnTo>
                    <a:pt x="398525" y="72644"/>
                  </a:lnTo>
                  <a:lnTo>
                    <a:pt x="437134" y="59436"/>
                  </a:lnTo>
                  <a:lnTo>
                    <a:pt x="476376" y="48133"/>
                  </a:lnTo>
                  <a:lnTo>
                    <a:pt x="482482" y="46794"/>
                  </a:lnTo>
                  <a:lnTo>
                    <a:pt x="478567" y="28078"/>
                  </a:lnTo>
                  <a:close/>
                </a:path>
                <a:path w="555625" h="364489">
                  <a:moveTo>
                    <a:pt x="550471" y="25400"/>
                  </a:moveTo>
                  <a:lnTo>
                    <a:pt x="490855" y="25400"/>
                  </a:lnTo>
                  <a:lnTo>
                    <a:pt x="494919" y="44069"/>
                  </a:lnTo>
                  <a:lnTo>
                    <a:pt x="482482" y="46794"/>
                  </a:lnTo>
                  <a:lnTo>
                    <a:pt x="488314" y="74676"/>
                  </a:lnTo>
                  <a:lnTo>
                    <a:pt x="550471" y="25400"/>
                  </a:lnTo>
                  <a:close/>
                </a:path>
                <a:path w="555625" h="364489">
                  <a:moveTo>
                    <a:pt x="490855" y="25400"/>
                  </a:moveTo>
                  <a:lnTo>
                    <a:pt x="478567" y="28078"/>
                  </a:lnTo>
                  <a:lnTo>
                    <a:pt x="482482" y="46794"/>
                  </a:lnTo>
                  <a:lnTo>
                    <a:pt x="494919" y="44069"/>
                  </a:lnTo>
                  <a:lnTo>
                    <a:pt x="490855" y="25400"/>
                  </a:lnTo>
                  <a:close/>
                </a:path>
                <a:path w="555625" h="364489">
                  <a:moveTo>
                    <a:pt x="472694" y="0"/>
                  </a:moveTo>
                  <a:lnTo>
                    <a:pt x="478567" y="28078"/>
                  </a:lnTo>
                  <a:lnTo>
                    <a:pt x="490855" y="25400"/>
                  </a:lnTo>
                  <a:lnTo>
                    <a:pt x="550471" y="25400"/>
                  </a:lnTo>
                  <a:lnTo>
                    <a:pt x="555117" y="21717"/>
                  </a:lnTo>
                  <a:lnTo>
                    <a:pt x="47269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2260600" y="4097273"/>
              <a:ext cx="5511800" cy="1753235"/>
            </a:xfrm>
            <a:custGeom>
              <a:avLst/>
              <a:gdLst/>
              <a:ahLst/>
              <a:cxnLst/>
              <a:rect l="l" t="t" r="r" b="b"/>
              <a:pathLst>
                <a:path w="5511800" h="1753235">
                  <a:moveTo>
                    <a:pt x="2819527" y="0"/>
                  </a:moveTo>
                  <a:lnTo>
                    <a:pt x="2760538" y="375"/>
                  </a:lnTo>
                  <a:lnTo>
                    <a:pt x="2701845" y="1499"/>
                  </a:lnTo>
                  <a:lnTo>
                    <a:pt x="2643458" y="3361"/>
                  </a:lnTo>
                  <a:lnTo>
                    <a:pt x="2585391" y="5957"/>
                  </a:lnTo>
                  <a:lnTo>
                    <a:pt x="2527653" y="9277"/>
                  </a:lnTo>
                  <a:lnTo>
                    <a:pt x="2470258" y="13316"/>
                  </a:lnTo>
                  <a:lnTo>
                    <a:pt x="2413217" y="18065"/>
                  </a:lnTo>
                  <a:lnTo>
                    <a:pt x="2356542" y="23517"/>
                  </a:lnTo>
                  <a:lnTo>
                    <a:pt x="2300245" y="29664"/>
                  </a:lnTo>
                  <a:lnTo>
                    <a:pt x="2244337" y="36501"/>
                  </a:lnTo>
                  <a:lnTo>
                    <a:pt x="2188830" y="44019"/>
                  </a:lnTo>
                  <a:lnTo>
                    <a:pt x="2133735" y="52210"/>
                  </a:lnTo>
                  <a:lnTo>
                    <a:pt x="2079066" y="61068"/>
                  </a:lnTo>
                  <a:lnTo>
                    <a:pt x="2024833" y="70586"/>
                  </a:lnTo>
                  <a:lnTo>
                    <a:pt x="1971048" y="80755"/>
                  </a:lnTo>
                  <a:lnTo>
                    <a:pt x="1917724" y="91569"/>
                  </a:lnTo>
                  <a:lnTo>
                    <a:pt x="1864871" y="103021"/>
                  </a:lnTo>
                  <a:lnTo>
                    <a:pt x="1812501" y="115102"/>
                  </a:lnTo>
                  <a:lnTo>
                    <a:pt x="1760627" y="127806"/>
                  </a:lnTo>
                  <a:lnTo>
                    <a:pt x="1709260" y="141125"/>
                  </a:lnTo>
                  <a:lnTo>
                    <a:pt x="1658412" y="155052"/>
                  </a:lnTo>
                  <a:lnTo>
                    <a:pt x="1608095" y="169580"/>
                  </a:lnTo>
                  <a:lnTo>
                    <a:pt x="1558320" y="184702"/>
                  </a:lnTo>
                  <a:lnTo>
                    <a:pt x="1509100" y="200409"/>
                  </a:lnTo>
                  <a:lnTo>
                    <a:pt x="1460445" y="216696"/>
                  </a:lnTo>
                  <a:lnTo>
                    <a:pt x="1412368" y="233553"/>
                  </a:lnTo>
                  <a:lnTo>
                    <a:pt x="1364881" y="250975"/>
                  </a:lnTo>
                  <a:lnTo>
                    <a:pt x="1317994" y="268953"/>
                  </a:lnTo>
                  <a:lnTo>
                    <a:pt x="1271721" y="287481"/>
                  </a:lnTo>
                  <a:lnTo>
                    <a:pt x="1226073" y="306551"/>
                  </a:lnTo>
                  <a:lnTo>
                    <a:pt x="1181062" y="326156"/>
                  </a:lnTo>
                  <a:lnTo>
                    <a:pt x="1136699" y="346289"/>
                  </a:lnTo>
                  <a:lnTo>
                    <a:pt x="1092996" y="366941"/>
                  </a:lnTo>
                  <a:lnTo>
                    <a:pt x="1049965" y="388107"/>
                  </a:lnTo>
                  <a:lnTo>
                    <a:pt x="1007618" y="409778"/>
                  </a:lnTo>
                  <a:lnTo>
                    <a:pt x="965966" y="431947"/>
                  </a:lnTo>
                  <a:lnTo>
                    <a:pt x="925022" y="454607"/>
                  </a:lnTo>
                  <a:lnTo>
                    <a:pt x="884797" y="477751"/>
                  </a:lnTo>
                  <a:lnTo>
                    <a:pt x="845302" y="501371"/>
                  </a:lnTo>
                  <a:lnTo>
                    <a:pt x="806551" y="525460"/>
                  </a:lnTo>
                  <a:lnTo>
                    <a:pt x="768553" y="550010"/>
                  </a:lnTo>
                  <a:lnTo>
                    <a:pt x="731322" y="575015"/>
                  </a:lnTo>
                  <a:lnTo>
                    <a:pt x="694869" y="600467"/>
                  </a:lnTo>
                  <a:lnTo>
                    <a:pt x="659205" y="626358"/>
                  </a:lnTo>
                  <a:lnTo>
                    <a:pt x="624343" y="652682"/>
                  </a:lnTo>
                  <a:lnTo>
                    <a:pt x="590294" y="679431"/>
                  </a:lnTo>
                  <a:lnTo>
                    <a:pt x="557071" y="706598"/>
                  </a:lnTo>
                  <a:lnTo>
                    <a:pt x="524684" y="734174"/>
                  </a:lnTo>
                  <a:lnTo>
                    <a:pt x="493145" y="762154"/>
                  </a:lnTo>
                  <a:lnTo>
                    <a:pt x="462467" y="790530"/>
                  </a:lnTo>
                  <a:lnTo>
                    <a:pt x="432662" y="819294"/>
                  </a:lnTo>
                  <a:lnTo>
                    <a:pt x="403740" y="848439"/>
                  </a:lnTo>
                  <a:lnTo>
                    <a:pt x="375714" y="877958"/>
                  </a:lnTo>
                  <a:lnTo>
                    <a:pt x="348595" y="907844"/>
                  </a:lnTo>
                  <a:lnTo>
                    <a:pt x="322395" y="938088"/>
                  </a:lnTo>
                  <a:lnTo>
                    <a:pt x="297127" y="968684"/>
                  </a:lnTo>
                  <a:lnTo>
                    <a:pt x="272801" y="999625"/>
                  </a:lnTo>
                  <a:lnTo>
                    <a:pt x="249430" y="1030903"/>
                  </a:lnTo>
                  <a:lnTo>
                    <a:pt x="227026" y="1062511"/>
                  </a:lnTo>
                  <a:lnTo>
                    <a:pt x="205599" y="1094441"/>
                  </a:lnTo>
                  <a:lnTo>
                    <a:pt x="185162" y="1126687"/>
                  </a:lnTo>
                  <a:lnTo>
                    <a:pt x="147306" y="1192094"/>
                  </a:lnTo>
                  <a:lnTo>
                    <a:pt x="113550" y="1258675"/>
                  </a:lnTo>
                  <a:lnTo>
                    <a:pt x="83990" y="1326370"/>
                  </a:lnTo>
                  <a:lnTo>
                    <a:pt x="58719" y="1395121"/>
                  </a:lnTo>
                  <a:lnTo>
                    <a:pt x="37831" y="1464869"/>
                  </a:lnTo>
                  <a:lnTo>
                    <a:pt x="21421" y="1535556"/>
                  </a:lnTo>
                  <a:lnTo>
                    <a:pt x="9583" y="1607123"/>
                  </a:lnTo>
                  <a:lnTo>
                    <a:pt x="2411" y="1679511"/>
                  </a:lnTo>
                  <a:lnTo>
                    <a:pt x="604" y="1715995"/>
                  </a:lnTo>
                  <a:lnTo>
                    <a:pt x="0" y="1752663"/>
                  </a:lnTo>
                </a:path>
                <a:path w="5511800" h="1753235">
                  <a:moveTo>
                    <a:pt x="2692273" y="0"/>
                  </a:moveTo>
                  <a:lnTo>
                    <a:pt x="2751261" y="375"/>
                  </a:lnTo>
                  <a:lnTo>
                    <a:pt x="2809954" y="1499"/>
                  </a:lnTo>
                  <a:lnTo>
                    <a:pt x="2868341" y="3361"/>
                  </a:lnTo>
                  <a:lnTo>
                    <a:pt x="2926408" y="5957"/>
                  </a:lnTo>
                  <a:lnTo>
                    <a:pt x="2984146" y="9277"/>
                  </a:lnTo>
                  <a:lnTo>
                    <a:pt x="3041541" y="13316"/>
                  </a:lnTo>
                  <a:lnTo>
                    <a:pt x="3098582" y="18065"/>
                  </a:lnTo>
                  <a:lnTo>
                    <a:pt x="3155257" y="23517"/>
                  </a:lnTo>
                  <a:lnTo>
                    <a:pt x="3211554" y="29664"/>
                  </a:lnTo>
                  <a:lnTo>
                    <a:pt x="3267462" y="36501"/>
                  </a:lnTo>
                  <a:lnTo>
                    <a:pt x="3322969" y="44019"/>
                  </a:lnTo>
                  <a:lnTo>
                    <a:pt x="3378064" y="52210"/>
                  </a:lnTo>
                  <a:lnTo>
                    <a:pt x="3432733" y="61068"/>
                  </a:lnTo>
                  <a:lnTo>
                    <a:pt x="3486966" y="70586"/>
                  </a:lnTo>
                  <a:lnTo>
                    <a:pt x="3540751" y="80755"/>
                  </a:lnTo>
                  <a:lnTo>
                    <a:pt x="3594075" y="91569"/>
                  </a:lnTo>
                  <a:lnTo>
                    <a:pt x="3646928" y="103021"/>
                  </a:lnTo>
                  <a:lnTo>
                    <a:pt x="3699298" y="115102"/>
                  </a:lnTo>
                  <a:lnTo>
                    <a:pt x="3751172" y="127806"/>
                  </a:lnTo>
                  <a:lnTo>
                    <a:pt x="3802539" y="141125"/>
                  </a:lnTo>
                  <a:lnTo>
                    <a:pt x="3853387" y="155052"/>
                  </a:lnTo>
                  <a:lnTo>
                    <a:pt x="3903704" y="169580"/>
                  </a:lnTo>
                  <a:lnTo>
                    <a:pt x="3953479" y="184702"/>
                  </a:lnTo>
                  <a:lnTo>
                    <a:pt x="4002699" y="200409"/>
                  </a:lnTo>
                  <a:lnTo>
                    <a:pt x="4051354" y="216696"/>
                  </a:lnTo>
                  <a:lnTo>
                    <a:pt x="4099431" y="233553"/>
                  </a:lnTo>
                  <a:lnTo>
                    <a:pt x="4146918" y="250975"/>
                  </a:lnTo>
                  <a:lnTo>
                    <a:pt x="4193805" y="268953"/>
                  </a:lnTo>
                  <a:lnTo>
                    <a:pt x="4240078" y="287481"/>
                  </a:lnTo>
                  <a:lnTo>
                    <a:pt x="4285726" y="306551"/>
                  </a:lnTo>
                  <a:lnTo>
                    <a:pt x="4330737" y="326156"/>
                  </a:lnTo>
                  <a:lnTo>
                    <a:pt x="4375100" y="346289"/>
                  </a:lnTo>
                  <a:lnTo>
                    <a:pt x="4418803" y="366941"/>
                  </a:lnTo>
                  <a:lnTo>
                    <a:pt x="4461834" y="388107"/>
                  </a:lnTo>
                  <a:lnTo>
                    <a:pt x="4504181" y="409778"/>
                  </a:lnTo>
                  <a:lnTo>
                    <a:pt x="4545833" y="431947"/>
                  </a:lnTo>
                  <a:lnTo>
                    <a:pt x="4586777" y="454607"/>
                  </a:lnTo>
                  <a:lnTo>
                    <a:pt x="4627002" y="477751"/>
                  </a:lnTo>
                  <a:lnTo>
                    <a:pt x="4666497" y="501371"/>
                  </a:lnTo>
                  <a:lnTo>
                    <a:pt x="4705248" y="525460"/>
                  </a:lnTo>
                  <a:lnTo>
                    <a:pt x="4743246" y="550010"/>
                  </a:lnTo>
                  <a:lnTo>
                    <a:pt x="4780477" y="575015"/>
                  </a:lnTo>
                  <a:lnTo>
                    <a:pt x="4816930" y="600467"/>
                  </a:lnTo>
                  <a:lnTo>
                    <a:pt x="4852594" y="626358"/>
                  </a:lnTo>
                  <a:lnTo>
                    <a:pt x="4887456" y="652682"/>
                  </a:lnTo>
                  <a:lnTo>
                    <a:pt x="4921505" y="679431"/>
                  </a:lnTo>
                  <a:lnTo>
                    <a:pt x="4954728" y="706598"/>
                  </a:lnTo>
                  <a:lnTo>
                    <a:pt x="4987115" y="734174"/>
                  </a:lnTo>
                  <a:lnTo>
                    <a:pt x="5018654" y="762154"/>
                  </a:lnTo>
                  <a:lnTo>
                    <a:pt x="5049332" y="790530"/>
                  </a:lnTo>
                  <a:lnTo>
                    <a:pt x="5079137" y="819294"/>
                  </a:lnTo>
                  <a:lnTo>
                    <a:pt x="5108059" y="848439"/>
                  </a:lnTo>
                  <a:lnTo>
                    <a:pt x="5136085" y="877958"/>
                  </a:lnTo>
                  <a:lnTo>
                    <a:pt x="5163204" y="907844"/>
                  </a:lnTo>
                  <a:lnTo>
                    <a:pt x="5189404" y="938088"/>
                  </a:lnTo>
                  <a:lnTo>
                    <a:pt x="5214672" y="968684"/>
                  </a:lnTo>
                  <a:lnTo>
                    <a:pt x="5238998" y="999625"/>
                  </a:lnTo>
                  <a:lnTo>
                    <a:pt x="5262369" y="1030903"/>
                  </a:lnTo>
                  <a:lnTo>
                    <a:pt x="5284773" y="1062511"/>
                  </a:lnTo>
                  <a:lnTo>
                    <a:pt x="5306200" y="1094441"/>
                  </a:lnTo>
                  <a:lnTo>
                    <a:pt x="5326637" y="1126687"/>
                  </a:lnTo>
                  <a:lnTo>
                    <a:pt x="5364493" y="1192094"/>
                  </a:lnTo>
                  <a:lnTo>
                    <a:pt x="5398249" y="1258675"/>
                  </a:lnTo>
                  <a:lnTo>
                    <a:pt x="5427809" y="1326370"/>
                  </a:lnTo>
                  <a:lnTo>
                    <a:pt x="5453080" y="1395121"/>
                  </a:lnTo>
                  <a:lnTo>
                    <a:pt x="5473968" y="1464869"/>
                  </a:lnTo>
                  <a:lnTo>
                    <a:pt x="5490378" y="1535556"/>
                  </a:lnTo>
                  <a:lnTo>
                    <a:pt x="5502216" y="1607123"/>
                  </a:lnTo>
                  <a:lnTo>
                    <a:pt x="5509388" y="1679511"/>
                  </a:lnTo>
                  <a:lnTo>
                    <a:pt x="5511195" y="1715995"/>
                  </a:lnTo>
                  <a:lnTo>
                    <a:pt x="5511800" y="1752663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/>
          <p:cNvSpPr txBox="1"/>
          <p:nvPr/>
        </p:nvSpPr>
        <p:spPr>
          <a:xfrm>
            <a:off x="4330700" y="3297682"/>
            <a:ext cx="1647189" cy="857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heavy" sz="1400" spc="-5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CYCLOID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50">
              <a:latin typeface="Times New Roman"/>
              <a:cs typeface="Times New Roman"/>
            </a:endParaRPr>
          </a:p>
          <a:p>
            <a:pPr algn="r" marR="5080">
              <a:lnSpc>
                <a:spcPct val="100000"/>
              </a:lnSpc>
            </a:pPr>
            <a:r>
              <a:rPr dirty="0" sz="1400" b="1">
                <a:solidFill>
                  <a:srgbClr val="FF0066"/>
                </a:solidFill>
                <a:latin typeface="Times New Roman"/>
                <a:cs typeface="Times New Roman"/>
              </a:rPr>
              <a:t>Q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2209800" y="6154737"/>
            <a:ext cx="2438400" cy="457200"/>
            <a:chOff x="2209800" y="6154737"/>
            <a:chExt cx="2438400" cy="457200"/>
          </a:xfrm>
        </p:grpSpPr>
        <p:sp>
          <p:nvSpPr>
            <p:cNvPr id="39" name="object 39"/>
            <p:cNvSpPr/>
            <p:nvPr/>
          </p:nvSpPr>
          <p:spPr>
            <a:xfrm>
              <a:off x="2235200" y="6154737"/>
              <a:ext cx="0" cy="457200"/>
            </a:xfrm>
            <a:custGeom>
              <a:avLst/>
              <a:gdLst/>
              <a:ahLst/>
              <a:cxnLst/>
              <a:rect l="l" t="t" r="r" b="b"/>
              <a:pathLst>
                <a:path w="0" h="457200">
                  <a:moveTo>
                    <a:pt x="0" y="0"/>
                  </a:moveTo>
                  <a:lnTo>
                    <a:pt x="0" y="4572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2209800" y="6345237"/>
              <a:ext cx="2438400" cy="76200"/>
            </a:xfrm>
            <a:custGeom>
              <a:avLst/>
              <a:gdLst/>
              <a:ahLst/>
              <a:cxnLst/>
              <a:rect l="l" t="t" r="r" b="b"/>
              <a:pathLst>
                <a:path w="2438400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44450"/>
                  </a:lnTo>
                  <a:lnTo>
                    <a:pt x="63500" y="44450"/>
                  </a:lnTo>
                  <a:lnTo>
                    <a:pt x="63500" y="31750"/>
                  </a:lnTo>
                  <a:lnTo>
                    <a:pt x="76200" y="31750"/>
                  </a:lnTo>
                  <a:lnTo>
                    <a:pt x="76200" y="0"/>
                  </a:lnTo>
                  <a:close/>
                </a:path>
                <a:path w="2438400" h="76200">
                  <a:moveTo>
                    <a:pt x="76200" y="31750"/>
                  </a:moveTo>
                  <a:lnTo>
                    <a:pt x="63500" y="31750"/>
                  </a:lnTo>
                  <a:lnTo>
                    <a:pt x="63500" y="44450"/>
                  </a:lnTo>
                  <a:lnTo>
                    <a:pt x="76200" y="44450"/>
                  </a:lnTo>
                  <a:lnTo>
                    <a:pt x="76200" y="31750"/>
                  </a:lnTo>
                  <a:close/>
                </a:path>
                <a:path w="2438400" h="76200">
                  <a:moveTo>
                    <a:pt x="2438400" y="31750"/>
                  </a:moveTo>
                  <a:lnTo>
                    <a:pt x="76200" y="31750"/>
                  </a:lnTo>
                  <a:lnTo>
                    <a:pt x="76200" y="44450"/>
                  </a:lnTo>
                  <a:lnTo>
                    <a:pt x="2438400" y="44450"/>
                  </a:lnTo>
                  <a:lnTo>
                    <a:pt x="2438400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1" name="object 41"/>
          <p:cNvGrpSpPr/>
          <p:nvPr/>
        </p:nvGrpSpPr>
        <p:grpSpPr>
          <a:xfrm>
            <a:off x="5486400" y="6230937"/>
            <a:ext cx="2292350" cy="381000"/>
            <a:chOff x="5486400" y="6230937"/>
            <a:chExt cx="2292350" cy="381000"/>
          </a:xfrm>
        </p:grpSpPr>
        <p:sp>
          <p:nvSpPr>
            <p:cNvPr id="42" name="object 42"/>
            <p:cNvSpPr/>
            <p:nvPr/>
          </p:nvSpPr>
          <p:spPr>
            <a:xfrm>
              <a:off x="7772400" y="6230937"/>
              <a:ext cx="0" cy="381000"/>
            </a:xfrm>
            <a:custGeom>
              <a:avLst/>
              <a:gdLst/>
              <a:ahLst/>
              <a:cxnLst/>
              <a:rect l="l" t="t" r="r" b="b"/>
              <a:pathLst>
                <a:path w="0" h="381000">
                  <a:moveTo>
                    <a:pt x="0" y="0"/>
                  </a:moveTo>
                  <a:lnTo>
                    <a:pt x="0" y="3810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5486400" y="6345237"/>
              <a:ext cx="2286000" cy="76200"/>
            </a:xfrm>
            <a:custGeom>
              <a:avLst/>
              <a:gdLst/>
              <a:ahLst/>
              <a:cxnLst/>
              <a:rect l="l" t="t" r="r" b="b"/>
              <a:pathLst>
                <a:path w="2286000" h="76200">
                  <a:moveTo>
                    <a:pt x="2209800" y="0"/>
                  </a:moveTo>
                  <a:lnTo>
                    <a:pt x="2209800" y="76200"/>
                  </a:lnTo>
                  <a:lnTo>
                    <a:pt x="2273300" y="44450"/>
                  </a:lnTo>
                  <a:lnTo>
                    <a:pt x="2222500" y="44450"/>
                  </a:lnTo>
                  <a:lnTo>
                    <a:pt x="2222500" y="31750"/>
                  </a:lnTo>
                  <a:lnTo>
                    <a:pt x="2273300" y="31750"/>
                  </a:lnTo>
                  <a:lnTo>
                    <a:pt x="2209800" y="0"/>
                  </a:lnTo>
                  <a:close/>
                </a:path>
                <a:path w="2286000" h="76200">
                  <a:moveTo>
                    <a:pt x="2209800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2209800" y="44450"/>
                  </a:lnTo>
                  <a:lnTo>
                    <a:pt x="2209800" y="31750"/>
                  </a:lnTo>
                  <a:close/>
                </a:path>
                <a:path w="2286000" h="76200">
                  <a:moveTo>
                    <a:pt x="2273300" y="31750"/>
                  </a:moveTo>
                  <a:lnTo>
                    <a:pt x="2222500" y="31750"/>
                  </a:lnTo>
                  <a:lnTo>
                    <a:pt x="2222500" y="44450"/>
                  </a:lnTo>
                  <a:lnTo>
                    <a:pt x="2273300" y="44450"/>
                  </a:lnTo>
                  <a:lnTo>
                    <a:pt x="2286000" y="38100"/>
                  </a:lnTo>
                  <a:lnTo>
                    <a:pt x="2273300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4" name="object 44"/>
          <p:cNvSpPr txBox="1"/>
          <p:nvPr/>
        </p:nvSpPr>
        <p:spPr>
          <a:xfrm>
            <a:off x="4981447" y="6259169"/>
            <a:ext cx="24892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30">
                <a:latin typeface="Symbol"/>
                <a:cs typeface="Symbol"/>
              </a:rPr>
              <a:t></a:t>
            </a:r>
            <a:r>
              <a:rPr dirty="0" sz="1400">
                <a:latin typeface="Times New Roman"/>
                <a:cs typeface="Times New Roman"/>
              </a:rPr>
              <a:t>D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041398" y="4791836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C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567967" y="4435728"/>
            <a:ext cx="155795" cy="18547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47" name="object 47"/>
          <p:cNvGrpSpPr/>
          <p:nvPr/>
        </p:nvGrpSpPr>
        <p:grpSpPr>
          <a:xfrm>
            <a:off x="8016875" y="46101"/>
            <a:ext cx="914400" cy="182880"/>
            <a:chOff x="8016875" y="46101"/>
            <a:chExt cx="914400" cy="182880"/>
          </a:xfrm>
        </p:grpSpPr>
        <p:sp>
          <p:nvSpPr>
            <p:cNvPr id="48" name="object 48"/>
            <p:cNvSpPr/>
            <p:nvPr/>
          </p:nvSpPr>
          <p:spPr>
            <a:xfrm>
              <a:off x="8016875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8056753" y="77470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94107" y="25654"/>
                  </a:lnTo>
                  <a:lnTo>
                    <a:pt x="94107" y="8636"/>
                  </a:lnTo>
                  <a:lnTo>
                    <a:pt x="111251" y="8636"/>
                  </a:lnTo>
                  <a:lnTo>
                    <a:pt x="111251" y="42799"/>
                  </a:lnTo>
                  <a:lnTo>
                    <a:pt x="136906" y="68452"/>
                  </a:lnTo>
                  <a:lnTo>
                    <a:pt x="119761" y="68452"/>
                  </a:lnTo>
                  <a:lnTo>
                    <a:pt x="119761" y="136906"/>
                  </a:lnTo>
                  <a:lnTo>
                    <a:pt x="17018" y="136906"/>
                  </a:lnTo>
                  <a:lnTo>
                    <a:pt x="17018" y="68452"/>
                  </a:lnTo>
                  <a:lnTo>
                    <a:pt x="0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94107" y="25654"/>
                  </a:moveTo>
                  <a:lnTo>
                    <a:pt x="111251" y="42799"/>
                  </a:lnTo>
                </a:path>
                <a:path w="137159" h="137160">
                  <a:moveTo>
                    <a:pt x="119761" y="68452"/>
                  </a:moveTo>
                  <a:lnTo>
                    <a:pt x="17018" y="68452"/>
                  </a:lnTo>
                </a:path>
                <a:path w="137159" h="137160">
                  <a:moveTo>
                    <a:pt x="59817" y="136906"/>
                  </a:moveTo>
                  <a:lnTo>
                    <a:pt x="59817" y="102743"/>
                  </a:lnTo>
                  <a:lnTo>
                    <a:pt x="76962" y="102743"/>
                  </a:lnTo>
                  <a:lnTo>
                    <a:pt x="76962" y="13690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8382000" y="46101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68452"/>
                  </a:moveTo>
                  <a:lnTo>
                    <a:pt x="136905" y="0"/>
                  </a:lnTo>
                  <a:lnTo>
                    <a:pt x="136905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8566150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36906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8199501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8256524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0" y="68452"/>
                  </a:moveTo>
                  <a:lnTo>
                    <a:pt x="102616" y="0"/>
                  </a:lnTo>
                  <a:lnTo>
                    <a:pt x="102616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8748776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8771508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102743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02743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64" name="object 64"/>
          <p:cNvGraphicFramePr>
            <a:graphicFrameLocks noGrp="1"/>
          </p:cNvGraphicFramePr>
          <p:nvPr/>
        </p:nvGraphicFramePr>
        <p:xfrm>
          <a:off x="8010525" y="39687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080250" y="488950"/>
            <a:ext cx="2070100" cy="2832100"/>
            <a:chOff x="7080250" y="488950"/>
            <a:chExt cx="2070100" cy="2832100"/>
          </a:xfrm>
        </p:grpSpPr>
        <p:sp>
          <p:nvSpPr>
            <p:cNvPr id="3" name="object 3"/>
            <p:cNvSpPr/>
            <p:nvPr/>
          </p:nvSpPr>
          <p:spPr>
            <a:xfrm>
              <a:off x="7086600" y="495300"/>
              <a:ext cx="2057400" cy="2819400"/>
            </a:xfrm>
            <a:custGeom>
              <a:avLst/>
              <a:gdLst/>
              <a:ahLst/>
              <a:cxnLst/>
              <a:rect l="l" t="t" r="r" b="b"/>
              <a:pathLst>
                <a:path w="2057400" h="2819400">
                  <a:moveTo>
                    <a:pt x="2057400" y="0"/>
                  </a:moveTo>
                  <a:lnTo>
                    <a:pt x="0" y="398399"/>
                  </a:lnTo>
                  <a:lnTo>
                    <a:pt x="0" y="2421001"/>
                  </a:lnTo>
                  <a:lnTo>
                    <a:pt x="2057400" y="2819400"/>
                  </a:lnTo>
                  <a:lnTo>
                    <a:pt x="2057400" y="0"/>
                  </a:lnTo>
                  <a:close/>
                </a:path>
              </a:pathLst>
            </a:custGeom>
            <a:solidFill>
              <a:srgbClr val="CCFF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086600" y="495300"/>
              <a:ext cx="2057400" cy="2819400"/>
            </a:xfrm>
            <a:custGeom>
              <a:avLst/>
              <a:gdLst/>
              <a:ahLst/>
              <a:cxnLst/>
              <a:rect l="l" t="t" r="r" b="b"/>
              <a:pathLst>
                <a:path w="2057400" h="2819400">
                  <a:moveTo>
                    <a:pt x="2057400" y="0"/>
                  </a:moveTo>
                  <a:lnTo>
                    <a:pt x="0" y="398399"/>
                  </a:lnTo>
                  <a:lnTo>
                    <a:pt x="0" y="2421001"/>
                  </a:lnTo>
                  <a:lnTo>
                    <a:pt x="2057400" y="2819400"/>
                  </a:lnTo>
                  <a:lnTo>
                    <a:pt x="205740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7108317" y="1052575"/>
            <a:ext cx="1941195" cy="18084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82550" marR="23495">
              <a:lnSpc>
                <a:spcPct val="100000"/>
              </a:lnSpc>
              <a:spcBef>
                <a:spcPts val="95"/>
              </a:spcBef>
              <a:tabLst>
                <a:tab pos="1042035" algn="l"/>
              </a:tabLst>
            </a:pPr>
            <a:r>
              <a:rPr dirty="0" sz="1300" spc="-5" b="1">
                <a:solidFill>
                  <a:srgbClr val="3333CC"/>
                </a:solidFill>
                <a:latin typeface="Arial"/>
                <a:cs typeface="Arial"/>
              </a:rPr>
              <a:t>FOR FULL SIZE</a:t>
            </a:r>
            <a:r>
              <a:rPr dirty="0" sz="1300" spc="-4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300" spc="-15" b="1">
                <a:solidFill>
                  <a:srgbClr val="3333CC"/>
                </a:solidFill>
                <a:latin typeface="Arial"/>
                <a:cs typeface="Arial"/>
              </a:rPr>
              <a:t>SCALE  </a:t>
            </a:r>
            <a:r>
              <a:rPr dirty="0" sz="1300" spc="-30" b="1">
                <a:solidFill>
                  <a:srgbClr val="FF3300"/>
                </a:solidFill>
                <a:latin typeface="Arial"/>
                <a:cs typeface="Arial"/>
              </a:rPr>
              <a:t>R.F.=1 </a:t>
            </a:r>
            <a:r>
              <a:rPr dirty="0" sz="1300" spc="55" b="1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dirty="0" sz="1300" spc="-5" b="1">
                <a:solidFill>
                  <a:srgbClr val="FF3300"/>
                </a:solidFill>
                <a:latin typeface="Arial"/>
                <a:cs typeface="Arial"/>
              </a:rPr>
              <a:t>OR	( </a:t>
            </a:r>
            <a:r>
              <a:rPr dirty="0" sz="1300" b="1">
                <a:solidFill>
                  <a:srgbClr val="FF3300"/>
                </a:solidFill>
                <a:latin typeface="Arial"/>
                <a:cs typeface="Arial"/>
              </a:rPr>
              <a:t>1:1 </a:t>
            </a:r>
            <a:r>
              <a:rPr dirty="0" sz="1300" spc="-5" b="1">
                <a:solidFill>
                  <a:srgbClr val="FF3300"/>
                </a:solidFill>
                <a:latin typeface="Arial"/>
                <a:cs typeface="Arial"/>
              </a:rPr>
              <a:t>)  </a:t>
            </a:r>
            <a:r>
              <a:rPr dirty="0" sz="1300" spc="-10" b="1">
                <a:latin typeface="Arial"/>
                <a:cs typeface="Arial"/>
              </a:rPr>
              <a:t>MEANS</a:t>
            </a:r>
            <a:r>
              <a:rPr dirty="0" sz="1300" b="1">
                <a:latin typeface="Arial"/>
                <a:cs typeface="Arial"/>
              </a:rPr>
              <a:t> </a:t>
            </a:r>
            <a:r>
              <a:rPr dirty="0" sz="1300" spc="-20" b="1">
                <a:latin typeface="Arial"/>
                <a:cs typeface="Arial"/>
              </a:rPr>
              <a:t>DRAWING</a:t>
            </a:r>
            <a:endParaRPr sz="1300">
              <a:latin typeface="Arial"/>
              <a:cs typeface="Arial"/>
            </a:endParaRPr>
          </a:p>
          <a:p>
            <a:pPr algn="ctr" marL="51435">
              <a:lnSpc>
                <a:spcPct val="100000"/>
              </a:lnSpc>
            </a:pPr>
            <a:r>
              <a:rPr dirty="0" sz="1300" spc="-5" b="1">
                <a:latin typeface="Arial"/>
                <a:cs typeface="Arial"/>
              </a:rPr>
              <a:t>&amp; OBJECT </a:t>
            </a:r>
            <a:r>
              <a:rPr dirty="0" sz="1300" spc="-15" b="1">
                <a:latin typeface="Arial"/>
                <a:cs typeface="Arial"/>
              </a:rPr>
              <a:t>ARE</a:t>
            </a:r>
            <a:r>
              <a:rPr dirty="0" sz="1300" spc="-50" b="1">
                <a:latin typeface="Arial"/>
                <a:cs typeface="Arial"/>
              </a:rPr>
              <a:t> </a:t>
            </a:r>
            <a:r>
              <a:rPr dirty="0" sz="1300" spc="-5" b="1">
                <a:latin typeface="Arial"/>
                <a:cs typeface="Arial"/>
              </a:rPr>
              <a:t>OF</a:t>
            </a:r>
            <a:endParaRPr sz="1300">
              <a:latin typeface="Arial"/>
              <a:cs typeface="Arial"/>
            </a:endParaRPr>
          </a:p>
          <a:p>
            <a:pPr algn="ctr" marL="97155">
              <a:lnSpc>
                <a:spcPct val="100000"/>
              </a:lnSpc>
            </a:pPr>
            <a:r>
              <a:rPr dirty="0" sz="1300" spc="-15" b="1">
                <a:latin typeface="Arial"/>
                <a:cs typeface="Arial"/>
              </a:rPr>
              <a:t>SAME</a:t>
            </a:r>
            <a:r>
              <a:rPr dirty="0" sz="1300" spc="20" b="1">
                <a:latin typeface="Arial"/>
                <a:cs typeface="Arial"/>
              </a:rPr>
              <a:t> </a:t>
            </a:r>
            <a:r>
              <a:rPr dirty="0" sz="1300" spc="-5" b="1">
                <a:latin typeface="Arial"/>
                <a:cs typeface="Arial"/>
              </a:rPr>
              <a:t>SIZE.</a:t>
            </a:r>
            <a:endParaRPr sz="1300">
              <a:latin typeface="Arial"/>
              <a:cs typeface="Arial"/>
            </a:endParaRPr>
          </a:p>
          <a:p>
            <a:pPr algn="ctr" marL="12700" marR="5080">
              <a:lnSpc>
                <a:spcPct val="100000"/>
              </a:lnSpc>
            </a:pPr>
            <a:r>
              <a:rPr dirty="0" sz="1300" spc="-5" b="1">
                <a:solidFill>
                  <a:srgbClr val="FF3300"/>
                </a:solidFill>
                <a:latin typeface="Arial"/>
                <a:cs typeface="Arial"/>
              </a:rPr>
              <a:t>Other RFs are</a:t>
            </a:r>
            <a:r>
              <a:rPr dirty="0" sz="1300" spc="-25" b="1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dirty="0" sz="1300" spc="-5" b="1">
                <a:solidFill>
                  <a:srgbClr val="FF3300"/>
                </a:solidFill>
                <a:latin typeface="Arial"/>
                <a:cs typeface="Arial"/>
              </a:rPr>
              <a:t>described  </a:t>
            </a:r>
            <a:r>
              <a:rPr dirty="0" sz="1300" spc="-10" b="1">
                <a:solidFill>
                  <a:srgbClr val="FF3300"/>
                </a:solidFill>
                <a:latin typeface="Arial"/>
                <a:cs typeface="Arial"/>
              </a:rPr>
              <a:t>as</a:t>
            </a:r>
            <a:endParaRPr sz="1300">
              <a:latin typeface="Arial"/>
              <a:cs typeface="Arial"/>
            </a:endParaRPr>
          </a:p>
          <a:p>
            <a:pPr algn="ctr" marL="2540">
              <a:lnSpc>
                <a:spcPct val="100000"/>
              </a:lnSpc>
              <a:tabLst>
                <a:tab pos="699770" algn="l"/>
              </a:tabLst>
            </a:pPr>
            <a:r>
              <a:rPr dirty="0" sz="1300" b="1">
                <a:solidFill>
                  <a:srgbClr val="3333CC"/>
                </a:solidFill>
                <a:latin typeface="Arial"/>
                <a:cs typeface="Arial"/>
              </a:rPr>
              <a:t>1:10,	</a:t>
            </a:r>
            <a:r>
              <a:rPr dirty="0" sz="1300" spc="-5" b="1">
                <a:solidFill>
                  <a:srgbClr val="3333CC"/>
                </a:solidFill>
                <a:latin typeface="Arial"/>
                <a:cs typeface="Arial"/>
              </a:rPr>
              <a:t>1:100,</a:t>
            </a:r>
            <a:endParaRPr sz="1300">
              <a:latin typeface="Arial"/>
              <a:cs typeface="Arial"/>
            </a:endParaRPr>
          </a:p>
          <a:p>
            <a:pPr algn="ctr" marL="2540">
              <a:lnSpc>
                <a:spcPct val="100000"/>
              </a:lnSpc>
              <a:tabLst>
                <a:tab pos="700405" algn="l"/>
              </a:tabLst>
            </a:pPr>
            <a:r>
              <a:rPr dirty="0" sz="1300" spc="-5" b="1">
                <a:solidFill>
                  <a:srgbClr val="3333CC"/>
                </a:solidFill>
                <a:latin typeface="Arial"/>
                <a:cs typeface="Arial"/>
              </a:rPr>
              <a:t>1:1000,	1:1,00,000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-6350" y="3498850"/>
            <a:ext cx="9156700" cy="3136900"/>
            <a:chOff x="-6350" y="3498850"/>
            <a:chExt cx="9156700" cy="3136900"/>
          </a:xfrm>
        </p:grpSpPr>
        <p:sp>
          <p:nvSpPr>
            <p:cNvPr id="7" name="object 7"/>
            <p:cNvSpPr/>
            <p:nvPr/>
          </p:nvSpPr>
          <p:spPr>
            <a:xfrm>
              <a:off x="0" y="3505200"/>
              <a:ext cx="9144000" cy="3124200"/>
            </a:xfrm>
            <a:custGeom>
              <a:avLst/>
              <a:gdLst/>
              <a:ahLst/>
              <a:cxnLst/>
              <a:rect l="l" t="t" r="r" b="b"/>
              <a:pathLst>
                <a:path w="9144000" h="3124200">
                  <a:moveTo>
                    <a:pt x="9144000" y="0"/>
                  </a:moveTo>
                  <a:lnTo>
                    <a:pt x="0" y="0"/>
                  </a:lnTo>
                  <a:lnTo>
                    <a:pt x="0" y="3124200"/>
                  </a:lnTo>
                  <a:lnTo>
                    <a:pt x="9144000" y="31242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0" y="3505200"/>
              <a:ext cx="9144000" cy="3124200"/>
            </a:xfrm>
            <a:custGeom>
              <a:avLst/>
              <a:gdLst/>
              <a:ahLst/>
              <a:cxnLst/>
              <a:rect l="l" t="t" r="r" b="b"/>
              <a:pathLst>
                <a:path w="9144000" h="3124200">
                  <a:moveTo>
                    <a:pt x="0" y="3124200"/>
                  </a:moveTo>
                  <a:lnTo>
                    <a:pt x="9144000" y="31242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31242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76262" y="371475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500" y="0"/>
                  </a:moveTo>
                  <a:lnTo>
                    <a:pt x="146821" y="5034"/>
                  </a:lnTo>
                  <a:lnTo>
                    <a:pt x="106724" y="19372"/>
                  </a:lnTo>
                  <a:lnTo>
                    <a:pt x="71353" y="41867"/>
                  </a:lnTo>
                  <a:lnTo>
                    <a:pt x="41851" y="71374"/>
                  </a:lnTo>
                  <a:lnTo>
                    <a:pt x="19363" y="106746"/>
                  </a:lnTo>
                  <a:lnTo>
                    <a:pt x="5031" y="146837"/>
                  </a:lnTo>
                  <a:lnTo>
                    <a:pt x="0" y="190500"/>
                  </a:lnTo>
                  <a:lnTo>
                    <a:pt x="5031" y="234162"/>
                  </a:lnTo>
                  <a:lnTo>
                    <a:pt x="19363" y="274253"/>
                  </a:lnTo>
                  <a:lnTo>
                    <a:pt x="41851" y="309625"/>
                  </a:lnTo>
                  <a:lnTo>
                    <a:pt x="71353" y="339132"/>
                  </a:lnTo>
                  <a:lnTo>
                    <a:pt x="106724" y="361627"/>
                  </a:lnTo>
                  <a:lnTo>
                    <a:pt x="146821" y="375965"/>
                  </a:lnTo>
                  <a:lnTo>
                    <a:pt x="190500" y="381000"/>
                  </a:lnTo>
                  <a:lnTo>
                    <a:pt x="234178" y="375965"/>
                  </a:lnTo>
                  <a:lnTo>
                    <a:pt x="274275" y="361627"/>
                  </a:lnTo>
                  <a:lnTo>
                    <a:pt x="309646" y="339132"/>
                  </a:lnTo>
                  <a:lnTo>
                    <a:pt x="339148" y="309625"/>
                  </a:lnTo>
                  <a:lnTo>
                    <a:pt x="361636" y="274253"/>
                  </a:lnTo>
                  <a:lnTo>
                    <a:pt x="375968" y="234162"/>
                  </a:lnTo>
                  <a:lnTo>
                    <a:pt x="381000" y="190500"/>
                  </a:lnTo>
                  <a:lnTo>
                    <a:pt x="375968" y="146837"/>
                  </a:lnTo>
                  <a:lnTo>
                    <a:pt x="361636" y="106746"/>
                  </a:lnTo>
                  <a:lnTo>
                    <a:pt x="339148" y="71374"/>
                  </a:lnTo>
                  <a:lnTo>
                    <a:pt x="309646" y="41867"/>
                  </a:lnTo>
                  <a:lnTo>
                    <a:pt x="274275" y="19372"/>
                  </a:lnTo>
                  <a:lnTo>
                    <a:pt x="234178" y="5034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76262" y="371475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190500"/>
                  </a:moveTo>
                  <a:lnTo>
                    <a:pt x="5031" y="146837"/>
                  </a:lnTo>
                  <a:lnTo>
                    <a:pt x="19363" y="106746"/>
                  </a:lnTo>
                  <a:lnTo>
                    <a:pt x="41851" y="71374"/>
                  </a:lnTo>
                  <a:lnTo>
                    <a:pt x="71353" y="41867"/>
                  </a:lnTo>
                  <a:lnTo>
                    <a:pt x="106724" y="19372"/>
                  </a:lnTo>
                  <a:lnTo>
                    <a:pt x="146821" y="5034"/>
                  </a:lnTo>
                  <a:lnTo>
                    <a:pt x="190500" y="0"/>
                  </a:lnTo>
                  <a:lnTo>
                    <a:pt x="234178" y="5034"/>
                  </a:lnTo>
                  <a:lnTo>
                    <a:pt x="274275" y="19372"/>
                  </a:lnTo>
                  <a:lnTo>
                    <a:pt x="309646" y="41867"/>
                  </a:lnTo>
                  <a:lnTo>
                    <a:pt x="339148" y="71374"/>
                  </a:lnTo>
                  <a:lnTo>
                    <a:pt x="361636" y="106746"/>
                  </a:lnTo>
                  <a:lnTo>
                    <a:pt x="375968" y="146837"/>
                  </a:lnTo>
                  <a:lnTo>
                    <a:pt x="381000" y="190500"/>
                  </a:lnTo>
                  <a:lnTo>
                    <a:pt x="375968" y="234162"/>
                  </a:lnTo>
                  <a:lnTo>
                    <a:pt x="361636" y="274253"/>
                  </a:lnTo>
                  <a:lnTo>
                    <a:pt x="339148" y="309625"/>
                  </a:lnTo>
                  <a:lnTo>
                    <a:pt x="309646" y="339132"/>
                  </a:lnTo>
                  <a:lnTo>
                    <a:pt x="274275" y="361627"/>
                  </a:lnTo>
                  <a:lnTo>
                    <a:pt x="234178" y="375965"/>
                  </a:lnTo>
                  <a:lnTo>
                    <a:pt x="190500" y="381000"/>
                  </a:lnTo>
                  <a:lnTo>
                    <a:pt x="146821" y="375965"/>
                  </a:lnTo>
                  <a:lnTo>
                    <a:pt x="106724" y="361627"/>
                  </a:lnTo>
                  <a:lnTo>
                    <a:pt x="71353" y="339132"/>
                  </a:lnTo>
                  <a:lnTo>
                    <a:pt x="41851" y="309625"/>
                  </a:lnTo>
                  <a:lnTo>
                    <a:pt x="19363" y="274253"/>
                  </a:lnTo>
                  <a:lnTo>
                    <a:pt x="5031" y="234162"/>
                  </a:lnTo>
                  <a:lnTo>
                    <a:pt x="0" y="1905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3657600" y="57150"/>
            <a:ext cx="1579880" cy="514350"/>
          </a:xfrm>
          <a:prstGeom prst="rect"/>
          <a:solidFill>
            <a:srgbClr val="CCCCFF"/>
          </a:solidFill>
          <a:ln w="57150">
            <a:solidFill>
              <a:srgbClr val="3333CC"/>
            </a:solidFill>
          </a:ln>
        </p:spPr>
        <p:txBody>
          <a:bodyPr wrap="square" lIns="0" tIns="26034" rIns="0" bIns="0" rtlCol="0" vert="horz">
            <a:spAutoFit/>
          </a:bodyPr>
          <a:lstStyle/>
          <a:p>
            <a:pPr marL="92075">
              <a:lnSpc>
                <a:spcPct val="100000"/>
              </a:lnSpc>
              <a:spcBef>
                <a:spcPts val="204"/>
              </a:spcBef>
            </a:pPr>
            <a:r>
              <a:rPr dirty="0" u="none" sz="2400" spc="-5" b="0">
                <a:solidFill>
                  <a:srgbClr val="FF66FF"/>
                </a:solidFill>
                <a:latin typeface="Arial Black"/>
                <a:cs typeface="Arial Black"/>
              </a:rPr>
              <a:t>SCALES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52400" y="762000"/>
            <a:ext cx="6934200" cy="1409700"/>
          </a:xfrm>
          <a:custGeom>
            <a:avLst/>
            <a:gdLst/>
            <a:ahLst/>
            <a:cxnLst/>
            <a:rect l="l" t="t" r="r" b="b"/>
            <a:pathLst>
              <a:path w="6934200" h="1409700">
                <a:moveTo>
                  <a:pt x="0" y="1409700"/>
                </a:moveTo>
                <a:lnTo>
                  <a:pt x="6934200" y="1409700"/>
                </a:lnTo>
                <a:lnTo>
                  <a:pt x="6934200" y="0"/>
                </a:lnTo>
                <a:lnTo>
                  <a:pt x="0" y="0"/>
                </a:lnTo>
                <a:lnTo>
                  <a:pt x="0" y="140970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58750" y="768350"/>
            <a:ext cx="6921500" cy="1397000"/>
          </a:xfrm>
          <a:prstGeom prst="rect">
            <a:avLst/>
          </a:prstGeom>
          <a:solidFill>
            <a:srgbClr val="FFFF99"/>
          </a:solidFill>
        </p:spPr>
        <p:txBody>
          <a:bodyPr wrap="square" lIns="0" tIns="71755" rIns="0" bIns="0" rtlCol="0" vert="horz">
            <a:spAutoFit/>
          </a:bodyPr>
          <a:lstStyle/>
          <a:p>
            <a:pPr algn="ctr" marL="161925" marR="219075" indent="4445">
              <a:lnSpc>
                <a:spcPct val="100000"/>
              </a:lnSpc>
              <a:spcBef>
                <a:spcPts val="565"/>
              </a:spcBef>
            </a:pPr>
            <a:r>
              <a:rPr dirty="0" sz="1400" b="1">
                <a:latin typeface="Arial"/>
                <a:cs typeface="Arial"/>
              </a:rPr>
              <a:t>DIMENSIONS OF </a:t>
            </a:r>
            <a:r>
              <a:rPr dirty="0" sz="1400" spc="-15" b="1">
                <a:latin typeface="Arial"/>
                <a:cs typeface="Arial"/>
              </a:rPr>
              <a:t>LARGE </a:t>
            </a:r>
            <a:r>
              <a:rPr dirty="0" sz="1400" spc="-5" b="1">
                <a:latin typeface="Arial"/>
                <a:cs typeface="Arial"/>
              </a:rPr>
              <a:t>OBJECTS </a:t>
            </a:r>
            <a:r>
              <a:rPr dirty="0" sz="1400" b="1">
                <a:latin typeface="Arial"/>
                <a:cs typeface="Arial"/>
              </a:rPr>
              <a:t>MUST </a:t>
            </a:r>
            <a:r>
              <a:rPr dirty="0" sz="1400" spc="-5" b="1">
                <a:latin typeface="Arial"/>
                <a:cs typeface="Arial"/>
              </a:rPr>
              <a:t>BE REDUCED </a:t>
            </a:r>
            <a:r>
              <a:rPr dirty="0" sz="1400" spc="-15" b="1">
                <a:latin typeface="Arial"/>
                <a:cs typeface="Arial"/>
              </a:rPr>
              <a:t>TO </a:t>
            </a:r>
            <a:r>
              <a:rPr dirty="0" sz="1400" spc="-20" b="1">
                <a:latin typeface="Arial"/>
                <a:cs typeface="Arial"/>
              </a:rPr>
              <a:t>ACCOMMODATE  </a:t>
            </a:r>
            <a:r>
              <a:rPr dirty="0" sz="1400" b="1">
                <a:latin typeface="Arial"/>
                <a:cs typeface="Arial"/>
              </a:rPr>
              <a:t>ON </a:t>
            </a:r>
            <a:r>
              <a:rPr dirty="0" sz="1400" spc="-20" b="1">
                <a:latin typeface="Arial"/>
                <a:cs typeface="Arial"/>
              </a:rPr>
              <a:t>STANDARD </a:t>
            </a:r>
            <a:r>
              <a:rPr dirty="0" sz="1400" spc="-5" b="1">
                <a:latin typeface="Arial"/>
                <a:cs typeface="Arial"/>
              </a:rPr>
              <a:t>SIZE </a:t>
            </a:r>
            <a:r>
              <a:rPr dirty="0" sz="1400" spc="-20" b="1">
                <a:latin typeface="Arial"/>
                <a:cs typeface="Arial"/>
              </a:rPr>
              <a:t>DRAWING SHEET.THIS </a:t>
            </a:r>
            <a:r>
              <a:rPr dirty="0" sz="1400" spc="-5" b="1">
                <a:latin typeface="Arial"/>
                <a:cs typeface="Arial"/>
              </a:rPr>
              <a:t>REDUCTION </a:t>
            </a:r>
            <a:r>
              <a:rPr dirty="0" sz="1400" spc="-25" b="1">
                <a:latin typeface="Arial"/>
                <a:cs typeface="Arial"/>
              </a:rPr>
              <a:t>CREATES </a:t>
            </a:r>
            <a:r>
              <a:rPr dirty="0" sz="1400" b="1">
                <a:latin typeface="Arial"/>
                <a:cs typeface="Arial"/>
              </a:rPr>
              <a:t>A </a:t>
            </a:r>
            <a:r>
              <a:rPr dirty="0" sz="1400" spc="-15" b="1">
                <a:latin typeface="Arial"/>
                <a:cs typeface="Arial"/>
              </a:rPr>
              <a:t>SCALE  </a:t>
            </a:r>
            <a:r>
              <a:rPr dirty="0" sz="1400" b="1">
                <a:latin typeface="Arial"/>
                <a:cs typeface="Arial"/>
              </a:rPr>
              <a:t>OF </a:t>
            </a:r>
            <a:r>
              <a:rPr dirty="0" sz="1400" spc="-45" b="1">
                <a:latin typeface="Arial"/>
                <a:cs typeface="Arial"/>
              </a:rPr>
              <a:t>THAT </a:t>
            </a:r>
            <a:r>
              <a:rPr dirty="0" sz="1400" spc="-5" b="1">
                <a:latin typeface="Arial"/>
                <a:cs typeface="Arial"/>
              </a:rPr>
              <a:t>REDUCTION </a:t>
            </a:r>
            <a:r>
              <a:rPr dirty="0" sz="1400" spc="-30" b="1">
                <a:latin typeface="Arial"/>
                <a:cs typeface="Arial"/>
              </a:rPr>
              <a:t>RATIO, </a:t>
            </a:r>
            <a:r>
              <a:rPr dirty="0" sz="1400" spc="-5" b="1">
                <a:latin typeface="Arial"/>
                <a:cs typeface="Arial"/>
              </a:rPr>
              <a:t>WHICH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-25" b="1">
                <a:latin typeface="Arial"/>
                <a:cs typeface="Arial"/>
              </a:rPr>
              <a:t>GENERALLY </a:t>
            </a:r>
            <a:r>
              <a:rPr dirty="0" sz="1400" b="1">
                <a:latin typeface="Arial"/>
                <a:cs typeface="Arial"/>
              </a:rPr>
              <a:t>A</a:t>
            </a:r>
            <a:r>
              <a:rPr dirty="0" sz="1400" spc="3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FRACTION.</a:t>
            </a:r>
            <a:r>
              <a:rPr dirty="0" sz="1400" spc="-5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algn="ctr" marL="1262380" marR="1259205">
              <a:lnSpc>
                <a:spcPts val="1680"/>
              </a:lnSpc>
              <a:spcBef>
                <a:spcPts val="10"/>
              </a:spcBef>
            </a:pPr>
            <a:r>
              <a:rPr dirty="0" sz="1400" spc="-5">
                <a:solidFill>
                  <a:srgbClr val="FF3300"/>
                </a:solidFill>
                <a:latin typeface="Arial Black"/>
                <a:cs typeface="Arial Black"/>
              </a:rPr>
              <a:t>SUCH </a:t>
            </a:r>
            <a:r>
              <a:rPr dirty="0" sz="1400">
                <a:solidFill>
                  <a:srgbClr val="FF3300"/>
                </a:solidFill>
                <a:latin typeface="Arial Black"/>
                <a:cs typeface="Arial Black"/>
              </a:rPr>
              <a:t>A SCALE IS CALLED </a:t>
            </a:r>
            <a:r>
              <a:rPr dirty="0" sz="1400" spc="-5">
                <a:solidFill>
                  <a:srgbClr val="3333CC"/>
                </a:solidFill>
                <a:latin typeface="Arial Black"/>
                <a:cs typeface="Arial Black"/>
              </a:rPr>
              <a:t>REDUCING</a:t>
            </a:r>
            <a:r>
              <a:rPr dirty="0" sz="1400" spc="-130">
                <a:solidFill>
                  <a:srgbClr val="3333CC"/>
                </a:solidFill>
                <a:latin typeface="Arial Black"/>
                <a:cs typeface="Arial Black"/>
              </a:rPr>
              <a:t> </a:t>
            </a:r>
            <a:r>
              <a:rPr dirty="0" sz="1400">
                <a:solidFill>
                  <a:srgbClr val="3333CC"/>
                </a:solidFill>
                <a:latin typeface="Arial Black"/>
                <a:cs typeface="Arial Black"/>
              </a:rPr>
              <a:t>SCALE  </a:t>
            </a:r>
            <a:r>
              <a:rPr dirty="0" sz="1400" spc="-5">
                <a:solidFill>
                  <a:srgbClr val="FF3300"/>
                </a:solidFill>
                <a:latin typeface="Arial Black"/>
                <a:cs typeface="Arial Black"/>
              </a:rPr>
              <a:t>AND</a:t>
            </a:r>
            <a:endParaRPr sz="1400">
              <a:latin typeface="Arial Black"/>
              <a:cs typeface="Arial Black"/>
            </a:endParaRPr>
          </a:p>
          <a:p>
            <a:pPr algn="ctr">
              <a:lnSpc>
                <a:spcPts val="1625"/>
              </a:lnSpc>
            </a:pPr>
            <a:r>
              <a:rPr dirty="0" sz="1400" spc="-30">
                <a:solidFill>
                  <a:srgbClr val="FF3300"/>
                </a:solidFill>
                <a:latin typeface="Arial Black"/>
                <a:cs typeface="Arial Black"/>
              </a:rPr>
              <a:t>THAT </a:t>
            </a:r>
            <a:r>
              <a:rPr dirty="0" sz="1400" spc="-20">
                <a:solidFill>
                  <a:srgbClr val="FF3300"/>
                </a:solidFill>
                <a:latin typeface="Arial Black"/>
                <a:cs typeface="Arial Black"/>
              </a:rPr>
              <a:t>RATIO </a:t>
            </a:r>
            <a:r>
              <a:rPr dirty="0" sz="1400">
                <a:solidFill>
                  <a:srgbClr val="FF3300"/>
                </a:solidFill>
                <a:latin typeface="Arial Black"/>
                <a:cs typeface="Arial Black"/>
              </a:rPr>
              <a:t>IS CALLED </a:t>
            </a:r>
            <a:r>
              <a:rPr dirty="0" sz="1400" spc="-20">
                <a:solidFill>
                  <a:srgbClr val="3333CC"/>
                </a:solidFill>
                <a:latin typeface="Arial Black"/>
                <a:cs typeface="Arial Black"/>
              </a:rPr>
              <a:t>REPRESENTATIVE </a:t>
            </a:r>
            <a:r>
              <a:rPr dirty="0" sz="1400" spc="-30">
                <a:solidFill>
                  <a:srgbClr val="3333CC"/>
                </a:solidFill>
                <a:latin typeface="Arial Black"/>
                <a:cs typeface="Arial Black"/>
              </a:rPr>
              <a:t>FACTOR.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52400" y="2181225"/>
            <a:ext cx="6934200" cy="838200"/>
          </a:xfrm>
          <a:custGeom>
            <a:avLst/>
            <a:gdLst/>
            <a:ahLst/>
            <a:cxnLst/>
            <a:rect l="l" t="t" r="r" b="b"/>
            <a:pathLst>
              <a:path w="6934200" h="838200">
                <a:moveTo>
                  <a:pt x="0" y="838200"/>
                </a:moveTo>
                <a:lnTo>
                  <a:pt x="6934200" y="838200"/>
                </a:lnTo>
                <a:lnTo>
                  <a:pt x="6934200" y="0"/>
                </a:lnTo>
                <a:lnTo>
                  <a:pt x="0" y="0"/>
                </a:lnTo>
                <a:lnTo>
                  <a:pt x="0" y="83820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58750" y="2187575"/>
            <a:ext cx="6921500" cy="825500"/>
          </a:xfrm>
          <a:prstGeom prst="rect">
            <a:avLst/>
          </a:prstGeom>
          <a:solidFill>
            <a:srgbClr val="FFCCFF"/>
          </a:solidFill>
        </p:spPr>
        <p:txBody>
          <a:bodyPr wrap="square" lIns="0" tIns="110489" rIns="0" bIns="0" rtlCol="0" vert="horz">
            <a:spAutoFit/>
          </a:bodyPr>
          <a:lstStyle/>
          <a:p>
            <a:pPr marL="131445" marR="157480" indent="53340">
              <a:lnSpc>
                <a:spcPct val="100000"/>
              </a:lnSpc>
              <a:spcBef>
                <a:spcPts val="869"/>
              </a:spcBef>
            </a:pPr>
            <a:r>
              <a:rPr dirty="0" sz="1400" spc="-20" b="1">
                <a:latin typeface="Arial"/>
                <a:cs typeface="Arial"/>
              </a:rPr>
              <a:t>SIMILARLY </a:t>
            </a:r>
            <a:r>
              <a:rPr dirty="0" sz="1400" b="1">
                <a:latin typeface="Arial"/>
                <a:cs typeface="Arial"/>
              </a:rPr>
              <a:t>IN </a:t>
            </a:r>
            <a:r>
              <a:rPr dirty="0" sz="1400" spc="-15" b="1">
                <a:latin typeface="Arial"/>
                <a:cs typeface="Arial"/>
              </a:rPr>
              <a:t>CASE </a:t>
            </a:r>
            <a:r>
              <a:rPr dirty="0" sz="1400" b="1">
                <a:latin typeface="Arial"/>
                <a:cs typeface="Arial"/>
              </a:rPr>
              <a:t>OF </a:t>
            </a:r>
            <a:r>
              <a:rPr dirty="0" sz="1400" spc="-5" b="1">
                <a:latin typeface="Arial"/>
                <a:cs typeface="Arial"/>
              </a:rPr>
              <a:t>TINY OBJECTS </a:t>
            </a:r>
            <a:r>
              <a:rPr dirty="0" sz="1400" b="1">
                <a:latin typeface="Arial"/>
                <a:cs typeface="Arial"/>
              </a:rPr>
              <a:t>DIMENSIONS MUST </a:t>
            </a:r>
            <a:r>
              <a:rPr dirty="0" sz="1400" spc="-5" b="1">
                <a:latin typeface="Arial"/>
                <a:cs typeface="Arial"/>
              </a:rPr>
              <a:t>BE </a:t>
            </a:r>
            <a:r>
              <a:rPr dirty="0" sz="1400" spc="-10" b="1">
                <a:latin typeface="Arial"/>
                <a:cs typeface="Arial"/>
              </a:rPr>
              <a:t>INCREASED  </a:t>
            </a:r>
            <a:r>
              <a:rPr dirty="0" sz="1400" spc="-5" b="1">
                <a:latin typeface="Arial"/>
                <a:cs typeface="Arial"/>
              </a:rPr>
              <a:t>FOR </a:t>
            </a:r>
            <a:r>
              <a:rPr dirty="0" sz="1400" spc="-10" b="1">
                <a:latin typeface="Arial"/>
                <a:cs typeface="Arial"/>
              </a:rPr>
              <a:t>ABOVE </a:t>
            </a:r>
            <a:r>
              <a:rPr dirty="0" sz="1400" b="1">
                <a:latin typeface="Arial"/>
                <a:cs typeface="Arial"/>
              </a:rPr>
              <a:t>PURPOSE. </a:t>
            </a:r>
            <a:r>
              <a:rPr dirty="0" sz="1400" spc="-5" b="1">
                <a:latin typeface="Arial"/>
                <a:cs typeface="Arial"/>
              </a:rPr>
              <a:t>HENCE THIS </a:t>
            </a:r>
            <a:r>
              <a:rPr dirty="0" sz="1400" spc="-15" b="1">
                <a:latin typeface="Arial"/>
                <a:cs typeface="Arial"/>
              </a:rPr>
              <a:t>SCALE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-10" b="1">
                <a:latin typeface="Arial"/>
                <a:cs typeface="Arial"/>
              </a:rPr>
              <a:t>CALLED </a:t>
            </a:r>
            <a:r>
              <a:rPr dirty="0" sz="1400" spc="-10" b="1">
                <a:solidFill>
                  <a:srgbClr val="3333CC"/>
                </a:solidFill>
                <a:latin typeface="Arial"/>
                <a:cs typeface="Arial"/>
              </a:rPr>
              <a:t>ENLARGING SCALE</a:t>
            </a:r>
            <a:r>
              <a:rPr dirty="0" sz="1400" spc="-10" b="1">
                <a:latin typeface="Arial"/>
                <a:cs typeface="Arial"/>
              </a:rPr>
              <a:t>.  </a:t>
            </a:r>
            <a:r>
              <a:rPr dirty="0" sz="1400" spc="-5" b="1">
                <a:solidFill>
                  <a:srgbClr val="FF3300"/>
                </a:solidFill>
                <a:latin typeface="Arial"/>
                <a:cs typeface="Arial"/>
              </a:rPr>
              <a:t>HERE THE </a:t>
            </a:r>
            <a:r>
              <a:rPr dirty="0" sz="1400" spc="-35" b="1">
                <a:solidFill>
                  <a:srgbClr val="FF3300"/>
                </a:solidFill>
                <a:latin typeface="Arial"/>
                <a:cs typeface="Arial"/>
              </a:rPr>
              <a:t>RATIO </a:t>
            </a:r>
            <a:r>
              <a:rPr dirty="0" sz="1400" spc="-10" b="1">
                <a:solidFill>
                  <a:srgbClr val="FF3300"/>
                </a:solidFill>
                <a:latin typeface="Arial"/>
                <a:cs typeface="Arial"/>
              </a:rPr>
              <a:t>CALLED </a:t>
            </a:r>
            <a:r>
              <a:rPr dirty="0" sz="1400" spc="-20" b="1">
                <a:solidFill>
                  <a:srgbClr val="3333CC"/>
                </a:solidFill>
                <a:latin typeface="Arial"/>
                <a:cs typeface="Arial"/>
              </a:rPr>
              <a:t>REPRESENTATIVE </a:t>
            </a:r>
            <a:r>
              <a:rPr dirty="0" sz="1400" spc="-25" b="1">
                <a:solidFill>
                  <a:srgbClr val="3333CC"/>
                </a:solidFill>
                <a:latin typeface="Arial"/>
                <a:cs typeface="Arial"/>
              </a:rPr>
              <a:t>FACTOR </a:t>
            </a:r>
            <a:r>
              <a:rPr dirty="0" sz="1400" b="1">
                <a:solidFill>
                  <a:srgbClr val="FF3300"/>
                </a:solidFill>
                <a:latin typeface="Arial"/>
                <a:cs typeface="Arial"/>
              </a:rPr>
              <a:t>IS MORE </a:t>
            </a:r>
            <a:r>
              <a:rPr dirty="0" sz="1400" spc="-15" b="1">
                <a:solidFill>
                  <a:srgbClr val="FF3300"/>
                </a:solidFill>
                <a:latin typeface="Arial"/>
                <a:cs typeface="Arial"/>
              </a:rPr>
              <a:t>THAN</a:t>
            </a:r>
            <a:r>
              <a:rPr dirty="0" sz="1400" spc="210" b="1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dirty="0" sz="1400" spc="-30" b="1">
                <a:solidFill>
                  <a:srgbClr val="FF3300"/>
                </a:solidFill>
                <a:latin typeface="Arial"/>
                <a:cs typeface="Arial"/>
              </a:rPr>
              <a:t>UNITY.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86714" y="3763517"/>
            <a:ext cx="17081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Arial Black"/>
                <a:cs typeface="Arial Black"/>
              </a:rPr>
              <a:t>A</a:t>
            </a:r>
            <a:endParaRPr sz="1600">
              <a:latin typeface="Arial Black"/>
              <a:cs typeface="Arial Black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47015" y="3221863"/>
            <a:ext cx="691007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>
                <a:solidFill>
                  <a:srgbClr val="3333CC"/>
                </a:solidFill>
                <a:latin typeface="Arial Black"/>
                <a:cs typeface="Arial Black"/>
              </a:rPr>
              <a:t>USE </a:t>
            </a:r>
            <a:r>
              <a:rPr dirty="0" sz="1400" spc="-10">
                <a:solidFill>
                  <a:srgbClr val="3333CC"/>
                </a:solidFill>
                <a:latin typeface="Arial Black"/>
                <a:cs typeface="Arial Black"/>
              </a:rPr>
              <a:t>FOLLOWING </a:t>
            </a:r>
            <a:r>
              <a:rPr dirty="0" sz="1400" spc="-5">
                <a:solidFill>
                  <a:srgbClr val="3333CC"/>
                </a:solidFill>
                <a:latin typeface="Arial Black"/>
                <a:cs typeface="Arial Black"/>
              </a:rPr>
              <a:t>FORMULAS FOR THE </a:t>
            </a:r>
            <a:r>
              <a:rPr dirty="0" sz="1400" spc="-15">
                <a:solidFill>
                  <a:srgbClr val="3333CC"/>
                </a:solidFill>
                <a:latin typeface="Arial Black"/>
                <a:cs typeface="Arial Black"/>
              </a:rPr>
              <a:t>CALCULATIONS </a:t>
            </a:r>
            <a:r>
              <a:rPr dirty="0" sz="1400">
                <a:solidFill>
                  <a:srgbClr val="3333CC"/>
                </a:solidFill>
                <a:latin typeface="Arial Black"/>
                <a:cs typeface="Arial Black"/>
              </a:rPr>
              <a:t>IN </a:t>
            </a:r>
            <a:r>
              <a:rPr dirty="0" sz="1400" spc="-5">
                <a:solidFill>
                  <a:srgbClr val="3333CC"/>
                </a:solidFill>
                <a:latin typeface="Arial Black"/>
                <a:cs typeface="Arial Black"/>
              </a:rPr>
              <a:t>THIS</a:t>
            </a:r>
            <a:r>
              <a:rPr dirty="0" sz="1400">
                <a:solidFill>
                  <a:srgbClr val="3333CC"/>
                </a:solidFill>
                <a:latin typeface="Arial Black"/>
                <a:cs typeface="Arial Black"/>
              </a:rPr>
              <a:t> </a:t>
            </a:r>
            <a:r>
              <a:rPr dirty="0" sz="1400" spc="-10">
                <a:solidFill>
                  <a:srgbClr val="3333CC"/>
                </a:solidFill>
                <a:latin typeface="Arial Black"/>
                <a:cs typeface="Arial Black"/>
              </a:rPr>
              <a:t>TOPIC.</a:t>
            </a:r>
            <a:endParaRPr sz="1400">
              <a:latin typeface="Arial Black"/>
              <a:cs typeface="Arial Black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569912" y="6203950"/>
            <a:ext cx="393700" cy="393700"/>
            <a:chOff x="569912" y="6203950"/>
            <a:chExt cx="393700" cy="393700"/>
          </a:xfrm>
        </p:grpSpPr>
        <p:sp>
          <p:nvSpPr>
            <p:cNvPr id="19" name="object 19"/>
            <p:cNvSpPr/>
            <p:nvPr/>
          </p:nvSpPr>
          <p:spPr>
            <a:xfrm>
              <a:off x="576262" y="621030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500" y="0"/>
                  </a:moveTo>
                  <a:lnTo>
                    <a:pt x="146821" y="5031"/>
                  </a:lnTo>
                  <a:lnTo>
                    <a:pt x="106724" y="19363"/>
                  </a:lnTo>
                  <a:lnTo>
                    <a:pt x="71353" y="41851"/>
                  </a:lnTo>
                  <a:lnTo>
                    <a:pt x="41851" y="71353"/>
                  </a:lnTo>
                  <a:lnTo>
                    <a:pt x="19363" y="106724"/>
                  </a:lnTo>
                  <a:lnTo>
                    <a:pt x="5031" y="146821"/>
                  </a:lnTo>
                  <a:lnTo>
                    <a:pt x="0" y="190500"/>
                  </a:lnTo>
                  <a:lnTo>
                    <a:pt x="5031" y="234178"/>
                  </a:lnTo>
                  <a:lnTo>
                    <a:pt x="19363" y="274275"/>
                  </a:lnTo>
                  <a:lnTo>
                    <a:pt x="41851" y="309646"/>
                  </a:lnTo>
                  <a:lnTo>
                    <a:pt x="71353" y="339148"/>
                  </a:lnTo>
                  <a:lnTo>
                    <a:pt x="106724" y="361636"/>
                  </a:lnTo>
                  <a:lnTo>
                    <a:pt x="146821" y="375968"/>
                  </a:lnTo>
                  <a:lnTo>
                    <a:pt x="190500" y="381000"/>
                  </a:lnTo>
                  <a:lnTo>
                    <a:pt x="234178" y="375968"/>
                  </a:lnTo>
                  <a:lnTo>
                    <a:pt x="274275" y="361636"/>
                  </a:lnTo>
                  <a:lnTo>
                    <a:pt x="309646" y="339148"/>
                  </a:lnTo>
                  <a:lnTo>
                    <a:pt x="339148" y="309646"/>
                  </a:lnTo>
                  <a:lnTo>
                    <a:pt x="361636" y="274275"/>
                  </a:lnTo>
                  <a:lnTo>
                    <a:pt x="375968" y="234178"/>
                  </a:lnTo>
                  <a:lnTo>
                    <a:pt x="381000" y="190500"/>
                  </a:lnTo>
                  <a:lnTo>
                    <a:pt x="375968" y="146821"/>
                  </a:lnTo>
                  <a:lnTo>
                    <a:pt x="361636" y="106724"/>
                  </a:lnTo>
                  <a:lnTo>
                    <a:pt x="339148" y="71353"/>
                  </a:lnTo>
                  <a:lnTo>
                    <a:pt x="309646" y="41851"/>
                  </a:lnTo>
                  <a:lnTo>
                    <a:pt x="274275" y="19363"/>
                  </a:lnTo>
                  <a:lnTo>
                    <a:pt x="234178" y="5031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576262" y="621030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190500"/>
                  </a:moveTo>
                  <a:lnTo>
                    <a:pt x="5031" y="146821"/>
                  </a:lnTo>
                  <a:lnTo>
                    <a:pt x="19363" y="106724"/>
                  </a:lnTo>
                  <a:lnTo>
                    <a:pt x="41851" y="71353"/>
                  </a:lnTo>
                  <a:lnTo>
                    <a:pt x="71353" y="41851"/>
                  </a:lnTo>
                  <a:lnTo>
                    <a:pt x="106724" y="19363"/>
                  </a:lnTo>
                  <a:lnTo>
                    <a:pt x="146821" y="5031"/>
                  </a:lnTo>
                  <a:lnTo>
                    <a:pt x="190500" y="0"/>
                  </a:lnTo>
                  <a:lnTo>
                    <a:pt x="234178" y="5031"/>
                  </a:lnTo>
                  <a:lnTo>
                    <a:pt x="274275" y="19363"/>
                  </a:lnTo>
                  <a:lnTo>
                    <a:pt x="309646" y="41851"/>
                  </a:lnTo>
                  <a:lnTo>
                    <a:pt x="339148" y="71353"/>
                  </a:lnTo>
                  <a:lnTo>
                    <a:pt x="361636" y="106724"/>
                  </a:lnTo>
                  <a:lnTo>
                    <a:pt x="375968" y="146821"/>
                  </a:lnTo>
                  <a:lnTo>
                    <a:pt x="381000" y="190500"/>
                  </a:lnTo>
                  <a:lnTo>
                    <a:pt x="375968" y="234178"/>
                  </a:lnTo>
                  <a:lnTo>
                    <a:pt x="361636" y="274275"/>
                  </a:lnTo>
                  <a:lnTo>
                    <a:pt x="339148" y="309646"/>
                  </a:lnTo>
                  <a:lnTo>
                    <a:pt x="309646" y="339148"/>
                  </a:lnTo>
                  <a:lnTo>
                    <a:pt x="274275" y="361636"/>
                  </a:lnTo>
                  <a:lnTo>
                    <a:pt x="234178" y="375968"/>
                  </a:lnTo>
                  <a:lnTo>
                    <a:pt x="190500" y="381000"/>
                  </a:lnTo>
                  <a:lnTo>
                    <a:pt x="146821" y="375968"/>
                  </a:lnTo>
                  <a:lnTo>
                    <a:pt x="106724" y="361636"/>
                  </a:lnTo>
                  <a:lnTo>
                    <a:pt x="71353" y="339148"/>
                  </a:lnTo>
                  <a:lnTo>
                    <a:pt x="41851" y="309646"/>
                  </a:lnTo>
                  <a:lnTo>
                    <a:pt x="19363" y="274275"/>
                  </a:lnTo>
                  <a:lnTo>
                    <a:pt x="5031" y="234178"/>
                  </a:lnTo>
                  <a:lnTo>
                    <a:pt x="0" y="1905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/>
          <p:nvPr/>
        </p:nvSpPr>
        <p:spPr>
          <a:xfrm>
            <a:off x="686714" y="6233566"/>
            <a:ext cx="59423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514350" algn="l"/>
              </a:tabLst>
            </a:pPr>
            <a:r>
              <a:rPr dirty="0" sz="1600" spc="-5">
                <a:latin typeface="Arial Black"/>
                <a:cs typeface="Arial Black"/>
              </a:rPr>
              <a:t>B	</a:t>
            </a:r>
            <a:r>
              <a:rPr dirty="0" baseline="1984" sz="2100" spc="-7" b="1">
                <a:latin typeface="Arial"/>
                <a:cs typeface="Arial"/>
              </a:rPr>
              <a:t>LENGTH </a:t>
            </a:r>
            <a:r>
              <a:rPr dirty="0" baseline="1984" sz="2100" b="1">
                <a:latin typeface="Arial"/>
                <a:cs typeface="Arial"/>
              </a:rPr>
              <a:t>OF </a:t>
            </a:r>
            <a:r>
              <a:rPr dirty="0" baseline="1984" sz="2100" spc="-22" b="1">
                <a:latin typeface="Arial"/>
                <a:cs typeface="Arial"/>
              </a:rPr>
              <a:t>SCALE </a:t>
            </a:r>
            <a:r>
              <a:rPr dirty="0" baseline="1984" sz="2100" b="1">
                <a:latin typeface="Arial"/>
                <a:cs typeface="Arial"/>
              </a:rPr>
              <a:t>= </a:t>
            </a:r>
            <a:r>
              <a:rPr dirty="0" baseline="1984" sz="2100" spc="-67" b="1">
                <a:latin typeface="Arial"/>
                <a:cs typeface="Arial"/>
              </a:rPr>
              <a:t>R.F. </a:t>
            </a:r>
            <a:r>
              <a:rPr dirty="0" baseline="-3086" sz="2700">
                <a:solidFill>
                  <a:srgbClr val="3333CC"/>
                </a:solidFill>
                <a:latin typeface="Arial"/>
                <a:cs typeface="Arial"/>
              </a:rPr>
              <a:t>X </a:t>
            </a:r>
            <a:r>
              <a:rPr dirty="0" baseline="1984" sz="2100" spc="-15" b="1">
                <a:latin typeface="Arial"/>
                <a:cs typeface="Arial"/>
              </a:rPr>
              <a:t>MAX. </a:t>
            </a:r>
            <a:r>
              <a:rPr dirty="0" baseline="1984" sz="2100" spc="-7" b="1">
                <a:latin typeface="Arial"/>
                <a:cs typeface="Arial"/>
              </a:rPr>
              <a:t>LENGTH </a:t>
            </a:r>
            <a:r>
              <a:rPr dirty="0" baseline="1984" sz="2100" spc="-22" b="1">
                <a:latin typeface="Arial"/>
                <a:cs typeface="Arial"/>
              </a:rPr>
              <a:t>TO </a:t>
            </a:r>
            <a:r>
              <a:rPr dirty="0" baseline="1984" sz="2100" spc="-7" b="1">
                <a:latin typeface="Arial"/>
                <a:cs typeface="Arial"/>
              </a:rPr>
              <a:t>BE</a:t>
            </a:r>
            <a:r>
              <a:rPr dirty="0" baseline="1984" sz="2100" spc="-44" b="1">
                <a:latin typeface="Arial"/>
                <a:cs typeface="Arial"/>
              </a:rPr>
              <a:t> </a:t>
            </a:r>
            <a:r>
              <a:rPr dirty="0" baseline="1984" sz="2100" spc="-7" b="1">
                <a:latin typeface="Arial"/>
                <a:cs typeface="Arial"/>
              </a:rPr>
              <a:t>MEASURED.</a:t>
            </a:r>
            <a:endParaRPr baseline="1984" sz="210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4329176" y="3902138"/>
            <a:ext cx="2272030" cy="2091055"/>
            <a:chOff x="4329176" y="3902138"/>
            <a:chExt cx="2272030" cy="2091055"/>
          </a:xfrm>
        </p:grpSpPr>
        <p:sp>
          <p:nvSpPr>
            <p:cNvPr id="23" name="object 23"/>
            <p:cNvSpPr/>
            <p:nvPr/>
          </p:nvSpPr>
          <p:spPr>
            <a:xfrm>
              <a:off x="4381500" y="3916426"/>
              <a:ext cx="2219325" cy="1857375"/>
            </a:xfrm>
            <a:custGeom>
              <a:avLst/>
              <a:gdLst/>
              <a:ahLst/>
              <a:cxnLst/>
              <a:rect l="l" t="t" r="r" b="b"/>
              <a:pathLst>
                <a:path w="2219325" h="1857375">
                  <a:moveTo>
                    <a:pt x="9525" y="0"/>
                  </a:moveTo>
                  <a:lnTo>
                    <a:pt x="2219325" y="0"/>
                  </a:lnTo>
                </a:path>
                <a:path w="2219325" h="1857375">
                  <a:moveTo>
                    <a:pt x="0" y="618998"/>
                  </a:moveTo>
                  <a:lnTo>
                    <a:pt x="1981200" y="618998"/>
                  </a:lnTo>
                </a:path>
                <a:path w="2219325" h="1857375">
                  <a:moveTo>
                    <a:pt x="119125" y="1247648"/>
                  </a:moveTo>
                  <a:lnTo>
                    <a:pt x="2100326" y="1247648"/>
                  </a:lnTo>
                </a:path>
                <a:path w="2219325" h="1857375">
                  <a:moveTo>
                    <a:pt x="128650" y="1857311"/>
                  </a:moveTo>
                  <a:lnTo>
                    <a:pt x="2109851" y="1857311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4335526" y="4895850"/>
              <a:ext cx="1922780" cy="1090930"/>
            </a:xfrm>
            <a:custGeom>
              <a:avLst/>
              <a:gdLst/>
              <a:ahLst/>
              <a:cxnLst/>
              <a:rect l="l" t="t" r="r" b="b"/>
              <a:pathLst>
                <a:path w="1922779" h="1090929">
                  <a:moveTo>
                    <a:pt x="4699" y="481075"/>
                  </a:moveTo>
                  <a:lnTo>
                    <a:pt x="172974" y="0"/>
                  </a:lnTo>
                </a:path>
                <a:path w="1922779" h="1090929">
                  <a:moveTo>
                    <a:pt x="169799" y="0"/>
                  </a:moveTo>
                  <a:lnTo>
                    <a:pt x="1922399" y="0"/>
                  </a:lnTo>
                </a:path>
                <a:path w="1922779" h="1090929">
                  <a:moveTo>
                    <a:pt x="0" y="1090612"/>
                  </a:moveTo>
                  <a:lnTo>
                    <a:pt x="168275" y="609600"/>
                  </a:lnTo>
                </a:path>
                <a:path w="1922779" h="1090929">
                  <a:moveTo>
                    <a:pt x="165100" y="609600"/>
                  </a:moveTo>
                  <a:lnTo>
                    <a:pt x="1917700" y="6096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 txBox="1"/>
          <p:nvPr/>
        </p:nvSpPr>
        <p:spPr>
          <a:xfrm>
            <a:off x="1171244" y="3647059"/>
            <a:ext cx="5512435" cy="23895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192780">
              <a:lnSpc>
                <a:spcPts val="1440"/>
              </a:lnSpc>
              <a:spcBef>
                <a:spcPts val="100"/>
              </a:spcBef>
            </a:pPr>
            <a:r>
              <a:rPr dirty="0" sz="1400" b="1">
                <a:latin typeface="Arial"/>
                <a:cs typeface="Arial"/>
              </a:rPr>
              <a:t>DIMENSION OF</a:t>
            </a:r>
            <a:r>
              <a:rPr dirty="0" sz="1400" spc="-105" b="1">
                <a:latin typeface="Arial"/>
                <a:cs typeface="Arial"/>
              </a:rPr>
              <a:t> </a:t>
            </a:r>
            <a:r>
              <a:rPr dirty="0" sz="1400" spc="-20" b="1">
                <a:latin typeface="Arial"/>
                <a:cs typeface="Arial"/>
              </a:rPr>
              <a:t>DRAWING</a:t>
            </a:r>
            <a:endParaRPr sz="1400">
              <a:latin typeface="Arial"/>
              <a:cs typeface="Arial"/>
            </a:endParaRPr>
          </a:p>
          <a:p>
            <a:pPr marL="25400">
              <a:lnSpc>
                <a:spcPts val="1165"/>
              </a:lnSpc>
            </a:pPr>
            <a:r>
              <a:rPr dirty="0" sz="1400" spc="-20" b="1">
                <a:latin typeface="Arial"/>
                <a:cs typeface="Arial"/>
              </a:rPr>
              <a:t>REPRESENTATIVE </a:t>
            </a:r>
            <a:r>
              <a:rPr dirty="0" sz="1400" spc="-25" b="1">
                <a:latin typeface="Arial"/>
                <a:cs typeface="Arial"/>
              </a:rPr>
              <a:t>FACTOR </a:t>
            </a:r>
            <a:r>
              <a:rPr dirty="0" sz="1400" spc="-30" b="1">
                <a:latin typeface="Arial"/>
                <a:cs typeface="Arial"/>
              </a:rPr>
              <a:t>(R.F.)</a:t>
            </a:r>
            <a:r>
              <a:rPr dirty="0" sz="1400" spc="7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=</a:t>
            </a:r>
            <a:endParaRPr sz="1400">
              <a:latin typeface="Arial"/>
              <a:cs typeface="Arial"/>
            </a:endParaRPr>
          </a:p>
          <a:p>
            <a:pPr marL="3192780">
              <a:lnSpc>
                <a:spcPts val="1400"/>
              </a:lnSpc>
            </a:pPr>
            <a:r>
              <a:rPr dirty="0" sz="1400" b="1">
                <a:latin typeface="Arial"/>
                <a:cs typeface="Arial"/>
              </a:rPr>
              <a:t>DIMENSION OF</a:t>
            </a:r>
            <a:r>
              <a:rPr dirty="0" sz="1400" spc="-9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OBJECT</a:t>
            </a:r>
            <a:endParaRPr sz="1400">
              <a:latin typeface="Arial"/>
              <a:cs typeface="Arial"/>
            </a:endParaRPr>
          </a:p>
          <a:p>
            <a:pPr marL="3216275" marR="383540" indent="-248285">
              <a:lnSpc>
                <a:spcPct val="127699"/>
              </a:lnSpc>
              <a:spcBef>
                <a:spcPts val="145"/>
              </a:spcBef>
            </a:pPr>
            <a:r>
              <a:rPr dirty="0" baseline="-38194" sz="2400" spc="-7">
                <a:latin typeface="Arial"/>
                <a:cs typeface="Arial"/>
              </a:rPr>
              <a:t>= </a:t>
            </a:r>
            <a:r>
              <a:rPr dirty="0" sz="1400" spc="-5" b="1">
                <a:latin typeface="Arial"/>
                <a:cs typeface="Arial"/>
              </a:rPr>
              <a:t>LENGTH </a:t>
            </a:r>
            <a:r>
              <a:rPr dirty="0" sz="1400" b="1">
                <a:latin typeface="Arial"/>
                <a:cs typeface="Arial"/>
              </a:rPr>
              <a:t>OF </a:t>
            </a:r>
            <a:r>
              <a:rPr dirty="0" sz="1400" spc="-20" b="1">
                <a:latin typeface="Arial"/>
                <a:cs typeface="Arial"/>
              </a:rPr>
              <a:t>DRAWING  </a:t>
            </a:r>
            <a:r>
              <a:rPr dirty="0" sz="1400" spc="-15" b="1">
                <a:latin typeface="Arial"/>
                <a:cs typeface="Arial"/>
              </a:rPr>
              <a:t>ACTUAL</a:t>
            </a:r>
            <a:r>
              <a:rPr dirty="0" sz="140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LENGTH</a:t>
            </a:r>
            <a:endParaRPr sz="1400">
              <a:latin typeface="Arial"/>
              <a:cs typeface="Arial"/>
            </a:endParaRPr>
          </a:p>
          <a:p>
            <a:pPr marL="2968625">
              <a:lnSpc>
                <a:spcPct val="100000"/>
              </a:lnSpc>
              <a:spcBef>
                <a:spcPts val="820"/>
              </a:spcBef>
              <a:tabLst>
                <a:tab pos="3340100" algn="l"/>
              </a:tabLst>
            </a:pPr>
            <a:r>
              <a:rPr dirty="0" baseline="-38194" sz="2400" spc="-7">
                <a:latin typeface="Arial"/>
                <a:cs typeface="Arial"/>
              </a:rPr>
              <a:t>=	</a:t>
            </a:r>
            <a:r>
              <a:rPr dirty="0" sz="1400" spc="-10" b="1">
                <a:latin typeface="Arial"/>
                <a:cs typeface="Arial"/>
              </a:rPr>
              <a:t>AREA </a:t>
            </a:r>
            <a:r>
              <a:rPr dirty="0" sz="1400" b="1">
                <a:latin typeface="Arial"/>
                <a:cs typeface="Arial"/>
              </a:rPr>
              <a:t>OF</a:t>
            </a:r>
            <a:r>
              <a:rPr dirty="0" sz="1400" spc="-55" b="1">
                <a:latin typeface="Arial"/>
                <a:cs typeface="Arial"/>
              </a:rPr>
              <a:t> </a:t>
            </a:r>
            <a:r>
              <a:rPr dirty="0" sz="1400" spc="-20" b="1">
                <a:latin typeface="Arial"/>
                <a:cs typeface="Arial"/>
              </a:rPr>
              <a:t>DRAWING</a:t>
            </a:r>
            <a:endParaRPr sz="1400">
              <a:latin typeface="Arial"/>
              <a:cs typeface="Arial"/>
            </a:endParaRPr>
          </a:p>
          <a:p>
            <a:pPr marL="3106420">
              <a:lnSpc>
                <a:spcPct val="100000"/>
              </a:lnSpc>
              <a:spcBef>
                <a:spcPts val="580"/>
              </a:spcBef>
            </a:pPr>
            <a:r>
              <a:rPr dirty="0" sz="1400">
                <a:latin typeface="Arial"/>
                <a:cs typeface="Arial"/>
              </a:rPr>
              <a:t>V </a:t>
            </a:r>
            <a:r>
              <a:rPr dirty="0" baseline="1984" sz="2100" spc="-22" b="1">
                <a:latin typeface="Arial"/>
                <a:cs typeface="Arial"/>
              </a:rPr>
              <a:t>ACTUAL</a:t>
            </a:r>
            <a:r>
              <a:rPr dirty="0" baseline="1984" sz="2100" spc="-60" b="1">
                <a:latin typeface="Arial"/>
                <a:cs typeface="Arial"/>
              </a:rPr>
              <a:t> </a:t>
            </a:r>
            <a:r>
              <a:rPr dirty="0" baseline="1984" sz="2100" spc="-15" b="1">
                <a:latin typeface="Arial"/>
                <a:cs typeface="Arial"/>
              </a:rPr>
              <a:t>AREA</a:t>
            </a:r>
            <a:endParaRPr baseline="1984" sz="2100">
              <a:latin typeface="Arial"/>
              <a:cs typeface="Arial"/>
            </a:endParaRPr>
          </a:p>
          <a:p>
            <a:pPr marL="3101975" marR="30480" indent="-133985">
              <a:lnSpc>
                <a:spcPct val="130300"/>
              </a:lnSpc>
              <a:spcBef>
                <a:spcPts val="35"/>
              </a:spcBef>
              <a:tabLst>
                <a:tab pos="3349625" algn="l"/>
              </a:tabLst>
            </a:pPr>
            <a:r>
              <a:rPr dirty="0" baseline="-38194" sz="2400" spc="-7">
                <a:latin typeface="Arial"/>
                <a:cs typeface="Arial"/>
              </a:rPr>
              <a:t>=</a:t>
            </a:r>
            <a:r>
              <a:rPr dirty="0" baseline="-38194" sz="2400" spc="-150">
                <a:latin typeface="Arial"/>
                <a:cs typeface="Arial"/>
              </a:rPr>
              <a:t> </a:t>
            </a:r>
            <a:r>
              <a:rPr dirty="0" baseline="-66666" sz="1500" spc="-7">
                <a:latin typeface="Times New Roman"/>
                <a:cs typeface="Times New Roman"/>
              </a:rPr>
              <a:t>3	</a:t>
            </a:r>
            <a:r>
              <a:rPr dirty="0" sz="1400" b="1">
                <a:latin typeface="Arial"/>
                <a:cs typeface="Arial"/>
              </a:rPr>
              <a:t>VOLUME </a:t>
            </a:r>
            <a:r>
              <a:rPr dirty="0" sz="1400" spc="-20" b="1">
                <a:latin typeface="Arial"/>
                <a:cs typeface="Arial"/>
              </a:rPr>
              <a:t>AS </a:t>
            </a:r>
            <a:r>
              <a:rPr dirty="0" sz="1400" b="1">
                <a:latin typeface="Arial"/>
                <a:cs typeface="Arial"/>
              </a:rPr>
              <a:t>PER</a:t>
            </a:r>
            <a:r>
              <a:rPr dirty="0" sz="1400" spc="-90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DRWG</a:t>
            </a:r>
            <a:r>
              <a:rPr dirty="0" sz="1400" spc="-10">
                <a:latin typeface="Arial"/>
                <a:cs typeface="Arial"/>
              </a:rPr>
              <a:t>.  </a:t>
            </a:r>
            <a:r>
              <a:rPr dirty="0" sz="1400">
                <a:latin typeface="Arial"/>
                <a:cs typeface="Arial"/>
              </a:rPr>
              <a:t>V </a:t>
            </a:r>
            <a:r>
              <a:rPr dirty="0" baseline="1984" sz="2100" spc="-22" b="1">
                <a:latin typeface="Arial"/>
                <a:cs typeface="Arial"/>
              </a:rPr>
              <a:t>ACTUAL</a:t>
            </a:r>
            <a:r>
              <a:rPr dirty="0" baseline="1984" sz="2100" spc="-307" b="1">
                <a:latin typeface="Arial"/>
                <a:cs typeface="Arial"/>
              </a:rPr>
              <a:t> </a:t>
            </a:r>
            <a:r>
              <a:rPr dirty="0" baseline="1984" sz="2100" b="1">
                <a:latin typeface="Arial"/>
                <a:cs typeface="Arial"/>
              </a:rPr>
              <a:t>VOLUME</a:t>
            </a:r>
            <a:endParaRPr baseline="1984" sz="210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8016875" y="46101"/>
            <a:ext cx="914400" cy="182880"/>
            <a:chOff x="8016875" y="46101"/>
            <a:chExt cx="914400" cy="182880"/>
          </a:xfrm>
        </p:grpSpPr>
        <p:sp>
          <p:nvSpPr>
            <p:cNvPr id="27" name="object 27"/>
            <p:cNvSpPr/>
            <p:nvPr/>
          </p:nvSpPr>
          <p:spPr>
            <a:xfrm>
              <a:off x="8016875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8056753" y="77470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94107" y="25654"/>
                  </a:lnTo>
                  <a:lnTo>
                    <a:pt x="94107" y="8636"/>
                  </a:lnTo>
                  <a:lnTo>
                    <a:pt x="111251" y="8636"/>
                  </a:lnTo>
                  <a:lnTo>
                    <a:pt x="111251" y="42799"/>
                  </a:lnTo>
                  <a:lnTo>
                    <a:pt x="136906" y="68452"/>
                  </a:lnTo>
                  <a:lnTo>
                    <a:pt x="119761" y="68452"/>
                  </a:lnTo>
                  <a:lnTo>
                    <a:pt x="119761" y="136906"/>
                  </a:lnTo>
                  <a:lnTo>
                    <a:pt x="17018" y="136906"/>
                  </a:lnTo>
                  <a:lnTo>
                    <a:pt x="17018" y="68452"/>
                  </a:lnTo>
                  <a:lnTo>
                    <a:pt x="0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94107" y="25654"/>
                  </a:moveTo>
                  <a:lnTo>
                    <a:pt x="111251" y="42799"/>
                  </a:lnTo>
                </a:path>
                <a:path w="137159" h="137160">
                  <a:moveTo>
                    <a:pt x="119761" y="68452"/>
                  </a:moveTo>
                  <a:lnTo>
                    <a:pt x="17018" y="68452"/>
                  </a:lnTo>
                </a:path>
                <a:path w="137159" h="137160">
                  <a:moveTo>
                    <a:pt x="59817" y="136906"/>
                  </a:moveTo>
                  <a:lnTo>
                    <a:pt x="59817" y="102743"/>
                  </a:lnTo>
                  <a:lnTo>
                    <a:pt x="76962" y="102743"/>
                  </a:lnTo>
                  <a:lnTo>
                    <a:pt x="76962" y="13690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8382000" y="46101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68452"/>
                  </a:moveTo>
                  <a:lnTo>
                    <a:pt x="136905" y="0"/>
                  </a:lnTo>
                  <a:lnTo>
                    <a:pt x="136905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8566150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36906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8199501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8256524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0" y="68452"/>
                  </a:moveTo>
                  <a:lnTo>
                    <a:pt x="102616" y="0"/>
                  </a:lnTo>
                  <a:lnTo>
                    <a:pt x="102616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8748776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8771508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102743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02743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43" name="object 43"/>
          <p:cNvGraphicFramePr>
            <a:graphicFrameLocks noGrp="1"/>
          </p:cNvGraphicFramePr>
          <p:nvPr/>
        </p:nvGraphicFramePr>
        <p:xfrm>
          <a:off x="8010525" y="39687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8450" y="3956050"/>
            <a:ext cx="8547100" cy="1689100"/>
            <a:chOff x="298450" y="3956050"/>
            <a:chExt cx="8547100" cy="1689100"/>
          </a:xfrm>
        </p:grpSpPr>
        <p:sp>
          <p:nvSpPr>
            <p:cNvPr id="3" name="object 3"/>
            <p:cNvSpPr/>
            <p:nvPr/>
          </p:nvSpPr>
          <p:spPr>
            <a:xfrm>
              <a:off x="304800" y="3962400"/>
              <a:ext cx="8534400" cy="1676400"/>
            </a:xfrm>
            <a:custGeom>
              <a:avLst/>
              <a:gdLst/>
              <a:ahLst/>
              <a:cxnLst/>
              <a:rect l="l" t="t" r="r" b="b"/>
              <a:pathLst>
                <a:path w="8534400" h="1676400">
                  <a:moveTo>
                    <a:pt x="8534400" y="0"/>
                  </a:moveTo>
                  <a:lnTo>
                    <a:pt x="0" y="0"/>
                  </a:lnTo>
                  <a:lnTo>
                    <a:pt x="0" y="1676400"/>
                  </a:lnTo>
                  <a:lnTo>
                    <a:pt x="8534400" y="1676400"/>
                  </a:lnTo>
                  <a:lnTo>
                    <a:pt x="8534400" y="0"/>
                  </a:lnTo>
                  <a:close/>
                </a:path>
              </a:pathLst>
            </a:custGeom>
            <a:solidFill>
              <a:srgbClr val="CCC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304800" y="3962400"/>
              <a:ext cx="8534400" cy="1676400"/>
            </a:xfrm>
            <a:custGeom>
              <a:avLst/>
              <a:gdLst/>
              <a:ahLst/>
              <a:cxnLst/>
              <a:rect l="l" t="t" r="r" b="b"/>
              <a:pathLst>
                <a:path w="8534400" h="1676400">
                  <a:moveTo>
                    <a:pt x="0" y="1676400"/>
                  </a:moveTo>
                  <a:lnTo>
                    <a:pt x="8534400" y="1676400"/>
                  </a:lnTo>
                  <a:lnTo>
                    <a:pt x="8534400" y="0"/>
                  </a:lnTo>
                  <a:lnTo>
                    <a:pt x="0" y="0"/>
                  </a:lnTo>
                  <a:lnTo>
                    <a:pt x="0" y="16764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3605171" y="4058539"/>
            <a:ext cx="4989195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1590" marR="5080" indent="-22225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3333CC"/>
                </a:solidFill>
                <a:latin typeface="Arial"/>
                <a:cs typeface="Arial"/>
              </a:rPr>
              <a:t>( FOR DIMENSIONS </a:t>
            </a:r>
            <a:r>
              <a:rPr dirty="0" sz="1800" spc="-5" b="1">
                <a:solidFill>
                  <a:srgbClr val="3333CC"/>
                </a:solidFill>
                <a:latin typeface="Arial"/>
                <a:cs typeface="Arial"/>
              </a:rPr>
              <a:t>UP </a:t>
            </a:r>
            <a:r>
              <a:rPr dirty="0" sz="1800" spc="-15" b="1">
                <a:solidFill>
                  <a:srgbClr val="3333CC"/>
                </a:solidFill>
                <a:latin typeface="Arial"/>
                <a:cs typeface="Arial"/>
              </a:rPr>
              <a:t>TO </a:t>
            </a:r>
            <a:r>
              <a:rPr dirty="0" sz="1800" b="1">
                <a:solidFill>
                  <a:srgbClr val="3333CC"/>
                </a:solidFill>
                <a:latin typeface="Arial"/>
                <a:cs typeface="Arial"/>
              </a:rPr>
              <a:t>SINGLE</a:t>
            </a:r>
            <a:r>
              <a:rPr dirty="0" sz="1800" spc="-10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3333CC"/>
                </a:solidFill>
                <a:latin typeface="Arial"/>
                <a:cs typeface="Arial"/>
              </a:rPr>
              <a:t>DECIMAL)  </a:t>
            </a:r>
            <a:r>
              <a:rPr dirty="0" sz="1800" b="1">
                <a:solidFill>
                  <a:srgbClr val="3333CC"/>
                </a:solidFill>
                <a:latin typeface="Arial"/>
                <a:cs typeface="Arial"/>
              </a:rPr>
              <a:t>( FOR DIMENSIONS </a:t>
            </a:r>
            <a:r>
              <a:rPr dirty="0" sz="1800" spc="-5" b="1">
                <a:solidFill>
                  <a:srgbClr val="3333CC"/>
                </a:solidFill>
                <a:latin typeface="Arial"/>
                <a:cs typeface="Arial"/>
              </a:rPr>
              <a:t>UP </a:t>
            </a:r>
            <a:r>
              <a:rPr dirty="0" sz="1800" spc="-15" b="1">
                <a:solidFill>
                  <a:srgbClr val="3333CC"/>
                </a:solidFill>
                <a:latin typeface="Arial"/>
                <a:cs typeface="Arial"/>
              </a:rPr>
              <a:t>TO </a:t>
            </a:r>
            <a:r>
              <a:rPr dirty="0" sz="1800" b="1">
                <a:solidFill>
                  <a:srgbClr val="3333CC"/>
                </a:solidFill>
                <a:latin typeface="Arial"/>
                <a:cs typeface="Arial"/>
              </a:rPr>
              <a:t>TWO</a:t>
            </a:r>
            <a:r>
              <a:rPr dirty="0" sz="1800" spc="-8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3333CC"/>
                </a:solidFill>
                <a:latin typeface="Arial"/>
                <a:cs typeface="Arial"/>
              </a:rPr>
              <a:t>DECIMALS)</a:t>
            </a:r>
            <a:endParaRPr sz="1800">
              <a:latin typeface="Arial"/>
              <a:cs typeface="Arial"/>
            </a:endParaRPr>
          </a:p>
          <a:p>
            <a:pPr marL="13970">
              <a:lnSpc>
                <a:spcPct val="100000"/>
              </a:lnSpc>
            </a:pPr>
            <a:r>
              <a:rPr dirty="0" sz="1800" b="1">
                <a:solidFill>
                  <a:srgbClr val="3333CC"/>
                </a:solidFill>
                <a:latin typeface="Arial"/>
                <a:cs typeface="Arial"/>
              </a:rPr>
              <a:t>( FOR DIMENSIONS </a:t>
            </a:r>
            <a:r>
              <a:rPr dirty="0" sz="1800" spc="-5" b="1">
                <a:solidFill>
                  <a:srgbClr val="3333CC"/>
                </a:solidFill>
                <a:latin typeface="Arial"/>
                <a:cs typeface="Arial"/>
              </a:rPr>
              <a:t>UP </a:t>
            </a:r>
            <a:r>
              <a:rPr dirty="0" sz="1800" spc="-20" b="1">
                <a:solidFill>
                  <a:srgbClr val="3333CC"/>
                </a:solidFill>
                <a:latin typeface="Arial"/>
                <a:cs typeface="Arial"/>
              </a:rPr>
              <a:t>TO </a:t>
            </a:r>
            <a:r>
              <a:rPr dirty="0" sz="1800" b="1">
                <a:solidFill>
                  <a:srgbClr val="3333CC"/>
                </a:solidFill>
                <a:latin typeface="Arial"/>
                <a:cs typeface="Arial"/>
              </a:rPr>
              <a:t>TWO</a:t>
            </a:r>
            <a:r>
              <a:rPr dirty="0" sz="1800" spc="-8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3333CC"/>
                </a:solidFill>
                <a:latin typeface="Arial"/>
                <a:cs typeface="Arial"/>
              </a:rPr>
              <a:t>DECIMALS)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6240" y="4058539"/>
            <a:ext cx="8274684" cy="1397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56565" indent="-45656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456565" algn="l"/>
                <a:tab pos="457200" algn="l"/>
              </a:tabLst>
            </a:pPr>
            <a:r>
              <a:rPr dirty="0" sz="1800" spc="-15" b="1">
                <a:solidFill>
                  <a:srgbClr val="3333CC"/>
                </a:solidFill>
                <a:latin typeface="Arial"/>
                <a:cs typeface="Arial"/>
              </a:rPr>
              <a:t>PLAIN</a:t>
            </a:r>
            <a:r>
              <a:rPr dirty="0" sz="1800" spc="3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800" spc="-15" b="1">
                <a:solidFill>
                  <a:srgbClr val="3333CC"/>
                </a:solidFill>
                <a:latin typeface="Arial"/>
                <a:cs typeface="Arial"/>
              </a:rPr>
              <a:t>SCALES</a:t>
            </a:r>
            <a:endParaRPr sz="1800">
              <a:latin typeface="Arial"/>
              <a:cs typeface="Arial"/>
            </a:endParaRPr>
          </a:p>
          <a:p>
            <a:pPr marL="456565" indent="-456565">
              <a:lnSpc>
                <a:spcPct val="100000"/>
              </a:lnSpc>
              <a:buAutoNum type="arabicPeriod"/>
              <a:tabLst>
                <a:tab pos="456565" algn="l"/>
                <a:tab pos="457200" algn="l"/>
              </a:tabLst>
            </a:pPr>
            <a:r>
              <a:rPr dirty="0" sz="1800" spc="-10" b="1">
                <a:solidFill>
                  <a:srgbClr val="3333CC"/>
                </a:solidFill>
                <a:latin typeface="Arial"/>
                <a:cs typeface="Arial"/>
              </a:rPr>
              <a:t>DIAGONAL</a:t>
            </a:r>
            <a:r>
              <a:rPr dirty="0" sz="1800" spc="1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3333CC"/>
                </a:solidFill>
                <a:latin typeface="Arial"/>
                <a:cs typeface="Arial"/>
              </a:rPr>
              <a:t>SCALES</a:t>
            </a:r>
            <a:endParaRPr sz="1800">
              <a:latin typeface="Arial"/>
              <a:cs typeface="Arial"/>
            </a:endParaRPr>
          </a:p>
          <a:p>
            <a:pPr marL="456565" indent="-456565">
              <a:lnSpc>
                <a:spcPct val="100000"/>
              </a:lnSpc>
              <a:buAutoNum type="arabicPeriod"/>
              <a:tabLst>
                <a:tab pos="456565" algn="l"/>
                <a:tab pos="457200" algn="l"/>
              </a:tabLst>
            </a:pPr>
            <a:r>
              <a:rPr dirty="0" sz="1800" spc="-5" b="1">
                <a:solidFill>
                  <a:srgbClr val="3333CC"/>
                </a:solidFill>
                <a:latin typeface="Arial"/>
                <a:cs typeface="Arial"/>
              </a:rPr>
              <a:t>VERNIER</a:t>
            </a:r>
            <a:r>
              <a:rPr dirty="0" sz="1800" spc="-1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3333CC"/>
                </a:solidFill>
                <a:latin typeface="Arial"/>
                <a:cs typeface="Arial"/>
              </a:rPr>
              <a:t>SCALES</a:t>
            </a:r>
            <a:endParaRPr sz="1800">
              <a:latin typeface="Arial"/>
              <a:cs typeface="Arial"/>
            </a:endParaRPr>
          </a:p>
          <a:p>
            <a:pPr marL="456565" indent="-456565">
              <a:lnSpc>
                <a:spcPct val="100000"/>
              </a:lnSpc>
              <a:buAutoNum type="arabicPeriod"/>
              <a:tabLst>
                <a:tab pos="456565" algn="l"/>
                <a:tab pos="457200" algn="l"/>
              </a:tabLst>
            </a:pPr>
            <a:r>
              <a:rPr dirty="0" sz="1800" spc="-35" b="1">
                <a:solidFill>
                  <a:srgbClr val="3333CC"/>
                </a:solidFill>
                <a:latin typeface="Arial"/>
                <a:cs typeface="Arial"/>
              </a:rPr>
              <a:t>COMPARATIVE </a:t>
            </a:r>
            <a:r>
              <a:rPr dirty="0" sz="1800" spc="-15" b="1">
                <a:solidFill>
                  <a:srgbClr val="3333CC"/>
                </a:solidFill>
                <a:latin typeface="Arial"/>
                <a:cs typeface="Arial"/>
              </a:rPr>
              <a:t>SCALES </a:t>
            </a:r>
            <a:r>
              <a:rPr dirty="0" sz="1800" b="1">
                <a:solidFill>
                  <a:srgbClr val="3333CC"/>
                </a:solidFill>
                <a:latin typeface="Arial"/>
                <a:cs typeface="Arial"/>
              </a:rPr>
              <a:t>( FOR </a:t>
            </a:r>
            <a:r>
              <a:rPr dirty="0" sz="1800" spc="-25" b="1">
                <a:solidFill>
                  <a:srgbClr val="3333CC"/>
                </a:solidFill>
                <a:latin typeface="Arial"/>
                <a:cs typeface="Arial"/>
              </a:rPr>
              <a:t>COMPARING </a:t>
            </a:r>
            <a:r>
              <a:rPr dirty="0" sz="1800" b="1">
                <a:solidFill>
                  <a:srgbClr val="3333CC"/>
                </a:solidFill>
                <a:latin typeface="Arial"/>
                <a:cs typeface="Arial"/>
              </a:rPr>
              <a:t>TWO </a:t>
            </a:r>
            <a:r>
              <a:rPr dirty="0" sz="1800" spc="-5" b="1">
                <a:solidFill>
                  <a:srgbClr val="3333CC"/>
                </a:solidFill>
                <a:latin typeface="Arial"/>
                <a:cs typeface="Arial"/>
              </a:rPr>
              <a:t>DIFFERENT</a:t>
            </a:r>
            <a:r>
              <a:rPr dirty="0" sz="1800" spc="24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3333CC"/>
                </a:solidFill>
                <a:latin typeface="Arial"/>
                <a:cs typeface="Arial"/>
              </a:rPr>
              <a:t>UNITS)</a:t>
            </a:r>
            <a:endParaRPr sz="1800">
              <a:latin typeface="Arial"/>
              <a:cs typeface="Arial"/>
            </a:endParaRPr>
          </a:p>
          <a:p>
            <a:pPr marL="456565" indent="-456565">
              <a:lnSpc>
                <a:spcPct val="100000"/>
              </a:lnSpc>
              <a:buAutoNum type="arabicPeriod"/>
              <a:tabLst>
                <a:tab pos="456565" algn="l"/>
                <a:tab pos="457200" algn="l"/>
                <a:tab pos="3197225" algn="l"/>
              </a:tabLst>
            </a:pPr>
            <a:r>
              <a:rPr dirty="0" sz="1800" spc="-15" b="1">
                <a:solidFill>
                  <a:srgbClr val="3333CC"/>
                </a:solidFill>
                <a:latin typeface="Arial"/>
                <a:cs typeface="Arial"/>
              </a:rPr>
              <a:t>SCALE</a:t>
            </a:r>
            <a:r>
              <a:rPr dirty="0" sz="1800" spc="4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3333CC"/>
                </a:solidFill>
                <a:latin typeface="Arial"/>
                <a:cs typeface="Arial"/>
              </a:rPr>
              <a:t>OF </a:t>
            </a:r>
            <a:r>
              <a:rPr dirty="0" sz="1800" spc="-5" b="1">
                <a:solidFill>
                  <a:srgbClr val="3333CC"/>
                </a:solidFill>
                <a:latin typeface="Arial"/>
                <a:cs typeface="Arial"/>
              </a:rPr>
              <a:t>CORDS	</a:t>
            </a:r>
            <a:r>
              <a:rPr dirty="0" sz="1800" b="1">
                <a:solidFill>
                  <a:srgbClr val="3333CC"/>
                </a:solidFill>
                <a:latin typeface="Arial"/>
                <a:cs typeface="Arial"/>
              </a:rPr>
              <a:t>( FOR </a:t>
            </a:r>
            <a:r>
              <a:rPr dirty="0" sz="1800" spc="-5" b="1">
                <a:solidFill>
                  <a:srgbClr val="3333CC"/>
                </a:solidFill>
                <a:latin typeface="Arial"/>
                <a:cs typeface="Arial"/>
              </a:rPr>
              <a:t>MEASURING/CONSTRUCTING</a:t>
            </a:r>
            <a:r>
              <a:rPr dirty="0" sz="1800" spc="-6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3333CC"/>
                </a:solidFill>
                <a:latin typeface="Arial"/>
                <a:cs typeface="Arial"/>
              </a:rPr>
              <a:t>ANGLES)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3540" y="3523615"/>
            <a:ext cx="269684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FF3300"/>
                </a:solidFill>
                <a:latin typeface="Arial Black"/>
                <a:cs typeface="Arial Black"/>
              </a:rPr>
              <a:t>TYPES OF</a:t>
            </a:r>
            <a:r>
              <a:rPr dirty="0" sz="2000" spc="-10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dirty="0" sz="2000">
                <a:solidFill>
                  <a:srgbClr val="FF3300"/>
                </a:solidFill>
                <a:latin typeface="Arial Black"/>
                <a:cs typeface="Arial Black"/>
              </a:rPr>
              <a:t>SCALES</a:t>
            </a:r>
            <a:r>
              <a:rPr dirty="0" sz="2000"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260850" y="450850"/>
            <a:ext cx="4737100" cy="3060700"/>
            <a:chOff x="4260850" y="450850"/>
            <a:chExt cx="4737100" cy="3060700"/>
          </a:xfrm>
        </p:grpSpPr>
        <p:sp>
          <p:nvSpPr>
            <p:cNvPr id="9" name="object 9"/>
            <p:cNvSpPr/>
            <p:nvPr/>
          </p:nvSpPr>
          <p:spPr>
            <a:xfrm>
              <a:off x="4267200" y="457200"/>
              <a:ext cx="4724400" cy="3048000"/>
            </a:xfrm>
            <a:custGeom>
              <a:avLst/>
              <a:gdLst/>
              <a:ahLst/>
              <a:cxnLst/>
              <a:rect l="l" t="t" r="r" b="b"/>
              <a:pathLst>
                <a:path w="4724400" h="3048000">
                  <a:moveTo>
                    <a:pt x="4216400" y="0"/>
                  </a:moveTo>
                  <a:lnTo>
                    <a:pt x="508000" y="0"/>
                  </a:lnTo>
                  <a:lnTo>
                    <a:pt x="459078" y="2325"/>
                  </a:lnTo>
                  <a:lnTo>
                    <a:pt x="411473" y="9160"/>
                  </a:lnTo>
                  <a:lnTo>
                    <a:pt x="365395" y="20292"/>
                  </a:lnTo>
                  <a:lnTo>
                    <a:pt x="321058" y="35506"/>
                  </a:lnTo>
                  <a:lnTo>
                    <a:pt x="278675" y="54592"/>
                  </a:lnTo>
                  <a:lnTo>
                    <a:pt x="238459" y="77335"/>
                  </a:lnTo>
                  <a:lnTo>
                    <a:pt x="200622" y="103522"/>
                  </a:lnTo>
                  <a:lnTo>
                    <a:pt x="165379" y="132941"/>
                  </a:lnTo>
                  <a:lnTo>
                    <a:pt x="132941" y="165379"/>
                  </a:lnTo>
                  <a:lnTo>
                    <a:pt x="103522" y="200622"/>
                  </a:lnTo>
                  <a:lnTo>
                    <a:pt x="77335" y="238459"/>
                  </a:lnTo>
                  <a:lnTo>
                    <a:pt x="54592" y="278675"/>
                  </a:lnTo>
                  <a:lnTo>
                    <a:pt x="35506" y="321058"/>
                  </a:lnTo>
                  <a:lnTo>
                    <a:pt x="20292" y="365395"/>
                  </a:lnTo>
                  <a:lnTo>
                    <a:pt x="9160" y="411473"/>
                  </a:lnTo>
                  <a:lnTo>
                    <a:pt x="2325" y="459078"/>
                  </a:lnTo>
                  <a:lnTo>
                    <a:pt x="0" y="508000"/>
                  </a:lnTo>
                  <a:lnTo>
                    <a:pt x="0" y="2540000"/>
                  </a:lnTo>
                  <a:lnTo>
                    <a:pt x="2325" y="2588921"/>
                  </a:lnTo>
                  <a:lnTo>
                    <a:pt x="9160" y="2636526"/>
                  </a:lnTo>
                  <a:lnTo>
                    <a:pt x="20292" y="2682604"/>
                  </a:lnTo>
                  <a:lnTo>
                    <a:pt x="35506" y="2726941"/>
                  </a:lnTo>
                  <a:lnTo>
                    <a:pt x="54592" y="2769324"/>
                  </a:lnTo>
                  <a:lnTo>
                    <a:pt x="77335" y="2809540"/>
                  </a:lnTo>
                  <a:lnTo>
                    <a:pt x="103522" y="2847377"/>
                  </a:lnTo>
                  <a:lnTo>
                    <a:pt x="132941" y="2882620"/>
                  </a:lnTo>
                  <a:lnTo>
                    <a:pt x="165379" y="2915058"/>
                  </a:lnTo>
                  <a:lnTo>
                    <a:pt x="200622" y="2944477"/>
                  </a:lnTo>
                  <a:lnTo>
                    <a:pt x="238459" y="2970664"/>
                  </a:lnTo>
                  <a:lnTo>
                    <a:pt x="278675" y="2993407"/>
                  </a:lnTo>
                  <a:lnTo>
                    <a:pt x="321058" y="3012493"/>
                  </a:lnTo>
                  <a:lnTo>
                    <a:pt x="365395" y="3027707"/>
                  </a:lnTo>
                  <a:lnTo>
                    <a:pt x="411473" y="3038839"/>
                  </a:lnTo>
                  <a:lnTo>
                    <a:pt x="459078" y="3045674"/>
                  </a:lnTo>
                  <a:lnTo>
                    <a:pt x="508000" y="3048000"/>
                  </a:lnTo>
                  <a:lnTo>
                    <a:pt x="787400" y="3048000"/>
                  </a:lnTo>
                  <a:lnTo>
                    <a:pt x="1952498" y="2676652"/>
                  </a:lnTo>
                  <a:lnTo>
                    <a:pt x="4705546" y="2676652"/>
                  </a:lnTo>
                  <a:lnTo>
                    <a:pt x="4715239" y="2636526"/>
                  </a:lnTo>
                  <a:lnTo>
                    <a:pt x="4722074" y="2588921"/>
                  </a:lnTo>
                  <a:lnTo>
                    <a:pt x="4724400" y="2540000"/>
                  </a:lnTo>
                  <a:lnTo>
                    <a:pt x="4724400" y="508000"/>
                  </a:lnTo>
                  <a:lnTo>
                    <a:pt x="4722074" y="459078"/>
                  </a:lnTo>
                  <a:lnTo>
                    <a:pt x="4715239" y="411473"/>
                  </a:lnTo>
                  <a:lnTo>
                    <a:pt x="4704107" y="365395"/>
                  </a:lnTo>
                  <a:lnTo>
                    <a:pt x="4688893" y="321058"/>
                  </a:lnTo>
                  <a:lnTo>
                    <a:pt x="4669807" y="278675"/>
                  </a:lnTo>
                  <a:lnTo>
                    <a:pt x="4647064" y="238459"/>
                  </a:lnTo>
                  <a:lnTo>
                    <a:pt x="4620877" y="200622"/>
                  </a:lnTo>
                  <a:lnTo>
                    <a:pt x="4591458" y="165379"/>
                  </a:lnTo>
                  <a:lnTo>
                    <a:pt x="4559020" y="132941"/>
                  </a:lnTo>
                  <a:lnTo>
                    <a:pt x="4523777" y="103522"/>
                  </a:lnTo>
                  <a:lnTo>
                    <a:pt x="4485940" y="77335"/>
                  </a:lnTo>
                  <a:lnTo>
                    <a:pt x="4445724" y="54592"/>
                  </a:lnTo>
                  <a:lnTo>
                    <a:pt x="4403341" y="35506"/>
                  </a:lnTo>
                  <a:lnTo>
                    <a:pt x="4359004" y="20292"/>
                  </a:lnTo>
                  <a:lnTo>
                    <a:pt x="4312926" y="9160"/>
                  </a:lnTo>
                  <a:lnTo>
                    <a:pt x="4265321" y="2325"/>
                  </a:lnTo>
                  <a:lnTo>
                    <a:pt x="4216400" y="0"/>
                  </a:lnTo>
                  <a:close/>
                </a:path>
                <a:path w="4724400" h="3048000">
                  <a:moveTo>
                    <a:pt x="4705546" y="2676652"/>
                  </a:moveTo>
                  <a:lnTo>
                    <a:pt x="1952498" y="2676652"/>
                  </a:lnTo>
                  <a:lnTo>
                    <a:pt x="1968500" y="3048000"/>
                  </a:lnTo>
                  <a:lnTo>
                    <a:pt x="4216400" y="3048000"/>
                  </a:lnTo>
                  <a:lnTo>
                    <a:pt x="4265321" y="3045674"/>
                  </a:lnTo>
                  <a:lnTo>
                    <a:pt x="4312926" y="3038839"/>
                  </a:lnTo>
                  <a:lnTo>
                    <a:pt x="4359004" y="3027707"/>
                  </a:lnTo>
                  <a:lnTo>
                    <a:pt x="4403341" y="3012493"/>
                  </a:lnTo>
                  <a:lnTo>
                    <a:pt x="4445724" y="2993407"/>
                  </a:lnTo>
                  <a:lnTo>
                    <a:pt x="4485940" y="2970664"/>
                  </a:lnTo>
                  <a:lnTo>
                    <a:pt x="4523777" y="2944477"/>
                  </a:lnTo>
                  <a:lnTo>
                    <a:pt x="4559020" y="2915058"/>
                  </a:lnTo>
                  <a:lnTo>
                    <a:pt x="4591458" y="2882620"/>
                  </a:lnTo>
                  <a:lnTo>
                    <a:pt x="4620877" y="2847377"/>
                  </a:lnTo>
                  <a:lnTo>
                    <a:pt x="4647064" y="2809540"/>
                  </a:lnTo>
                  <a:lnTo>
                    <a:pt x="4669807" y="2769324"/>
                  </a:lnTo>
                  <a:lnTo>
                    <a:pt x="4688893" y="2726941"/>
                  </a:lnTo>
                  <a:lnTo>
                    <a:pt x="4704107" y="2682604"/>
                  </a:lnTo>
                  <a:lnTo>
                    <a:pt x="4705546" y="2676652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267200" y="457200"/>
              <a:ext cx="4724400" cy="3048000"/>
            </a:xfrm>
            <a:custGeom>
              <a:avLst/>
              <a:gdLst/>
              <a:ahLst/>
              <a:cxnLst/>
              <a:rect l="l" t="t" r="r" b="b"/>
              <a:pathLst>
                <a:path w="4724400" h="3048000">
                  <a:moveTo>
                    <a:pt x="0" y="508000"/>
                  </a:moveTo>
                  <a:lnTo>
                    <a:pt x="2325" y="459078"/>
                  </a:lnTo>
                  <a:lnTo>
                    <a:pt x="9160" y="411473"/>
                  </a:lnTo>
                  <a:lnTo>
                    <a:pt x="20292" y="365395"/>
                  </a:lnTo>
                  <a:lnTo>
                    <a:pt x="35506" y="321058"/>
                  </a:lnTo>
                  <a:lnTo>
                    <a:pt x="54592" y="278675"/>
                  </a:lnTo>
                  <a:lnTo>
                    <a:pt x="77335" y="238459"/>
                  </a:lnTo>
                  <a:lnTo>
                    <a:pt x="103522" y="200622"/>
                  </a:lnTo>
                  <a:lnTo>
                    <a:pt x="132941" y="165379"/>
                  </a:lnTo>
                  <a:lnTo>
                    <a:pt x="165379" y="132941"/>
                  </a:lnTo>
                  <a:lnTo>
                    <a:pt x="200622" y="103522"/>
                  </a:lnTo>
                  <a:lnTo>
                    <a:pt x="238459" y="77335"/>
                  </a:lnTo>
                  <a:lnTo>
                    <a:pt x="278675" y="54592"/>
                  </a:lnTo>
                  <a:lnTo>
                    <a:pt x="321058" y="35506"/>
                  </a:lnTo>
                  <a:lnTo>
                    <a:pt x="365395" y="20292"/>
                  </a:lnTo>
                  <a:lnTo>
                    <a:pt x="411473" y="9160"/>
                  </a:lnTo>
                  <a:lnTo>
                    <a:pt x="459078" y="2325"/>
                  </a:lnTo>
                  <a:lnTo>
                    <a:pt x="508000" y="0"/>
                  </a:lnTo>
                  <a:lnTo>
                    <a:pt x="787400" y="0"/>
                  </a:lnTo>
                  <a:lnTo>
                    <a:pt x="1968500" y="0"/>
                  </a:lnTo>
                  <a:lnTo>
                    <a:pt x="4216400" y="0"/>
                  </a:lnTo>
                  <a:lnTo>
                    <a:pt x="4265321" y="2325"/>
                  </a:lnTo>
                  <a:lnTo>
                    <a:pt x="4312926" y="9160"/>
                  </a:lnTo>
                  <a:lnTo>
                    <a:pt x="4359004" y="20292"/>
                  </a:lnTo>
                  <a:lnTo>
                    <a:pt x="4403341" y="35506"/>
                  </a:lnTo>
                  <a:lnTo>
                    <a:pt x="4445724" y="54592"/>
                  </a:lnTo>
                  <a:lnTo>
                    <a:pt x="4485940" y="77335"/>
                  </a:lnTo>
                  <a:lnTo>
                    <a:pt x="4523777" y="103522"/>
                  </a:lnTo>
                  <a:lnTo>
                    <a:pt x="4559020" y="132941"/>
                  </a:lnTo>
                  <a:lnTo>
                    <a:pt x="4591458" y="165379"/>
                  </a:lnTo>
                  <a:lnTo>
                    <a:pt x="4620877" y="200622"/>
                  </a:lnTo>
                  <a:lnTo>
                    <a:pt x="4647064" y="238459"/>
                  </a:lnTo>
                  <a:lnTo>
                    <a:pt x="4669807" y="278675"/>
                  </a:lnTo>
                  <a:lnTo>
                    <a:pt x="4688893" y="321058"/>
                  </a:lnTo>
                  <a:lnTo>
                    <a:pt x="4704107" y="365395"/>
                  </a:lnTo>
                  <a:lnTo>
                    <a:pt x="4715239" y="411473"/>
                  </a:lnTo>
                  <a:lnTo>
                    <a:pt x="4722074" y="459078"/>
                  </a:lnTo>
                  <a:lnTo>
                    <a:pt x="4724400" y="508000"/>
                  </a:lnTo>
                  <a:lnTo>
                    <a:pt x="4724400" y="1778000"/>
                  </a:lnTo>
                  <a:lnTo>
                    <a:pt x="4724400" y="2540000"/>
                  </a:lnTo>
                  <a:lnTo>
                    <a:pt x="4722074" y="2588921"/>
                  </a:lnTo>
                  <a:lnTo>
                    <a:pt x="4715239" y="2636526"/>
                  </a:lnTo>
                  <a:lnTo>
                    <a:pt x="4704107" y="2682604"/>
                  </a:lnTo>
                  <a:lnTo>
                    <a:pt x="4688893" y="2726941"/>
                  </a:lnTo>
                  <a:lnTo>
                    <a:pt x="4669807" y="2769324"/>
                  </a:lnTo>
                  <a:lnTo>
                    <a:pt x="4647064" y="2809540"/>
                  </a:lnTo>
                  <a:lnTo>
                    <a:pt x="4620877" y="2847377"/>
                  </a:lnTo>
                  <a:lnTo>
                    <a:pt x="4591458" y="2882620"/>
                  </a:lnTo>
                  <a:lnTo>
                    <a:pt x="4559020" y="2915058"/>
                  </a:lnTo>
                  <a:lnTo>
                    <a:pt x="4523777" y="2944477"/>
                  </a:lnTo>
                  <a:lnTo>
                    <a:pt x="4485940" y="2970664"/>
                  </a:lnTo>
                  <a:lnTo>
                    <a:pt x="4445724" y="2993407"/>
                  </a:lnTo>
                  <a:lnTo>
                    <a:pt x="4403341" y="3012493"/>
                  </a:lnTo>
                  <a:lnTo>
                    <a:pt x="4359004" y="3027707"/>
                  </a:lnTo>
                  <a:lnTo>
                    <a:pt x="4312926" y="3038839"/>
                  </a:lnTo>
                  <a:lnTo>
                    <a:pt x="4265321" y="3045674"/>
                  </a:lnTo>
                  <a:lnTo>
                    <a:pt x="4216400" y="3048000"/>
                  </a:lnTo>
                  <a:lnTo>
                    <a:pt x="1968500" y="3048000"/>
                  </a:lnTo>
                  <a:lnTo>
                    <a:pt x="1952498" y="2676652"/>
                  </a:lnTo>
                  <a:lnTo>
                    <a:pt x="787400" y="3048000"/>
                  </a:lnTo>
                  <a:lnTo>
                    <a:pt x="508000" y="3048000"/>
                  </a:lnTo>
                  <a:lnTo>
                    <a:pt x="459078" y="3045674"/>
                  </a:lnTo>
                  <a:lnTo>
                    <a:pt x="411473" y="3038839"/>
                  </a:lnTo>
                  <a:lnTo>
                    <a:pt x="365395" y="3027707"/>
                  </a:lnTo>
                  <a:lnTo>
                    <a:pt x="321058" y="3012493"/>
                  </a:lnTo>
                  <a:lnTo>
                    <a:pt x="278675" y="2993407"/>
                  </a:lnTo>
                  <a:lnTo>
                    <a:pt x="238459" y="2970664"/>
                  </a:lnTo>
                  <a:lnTo>
                    <a:pt x="200622" y="2944477"/>
                  </a:lnTo>
                  <a:lnTo>
                    <a:pt x="165379" y="2915058"/>
                  </a:lnTo>
                  <a:lnTo>
                    <a:pt x="132941" y="2882620"/>
                  </a:lnTo>
                  <a:lnTo>
                    <a:pt x="103522" y="2847377"/>
                  </a:lnTo>
                  <a:lnTo>
                    <a:pt x="77335" y="2809540"/>
                  </a:lnTo>
                  <a:lnTo>
                    <a:pt x="54592" y="2769324"/>
                  </a:lnTo>
                  <a:lnTo>
                    <a:pt x="35506" y="2726941"/>
                  </a:lnTo>
                  <a:lnTo>
                    <a:pt x="20292" y="2682604"/>
                  </a:lnTo>
                  <a:lnTo>
                    <a:pt x="9160" y="2636526"/>
                  </a:lnTo>
                  <a:lnTo>
                    <a:pt x="2325" y="2588921"/>
                  </a:lnTo>
                  <a:lnTo>
                    <a:pt x="0" y="2540000"/>
                  </a:lnTo>
                  <a:lnTo>
                    <a:pt x="0" y="1778000"/>
                  </a:lnTo>
                  <a:lnTo>
                    <a:pt x="0" y="5080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6378955" y="1811781"/>
            <a:ext cx="1936114" cy="1000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0D7134"/>
                </a:solidFill>
                <a:latin typeface="Arial"/>
                <a:cs typeface="Arial"/>
              </a:rPr>
              <a:t>= 10</a:t>
            </a:r>
            <a:r>
              <a:rPr dirty="0" sz="1600" spc="-20" b="1">
                <a:solidFill>
                  <a:srgbClr val="0D7134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0D7134"/>
                </a:solidFill>
                <a:latin typeface="Arial"/>
                <a:cs typeface="Arial"/>
              </a:rPr>
              <a:t>METRES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5" b="1">
                <a:solidFill>
                  <a:srgbClr val="0D7134"/>
                </a:solidFill>
                <a:latin typeface="Arial"/>
                <a:cs typeface="Arial"/>
              </a:rPr>
              <a:t>= 10</a:t>
            </a:r>
            <a:r>
              <a:rPr dirty="0" sz="1600" spc="-40" b="1">
                <a:solidFill>
                  <a:srgbClr val="0D7134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0D7134"/>
                </a:solidFill>
                <a:latin typeface="Arial"/>
                <a:cs typeface="Arial"/>
              </a:rPr>
              <a:t>DECIMETRES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5" b="1">
                <a:solidFill>
                  <a:srgbClr val="0D7134"/>
                </a:solidFill>
                <a:latin typeface="Arial"/>
                <a:cs typeface="Arial"/>
              </a:rPr>
              <a:t>= 10</a:t>
            </a:r>
            <a:r>
              <a:rPr dirty="0" sz="1600" spc="-65" b="1">
                <a:solidFill>
                  <a:srgbClr val="0D7134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0D7134"/>
                </a:solidFill>
                <a:latin typeface="Arial"/>
                <a:cs typeface="Arial"/>
              </a:rPr>
              <a:t>CENTIMETRES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600" spc="-5" b="1">
                <a:solidFill>
                  <a:srgbClr val="0D7134"/>
                </a:solidFill>
                <a:latin typeface="Arial"/>
                <a:cs typeface="Arial"/>
              </a:rPr>
              <a:t>= 10</a:t>
            </a:r>
            <a:r>
              <a:rPr dirty="0" sz="1600" spc="-30" b="1">
                <a:solidFill>
                  <a:srgbClr val="0D7134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0D7134"/>
                </a:solidFill>
                <a:latin typeface="Arial"/>
                <a:cs typeface="Arial"/>
              </a:rPr>
              <a:t>MILIMETRES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27575" y="1811781"/>
            <a:ext cx="1511300" cy="1000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0D7134"/>
                </a:solidFill>
                <a:latin typeface="Arial"/>
                <a:cs typeface="Arial"/>
              </a:rPr>
              <a:t>1</a:t>
            </a:r>
            <a:r>
              <a:rPr dirty="0" sz="1600" spc="-55" b="1">
                <a:solidFill>
                  <a:srgbClr val="0D7134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D7134"/>
                </a:solidFill>
                <a:latin typeface="Arial"/>
                <a:cs typeface="Arial"/>
              </a:rPr>
              <a:t>DECAMETRE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5" b="1">
                <a:solidFill>
                  <a:srgbClr val="0D7134"/>
                </a:solidFill>
                <a:latin typeface="Arial"/>
                <a:cs typeface="Arial"/>
              </a:rPr>
              <a:t>1</a:t>
            </a:r>
            <a:r>
              <a:rPr dirty="0" sz="1600" spc="-25" b="1">
                <a:solidFill>
                  <a:srgbClr val="0D7134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0D7134"/>
                </a:solidFill>
                <a:latin typeface="Arial"/>
                <a:cs typeface="Arial"/>
              </a:rPr>
              <a:t>METRE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5" b="1">
                <a:solidFill>
                  <a:srgbClr val="0D7134"/>
                </a:solidFill>
                <a:latin typeface="Arial"/>
                <a:cs typeface="Arial"/>
              </a:rPr>
              <a:t>1</a:t>
            </a:r>
            <a:r>
              <a:rPr dirty="0" sz="1600" spc="-40" b="1">
                <a:solidFill>
                  <a:srgbClr val="0D7134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0D7134"/>
                </a:solidFill>
                <a:latin typeface="Arial"/>
                <a:cs typeface="Arial"/>
              </a:rPr>
              <a:t>DECIMETRE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600" spc="-5" b="1">
                <a:solidFill>
                  <a:srgbClr val="0D7134"/>
                </a:solidFill>
                <a:latin typeface="Arial"/>
                <a:cs typeface="Arial"/>
              </a:rPr>
              <a:t>1</a:t>
            </a:r>
            <a:r>
              <a:rPr dirty="0" sz="1600" spc="-75" b="1">
                <a:solidFill>
                  <a:srgbClr val="0D7134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0D7134"/>
                </a:solidFill>
                <a:latin typeface="Arial"/>
                <a:cs typeface="Arial"/>
              </a:rPr>
              <a:t>CENTIMETRE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27575" y="783081"/>
            <a:ext cx="3855720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Arial Black"/>
                <a:cs typeface="Arial Black"/>
              </a:rPr>
              <a:t>BE </a:t>
            </a:r>
            <a:r>
              <a:rPr dirty="0" sz="1600" spc="-20">
                <a:latin typeface="Arial Black"/>
                <a:cs typeface="Arial Black"/>
              </a:rPr>
              <a:t>FRIENDLY </a:t>
            </a:r>
            <a:r>
              <a:rPr dirty="0" sz="1600" spc="-5">
                <a:latin typeface="Arial Black"/>
                <a:cs typeface="Arial Black"/>
              </a:rPr>
              <a:t>WITH </a:t>
            </a:r>
            <a:r>
              <a:rPr dirty="0" sz="1600" spc="-10">
                <a:latin typeface="Arial Black"/>
                <a:cs typeface="Arial Black"/>
              </a:rPr>
              <a:t>THESE</a:t>
            </a:r>
            <a:r>
              <a:rPr dirty="0" sz="1600" spc="45">
                <a:latin typeface="Arial Black"/>
                <a:cs typeface="Arial Black"/>
              </a:rPr>
              <a:t> </a:t>
            </a:r>
            <a:r>
              <a:rPr dirty="0" sz="1600" spc="-10">
                <a:latin typeface="Arial Black"/>
                <a:cs typeface="Arial Black"/>
              </a:rPr>
              <a:t>UNITS.</a:t>
            </a:r>
            <a:endParaRPr sz="16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5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1663700" algn="l"/>
              </a:tabLst>
            </a:pPr>
            <a:r>
              <a:rPr dirty="0" sz="1600" spc="-5" b="1">
                <a:solidFill>
                  <a:srgbClr val="0D7134"/>
                </a:solidFill>
                <a:latin typeface="Arial"/>
                <a:cs typeface="Arial"/>
              </a:rPr>
              <a:t>1</a:t>
            </a:r>
            <a:r>
              <a:rPr dirty="0" sz="1600" spc="-15" b="1">
                <a:solidFill>
                  <a:srgbClr val="0D7134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0D7134"/>
                </a:solidFill>
                <a:latin typeface="Arial"/>
                <a:cs typeface="Arial"/>
              </a:rPr>
              <a:t>KILOMETRE	= 10</a:t>
            </a:r>
            <a:r>
              <a:rPr dirty="0" sz="1600" spc="-20" b="1">
                <a:solidFill>
                  <a:srgbClr val="0D7134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D7134"/>
                </a:solidFill>
                <a:latin typeface="Arial"/>
                <a:cs typeface="Arial"/>
              </a:rPr>
              <a:t>HECTOMETRES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5" b="1">
                <a:solidFill>
                  <a:srgbClr val="0D7134"/>
                </a:solidFill>
                <a:latin typeface="Arial"/>
                <a:cs typeface="Arial"/>
              </a:rPr>
              <a:t>1 </a:t>
            </a:r>
            <a:r>
              <a:rPr dirty="0" sz="1600" spc="-10" b="1">
                <a:solidFill>
                  <a:srgbClr val="0D7134"/>
                </a:solidFill>
                <a:latin typeface="Arial"/>
                <a:cs typeface="Arial"/>
              </a:rPr>
              <a:t>HECTOMETRE </a:t>
            </a:r>
            <a:r>
              <a:rPr dirty="0" sz="1600" spc="-5" b="1">
                <a:solidFill>
                  <a:srgbClr val="0D7134"/>
                </a:solidFill>
                <a:latin typeface="Arial"/>
                <a:cs typeface="Arial"/>
              </a:rPr>
              <a:t>= 10</a:t>
            </a:r>
            <a:r>
              <a:rPr dirty="0" sz="1600" spc="70" b="1">
                <a:solidFill>
                  <a:srgbClr val="0D7134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D7134"/>
                </a:solidFill>
                <a:latin typeface="Arial"/>
                <a:cs typeface="Arial"/>
              </a:rPr>
              <a:t>DECAMETRES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574541" y="828675"/>
            <a:ext cx="1082040" cy="1083945"/>
            <a:chOff x="3574541" y="828675"/>
            <a:chExt cx="1082040" cy="1083945"/>
          </a:xfrm>
        </p:grpSpPr>
        <p:sp>
          <p:nvSpPr>
            <p:cNvPr id="15" name="object 15"/>
            <p:cNvSpPr/>
            <p:nvPr/>
          </p:nvSpPr>
          <p:spPr>
            <a:xfrm>
              <a:off x="3580891" y="835025"/>
              <a:ext cx="1069340" cy="1071245"/>
            </a:xfrm>
            <a:custGeom>
              <a:avLst/>
              <a:gdLst/>
              <a:ahLst/>
              <a:cxnLst/>
              <a:rect l="l" t="t" r="r" b="b"/>
              <a:pathLst>
                <a:path w="1069339" h="1071245">
                  <a:moveTo>
                    <a:pt x="1067181" y="0"/>
                  </a:moveTo>
                  <a:lnTo>
                    <a:pt x="417575" y="3937"/>
                  </a:lnTo>
                  <a:lnTo>
                    <a:pt x="371790" y="6892"/>
                  </a:lnTo>
                  <a:lnTo>
                    <a:pt x="327464" y="15014"/>
                  </a:lnTo>
                  <a:lnTo>
                    <a:pt x="284853" y="28021"/>
                  </a:lnTo>
                  <a:lnTo>
                    <a:pt x="244212" y="45634"/>
                  </a:lnTo>
                  <a:lnTo>
                    <a:pt x="205796" y="67573"/>
                  </a:lnTo>
                  <a:lnTo>
                    <a:pt x="169858" y="93558"/>
                  </a:lnTo>
                  <a:lnTo>
                    <a:pt x="136655" y="123309"/>
                  </a:lnTo>
                  <a:lnTo>
                    <a:pt x="106439" y="156546"/>
                  </a:lnTo>
                  <a:lnTo>
                    <a:pt x="79467" y="192989"/>
                  </a:lnTo>
                  <a:lnTo>
                    <a:pt x="55992" y="232358"/>
                  </a:lnTo>
                  <a:lnTo>
                    <a:pt x="36270" y="274373"/>
                  </a:lnTo>
                  <a:lnTo>
                    <a:pt x="20555" y="318754"/>
                  </a:lnTo>
                  <a:lnTo>
                    <a:pt x="9102" y="365222"/>
                  </a:lnTo>
                  <a:lnTo>
                    <a:pt x="2165" y="413496"/>
                  </a:lnTo>
                  <a:lnTo>
                    <a:pt x="0" y="463296"/>
                  </a:lnTo>
                  <a:lnTo>
                    <a:pt x="2740" y="513745"/>
                  </a:lnTo>
                  <a:lnTo>
                    <a:pt x="10131" y="562596"/>
                  </a:lnTo>
                  <a:lnTo>
                    <a:pt x="21921" y="609567"/>
                  </a:lnTo>
                  <a:lnTo>
                    <a:pt x="37857" y="654375"/>
                  </a:lnTo>
                  <a:lnTo>
                    <a:pt x="57686" y="696740"/>
                  </a:lnTo>
                  <a:lnTo>
                    <a:pt x="81156" y="736380"/>
                  </a:lnTo>
                  <a:lnTo>
                    <a:pt x="108013" y="773013"/>
                  </a:lnTo>
                  <a:lnTo>
                    <a:pt x="138007" y="806358"/>
                  </a:lnTo>
                  <a:lnTo>
                    <a:pt x="170883" y="836133"/>
                  </a:lnTo>
                  <a:lnTo>
                    <a:pt x="206389" y="862057"/>
                  </a:lnTo>
                  <a:lnTo>
                    <a:pt x="244272" y="883848"/>
                  </a:lnTo>
                  <a:lnTo>
                    <a:pt x="284280" y="901224"/>
                  </a:lnTo>
                  <a:lnTo>
                    <a:pt x="326161" y="913905"/>
                  </a:lnTo>
                  <a:lnTo>
                    <a:pt x="369661" y="921608"/>
                  </a:lnTo>
                  <a:lnTo>
                    <a:pt x="414528" y="924051"/>
                  </a:lnTo>
                  <a:lnTo>
                    <a:pt x="415417" y="1070737"/>
                  </a:lnTo>
                  <a:lnTo>
                    <a:pt x="709549" y="775715"/>
                  </a:lnTo>
                  <a:lnTo>
                    <a:pt x="411861" y="484250"/>
                  </a:lnTo>
                  <a:lnTo>
                    <a:pt x="412623" y="622300"/>
                  </a:lnTo>
                  <a:lnTo>
                    <a:pt x="365015" y="611725"/>
                  </a:lnTo>
                  <a:lnTo>
                    <a:pt x="325993" y="582374"/>
                  </a:lnTo>
                  <a:lnTo>
                    <a:pt x="299519" y="538664"/>
                  </a:lnTo>
                  <a:lnTo>
                    <a:pt x="289560" y="485013"/>
                  </a:lnTo>
                  <a:lnTo>
                    <a:pt x="289306" y="444626"/>
                  </a:lnTo>
                  <a:lnTo>
                    <a:pt x="298632" y="390771"/>
                  </a:lnTo>
                  <a:lnTo>
                    <a:pt x="324580" y="346678"/>
                  </a:lnTo>
                  <a:lnTo>
                    <a:pt x="363243" y="316825"/>
                  </a:lnTo>
                  <a:lnTo>
                    <a:pt x="410718" y="305688"/>
                  </a:lnTo>
                  <a:lnTo>
                    <a:pt x="1069086" y="301751"/>
                  </a:lnTo>
                  <a:lnTo>
                    <a:pt x="1067181" y="0"/>
                  </a:lnTo>
                  <a:close/>
                </a:path>
              </a:pathLst>
            </a:custGeom>
            <a:solidFill>
              <a:srgbClr val="FF66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580891" y="835025"/>
              <a:ext cx="1069340" cy="1071245"/>
            </a:xfrm>
            <a:custGeom>
              <a:avLst/>
              <a:gdLst/>
              <a:ahLst/>
              <a:cxnLst/>
              <a:rect l="l" t="t" r="r" b="b"/>
              <a:pathLst>
                <a:path w="1069339" h="1071245">
                  <a:moveTo>
                    <a:pt x="709549" y="775715"/>
                  </a:moveTo>
                  <a:lnTo>
                    <a:pt x="415417" y="1070737"/>
                  </a:lnTo>
                  <a:lnTo>
                    <a:pt x="414528" y="924051"/>
                  </a:lnTo>
                  <a:lnTo>
                    <a:pt x="369661" y="921608"/>
                  </a:lnTo>
                  <a:lnTo>
                    <a:pt x="326161" y="913905"/>
                  </a:lnTo>
                  <a:lnTo>
                    <a:pt x="284280" y="901224"/>
                  </a:lnTo>
                  <a:lnTo>
                    <a:pt x="244272" y="883848"/>
                  </a:lnTo>
                  <a:lnTo>
                    <a:pt x="206389" y="862057"/>
                  </a:lnTo>
                  <a:lnTo>
                    <a:pt x="170883" y="836133"/>
                  </a:lnTo>
                  <a:lnTo>
                    <a:pt x="138007" y="806358"/>
                  </a:lnTo>
                  <a:lnTo>
                    <a:pt x="108013" y="773013"/>
                  </a:lnTo>
                  <a:lnTo>
                    <a:pt x="81156" y="736380"/>
                  </a:lnTo>
                  <a:lnTo>
                    <a:pt x="57686" y="696740"/>
                  </a:lnTo>
                  <a:lnTo>
                    <a:pt x="37857" y="654375"/>
                  </a:lnTo>
                  <a:lnTo>
                    <a:pt x="21921" y="609567"/>
                  </a:lnTo>
                  <a:lnTo>
                    <a:pt x="10131" y="562596"/>
                  </a:lnTo>
                  <a:lnTo>
                    <a:pt x="2740" y="513745"/>
                  </a:lnTo>
                  <a:lnTo>
                    <a:pt x="0" y="463296"/>
                  </a:lnTo>
                  <a:lnTo>
                    <a:pt x="2165" y="413496"/>
                  </a:lnTo>
                  <a:lnTo>
                    <a:pt x="9102" y="365222"/>
                  </a:lnTo>
                  <a:lnTo>
                    <a:pt x="20555" y="318754"/>
                  </a:lnTo>
                  <a:lnTo>
                    <a:pt x="36270" y="274373"/>
                  </a:lnTo>
                  <a:lnTo>
                    <a:pt x="55992" y="232358"/>
                  </a:lnTo>
                  <a:lnTo>
                    <a:pt x="79467" y="192989"/>
                  </a:lnTo>
                  <a:lnTo>
                    <a:pt x="106439" y="156546"/>
                  </a:lnTo>
                  <a:lnTo>
                    <a:pt x="136655" y="123309"/>
                  </a:lnTo>
                  <a:lnTo>
                    <a:pt x="169858" y="93558"/>
                  </a:lnTo>
                  <a:lnTo>
                    <a:pt x="205796" y="67573"/>
                  </a:lnTo>
                  <a:lnTo>
                    <a:pt x="244212" y="45634"/>
                  </a:lnTo>
                  <a:lnTo>
                    <a:pt x="284853" y="28021"/>
                  </a:lnTo>
                  <a:lnTo>
                    <a:pt x="327464" y="15014"/>
                  </a:lnTo>
                  <a:lnTo>
                    <a:pt x="371790" y="6892"/>
                  </a:lnTo>
                  <a:lnTo>
                    <a:pt x="417575" y="3937"/>
                  </a:lnTo>
                  <a:lnTo>
                    <a:pt x="1067181" y="0"/>
                  </a:lnTo>
                  <a:lnTo>
                    <a:pt x="1069086" y="301751"/>
                  </a:lnTo>
                  <a:lnTo>
                    <a:pt x="410718" y="305688"/>
                  </a:lnTo>
                  <a:lnTo>
                    <a:pt x="363243" y="316825"/>
                  </a:lnTo>
                  <a:lnTo>
                    <a:pt x="324580" y="346678"/>
                  </a:lnTo>
                  <a:lnTo>
                    <a:pt x="298632" y="390771"/>
                  </a:lnTo>
                  <a:lnTo>
                    <a:pt x="289306" y="444626"/>
                  </a:lnTo>
                  <a:lnTo>
                    <a:pt x="289560" y="485013"/>
                  </a:lnTo>
                  <a:lnTo>
                    <a:pt x="299519" y="538664"/>
                  </a:lnTo>
                  <a:lnTo>
                    <a:pt x="325993" y="582374"/>
                  </a:lnTo>
                  <a:lnTo>
                    <a:pt x="365015" y="611725"/>
                  </a:lnTo>
                  <a:lnTo>
                    <a:pt x="412623" y="622300"/>
                  </a:lnTo>
                  <a:lnTo>
                    <a:pt x="411861" y="484250"/>
                  </a:lnTo>
                  <a:lnTo>
                    <a:pt x="709549" y="775715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7" name="object 17"/>
          <p:cNvGrpSpPr/>
          <p:nvPr/>
        </p:nvGrpSpPr>
        <p:grpSpPr>
          <a:xfrm>
            <a:off x="8016875" y="46101"/>
            <a:ext cx="914400" cy="182880"/>
            <a:chOff x="8016875" y="46101"/>
            <a:chExt cx="914400" cy="182880"/>
          </a:xfrm>
        </p:grpSpPr>
        <p:sp>
          <p:nvSpPr>
            <p:cNvPr id="18" name="object 18"/>
            <p:cNvSpPr/>
            <p:nvPr/>
          </p:nvSpPr>
          <p:spPr>
            <a:xfrm>
              <a:off x="8016875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8056753" y="77470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94107" y="25654"/>
                  </a:lnTo>
                  <a:lnTo>
                    <a:pt x="94107" y="8636"/>
                  </a:lnTo>
                  <a:lnTo>
                    <a:pt x="111251" y="8636"/>
                  </a:lnTo>
                  <a:lnTo>
                    <a:pt x="111251" y="42799"/>
                  </a:lnTo>
                  <a:lnTo>
                    <a:pt x="136906" y="68452"/>
                  </a:lnTo>
                  <a:lnTo>
                    <a:pt x="119761" y="68452"/>
                  </a:lnTo>
                  <a:lnTo>
                    <a:pt x="119761" y="136906"/>
                  </a:lnTo>
                  <a:lnTo>
                    <a:pt x="17018" y="136906"/>
                  </a:lnTo>
                  <a:lnTo>
                    <a:pt x="17018" y="68452"/>
                  </a:lnTo>
                  <a:lnTo>
                    <a:pt x="0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94107" y="25654"/>
                  </a:moveTo>
                  <a:lnTo>
                    <a:pt x="111251" y="42799"/>
                  </a:lnTo>
                </a:path>
                <a:path w="137159" h="137160">
                  <a:moveTo>
                    <a:pt x="119761" y="68452"/>
                  </a:moveTo>
                  <a:lnTo>
                    <a:pt x="17018" y="68452"/>
                  </a:lnTo>
                </a:path>
                <a:path w="137159" h="137160">
                  <a:moveTo>
                    <a:pt x="59817" y="136906"/>
                  </a:moveTo>
                  <a:lnTo>
                    <a:pt x="59817" y="102743"/>
                  </a:lnTo>
                  <a:lnTo>
                    <a:pt x="76962" y="102743"/>
                  </a:lnTo>
                  <a:lnTo>
                    <a:pt x="76962" y="13690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8382000" y="46101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68452"/>
                  </a:moveTo>
                  <a:lnTo>
                    <a:pt x="136905" y="0"/>
                  </a:lnTo>
                  <a:lnTo>
                    <a:pt x="136905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8566150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36906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8199501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8256524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0" y="68452"/>
                  </a:moveTo>
                  <a:lnTo>
                    <a:pt x="102616" y="0"/>
                  </a:lnTo>
                  <a:lnTo>
                    <a:pt x="102616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8748776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8771508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102743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02743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34" name="object 34"/>
          <p:cNvGraphicFramePr>
            <a:graphicFrameLocks noGrp="1"/>
          </p:cNvGraphicFramePr>
          <p:nvPr/>
        </p:nvGraphicFramePr>
        <p:xfrm>
          <a:off x="8010525" y="39687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7950" y="127000"/>
            <a:ext cx="8928100" cy="6565900"/>
            <a:chOff x="107950" y="127000"/>
            <a:chExt cx="8928100" cy="6565900"/>
          </a:xfrm>
        </p:grpSpPr>
        <p:sp>
          <p:nvSpPr>
            <p:cNvPr id="3" name="object 3"/>
            <p:cNvSpPr/>
            <p:nvPr/>
          </p:nvSpPr>
          <p:spPr>
            <a:xfrm>
              <a:off x="114300" y="133349"/>
              <a:ext cx="8915400" cy="6553200"/>
            </a:xfrm>
            <a:custGeom>
              <a:avLst/>
              <a:gdLst/>
              <a:ahLst/>
              <a:cxnLst/>
              <a:rect l="l" t="t" r="r" b="b"/>
              <a:pathLst>
                <a:path w="8915400" h="6553200">
                  <a:moveTo>
                    <a:pt x="8915400" y="0"/>
                  </a:moveTo>
                  <a:lnTo>
                    <a:pt x="0" y="0"/>
                  </a:lnTo>
                  <a:lnTo>
                    <a:pt x="0" y="95250"/>
                  </a:lnTo>
                  <a:lnTo>
                    <a:pt x="0" y="6553200"/>
                  </a:lnTo>
                  <a:lnTo>
                    <a:pt x="8915400" y="6553200"/>
                  </a:lnTo>
                  <a:lnTo>
                    <a:pt x="8915400" y="95250"/>
                  </a:lnTo>
                  <a:lnTo>
                    <a:pt x="8915400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114300" y="133350"/>
              <a:ext cx="8915400" cy="6553200"/>
            </a:xfrm>
            <a:custGeom>
              <a:avLst/>
              <a:gdLst/>
              <a:ahLst/>
              <a:cxnLst/>
              <a:rect l="l" t="t" r="r" b="b"/>
              <a:pathLst>
                <a:path w="8915400" h="6553200">
                  <a:moveTo>
                    <a:pt x="0" y="6553200"/>
                  </a:moveTo>
                  <a:lnTo>
                    <a:pt x="8915400" y="6553200"/>
                  </a:lnTo>
                  <a:lnTo>
                    <a:pt x="8915400" y="0"/>
                  </a:lnTo>
                  <a:lnTo>
                    <a:pt x="0" y="0"/>
                  </a:lnTo>
                  <a:lnTo>
                    <a:pt x="0" y="65532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30300" y="5034026"/>
              <a:ext cx="6711950" cy="53657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130300" y="5034026"/>
              <a:ext cx="6711950" cy="536575"/>
            </a:xfrm>
            <a:custGeom>
              <a:avLst/>
              <a:gdLst/>
              <a:ahLst/>
              <a:cxnLst/>
              <a:rect l="l" t="t" r="r" b="b"/>
              <a:pathLst>
                <a:path w="6711950" h="536575">
                  <a:moveTo>
                    <a:pt x="0" y="536575"/>
                  </a:moveTo>
                  <a:lnTo>
                    <a:pt x="6711950" y="536575"/>
                  </a:lnTo>
                  <a:lnTo>
                    <a:pt x="6711950" y="0"/>
                  </a:lnTo>
                  <a:lnTo>
                    <a:pt x="0" y="0"/>
                  </a:lnTo>
                  <a:lnTo>
                    <a:pt x="0" y="536575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104900" y="5172075"/>
              <a:ext cx="6739255" cy="401955"/>
            </a:xfrm>
            <a:custGeom>
              <a:avLst/>
              <a:gdLst/>
              <a:ahLst/>
              <a:cxnLst/>
              <a:rect l="l" t="t" r="r" b="b"/>
              <a:pathLst>
                <a:path w="6739255" h="401954">
                  <a:moveTo>
                    <a:pt x="0" y="0"/>
                  </a:moveTo>
                  <a:lnTo>
                    <a:pt x="0" y="401700"/>
                  </a:lnTo>
                </a:path>
                <a:path w="6739255" h="401954">
                  <a:moveTo>
                    <a:pt x="1123950" y="9525"/>
                  </a:moveTo>
                  <a:lnTo>
                    <a:pt x="1123950" y="401700"/>
                  </a:lnTo>
                </a:path>
                <a:path w="6739255" h="401954">
                  <a:moveTo>
                    <a:pt x="2249551" y="0"/>
                  </a:moveTo>
                  <a:lnTo>
                    <a:pt x="2249551" y="401700"/>
                  </a:lnTo>
                </a:path>
                <a:path w="6739255" h="401954">
                  <a:moveTo>
                    <a:pt x="4495800" y="0"/>
                  </a:moveTo>
                  <a:lnTo>
                    <a:pt x="4495800" y="401700"/>
                  </a:lnTo>
                </a:path>
                <a:path w="6739255" h="401954">
                  <a:moveTo>
                    <a:pt x="5615051" y="0"/>
                  </a:moveTo>
                  <a:lnTo>
                    <a:pt x="5615051" y="401700"/>
                  </a:lnTo>
                </a:path>
                <a:path w="6739255" h="401954">
                  <a:moveTo>
                    <a:pt x="6739001" y="0"/>
                  </a:moveTo>
                  <a:lnTo>
                    <a:pt x="6739001" y="401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2196845" y="5547766"/>
            <a:ext cx="12700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Times New Roman"/>
                <a:cs typeface="Times New Roman"/>
              </a:rPr>
              <a:t>0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712966" y="5547766"/>
            <a:ext cx="12700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Times New Roman"/>
                <a:cs typeface="Times New Roman"/>
              </a:rPr>
              <a:t>4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16342" y="5558739"/>
            <a:ext cx="12700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Times New Roman"/>
                <a:cs typeface="Times New Roman"/>
              </a:rPr>
              <a:t>5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066800" y="5580126"/>
            <a:ext cx="6781800" cy="0"/>
          </a:xfrm>
          <a:custGeom>
            <a:avLst/>
            <a:gdLst/>
            <a:ahLst/>
            <a:cxnLst/>
            <a:rect l="l" t="t" r="r" b="b"/>
            <a:pathLst>
              <a:path w="6781800" h="0">
                <a:moveTo>
                  <a:pt x="0" y="0"/>
                </a:moveTo>
                <a:lnTo>
                  <a:pt x="67818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8081009" y="5590743"/>
            <a:ext cx="77724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latin typeface="Times New Roman"/>
                <a:cs typeface="Times New Roman"/>
              </a:rPr>
              <a:t>METERS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59816" y="5510666"/>
            <a:ext cx="1221740" cy="543560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algn="r" marR="86995">
              <a:lnSpc>
                <a:spcPct val="100000"/>
              </a:lnSpc>
              <a:spcBef>
                <a:spcPts val="350"/>
              </a:spcBef>
            </a:pPr>
            <a:r>
              <a:rPr dirty="0" sz="1600" b="1">
                <a:latin typeface="Times New Roman"/>
                <a:cs typeface="Times New Roman"/>
              </a:rPr>
              <a:t>10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dirty="0" sz="1400" spc="-5" b="1">
                <a:latin typeface="Times New Roman"/>
                <a:cs typeface="Times New Roman"/>
              </a:rPr>
              <a:t>DECIMETERS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524000" y="4413250"/>
            <a:ext cx="5207000" cy="1003300"/>
            <a:chOff x="1524000" y="4413250"/>
            <a:chExt cx="5207000" cy="1003300"/>
          </a:xfrm>
        </p:grpSpPr>
        <p:sp>
          <p:nvSpPr>
            <p:cNvPr id="15" name="object 15"/>
            <p:cNvSpPr/>
            <p:nvPr/>
          </p:nvSpPr>
          <p:spPr>
            <a:xfrm>
              <a:off x="1557401" y="4419600"/>
              <a:ext cx="5167630" cy="990600"/>
            </a:xfrm>
            <a:custGeom>
              <a:avLst/>
              <a:gdLst/>
              <a:ahLst/>
              <a:cxnLst/>
              <a:rect l="l" t="t" r="r" b="b"/>
              <a:pathLst>
                <a:path w="5167630" h="990600">
                  <a:moveTo>
                    <a:pt x="5167249" y="838200"/>
                  </a:moveTo>
                  <a:lnTo>
                    <a:pt x="5167249" y="0"/>
                  </a:lnTo>
                </a:path>
                <a:path w="5167630" h="990600">
                  <a:moveTo>
                    <a:pt x="0" y="99060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1524000" y="4610099"/>
              <a:ext cx="5181600" cy="76200"/>
            </a:xfrm>
            <a:custGeom>
              <a:avLst/>
              <a:gdLst/>
              <a:ahLst/>
              <a:cxnLst/>
              <a:rect l="l" t="t" r="r" b="b"/>
              <a:pathLst>
                <a:path w="5181600" h="76200">
                  <a:moveTo>
                    <a:pt x="1905000" y="31750"/>
                  </a:moveTo>
                  <a:lnTo>
                    <a:pt x="76200" y="31750"/>
                  </a:lnTo>
                  <a:lnTo>
                    <a:pt x="76200" y="0"/>
                  </a:lnTo>
                  <a:lnTo>
                    <a:pt x="0" y="38100"/>
                  </a:lnTo>
                  <a:lnTo>
                    <a:pt x="76200" y="76200"/>
                  </a:lnTo>
                  <a:lnTo>
                    <a:pt x="76200" y="44450"/>
                  </a:lnTo>
                  <a:lnTo>
                    <a:pt x="1905000" y="44450"/>
                  </a:lnTo>
                  <a:lnTo>
                    <a:pt x="1905000" y="31750"/>
                  </a:lnTo>
                  <a:close/>
                </a:path>
                <a:path w="5181600" h="76200">
                  <a:moveTo>
                    <a:pt x="5181600" y="38100"/>
                  </a:moveTo>
                  <a:lnTo>
                    <a:pt x="5168900" y="31750"/>
                  </a:lnTo>
                  <a:lnTo>
                    <a:pt x="5105400" y="0"/>
                  </a:lnTo>
                  <a:lnTo>
                    <a:pt x="5105400" y="31750"/>
                  </a:lnTo>
                  <a:lnTo>
                    <a:pt x="3048000" y="31750"/>
                  </a:lnTo>
                  <a:lnTo>
                    <a:pt x="3048000" y="44450"/>
                  </a:lnTo>
                  <a:lnTo>
                    <a:pt x="5105400" y="44450"/>
                  </a:lnTo>
                  <a:lnTo>
                    <a:pt x="5105400" y="76200"/>
                  </a:lnTo>
                  <a:lnTo>
                    <a:pt x="5168900" y="44450"/>
                  </a:lnTo>
                  <a:lnTo>
                    <a:pt x="5181600" y="381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3644900" y="4534661"/>
            <a:ext cx="77914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4 M 6</a:t>
            </a:r>
            <a:r>
              <a:rPr dirty="0" sz="1400" spc="-114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DM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441194" y="5554167"/>
            <a:ext cx="4015104" cy="8559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871219">
              <a:lnSpc>
                <a:spcPct val="100000"/>
              </a:lnSpc>
              <a:spcBef>
                <a:spcPts val="95"/>
              </a:spcBef>
              <a:tabLst>
                <a:tab pos="2023745" algn="l"/>
                <a:tab pos="3127375" algn="l"/>
              </a:tabLst>
            </a:pPr>
            <a:r>
              <a:rPr dirty="0" baseline="1736" sz="2400" spc="-7" b="1">
                <a:latin typeface="Times New Roman"/>
                <a:cs typeface="Times New Roman"/>
              </a:rPr>
              <a:t>1	</a:t>
            </a:r>
            <a:r>
              <a:rPr dirty="0" sz="1600" spc="-5" b="1">
                <a:latin typeface="Times New Roman"/>
                <a:cs typeface="Times New Roman"/>
              </a:rPr>
              <a:t>2	3</a:t>
            </a:r>
            <a:endParaRPr sz="1600">
              <a:latin typeface="Times New Roman"/>
              <a:cs typeface="Times New Roman"/>
            </a:endParaRPr>
          </a:p>
          <a:p>
            <a:pPr marL="1536700">
              <a:lnSpc>
                <a:spcPct val="100000"/>
              </a:lnSpc>
              <a:spcBef>
                <a:spcPts val="1375"/>
              </a:spcBef>
            </a:pPr>
            <a:r>
              <a:rPr dirty="0" sz="1400" spc="-40" b="1">
                <a:latin typeface="Times New Roman"/>
                <a:cs typeface="Times New Roman"/>
              </a:rPr>
              <a:t>R.F. </a:t>
            </a:r>
            <a:r>
              <a:rPr dirty="0" sz="1400" b="1">
                <a:latin typeface="Times New Roman"/>
                <a:cs typeface="Times New Roman"/>
              </a:rPr>
              <a:t>=</a:t>
            </a:r>
            <a:r>
              <a:rPr dirty="0" sz="1400" spc="3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1/100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200" spc="-10" b="1">
                <a:latin typeface="Arial"/>
                <a:cs typeface="Arial"/>
              </a:rPr>
              <a:t>PLANE SCALE </a:t>
            </a:r>
            <a:r>
              <a:rPr dirty="0" sz="1200" b="1">
                <a:latin typeface="Arial"/>
                <a:cs typeface="Arial"/>
              </a:rPr>
              <a:t>SHOWING </a:t>
            </a:r>
            <a:r>
              <a:rPr dirty="0" sz="1200" spc="-5" b="1">
                <a:latin typeface="Arial"/>
                <a:cs typeface="Arial"/>
              </a:rPr>
              <a:t>METERS </a:t>
            </a:r>
            <a:r>
              <a:rPr dirty="0" sz="1200" spc="-15" b="1">
                <a:latin typeface="Arial"/>
                <a:cs typeface="Arial"/>
              </a:rPr>
              <a:t>AND</a:t>
            </a:r>
            <a:r>
              <a:rPr dirty="0" sz="1200" spc="1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DECIMETERS.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6508750" y="1060450"/>
            <a:ext cx="2222500" cy="1079500"/>
            <a:chOff x="6508750" y="1060450"/>
            <a:chExt cx="2222500" cy="1079500"/>
          </a:xfrm>
        </p:grpSpPr>
        <p:sp>
          <p:nvSpPr>
            <p:cNvPr id="20" name="object 20"/>
            <p:cNvSpPr/>
            <p:nvPr/>
          </p:nvSpPr>
          <p:spPr>
            <a:xfrm>
              <a:off x="6515100" y="1066800"/>
              <a:ext cx="2209800" cy="1066800"/>
            </a:xfrm>
            <a:custGeom>
              <a:avLst/>
              <a:gdLst/>
              <a:ahLst/>
              <a:cxnLst/>
              <a:rect l="l" t="t" r="r" b="b"/>
              <a:pathLst>
                <a:path w="2209800" h="1066800">
                  <a:moveTo>
                    <a:pt x="1104900" y="0"/>
                  </a:moveTo>
                  <a:lnTo>
                    <a:pt x="1042200" y="844"/>
                  </a:lnTo>
                  <a:lnTo>
                    <a:pt x="980417" y="3346"/>
                  </a:lnTo>
                  <a:lnTo>
                    <a:pt x="919646" y="7462"/>
                  </a:lnTo>
                  <a:lnTo>
                    <a:pt x="859979" y="13147"/>
                  </a:lnTo>
                  <a:lnTo>
                    <a:pt x="801510" y="20355"/>
                  </a:lnTo>
                  <a:lnTo>
                    <a:pt x="744332" y="29041"/>
                  </a:lnTo>
                  <a:lnTo>
                    <a:pt x="688537" y="39161"/>
                  </a:lnTo>
                  <a:lnTo>
                    <a:pt x="634220" y="50669"/>
                  </a:lnTo>
                  <a:lnTo>
                    <a:pt x="581474" y="63521"/>
                  </a:lnTo>
                  <a:lnTo>
                    <a:pt x="530392" y="77671"/>
                  </a:lnTo>
                  <a:lnTo>
                    <a:pt x="481066" y="93075"/>
                  </a:lnTo>
                  <a:lnTo>
                    <a:pt x="433591" y="109687"/>
                  </a:lnTo>
                  <a:lnTo>
                    <a:pt x="388060" y="127463"/>
                  </a:lnTo>
                  <a:lnTo>
                    <a:pt x="344566" y="146357"/>
                  </a:lnTo>
                  <a:lnTo>
                    <a:pt x="303201" y="166325"/>
                  </a:lnTo>
                  <a:lnTo>
                    <a:pt x="264061" y="187321"/>
                  </a:lnTo>
                  <a:lnTo>
                    <a:pt x="227237" y="209301"/>
                  </a:lnTo>
                  <a:lnTo>
                    <a:pt x="192823" y="232219"/>
                  </a:lnTo>
                  <a:lnTo>
                    <a:pt x="160912" y="256031"/>
                  </a:lnTo>
                  <a:lnTo>
                    <a:pt x="131598" y="280692"/>
                  </a:lnTo>
                  <a:lnTo>
                    <a:pt x="81131" y="332379"/>
                  </a:lnTo>
                  <a:lnTo>
                    <a:pt x="42171" y="386920"/>
                  </a:lnTo>
                  <a:lnTo>
                    <a:pt x="15461" y="443956"/>
                  </a:lnTo>
                  <a:lnTo>
                    <a:pt x="1749" y="503126"/>
                  </a:lnTo>
                  <a:lnTo>
                    <a:pt x="0" y="533400"/>
                  </a:lnTo>
                  <a:lnTo>
                    <a:pt x="1749" y="563673"/>
                  </a:lnTo>
                  <a:lnTo>
                    <a:pt x="15461" y="622843"/>
                  </a:lnTo>
                  <a:lnTo>
                    <a:pt x="42171" y="679879"/>
                  </a:lnTo>
                  <a:lnTo>
                    <a:pt x="81131" y="734420"/>
                  </a:lnTo>
                  <a:lnTo>
                    <a:pt x="131598" y="786107"/>
                  </a:lnTo>
                  <a:lnTo>
                    <a:pt x="160912" y="810768"/>
                  </a:lnTo>
                  <a:lnTo>
                    <a:pt x="192823" y="834580"/>
                  </a:lnTo>
                  <a:lnTo>
                    <a:pt x="227237" y="857498"/>
                  </a:lnTo>
                  <a:lnTo>
                    <a:pt x="264061" y="879478"/>
                  </a:lnTo>
                  <a:lnTo>
                    <a:pt x="303201" y="900474"/>
                  </a:lnTo>
                  <a:lnTo>
                    <a:pt x="344566" y="920442"/>
                  </a:lnTo>
                  <a:lnTo>
                    <a:pt x="388060" y="939336"/>
                  </a:lnTo>
                  <a:lnTo>
                    <a:pt x="433591" y="957112"/>
                  </a:lnTo>
                  <a:lnTo>
                    <a:pt x="481066" y="973724"/>
                  </a:lnTo>
                  <a:lnTo>
                    <a:pt x="530392" y="989128"/>
                  </a:lnTo>
                  <a:lnTo>
                    <a:pt x="581474" y="1003278"/>
                  </a:lnTo>
                  <a:lnTo>
                    <a:pt x="634220" y="1016130"/>
                  </a:lnTo>
                  <a:lnTo>
                    <a:pt x="688537" y="1027638"/>
                  </a:lnTo>
                  <a:lnTo>
                    <a:pt x="744332" y="1037758"/>
                  </a:lnTo>
                  <a:lnTo>
                    <a:pt x="801510" y="1046444"/>
                  </a:lnTo>
                  <a:lnTo>
                    <a:pt x="859979" y="1053652"/>
                  </a:lnTo>
                  <a:lnTo>
                    <a:pt x="919646" y="1059337"/>
                  </a:lnTo>
                  <a:lnTo>
                    <a:pt x="980417" y="1063453"/>
                  </a:lnTo>
                  <a:lnTo>
                    <a:pt x="1042200" y="1065955"/>
                  </a:lnTo>
                  <a:lnTo>
                    <a:pt x="1104900" y="1066800"/>
                  </a:lnTo>
                  <a:lnTo>
                    <a:pt x="1167599" y="1065955"/>
                  </a:lnTo>
                  <a:lnTo>
                    <a:pt x="1229382" y="1063453"/>
                  </a:lnTo>
                  <a:lnTo>
                    <a:pt x="1290153" y="1059337"/>
                  </a:lnTo>
                  <a:lnTo>
                    <a:pt x="1349820" y="1053652"/>
                  </a:lnTo>
                  <a:lnTo>
                    <a:pt x="1408289" y="1046444"/>
                  </a:lnTo>
                  <a:lnTo>
                    <a:pt x="1465467" y="1037758"/>
                  </a:lnTo>
                  <a:lnTo>
                    <a:pt x="1521262" y="1027638"/>
                  </a:lnTo>
                  <a:lnTo>
                    <a:pt x="1575579" y="1016130"/>
                  </a:lnTo>
                  <a:lnTo>
                    <a:pt x="1628325" y="1003278"/>
                  </a:lnTo>
                  <a:lnTo>
                    <a:pt x="1679407" y="989128"/>
                  </a:lnTo>
                  <a:lnTo>
                    <a:pt x="1728733" y="973724"/>
                  </a:lnTo>
                  <a:lnTo>
                    <a:pt x="1776208" y="957112"/>
                  </a:lnTo>
                  <a:lnTo>
                    <a:pt x="1821739" y="939336"/>
                  </a:lnTo>
                  <a:lnTo>
                    <a:pt x="1865233" y="920442"/>
                  </a:lnTo>
                  <a:lnTo>
                    <a:pt x="1906598" y="900474"/>
                  </a:lnTo>
                  <a:lnTo>
                    <a:pt x="1945738" y="879478"/>
                  </a:lnTo>
                  <a:lnTo>
                    <a:pt x="1982562" y="857498"/>
                  </a:lnTo>
                  <a:lnTo>
                    <a:pt x="2016976" y="834580"/>
                  </a:lnTo>
                  <a:lnTo>
                    <a:pt x="2048887" y="810768"/>
                  </a:lnTo>
                  <a:lnTo>
                    <a:pt x="2078201" y="786107"/>
                  </a:lnTo>
                  <a:lnTo>
                    <a:pt x="2128668" y="734420"/>
                  </a:lnTo>
                  <a:lnTo>
                    <a:pt x="2167628" y="679879"/>
                  </a:lnTo>
                  <a:lnTo>
                    <a:pt x="2194338" y="622843"/>
                  </a:lnTo>
                  <a:lnTo>
                    <a:pt x="2208050" y="563673"/>
                  </a:lnTo>
                  <a:lnTo>
                    <a:pt x="2209800" y="533400"/>
                  </a:lnTo>
                  <a:lnTo>
                    <a:pt x="2208050" y="503126"/>
                  </a:lnTo>
                  <a:lnTo>
                    <a:pt x="2194338" y="443956"/>
                  </a:lnTo>
                  <a:lnTo>
                    <a:pt x="2167628" y="386920"/>
                  </a:lnTo>
                  <a:lnTo>
                    <a:pt x="2128668" y="332379"/>
                  </a:lnTo>
                  <a:lnTo>
                    <a:pt x="2078201" y="280692"/>
                  </a:lnTo>
                  <a:lnTo>
                    <a:pt x="2048887" y="256031"/>
                  </a:lnTo>
                  <a:lnTo>
                    <a:pt x="2016976" y="232219"/>
                  </a:lnTo>
                  <a:lnTo>
                    <a:pt x="1982562" y="209301"/>
                  </a:lnTo>
                  <a:lnTo>
                    <a:pt x="1945738" y="187321"/>
                  </a:lnTo>
                  <a:lnTo>
                    <a:pt x="1906598" y="166325"/>
                  </a:lnTo>
                  <a:lnTo>
                    <a:pt x="1865233" y="146357"/>
                  </a:lnTo>
                  <a:lnTo>
                    <a:pt x="1821739" y="127463"/>
                  </a:lnTo>
                  <a:lnTo>
                    <a:pt x="1776208" y="109687"/>
                  </a:lnTo>
                  <a:lnTo>
                    <a:pt x="1728733" y="93075"/>
                  </a:lnTo>
                  <a:lnTo>
                    <a:pt x="1679407" y="77671"/>
                  </a:lnTo>
                  <a:lnTo>
                    <a:pt x="1628325" y="63521"/>
                  </a:lnTo>
                  <a:lnTo>
                    <a:pt x="1575579" y="50669"/>
                  </a:lnTo>
                  <a:lnTo>
                    <a:pt x="1521262" y="39161"/>
                  </a:lnTo>
                  <a:lnTo>
                    <a:pt x="1465467" y="29041"/>
                  </a:lnTo>
                  <a:lnTo>
                    <a:pt x="1408289" y="20355"/>
                  </a:lnTo>
                  <a:lnTo>
                    <a:pt x="1349820" y="13147"/>
                  </a:lnTo>
                  <a:lnTo>
                    <a:pt x="1290153" y="7462"/>
                  </a:lnTo>
                  <a:lnTo>
                    <a:pt x="1229382" y="3346"/>
                  </a:lnTo>
                  <a:lnTo>
                    <a:pt x="1167599" y="844"/>
                  </a:lnTo>
                  <a:lnTo>
                    <a:pt x="1104900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6515100" y="1066800"/>
              <a:ext cx="2209800" cy="1066800"/>
            </a:xfrm>
            <a:custGeom>
              <a:avLst/>
              <a:gdLst/>
              <a:ahLst/>
              <a:cxnLst/>
              <a:rect l="l" t="t" r="r" b="b"/>
              <a:pathLst>
                <a:path w="2209800" h="1066800">
                  <a:moveTo>
                    <a:pt x="0" y="533400"/>
                  </a:moveTo>
                  <a:lnTo>
                    <a:pt x="6933" y="473297"/>
                  </a:lnTo>
                  <a:lnTo>
                    <a:pt x="27238" y="415149"/>
                  </a:lnTo>
                  <a:lnTo>
                    <a:pt x="60166" y="359315"/>
                  </a:lnTo>
                  <a:lnTo>
                    <a:pt x="104973" y="306156"/>
                  </a:lnTo>
                  <a:lnTo>
                    <a:pt x="160912" y="256031"/>
                  </a:lnTo>
                  <a:lnTo>
                    <a:pt x="192823" y="232219"/>
                  </a:lnTo>
                  <a:lnTo>
                    <a:pt x="227237" y="209301"/>
                  </a:lnTo>
                  <a:lnTo>
                    <a:pt x="264061" y="187321"/>
                  </a:lnTo>
                  <a:lnTo>
                    <a:pt x="303201" y="166325"/>
                  </a:lnTo>
                  <a:lnTo>
                    <a:pt x="344566" y="146357"/>
                  </a:lnTo>
                  <a:lnTo>
                    <a:pt x="388060" y="127463"/>
                  </a:lnTo>
                  <a:lnTo>
                    <a:pt x="433591" y="109687"/>
                  </a:lnTo>
                  <a:lnTo>
                    <a:pt x="481066" y="93075"/>
                  </a:lnTo>
                  <a:lnTo>
                    <a:pt x="530392" y="77671"/>
                  </a:lnTo>
                  <a:lnTo>
                    <a:pt x="581474" y="63521"/>
                  </a:lnTo>
                  <a:lnTo>
                    <a:pt x="634220" y="50669"/>
                  </a:lnTo>
                  <a:lnTo>
                    <a:pt x="688537" y="39161"/>
                  </a:lnTo>
                  <a:lnTo>
                    <a:pt x="744332" y="29041"/>
                  </a:lnTo>
                  <a:lnTo>
                    <a:pt x="801510" y="20355"/>
                  </a:lnTo>
                  <a:lnTo>
                    <a:pt x="859979" y="13147"/>
                  </a:lnTo>
                  <a:lnTo>
                    <a:pt x="919646" y="7462"/>
                  </a:lnTo>
                  <a:lnTo>
                    <a:pt x="980417" y="3346"/>
                  </a:lnTo>
                  <a:lnTo>
                    <a:pt x="1042200" y="844"/>
                  </a:lnTo>
                  <a:lnTo>
                    <a:pt x="1104900" y="0"/>
                  </a:lnTo>
                  <a:lnTo>
                    <a:pt x="1167599" y="844"/>
                  </a:lnTo>
                  <a:lnTo>
                    <a:pt x="1229382" y="3346"/>
                  </a:lnTo>
                  <a:lnTo>
                    <a:pt x="1290153" y="7462"/>
                  </a:lnTo>
                  <a:lnTo>
                    <a:pt x="1349820" y="13147"/>
                  </a:lnTo>
                  <a:lnTo>
                    <a:pt x="1408289" y="20355"/>
                  </a:lnTo>
                  <a:lnTo>
                    <a:pt x="1465467" y="29041"/>
                  </a:lnTo>
                  <a:lnTo>
                    <a:pt x="1521262" y="39161"/>
                  </a:lnTo>
                  <a:lnTo>
                    <a:pt x="1575579" y="50669"/>
                  </a:lnTo>
                  <a:lnTo>
                    <a:pt x="1628325" y="63521"/>
                  </a:lnTo>
                  <a:lnTo>
                    <a:pt x="1679407" y="77671"/>
                  </a:lnTo>
                  <a:lnTo>
                    <a:pt x="1728733" y="93075"/>
                  </a:lnTo>
                  <a:lnTo>
                    <a:pt x="1776208" y="109687"/>
                  </a:lnTo>
                  <a:lnTo>
                    <a:pt x="1821739" y="127463"/>
                  </a:lnTo>
                  <a:lnTo>
                    <a:pt x="1865233" y="146357"/>
                  </a:lnTo>
                  <a:lnTo>
                    <a:pt x="1906598" y="166325"/>
                  </a:lnTo>
                  <a:lnTo>
                    <a:pt x="1945738" y="187321"/>
                  </a:lnTo>
                  <a:lnTo>
                    <a:pt x="1982562" y="209301"/>
                  </a:lnTo>
                  <a:lnTo>
                    <a:pt x="2016976" y="232219"/>
                  </a:lnTo>
                  <a:lnTo>
                    <a:pt x="2048887" y="256031"/>
                  </a:lnTo>
                  <a:lnTo>
                    <a:pt x="2078201" y="280692"/>
                  </a:lnTo>
                  <a:lnTo>
                    <a:pt x="2128668" y="332379"/>
                  </a:lnTo>
                  <a:lnTo>
                    <a:pt x="2167628" y="386920"/>
                  </a:lnTo>
                  <a:lnTo>
                    <a:pt x="2194338" y="443956"/>
                  </a:lnTo>
                  <a:lnTo>
                    <a:pt x="2208050" y="503126"/>
                  </a:lnTo>
                  <a:lnTo>
                    <a:pt x="2209800" y="533400"/>
                  </a:lnTo>
                  <a:lnTo>
                    <a:pt x="2208050" y="563673"/>
                  </a:lnTo>
                  <a:lnTo>
                    <a:pt x="2202866" y="593502"/>
                  </a:lnTo>
                  <a:lnTo>
                    <a:pt x="2182561" y="651650"/>
                  </a:lnTo>
                  <a:lnTo>
                    <a:pt x="2149633" y="707484"/>
                  </a:lnTo>
                  <a:lnTo>
                    <a:pt x="2104826" y="760643"/>
                  </a:lnTo>
                  <a:lnTo>
                    <a:pt x="2048887" y="810768"/>
                  </a:lnTo>
                  <a:lnTo>
                    <a:pt x="2016976" y="834580"/>
                  </a:lnTo>
                  <a:lnTo>
                    <a:pt x="1982562" y="857498"/>
                  </a:lnTo>
                  <a:lnTo>
                    <a:pt x="1945738" y="879478"/>
                  </a:lnTo>
                  <a:lnTo>
                    <a:pt x="1906598" y="900474"/>
                  </a:lnTo>
                  <a:lnTo>
                    <a:pt x="1865233" y="920442"/>
                  </a:lnTo>
                  <a:lnTo>
                    <a:pt x="1821739" y="939336"/>
                  </a:lnTo>
                  <a:lnTo>
                    <a:pt x="1776208" y="957112"/>
                  </a:lnTo>
                  <a:lnTo>
                    <a:pt x="1728733" y="973724"/>
                  </a:lnTo>
                  <a:lnTo>
                    <a:pt x="1679407" y="989128"/>
                  </a:lnTo>
                  <a:lnTo>
                    <a:pt x="1628325" y="1003278"/>
                  </a:lnTo>
                  <a:lnTo>
                    <a:pt x="1575579" y="1016130"/>
                  </a:lnTo>
                  <a:lnTo>
                    <a:pt x="1521262" y="1027638"/>
                  </a:lnTo>
                  <a:lnTo>
                    <a:pt x="1465467" y="1037758"/>
                  </a:lnTo>
                  <a:lnTo>
                    <a:pt x="1408289" y="1046444"/>
                  </a:lnTo>
                  <a:lnTo>
                    <a:pt x="1349820" y="1053652"/>
                  </a:lnTo>
                  <a:lnTo>
                    <a:pt x="1290153" y="1059337"/>
                  </a:lnTo>
                  <a:lnTo>
                    <a:pt x="1229382" y="1063453"/>
                  </a:lnTo>
                  <a:lnTo>
                    <a:pt x="1167599" y="1065955"/>
                  </a:lnTo>
                  <a:lnTo>
                    <a:pt x="1104900" y="1066800"/>
                  </a:lnTo>
                  <a:lnTo>
                    <a:pt x="1042200" y="1065955"/>
                  </a:lnTo>
                  <a:lnTo>
                    <a:pt x="980417" y="1063453"/>
                  </a:lnTo>
                  <a:lnTo>
                    <a:pt x="919646" y="1059337"/>
                  </a:lnTo>
                  <a:lnTo>
                    <a:pt x="859979" y="1053652"/>
                  </a:lnTo>
                  <a:lnTo>
                    <a:pt x="801510" y="1046444"/>
                  </a:lnTo>
                  <a:lnTo>
                    <a:pt x="744332" y="1037758"/>
                  </a:lnTo>
                  <a:lnTo>
                    <a:pt x="688537" y="1027638"/>
                  </a:lnTo>
                  <a:lnTo>
                    <a:pt x="634220" y="1016130"/>
                  </a:lnTo>
                  <a:lnTo>
                    <a:pt x="581474" y="1003278"/>
                  </a:lnTo>
                  <a:lnTo>
                    <a:pt x="530392" y="989128"/>
                  </a:lnTo>
                  <a:lnTo>
                    <a:pt x="481066" y="973724"/>
                  </a:lnTo>
                  <a:lnTo>
                    <a:pt x="433591" y="957112"/>
                  </a:lnTo>
                  <a:lnTo>
                    <a:pt x="388060" y="939336"/>
                  </a:lnTo>
                  <a:lnTo>
                    <a:pt x="344566" y="920442"/>
                  </a:lnTo>
                  <a:lnTo>
                    <a:pt x="303201" y="900474"/>
                  </a:lnTo>
                  <a:lnTo>
                    <a:pt x="264061" y="879478"/>
                  </a:lnTo>
                  <a:lnTo>
                    <a:pt x="227237" y="857498"/>
                  </a:lnTo>
                  <a:lnTo>
                    <a:pt x="192823" y="834580"/>
                  </a:lnTo>
                  <a:lnTo>
                    <a:pt x="160912" y="810768"/>
                  </a:lnTo>
                  <a:lnTo>
                    <a:pt x="131598" y="786107"/>
                  </a:lnTo>
                  <a:lnTo>
                    <a:pt x="81131" y="734420"/>
                  </a:lnTo>
                  <a:lnTo>
                    <a:pt x="42171" y="679879"/>
                  </a:lnTo>
                  <a:lnTo>
                    <a:pt x="15461" y="622843"/>
                  </a:lnTo>
                  <a:lnTo>
                    <a:pt x="1749" y="563673"/>
                  </a:lnTo>
                  <a:lnTo>
                    <a:pt x="0" y="5334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6632829" y="1397634"/>
            <a:ext cx="190246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5">
                <a:solidFill>
                  <a:srgbClr val="3333CC"/>
                </a:solidFill>
                <a:latin typeface="Arial Black"/>
                <a:cs typeface="Arial Black"/>
              </a:rPr>
              <a:t>PLAIN</a:t>
            </a:r>
            <a:r>
              <a:rPr dirty="0" sz="2000" spc="-100">
                <a:solidFill>
                  <a:srgbClr val="3333CC"/>
                </a:solidFill>
                <a:latin typeface="Arial Black"/>
                <a:cs typeface="Arial Black"/>
              </a:rPr>
              <a:t> </a:t>
            </a:r>
            <a:r>
              <a:rPr dirty="0" sz="2000">
                <a:solidFill>
                  <a:srgbClr val="3333CC"/>
                </a:solidFill>
                <a:latin typeface="Arial Black"/>
                <a:cs typeface="Arial Black"/>
              </a:rPr>
              <a:t>SCALE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217612" y="5173598"/>
            <a:ext cx="3258185" cy="401955"/>
          </a:xfrm>
          <a:custGeom>
            <a:avLst/>
            <a:gdLst/>
            <a:ahLst/>
            <a:cxnLst/>
            <a:rect l="l" t="t" r="r" b="b"/>
            <a:pathLst>
              <a:path w="3258185" h="401954">
                <a:moveTo>
                  <a:pt x="3257613" y="0"/>
                </a:moveTo>
                <a:lnTo>
                  <a:pt x="3257613" y="401700"/>
                </a:lnTo>
              </a:path>
              <a:path w="3258185" h="401954">
                <a:moveTo>
                  <a:pt x="0" y="184276"/>
                </a:moveTo>
                <a:lnTo>
                  <a:pt x="0" y="384301"/>
                </a:lnTo>
              </a:path>
              <a:path w="3258185" h="401954">
                <a:moveTo>
                  <a:pt x="112712" y="184276"/>
                </a:moveTo>
                <a:lnTo>
                  <a:pt x="112712" y="384301"/>
                </a:lnTo>
              </a:path>
              <a:path w="3258185" h="401954">
                <a:moveTo>
                  <a:pt x="225488" y="184276"/>
                </a:moveTo>
                <a:lnTo>
                  <a:pt x="225488" y="384301"/>
                </a:lnTo>
              </a:path>
              <a:path w="3258185" h="401954">
                <a:moveTo>
                  <a:pt x="336613" y="184276"/>
                </a:moveTo>
                <a:lnTo>
                  <a:pt x="336613" y="384301"/>
                </a:lnTo>
              </a:path>
              <a:path w="3258185" h="401954">
                <a:moveTo>
                  <a:pt x="449262" y="184276"/>
                </a:moveTo>
                <a:lnTo>
                  <a:pt x="449262" y="384301"/>
                </a:lnTo>
              </a:path>
              <a:path w="3258185" h="401954">
                <a:moveTo>
                  <a:pt x="562038" y="184276"/>
                </a:moveTo>
                <a:lnTo>
                  <a:pt x="562038" y="384301"/>
                </a:lnTo>
              </a:path>
              <a:path w="3258185" h="401954">
                <a:moveTo>
                  <a:pt x="674687" y="184276"/>
                </a:moveTo>
                <a:lnTo>
                  <a:pt x="674687" y="384301"/>
                </a:lnTo>
              </a:path>
              <a:path w="3258185" h="401954">
                <a:moveTo>
                  <a:pt x="787463" y="184276"/>
                </a:moveTo>
                <a:lnTo>
                  <a:pt x="787463" y="384301"/>
                </a:lnTo>
              </a:path>
              <a:path w="3258185" h="401954">
                <a:moveTo>
                  <a:pt x="900112" y="184276"/>
                </a:moveTo>
                <a:lnTo>
                  <a:pt x="900112" y="384301"/>
                </a:lnTo>
              </a:path>
              <a:path w="3258185" h="401954">
                <a:moveTo>
                  <a:pt x="449262" y="82676"/>
                </a:moveTo>
                <a:lnTo>
                  <a:pt x="449262" y="384301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612140" y="126847"/>
            <a:ext cx="8037195" cy="810895"/>
          </a:xfrm>
          <a:prstGeom prst="rect">
            <a:avLst/>
          </a:prstGeom>
        </p:spPr>
        <p:txBody>
          <a:bodyPr wrap="square" lIns="0" tIns="84455" rIns="0" bIns="0" rtlCol="0" vert="horz">
            <a:spAutoFit/>
          </a:bodyPr>
          <a:lstStyle/>
          <a:p>
            <a:pPr marL="88900">
              <a:lnSpc>
                <a:spcPct val="100000"/>
              </a:lnSpc>
              <a:spcBef>
                <a:spcPts val="665"/>
              </a:spcBef>
            </a:pPr>
            <a:r>
              <a:rPr dirty="0" sz="1400" spc="-10" b="1">
                <a:solidFill>
                  <a:srgbClr val="3333CC"/>
                </a:solidFill>
                <a:latin typeface="Arial"/>
                <a:cs typeface="Arial"/>
              </a:rPr>
              <a:t>PLAIN SCALE:-</a:t>
            </a:r>
            <a:r>
              <a:rPr dirty="0" sz="1400" spc="-10" b="1">
                <a:solidFill>
                  <a:srgbClr val="FF0000"/>
                </a:solidFill>
                <a:latin typeface="Arial"/>
                <a:cs typeface="Arial"/>
              </a:rPr>
              <a:t>This </a:t>
            </a:r>
            <a:r>
              <a:rPr dirty="0" sz="1400" spc="-15" b="1">
                <a:solidFill>
                  <a:srgbClr val="FF0000"/>
                </a:solidFill>
                <a:latin typeface="Arial"/>
                <a:cs typeface="Arial"/>
              </a:rPr>
              <a:t>type </a:t>
            </a:r>
            <a:r>
              <a:rPr dirty="0" sz="1400" spc="-5" b="1">
                <a:solidFill>
                  <a:srgbClr val="FF0000"/>
                </a:solidFill>
                <a:latin typeface="Arial"/>
                <a:cs typeface="Arial"/>
              </a:rPr>
              <a:t>of scale represents </a:t>
            </a:r>
            <a:r>
              <a:rPr dirty="0" sz="1400" spc="10" b="1">
                <a:solidFill>
                  <a:srgbClr val="FF0000"/>
                </a:solidFill>
                <a:latin typeface="Arial"/>
                <a:cs typeface="Arial"/>
              </a:rPr>
              <a:t>two </a:t>
            </a:r>
            <a:r>
              <a:rPr dirty="0" sz="1400" spc="-5" b="1">
                <a:solidFill>
                  <a:srgbClr val="FF0000"/>
                </a:solidFill>
                <a:latin typeface="Arial"/>
                <a:cs typeface="Arial"/>
              </a:rPr>
              <a:t>units or </a:t>
            </a:r>
            <a:r>
              <a:rPr dirty="0" sz="1400" b="1">
                <a:solidFill>
                  <a:srgbClr val="FF0000"/>
                </a:solidFill>
                <a:latin typeface="Arial"/>
                <a:cs typeface="Arial"/>
              </a:rPr>
              <a:t>a </a:t>
            </a:r>
            <a:r>
              <a:rPr dirty="0" sz="1400" spc="-5" b="1">
                <a:solidFill>
                  <a:srgbClr val="FF0000"/>
                </a:solidFill>
                <a:latin typeface="Arial"/>
                <a:cs typeface="Arial"/>
              </a:rPr>
              <a:t>unit and </a:t>
            </a:r>
            <a:r>
              <a:rPr dirty="0" sz="1400" spc="-215" b="1">
                <a:solidFill>
                  <a:srgbClr val="FF0000"/>
                </a:solidFill>
                <a:latin typeface="Arial"/>
                <a:cs typeface="Arial"/>
              </a:rPr>
              <a:t>it‟s</a:t>
            </a:r>
            <a:r>
              <a:rPr dirty="0" sz="1400" spc="-16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FF0000"/>
                </a:solidFill>
                <a:latin typeface="Arial"/>
                <a:cs typeface="Arial"/>
              </a:rPr>
              <a:t>sub-division.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dirty="0" sz="1400">
                <a:latin typeface="Arial"/>
                <a:cs typeface="Arial"/>
              </a:rPr>
              <a:t>PROBLEM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NO.1:-</a:t>
            </a:r>
            <a:r>
              <a:rPr dirty="0" sz="1400" spc="-3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Draw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scale</a:t>
            </a:r>
            <a:r>
              <a:rPr dirty="0" sz="1400" spc="-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1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cm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=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1m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to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read</a:t>
            </a:r>
            <a:r>
              <a:rPr dirty="0" sz="1400" spc="-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decimeters,</a:t>
            </a:r>
            <a:r>
              <a:rPr dirty="0" sz="1400" spc="-5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to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measure</a:t>
            </a:r>
            <a:r>
              <a:rPr dirty="0" sz="1400" spc="-4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maximum</a:t>
            </a:r>
            <a:r>
              <a:rPr dirty="0" sz="1400">
                <a:latin typeface="Arial"/>
                <a:cs typeface="Arial"/>
              </a:rPr>
              <a:t> distance</a:t>
            </a:r>
            <a:r>
              <a:rPr dirty="0" sz="1400" spc="-5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of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6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m.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400">
                <a:latin typeface="Arial"/>
                <a:cs typeface="Arial"/>
              </a:rPr>
              <a:t>Show on it a distance of 4 </a:t>
            </a:r>
            <a:r>
              <a:rPr dirty="0" sz="1400" spc="5">
                <a:latin typeface="Arial"/>
                <a:cs typeface="Arial"/>
              </a:rPr>
              <a:t>m </a:t>
            </a:r>
            <a:r>
              <a:rPr dirty="0" sz="1400">
                <a:latin typeface="Arial"/>
                <a:cs typeface="Arial"/>
              </a:rPr>
              <a:t>and 6</a:t>
            </a:r>
            <a:r>
              <a:rPr dirty="0" sz="1400" spc="-19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dm.</a:t>
            </a:r>
            <a:endParaRPr sz="14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12140" y="1124457"/>
            <a:ext cx="1566545" cy="4527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>
                <a:latin typeface="Arial"/>
                <a:cs typeface="Arial"/>
              </a:rPr>
              <a:t>CONSTRUCTION:-</a:t>
            </a:r>
            <a:endParaRPr sz="1400">
              <a:latin typeface="Arial"/>
              <a:cs typeface="Arial"/>
            </a:endParaRPr>
          </a:p>
          <a:p>
            <a:pPr marL="5969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a) Calculate</a:t>
            </a:r>
            <a:r>
              <a:rPr dirty="0" sz="1400" spc="-95">
                <a:latin typeface="Arial"/>
                <a:cs typeface="Arial"/>
              </a:rPr>
              <a:t> </a:t>
            </a:r>
            <a:r>
              <a:rPr dirty="0" sz="1400" spc="-35">
                <a:latin typeface="Arial"/>
                <a:cs typeface="Arial"/>
              </a:rPr>
              <a:t>R.F.=</a:t>
            </a:r>
            <a:endParaRPr sz="14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12140" y="1764538"/>
            <a:ext cx="7669530" cy="21602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565910">
              <a:lnSpc>
                <a:spcPct val="100000"/>
              </a:lnSpc>
              <a:spcBef>
                <a:spcPts val="105"/>
              </a:spcBef>
            </a:pPr>
            <a:r>
              <a:rPr dirty="0" sz="1400" spc="-35">
                <a:latin typeface="Arial"/>
                <a:cs typeface="Arial"/>
              </a:rPr>
              <a:t>R.F.= </a:t>
            </a:r>
            <a:r>
              <a:rPr dirty="0" sz="1400" spc="-5">
                <a:latin typeface="Arial"/>
                <a:cs typeface="Arial"/>
              </a:rPr>
              <a:t>1cm/ </a:t>
            </a:r>
            <a:r>
              <a:rPr dirty="0" sz="1400">
                <a:latin typeface="Arial"/>
                <a:cs typeface="Arial"/>
              </a:rPr>
              <a:t>1m =</a:t>
            </a:r>
            <a:r>
              <a:rPr dirty="0" sz="1400" spc="-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1/100</a:t>
            </a:r>
            <a:endParaRPr sz="1400">
              <a:latin typeface="Arial"/>
              <a:cs typeface="Arial"/>
            </a:endParaRPr>
          </a:p>
          <a:p>
            <a:pPr marL="65151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Length of scale = </a:t>
            </a:r>
            <a:r>
              <a:rPr dirty="0" sz="1400" spc="-45">
                <a:latin typeface="Arial"/>
                <a:cs typeface="Arial"/>
              </a:rPr>
              <a:t>R.F. </a:t>
            </a:r>
            <a:r>
              <a:rPr dirty="0" sz="1400">
                <a:latin typeface="Arial"/>
                <a:cs typeface="Arial"/>
              </a:rPr>
              <a:t>X </a:t>
            </a:r>
            <a:r>
              <a:rPr dirty="0" sz="1400" spc="-10">
                <a:latin typeface="Arial"/>
                <a:cs typeface="Arial"/>
              </a:rPr>
              <a:t>max.</a:t>
            </a:r>
            <a:r>
              <a:rPr dirty="0" sz="1400" spc="-6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distance</a:t>
            </a:r>
            <a:endParaRPr sz="1400">
              <a:latin typeface="Arial"/>
              <a:cs typeface="Arial"/>
            </a:endParaRPr>
          </a:p>
          <a:p>
            <a:pPr marL="1929764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= 1/100 X 600</a:t>
            </a:r>
            <a:r>
              <a:rPr dirty="0" sz="1400" spc="-8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cm</a:t>
            </a:r>
            <a:endParaRPr sz="1400">
              <a:latin typeface="Arial"/>
              <a:cs typeface="Arial"/>
            </a:endParaRPr>
          </a:p>
          <a:p>
            <a:pPr marL="1939289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= 6</a:t>
            </a:r>
            <a:r>
              <a:rPr dirty="0" sz="1400" spc="-3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cms</a:t>
            </a:r>
            <a:endParaRPr sz="1400">
              <a:latin typeface="Arial"/>
              <a:cs typeface="Arial"/>
            </a:endParaRPr>
          </a:p>
          <a:p>
            <a:pPr marL="216535" indent="-204470">
              <a:lnSpc>
                <a:spcPct val="100000"/>
              </a:lnSpc>
              <a:buAutoNum type="alphaLcParenR" startAt="2"/>
              <a:tabLst>
                <a:tab pos="217170" algn="l"/>
              </a:tabLst>
            </a:pPr>
            <a:r>
              <a:rPr dirty="0" sz="1400" spc="-5">
                <a:latin typeface="Arial"/>
                <a:cs typeface="Arial"/>
              </a:rPr>
              <a:t>Draw </a:t>
            </a:r>
            <a:r>
              <a:rPr dirty="0" sz="1400">
                <a:latin typeface="Arial"/>
                <a:cs typeface="Arial"/>
              </a:rPr>
              <a:t>a line 6 cm long and </a:t>
            </a:r>
            <a:r>
              <a:rPr dirty="0" sz="1400" spc="-5">
                <a:latin typeface="Arial"/>
                <a:cs typeface="Arial"/>
              </a:rPr>
              <a:t>divide </a:t>
            </a:r>
            <a:r>
              <a:rPr dirty="0" sz="1400">
                <a:latin typeface="Arial"/>
                <a:cs typeface="Arial"/>
              </a:rPr>
              <a:t>it in 6 equal parts. Each part </a:t>
            </a:r>
            <a:r>
              <a:rPr dirty="0" sz="1400" spc="-5">
                <a:latin typeface="Arial"/>
                <a:cs typeface="Arial"/>
              </a:rPr>
              <a:t>will </a:t>
            </a:r>
            <a:r>
              <a:rPr dirty="0" sz="1400">
                <a:latin typeface="Arial"/>
                <a:cs typeface="Arial"/>
              </a:rPr>
              <a:t>represent larger </a:t>
            </a:r>
            <a:r>
              <a:rPr dirty="0" sz="1400" spc="-5">
                <a:latin typeface="Arial"/>
                <a:cs typeface="Arial"/>
              </a:rPr>
              <a:t>division</a:t>
            </a:r>
            <a:r>
              <a:rPr dirty="0" sz="1400" spc="-25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unit.</a:t>
            </a:r>
            <a:endParaRPr sz="1400">
              <a:latin typeface="Arial"/>
              <a:cs typeface="Arial"/>
            </a:endParaRPr>
          </a:p>
          <a:p>
            <a:pPr marL="207010" indent="-194945">
              <a:lnSpc>
                <a:spcPct val="100000"/>
              </a:lnSpc>
              <a:buAutoNum type="alphaLcParenR" startAt="2"/>
              <a:tabLst>
                <a:tab pos="207645" algn="l"/>
              </a:tabLst>
            </a:pPr>
            <a:r>
              <a:rPr dirty="0" sz="1400">
                <a:latin typeface="Arial"/>
                <a:cs typeface="Arial"/>
              </a:rPr>
              <a:t>Sub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divide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the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first</a:t>
            </a:r>
            <a:r>
              <a:rPr dirty="0" sz="1400" spc="-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part</a:t>
            </a:r>
            <a:r>
              <a:rPr dirty="0" sz="1400" spc="-3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which will</a:t>
            </a:r>
            <a:r>
              <a:rPr dirty="0" sz="1400" spc="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represent</a:t>
            </a:r>
            <a:r>
              <a:rPr dirty="0" sz="1400" spc="-5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second</a:t>
            </a:r>
            <a:r>
              <a:rPr dirty="0" sz="1400" spc="-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unit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or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fraction</a:t>
            </a:r>
            <a:r>
              <a:rPr dirty="0" sz="1400" spc="-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of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first</a:t>
            </a:r>
            <a:r>
              <a:rPr dirty="0" sz="1400" spc="-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unit.</a:t>
            </a:r>
            <a:endParaRPr sz="1400">
              <a:latin typeface="Arial"/>
              <a:cs typeface="Arial"/>
            </a:endParaRPr>
          </a:p>
          <a:p>
            <a:pPr marL="208915" marR="500380" indent="-196850">
              <a:lnSpc>
                <a:spcPct val="100000"/>
              </a:lnSpc>
              <a:buAutoNum type="alphaLcParenR" startAt="2"/>
              <a:tabLst>
                <a:tab pos="217170" algn="l"/>
              </a:tabLst>
            </a:pPr>
            <a:r>
              <a:rPr dirty="0" sz="1400">
                <a:latin typeface="Arial"/>
                <a:cs typeface="Arial"/>
              </a:rPr>
              <a:t>Place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(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0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)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at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the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end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of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first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unit.</a:t>
            </a:r>
            <a:r>
              <a:rPr dirty="0" sz="1400" spc="-3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Number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the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units</a:t>
            </a:r>
            <a:r>
              <a:rPr dirty="0" sz="1400" spc="-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on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right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side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of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Zero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and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subdivisions  on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left-hand</a:t>
            </a:r>
            <a:r>
              <a:rPr dirty="0" sz="1400" spc="-5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side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of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Zero.</a:t>
            </a:r>
            <a:r>
              <a:rPr dirty="0" sz="1400" spc="-50">
                <a:latin typeface="Arial"/>
                <a:cs typeface="Arial"/>
              </a:rPr>
              <a:t> </a:t>
            </a:r>
            <a:r>
              <a:rPr dirty="0" sz="1400" spc="-40">
                <a:solidFill>
                  <a:srgbClr val="FF0000"/>
                </a:solidFill>
                <a:latin typeface="Arial"/>
                <a:cs typeface="Arial"/>
              </a:rPr>
              <a:t>Take</a:t>
            </a:r>
            <a:r>
              <a:rPr dirty="0" sz="1400" spc="-2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0000"/>
                </a:solidFill>
                <a:latin typeface="Arial"/>
                <a:cs typeface="Arial"/>
              </a:rPr>
              <a:t>height</a:t>
            </a:r>
            <a:r>
              <a:rPr dirty="0" sz="1400" spc="-2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0000"/>
                </a:solidFill>
                <a:latin typeface="Arial"/>
                <a:cs typeface="Arial"/>
              </a:rPr>
              <a:t>of</a:t>
            </a:r>
            <a:r>
              <a:rPr dirty="0" sz="1400" spc="-1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0000"/>
                </a:solidFill>
                <a:latin typeface="Arial"/>
                <a:cs typeface="Arial"/>
              </a:rPr>
              <a:t>scale</a:t>
            </a:r>
            <a:r>
              <a:rPr dirty="0" sz="1400" spc="-3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0000"/>
                </a:solidFill>
                <a:latin typeface="Arial"/>
                <a:cs typeface="Arial"/>
              </a:rPr>
              <a:t>5</a:t>
            </a:r>
            <a:r>
              <a:rPr dirty="0" sz="1400" spc="-1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0000"/>
                </a:solidFill>
                <a:latin typeface="Arial"/>
                <a:cs typeface="Arial"/>
              </a:rPr>
              <a:t>to</a:t>
            </a:r>
            <a:r>
              <a:rPr dirty="0" sz="1400" spc="-1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0000"/>
                </a:solidFill>
                <a:latin typeface="Arial"/>
                <a:cs typeface="Arial"/>
              </a:rPr>
              <a:t>10</a:t>
            </a:r>
            <a:r>
              <a:rPr dirty="0" sz="1400" spc="-1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FF0000"/>
                </a:solidFill>
                <a:latin typeface="Arial"/>
                <a:cs typeface="Arial"/>
              </a:rPr>
              <a:t>mm</a:t>
            </a:r>
            <a:r>
              <a:rPr dirty="0" sz="1400" spc="-1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0000"/>
                </a:solidFill>
                <a:latin typeface="Arial"/>
                <a:cs typeface="Arial"/>
              </a:rPr>
              <a:t>for</a:t>
            </a:r>
            <a:r>
              <a:rPr dirty="0" sz="1400" spc="-2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0000"/>
                </a:solidFill>
                <a:latin typeface="Arial"/>
                <a:cs typeface="Arial"/>
              </a:rPr>
              <a:t>getting</a:t>
            </a:r>
            <a:r>
              <a:rPr dirty="0" sz="1400" spc="-3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dirty="0" sz="1400" spc="-2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0000"/>
                </a:solidFill>
                <a:latin typeface="Arial"/>
                <a:cs typeface="Arial"/>
              </a:rPr>
              <a:t>look</a:t>
            </a:r>
            <a:r>
              <a:rPr dirty="0" sz="1400" spc="-1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0000"/>
                </a:solidFill>
                <a:latin typeface="Arial"/>
                <a:cs typeface="Arial"/>
              </a:rPr>
              <a:t>of</a:t>
            </a:r>
            <a:r>
              <a:rPr dirty="0" sz="1400" spc="-1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0000"/>
                </a:solidFill>
                <a:latin typeface="Arial"/>
                <a:cs typeface="Arial"/>
              </a:rPr>
              <a:t>scale.</a:t>
            </a:r>
            <a:endParaRPr sz="1400">
              <a:latin typeface="Arial"/>
              <a:cs typeface="Arial"/>
            </a:endParaRPr>
          </a:p>
          <a:p>
            <a:pPr marL="207645" indent="-195580">
              <a:lnSpc>
                <a:spcPct val="100000"/>
              </a:lnSpc>
              <a:buAutoNum type="alphaLcParenR" startAt="2"/>
              <a:tabLst>
                <a:tab pos="208279" algn="l"/>
              </a:tabLst>
            </a:pPr>
            <a:r>
              <a:rPr dirty="0" sz="1400">
                <a:latin typeface="Arial"/>
                <a:cs typeface="Arial"/>
              </a:rPr>
              <a:t>After </a:t>
            </a:r>
            <a:r>
              <a:rPr dirty="0" sz="1400" spc="-5">
                <a:latin typeface="Arial"/>
                <a:cs typeface="Arial"/>
              </a:rPr>
              <a:t>construction of scale mention </a:t>
            </a:r>
            <a:r>
              <a:rPr dirty="0" sz="1400" spc="-10">
                <a:latin typeface="Arial"/>
                <a:cs typeface="Arial"/>
              </a:rPr>
              <a:t>it’s </a:t>
            </a:r>
            <a:r>
              <a:rPr dirty="0" sz="1400" spc="-5">
                <a:latin typeface="Arial"/>
                <a:cs typeface="Arial"/>
              </a:rPr>
              <a:t>RF and name of scale as</a:t>
            </a:r>
            <a:r>
              <a:rPr dirty="0" sz="1400" spc="-20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shown.</a:t>
            </a:r>
            <a:endParaRPr sz="1400">
              <a:latin typeface="Arial"/>
              <a:cs typeface="Arial"/>
            </a:endParaRPr>
          </a:p>
          <a:p>
            <a:pPr marL="216535" indent="-157480">
              <a:lnSpc>
                <a:spcPct val="100000"/>
              </a:lnSpc>
              <a:buAutoNum type="alphaLcParenR" startAt="2"/>
              <a:tabLst>
                <a:tab pos="217170" algn="l"/>
              </a:tabLst>
            </a:pPr>
            <a:r>
              <a:rPr dirty="0" sz="1400">
                <a:latin typeface="Arial"/>
                <a:cs typeface="Arial"/>
              </a:rPr>
              <a:t>Show the distance 4 m 6 dm on it as</a:t>
            </a:r>
            <a:r>
              <a:rPr dirty="0" sz="1400" spc="-17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shown.</a:t>
            </a:r>
            <a:endParaRPr sz="14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254123" y="1186053"/>
            <a:ext cx="19221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"/>
                <a:cs typeface="Arial"/>
              </a:rPr>
              <a:t>DIMENSION OF</a:t>
            </a:r>
            <a:r>
              <a:rPr dirty="0" sz="1200" spc="-10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DRAWING</a:t>
            </a:r>
            <a:endParaRPr sz="12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254123" y="1481454"/>
            <a:ext cx="178688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"/>
                <a:cs typeface="Arial"/>
              </a:rPr>
              <a:t>DIMENSION OF</a:t>
            </a:r>
            <a:r>
              <a:rPr dirty="0" sz="1200" spc="-10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OBJECT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2294001" y="39687"/>
            <a:ext cx="6826250" cy="1402080"/>
            <a:chOff x="2294001" y="39687"/>
            <a:chExt cx="6826250" cy="1402080"/>
          </a:xfrm>
        </p:grpSpPr>
        <p:sp>
          <p:nvSpPr>
            <p:cNvPr id="30" name="object 30"/>
            <p:cNvSpPr/>
            <p:nvPr/>
          </p:nvSpPr>
          <p:spPr>
            <a:xfrm>
              <a:off x="2294001" y="1431925"/>
              <a:ext cx="1819275" cy="0"/>
            </a:xfrm>
            <a:custGeom>
              <a:avLst/>
              <a:gdLst/>
              <a:ahLst/>
              <a:cxnLst/>
              <a:rect l="l" t="t" r="r" b="b"/>
              <a:pathLst>
                <a:path w="1819275" h="0">
                  <a:moveTo>
                    <a:pt x="0" y="0"/>
                  </a:moveTo>
                  <a:lnTo>
                    <a:pt x="181927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8016875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8056753" y="77469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8039735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80168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91313" y="22796"/>
                  </a:moveTo>
                  <a:lnTo>
                    <a:pt x="116967" y="48450"/>
                  </a:lnTo>
                  <a:lnTo>
                    <a:pt x="116967" y="31432"/>
                  </a:lnTo>
                  <a:lnTo>
                    <a:pt x="134111" y="31432"/>
                  </a:lnTo>
                  <a:lnTo>
                    <a:pt x="134111" y="65595"/>
                  </a:lnTo>
                  <a:lnTo>
                    <a:pt x="159766" y="91249"/>
                  </a:lnTo>
                  <a:lnTo>
                    <a:pt x="142621" y="91249"/>
                  </a:lnTo>
                  <a:lnTo>
                    <a:pt x="142621" y="159702"/>
                  </a:lnTo>
                  <a:lnTo>
                    <a:pt x="39877" y="159702"/>
                  </a:lnTo>
                  <a:lnTo>
                    <a:pt x="39877" y="91249"/>
                  </a:lnTo>
                  <a:lnTo>
                    <a:pt x="22859" y="91249"/>
                  </a:lnTo>
                  <a:lnTo>
                    <a:pt x="91313" y="22796"/>
                  </a:lnTo>
                  <a:close/>
                </a:path>
                <a:path w="182879" h="182879">
                  <a:moveTo>
                    <a:pt x="116967" y="48450"/>
                  </a:moveTo>
                  <a:lnTo>
                    <a:pt x="134111" y="65595"/>
                  </a:lnTo>
                </a:path>
                <a:path w="182879" h="182879">
                  <a:moveTo>
                    <a:pt x="142621" y="91249"/>
                  </a:moveTo>
                  <a:lnTo>
                    <a:pt x="39877" y="91249"/>
                  </a:lnTo>
                </a:path>
                <a:path w="182879" h="182879">
                  <a:moveTo>
                    <a:pt x="82676" y="159702"/>
                  </a:moveTo>
                  <a:lnTo>
                    <a:pt x="82676" y="125539"/>
                  </a:lnTo>
                  <a:lnTo>
                    <a:pt x="99822" y="125539"/>
                  </a:lnTo>
                  <a:lnTo>
                    <a:pt x="99822" y="159702"/>
                  </a:lnTo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8382000" y="461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8382000" y="46037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23622" y="91249"/>
                  </a:moveTo>
                  <a:lnTo>
                    <a:pt x="160527" y="22796"/>
                  </a:lnTo>
                  <a:lnTo>
                    <a:pt x="160527" y="159702"/>
                  </a:lnTo>
                  <a:lnTo>
                    <a:pt x="23622" y="91249"/>
                  </a:lnTo>
                  <a:close/>
                </a:path>
                <a:path w="184150" h="182879">
                  <a:moveTo>
                    <a:pt x="0" y="182562"/>
                  </a:moveTo>
                  <a:lnTo>
                    <a:pt x="184150" y="182562"/>
                  </a:lnTo>
                  <a:lnTo>
                    <a:pt x="184150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8566150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8589010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8566150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59766" y="91249"/>
                  </a:moveTo>
                  <a:lnTo>
                    <a:pt x="22859" y="159702"/>
                  </a:lnTo>
                  <a:lnTo>
                    <a:pt x="22859" y="22796"/>
                  </a:lnTo>
                  <a:lnTo>
                    <a:pt x="159766" y="91249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8199501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8199501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57023" y="91249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57023" y="91249"/>
                  </a:lnTo>
                  <a:close/>
                </a:path>
                <a:path w="182879" h="182879">
                  <a:moveTo>
                    <a:pt x="39877" y="22796"/>
                  </a:moveTo>
                  <a:lnTo>
                    <a:pt x="39877" y="159702"/>
                  </a:lnTo>
                  <a:lnTo>
                    <a:pt x="22732" y="159702"/>
                  </a:lnTo>
                  <a:lnTo>
                    <a:pt x="22732" y="22796"/>
                  </a:lnTo>
                  <a:lnTo>
                    <a:pt x="39877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8748776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87715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8748776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25475" y="91249"/>
                  </a:moveTo>
                  <a:lnTo>
                    <a:pt x="22732" y="159702"/>
                  </a:lnTo>
                  <a:lnTo>
                    <a:pt x="22732" y="22796"/>
                  </a:lnTo>
                  <a:lnTo>
                    <a:pt x="125475" y="91249"/>
                  </a:lnTo>
                  <a:close/>
                </a:path>
                <a:path w="182879" h="182879">
                  <a:moveTo>
                    <a:pt x="142621" y="22796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142621" y="159702"/>
                  </a:lnTo>
                  <a:lnTo>
                    <a:pt x="142621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562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56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7950" y="127000"/>
            <a:ext cx="8928100" cy="6565900"/>
            <a:chOff x="107950" y="127000"/>
            <a:chExt cx="8928100" cy="6565900"/>
          </a:xfrm>
        </p:grpSpPr>
        <p:sp>
          <p:nvSpPr>
            <p:cNvPr id="3" name="object 3"/>
            <p:cNvSpPr/>
            <p:nvPr/>
          </p:nvSpPr>
          <p:spPr>
            <a:xfrm>
              <a:off x="114300" y="133349"/>
              <a:ext cx="8915400" cy="6553200"/>
            </a:xfrm>
            <a:custGeom>
              <a:avLst/>
              <a:gdLst/>
              <a:ahLst/>
              <a:cxnLst/>
              <a:rect l="l" t="t" r="r" b="b"/>
              <a:pathLst>
                <a:path w="8915400" h="6553200">
                  <a:moveTo>
                    <a:pt x="8915400" y="0"/>
                  </a:moveTo>
                  <a:lnTo>
                    <a:pt x="0" y="0"/>
                  </a:lnTo>
                  <a:lnTo>
                    <a:pt x="0" y="95250"/>
                  </a:lnTo>
                  <a:lnTo>
                    <a:pt x="0" y="6553200"/>
                  </a:lnTo>
                  <a:lnTo>
                    <a:pt x="8915400" y="6553200"/>
                  </a:lnTo>
                  <a:lnTo>
                    <a:pt x="8915400" y="95250"/>
                  </a:lnTo>
                  <a:lnTo>
                    <a:pt x="8915400" y="0"/>
                  </a:lnTo>
                  <a:close/>
                </a:path>
              </a:pathLst>
            </a:custGeom>
            <a:solidFill>
              <a:srgbClr val="CCE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114300" y="133350"/>
              <a:ext cx="8915400" cy="6553200"/>
            </a:xfrm>
            <a:custGeom>
              <a:avLst/>
              <a:gdLst/>
              <a:ahLst/>
              <a:cxnLst/>
              <a:rect l="l" t="t" r="r" b="b"/>
              <a:pathLst>
                <a:path w="8915400" h="6553200">
                  <a:moveTo>
                    <a:pt x="0" y="6553200"/>
                  </a:moveTo>
                  <a:lnTo>
                    <a:pt x="8915400" y="6553200"/>
                  </a:lnTo>
                  <a:lnTo>
                    <a:pt x="8915400" y="0"/>
                  </a:lnTo>
                  <a:lnTo>
                    <a:pt x="0" y="0"/>
                  </a:lnTo>
                  <a:lnTo>
                    <a:pt x="0" y="65532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0137" y="4948301"/>
              <a:ext cx="7016750" cy="53657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100137" y="4948301"/>
              <a:ext cx="7016750" cy="536575"/>
            </a:xfrm>
            <a:custGeom>
              <a:avLst/>
              <a:gdLst/>
              <a:ahLst/>
              <a:cxnLst/>
              <a:rect l="l" t="t" r="r" b="b"/>
              <a:pathLst>
                <a:path w="7016750" h="536575">
                  <a:moveTo>
                    <a:pt x="0" y="536575"/>
                  </a:moveTo>
                  <a:lnTo>
                    <a:pt x="7016750" y="536575"/>
                  </a:lnTo>
                  <a:lnTo>
                    <a:pt x="7016750" y="0"/>
                  </a:lnTo>
                  <a:lnTo>
                    <a:pt x="0" y="0"/>
                  </a:lnTo>
                  <a:lnTo>
                    <a:pt x="0" y="536575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307340" y="407924"/>
            <a:ext cx="8689975" cy="4533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 b="1">
                <a:solidFill>
                  <a:srgbClr val="FF0000"/>
                </a:solidFill>
                <a:latin typeface="Arial"/>
                <a:cs typeface="Arial"/>
              </a:rPr>
              <a:t>PROBLEM NO.2:- </a:t>
            </a:r>
            <a:r>
              <a:rPr dirty="0" sz="1400">
                <a:latin typeface="Arial"/>
                <a:cs typeface="Arial"/>
              </a:rPr>
              <a:t>In a </a:t>
            </a:r>
            <a:r>
              <a:rPr dirty="0" sz="1400" spc="-5">
                <a:latin typeface="Arial"/>
                <a:cs typeface="Arial"/>
              </a:rPr>
              <a:t>map </a:t>
            </a:r>
            <a:r>
              <a:rPr dirty="0" sz="1400">
                <a:latin typeface="Arial"/>
                <a:cs typeface="Arial"/>
              </a:rPr>
              <a:t>a 36 km distance is </a:t>
            </a:r>
            <a:r>
              <a:rPr dirty="0" sz="1400" spc="-5">
                <a:latin typeface="Arial"/>
                <a:cs typeface="Arial"/>
              </a:rPr>
              <a:t>shown </a:t>
            </a:r>
            <a:r>
              <a:rPr dirty="0" sz="1400">
                <a:latin typeface="Arial"/>
                <a:cs typeface="Arial"/>
              </a:rPr>
              <a:t>by a line 45 </a:t>
            </a:r>
            <a:r>
              <a:rPr dirty="0" sz="1400" spc="-5">
                <a:latin typeface="Arial"/>
                <a:cs typeface="Arial"/>
              </a:rPr>
              <a:t>cms </a:t>
            </a:r>
            <a:r>
              <a:rPr dirty="0" sz="1400">
                <a:latin typeface="Arial"/>
                <a:cs typeface="Arial"/>
              </a:rPr>
              <a:t>long. Calculate the </a:t>
            </a:r>
            <a:r>
              <a:rPr dirty="0" sz="1400" spc="-45">
                <a:latin typeface="Arial"/>
                <a:cs typeface="Arial"/>
              </a:rPr>
              <a:t>R.F. </a:t>
            </a:r>
            <a:r>
              <a:rPr dirty="0" sz="1400">
                <a:latin typeface="Arial"/>
                <a:cs typeface="Arial"/>
              </a:rPr>
              <a:t>and</a:t>
            </a:r>
            <a:r>
              <a:rPr dirty="0" sz="1400" spc="-229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construct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a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plain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scale</a:t>
            </a:r>
            <a:r>
              <a:rPr dirty="0" sz="1400" spc="-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to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read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kilometers</a:t>
            </a:r>
            <a:r>
              <a:rPr dirty="0" sz="1400" spc="-5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and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hectometers,</a:t>
            </a:r>
            <a:r>
              <a:rPr dirty="0" sz="1400" spc="-5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for</a:t>
            </a:r>
            <a:r>
              <a:rPr dirty="0" sz="1400" spc="-3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max.</a:t>
            </a:r>
            <a:r>
              <a:rPr dirty="0" sz="1400" spc="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12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km.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Show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distance</a:t>
            </a:r>
            <a:r>
              <a:rPr dirty="0" sz="1400" spc="-5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of</a:t>
            </a:r>
            <a:r>
              <a:rPr dirty="0" sz="1400" spc="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8.3</a:t>
            </a:r>
            <a:r>
              <a:rPr dirty="0" sz="1400" spc="-3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km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on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it.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7340" y="1048257"/>
            <a:ext cx="1574165" cy="4527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CONSTRUCTION:-</a:t>
            </a:r>
            <a:endParaRPr sz="1400">
              <a:latin typeface="Arial"/>
              <a:cs typeface="Arial"/>
            </a:endParaRPr>
          </a:p>
          <a:p>
            <a:pPr marL="5969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a) Calculate</a:t>
            </a:r>
            <a:r>
              <a:rPr dirty="0" sz="1400" spc="-80">
                <a:latin typeface="Arial"/>
                <a:cs typeface="Arial"/>
              </a:rPr>
              <a:t> </a:t>
            </a:r>
            <a:r>
              <a:rPr dirty="0" sz="1400" spc="-45">
                <a:latin typeface="Arial"/>
                <a:cs typeface="Arial"/>
              </a:rPr>
              <a:t>R.F.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81885" y="1474977"/>
            <a:ext cx="417766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35">
                <a:latin typeface="Arial"/>
                <a:cs typeface="Arial"/>
              </a:rPr>
              <a:t>R.F.= </a:t>
            </a:r>
            <a:r>
              <a:rPr dirty="0" sz="1400">
                <a:latin typeface="Arial"/>
                <a:cs typeface="Arial"/>
              </a:rPr>
              <a:t>45 </a:t>
            </a:r>
            <a:r>
              <a:rPr dirty="0" sz="1400" spc="-5">
                <a:latin typeface="Arial"/>
                <a:cs typeface="Arial"/>
              </a:rPr>
              <a:t>cm/ </a:t>
            </a:r>
            <a:r>
              <a:rPr dirty="0" sz="1400">
                <a:latin typeface="Arial"/>
                <a:cs typeface="Arial"/>
              </a:rPr>
              <a:t>36 km = 45/ 36 . 1000 . 100 = 1/</a:t>
            </a:r>
            <a:r>
              <a:rPr dirty="0" sz="1400" spc="-2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80,000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7340" y="1688338"/>
            <a:ext cx="7866380" cy="19469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650875">
              <a:lnSpc>
                <a:spcPct val="100000"/>
              </a:lnSpc>
              <a:spcBef>
                <a:spcPts val="105"/>
              </a:spcBef>
              <a:tabLst>
                <a:tab pos="2664460" algn="l"/>
              </a:tabLst>
            </a:pPr>
            <a:r>
              <a:rPr dirty="0" sz="1400">
                <a:latin typeface="Arial"/>
                <a:cs typeface="Arial"/>
              </a:rPr>
              <a:t>Length of scale</a:t>
            </a:r>
            <a:r>
              <a:rPr dirty="0" sz="1400" spc="-6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= </a:t>
            </a:r>
            <a:r>
              <a:rPr dirty="0" sz="1400" spc="-45">
                <a:latin typeface="Arial"/>
                <a:cs typeface="Arial"/>
              </a:rPr>
              <a:t>R.F.	</a:t>
            </a:r>
            <a:r>
              <a:rPr dirty="0" sz="1400" spc="-10">
                <a:latin typeface="Arial"/>
                <a:cs typeface="Arial"/>
              </a:rPr>
              <a:t>max. </a:t>
            </a:r>
            <a:r>
              <a:rPr dirty="0" sz="1400">
                <a:latin typeface="Arial"/>
                <a:cs typeface="Arial"/>
              </a:rPr>
              <a:t>distance</a:t>
            </a:r>
            <a:endParaRPr sz="1400">
              <a:latin typeface="Arial"/>
              <a:cs typeface="Arial"/>
            </a:endParaRPr>
          </a:p>
          <a:p>
            <a:pPr marL="1929764">
              <a:lnSpc>
                <a:spcPct val="100000"/>
              </a:lnSpc>
              <a:tabLst>
                <a:tab pos="3116580" algn="l"/>
              </a:tabLst>
            </a:pPr>
            <a:r>
              <a:rPr dirty="0" sz="1400">
                <a:latin typeface="Arial"/>
                <a:cs typeface="Arial"/>
              </a:rPr>
              <a:t>=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1/ 80000	12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km</a:t>
            </a:r>
            <a:endParaRPr sz="1400">
              <a:latin typeface="Arial"/>
              <a:cs typeface="Arial"/>
            </a:endParaRPr>
          </a:p>
          <a:p>
            <a:pPr marL="1939289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= 15</a:t>
            </a:r>
            <a:r>
              <a:rPr dirty="0" sz="1400" spc="-3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cm</a:t>
            </a:r>
            <a:endParaRPr sz="1400">
              <a:latin typeface="Arial"/>
              <a:cs typeface="Arial"/>
            </a:endParaRPr>
          </a:p>
          <a:p>
            <a:pPr marL="216535" indent="-204470">
              <a:lnSpc>
                <a:spcPct val="100000"/>
              </a:lnSpc>
              <a:buAutoNum type="alphaLcParenR" startAt="2"/>
              <a:tabLst>
                <a:tab pos="217170" algn="l"/>
              </a:tabLst>
            </a:pPr>
            <a:r>
              <a:rPr dirty="0" sz="1400" spc="-5">
                <a:latin typeface="Arial"/>
                <a:cs typeface="Arial"/>
              </a:rPr>
              <a:t>Draw </a:t>
            </a:r>
            <a:r>
              <a:rPr dirty="0" sz="1400">
                <a:latin typeface="Arial"/>
                <a:cs typeface="Arial"/>
              </a:rPr>
              <a:t>a line 15 cm long and </a:t>
            </a:r>
            <a:r>
              <a:rPr dirty="0" sz="1400" spc="-5">
                <a:latin typeface="Arial"/>
                <a:cs typeface="Arial"/>
              </a:rPr>
              <a:t>divide </a:t>
            </a:r>
            <a:r>
              <a:rPr dirty="0" sz="1400">
                <a:latin typeface="Arial"/>
                <a:cs typeface="Arial"/>
              </a:rPr>
              <a:t>it in 12 equal parts. Each part </a:t>
            </a:r>
            <a:r>
              <a:rPr dirty="0" sz="1400" spc="-5">
                <a:latin typeface="Arial"/>
                <a:cs typeface="Arial"/>
              </a:rPr>
              <a:t>will </a:t>
            </a:r>
            <a:r>
              <a:rPr dirty="0" sz="1400">
                <a:latin typeface="Arial"/>
                <a:cs typeface="Arial"/>
              </a:rPr>
              <a:t>represent larger </a:t>
            </a:r>
            <a:r>
              <a:rPr dirty="0" sz="1400" spc="-5">
                <a:latin typeface="Arial"/>
                <a:cs typeface="Arial"/>
              </a:rPr>
              <a:t>division</a:t>
            </a:r>
            <a:r>
              <a:rPr dirty="0" sz="1400" spc="-254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unit.</a:t>
            </a:r>
            <a:endParaRPr sz="1400">
              <a:latin typeface="Arial"/>
              <a:cs typeface="Arial"/>
            </a:endParaRPr>
          </a:p>
          <a:p>
            <a:pPr marL="207010" indent="-194945">
              <a:lnSpc>
                <a:spcPct val="100000"/>
              </a:lnSpc>
              <a:buAutoNum type="alphaLcParenR" startAt="2"/>
              <a:tabLst>
                <a:tab pos="207645" algn="l"/>
              </a:tabLst>
            </a:pPr>
            <a:r>
              <a:rPr dirty="0" sz="1400">
                <a:latin typeface="Arial"/>
                <a:cs typeface="Arial"/>
              </a:rPr>
              <a:t>Sub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divide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the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first</a:t>
            </a:r>
            <a:r>
              <a:rPr dirty="0" sz="1400" spc="-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part</a:t>
            </a:r>
            <a:r>
              <a:rPr dirty="0" sz="1400" spc="-3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which will</a:t>
            </a:r>
            <a:r>
              <a:rPr dirty="0" sz="1400" spc="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represent</a:t>
            </a:r>
            <a:r>
              <a:rPr dirty="0" sz="1400" spc="-5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second</a:t>
            </a:r>
            <a:r>
              <a:rPr dirty="0" sz="1400" spc="-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unit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or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fraction</a:t>
            </a:r>
            <a:r>
              <a:rPr dirty="0" sz="1400" spc="-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of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first</a:t>
            </a:r>
            <a:r>
              <a:rPr dirty="0" sz="1400" spc="-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unit.</a:t>
            </a:r>
            <a:endParaRPr sz="1400">
              <a:latin typeface="Arial"/>
              <a:cs typeface="Arial"/>
            </a:endParaRPr>
          </a:p>
          <a:p>
            <a:pPr marL="208915" marR="697230" indent="-196850">
              <a:lnSpc>
                <a:spcPct val="100000"/>
              </a:lnSpc>
              <a:buAutoNum type="alphaLcParenR" startAt="2"/>
              <a:tabLst>
                <a:tab pos="217170" algn="l"/>
              </a:tabLst>
            </a:pPr>
            <a:r>
              <a:rPr dirty="0" sz="1400">
                <a:latin typeface="Arial"/>
                <a:cs typeface="Arial"/>
              </a:rPr>
              <a:t>Place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(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0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)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at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the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end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of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first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unit.</a:t>
            </a:r>
            <a:r>
              <a:rPr dirty="0" sz="1400" spc="-3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Number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the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units</a:t>
            </a:r>
            <a:r>
              <a:rPr dirty="0" sz="1400" spc="-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on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right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side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of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Zero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and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subdivisions  on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left-hand</a:t>
            </a:r>
            <a:r>
              <a:rPr dirty="0" sz="1400" spc="-5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side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of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Zero.</a:t>
            </a:r>
            <a:r>
              <a:rPr dirty="0" sz="1400" spc="-45">
                <a:latin typeface="Arial"/>
                <a:cs typeface="Arial"/>
              </a:rPr>
              <a:t> </a:t>
            </a:r>
            <a:r>
              <a:rPr dirty="0" sz="1400" spc="-40">
                <a:solidFill>
                  <a:srgbClr val="FF0000"/>
                </a:solidFill>
                <a:latin typeface="Arial"/>
                <a:cs typeface="Arial"/>
              </a:rPr>
              <a:t>Take</a:t>
            </a:r>
            <a:r>
              <a:rPr dirty="0" sz="1400" spc="-2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0000"/>
                </a:solidFill>
                <a:latin typeface="Arial"/>
                <a:cs typeface="Arial"/>
              </a:rPr>
              <a:t>height</a:t>
            </a:r>
            <a:r>
              <a:rPr dirty="0" sz="1400" spc="-2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0000"/>
                </a:solidFill>
                <a:latin typeface="Arial"/>
                <a:cs typeface="Arial"/>
              </a:rPr>
              <a:t>of</a:t>
            </a:r>
            <a:r>
              <a:rPr dirty="0" sz="1400" spc="-1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0000"/>
                </a:solidFill>
                <a:latin typeface="Arial"/>
                <a:cs typeface="Arial"/>
              </a:rPr>
              <a:t>scale</a:t>
            </a:r>
            <a:r>
              <a:rPr dirty="0" sz="1400" spc="-3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0000"/>
                </a:solidFill>
                <a:latin typeface="Arial"/>
                <a:cs typeface="Arial"/>
              </a:rPr>
              <a:t>5</a:t>
            </a:r>
            <a:r>
              <a:rPr dirty="0" sz="1400" spc="-1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0000"/>
                </a:solidFill>
                <a:latin typeface="Arial"/>
                <a:cs typeface="Arial"/>
              </a:rPr>
              <a:t>to</a:t>
            </a:r>
            <a:r>
              <a:rPr dirty="0" sz="1400" spc="-1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0000"/>
                </a:solidFill>
                <a:latin typeface="Arial"/>
                <a:cs typeface="Arial"/>
              </a:rPr>
              <a:t>10</a:t>
            </a:r>
            <a:r>
              <a:rPr dirty="0" sz="1400" spc="-1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FF0000"/>
                </a:solidFill>
                <a:latin typeface="Arial"/>
                <a:cs typeface="Arial"/>
              </a:rPr>
              <a:t>mm</a:t>
            </a:r>
            <a:r>
              <a:rPr dirty="0" sz="1400" spc="-1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0000"/>
                </a:solidFill>
                <a:latin typeface="Arial"/>
                <a:cs typeface="Arial"/>
              </a:rPr>
              <a:t>for</a:t>
            </a:r>
            <a:r>
              <a:rPr dirty="0" sz="1400" spc="-2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0000"/>
                </a:solidFill>
                <a:latin typeface="Arial"/>
                <a:cs typeface="Arial"/>
              </a:rPr>
              <a:t>getting</a:t>
            </a:r>
            <a:r>
              <a:rPr dirty="0" sz="1400" spc="-3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dirty="0" sz="1400" spc="-2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0000"/>
                </a:solidFill>
                <a:latin typeface="Arial"/>
                <a:cs typeface="Arial"/>
              </a:rPr>
              <a:t>look</a:t>
            </a:r>
            <a:r>
              <a:rPr dirty="0" sz="1400" spc="-1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0000"/>
                </a:solidFill>
                <a:latin typeface="Arial"/>
                <a:cs typeface="Arial"/>
              </a:rPr>
              <a:t>of</a:t>
            </a:r>
            <a:r>
              <a:rPr dirty="0" sz="1400" spc="-1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0000"/>
                </a:solidFill>
                <a:latin typeface="Arial"/>
                <a:cs typeface="Arial"/>
              </a:rPr>
              <a:t>scale.</a:t>
            </a:r>
            <a:endParaRPr sz="1400">
              <a:latin typeface="Arial"/>
              <a:cs typeface="Arial"/>
            </a:endParaRPr>
          </a:p>
          <a:p>
            <a:pPr marL="207645" indent="-195580">
              <a:lnSpc>
                <a:spcPct val="100000"/>
              </a:lnSpc>
              <a:buAutoNum type="alphaLcParenR" startAt="2"/>
              <a:tabLst>
                <a:tab pos="208279" algn="l"/>
              </a:tabLst>
            </a:pPr>
            <a:r>
              <a:rPr dirty="0" sz="1400">
                <a:latin typeface="Arial"/>
                <a:cs typeface="Arial"/>
              </a:rPr>
              <a:t>After </a:t>
            </a:r>
            <a:r>
              <a:rPr dirty="0" sz="1400" spc="-5">
                <a:latin typeface="Arial"/>
                <a:cs typeface="Arial"/>
              </a:rPr>
              <a:t>construction of scale mention </a:t>
            </a:r>
            <a:r>
              <a:rPr dirty="0" sz="1400" spc="-10">
                <a:latin typeface="Arial"/>
                <a:cs typeface="Arial"/>
              </a:rPr>
              <a:t>it’s </a:t>
            </a:r>
            <a:r>
              <a:rPr dirty="0" sz="1400" spc="-5">
                <a:latin typeface="Arial"/>
                <a:cs typeface="Arial"/>
              </a:rPr>
              <a:t>RF and name of scale as</a:t>
            </a:r>
            <a:r>
              <a:rPr dirty="0" sz="1400" spc="-204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shown.</a:t>
            </a:r>
            <a:endParaRPr sz="1400">
              <a:latin typeface="Arial"/>
              <a:cs typeface="Arial"/>
            </a:endParaRPr>
          </a:p>
          <a:p>
            <a:pPr marL="216535" indent="-157480">
              <a:lnSpc>
                <a:spcPct val="100000"/>
              </a:lnSpc>
              <a:buAutoNum type="alphaLcParenR" startAt="2"/>
              <a:tabLst>
                <a:tab pos="217170" algn="l"/>
              </a:tabLst>
            </a:pPr>
            <a:r>
              <a:rPr dirty="0" sz="1400">
                <a:latin typeface="Arial"/>
                <a:cs typeface="Arial"/>
              </a:rPr>
              <a:t>Show the distance 8.3 km on it as</a:t>
            </a:r>
            <a:r>
              <a:rPr dirty="0" sz="1400" spc="-17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shown.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498600" y="1743075"/>
            <a:ext cx="4832350" cy="3616325"/>
            <a:chOff x="1498600" y="1743075"/>
            <a:chExt cx="4832350" cy="3616325"/>
          </a:xfrm>
        </p:grpSpPr>
        <p:sp>
          <p:nvSpPr>
            <p:cNvPr id="12" name="object 12"/>
            <p:cNvSpPr/>
            <p:nvPr/>
          </p:nvSpPr>
          <p:spPr>
            <a:xfrm>
              <a:off x="2741675" y="1752600"/>
              <a:ext cx="609600" cy="361950"/>
            </a:xfrm>
            <a:custGeom>
              <a:avLst/>
              <a:gdLst/>
              <a:ahLst/>
              <a:cxnLst/>
              <a:rect l="l" t="t" r="r" b="b"/>
              <a:pathLst>
                <a:path w="609600" h="361950">
                  <a:moveTo>
                    <a:pt x="0" y="0"/>
                  </a:moveTo>
                  <a:lnTo>
                    <a:pt x="152400" y="152400"/>
                  </a:lnTo>
                </a:path>
                <a:path w="609600" h="361950">
                  <a:moveTo>
                    <a:pt x="152400" y="0"/>
                  </a:moveTo>
                  <a:lnTo>
                    <a:pt x="0" y="152400"/>
                  </a:lnTo>
                </a:path>
                <a:path w="609600" h="361950">
                  <a:moveTo>
                    <a:pt x="457200" y="209550"/>
                  </a:moveTo>
                  <a:lnTo>
                    <a:pt x="609600" y="361950"/>
                  </a:lnTo>
                </a:path>
                <a:path w="609600" h="361950">
                  <a:moveTo>
                    <a:pt x="609600" y="209550"/>
                  </a:moveTo>
                  <a:lnTo>
                    <a:pt x="457200" y="361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1504950" y="4362450"/>
              <a:ext cx="4819650" cy="990600"/>
            </a:xfrm>
            <a:custGeom>
              <a:avLst/>
              <a:gdLst/>
              <a:ahLst/>
              <a:cxnLst/>
              <a:rect l="l" t="t" r="r" b="b"/>
              <a:pathLst>
                <a:path w="4819650" h="990600">
                  <a:moveTo>
                    <a:pt x="4819650" y="895350"/>
                  </a:moveTo>
                  <a:lnTo>
                    <a:pt x="4819650" y="57150"/>
                  </a:lnTo>
                </a:path>
                <a:path w="4819650" h="990600">
                  <a:moveTo>
                    <a:pt x="0" y="99060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1524000" y="4617973"/>
              <a:ext cx="4800600" cy="76200"/>
            </a:xfrm>
            <a:custGeom>
              <a:avLst/>
              <a:gdLst/>
              <a:ahLst/>
              <a:cxnLst/>
              <a:rect l="l" t="t" r="r" b="b"/>
              <a:pathLst>
                <a:path w="4800600" h="76200">
                  <a:moveTo>
                    <a:pt x="1765300" y="31750"/>
                  </a:moveTo>
                  <a:lnTo>
                    <a:pt x="76200" y="31750"/>
                  </a:lnTo>
                  <a:lnTo>
                    <a:pt x="76200" y="0"/>
                  </a:lnTo>
                  <a:lnTo>
                    <a:pt x="0" y="38100"/>
                  </a:lnTo>
                  <a:lnTo>
                    <a:pt x="76200" y="76200"/>
                  </a:lnTo>
                  <a:lnTo>
                    <a:pt x="76200" y="44450"/>
                  </a:lnTo>
                  <a:lnTo>
                    <a:pt x="1765300" y="44450"/>
                  </a:lnTo>
                  <a:lnTo>
                    <a:pt x="1765300" y="31750"/>
                  </a:lnTo>
                  <a:close/>
                </a:path>
                <a:path w="4800600" h="76200">
                  <a:moveTo>
                    <a:pt x="4800600" y="38100"/>
                  </a:moveTo>
                  <a:lnTo>
                    <a:pt x="4787900" y="31750"/>
                  </a:lnTo>
                  <a:lnTo>
                    <a:pt x="4724400" y="0"/>
                  </a:lnTo>
                  <a:lnTo>
                    <a:pt x="4724400" y="31750"/>
                  </a:lnTo>
                  <a:lnTo>
                    <a:pt x="2824099" y="31750"/>
                  </a:lnTo>
                  <a:lnTo>
                    <a:pt x="2824099" y="44450"/>
                  </a:lnTo>
                  <a:lnTo>
                    <a:pt x="4724400" y="44450"/>
                  </a:lnTo>
                  <a:lnTo>
                    <a:pt x="4724400" y="76200"/>
                  </a:lnTo>
                  <a:lnTo>
                    <a:pt x="4787900" y="44450"/>
                  </a:lnTo>
                  <a:lnTo>
                    <a:pt x="4800600" y="381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159816" y="5814466"/>
            <a:ext cx="141732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latin typeface="Times New Roman"/>
                <a:cs typeface="Times New Roman"/>
              </a:rPr>
              <a:t>HECTOMETERS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494023" y="4542485"/>
            <a:ext cx="865505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8KM</a:t>
            </a:r>
            <a:r>
              <a:rPr dirty="0" sz="1400" spc="2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3HM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1090612" y="5159375"/>
            <a:ext cx="7014209" cy="333375"/>
            <a:chOff x="1090612" y="5159375"/>
            <a:chExt cx="7014209" cy="333375"/>
          </a:xfrm>
        </p:grpSpPr>
        <p:sp>
          <p:nvSpPr>
            <p:cNvPr id="18" name="object 18"/>
            <p:cNvSpPr/>
            <p:nvPr/>
          </p:nvSpPr>
          <p:spPr>
            <a:xfrm>
              <a:off x="1096962" y="5165725"/>
              <a:ext cx="7001509" cy="317500"/>
            </a:xfrm>
            <a:custGeom>
              <a:avLst/>
              <a:gdLst/>
              <a:ahLst/>
              <a:cxnLst/>
              <a:rect l="l" t="t" r="r" b="b"/>
              <a:pathLst>
                <a:path w="7001509" h="317500">
                  <a:moveTo>
                    <a:pt x="0" y="317500"/>
                  </a:moveTo>
                  <a:lnTo>
                    <a:pt x="7000938" y="317500"/>
                  </a:lnTo>
                </a:path>
                <a:path w="7001509" h="317500">
                  <a:moveTo>
                    <a:pt x="0" y="0"/>
                  </a:moveTo>
                  <a:lnTo>
                    <a:pt x="0" y="317500"/>
                  </a:lnTo>
                </a:path>
                <a:path w="7001509" h="317500">
                  <a:moveTo>
                    <a:pt x="295338" y="117475"/>
                  </a:moveTo>
                  <a:lnTo>
                    <a:pt x="292163" y="317500"/>
                  </a:lnTo>
                </a:path>
                <a:path w="7001509" h="317500">
                  <a:moveTo>
                    <a:pt x="58737" y="193675"/>
                  </a:moveTo>
                  <a:lnTo>
                    <a:pt x="58737" y="317500"/>
                  </a:lnTo>
                </a:path>
                <a:path w="7001509" h="317500">
                  <a:moveTo>
                    <a:pt x="117475" y="193675"/>
                  </a:moveTo>
                  <a:lnTo>
                    <a:pt x="117475" y="317500"/>
                  </a:lnTo>
                </a:path>
                <a:path w="7001509" h="317500">
                  <a:moveTo>
                    <a:pt x="176212" y="193675"/>
                  </a:moveTo>
                  <a:lnTo>
                    <a:pt x="176212" y="317500"/>
                  </a:lnTo>
                </a:path>
                <a:path w="7001509" h="317500">
                  <a:moveTo>
                    <a:pt x="233362" y="193675"/>
                  </a:moveTo>
                  <a:lnTo>
                    <a:pt x="233362" y="317500"/>
                  </a:lnTo>
                </a:path>
                <a:path w="7001509" h="317500">
                  <a:moveTo>
                    <a:pt x="350837" y="193675"/>
                  </a:moveTo>
                  <a:lnTo>
                    <a:pt x="350837" y="317500"/>
                  </a:lnTo>
                </a:path>
                <a:path w="7001509" h="317500">
                  <a:moveTo>
                    <a:pt x="409638" y="193675"/>
                  </a:moveTo>
                  <a:lnTo>
                    <a:pt x="409638" y="317500"/>
                  </a:lnTo>
                </a:path>
                <a:path w="7001509" h="317500">
                  <a:moveTo>
                    <a:pt x="466788" y="193675"/>
                  </a:moveTo>
                  <a:lnTo>
                    <a:pt x="466788" y="317500"/>
                  </a:lnTo>
                </a:path>
                <a:path w="7001509" h="317500">
                  <a:moveTo>
                    <a:pt x="527113" y="193675"/>
                  </a:moveTo>
                  <a:lnTo>
                    <a:pt x="527113" y="317500"/>
                  </a:lnTo>
                </a:path>
                <a:path w="7001509" h="317500">
                  <a:moveTo>
                    <a:pt x="584263" y="193675"/>
                  </a:moveTo>
                  <a:lnTo>
                    <a:pt x="584263" y="317500"/>
                  </a:lnTo>
                </a:path>
                <a:path w="7001509" h="317500">
                  <a:moveTo>
                    <a:pt x="584263" y="0"/>
                  </a:moveTo>
                  <a:lnTo>
                    <a:pt x="584263" y="317500"/>
                  </a:lnTo>
                </a:path>
                <a:path w="7001509" h="317500">
                  <a:moveTo>
                    <a:pt x="1168463" y="0"/>
                  </a:moveTo>
                  <a:lnTo>
                    <a:pt x="1168463" y="317500"/>
                  </a:lnTo>
                </a:path>
                <a:path w="7001509" h="317500">
                  <a:moveTo>
                    <a:pt x="1751012" y="0"/>
                  </a:moveTo>
                  <a:lnTo>
                    <a:pt x="1751012" y="3175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3422650" y="5165724"/>
              <a:ext cx="14604" cy="317500"/>
            </a:xfrm>
            <a:custGeom>
              <a:avLst/>
              <a:gdLst/>
              <a:ahLst/>
              <a:cxnLst/>
              <a:rect l="l" t="t" r="r" b="b"/>
              <a:pathLst>
                <a:path w="14604" h="317500">
                  <a:moveTo>
                    <a:pt x="14351" y="0"/>
                  </a:moveTo>
                  <a:lnTo>
                    <a:pt x="12700" y="0"/>
                  </a:lnTo>
                  <a:lnTo>
                    <a:pt x="1651" y="0"/>
                  </a:lnTo>
                  <a:lnTo>
                    <a:pt x="0" y="0"/>
                  </a:lnTo>
                  <a:lnTo>
                    <a:pt x="0" y="317500"/>
                  </a:lnTo>
                  <a:lnTo>
                    <a:pt x="1651" y="317500"/>
                  </a:lnTo>
                  <a:lnTo>
                    <a:pt x="12700" y="317500"/>
                  </a:lnTo>
                  <a:lnTo>
                    <a:pt x="14351" y="317500"/>
                  </a:lnTo>
                  <a:lnTo>
                    <a:pt x="143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4013200" y="5165725"/>
              <a:ext cx="2311400" cy="320675"/>
            </a:xfrm>
            <a:custGeom>
              <a:avLst/>
              <a:gdLst/>
              <a:ahLst/>
              <a:cxnLst/>
              <a:rect l="l" t="t" r="r" b="b"/>
              <a:pathLst>
                <a:path w="2311400" h="320675">
                  <a:moveTo>
                    <a:pt x="0" y="0"/>
                  </a:moveTo>
                  <a:lnTo>
                    <a:pt x="0" y="317500"/>
                  </a:lnTo>
                </a:path>
                <a:path w="2311400" h="320675">
                  <a:moveTo>
                    <a:pt x="584200" y="0"/>
                  </a:moveTo>
                  <a:lnTo>
                    <a:pt x="584200" y="317500"/>
                  </a:lnTo>
                </a:path>
                <a:path w="2311400" h="320675">
                  <a:moveTo>
                    <a:pt x="1144651" y="3175"/>
                  </a:moveTo>
                  <a:lnTo>
                    <a:pt x="1144651" y="320675"/>
                  </a:lnTo>
                </a:path>
                <a:path w="2311400" h="320675">
                  <a:moveTo>
                    <a:pt x="1728851" y="3175"/>
                  </a:moveTo>
                  <a:lnTo>
                    <a:pt x="1728851" y="320675"/>
                  </a:lnTo>
                </a:path>
                <a:path w="2311400" h="320675">
                  <a:moveTo>
                    <a:pt x="2311400" y="3175"/>
                  </a:moveTo>
                  <a:lnTo>
                    <a:pt x="2311400" y="320675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6899275" y="5168899"/>
              <a:ext cx="14604" cy="317500"/>
            </a:xfrm>
            <a:custGeom>
              <a:avLst/>
              <a:gdLst/>
              <a:ahLst/>
              <a:cxnLst/>
              <a:rect l="l" t="t" r="r" b="b"/>
              <a:pathLst>
                <a:path w="14604" h="317500">
                  <a:moveTo>
                    <a:pt x="14351" y="0"/>
                  </a:moveTo>
                  <a:lnTo>
                    <a:pt x="12700" y="0"/>
                  </a:lnTo>
                  <a:lnTo>
                    <a:pt x="1651" y="0"/>
                  </a:lnTo>
                  <a:lnTo>
                    <a:pt x="0" y="0"/>
                  </a:lnTo>
                  <a:lnTo>
                    <a:pt x="0" y="317500"/>
                  </a:lnTo>
                  <a:lnTo>
                    <a:pt x="1651" y="317500"/>
                  </a:lnTo>
                  <a:lnTo>
                    <a:pt x="12700" y="317500"/>
                  </a:lnTo>
                  <a:lnTo>
                    <a:pt x="14351" y="317500"/>
                  </a:lnTo>
                  <a:lnTo>
                    <a:pt x="143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7489825" y="5168900"/>
              <a:ext cx="584200" cy="317500"/>
            </a:xfrm>
            <a:custGeom>
              <a:avLst/>
              <a:gdLst/>
              <a:ahLst/>
              <a:cxnLst/>
              <a:rect l="l" t="t" r="r" b="b"/>
              <a:pathLst>
                <a:path w="584200" h="317500">
                  <a:moveTo>
                    <a:pt x="0" y="0"/>
                  </a:moveTo>
                  <a:lnTo>
                    <a:pt x="0" y="317500"/>
                  </a:lnTo>
                </a:path>
                <a:path w="584200" h="317500">
                  <a:moveTo>
                    <a:pt x="584200" y="0"/>
                  </a:moveTo>
                  <a:lnTo>
                    <a:pt x="584200" y="3175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/>
          <p:nvPr/>
        </p:nvSpPr>
        <p:spPr>
          <a:xfrm>
            <a:off x="1631695" y="5501741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226945" y="5477967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441194" y="5496864"/>
            <a:ext cx="4521835" cy="9137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65125">
              <a:lnSpc>
                <a:spcPct val="100000"/>
              </a:lnSpc>
              <a:spcBef>
                <a:spcPts val="100"/>
              </a:spcBef>
              <a:tabLst>
                <a:tab pos="955675" algn="l"/>
                <a:tab pos="1513840" algn="l"/>
                <a:tab pos="2094864" algn="l"/>
                <a:tab pos="2656840" algn="l"/>
                <a:tab pos="3219450" algn="l"/>
                <a:tab pos="3810000" algn="l"/>
                <a:tab pos="4419600" algn="l"/>
              </a:tabLst>
            </a:pPr>
            <a:r>
              <a:rPr dirty="0" sz="1400" b="1">
                <a:latin typeface="Times New Roman"/>
                <a:cs typeface="Times New Roman"/>
              </a:rPr>
              <a:t>2</a:t>
            </a:r>
            <a:r>
              <a:rPr dirty="0" sz="1400" b="1">
                <a:latin typeface="Times New Roman"/>
                <a:cs typeface="Times New Roman"/>
              </a:rPr>
              <a:t>	</a:t>
            </a:r>
            <a:r>
              <a:rPr dirty="0" baseline="1984" sz="2100" b="1">
                <a:latin typeface="Times New Roman"/>
                <a:cs typeface="Times New Roman"/>
              </a:rPr>
              <a:t>3</a:t>
            </a:r>
            <a:r>
              <a:rPr dirty="0" baseline="1984" sz="2100" b="1">
                <a:latin typeface="Times New Roman"/>
                <a:cs typeface="Times New Roman"/>
              </a:rPr>
              <a:t>	</a:t>
            </a:r>
            <a:r>
              <a:rPr dirty="0" baseline="1984" sz="2100" b="1">
                <a:latin typeface="Times New Roman"/>
                <a:cs typeface="Times New Roman"/>
              </a:rPr>
              <a:t>4</a:t>
            </a:r>
            <a:r>
              <a:rPr dirty="0" baseline="1984" sz="2100" b="1">
                <a:latin typeface="Times New Roman"/>
                <a:cs typeface="Times New Roman"/>
              </a:rPr>
              <a:t>	</a:t>
            </a:r>
            <a:r>
              <a:rPr dirty="0" sz="1400" b="1">
                <a:latin typeface="Times New Roman"/>
                <a:cs typeface="Times New Roman"/>
              </a:rPr>
              <a:t>5</a:t>
            </a:r>
            <a:r>
              <a:rPr dirty="0" sz="1400" b="1">
                <a:latin typeface="Times New Roman"/>
                <a:cs typeface="Times New Roman"/>
              </a:rPr>
              <a:t>	</a:t>
            </a:r>
            <a:r>
              <a:rPr dirty="0" baseline="1984" sz="2100" b="1">
                <a:latin typeface="Times New Roman"/>
                <a:cs typeface="Times New Roman"/>
              </a:rPr>
              <a:t>6</a:t>
            </a:r>
            <a:r>
              <a:rPr dirty="0" baseline="1984" sz="2100" b="1">
                <a:latin typeface="Times New Roman"/>
                <a:cs typeface="Times New Roman"/>
              </a:rPr>
              <a:t>	</a:t>
            </a:r>
            <a:r>
              <a:rPr dirty="0" sz="1400" b="1">
                <a:latin typeface="Times New Roman"/>
                <a:cs typeface="Times New Roman"/>
              </a:rPr>
              <a:t>7</a:t>
            </a:r>
            <a:r>
              <a:rPr dirty="0" sz="1400" b="1">
                <a:latin typeface="Times New Roman"/>
                <a:cs typeface="Times New Roman"/>
              </a:rPr>
              <a:t>	</a:t>
            </a:r>
            <a:r>
              <a:rPr dirty="0" baseline="1984" sz="2100" b="1">
                <a:latin typeface="Times New Roman"/>
                <a:cs typeface="Times New Roman"/>
              </a:rPr>
              <a:t>8</a:t>
            </a:r>
            <a:r>
              <a:rPr dirty="0" baseline="1984" sz="2100" b="1">
                <a:latin typeface="Times New Roman"/>
                <a:cs typeface="Times New Roman"/>
              </a:rPr>
              <a:t>	</a:t>
            </a:r>
            <a:r>
              <a:rPr dirty="0" sz="1400" b="1">
                <a:latin typeface="Times New Roman"/>
                <a:cs typeface="Times New Roman"/>
              </a:rPr>
              <a:t>9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50">
              <a:latin typeface="Times New Roman"/>
              <a:cs typeface="Times New Roman"/>
            </a:endParaRPr>
          </a:p>
          <a:p>
            <a:pPr algn="ctr" marR="309245">
              <a:lnSpc>
                <a:spcPct val="100000"/>
              </a:lnSpc>
            </a:pPr>
            <a:r>
              <a:rPr dirty="0" sz="1400" spc="-40" b="1">
                <a:latin typeface="Times New Roman"/>
                <a:cs typeface="Times New Roman"/>
              </a:rPr>
              <a:t>R.F. </a:t>
            </a:r>
            <a:r>
              <a:rPr dirty="0" sz="1400" b="1">
                <a:latin typeface="Times New Roman"/>
                <a:cs typeface="Times New Roman"/>
              </a:rPr>
              <a:t>=</a:t>
            </a:r>
            <a:r>
              <a:rPr dirty="0" sz="1400" spc="3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1/80,000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00" spc="-10" b="1">
                <a:latin typeface="Arial"/>
                <a:cs typeface="Arial"/>
              </a:rPr>
              <a:t>PLANE SCALE </a:t>
            </a:r>
            <a:r>
              <a:rPr dirty="0" sz="1200" b="1">
                <a:latin typeface="Arial"/>
                <a:cs typeface="Arial"/>
              </a:rPr>
              <a:t>SHOWING KILOMETERS </a:t>
            </a:r>
            <a:r>
              <a:rPr dirty="0" sz="1200" spc="-15" b="1">
                <a:latin typeface="Arial"/>
                <a:cs typeface="Arial"/>
              </a:rPr>
              <a:t>AND</a:t>
            </a:r>
            <a:r>
              <a:rPr dirty="0" sz="1200" spc="10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HECTOMETERS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362825" y="5477967"/>
            <a:ext cx="20574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5" b="1">
                <a:latin typeface="Times New Roman"/>
                <a:cs typeface="Times New Roman"/>
              </a:rPr>
              <a:t>10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628381" y="5477967"/>
            <a:ext cx="1243330" cy="4286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47345">
              <a:lnSpc>
                <a:spcPts val="1585"/>
              </a:lnSpc>
              <a:spcBef>
                <a:spcPts val="100"/>
              </a:spcBef>
            </a:pPr>
            <a:r>
              <a:rPr dirty="0" sz="1400" spc="-70" b="1">
                <a:latin typeface="Times New Roman"/>
                <a:cs typeface="Times New Roman"/>
              </a:rPr>
              <a:t>11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585"/>
              </a:lnSpc>
            </a:pPr>
            <a:r>
              <a:rPr dirty="0" sz="1400" b="1">
                <a:latin typeface="Times New Roman"/>
                <a:cs typeface="Times New Roman"/>
              </a:rPr>
              <a:t>KI</a:t>
            </a:r>
            <a:r>
              <a:rPr dirty="0" sz="1400" b="1">
                <a:latin typeface="Times New Roman"/>
                <a:cs typeface="Times New Roman"/>
              </a:rPr>
              <a:t>LO</a:t>
            </a:r>
            <a:r>
              <a:rPr dirty="0" sz="1400" spc="-10" b="1">
                <a:latin typeface="Times New Roman"/>
                <a:cs typeface="Times New Roman"/>
              </a:rPr>
              <a:t>M</a:t>
            </a:r>
            <a:r>
              <a:rPr dirty="0" sz="1400" b="1">
                <a:latin typeface="Times New Roman"/>
                <a:cs typeface="Times New Roman"/>
              </a:rPr>
              <a:t>ETE</a:t>
            </a:r>
            <a:r>
              <a:rPr dirty="0" sz="1400" spc="-10" b="1">
                <a:latin typeface="Times New Roman"/>
                <a:cs typeface="Times New Roman"/>
              </a:rPr>
              <a:t>R</a:t>
            </a:r>
            <a:r>
              <a:rPr dirty="0" sz="1400" b="1"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16939" y="5463641"/>
            <a:ext cx="20574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5" b="1">
                <a:latin typeface="Times New Roman"/>
                <a:cs typeface="Times New Roman"/>
              </a:rPr>
              <a:t>10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358646" y="5476138"/>
            <a:ext cx="101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5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6508750" y="965200"/>
            <a:ext cx="2222500" cy="1079500"/>
            <a:chOff x="6508750" y="965200"/>
            <a:chExt cx="2222500" cy="1079500"/>
          </a:xfrm>
        </p:grpSpPr>
        <p:sp>
          <p:nvSpPr>
            <p:cNvPr id="31" name="object 31"/>
            <p:cNvSpPr/>
            <p:nvPr/>
          </p:nvSpPr>
          <p:spPr>
            <a:xfrm>
              <a:off x="6515100" y="971550"/>
              <a:ext cx="2209800" cy="1066800"/>
            </a:xfrm>
            <a:custGeom>
              <a:avLst/>
              <a:gdLst/>
              <a:ahLst/>
              <a:cxnLst/>
              <a:rect l="l" t="t" r="r" b="b"/>
              <a:pathLst>
                <a:path w="2209800" h="1066800">
                  <a:moveTo>
                    <a:pt x="1104900" y="0"/>
                  </a:moveTo>
                  <a:lnTo>
                    <a:pt x="1042200" y="844"/>
                  </a:lnTo>
                  <a:lnTo>
                    <a:pt x="980417" y="3346"/>
                  </a:lnTo>
                  <a:lnTo>
                    <a:pt x="919646" y="7462"/>
                  </a:lnTo>
                  <a:lnTo>
                    <a:pt x="859979" y="13147"/>
                  </a:lnTo>
                  <a:lnTo>
                    <a:pt x="801510" y="20355"/>
                  </a:lnTo>
                  <a:lnTo>
                    <a:pt x="744332" y="29041"/>
                  </a:lnTo>
                  <a:lnTo>
                    <a:pt x="688537" y="39161"/>
                  </a:lnTo>
                  <a:lnTo>
                    <a:pt x="634220" y="50669"/>
                  </a:lnTo>
                  <a:lnTo>
                    <a:pt x="581474" y="63521"/>
                  </a:lnTo>
                  <a:lnTo>
                    <a:pt x="530392" y="77671"/>
                  </a:lnTo>
                  <a:lnTo>
                    <a:pt x="481066" y="93075"/>
                  </a:lnTo>
                  <a:lnTo>
                    <a:pt x="433591" y="109687"/>
                  </a:lnTo>
                  <a:lnTo>
                    <a:pt x="388060" y="127463"/>
                  </a:lnTo>
                  <a:lnTo>
                    <a:pt x="344566" y="146357"/>
                  </a:lnTo>
                  <a:lnTo>
                    <a:pt x="303201" y="166325"/>
                  </a:lnTo>
                  <a:lnTo>
                    <a:pt x="264061" y="187321"/>
                  </a:lnTo>
                  <a:lnTo>
                    <a:pt x="227237" y="209301"/>
                  </a:lnTo>
                  <a:lnTo>
                    <a:pt x="192823" y="232219"/>
                  </a:lnTo>
                  <a:lnTo>
                    <a:pt x="160912" y="256031"/>
                  </a:lnTo>
                  <a:lnTo>
                    <a:pt x="131598" y="280692"/>
                  </a:lnTo>
                  <a:lnTo>
                    <a:pt x="81131" y="332379"/>
                  </a:lnTo>
                  <a:lnTo>
                    <a:pt x="42171" y="386920"/>
                  </a:lnTo>
                  <a:lnTo>
                    <a:pt x="15461" y="443956"/>
                  </a:lnTo>
                  <a:lnTo>
                    <a:pt x="1749" y="503126"/>
                  </a:lnTo>
                  <a:lnTo>
                    <a:pt x="0" y="533400"/>
                  </a:lnTo>
                  <a:lnTo>
                    <a:pt x="1749" y="563673"/>
                  </a:lnTo>
                  <a:lnTo>
                    <a:pt x="15461" y="622843"/>
                  </a:lnTo>
                  <a:lnTo>
                    <a:pt x="42171" y="679879"/>
                  </a:lnTo>
                  <a:lnTo>
                    <a:pt x="81131" y="734420"/>
                  </a:lnTo>
                  <a:lnTo>
                    <a:pt x="131598" y="786107"/>
                  </a:lnTo>
                  <a:lnTo>
                    <a:pt x="160912" y="810768"/>
                  </a:lnTo>
                  <a:lnTo>
                    <a:pt x="192823" y="834580"/>
                  </a:lnTo>
                  <a:lnTo>
                    <a:pt x="227237" y="857498"/>
                  </a:lnTo>
                  <a:lnTo>
                    <a:pt x="264061" y="879478"/>
                  </a:lnTo>
                  <a:lnTo>
                    <a:pt x="303201" y="900474"/>
                  </a:lnTo>
                  <a:lnTo>
                    <a:pt x="344566" y="920442"/>
                  </a:lnTo>
                  <a:lnTo>
                    <a:pt x="388060" y="939336"/>
                  </a:lnTo>
                  <a:lnTo>
                    <a:pt x="433591" y="957112"/>
                  </a:lnTo>
                  <a:lnTo>
                    <a:pt x="481066" y="973724"/>
                  </a:lnTo>
                  <a:lnTo>
                    <a:pt x="530392" y="989128"/>
                  </a:lnTo>
                  <a:lnTo>
                    <a:pt x="581474" y="1003278"/>
                  </a:lnTo>
                  <a:lnTo>
                    <a:pt x="634220" y="1016130"/>
                  </a:lnTo>
                  <a:lnTo>
                    <a:pt x="688537" y="1027638"/>
                  </a:lnTo>
                  <a:lnTo>
                    <a:pt x="744332" y="1037758"/>
                  </a:lnTo>
                  <a:lnTo>
                    <a:pt x="801510" y="1046444"/>
                  </a:lnTo>
                  <a:lnTo>
                    <a:pt x="859979" y="1053652"/>
                  </a:lnTo>
                  <a:lnTo>
                    <a:pt x="919646" y="1059337"/>
                  </a:lnTo>
                  <a:lnTo>
                    <a:pt x="980417" y="1063453"/>
                  </a:lnTo>
                  <a:lnTo>
                    <a:pt x="1042200" y="1065955"/>
                  </a:lnTo>
                  <a:lnTo>
                    <a:pt x="1104900" y="1066800"/>
                  </a:lnTo>
                  <a:lnTo>
                    <a:pt x="1167599" y="1065955"/>
                  </a:lnTo>
                  <a:lnTo>
                    <a:pt x="1229382" y="1063453"/>
                  </a:lnTo>
                  <a:lnTo>
                    <a:pt x="1290153" y="1059337"/>
                  </a:lnTo>
                  <a:lnTo>
                    <a:pt x="1349820" y="1053652"/>
                  </a:lnTo>
                  <a:lnTo>
                    <a:pt x="1408289" y="1046444"/>
                  </a:lnTo>
                  <a:lnTo>
                    <a:pt x="1465467" y="1037758"/>
                  </a:lnTo>
                  <a:lnTo>
                    <a:pt x="1521262" y="1027638"/>
                  </a:lnTo>
                  <a:lnTo>
                    <a:pt x="1575579" y="1016130"/>
                  </a:lnTo>
                  <a:lnTo>
                    <a:pt x="1628325" y="1003278"/>
                  </a:lnTo>
                  <a:lnTo>
                    <a:pt x="1679407" y="989128"/>
                  </a:lnTo>
                  <a:lnTo>
                    <a:pt x="1728733" y="973724"/>
                  </a:lnTo>
                  <a:lnTo>
                    <a:pt x="1776208" y="957112"/>
                  </a:lnTo>
                  <a:lnTo>
                    <a:pt x="1821739" y="939336"/>
                  </a:lnTo>
                  <a:lnTo>
                    <a:pt x="1865233" y="920442"/>
                  </a:lnTo>
                  <a:lnTo>
                    <a:pt x="1906598" y="900474"/>
                  </a:lnTo>
                  <a:lnTo>
                    <a:pt x="1945738" y="879478"/>
                  </a:lnTo>
                  <a:lnTo>
                    <a:pt x="1982562" y="857498"/>
                  </a:lnTo>
                  <a:lnTo>
                    <a:pt x="2016976" y="834580"/>
                  </a:lnTo>
                  <a:lnTo>
                    <a:pt x="2048887" y="810768"/>
                  </a:lnTo>
                  <a:lnTo>
                    <a:pt x="2078201" y="786107"/>
                  </a:lnTo>
                  <a:lnTo>
                    <a:pt x="2128668" y="734420"/>
                  </a:lnTo>
                  <a:lnTo>
                    <a:pt x="2167628" y="679879"/>
                  </a:lnTo>
                  <a:lnTo>
                    <a:pt x="2194338" y="622843"/>
                  </a:lnTo>
                  <a:lnTo>
                    <a:pt x="2208050" y="563673"/>
                  </a:lnTo>
                  <a:lnTo>
                    <a:pt x="2209800" y="533400"/>
                  </a:lnTo>
                  <a:lnTo>
                    <a:pt x="2208050" y="503126"/>
                  </a:lnTo>
                  <a:lnTo>
                    <a:pt x="2194338" y="443956"/>
                  </a:lnTo>
                  <a:lnTo>
                    <a:pt x="2167628" y="386920"/>
                  </a:lnTo>
                  <a:lnTo>
                    <a:pt x="2128668" y="332379"/>
                  </a:lnTo>
                  <a:lnTo>
                    <a:pt x="2078201" y="280692"/>
                  </a:lnTo>
                  <a:lnTo>
                    <a:pt x="2048887" y="256031"/>
                  </a:lnTo>
                  <a:lnTo>
                    <a:pt x="2016976" y="232219"/>
                  </a:lnTo>
                  <a:lnTo>
                    <a:pt x="1982562" y="209301"/>
                  </a:lnTo>
                  <a:lnTo>
                    <a:pt x="1945738" y="187321"/>
                  </a:lnTo>
                  <a:lnTo>
                    <a:pt x="1906598" y="166325"/>
                  </a:lnTo>
                  <a:lnTo>
                    <a:pt x="1865233" y="146357"/>
                  </a:lnTo>
                  <a:lnTo>
                    <a:pt x="1821739" y="127463"/>
                  </a:lnTo>
                  <a:lnTo>
                    <a:pt x="1776208" y="109687"/>
                  </a:lnTo>
                  <a:lnTo>
                    <a:pt x="1728733" y="93075"/>
                  </a:lnTo>
                  <a:lnTo>
                    <a:pt x="1679407" y="77671"/>
                  </a:lnTo>
                  <a:lnTo>
                    <a:pt x="1628325" y="63521"/>
                  </a:lnTo>
                  <a:lnTo>
                    <a:pt x="1575579" y="50669"/>
                  </a:lnTo>
                  <a:lnTo>
                    <a:pt x="1521262" y="39161"/>
                  </a:lnTo>
                  <a:lnTo>
                    <a:pt x="1465467" y="29041"/>
                  </a:lnTo>
                  <a:lnTo>
                    <a:pt x="1408289" y="20355"/>
                  </a:lnTo>
                  <a:lnTo>
                    <a:pt x="1349820" y="13147"/>
                  </a:lnTo>
                  <a:lnTo>
                    <a:pt x="1290153" y="7462"/>
                  </a:lnTo>
                  <a:lnTo>
                    <a:pt x="1229382" y="3346"/>
                  </a:lnTo>
                  <a:lnTo>
                    <a:pt x="1167599" y="844"/>
                  </a:lnTo>
                  <a:lnTo>
                    <a:pt x="1104900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6515100" y="971550"/>
              <a:ext cx="2209800" cy="1066800"/>
            </a:xfrm>
            <a:custGeom>
              <a:avLst/>
              <a:gdLst/>
              <a:ahLst/>
              <a:cxnLst/>
              <a:rect l="l" t="t" r="r" b="b"/>
              <a:pathLst>
                <a:path w="2209800" h="1066800">
                  <a:moveTo>
                    <a:pt x="0" y="533400"/>
                  </a:moveTo>
                  <a:lnTo>
                    <a:pt x="6933" y="473297"/>
                  </a:lnTo>
                  <a:lnTo>
                    <a:pt x="27238" y="415149"/>
                  </a:lnTo>
                  <a:lnTo>
                    <a:pt x="60166" y="359315"/>
                  </a:lnTo>
                  <a:lnTo>
                    <a:pt x="104973" y="306156"/>
                  </a:lnTo>
                  <a:lnTo>
                    <a:pt x="160912" y="256031"/>
                  </a:lnTo>
                  <a:lnTo>
                    <a:pt x="192823" y="232219"/>
                  </a:lnTo>
                  <a:lnTo>
                    <a:pt x="227237" y="209301"/>
                  </a:lnTo>
                  <a:lnTo>
                    <a:pt x="264061" y="187321"/>
                  </a:lnTo>
                  <a:lnTo>
                    <a:pt x="303201" y="166325"/>
                  </a:lnTo>
                  <a:lnTo>
                    <a:pt x="344566" y="146357"/>
                  </a:lnTo>
                  <a:lnTo>
                    <a:pt x="388060" y="127463"/>
                  </a:lnTo>
                  <a:lnTo>
                    <a:pt x="433591" y="109687"/>
                  </a:lnTo>
                  <a:lnTo>
                    <a:pt x="481066" y="93075"/>
                  </a:lnTo>
                  <a:lnTo>
                    <a:pt x="530392" y="77671"/>
                  </a:lnTo>
                  <a:lnTo>
                    <a:pt x="581474" y="63521"/>
                  </a:lnTo>
                  <a:lnTo>
                    <a:pt x="634220" y="50669"/>
                  </a:lnTo>
                  <a:lnTo>
                    <a:pt x="688537" y="39161"/>
                  </a:lnTo>
                  <a:lnTo>
                    <a:pt x="744332" y="29041"/>
                  </a:lnTo>
                  <a:lnTo>
                    <a:pt x="801510" y="20355"/>
                  </a:lnTo>
                  <a:lnTo>
                    <a:pt x="859979" y="13147"/>
                  </a:lnTo>
                  <a:lnTo>
                    <a:pt x="919646" y="7462"/>
                  </a:lnTo>
                  <a:lnTo>
                    <a:pt x="980417" y="3346"/>
                  </a:lnTo>
                  <a:lnTo>
                    <a:pt x="1042200" y="844"/>
                  </a:lnTo>
                  <a:lnTo>
                    <a:pt x="1104900" y="0"/>
                  </a:lnTo>
                  <a:lnTo>
                    <a:pt x="1167599" y="844"/>
                  </a:lnTo>
                  <a:lnTo>
                    <a:pt x="1229382" y="3346"/>
                  </a:lnTo>
                  <a:lnTo>
                    <a:pt x="1290153" y="7462"/>
                  </a:lnTo>
                  <a:lnTo>
                    <a:pt x="1349820" y="13147"/>
                  </a:lnTo>
                  <a:lnTo>
                    <a:pt x="1408289" y="20355"/>
                  </a:lnTo>
                  <a:lnTo>
                    <a:pt x="1465467" y="29041"/>
                  </a:lnTo>
                  <a:lnTo>
                    <a:pt x="1521262" y="39161"/>
                  </a:lnTo>
                  <a:lnTo>
                    <a:pt x="1575579" y="50669"/>
                  </a:lnTo>
                  <a:lnTo>
                    <a:pt x="1628325" y="63521"/>
                  </a:lnTo>
                  <a:lnTo>
                    <a:pt x="1679407" y="77671"/>
                  </a:lnTo>
                  <a:lnTo>
                    <a:pt x="1728733" y="93075"/>
                  </a:lnTo>
                  <a:lnTo>
                    <a:pt x="1776208" y="109687"/>
                  </a:lnTo>
                  <a:lnTo>
                    <a:pt x="1821739" y="127463"/>
                  </a:lnTo>
                  <a:lnTo>
                    <a:pt x="1865233" y="146357"/>
                  </a:lnTo>
                  <a:lnTo>
                    <a:pt x="1906598" y="166325"/>
                  </a:lnTo>
                  <a:lnTo>
                    <a:pt x="1945738" y="187321"/>
                  </a:lnTo>
                  <a:lnTo>
                    <a:pt x="1982562" y="209301"/>
                  </a:lnTo>
                  <a:lnTo>
                    <a:pt x="2016976" y="232219"/>
                  </a:lnTo>
                  <a:lnTo>
                    <a:pt x="2048887" y="256031"/>
                  </a:lnTo>
                  <a:lnTo>
                    <a:pt x="2078201" y="280692"/>
                  </a:lnTo>
                  <a:lnTo>
                    <a:pt x="2128668" y="332379"/>
                  </a:lnTo>
                  <a:lnTo>
                    <a:pt x="2167628" y="386920"/>
                  </a:lnTo>
                  <a:lnTo>
                    <a:pt x="2194338" y="443956"/>
                  </a:lnTo>
                  <a:lnTo>
                    <a:pt x="2208050" y="503126"/>
                  </a:lnTo>
                  <a:lnTo>
                    <a:pt x="2209800" y="533400"/>
                  </a:lnTo>
                  <a:lnTo>
                    <a:pt x="2208050" y="563673"/>
                  </a:lnTo>
                  <a:lnTo>
                    <a:pt x="2202866" y="593502"/>
                  </a:lnTo>
                  <a:lnTo>
                    <a:pt x="2182561" y="651650"/>
                  </a:lnTo>
                  <a:lnTo>
                    <a:pt x="2149633" y="707484"/>
                  </a:lnTo>
                  <a:lnTo>
                    <a:pt x="2104826" y="760643"/>
                  </a:lnTo>
                  <a:lnTo>
                    <a:pt x="2048887" y="810768"/>
                  </a:lnTo>
                  <a:lnTo>
                    <a:pt x="2016976" y="834580"/>
                  </a:lnTo>
                  <a:lnTo>
                    <a:pt x="1982562" y="857498"/>
                  </a:lnTo>
                  <a:lnTo>
                    <a:pt x="1945738" y="879478"/>
                  </a:lnTo>
                  <a:lnTo>
                    <a:pt x="1906598" y="900474"/>
                  </a:lnTo>
                  <a:lnTo>
                    <a:pt x="1865233" y="920442"/>
                  </a:lnTo>
                  <a:lnTo>
                    <a:pt x="1821739" y="939336"/>
                  </a:lnTo>
                  <a:lnTo>
                    <a:pt x="1776208" y="957112"/>
                  </a:lnTo>
                  <a:lnTo>
                    <a:pt x="1728733" y="973724"/>
                  </a:lnTo>
                  <a:lnTo>
                    <a:pt x="1679407" y="989128"/>
                  </a:lnTo>
                  <a:lnTo>
                    <a:pt x="1628325" y="1003278"/>
                  </a:lnTo>
                  <a:lnTo>
                    <a:pt x="1575579" y="1016130"/>
                  </a:lnTo>
                  <a:lnTo>
                    <a:pt x="1521262" y="1027638"/>
                  </a:lnTo>
                  <a:lnTo>
                    <a:pt x="1465467" y="1037758"/>
                  </a:lnTo>
                  <a:lnTo>
                    <a:pt x="1408289" y="1046444"/>
                  </a:lnTo>
                  <a:lnTo>
                    <a:pt x="1349820" y="1053652"/>
                  </a:lnTo>
                  <a:lnTo>
                    <a:pt x="1290153" y="1059337"/>
                  </a:lnTo>
                  <a:lnTo>
                    <a:pt x="1229382" y="1063453"/>
                  </a:lnTo>
                  <a:lnTo>
                    <a:pt x="1167599" y="1065955"/>
                  </a:lnTo>
                  <a:lnTo>
                    <a:pt x="1104900" y="1066800"/>
                  </a:lnTo>
                  <a:lnTo>
                    <a:pt x="1042200" y="1065955"/>
                  </a:lnTo>
                  <a:lnTo>
                    <a:pt x="980417" y="1063453"/>
                  </a:lnTo>
                  <a:lnTo>
                    <a:pt x="919646" y="1059337"/>
                  </a:lnTo>
                  <a:lnTo>
                    <a:pt x="859979" y="1053652"/>
                  </a:lnTo>
                  <a:lnTo>
                    <a:pt x="801510" y="1046444"/>
                  </a:lnTo>
                  <a:lnTo>
                    <a:pt x="744332" y="1037758"/>
                  </a:lnTo>
                  <a:lnTo>
                    <a:pt x="688537" y="1027638"/>
                  </a:lnTo>
                  <a:lnTo>
                    <a:pt x="634220" y="1016130"/>
                  </a:lnTo>
                  <a:lnTo>
                    <a:pt x="581474" y="1003278"/>
                  </a:lnTo>
                  <a:lnTo>
                    <a:pt x="530392" y="989128"/>
                  </a:lnTo>
                  <a:lnTo>
                    <a:pt x="481066" y="973724"/>
                  </a:lnTo>
                  <a:lnTo>
                    <a:pt x="433591" y="957112"/>
                  </a:lnTo>
                  <a:lnTo>
                    <a:pt x="388060" y="939336"/>
                  </a:lnTo>
                  <a:lnTo>
                    <a:pt x="344566" y="920442"/>
                  </a:lnTo>
                  <a:lnTo>
                    <a:pt x="303201" y="900474"/>
                  </a:lnTo>
                  <a:lnTo>
                    <a:pt x="264061" y="879478"/>
                  </a:lnTo>
                  <a:lnTo>
                    <a:pt x="227237" y="857498"/>
                  </a:lnTo>
                  <a:lnTo>
                    <a:pt x="192823" y="834580"/>
                  </a:lnTo>
                  <a:lnTo>
                    <a:pt x="160912" y="810768"/>
                  </a:lnTo>
                  <a:lnTo>
                    <a:pt x="131598" y="786107"/>
                  </a:lnTo>
                  <a:lnTo>
                    <a:pt x="81131" y="734420"/>
                  </a:lnTo>
                  <a:lnTo>
                    <a:pt x="42171" y="679879"/>
                  </a:lnTo>
                  <a:lnTo>
                    <a:pt x="15461" y="622843"/>
                  </a:lnTo>
                  <a:lnTo>
                    <a:pt x="1749" y="563673"/>
                  </a:lnTo>
                  <a:lnTo>
                    <a:pt x="0" y="5334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/>
          <p:cNvSpPr txBox="1"/>
          <p:nvPr/>
        </p:nvSpPr>
        <p:spPr>
          <a:xfrm>
            <a:off x="6632829" y="1302512"/>
            <a:ext cx="190246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5">
                <a:solidFill>
                  <a:srgbClr val="3333CC"/>
                </a:solidFill>
                <a:latin typeface="Arial Black"/>
                <a:cs typeface="Arial Black"/>
              </a:rPr>
              <a:t>PLAIN</a:t>
            </a:r>
            <a:r>
              <a:rPr dirty="0" sz="2000" spc="-100">
                <a:solidFill>
                  <a:srgbClr val="3333CC"/>
                </a:solidFill>
                <a:latin typeface="Arial Black"/>
                <a:cs typeface="Arial Black"/>
              </a:rPr>
              <a:t> </a:t>
            </a:r>
            <a:r>
              <a:rPr dirty="0" sz="2000">
                <a:solidFill>
                  <a:srgbClr val="3333CC"/>
                </a:solidFill>
                <a:latin typeface="Arial Black"/>
                <a:cs typeface="Arial Black"/>
              </a:rPr>
              <a:t>SCALE</a:t>
            </a:r>
            <a:endParaRPr sz="2000">
              <a:latin typeface="Arial Black"/>
              <a:cs typeface="Arial Black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8010525" y="39687"/>
            <a:ext cx="1109980" cy="195580"/>
            <a:chOff x="8010525" y="39687"/>
            <a:chExt cx="1109980" cy="195580"/>
          </a:xfrm>
        </p:grpSpPr>
        <p:sp>
          <p:nvSpPr>
            <p:cNvPr id="35" name="object 35"/>
            <p:cNvSpPr/>
            <p:nvPr/>
          </p:nvSpPr>
          <p:spPr>
            <a:xfrm>
              <a:off x="8016875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8056753" y="77469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80168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91313" y="22796"/>
                  </a:moveTo>
                  <a:lnTo>
                    <a:pt x="116967" y="48450"/>
                  </a:lnTo>
                  <a:lnTo>
                    <a:pt x="116967" y="31432"/>
                  </a:lnTo>
                  <a:lnTo>
                    <a:pt x="134111" y="31432"/>
                  </a:lnTo>
                  <a:lnTo>
                    <a:pt x="134111" y="65595"/>
                  </a:lnTo>
                  <a:lnTo>
                    <a:pt x="159766" y="91249"/>
                  </a:lnTo>
                  <a:lnTo>
                    <a:pt x="142621" y="91249"/>
                  </a:lnTo>
                  <a:lnTo>
                    <a:pt x="142621" y="159702"/>
                  </a:lnTo>
                  <a:lnTo>
                    <a:pt x="39877" y="159702"/>
                  </a:lnTo>
                  <a:lnTo>
                    <a:pt x="39877" y="91249"/>
                  </a:lnTo>
                  <a:lnTo>
                    <a:pt x="22859" y="91249"/>
                  </a:lnTo>
                  <a:lnTo>
                    <a:pt x="91313" y="22796"/>
                  </a:lnTo>
                  <a:close/>
                </a:path>
                <a:path w="182879" h="182879">
                  <a:moveTo>
                    <a:pt x="116967" y="48450"/>
                  </a:moveTo>
                  <a:lnTo>
                    <a:pt x="134111" y="65595"/>
                  </a:lnTo>
                </a:path>
                <a:path w="182879" h="182879">
                  <a:moveTo>
                    <a:pt x="142621" y="91249"/>
                  </a:moveTo>
                  <a:lnTo>
                    <a:pt x="39877" y="91249"/>
                  </a:lnTo>
                </a:path>
                <a:path w="182879" h="182879">
                  <a:moveTo>
                    <a:pt x="82676" y="159702"/>
                  </a:moveTo>
                  <a:lnTo>
                    <a:pt x="82676" y="125539"/>
                  </a:lnTo>
                  <a:lnTo>
                    <a:pt x="99822" y="125539"/>
                  </a:lnTo>
                  <a:lnTo>
                    <a:pt x="99822" y="159702"/>
                  </a:lnTo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8382000" y="461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8382000" y="46037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23622" y="91249"/>
                  </a:moveTo>
                  <a:lnTo>
                    <a:pt x="160527" y="22796"/>
                  </a:lnTo>
                  <a:lnTo>
                    <a:pt x="160527" y="159702"/>
                  </a:lnTo>
                  <a:lnTo>
                    <a:pt x="23622" y="91249"/>
                  </a:lnTo>
                  <a:close/>
                </a:path>
                <a:path w="184150" h="182879">
                  <a:moveTo>
                    <a:pt x="0" y="182562"/>
                  </a:moveTo>
                  <a:lnTo>
                    <a:pt x="184150" y="182562"/>
                  </a:lnTo>
                  <a:lnTo>
                    <a:pt x="184150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8566150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8566150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59766" y="91249"/>
                  </a:moveTo>
                  <a:lnTo>
                    <a:pt x="22859" y="159702"/>
                  </a:lnTo>
                  <a:lnTo>
                    <a:pt x="22859" y="22796"/>
                  </a:lnTo>
                  <a:lnTo>
                    <a:pt x="159766" y="91249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8199501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8199501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57023" y="91249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57023" y="91249"/>
                  </a:lnTo>
                  <a:close/>
                </a:path>
                <a:path w="182879" h="182879">
                  <a:moveTo>
                    <a:pt x="39877" y="22796"/>
                  </a:moveTo>
                  <a:lnTo>
                    <a:pt x="39877" y="159702"/>
                  </a:lnTo>
                  <a:lnTo>
                    <a:pt x="22732" y="159702"/>
                  </a:lnTo>
                  <a:lnTo>
                    <a:pt x="22732" y="22796"/>
                  </a:lnTo>
                  <a:lnTo>
                    <a:pt x="39877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8748776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8748776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25475" y="91249"/>
                  </a:moveTo>
                  <a:lnTo>
                    <a:pt x="22732" y="159702"/>
                  </a:lnTo>
                  <a:lnTo>
                    <a:pt x="22732" y="22796"/>
                  </a:lnTo>
                  <a:lnTo>
                    <a:pt x="125475" y="91249"/>
                  </a:lnTo>
                  <a:close/>
                </a:path>
                <a:path w="182879" h="182879">
                  <a:moveTo>
                    <a:pt x="142621" y="22796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142621" y="159702"/>
                  </a:lnTo>
                  <a:lnTo>
                    <a:pt x="142621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562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56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4939" y="179324"/>
            <a:ext cx="8723630" cy="666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solidFill>
                  <a:srgbClr val="FF0000"/>
                </a:solidFill>
                <a:latin typeface="Arial"/>
                <a:cs typeface="Arial"/>
              </a:rPr>
              <a:t>PROBLEM</a:t>
            </a:r>
            <a:r>
              <a:rPr dirty="0" sz="1400" spc="-1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FF0000"/>
                </a:solidFill>
                <a:latin typeface="Arial"/>
                <a:cs typeface="Arial"/>
              </a:rPr>
              <a:t>NO.3:-</a:t>
            </a:r>
            <a:r>
              <a:rPr dirty="0" sz="1400" spc="-4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The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distance</a:t>
            </a:r>
            <a:r>
              <a:rPr dirty="0" sz="1400" spc="-4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between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two </a:t>
            </a:r>
            <a:r>
              <a:rPr dirty="0" sz="1400">
                <a:latin typeface="Arial"/>
                <a:cs typeface="Arial"/>
              </a:rPr>
              <a:t>stations</a:t>
            </a:r>
            <a:r>
              <a:rPr dirty="0" sz="1400" spc="-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is 210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km.</a:t>
            </a:r>
            <a:r>
              <a:rPr dirty="0" sz="1400" spc="-8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</a:t>
            </a:r>
            <a:r>
              <a:rPr dirty="0" sz="1400" spc="-7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passenger</a:t>
            </a:r>
            <a:r>
              <a:rPr dirty="0" sz="1400" spc="-5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train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covers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this</a:t>
            </a:r>
            <a:r>
              <a:rPr dirty="0" sz="1400" spc="-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distance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in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7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hours.</a:t>
            </a:r>
            <a:r>
              <a:rPr dirty="0" sz="1400" spc="-3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Construct</a:t>
            </a:r>
            <a:r>
              <a:rPr dirty="0" sz="1400" spc="-5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plain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scale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to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measure</a:t>
            </a:r>
            <a:r>
              <a:rPr dirty="0" sz="1400" spc="-4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time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up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to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single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minute.</a:t>
            </a:r>
            <a:r>
              <a:rPr dirty="0" sz="1400" spc="-3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RF </a:t>
            </a:r>
            <a:r>
              <a:rPr dirty="0" sz="1400">
                <a:latin typeface="Arial"/>
                <a:cs typeface="Arial"/>
              </a:rPr>
              <a:t>is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1/200,000</a:t>
            </a:r>
            <a:r>
              <a:rPr dirty="0" sz="1400" spc="-5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Indicate</a:t>
            </a:r>
            <a:r>
              <a:rPr dirty="0" sz="1400" spc="-5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the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distance  </a:t>
            </a:r>
            <a:r>
              <a:rPr dirty="0" sz="1400" spc="-5">
                <a:latin typeface="Arial"/>
                <a:cs typeface="Arial"/>
              </a:rPr>
              <a:t>traveled </a:t>
            </a:r>
            <a:r>
              <a:rPr dirty="0" sz="1400">
                <a:latin typeface="Arial"/>
                <a:cs typeface="Arial"/>
              </a:rPr>
              <a:t>by train in 29</a:t>
            </a:r>
            <a:r>
              <a:rPr dirty="0" sz="1400" spc="-10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minutes.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4939" y="1033018"/>
            <a:ext cx="6238240" cy="4527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CONSTRUCTION:-</a:t>
            </a:r>
            <a:endParaRPr sz="1400">
              <a:latin typeface="Arial"/>
              <a:cs typeface="Arial"/>
            </a:endParaRPr>
          </a:p>
          <a:p>
            <a:pPr marL="5969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a)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210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km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in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7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hours.</a:t>
            </a:r>
            <a:r>
              <a:rPr dirty="0" sz="1400" spc="-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Means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speed</a:t>
            </a:r>
            <a:r>
              <a:rPr dirty="0" sz="1400" spc="-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of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the</a:t>
            </a:r>
            <a:r>
              <a:rPr dirty="0" sz="1400" spc="-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train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is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30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km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per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hour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(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60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minutes)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4939" y="1673098"/>
            <a:ext cx="8025130" cy="25869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08915">
              <a:lnSpc>
                <a:spcPct val="100000"/>
              </a:lnSpc>
              <a:spcBef>
                <a:spcPts val="105"/>
              </a:spcBef>
              <a:tabLst>
                <a:tab pos="2221230" algn="l"/>
              </a:tabLst>
            </a:pPr>
            <a:r>
              <a:rPr dirty="0" sz="1400">
                <a:latin typeface="Arial"/>
                <a:cs typeface="Arial"/>
              </a:rPr>
              <a:t>Length of scale</a:t>
            </a:r>
            <a:r>
              <a:rPr dirty="0" sz="1400" spc="-7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= </a:t>
            </a:r>
            <a:r>
              <a:rPr dirty="0" sz="1400" spc="-45">
                <a:latin typeface="Arial"/>
                <a:cs typeface="Arial"/>
              </a:rPr>
              <a:t>R.F.	</a:t>
            </a:r>
            <a:r>
              <a:rPr dirty="0" sz="1400" spc="-10">
                <a:latin typeface="Arial"/>
                <a:cs typeface="Arial"/>
              </a:rPr>
              <a:t>max. </a:t>
            </a:r>
            <a:r>
              <a:rPr dirty="0" sz="1400">
                <a:latin typeface="Arial"/>
                <a:cs typeface="Arial"/>
              </a:rPr>
              <a:t>distance per</a:t>
            </a:r>
            <a:r>
              <a:rPr dirty="0" sz="1400" spc="-6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hour</a:t>
            </a:r>
            <a:endParaRPr sz="1400">
              <a:latin typeface="Arial"/>
              <a:cs typeface="Arial"/>
            </a:endParaRPr>
          </a:p>
          <a:p>
            <a:pPr marL="1929764">
              <a:lnSpc>
                <a:spcPct val="100000"/>
              </a:lnSpc>
              <a:tabLst>
                <a:tab pos="3263900" algn="l"/>
              </a:tabLst>
            </a:pPr>
            <a:r>
              <a:rPr dirty="0" sz="1400">
                <a:latin typeface="Arial"/>
                <a:cs typeface="Arial"/>
              </a:rPr>
              <a:t>=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1/</a:t>
            </a:r>
            <a:r>
              <a:rPr dirty="0" sz="1400" spc="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2,00,000	30km</a:t>
            </a:r>
            <a:endParaRPr sz="1400">
              <a:latin typeface="Arial"/>
              <a:cs typeface="Arial"/>
            </a:endParaRPr>
          </a:p>
          <a:p>
            <a:pPr marL="1939289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= 15</a:t>
            </a:r>
            <a:r>
              <a:rPr dirty="0" sz="1400" spc="-3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cm</a:t>
            </a:r>
            <a:endParaRPr sz="1400">
              <a:latin typeface="Arial"/>
              <a:cs typeface="Arial"/>
            </a:endParaRPr>
          </a:p>
          <a:p>
            <a:pPr marL="216535" indent="-204470">
              <a:lnSpc>
                <a:spcPct val="100000"/>
              </a:lnSpc>
              <a:buAutoNum type="alphaLcParenR" startAt="2"/>
              <a:tabLst>
                <a:tab pos="217170" algn="l"/>
              </a:tabLst>
            </a:pPr>
            <a:r>
              <a:rPr dirty="0" sz="1400">
                <a:latin typeface="Arial"/>
                <a:cs typeface="Arial"/>
              </a:rPr>
              <a:t>15 cm length </a:t>
            </a:r>
            <a:r>
              <a:rPr dirty="0" sz="1400" spc="-5">
                <a:latin typeface="Arial"/>
                <a:cs typeface="Arial"/>
              </a:rPr>
              <a:t>will </a:t>
            </a:r>
            <a:r>
              <a:rPr dirty="0" sz="1400">
                <a:latin typeface="Arial"/>
                <a:cs typeface="Arial"/>
              </a:rPr>
              <a:t>represent 30 km and 1 hour i.e. 60</a:t>
            </a:r>
            <a:r>
              <a:rPr dirty="0" sz="1400" spc="-2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minutes.</a:t>
            </a:r>
            <a:endParaRPr sz="1400">
              <a:latin typeface="Arial"/>
              <a:cs typeface="Arial"/>
            </a:endParaRPr>
          </a:p>
          <a:p>
            <a:pPr marL="256540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</a:rPr>
              <a:t>Draw </a:t>
            </a:r>
            <a:r>
              <a:rPr dirty="0" sz="1400">
                <a:latin typeface="Arial"/>
                <a:cs typeface="Arial"/>
              </a:rPr>
              <a:t>a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line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15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cm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long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and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divide</a:t>
            </a:r>
            <a:r>
              <a:rPr dirty="0" sz="1400">
                <a:latin typeface="Arial"/>
                <a:cs typeface="Arial"/>
              </a:rPr>
              <a:t> it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in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6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equal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parts.</a:t>
            </a:r>
            <a:r>
              <a:rPr dirty="0" sz="1400" spc="-3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Each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part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will</a:t>
            </a:r>
            <a:r>
              <a:rPr dirty="0" sz="1400" spc="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represent</a:t>
            </a:r>
            <a:r>
              <a:rPr dirty="0" sz="1400" spc="-5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5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km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and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10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minutes.</a:t>
            </a:r>
            <a:endParaRPr sz="1400">
              <a:latin typeface="Arial"/>
              <a:cs typeface="Arial"/>
            </a:endParaRPr>
          </a:p>
          <a:p>
            <a:pPr marL="208915" marR="333375" indent="-196850">
              <a:lnSpc>
                <a:spcPct val="100000"/>
              </a:lnSpc>
              <a:buAutoNum type="alphaLcParenR" startAt="3"/>
              <a:tabLst>
                <a:tab pos="207645" algn="l"/>
              </a:tabLst>
            </a:pPr>
            <a:r>
              <a:rPr dirty="0" sz="1400">
                <a:latin typeface="Arial"/>
                <a:cs typeface="Arial"/>
              </a:rPr>
              <a:t>Sub</a:t>
            </a:r>
            <a:r>
              <a:rPr dirty="0" sz="1400" spc="-5">
                <a:latin typeface="Arial"/>
                <a:cs typeface="Arial"/>
              </a:rPr>
              <a:t> divide </a:t>
            </a:r>
            <a:r>
              <a:rPr dirty="0" sz="1400">
                <a:latin typeface="Arial"/>
                <a:cs typeface="Arial"/>
              </a:rPr>
              <a:t>the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first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part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in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10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equal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parts,which</a:t>
            </a:r>
            <a:r>
              <a:rPr dirty="0" sz="1400" spc="-4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will</a:t>
            </a:r>
            <a:r>
              <a:rPr dirty="0" sz="1400" spc="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represent</a:t>
            </a:r>
            <a:r>
              <a:rPr dirty="0" sz="1400" spc="-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second</a:t>
            </a:r>
            <a:r>
              <a:rPr dirty="0" sz="1400" spc="-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unit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or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fraction</a:t>
            </a:r>
            <a:r>
              <a:rPr dirty="0" sz="1400" spc="-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of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first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unit.  Each smaller part </a:t>
            </a:r>
            <a:r>
              <a:rPr dirty="0" sz="1400" spc="-5">
                <a:latin typeface="Arial"/>
                <a:cs typeface="Arial"/>
              </a:rPr>
              <a:t>will </a:t>
            </a:r>
            <a:r>
              <a:rPr dirty="0" sz="1400">
                <a:latin typeface="Arial"/>
                <a:cs typeface="Arial"/>
              </a:rPr>
              <a:t>represent distance </a:t>
            </a:r>
            <a:r>
              <a:rPr dirty="0" sz="1400" spc="-5">
                <a:latin typeface="Arial"/>
                <a:cs typeface="Arial"/>
              </a:rPr>
              <a:t>traveled </a:t>
            </a:r>
            <a:r>
              <a:rPr dirty="0" sz="1400">
                <a:latin typeface="Arial"/>
                <a:cs typeface="Arial"/>
              </a:rPr>
              <a:t>in one</a:t>
            </a:r>
            <a:r>
              <a:rPr dirty="0" sz="1400" spc="-2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minute.</a:t>
            </a:r>
            <a:endParaRPr sz="1400">
              <a:latin typeface="Arial"/>
              <a:cs typeface="Arial"/>
            </a:endParaRPr>
          </a:p>
          <a:p>
            <a:pPr marL="208915" marR="661670" indent="-196850">
              <a:lnSpc>
                <a:spcPct val="100000"/>
              </a:lnSpc>
              <a:buAutoNum type="alphaLcParenR" startAt="3"/>
              <a:tabLst>
                <a:tab pos="217170" algn="l"/>
              </a:tabLst>
            </a:pPr>
            <a:r>
              <a:rPr dirty="0" sz="1400">
                <a:latin typeface="Arial"/>
                <a:cs typeface="Arial"/>
              </a:rPr>
              <a:t>Place ( 0 ) at the end of first unit. </a:t>
            </a:r>
            <a:r>
              <a:rPr dirty="0" sz="1400" spc="-5">
                <a:latin typeface="Arial"/>
                <a:cs typeface="Arial"/>
              </a:rPr>
              <a:t>Number </a:t>
            </a:r>
            <a:r>
              <a:rPr dirty="0" sz="1400">
                <a:latin typeface="Arial"/>
                <a:cs typeface="Arial"/>
              </a:rPr>
              <a:t>the units on right side of </a:t>
            </a:r>
            <a:r>
              <a:rPr dirty="0" sz="1400" spc="-5">
                <a:latin typeface="Arial"/>
                <a:cs typeface="Arial"/>
              </a:rPr>
              <a:t>Zero </a:t>
            </a:r>
            <a:r>
              <a:rPr dirty="0" sz="1400">
                <a:latin typeface="Arial"/>
                <a:cs typeface="Arial"/>
              </a:rPr>
              <a:t>and subdivisions  on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left-hand</a:t>
            </a:r>
            <a:r>
              <a:rPr dirty="0" sz="1400" spc="-5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side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of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Zero.</a:t>
            </a:r>
            <a:r>
              <a:rPr dirty="0" sz="1400" spc="-45">
                <a:latin typeface="Arial"/>
                <a:cs typeface="Arial"/>
              </a:rPr>
              <a:t> </a:t>
            </a:r>
            <a:r>
              <a:rPr dirty="0" sz="1400" spc="-40">
                <a:solidFill>
                  <a:srgbClr val="FF0000"/>
                </a:solidFill>
                <a:latin typeface="Arial"/>
                <a:cs typeface="Arial"/>
              </a:rPr>
              <a:t>Take</a:t>
            </a:r>
            <a:r>
              <a:rPr dirty="0" sz="1400" spc="-2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0000"/>
                </a:solidFill>
                <a:latin typeface="Arial"/>
                <a:cs typeface="Arial"/>
              </a:rPr>
              <a:t>height</a:t>
            </a:r>
            <a:r>
              <a:rPr dirty="0" sz="1400" spc="-2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0000"/>
                </a:solidFill>
                <a:latin typeface="Arial"/>
                <a:cs typeface="Arial"/>
              </a:rPr>
              <a:t>of</a:t>
            </a:r>
            <a:r>
              <a:rPr dirty="0" sz="1400" spc="-1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0000"/>
                </a:solidFill>
                <a:latin typeface="Arial"/>
                <a:cs typeface="Arial"/>
              </a:rPr>
              <a:t>scale</a:t>
            </a:r>
            <a:r>
              <a:rPr dirty="0" sz="1400" spc="-2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0000"/>
                </a:solidFill>
                <a:latin typeface="Arial"/>
                <a:cs typeface="Arial"/>
              </a:rPr>
              <a:t>5</a:t>
            </a:r>
            <a:r>
              <a:rPr dirty="0" sz="1400" spc="-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0000"/>
                </a:solidFill>
                <a:latin typeface="Arial"/>
                <a:cs typeface="Arial"/>
              </a:rPr>
              <a:t>to</a:t>
            </a:r>
            <a:r>
              <a:rPr dirty="0" sz="1400" spc="-2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0000"/>
                </a:solidFill>
                <a:latin typeface="Arial"/>
                <a:cs typeface="Arial"/>
              </a:rPr>
              <a:t>10</a:t>
            </a:r>
            <a:r>
              <a:rPr dirty="0" sz="1400" spc="-5">
                <a:solidFill>
                  <a:srgbClr val="FF0000"/>
                </a:solidFill>
                <a:latin typeface="Arial"/>
                <a:cs typeface="Arial"/>
              </a:rPr>
              <a:t> mm</a:t>
            </a:r>
            <a:r>
              <a:rPr dirty="0" sz="1400" spc="-1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0000"/>
                </a:solidFill>
                <a:latin typeface="Arial"/>
                <a:cs typeface="Arial"/>
              </a:rPr>
              <a:t>for</a:t>
            </a:r>
            <a:r>
              <a:rPr dirty="0" sz="1400" spc="-2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0000"/>
                </a:solidFill>
                <a:latin typeface="Arial"/>
                <a:cs typeface="Arial"/>
              </a:rPr>
              <a:t>getting</a:t>
            </a:r>
            <a:r>
              <a:rPr dirty="0" sz="1400" spc="-3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dirty="0" sz="1400" spc="-1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0000"/>
                </a:solidFill>
                <a:latin typeface="Arial"/>
                <a:cs typeface="Arial"/>
              </a:rPr>
              <a:t>proper</a:t>
            </a:r>
            <a:r>
              <a:rPr dirty="0" sz="1400" spc="-3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0000"/>
                </a:solidFill>
                <a:latin typeface="Arial"/>
                <a:cs typeface="Arial"/>
              </a:rPr>
              <a:t>look</a:t>
            </a:r>
            <a:r>
              <a:rPr dirty="0" sz="1400" spc="-1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0000"/>
                </a:solidFill>
                <a:latin typeface="Arial"/>
                <a:cs typeface="Arial"/>
              </a:rPr>
              <a:t>of</a:t>
            </a:r>
            <a:r>
              <a:rPr dirty="0" sz="1400" spc="-1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0000"/>
                </a:solidFill>
                <a:latin typeface="Arial"/>
                <a:cs typeface="Arial"/>
              </a:rPr>
              <a:t>scale.</a:t>
            </a:r>
            <a:endParaRPr sz="1400">
              <a:latin typeface="Arial"/>
              <a:cs typeface="Arial"/>
            </a:endParaRPr>
          </a:p>
          <a:p>
            <a:pPr marL="216535" indent="-204470">
              <a:lnSpc>
                <a:spcPct val="100000"/>
              </a:lnSpc>
              <a:buAutoNum type="alphaLcParenR" startAt="3"/>
              <a:tabLst>
                <a:tab pos="217170" algn="l"/>
              </a:tabLst>
            </a:pPr>
            <a:r>
              <a:rPr dirty="0" sz="1400">
                <a:latin typeface="Arial"/>
                <a:cs typeface="Arial"/>
              </a:rPr>
              <a:t>Show km on upper side and </a:t>
            </a:r>
            <a:r>
              <a:rPr dirty="0" sz="1400" spc="-5">
                <a:latin typeface="Arial"/>
                <a:cs typeface="Arial"/>
              </a:rPr>
              <a:t>time </a:t>
            </a:r>
            <a:r>
              <a:rPr dirty="0" sz="1400">
                <a:latin typeface="Arial"/>
                <a:cs typeface="Arial"/>
              </a:rPr>
              <a:t>in minutes on </a:t>
            </a:r>
            <a:r>
              <a:rPr dirty="0" sz="1400" spc="-5">
                <a:latin typeface="Arial"/>
                <a:cs typeface="Arial"/>
              </a:rPr>
              <a:t>lower </a:t>
            </a:r>
            <a:r>
              <a:rPr dirty="0" sz="1400">
                <a:latin typeface="Arial"/>
                <a:cs typeface="Arial"/>
              </a:rPr>
              <a:t>side of the scale as</a:t>
            </a:r>
            <a:r>
              <a:rPr dirty="0" sz="1400" spc="-27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shown.</a:t>
            </a:r>
            <a:endParaRPr sz="1400">
              <a:latin typeface="Arial"/>
              <a:cs typeface="Arial"/>
            </a:endParaRPr>
          </a:p>
          <a:p>
            <a:pPr marL="247015">
              <a:lnSpc>
                <a:spcPct val="100000"/>
              </a:lnSpc>
              <a:spcBef>
                <a:spcPts val="5"/>
              </a:spcBef>
            </a:pPr>
            <a:r>
              <a:rPr dirty="0" sz="1400">
                <a:latin typeface="Arial"/>
                <a:cs typeface="Arial"/>
              </a:rPr>
              <a:t>After construction of scale </a:t>
            </a:r>
            <a:r>
              <a:rPr dirty="0" sz="1400" spc="-5">
                <a:latin typeface="Arial"/>
                <a:cs typeface="Arial"/>
              </a:rPr>
              <a:t>mention </a:t>
            </a:r>
            <a:r>
              <a:rPr dirty="0" sz="1400" spc="-10">
                <a:latin typeface="Arial"/>
                <a:cs typeface="Arial"/>
              </a:rPr>
              <a:t>it’s </a:t>
            </a:r>
            <a:r>
              <a:rPr dirty="0" sz="1400" spc="-5">
                <a:latin typeface="Arial"/>
                <a:cs typeface="Arial"/>
              </a:rPr>
              <a:t>RF </a:t>
            </a:r>
            <a:r>
              <a:rPr dirty="0" sz="1400">
                <a:latin typeface="Arial"/>
                <a:cs typeface="Arial"/>
              </a:rPr>
              <a:t>and </a:t>
            </a:r>
            <a:r>
              <a:rPr dirty="0" sz="1400" spc="-5">
                <a:latin typeface="Arial"/>
                <a:cs typeface="Arial"/>
              </a:rPr>
              <a:t>name </a:t>
            </a:r>
            <a:r>
              <a:rPr dirty="0" sz="1400">
                <a:latin typeface="Arial"/>
                <a:cs typeface="Arial"/>
              </a:rPr>
              <a:t>of scale</a:t>
            </a:r>
            <a:r>
              <a:rPr dirty="0" sz="1400" spc="-28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as </a:t>
            </a:r>
            <a:r>
              <a:rPr dirty="0" sz="1400" spc="-5">
                <a:latin typeface="Arial"/>
                <a:cs typeface="Arial"/>
              </a:rPr>
              <a:t>shown.</a:t>
            </a:r>
            <a:endParaRPr sz="1400">
              <a:latin typeface="Arial"/>
              <a:cs typeface="Arial"/>
            </a:endParaRPr>
          </a:p>
          <a:p>
            <a:pPr marL="216535" indent="-157480">
              <a:lnSpc>
                <a:spcPct val="100000"/>
              </a:lnSpc>
              <a:buAutoNum type="alphaLcParenR" startAt="6"/>
              <a:tabLst>
                <a:tab pos="217170" algn="l"/>
              </a:tabLst>
            </a:pPr>
            <a:r>
              <a:rPr dirty="0" sz="1400">
                <a:latin typeface="Arial"/>
                <a:cs typeface="Arial"/>
              </a:rPr>
              <a:t>Show the distance </a:t>
            </a:r>
            <a:r>
              <a:rPr dirty="0" sz="1400" spc="-5">
                <a:latin typeface="Arial"/>
                <a:cs typeface="Arial"/>
              </a:rPr>
              <a:t>traveled </a:t>
            </a:r>
            <a:r>
              <a:rPr dirty="0" sz="1400">
                <a:latin typeface="Arial"/>
                <a:cs typeface="Arial"/>
              </a:rPr>
              <a:t>in 29 minutes, </a:t>
            </a:r>
            <a:r>
              <a:rPr dirty="0" sz="1400" spc="-5">
                <a:latin typeface="Arial"/>
                <a:cs typeface="Arial"/>
              </a:rPr>
              <a:t>which </a:t>
            </a:r>
            <a:r>
              <a:rPr dirty="0" sz="1400">
                <a:latin typeface="Arial"/>
                <a:cs typeface="Arial"/>
              </a:rPr>
              <a:t>is 14.5 </a:t>
            </a:r>
            <a:r>
              <a:rPr dirty="0" sz="1400" spc="-5">
                <a:latin typeface="Arial"/>
                <a:cs typeface="Arial"/>
              </a:rPr>
              <a:t>km, </a:t>
            </a:r>
            <a:r>
              <a:rPr dirty="0" sz="1400">
                <a:latin typeface="Arial"/>
                <a:cs typeface="Arial"/>
              </a:rPr>
              <a:t>on it as</a:t>
            </a:r>
            <a:r>
              <a:rPr dirty="0" sz="1400" spc="-24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shown.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159000" y="17399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0" y="0"/>
                </a:moveTo>
                <a:lnTo>
                  <a:pt x="152400" y="152400"/>
                </a:lnTo>
              </a:path>
              <a:path w="152400" h="152400">
                <a:moveTo>
                  <a:pt x="152400" y="0"/>
                </a:moveTo>
                <a:lnTo>
                  <a:pt x="0" y="15240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200400" y="191135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0" y="0"/>
                </a:moveTo>
                <a:lnTo>
                  <a:pt x="152400" y="152400"/>
                </a:lnTo>
              </a:path>
              <a:path w="152400" h="152400">
                <a:moveTo>
                  <a:pt x="152400" y="0"/>
                </a:moveTo>
                <a:lnTo>
                  <a:pt x="0" y="15240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" name="object 7"/>
          <p:cNvGrpSpPr/>
          <p:nvPr/>
        </p:nvGrpSpPr>
        <p:grpSpPr>
          <a:xfrm>
            <a:off x="6508750" y="965200"/>
            <a:ext cx="2222500" cy="1079500"/>
            <a:chOff x="6508750" y="965200"/>
            <a:chExt cx="2222500" cy="1079500"/>
          </a:xfrm>
        </p:grpSpPr>
        <p:sp>
          <p:nvSpPr>
            <p:cNvPr id="8" name="object 8"/>
            <p:cNvSpPr/>
            <p:nvPr/>
          </p:nvSpPr>
          <p:spPr>
            <a:xfrm>
              <a:off x="6515100" y="971550"/>
              <a:ext cx="2209800" cy="1066800"/>
            </a:xfrm>
            <a:custGeom>
              <a:avLst/>
              <a:gdLst/>
              <a:ahLst/>
              <a:cxnLst/>
              <a:rect l="l" t="t" r="r" b="b"/>
              <a:pathLst>
                <a:path w="2209800" h="1066800">
                  <a:moveTo>
                    <a:pt x="1104900" y="0"/>
                  </a:moveTo>
                  <a:lnTo>
                    <a:pt x="1042200" y="844"/>
                  </a:lnTo>
                  <a:lnTo>
                    <a:pt x="980417" y="3346"/>
                  </a:lnTo>
                  <a:lnTo>
                    <a:pt x="919646" y="7462"/>
                  </a:lnTo>
                  <a:lnTo>
                    <a:pt x="859979" y="13147"/>
                  </a:lnTo>
                  <a:lnTo>
                    <a:pt x="801510" y="20355"/>
                  </a:lnTo>
                  <a:lnTo>
                    <a:pt x="744332" y="29041"/>
                  </a:lnTo>
                  <a:lnTo>
                    <a:pt x="688537" y="39161"/>
                  </a:lnTo>
                  <a:lnTo>
                    <a:pt x="634220" y="50669"/>
                  </a:lnTo>
                  <a:lnTo>
                    <a:pt x="581474" y="63521"/>
                  </a:lnTo>
                  <a:lnTo>
                    <a:pt x="530392" y="77671"/>
                  </a:lnTo>
                  <a:lnTo>
                    <a:pt x="481066" y="93075"/>
                  </a:lnTo>
                  <a:lnTo>
                    <a:pt x="433591" y="109687"/>
                  </a:lnTo>
                  <a:lnTo>
                    <a:pt x="388060" y="127463"/>
                  </a:lnTo>
                  <a:lnTo>
                    <a:pt x="344566" y="146357"/>
                  </a:lnTo>
                  <a:lnTo>
                    <a:pt x="303201" y="166325"/>
                  </a:lnTo>
                  <a:lnTo>
                    <a:pt x="264061" y="187321"/>
                  </a:lnTo>
                  <a:lnTo>
                    <a:pt x="227237" y="209301"/>
                  </a:lnTo>
                  <a:lnTo>
                    <a:pt x="192823" y="232219"/>
                  </a:lnTo>
                  <a:lnTo>
                    <a:pt x="160912" y="256031"/>
                  </a:lnTo>
                  <a:lnTo>
                    <a:pt x="131598" y="280692"/>
                  </a:lnTo>
                  <a:lnTo>
                    <a:pt x="81131" y="332379"/>
                  </a:lnTo>
                  <a:lnTo>
                    <a:pt x="42171" y="386920"/>
                  </a:lnTo>
                  <a:lnTo>
                    <a:pt x="15461" y="443956"/>
                  </a:lnTo>
                  <a:lnTo>
                    <a:pt x="1749" y="503126"/>
                  </a:lnTo>
                  <a:lnTo>
                    <a:pt x="0" y="533400"/>
                  </a:lnTo>
                  <a:lnTo>
                    <a:pt x="1749" y="563673"/>
                  </a:lnTo>
                  <a:lnTo>
                    <a:pt x="15461" y="622843"/>
                  </a:lnTo>
                  <a:lnTo>
                    <a:pt x="42171" y="679879"/>
                  </a:lnTo>
                  <a:lnTo>
                    <a:pt x="81131" y="734420"/>
                  </a:lnTo>
                  <a:lnTo>
                    <a:pt x="131598" y="786107"/>
                  </a:lnTo>
                  <a:lnTo>
                    <a:pt x="160912" y="810768"/>
                  </a:lnTo>
                  <a:lnTo>
                    <a:pt x="192823" y="834580"/>
                  </a:lnTo>
                  <a:lnTo>
                    <a:pt x="227237" y="857498"/>
                  </a:lnTo>
                  <a:lnTo>
                    <a:pt x="264061" y="879478"/>
                  </a:lnTo>
                  <a:lnTo>
                    <a:pt x="303201" y="900474"/>
                  </a:lnTo>
                  <a:lnTo>
                    <a:pt x="344566" y="920442"/>
                  </a:lnTo>
                  <a:lnTo>
                    <a:pt x="388060" y="939336"/>
                  </a:lnTo>
                  <a:lnTo>
                    <a:pt x="433591" y="957112"/>
                  </a:lnTo>
                  <a:lnTo>
                    <a:pt x="481066" y="973724"/>
                  </a:lnTo>
                  <a:lnTo>
                    <a:pt x="530392" y="989128"/>
                  </a:lnTo>
                  <a:lnTo>
                    <a:pt x="581474" y="1003278"/>
                  </a:lnTo>
                  <a:lnTo>
                    <a:pt x="634220" y="1016130"/>
                  </a:lnTo>
                  <a:lnTo>
                    <a:pt x="688537" y="1027638"/>
                  </a:lnTo>
                  <a:lnTo>
                    <a:pt x="744332" y="1037758"/>
                  </a:lnTo>
                  <a:lnTo>
                    <a:pt x="801510" y="1046444"/>
                  </a:lnTo>
                  <a:lnTo>
                    <a:pt x="859979" y="1053652"/>
                  </a:lnTo>
                  <a:lnTo>
                    <a:pt x="919646" y="1059337"/>
                  </a:lnTo>
                  <a:lnTo>
                    <a:pt x="980417" y="1063453"/>
                  </a:lnTo>
                  <a:lnTo>
                    <a:pt x="1042200" y="1065955"/>
                  </a:lnTo>
                  <a:lnTo>
                    <a:pt x="1104900" y="1066800"/>
                  </a:lnTo>
                  <a:lnTo>
                    <a:pt x="1167599" y="1065955"/>
                  </a:lnTo>
                  <a:lnTo>
                    <a:pt x="1229382" y="1063453"/>
                  </a:lnTo>
                  <a:lnTo>
                    <a:pt x="1290153" y="1059337"/>
                  </a:lnTo>
                  <a:lnTo>
                    <a:pt x="1349820" y="1053652"/>
                  </a:lnTo>
                  <a:lnTo>
                    <a:pt x="1408289" y="1046444"/>
                  </a:lnTo>
                  <a:lnTo>
                    <a:pt x="1465467" y="1037758"/>
                  </a:lnTo>
                  <a:lnTo>
                    <a:pt x="1521262" y="1027638"/>
                  </a:lnTo>
                  <a:lnTo>
                    <a:pt x="1575579" y="1016130"/>
                  </a:lnTo>
                  <a:lnTo>
                    <a:pt x="1628325" y="1003278"/>
                  </a:lnTo>
                  <a:lnTo>
                    <a:pt x="1679407" y="989128"/>
                  </a:lnTo>
                  <a:lnTo>
                    <a:pt x="1728733" y="973724"/>
                  </a:lnTo>
                  <a:lnTo>
                    <a:pt x="1776208" y="957112"/>
                  </a:lnTo>
                  <a:lnTo>
                    <a:pt x="1821739" y="939336"/>
                  </a:lnTo>
                  <a:lnTo>
                    <a:pt x="1865233" y="920442"/>
                  </a:lnTo>
                  <a:lnTo>
                    <a:pt x="1906598" y="900474"/>
                  </a:lnTo>
                  <a:lnTo>
                    <a:pt x="1945738" y="879478"/>
                  </a:lnTo>
                  <a:lnTo>
                    <a:pt x="1982562" y="857498"/>
                  </a:lnTo>
                  <a:lnTo>
                    <a:pt x="2016976" y="834580"/>
                  </a:lnTo>
                  <a:lnTo>
                    <a:pt x="2048887" y="810768"/>
                  </a:lnTo>
                  <a:lnTo>
                    <a:pt x="2078201" y="786107"/>
                  </a:lnTo>
                  <a:lnTo>
                    <a:pt x="2128668" y="734420"/>
                  </a:lnTo>
                  <a:lnTo>
                    <a:pt x="2167628" y="679879"/>
                  </a:lnTo>
                  <a:lnTo>
                    <a:pt x="2194338" y="622843"/>
                  </a:lnTo>
                  <a:lnTo>
                    <a:pt x="2208050" y="563673"/>
                  </a:lnTo>
                  <a:lnTo>
                    <a:pt x="2209800" y="533400"/>
                  </a:lnTo>
                  <a:lnTo>
                    <a:pt x="2208050" y="503126"/>
                  </a:lnTo>
                  <a:lnTo>
                    <a:pt x="2194338" y="443956"/>
                  </a:lnTo>
                  <a:lnTo>
                    <a:pt x="2167628" y="386920"/>
                  </a:lnTo>
                  <a:lnTo>
                    <a:pt x="2128668" y="332379"/>
                  </a:lnTo>
                  <a:lnTo>
                    <a:pt x="2078201" y="280692"/>
                  </a:lnTo>
                  <a:lnTo>
                    <a:pt x="2048887" y="256031"/>
                  </a:lnTo>
                  <a:lnTo>
                    <a:pt x="2016976" y="232219"/>
                  </a:lnTo>
                  <a:lnTo>
                    <a:pt x="1982562" y="209301"/>
                  </a:lnTo>
                  <a:lnTo>
                    <a:pt x="1945738" y="187321"/>
                  </a:lnTo>
                  <a:lnTo>
                    <a:pt x="1906598" y="166325"/>
                  </a:lnTo>
                  <a:lnTo>
                    <a:pt x="1865233" y="146357"/>
                  </a:lnTo>
                  <a:lnTo>
                    <a:pt x="1821739" y="127463"/>
                  </a:lnTo>
                  <a:lnTo>
                    <a:pt x="1776208" y="109687"/>
                  </a:lnTo>
                  <a:lnTo>
                    <a:pt x="1728733" y="93075"/>
                  </a:lnTo>
                  <a:lnTo>
                    <a:pt x="1679407" y="77671"/>
                  </a:lnTo>
                  <a:lnTo>
                    <a:pt x="1628325" y="63521"/>
                  </a:lnTo>
                  <a:lnTo>
                    <a:pt x="1575579" y="50669"/>
                  </a:lnTo>
                  <a:lnTo>
                    <a:pt x="1521262" y="39161"/>
                  </a:lnTo>
                  <a:lnTo>
                    <a:pt x="1465467" y="29041"/>
                  </a:lnTo>
                  <a:lnTo>
                    <a:pt x="1408289" y="20355"/>
                  </a:lnTo>
                  <a:lnTo>
                    <a:pt x="1349820" y="13147"/>
                  </a:lnTo>
                  <a:lnTo>
                    <a:pt x="1290153" y="7462"/>
                  </a:lnTo>
                  <a:lnTo>
                    <a:pt x="1229382" y="3346"/>
                  </a:lnTo>
                  <a:lnTo>
                    <a:pt x="1167599" y="844"/>
                  </a:lnTo>
                  <a:lnTo>
                    <a:pt x="1104900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6515100" y="971550"/>
              <a:ext cx="2209800" cy="1066800"/>
            </a:xfrm>
            <a:custGeom>
              <a:avLst/>
              <a:gdLst/>
              <a:ahLst/>
              <a:cxnLst/>
              <a:rect l="l" t="t" r="r" b="b"/>
              <a:pathLst>
                <a:path w="2209800" h="1066800">
                  <a:moveTo>
                    <a:pt x="0" y="533400"/>
                  </a:moveTo>
                  <a:lnTo>
                    <a:pt x="6933" y="473297"/>
                  </a:lnTo>
                  <a:lnTo>
                    <a:pt x="27238" y="415149"/>
                  </a:lnTo>
                  <a:lnTo>
                    <a:pt x="60166" y="359315"/>
                  </a:lnTo>
                  <a:lnTo>
                    <a:pt x="104973" y="306156"/>
                  </a:lnTo>
                  <a:lnTo>
                    <a:pt x="160912" y="256031"/>
                  </a:lnTo>
                  <a:lnTo>
                    <a:pt x="192823" y="232219"/>
                  </a:lnTo>
                  <a:lnTo>
                    <a:pt x="227237" y="209301"/>
                  </a:lnTo>
                  <a:lnTo>
                    <a:pt x="264061" y="187321"/>
                  </a:lnTo>
                  <a:lnTo>
                    <a:pt x="303201" y="166325"/>
                  </a:lnTo>
                  <a:lnTo>
                    <a:pt x="344566" y="146357"/>
                  </a:lnTo>
                  <a:lnTo>
                    <a:pt x="388060" y="127463"/>
                  </a:lnTo>
                  <a:lnTo>
                    <a:pt x="433591" y="109687"/>
                  </a:lnTo>
                  <a:lnTo>
                    <a:pt x="481066" y="93075"/>
                  </a:lnTo>
                  <a:lnTo>
                    <a:pt x="530392" y="77671"/>
                  </a:lnTo>
                  <a:lnTo>
                    <a:pt x="581474" y="63521"/>
                  </a:lnTo>
                  <a:lnTo>
                    <a:pt x="634220" y="50669"/>
                  </a:lnTo>
                  <a:lnTo>
                    <a:pt x="688537" y="39161"/>
                  </a:lnTo>
                  <a:lnTo>
                    <a:pt x="744332" y="29041"/>
                  </a:lnTo>
                  <a:lnTo>
                    <a:pt x="801510" y="20355"/>
                  </a:lnTo>
                  <a:lnTo>
                    <a:pt x="859979" y="13147"/>
                  </a:lnTo>
                  <a:lnTo>
                    <a:pt x="919646" y="7462"/>
                  </a:lnTo>
                  <a:lnTo>
                    <a:pt x="980417" y="3346"/>
                  </a:lnTo>
                  <a:lnTo>
                    <a:pt x="1042200" y="844"/>
                  </a:lnTo>
                  <a:lnTo>
                    <a:pt x="1104900" y="0"/>
                  </a:lnTo>
                  <a:lnTo>
                    <a:pt x="1167599" y="844"/>
                  </a:lnTo>
                  <a:lnTo>
                    <a:pt x="1229382" y="3346"/>
                  </a:lnTo>
                  <a:lnTo>
                    <a:pt x="1290153" y="7462"/>
                  </a:lnTo>
                  <a:lnTo>
                    <a:pt x="1349820" y="13147"/>
                  </a:lnTo>
                  <a:lnTo>
                    <a:pt x="1408289" y="20355"/>
                  </a:lnTo>
                  <a:lnTo>
                    <a:pt x="1465467" y="29041"/>
                  </a:lnTo>
                  <a:lnTo>
                    <a:pt x="1521262" y="39161"/>
                  </a:lnTo>
                  <a:lnTo>
                    <a:pt x="1575579" y="50669"/>
                  </a:lnTo>
                  <a:lnTo>
                    <a:pt x="1628325" y="63521"/>
                  </a:lnTo>
                  <a:lnTo>
                    <a:pt x="1679407" y="77671"/>
                  </a:lnTo>
                  <a:lnTo>
                    <a:pt x="1728733" y="93075"/>
                  </a:lnTo>
                  <a:lnTo>
                    <a:pt x="1776208" y="109687"/>
                  </a:lnTo>
                  <a:lnTo>
                    <a:pt x="1821739" y="127463"/>
                  </a:lnTo>
                  <a:lnTo>
                    <a:pt x="1865233" y="146357"/>
                  </a:lnTo>
                  <a:lnTo>
                    <a:pt x="1906598" y="166325"/>
                  </a:lnTo>
                  <a:lnTo>
                    <a:pt x="1945738" y="187321"/>
                  </a:lnTo>
                  <a:lnTo>
                    <a:pt x="1982562" y="209301"/>
                  </a:lnTo>
                  <a:lnTo>
                    <a:pt x="2016976" y="232219"/>
                  </a:lnTo>
                  <a:lnTo>
                    <a:pt x="2048887" y="256031"/>
                  </a:lnTo>
                  <a:lnTo>
                    <a:pt x="2078201" y="280692"/>
                  </a:lnTo>
                  <a:lnTo>
                    <a:pt x="2128668" y="332379"/>
                  </a:lnTo>
                  <a:lnTo>
                    <a:pt x="2167628" y="386920"/>
                  </a:lnTo>
                  <a:lnTo>
                    <a:pt x="2194338" y="443956"/>
                  </a:lnTo>
                  <a:lnTo>
                    <a:pt x="2208050" y="503126"/>
                  </a:lnTo>
                  <a:lnTo>
                    <a:pt x="2209800" y="533400"/>
                  </a:lnTo>
                  <a:lnTo>
                    <a:pt x="2208050" y="563673"/>
                  </a:lnTo>
                  <a:lnTo>
                    <a:pt x="2202866" y="593502"/>
                  </a:lnTo>
                  <a:lnTo>
                    <a:pt x="2182561" y="651650"/>
                  </a:lnTo>
                  <a:lnTo>
                    <a:pt x="2149633" y="707484"/>
                  </a:lnTo>
                  <a:lnTo>
                    <a:pt x="2104826" y="760643"/>
                  </a:lnTo>
                  <a:lnTo>
                    <a:pt x="2048887" y="810768"/>
                  </a:lnTo>
                  <a:lnTo>
                    <a:pt x="2016976" y="834580"/>
                  </a:lnTo>
                  <a:lnTo>
                    <a:pt x="1982562" y="857498"/>
                  </a:lnTo>
                  <a:lnTo>
                    <a:pt x="1945738" y="879478"/>
                  </a:lnTo>
                  <a:lnTo>
                    <a:pt x="1906598" y="900474"/>
                  </a:lnTo>
                  <a:lnTo>
                    <a:pt x="1865233" y="920442"/>
                  </a:lnTo>
                  <a:lnTo>
                    <a:pt x="1821739" y="939336"/>
                  </a:lnTo>
                  <a:lnTo>
                    <a:pt x="1776208" y="957112"/>
                  </a:lnTo>
                  <a:lnTo>
                    <a:pt x="1728733" y="973724"/>
                  </a:lnTo>
                  <a:lnTo>
                    <a:pt x="1679407" y="989128"/>
                  </a:lnTo>
                  <a:lnTo>
                    <a:pt x="1628325" y="1003278"/>
                  </a:lnTo>
                  <a:lnTo>
                    <a:pt x="1575579" y="1016130"/>
                  </a:lnTo>
                  <a:lnTo>
                    <a:pt x="1521262" y="1027638"/>
                  </a:lnTo>
                  <a:lnTo>
                    <a:pt x="1465467" y="1037758"/>
                  </a:lnTo>
                  <a:lnTo>
                    <a:pt x="1408289" y="1046444"/>
                  </a:lnTo>
                  <a:lnTo>
                    <a:pt x="1349820" y="1053652"/>
                  </a:lnTo>
                  <a:lnTo>
                    <a:pt x="1290153" y="1059337"/>
                  </a:lnTo>
                  <a:lnTo>
                    <a:pt x="1229382" y="1063453"/>
                  </a:lnTo>
                  <a:lnTo>
                    <a:pt x="1167599" y="1065955"/>
                  </a:lnTo>
                  <a:lnTo>
                    <a:pt x="1104900" y="1066800"/>
                  </a:lnTo>
                  <a:lnTo>
                    <a:pt x="1042200" y="1065955"/>
                  </a:lnTo>
                  <a:lnTo>
                    <a:pt x="980417" y="1063453"/>
                  </a:lnTo>
                  <a:lnTo>
                    <a:pt x="919646" y="1059337"/>
                  </a:lnTo>
                  <a:lnTo>
                    <a:pt x="859979" y="1053652"/>
                  </a:lnTo>
                  <a:lnTo>
                    <a:pt x="801510" y="1046444"/>
                  </a:lnTo>
                  <a:lnTo>
                    <a:pt x="744332" y="1037758"/>
                  </a:lnTo>
                  <a:lnTo>
                    <a:pt x="688537" y="1027638"/>
                  </a:lnTo>
                  <a:lnTo>
                    <a:pt x="634220" y="1016130"/>
                  </a:lnTo>
                  <a:lnTo>
                    <a:pt x="581474" y="1003278"/>
                  </a:lnTo>
                  <a:lnTo>
                    <a:pt x="530392" y="989128"/>
                  </a:lnTo>
                  <a:lnTo>
                    <a:pt x="481066" y="973724"/>
                  </a:lnTo>
                  <a:lnTo>
                    <a:pt x="433591" y="957112"/>
                  </a:lnTo>
                  <a:lnTo>
                    <a:pt x="388060" y="939336"/>
                  </a:lnTo>
                  <a:lnTo>
                    <a:pt x="344566" y="920442"/>
                  </a:lnTo>
                  <a:lnTo>
                    <a:pt x="303201" y="900474"/>
                  </a:lnTo>
                  <a:lnTo>
                    <a:pt x="264061" y="879478"/>
                  </a:lnTo>
                  <a:lnTo>
                    <a:pt x="227237" y="857498"/>
                  </a:lnTo>
                  <a:lnTo>
                    <a:pt x="192823" y="834580"/>
                  </a:lnTo>
                  <a:lnTo>
                    <a:pt x="160912" y="810768"/>
                  </a:lnTo>
                  <a:lnTo>
                    <a:pt x="131598" y="786107"/>
                  </a:lnTo>
                  <a:lnTo>
                    <a:pt x="81131" y="734420"/>
                  </a:lnTo>
                  <a:lnTo>
                    <a:pt x="42171" y="679879"/>
                  </a:lnTo>
                  <a:lnTo>
                    <a:pt x="15461" y="622843"/>
                  </a:lnTo>
                  <a:lnTo>
                    <a:pt x="1749" y="563673"/>
                  </a:lnTo>
                  <a:lnTo>
                    <a:pt x="0" y="5334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6632829" y="1302512"/>
            <a:ext cx="190246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5">
                <a:solidFill>
                  <a:srgbClr val="3333CC"/>
                </a:solidFill>
                <a:latin typeface="Arial Black"/>
                <a:cs typeface="Arial Black"/>
              </a:rPr>
              <a:t>PLAIN</a:t>
            </a:r>
            <a:r>
              <a:rPr dirty="0" sz="2000" spc="-100">
                <a:solidFill>
                  <a:srgbClr val="3333CC"/>
                </a:solidFill>
                <a:latin typeface="Arial Black"/>
                <a:cs typeface="Arial Black"/>
              </a:rPr>
              <a:t> </a:t>
            </a:r>
            <a:r>
              <a:rPr dirty="0" sz="2000">
                <a:solidFill>
                  <a:srgbClr val="3333CC"/>
                </a:solidFill>
                <a:latin typeface="Arial Black"/>
                <a:cs typeface="Arial Black"/>
              </a:rPr>
              <a:t>SCALE</a:t>
            </a:r>
            <a:endParaRPr sz="2000">
              <a:latin typeface="Arial Black"/>
              <a:cs typeface="Arial Black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095375" y="5024501"/>
            <a:ext cx="6794500" cy="558800"/>
            <a:chOff x="1095375" y="5024501"/>
            <a:chExt cx="6794500" cy="558800"/>
          </a:xfrm>
        </p:grpSpPr>
        <p:sp>
          <p:nvSpPr>
            <p:cNvPr id="12" name="object 12"/>
            <p:cNvSpPr/>
            <p:nvPr/>
          </p:nvSpPr>
          <p:spPr>
            <a:xfrm>
              <a:off x="1104900" y="5034026"/>
              <a:ext cx="6775450" cy="53657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1104900" y="5034026"/>
              <a:ext cx="6775450" cy="536575"/>
            </a:xfrm>
            <a:custGeom>
              <a:avLst/>
              <a:gdLst/>
              <a:ahLst/>
              <a:cxnLst/>
              <a:rect l="l" t="t" r="r" b="b"/>
              <a:pathLst>
                <a:path w="6775450" h="536575">
                  <a:moveTo>
                    <a:pt x="0" y="536575"/>
                  </a:moveTo>
                  <a:lnTo>
                    <a:pt x="6775450" y="536575"/>
                  </a:lnTo>
                  <a:lnTo>
                    <a:pt x="6775450" y="0"/>
                  </a:lnTo>
                  <a:lnTo>
                    <a:pt x="0" y="0"/>
                  </a:lnTo>
                  <a:lnTo>
                    <a:pt x="0" y="536575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1104900" y="5172075"/>
              <a:ext cx="6739255" cy="401955"/>
            </a:xfrm>
            <a:custGeom>
              <a:avLst/>
              <a:gdLst/>
              <a:ahLst/>
              <a:cxnLst/>
              <a:rect l="l" t="t" r="r" b="b"/>
              <a:pathLst>
                <a:path w="6739255" h="401954">
                  <a:moveTo>
                    <a:pt x="0" y="0"/>
                  </a:moveTo>
                  <a:lnTo>
                    <a:pt x="0" y="401700"/>
                  </a:lnTo>
                </a:path>
                <a:path w="6739255" h="401954">
                  <a:moveTo>
                    <a:pt x="1123950" y="9525"/>
                  </a:moveTo>
                  <a:lnTo>
                    <a:pt x="1123950" y="401700"/>
                  </a:lnTo>
                </a:path>
                <a:path w="6739255" h="401954">
                  <a:moveTo>
                    <a:pt x="2249551" y="0"/>
                  </a:moveTo>
                  <a:lnTo>
                    <a:pt x="2249551" y="401700"/>
                  </a:lnTo>
                </a:path>
                <a:path w="6739255" h="401954">
                  <a:moveTo>
                    <a:pt x="4495800" y="0"/>
                  </a:moveTo>
                  <a:lnTo>
                    <a:pt x="4495800" y="401700"/>
                  </a:lnTo>
                </a:path>
                <a:path w="6739255" h="401954">
                  <a:moveTo>
                    <a:pt x="5615051" y="0"/>
                  </a:moveTo>
                  <a:lnTo>
                    <a:pt x="5615051" y="401700"/>
                  </a:lnTo>
                </a:path>
                <a:path w="6739255" h="401954">
                  <a:moveTo>
                    <a:pt x="6739001" y="0"/>
                  </a:moveTo>
                  <a:lnTo>
                    <a:pt x="6739001" y="401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2196845" y="5547766"/>
            <a:ext cx="12700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Times New Roman"/>
                <a:cs typeface="Times New Roman"/>
              </a:rPr>
              <a:t>0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712966" y="5547766"/>
            <a:ext cx="22987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latin typeface="Times New Roman"/>
                <a:cs typeface="Times New Roman"/>
              </a:rPr>
              <a:t>40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69644" y="5542889"/>
            <a:ext cx="22987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latin typeface="Times New Roman"/>
                <a:cs typeface="Times New Roman"/>
              </a:rPr>
              <a:t>10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066800" y="5580126"/>
            <a:ext cx="6781800" cy="0"/>
          </a:xfrm>
          <a:custGeom>
            <a:avLst/>
            <a:gdLst/>
            <a:ahLst/>
            <a:cxnLst/>
            <a:rect l="l" t="t" r="r" b="b"/>
            <a:pathLst>
              <a:path w="6781800" h="0">
                <a:moveTo>
                  <a:pt x="0" y="0"/>
                </a:moveTo>
                <a:lnTo>
                  <a:pt x="67818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7816342" y="5566054"/>
            <a:ext cx="112077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baseline="1736" sz="2400" spc="-7" b="1">
                <a:latin typeface="Times New Roman"/>
                <a:cs typeface="Times New Roman"/>
              </a:rPr>
              <a:t>50</a:t>
            </a:r>
            <a:r>
              <a:rPr dirty="0" baseline="1736" sz="2400" spc="37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MINUTES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35940" y="5514543"/>
            <a:ext cx="39179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latin typeface="Times New Roman"/>
                <a:cs typeface="Times New Roman"/>
              </a:rPr>
              <a:t>M</a:t>
            </a:r>
            <a:r>
              <a:rPr dirty="0" sz="1400" b="1">
                <a:latin typeface="Times New Roman"/>
                <a:cs typeface="Times New Roman"/>
              </a:rPr>
              <a:t>I</a:t>
            </a:r>
            <a:r>
              <a:rPr dirty="0" sz="1400" b="1">
                <a:latin typeface="Times New Roman"/>
                <a:cs typeface="Times New Roman"/>
              </a:rPr>
              <a:t>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214437" y="4419600"/>
            <a:ext cx="3256279" cy="990600"/>
          </a:xfrm>
          <a:custGeom>
            <a:avLst/>
            <a:gdLst/>
            <a:ahLst/>
            <a:cxnLst/>
            <a:rect l="l" t="t" r="r" b="b"/>
            <a:pathLst>
              <a:path w="3256279" h="990600">
                <a:moveTo>
                  <a:pt x="3255962" y="838200"/>
                </a:moveTo>
                <a:lnTo>
                  <a:pt x="3255962" y="0"/>
                </a:lnTo>
              </a:path>
              <a:path w="3256279" h="990600">
                <a:moveTo>
                  <a:pt x="0" y="99060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2441194" y="5554167"/>
            <a:ext cx="4015104" cy="8559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871219">
              <a:lnSpc>
                <a:spcPct val="100000"/>
              </a:lnSpc>
              <a:spcBef>
                <a:spcPts val="95"/>
              </a:spcBef>
              <a:tabLst>
                <a:tab pos="2023745" algn="l"/>
                <a:tab pos="3127375" algn="l"/>
              </a:tabLst>
            </a:pPr>
            <a:r>
              <a:rPr dirty="0" baseline="1736" sz="2400" b="1">
                <a:latin typeface="Times New Roman"/>
                <a:cs typeface="Times New Roman"/>
              </a:rPr>
              <a:t>10	</a:t>
            </a:r>
            <a:r>
              <a:rPr dirty="0" sz="1600" b="1">
                <a:latin typeface="Times New Roman"/>
                <a:cs typeface="Times New Roman"/>
              </a:rPr>
              <a:t>20	30</a:t>
            </a:r>
            <a:endParaRPr sz="1600">
              <a:latin typeface="Times New Roman"/>
              <a:cs typeface="Times New Roman"/>
            </a:endParaRPr>
          </a:p>
          <a:p>
            <a:pPr marL="1536700">
              <a:lnSpc>
                <a:spcPct val="100000"/>
              </a:lnSpc>
              <a:spcBef>
                <a:spcPts val="1375"/>
              </a:spcBef>
            </a:pPr>
            <a:r>
              <a:rPr dirty="0" sz="1400" spc="-40" b="1">
                <a:latin typeface="Times New Roman"/>
                <a:cs typeface="Times New Roman"/>
              </a:rPr>
              <a:t>R.F. </a:t>
            </a:r>
            <a:r>
              <a:rPr dirty="0" sz="1400" b="1">
                <a:latin typeface="Times New Roman"/>
                <a:cs typeface="Times New Roman"/>
              </a:rPr>
              <a:t>=</a:t>
            </a:r>
            <a:r>
              <a:rPr dirty="0" sz="1400" spc="3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1/100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200" spc="-10" b="1">
                <a:latin typeface="Arial"/>
                <a:cs typeface="Arial"/>
              </a:rPr>
              <a:t>PLANE SCALE </a:t>
            </a:r>
            <a:r>
              <a:rPr dirty="0" sz="1200" b="1">
                <a:latin typeface="Arial"/>
                <a:cs typeface="Arial"/>
              </a:rPr>
              <a:t>SHOWING </a:t>
            </a:r>
            <a:r>
              <a:rPr dirty="0" sz="1200" spc="-5" b="1">
                <a:latin typeface="Arial"/>
                <a:cs typeface="Arial"/>
              </a:rPr>
              <a:t>METERS </a:t>
            </a:r>
            <a:r>
              <a:rPr dirty="0" sz="1200" spc="-15" b="1">
                <a:latin typeface="Arial"/>
                <a:cs typeface="Arial"/>
              </a:rPr>
              <a:t>AND</a:t>
            </a:r>
            <a:r>
              <a:rPr dirty="0" sz="1200" spc="1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DECIMETERS.</a:t>
            </a:r>
            <a:endParaRPr sz="12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217612" y="5173598"/>
            <a:ext cx="3258185" cy="401955"/>
          </a:xfrm>
          <a:custGeom>
            <a:avLst/>
            <a:gdLst/>
            <a:ahLst/>
            <a:cxnLst/>
            <a:rect l="l" t="t" r="r" b="b"/>
            <a:pathLst>
              <a:path w="3258185" h="401954">
                <a:moveTo>
                  <a:pt x="3257613" y="0"/>
                </a:moveTo>
                <a:lnTo>
                  <a:pt x="3257613" y="401700"/>
                </a:lnTo>
              </a:path>
              <a:path w="3258185" h="401954">
                <a:moveTo>
                  <a:pt x="0" y="184276"/>
                </a:moveTo>
                <a:lnTo>
                  <a:pt x="0" y="384301"/>
                </a:lnTo>
              </a:path>
              <a:path w="3258185" h="401954">
                <a:moveTo>
                  <a:pt x="112712" y="184276"/>
                </a:moveTo>
                <a:lnTo>
                  <a:pt x="112712" y="384301"/>
                </a:lnTo>
              </a:path>
              <a:path w="3258185" h="401954">
                <a:moveTo>
                  <a:pt x="225488" y="184276"/>
                </a:moveTo>
                <a:lnTo>
                  <a:pt x="225488" y="384301"/>
                </a:lnTo>
              </a:path>
              <a:path w="3258185" h="401954">
                <a:moveTo>
                  <a:pt x="336613" y="184276"/>
                </a:moveTo>
                <a:lnTo>
                  <a:pt x="336613" y="384301"/>
                </a:lnTo>
              </a:path>
              <a:path w="3258185" h="401954">
                <a:moveTo>
                  <a:pt x="449262" y="184276"/>
                </a:moveTo>
                <a:lnTo>
                  <a:pt x="449262" y="384301"/>
                </a:lnTo>
              </a:path>
              <a:path w="3258185" h="401954">
                <a:moveTo>
                  <a:pt x="562038" y="184276"/>
                </a:moveTo>
                <a:lnTo>
                  <a:pt x="562038" y="384301"/>
                </a:lnTo>
              </a:path>
              <a:path w="3258185" h="401954">
                <a:moveTo>
                  <a:pt x="674687" y="184276"/>
                </a:moveTo>
                <a:lnTo>
                  <a:pt x="674687" y="384301"/>
                </a:lnTo>
              </a:path>
              <a:path w="3258185" h="401954">
                <a:moveTo>
                  <a:pt x="787463" y="184276"/>
                </a:moveTo>
                <a:lnTo>
                  <a:pt x="787463" y="384301"/>
                </a:lnTo>
              </a:path>
              <a:path w="3258185" h="401954">
                <a:moveTo>
                  <a:pt x="900112" y="184276"/>
                </a:moveTo>
                <a:lnTo>
                  <a:pt x="900112" y="384301"/>
                </a:lnTo>
              </a:path>
              <a:path w="3258185" h="401954">
                <a:moveTo>
                  <a:pt x="449262" y="82676"/>
                </a:moveTo>
                <a:lnTo>
                  <a:pt x="449262" y="384301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612140" y="4752213"/>
            <a:ext cx="33274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latin typeface="Times New Roman"/>
                <a:cs typeface="Times New Roman"/>
              </a:rPr>
              <a:t>KM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439792" y="4725415"/>
            <a:ext cx="22987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latin typeface="Times New Roman"/>
                <a:cs typeface="Times New Roman"/>
              </a:rPr>
              <a:t>10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543169" y="4723638"/>
            <a:ext cx="22987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latin typeface="Times New Roman"/>
                <a:cs typeface="Times New Roman"/>
              </a:rPr>
              <a:t>15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700266" y="4719065"/>
            <a:ext cx="22987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latin typeface="Times New Roman"/>
                <a:cs typeface="Times New Roman"/>
              </a:rPr>
              <a:t>20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803642" y="4754371"/>
            <a:ext cx="762635" cy="2393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25"/>
              </a:lnSpc>
              <a:tabLst>
                <a:tab pos="441959" algn="l"/>
              </a:tabLst>
            </a:pPr>
            <a:r>
              <a:rPr dirty="0" sz="1600" b="1">
                <a:latin typeface="Times New Roman"/>
                <a:cs typeface="Times New Roman"/>
              </a:rPr>
              <a:t>2</a:t>
            </a:r>
            <a:r>
              <a:rPr dirty="0" sz="1600" spc="-5" b="1">
                <a:latin typeface="Times New Roman"/>
                <a:cs typeface="Times New Roman"/>
              </a:rPr>
              <a:t>5</a:t>
            </a:r>
            <a:r>
              <a:rPr dirty="0" sz="1600" b="1">
                <a:latin typeface="Times New Roman"/>
                <a:cs typeface="Times New Roman"/>
              </a:rPr>
              <a:t>	</a:t>
            </a:r>
            <a:r>
              <a:rPr dirty="0" sz="1400" spc="-5" b="1">
                <a:latin typeface="Times New Roman"/>
                <a:cs typeface="Times New Roman"/>
              </a:rPr>
              <a:t>KM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056843" y="4714113"/>
            <a:ext cx="12700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Times New Roman"/>
                <a:cs typeface="Times New Roman"/>
              </a:rPr>
              <a:t>5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219200" y="4610100"/>
            <a:ext cx="3276600" cy="76200"/>
          </a:xfrm>
          <a:custGeom>
            <a:avLst/>
            <a:gdLst/>
            <a:ahLst/>
            <a:cxnLst/>
            <a:rect l="l" t="t" r="r" b="b"/>
            <a:pathLst>
              <a:path w="3276600" h="76200">
                <a:moveTo>
                  <a:pt x="1204595" y="31750"/>
                </a:moveTo>
                <a:lnTo>
                  <a:pt x="76200" y="31750"/>
                </a:lnTo>
                <a:lnTo>
                  <a:pt x="76200" y="0"/>
                </a:ln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1204595" y="44450"/>
                </a:lnTo>
                <a:lnTo>
                  <a:pt x="1204595" y="31750"/>
                </a:lnTo>
                <a:close/>
              </a:path>
              <a:path w="3276600" h="76200">
                <a:moveTo>
                  <a:pt x="3276600" y="38100"/>
                </a:moveTo>
                <a:lnTo>
                  <a:pt x="3263900" y="31750"/>
                </a:lnTo>
                <a:lnTo>
                  <a:pt x="3200400" y="0"/>
                </a:lnTo>
                <a:lnTo>
                  <a:pt x="3200400" y="31750"/>
                </a:lnTo>
                <a:lnTo>
                  <a:pt x="1927352" y="31750"/>
                </a:lnTo>
                <a:lnTo>
                  <a:pt x="1927352" y="44450"/>
                </a:lnTo>
                <a:lnTo>
                  <a:pt x="3200400" y="44450"/>
                </a:lnTo>
                <a:lnTo>
                  <a:pt x="3200400" y="76200"/>
                </a:lnTo>
                <a:lnTo>
                  <a:pt x="3263900" y="44450"/>
                </a:lnTo>
                <a:lnTo>
                  <a:pt x="3276600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1562357" y="4398009"/>
            <a:ext cx="2324100" cy="5899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8575">
              <a:lnSpc>
                <a:spcPct val="100000"/>
              </a:lnSpc>
              <a:spcBef>
                <a:spcPts val="95"/>
              </a:spcBef>
            </a:pPr>
            <a:r>
              <a:rPr dirty="0" sz="1000" spc="-5">
                <a:latin typeface="Times New Roman"/>
                <a:cs typeface="Times New Roman"/>
              </a:rPr>
              <a:t>DISTANCE TRAVELED IN </a:t>
            </a:r>
            <a:r>
              <a:rPr dirty="0" sz="1000">
                <a:latin typeface="Times New Roman"/>
                <a:cs typeface="Times New Roman"/>
              </a:rPr>
              <a:t>29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MINUTES.</a:t>
            </a:r>
            <a:endParaRPr sz="1000">
              <a:latin typeface="Times New Roman"/>
              <a:cs typeface="Times New Roman"/>
            </a:endParaRPr>
          </a:p>
          <a:p>
            <a:pPr marL="958215">
              <a:lnSpc>
                <a:spcPct val="100000"/>
              </a:lnSpc>
            </a:pPr>
            <a:r>
              <a:rPr dirty="0" sz="1000">
                <a:latin typeface="Times New Roman"/>
                <a:cs typeface="Times New Roman"/>
              </a:rPr>
              <a:t>14.5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5">
                <a:latin typeface="Times New Roman"/>
                <a:cs typeface="Times New Roman"/>
              </a:rPr>
              <a:t>KM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633730" algn="l"/>
                <a:tab pos="1737360" algn="l"/>
              </a:tabLst>
            </a:pPr>
            <a:r>
              <a:rPr dirty="0" baseline="1736" sz="2400" spc="-7" b="1">
                <a:latin typeface="Times New Roman"/>
                <a:cs typeface="Times New Roman"/>
              </a:rPr>
              <a:t>2.5	</a:t>
            </a:r>
            <a:r>
              <a:rPr dirty="0" sz="1600" spc="-5" b="1">
                <a:latin typeface="Times New Roman"/>
                <a:cs typeface="Times New Roman"/>
              </a:rPr>
              <a:t>0	5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8010525" y="39687"/>
            <a:ext cx="1109980" cy="195580"/>
            <a:chOff x="8010525" y="39687"/>
            <a:chExt cx="1109980" cy="195580"/>
          </a:xfrm>
        </p:grpSpPr>
        <p:sp>
          <p:nvSpPr>
            <p:cNvPr id="33" name="object 33"/>
            <p:cNvSpPr/>
            <p:nvPr/>
          </p:nvSpPr>
          <p:spPr>
            <a:xfrm>
              <a:off x="8016875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8056753" y="77469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80168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91313" y="22796"/>
                  </a:moveTo>
                  <a:lnTo>
                    <a:pt x="116967" y="48450"/>
                  </a:lnTo>
                  <a:lnTo>
                    <a:pt x="116967" y="31432"/>
                  </a:lnTo>
                  <a:lnTo>
                    <a:pt x="134111" y="31432"/>
                  </a:lnTo>
                  <a:lnTo>
                    <a:pt x="134111" y="65595"/>
                  </a:lnTo>
                  <a:lnTo>
                    <a:pt x="159766" y="91249"/>
                  </a:lnTo>
                  <a:lnTo>
                    <a:pt x="142621" y="91249"/>
                  </a:lnTo>
                  <a:lnTo>
                    <a:pt x="142621" y="159702"/>
                  </a:lnTo>
                  <a:lnTo>
                    <a:pt x="39877" y="159702"/>
                  </a:lnTo>
                  <a:lnTo>
                    <a:pt x="39877" y="91249"/>
                  </a:lnTo>
                  <a:lnTo>
                    <a:pt x="22859" y="91249"/>
                  </a:lnTo>
                  <a:lnTo>
                    <a:pt x="91313" y="22796"/>
                  </a:lnTo>
                  <a:close/>
                </a:path>
                <a:path w="182879" h="182879">
                  <a:moveTo>
                    <a:pt x="116967" y="48450"/>
                  </a:moveTo>
                  <a:lnTo>
                    <a:pt x="134111" y="65595"/>
                  </a:lnTo>
                </a:path>
                <a:path w="182879" h="182879">
                  <a:moveTo>
                    <a:pt x="142621" y="91249"/>
                  </a:moveTo>
                  <a:lnTo>
                    <a:pt x="39877" y="91249"/>
                  </a:lnTo>
                </a:path>
                <a:path w="182879" h="182879">
                  <a:moveTo>
                    <a:pt x="82676" y="159702"/>
                  </a:moveTo>
                  <a:lnTo>
                    <a:pt x="82676" y="125539"/>
                  </a:lnTo>
                  <a:lnTo>
                    <a:pt x="99822" y="125539"/>
                  </a:lnTo>
                  <a:lnTo>
                    <a:pt x="99822" y="159702"/>
                  </a:lnTo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8382000" y="461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8382000" y="46037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23622" y="91249"/>
                  </a:moveTo>
                  <a:lnTo>
                    <a:pt x="160527" y="22796"/>
                  </a:lnTo>
                  <a:lnTo>
                    <a:pt x="160527" y="159702"/>
                  </a:lnTo>
                  <a:lnTo>
                    <a:pt x="23622" y="91249"/>
                  </a:lnTo>
                  <a:close/>
                </a:path>
                <a:path w="184150" h="182879">
                  <a:moveTo>
                    <a:pt x="0" y="182562"/>
                  </a:moveTo>
                  <a:lnTo>
                    <a:pt x="184150" y="182562"/>
                  </a:lnTo>
                  <a:lnTo>
                    <a:pt x="184150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8566150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8566150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59766" y="91249"/>
                  </a:moveTo>
                  <a:lnTo>
                    <a:pt x="22859" y="159702"/>
                  </a:lnTo>
                  <a:lnTo>
                    <a:pt x="22859" y="22796"/>
                  </a:lnTo>
                  <a:lnTo>
                    <a:pt x="159766" y="91249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8199501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8199501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57023" y="91249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57023" y="91249"/>
                  </a:lnTo>
                  <a:close/>
                </a:path>
                <a:path w="182879" h="182879">
                  <a:moveTo>
                    <a:pt x="39877" y="22796"/>
                  </a:moveTo>
                  <a:lnTo>
                    <a:pt x="39877" y="159702"/>
                  </a:lnTo>
                  <a:lnTo>
                    <a:pt x="22732" y="159702"/>
                  </a:lnTo>
                  <a:lnTo>
                    <a:pt x="22732" y="22796"/>
                  </a:lnTo>
                  <a:lnTo>
                    <a:pt x="39877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8748776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8748776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25475" y="91249"/>
                  </a:moveTo>
                  <a:lnTo>
                    <a:pt x="22732" y="159702"/>
                  </a:lnTo>
                  <a:lnTo>
                    <a:pt x="22732" y="22796"/>
                  </a:lnTo>
                  <a:lnTo>
                    <a:pt x="125475" y="91249"/>
                  </a:lnTo>
                  <a:close/>
                </a:path>
                <a:path w="182879" h="182879">
                  <a:moveTo>
                    <a:pt x="142621" y="22796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142621" y="159702"/>
                  </a:lnTo>
                  <a:lnTo>
                    <a:pt x="142621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562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56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1000" y="177800"/>
            <a:ext cx="5600700" cy="457200"/>
          </a:xfrm>
          <a:prstGeom prst="rect">
            <a:avLst/>
          </a:prstGeom>
          <a:solidFill>
            <a:srgbClr val="FFFF99"/>
          </a:solidFill>
          <a:ln w="12700">
            <a:solidFill>
              <a:srgbClr val="000000"/>
            </a:solidFill>
          </a:ln>
        </p:spPr>
        <p:txBody>
          <a:bodyPr wrap="square" lIns="0" tIns="2540" rIns="0" bIns="0" rtlCol="0" vert="horz">
            <a:spAutoFit/>
          </a:bodyPr>
          <a:lstStyle/>
          <a:p>
            <a:pPr marL="72390" marR="64769">
              <a:lnSpc>
                <a:spcPts val="1680"/>
              </a:lnSpc>
              <a:spcBef>
                <a:spcPts val="20"/>
              </a:spcBef>
            </a:pPr>
            <a:r>
              <a:rPr dirty="0" sz="1400" spc="-15" b="1">
                <a:latin typeface="Arial"/>
                <a:cs typeface="Arial"/>
              </a:rPr>
              <a:t>We </a:t>
            </a:r>
            <a:r>
              <a:rPr dirty="0" sz="1400" spc="-5" b="1">
                <a:latin typeface="Arial"/>
                <a:cs typeface="Arial"/>
              </a:rPr>
              <a:t>have seen that the </a:t>
            </a:r>
            <a:r>
              <a:rPr dirty="0" sz="1400" spc="-10" b="1">
                <a:latin typeface="Arial"/>
                <a:cs typeface="Arial"/>
              </a:rPr>
              <a:t>plain </a:t>
            </a:r>
            <a:r>
              <a:rPr dirty="0" sz="1400" spc="-5" b="1">
                <a:latin typeface="Arial"/>
                <a:cs typeface="Arial"/>
              </a:rPr>
              <a:t>scales </a:t>
            </a:r>
            <a:r>
              <a:rPr dirty="0" sz="1400" spc="-10" b="1">
                <a:latin typeface="Arial"/>
                <a:cs typeface="Arial"/>
              </a:rPr>
              <a:t>give </a:t>
            </a:r>
            <a:r>
              <a:rPr dirty="0" sz="1400" spc="-5" b="1">
                <a:latin typeface="Arial"/>
                <a:cs typeface="Arial"/>
              </a:rPr>
              <a:t>only </a:t>
            </a:r>
            <a:r>
              <a:rPr dirty="0" sz="1400" b="1">
                <a:latin typeface="Arial"/>
                <a:cs typeface="Arial"/>
              </a:rPr>
              <a:t>two </a:t>
            </a:r>
            <a:r>
              <a:rPr dirty="0" sz="1400" spc="-10" b="1">
                <a:latin typeface="Arial"/>
                <a:cs typeface="Arial"/>
              </a:rPr>
              <a:t>dimensions,  </a:t>
            </a:r>
            <a:r>
              <a:rPr dirty="0" sz="1400" spc="-5" b="1">
                <a:latin typeface="Arial"/>
                <a:cs typeface="Arial"/>
              </a:rPr>
              <a:t>such as </a:t>
            </a:r>
            <a:r>
              <a:rPr dirty="0" sz="1400" b="1">
                <a:latin typeface="Arial"/>
                <a:cs typeface="Arial"/>
              </a:rPr>
              <a:t>a </a:t>
            </a:r>
            <a:r>
              <a:rPr dirty="0" sz="1400" spc="-5" b="1">
                <a:latin typeface="Arial"/>
                <a:cs typeface="Arial"/>
              </a:rPr>
              <a:t>unit and </a:t>
            </a:r>
            <a:r>
              <a:rPr dirty="0" sz="1400" spc="-215" b="1">
                <a:latin typeface="Arial"/>
                <a:cs typeface="Arial"/>
              </a:rPr>
              <a:t>it‟s </a:t>
            </a:r>
            <a:r>
              <a:rPr dirty="0" sz="1400" spc="-5" b="1">
                <a:latin typeface="Arial"/>
                <a:cs typeface="Arial"/>
              </a:rPr>
              <a:t>subunit or </a:t>
            </a:r>
            <a:r>
              <a:rPr dirty="0" sz="1400" spc="-215" b="1">
                <a:latin typeface="Arial"/>
                <a:cs typeface="Arial"/>
              </a:rPr>
              <a:t>it‟s</a:t>
            </a:r>
            <a:r>
              <a:rPr dirty="0" sz="1400" spc="-13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fraction.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204839" y="2074926"/>
            <a:ext cx="1372870" cy="2755900"/>
            <a:chOff x="6204839" y="2074926"/>
            <a:chExt cx="1372870" cy="2755900"/>
          </a:xfrm>
        </p:grpSpPr>
        <p:sp>
          <p:nvSpPr>
            <p:cNvPr id="4" name="object 4"/>
            <p:cNvSpPr/>
            <p:nvPr/>
          </p:nvSpPr>
          <p:spPr>
            <a:xfrm>
              <a:off x="6394450" y="2081276"/>
              <a:ext cx="1176655" cy="2743200"/>
            </a:xfrm>
            <a:custGeom>
              <a:avLst/>
              <a:gdLst/>
              <a:ahLst/>
              <a:cxnLst/>
              <a:rect l="l" t="t" r="r" b="b"/>
              <a:pathLst>
                <a:path w="1176654" h="2743200">
                  <a:moveTo>
                    <a:pt x="109600" y="266700"/>
                  </a:moveTo>
                  <a:lnTo>
                    <a:pt x="1176401" y="266700"/>
                  </a:lnTo>
                </a:path>
                <a:path w="1176654" h="2743200">
                  <a:moveTo>
                    <a:pt x="1176401" y="0"/>
                  </a:moveTo>
                  <a:lnTo>
                    <a:pt x="1176401" y="2743073"/>
                  </a:lnTo>
                </a:path>
                <a:path w="1176654" h="2743200">
                  <a:moveTo>
                    <a:pt x="0" y="0"/>
                  </a:moveTo>
                  <a:lnTo>
                    <a:pt x="1176401" y="2743073"/>
                  </a:lnTo>
                </a:path>
                <a:path w="1176654" h="2743200">
                  <a:moveTo>
                    <a:pt x="262000" y="533400"/>
                  </a:moveTo>
                  <a:lnTo>
                    <a:pt x="1176401" y="533400"/>
                  </a:lnTo>
                </a:path>
                <a:path w="1176654" h="2743200">
                  <a:moveTo>
                    <a:pt x="338200" y="799973"/>
                  </a:moveTo>
                  <a:lnTo>
                    <a:pt x="1176401" y="799973"/>
                  </a:lnTo>
                </a:path>
                <a:path w="1176654" h="2743200">
                  <a:moveTo>
                    <a:pt x="414400" y="1066673"/>
                  </a:moveTo>
                  <a:lnTo>
                    <a:pt x="1176401" y="1066673"/>
                  </a:lnTo>
                </a:path>
                <a:path w="1176654" h="2743200">
                  <a:moveTo>
                    <a:pt x="566801" y="1333500"/>
                  </a:moveTo>
                  <a:lnTo>
                    <a:pt x="1176401" y="1333500"/>
                  </a:lnTo>
                </a:path>
                <a:path w="1176654" h="2743200">
                  <a:moveTo>
                    <a:pt x="719201" y="1600200"/>
                  </a:moveTo>
                  <a:lnTo>
                    <a:pt x="1176401" y="1600200"/>
                  </a:lnTo>
                </a:path>
                <a:path w="1176654" h="2743200">
                  <a:moveTo>
                    <a:pt x="795401" y="1866773"/>
                  </a:moveTo>
                  <a:lnTo>
                    <a:pt x="1176401" y="1866773"/>
                  </a:lnTo>
                </a:path>
                <a:path w="1176654" h="2743200">
                  <a:moveTo>
                    <a:pt x="947801" y="2133473"/>
                  </a:moveTo>
                  <a:lnTo>
                    <a:pt x="1176401" y="2133473"/>
                  </a:lnTo>
                </a:path>
                <a:path w="1176654" h="2743200">
                  <a:moveTo>
                    <a:pt x="1024001" y="2400173"/>
                  </a:moveTo>
                  <a:lnTo>
                    <a:pt x="1176401" y="2400173"/>
                  </a:lnTo>
                </a:path>
                <a:path w="1176654" h="2743200">
                  <a:moveTo>
                    <a:pt x="33400" y="0"/>
                  </a:moveTo>
                  <a:lnTo>
                    <a:pt x="1176401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7264781" y="4545711"/>
              <a:ext cx="80137" cy="8966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7138289" y="4272661"/>
              <a:ext cx="89026" cy="9042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7021576" y="3999611"/>
              <a:ext cx="88138" cy="9118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6901688" y="3726561"/>
              <a:ext cx="90423" cy="8839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6789674" y="3453511"/>
              <a:ext cx="84835" cy="9118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6667754" y="3180588"/>
              <a:ext cx="87629" cy="9055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6548120" y="2907538"/>
              <a:ext cx="89661" cy="90932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6435598" y="2634361"/>
              <a:ext cx="86105" cy="9067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6314821" y="2361311"/>
              <a:ext cx="89280" cy="91948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6204839" y="2086229"/>
              <a:ext cx="144018" cy="93345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6279007" y="1857502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X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574406" y="1749919"/>
            <a:ext cx="231775" cy="2840990"/>
          </a:xfrm>
          <a:prstGeom prst="rect">
            <a:avLst/>
          </a:prstGeom>
        </p:spPr>
        <p:txBody>
          <a:bodyPr wrap="square" lIns="0" tIns="438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dirty="0" sz="1200" spc="-5">
                <a:latin typeface="Times New Roman"/>
                <a:cs typeface="Times New Roman"/>
              </a:rPr>
              <a:t>Y</a:t>
            </a:r>
            <a:endParaRPr sz="1200">
              <a:latin typeface="Times New Roman"/>
              <a:cs typeface="Times New Roman"/>
            </a:endParaRPr>
          </a:p>
          <a:p>
            <a:pPr marL="66675">
              <a:lnSpc>
                <a:spcPct val="100000"/>
              </a:lnSpc>
              <a:spcBef>
                <a:spcPts val="250"/>
              </a:spcBef>
            </a:pPr>
            <a:r>
              <a:rPr dirty="0" sz="1200" spc="-5">
                <a:latin typeface="Times New Roman"/>
                <a:cs typeface="Times New Roman"/>
              </a:rPr>
              <a:t>10</a:t>
            </a:r>
            <a:endParaRPr sz="1200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  <a:spcBef>
                <a:spcPts val="645"/>
              </a:spcBef>
            </a:pPr>
            <a:r>
              <a:rPr dirty="0" sz="1200">
                <a:latin typeface="Times New Roman"/>
                <a:cs typeface="Times New Roman"/>
              </a:rPr>
              <a:t>9</a:t>
            </a:r>
            <a:endParaRPr sz="1200">
              <a:latin typeface="Times New Roman"/>
              <a:cs typeface="Times New Roman"/>
            </a:endParaRPr>
          </a:p>
          <a:p>
            <a:pPr marL="60325">
              <a:lnSpc>
                <a:spcPct val="100000"/>
              </a:lnSpc>
              <a:spcBef>
                <a:spcPts val="650"/>
              </a:spcBef>
            </a:pPr>
            <a:r>
              <a:rPr dirty="0" sz="1200">
                <a:latin typeface="Times New Roman"/>
                <a:cs typeface="Times New Roman"/>
              </a:rPr>
              <a:t>8</a:t>
            </a:r>
            <a:endParaRPr sz="1200">
              <a:latin typeface="Times New Roman"/>
              <a:cs typeface="Times New Roman"/>
            </a:endParaRPr>
          </a:p>
          <a:p>
            <a:pPr marL="57150">
              <a:lnSpc>
                <a:spcPct val="100000"/>
              </a:lnSpc>
              <a:spcBef>
                <a:spcPts val="650"/>
              </a:spcBef>
            </a:pPr>
            <a:r>
              <a:rPr dirty="0" sz="1200">
                <a:latin typeface="Times New Roman"/>
                <a:cs typeface="Times New Roman"/>
              </a:rPr>
              <a:t>7</a:t>
            </a:r>
            <a:endParaRPr sz="1200">
              <a:latin typeface="Times New Roman"/>
              <a:cs typeface="Times New Roman"/>
            </a:endParaRPr>
          </a:p>
          <a:p>
            <a:pPr marL="53975">
              <a:lnSpc>
                <a:spcPct val="100000"/>
              </a:lnSpc>
              <a:spcBef>
                <a:spcPts val="645"/>
              </a:spcBef>
            </a:pPr>
            <a:r>
              <a:rPr dirty="0" sz="1200">
                <a:latin typeface="Times New Roman"/>
                <a:cs typeface="Times New Roman"/>
              </a:rPr>
              <a:t>6</a:t>
            </a:r>
            <a:endParaRPr sz="120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  <a:spcBef>
                <a:spcPts val="650"/>
              </a:spcBef>
            </a:pPr>
            <a:r>
              <a:rPr dirty="0" sz="1200">
                <a:latin typeface="Times New Roman"/>
                <a:cs typeface="Times New Roman"/>
              </a:rPr>
              <a:t>5</a:t>
            </a:r>
            <a:endParaRPr sz="1200">
              <a:latin typeface="Times New Roman"/>
              <a:cs typeface="Times New Roman"/>
            </a:endParaRPr>
          </a:p>
          <a:p>
            <a:pPr marL="47625">
              <a:lnSpc>
                <a:spcPct val="100000"/>
              </a:lnSpc>
              <a:spcBef>
                <a:spcPts val="645"/>
              </a:spcBef>
            </a:pPr>
            <a:r>
              <a:rPr dirty="0" sz="1200">
                <a:latin typeface="Times New Roman"/>
                <a:cs typeface="Times New Roman"/>
              </a:rPr>
              <a:t>4</a:t>
            </a:r>
            <a:endParaRPr sz="1200">
              <a:latin typeface="Times New Roman"/>
              <a:cs typeface="Times New Roman"/>
            </a:endParaRPr>
          </a:p>
          <a:p>
            <a:pPr marL="43815">
              <a:lnSpc>
                <a:spcPct val="100000"/>
              </a:lnSpc>
              <a:spcBef>
                <a:spcPts val="650"/>
              </a:spcBef>
            </a:pPr>
            <a:r>
              <a:rPr dirty="0" sz="1200">
                <a:latin typeface="Times New Roman"/>
                <a:cs typeface="Times New Roman"/>
              </a:rPr>
              <a:t>3</a:t>
            </a:r>
            <a:endParaRPr sz="1200">
              <a:latin typeface="Times New Roman"/>
              <a:cs typeface="Times New Roman"/>
            </a:endParaRPr>
          </a:p>
          <a:p>
            <a:pPr marL="41275">
              <a:lnSpc>
                <a:spcPct val="100000"/>
              </a:lnSpc>
              <a:spcBef>
                <a:spcPts val="650"/>
              </a:spcBef>
            </a:pPr>
            <a:r>
              <a:rPr dirty="0" sz="1200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645"/>
              </a:spcBef>
            </a:pPr>
            <a:r>
              <a:rPr dirty="0" sz="1200">
                <a:latin typeface="Times New Roman"/>
                <a:cs typeface="Times New Roman"/>
              </a:rPr>
              <a:t>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498206" y="4853685"/>
            <a:ext cx="1187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Z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98450" y="1517650"/>
            <a:ext cx="4889500" cy="4203700"/>
            <a:chOff x="298450" y="1517650"/>
            <a:chExt cx="4889500" cy="4203700"/>
          </a:xfrm>
        </p:grpSpPr>
        <p:sp>
          <p:nvSpPr>
            <p:cNvPr id="19" name="object 19"/>
            <p:cNvSpPr/>
            <p:nvPr/>
          </p:nvSpPr>
          <p:spPr>
            <a:xfrm>
              <a:off x="304800" y="1524000"/>
              <a:ext cx="4876800" cy="4191000"/>
            </a:xfrm>
            <a:custGeom>
              <a:avLst/>
              <a:gdLst/>
              <a:ahLst/>
              <a:cxnLst/>
              <a:rect l="l" t="t" r="r" b="b"/>
              <a:pathLst>
                <a:path w="4876800" h="4191000">
                  <a:moveTo>
                    <a:pt x="4876800" y="0"/>
                  </a:moveTo>
                  <a:lnTo>
                    <a:pt x="0" y="0"/>
                  </a:lnTo>
                  <a:lnTo>
                    <a:pt x="0" y="4191000"/>
                  </a:lnTo>
                  <a:lnTo>
                    <a:pt x="4876800" y="4191000"/>
                  </a:lnTo>
                  <a:lnTo>
                    <a:pt x="4876800" y="0"/>
                  </a:lnTo>
                  <a:close/>
                </a:path>
              </a:pathLst>
            </a:custGeom>
            <a:solidFill>
              <a:srgbClr val="FFC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304800" y="1524000"/>
              <a:ext cx="4876800" cy="4191000"/>
            </a:xfrm>
            <a:custGeom>
              <a:avLst/>
              <a:gdLst/>
              <a:ahLst/>
              <a:cxnLst/>
              <a:rect l="l" t="t" r="r" b="b"/>
              <a:pathLst>
                <a:path w="4876800" h="4191000">
                  <a:moveTo>
                    <a:pt x="0" y="4191000"/>
                  </a:moveTo>
                  <a:lnTo>
                    <a:pt x="4876800" y="4191000"/>
                  </a:lnTo>
                  <a:lnTo>
                    <a:pt x="4876800" y="0"/>
                  </a:lnTo>
                  <a:lnTo>
                    <a:pt x="0" y="0"/>
                  </a:lnTo>
                  <a:lnTo>
                    <a:pt x="0" y="41910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/>
          <p:nvPr/>
        </p:nvSpPr>
        <p:spPr>
          <a:xfrm>
            <a:off x="367690" y="1562481"/>
            <a:ext cx="482155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>
                <a:latin typeface="Arial"/>
                <a:cs typeface="Arial"/>
              </a:rPr>
              <a:t>The </a:t>
            </a:r>
            <a:r>
              <a:rPr dirty="0" sz="1400">
                <a:latin typeface="Arial"/>
                <a:cs typeface="Arial"/>
              </a:rPr>
              <a:t>principle of construction of a diagonal scale is as</a:t>
            </a:r>
            <a:r>
              <a:rPr dirty="0" sz="1400" spc="-24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follows.</a:t>
            </a:r>
            <a:endParaRPr sz="1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67690" y="1775841"/>
            <a:ext cx="4164329" cy="15201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Arial"/>
                <a:cs typeface="Arial"/>
              </a:rPr>
              <a:t>Let the </a:t>
            </a:r>
            <a:r>
              <a:rPr dirty="0" sz="1400" spc="5">
                <a:latin typeface="Arial"/>
                <a:cs typeface="Arial"/>
              </a:rPr>
              <a:t>XY </a:t>
            </a:r>
            <a:r>
              <a:rPr dirty="0" sz="1400">
                <a:latin typeface="Arial"/>
                <a:cs typeface="Arial"/>
              </a:rPr>
              <a:t>in figure be a</a:t>
            </a:r>
            <a:r>
              <a:rPr dirty="0" sz="1400" spc="-18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subunit.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</a:rPr>
              <a:t>From </a:t>
            </a:r>
            <a:r>
              <a:rPr dirty="0" sz="1400">
                <a:latin typeface="Arial"/>
                <a:cs typeface="Arial"/>
              </a:rPr>
              <a:t>Y draw a perpendicular</a:t>
            </a:r>
            <a:r>
              <a:rPr dirty="0" sz="1400" spc="-29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YZ </a:t>
            </a:r>
            <a:r>
              <a:rPr dirty="0" sz="1400">
                <a:latin typeface="Arial"/>
                <a:cs typeface="Arial"/>
              </a:rPr>
              <a:t>to a suitable height.  Join XZ. </a:t>
            </a:r>
            <a:r>
              <a:rPr dirty="0" sz="1400" spc="-5">
                <a:latin typeface="Arial"/>
                <a:cs typeface="Arial"/>
              </a:rPr>
              <a:t>Divide YZ </a:t>
            </a:r>
            <a:r>
              <a:rPr dirty="0" sz="1400">
                <a:latin typeface="Arial"/>
                <a:cs typeface="Arial"/>
              </a:rPr>
              <a:t>in to 10 equal</a:t>
            </a:r>
            <a:r>
              <a:rPr dirty="0" sz="1400" spc="-1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parts.</a:t>
            </a:r>
            <a:endParaRPr sz="1400">
              <a:latin typeface="Arial"/>
              <a:cs typeface="Arial"/>
            </a:endParaRPr>
          </a:p>
          <a:p>
            <a:pPr marL="12700" marR="371475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</a:rPr>
              <a:t>Draw </a:t>
            </a:r>
            <a:r>
              <a:rPr dirty="0" sz="1400">
                <a:latin typeface="Arial"/>
                <a:cs typeface="Arial"/>
              </a:rPr>
              <a:t>parallel lines to </a:t>
            </a:r>
            <a:r>
              <a:rPr dirty="0" sz="1400" spc="5">
                <a:latin typeface="Arial"/>
                <a:cs typeface="Arial"/>
              </a:rPr>
              <a:t>XY </a:t>
            </a:r>
            <a:r>
              <a:rPr dirty="0" sz="1400">
                <a:latin typeface="Arial"/>
                <a:cs typeface="Arial"/>
              </a:rPr>
              <a:t>from all these</a:t>
            </a:r>
            <a:r>
              <a:rPr dirty="0" sz="1400" spc="-20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divisions  </a:t>
            </a:r>
            <a:r>
              <a:rPr dirty="0" sz="1400">
                <a:latin typeface="Arial"/>
                <a:cs typeface="Arial"/>
              </a:rPr>
              <a:t>and number them as</a:t>
            </a:r>
            <a:r>
              <a:rPr dirty="0" sz="1400" spc="-114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shown.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</a:rPr>
              <a:t>From </a:t>
            </a:r>
            <a:r>
              <a:rPr dirty="0" sz="1400">
                <a:latin typeface="Arial"/>
                <a:cs typeface="Arial"/>
              </a:rPr>
              <a:t>geometry </a:t>
            </a:r>
            <a:r>
              <a:rPr dirty="0" sz="1400" spc="-10">
                <a:latin typeface="Arial"/>
                <a:cs typeface="Arial"/>
              </a:rPr>
              <a:t>we </a:t>
            </a:r>
            <a:r>
              <a:rPr dirty="0" sz="1400">
                <a:latin typeface="Arial"/>
                <a:cs typeface="Arial"/>
              </a:rPr>
              <a:t>know that similar triangles</a:t>
            </a:r>
            <a:r>
              <a:rPr dirty="0" sz="1400" spc="-19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have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their like sides</a:t>
            </a:r>
            <a:r>
              <a:rPr dirty="0" sz="1400" spc="-9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proportional.</a:t>
            </a:r>
            <a:endParaRPr sz="14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67690" y="3483102"/>
            <a:ext cx="4451985" cy="21602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>
                <a:latin typeface="Arial"/>
                <a:cs typeface="Arial"/>
              </a:rPr>
              <a:t>Consider two similar </a:t>
            </a:r>
            <a:r>
              <a:rPr dirty="0" sz="1400">
                <a:latin typeface="Arial"/>
                <a:cs typeface="Arial"/>
              </a:rPr>
              <a:t>triangles </a:t>
            </a:r>
            <a:r>
              <a:rPr dirty="0" sz="1400" spc="-5">
                <a:latin typeface="Arial"/>
                <a:cs typeface="Arial"/>
              </a:rPr>
              <a:t>XYZ and 7’</a:t>
            </a:r>
            <a:r>
              <a:rPr dirty="0" sz="1400" spc="-18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7Z,</a:t>
            </a:r>
            <a:endParaRPr sz="1400">
              <a:latin typeface="Arial"/>
              <a:cs typeface="Arial"/>
            </a:endParaRPr>
          </a:p>
          <a:p>
            <a:pPr marL="12700" marR="207645">
              <a:lnSpc>
                <a:spcPct val="100000"/>
              </a:lnSpc>
            </a:pPr>
            <a:r>
              <a:rPr dirty="0" sz="1400" spc="-10">
                <a:latin typeface="Arial"/>
                <a:cs typeface="Arial"/>
              </a:rPr>
              <a:t>we have </a:t>
            </a:r>
            <a:r>
              <a:rPr dirty="0" sz="1400" spc="-5">
                <a:latin typeface="Arial"/>
                <a:cs typeface="Arial"/>
              </a:rPr>
              <a:t>7Z </a:t>
            </a:r>
            <a:r>
              <a:rPr dirty="0" sz="1400">
                <a:latin typeface="Arial"/>
                <a:cs typeface="Arial"/>
              </a:rPr>
              <a:t>/ </a:t>
            </a:r>
            <a:r>
              <a:rPr dirty="0" sz="1400" spc="-5">
                <a:latin typeface="Arial"/>
                <a:cs typeface="Arial"/>
              </a:rPr>
              <a:t>YZ </a:t>
            </a:r>
            <a:r>
              <a:rPr dirty="0" sz="1400">
                <a:latin typeface="Arial"/>
                <a:cs typeface="Arial"/>
              </a:rPr>
              <a:t>= </a:t>
            </a:r>
            <a:r>
              <a:rPr dirty="0" sz="1400" spc="-5">
                <a:latin typeface="Arial"/>
                <a:cs typeface="Arial"/>
              </a:rPr>
              <a:t>7’7 </a:t>
            </a:r>
            <a:r>
              <a:rPr dirty="0" sz="1400">
                <a:latin typeface="Arial"/>
                <a:cs typeface="Arial"/>
              </a:rPr>
              <a:t>/ </a:t>
            </a:r>
            <a:r>
              <a:rPr dirty="0" sz="1400" spc="5">
                <a:latin typeface="Arial"/>
                <a:cs typeface="Arial"/>
              </a:rPr>
              <a:t>XY </a:t>
            </a:r>
            <a:r>
              <a:rPr dirty="0" sz="1400">
                <a:latin typeface="Arial"/>
                <a:cs typeface="Arial"/>
              </a:rPr>
              <a:t>(each </a:t>
            </a:r>
            <a:r>
              <a:rPr dirty="0" sz="1400" spc="-5">
                <a:latin typeface="Arial"/>
                <a:cs typeface="Arial"/>
              </a:rPr>
              <a:t>part being one unit)  Means 7’ </a:t>
            </a:r>
            <a:r>
              <a:rPr dirty="0" sz="1400">
                <a:latin typeface="Arial"/>
                <a:cs typeface="Arial"/>
              </a:rPr>
              <a:t>7 = 7 / </a:t>
            </a:r>
            <a:r>
              <a:rPr dirty="0" sz="1400" spc="-5">
                <a:latin typeface="Arial"/>
                <a:cs typeface="Arial"/>
              </a:rPr>
              <a:t>10. </a:t>
            </a:r>
            <a:r>
              <a:rPr dirty="0" sz="1400">
                <a:latin typeface="Arial"/>
                <a:cs typeface="Arial"/>
              </a:rPr>
              <a:t>x X Y = 0.7</a:t>
            </a:r>
            <a:r>
              <a:rPr dirty="0" sz="1400" spc="-265">
                <a:latin typeface="Arial"/>
                <a:cs typeface="Arial"/>
              </a:rPr>
              <a:t> </a:t>
            </a:r>
            <a:r>
              <a:rPr dirty="0" sz="1400" spc="5">
                <a:latin typeface="Arial"/>
                <a:cs typeface="Arial"/>
              </a:rPr>
              <a:t>XY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400" spc="5">
                <a:latin typeface="Arial"/>
                <a:cs typeface="Arial"/>
              </a:rPr>
              <a:t>:.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Similarly</a:t>
            </a:r>
            <a:endParaRPr sz="1400">
              <a:latin typeface="Arial"/>
              <a:cs typeface="Arial"/>
            </a:endParaRPr>
          </a:p>
          <a:p>
            <a:pPr marL="158750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</a:rPr>
              <a:t>1’ </a:t>
            </a:r>
            <a:r>
              <a:rPr dirty="0" sz="1400">
                <a:latin typeface="Arial"/>
                <a:cs typeface="Arial"/>
              </a:rPr>
              <a:t>– 1 = 0.1</a:t>
            </a:r>
            <a:r>
              <a:rPr dirty="0" sz="1400" spc="-195">
                <a:latin typeface="Arial"/>
                <a:cs typeface="Arial"/>
              </a:rPr>
              <a:t> </a:t>
            </a:r>
            <a:r>
              <a:rPr dirty="0" sz="1400" spc="5">
                <a:latin typeface="Arial"/>
                <a:cs typeface="Arial"/>
              </a:rPr>
              <a:t>XY</a:t>
            </a:r>
            <a:endParaRPr sz="1400">
              <a:latin typeface="Arial"/>
              <a:cs typeface="Arial"/>
            </a:endParaRPr>
          </a:p>
          <a:p>
            <a:pPr marL="158750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</a:rPr>
              <a:t>2’ </a:t>
            </a:r>
            <a:r>
              <a:rPr dirty="0" sz="1400">
                <a:latin typeface="Arial"/>
                <a:cs typeface="Arial"/>
              </a:rPr>
              <a:t>– 2 = 0.2</a:t>
            </a:r>
            <a:r>
              <a:rPr dirty="0" sz="1400" spc="-195">
                <a:latin typeface="Arial"/>
                <a:cs typeface="Arial"/>
              </a:rPr>
              <a:t> </a:t>
            </a:r>
            <a:r>
              <a:rPr dirty="0" sz="1400" spc="5">
                <a:latin typeface="Arial"/>
                <a:cs typeface="Arial"/>
              </a:rPr>
              <a:t>XY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Thus, it is </a:t>
            </a:r>
            <a:r>
              <a:rPr dirty="0" sz="1400" spc="-5">
                <a:latin typeface="Arial"/>
                <a:cs typeface="Arial"/>
              </a:rPr>
              <a:t>very </a:t>
            </a:r>
            <a:r>
              <a:rPr dirty="0" sz="1400">
                <a:latin typeface="Arial"/>
                <a:cs typeface="Arial"/>
              </a:rPr>
              <a:t>clear that, the sides of </a:t>
            </a:r>
            <a:r>
              <a:rPr dirty="0" sz="1400" spc="-5">
                <a:latin typeface="Arial"/>
                <a:cs typeface="Arial"/>
              </a:rPr>
              <a:t>small </a:t>
            </a:r>
            <a:r>
              <a:rPr dirty="0" sz="1400">
                <a:latin typeface="Arial"/>
                <a:cs typeface="Arial"/>
              </a:rPr>
              <a:t>triangles,  </a:t>
            </a:r>
            <a:r>
              <a:rPr dirty="0" sz="1400" spc="-5">
                <a:latin typeface="Arial"/>
                <a:cs typeface="Arial"/>
              </a:rPr>
              <a:t>which </a:t>
            </a:r>
            <a:r>
              <a:rPr dirty="0" sz="1400">
                <a:latin typeface="Arial"/>
                <a:cs typeface="Arial"/>
              </a:rPr>
              <a:t>are parallel to </a:t>
            </a:r>
            <a:r>
              <a:rPr dirty="0" sz="1400" spc="-5">
                <a:latin typeface="Arial"/>
                <a:cs typeface="Arial"/>
              </a:rPr>
              <a:t>divided </a:t>
            </a:r>
            <a:r>
              <a:rPr dirty="0" sz="1400">
                <a:latin typeface="Arial"/>
                <a:cs typeface="Arial"/>
              </a:rPr>
              <a:t>lines, become</a:t>
            </a:r>
            <a:r>
              <a:rPr dirty="0" sz="1400" spc="-16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progressively  shorter in length by 0.1</a:t>
            </a:r>
            <a:r>
              <a:rPr dirty="0" sz="1400" spc="-135">
                <a:latin typeface="Arial"/>
                <a:cs typeface="Arial"/>
              </a:rPr>
              <a:t> </a:t>
            </a:r>
            <a:r>
              <a:rPr dirty="0" sz="1400" spc="-65">
                <a:latin typeface="Arial"/>
                <a:cs typeface="Arial"/>
              </a:rPr>
              <a:t>XY.</a:t>
            </a:r>
            <a:endParaRPr sz="1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04800" y="5867400"/>
            <a:ext cx="7086600" cy="762000"/>
          </a:xfrm>
          <a:prstGeom prst="rect">
            <a:avLst/>
          </a:prstGeom>
          <a:solidFill>
            <a:srgbClr val="FFFF00"/>
          </a:solidFill>
          <a:ln w="12700">
            <a:solidFill>
              <a:srgbClr val="000000"/>
            </a:solidFill>
          </a:ln>
        </p:spPr>
        <p:txBody>
          <a:bodyPr wrap="square" lIns="0" tIns="31115" rIns="0" bIns="0" rtlCol="0" vert="horz">
            <a:spAutoFit/>
          </a:bodyPr>
          <a:lstStyle/>
          <a:p>
            <a:pPr marL="72390" marR="575945">
              <a:lnSpc>
                <a:spcPts val="2860"/>
              </a:lnSpc>
              <a:spcBef>
                <a:spcPts val="245"/>
              </a:spcBef>
            </a:pPr>
            <a:r>
              <a:rPr dirty="0" sz="2400" spc="-5" b="1">
                <a:latin typeface="Arial"/>
                <a:cs typeface="Arial"/>
              </a:rPr>
              <a:t>The solved examples ON NEXT </a:t>
            </a:r>
            <a:r>
              <a:rPr dirty="0" sz="2400" spc="-40" b="1">
                <a:latin typeface="Arial"/>
                <a:cs typeface="Arial"/>
              </a:rPr>
              <a:t>PAGES </a:t>
            </a:r>
            <a:r>
              <a:rPr dirty="0" sz="2400" spc="5" b="1">
                <a:latin typeface="Arial"/>
                <a:cs typeface="Arial"/>
              </a:rPr>
              <a:t>will  </a:t>
            </a:r>
            <a:r>
              <a:rPr dirty="0" sz="2400" spc="-5" b="1">
                <a:latin typeface="Arial"/>
                <a:cs typeface="Arial"/>
              </a:rPr>
              <a:t>make the principles </a:t>
            </a:r>
            <a:r>
              <a:rPr dirty="0" sz="2400" b="1">
                <a:latin typeface="Arial"/>
                <a:cs typeface="Arial"/>
              </a:rPr>
              <a:t>of </a:t>
            </a:r>
            <a:r>
              <a:rPr dirty="0" sz="2400" spc="-5" b="1">
                <a:latin typeface="Arial"/>
                <a:cs typeface="Arial"/>
              </a:rPr>
              <a:t>diagonal scales</a:t>
            </a:r>
            <a:r>
              <a:rPr dirty="0" sz="2400" b="1">
                <a:latin typeface="Arial"/>
                <a:cs typeface="Arial"/>
              </a:rPr>
              <a:t> </a:t>
            </a:r>
            <a:r>
              <a:rPr dirty="0" sz="2400" spc="-25" b="1">
                <a:latin typeface="Arial"/>
                <a:cs typeface="Arial"/>
              </a:rPr>
              <a:t>clear.</a:t>
            </a:r>
            <a:endParaRPr sz="24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42900" y="838200"/>
            <a:ext cx="5562600" cy="533400"/>
          </a:xfrm>
          <a:prstGeom prst="rect">
            <a:avLst/>
          </a:prstGeom>
          <a:solidFill>
            <a:srgbClr val="CCEBFF"/>
          </a:solidFill>
          <a:ln w="12700">
            <a:solidFill>
              <a:srgbClr val="000000"/>
            </a:solidFill>
          </a:ln>
        </p:spPr>
        <p:txBody>
          <a:bodyPr wrap="square" lIns="0" tIns="40005" rIns="0" bIns="0" rtlCol="0" vert="horz">
            <a:spAutoFit/>
          </a:bodyPr>
          <a:lstStyle/>
          <a:p>
            <a:pPr marL="367030" marR="383540" indent="-47625">
              <a:lnSpc>
                <a:spcPct val="100000"/>
              </a:lnSpc>
              <a:spcBef>
                <a:spcPts val="315"/>
              </a:spcBef>
            </a:pPr>
            <a:r>
              <a:rPr dirty="0" sz="1400" spc="-5" b="1">
                <a:latin typeface="Arial"/>
                <a:cs typeface="Arial"/>
              </a:rPr>
              <a:t>The diagonal </a:t>
            </a:r>
            <a:r>
              <a:rPr dirty="0" sz="1400" b="1">
                <a:latin typeface="Arial"/>
                <a:cs typeface="Arial"/>
              </a:rPr>
              <a:t>scales </a:t>
            </a:r>
            <a:r>
              <a:rPr dirty="0" sz="1400" spc="-5" b="1">
                <a:latin typeface="Arial"/>
                <a:cs typeface="Arial"/>
              </a:rPr>
              <a:t>give us three </a:t>
            </a:r>
            <a:r>
              <a:rPr dirty="0" sz="1400" b="1">
                <a:latin typeface="Arial"/>
                <a:cs typeface="Arial"/>
              </a:rPr>
              <a:t>successive</a:t>
            </a:r>
            <a:r>
              <a:rPr dirty="0" sz="1400" spc="-18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dimensions  that </a:t>
            </a:r>
            <a:r>
              <a:rPr dirty="0" sz="1400" b="1">
                <a:latin typeface="Arial"/>
                <a:cs typeface="Arial"/>
              </a:rPr>
              <a:t>is a </a:t>
            </a:r>
            <a:r>
              <a:rPr dirty="0" sz="1400" spc="-5" b="1">
                <a:latin typeface="Arial"/>
                <a:cs typeface="Arial"/>
              </a:rPr>
              <a:t>unit, </a:t>
            </a:r>
            <a:r>
              <a:rPr dirty="0" sz="1400" b="1">
                <a:latin typeface="Arial"/>
                <a:cs typeface="Arial"/>
              </a:rPr>
              <a:t>a </a:t>
            </a:r>
            <a:r>
              <a:rPr dirty="0" sz="1400" spc="-5" b="1">
                <a:latin typeface="Arial"/>
                <a:cs typeface="Arial"/>
              </a:rPr>
              <a:t>subunit and </a:t>
            </a:r>
            <a:r>
              <a:rPr dirty="0" sz="1400" b="1">
                <a:latin typeface="Arial"/>
                <a:cs typeface="Arial"/>
              </a:rPr>
              <a:t>a </a:t>
            </a:r>
            <a:r>
              <a:rPr dirty="0" sz="1400" spc="-5" b="1">
                <a:latin typeface="Arial"/>
                <a:cs typeface="Arial"/>
              </a:rPr>
              <a:t>subdivision of </a:t>
            </a:r>
            <a:r>
              <a:rPr dirty="0" sz="1400" b="1">
                <a:latin typeface="Arial"/>
                <a:cs typeface="Arial"/>
              </a:rPr>
              <a:t>a</a:t>
            </a:r>
            <a:r>
              <a:rPr dirty="0" sz="1400" spc="-19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subunit.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6393201" y="283611"/>
            <a:ext cx="2225040" cy="1598930"/>
            <a:chOff x="6393201" y="283611"/>
            <a:chExt cx="2225040" cy="1598930"/>
          </a:xfrm>
        </p:grpSpPr>
        <p:sp>
          <p:nvSpPr>
            <p:cNvPr id="27" name="object 27"/>
            <p:cNvSpPr/>
            <p:nvPr/>
          </p:nvSpPr>
          <p:spPr>
            <a:xfrm>
              <a:off x="6399551" y="289961"/>
              <a:ext cx="2212340" cy="1296035"/>
            </a:xfrm>
            <a:custGeom>
              <a:avLst/>
              <a:gdLst/>
              <a:ahLst/>
              <a:cxnLst/>
              <a:rect l="l" t="t" r="r" b="b"/>
              <a:pathLst>
                <a:path w="2212340" h="1296035">
                  <a:moveTo>
                    <a:pt x="1418530" y="1173205"/>
                  </a:moveTo>
                  <a:lnTo>
                    <a:pt x="844274" y="1173205"/>
                  </a:lnTo>
                  <a:lnTo>
                    <a:pt x="881487" y="1210317"/>
                  </a:lnTo>
                  <a:lnTo>
                    <a:pt x="925760" y="1241594"/>
                  </a:lnTo>
                  <a:lnTo>
                    <a:pt x="976058" y="1266395"/>
                  </a:lnTo>
                  <a:lnTo>
                    <a:pt x="1031345" y="1284076"/>
                  </a:lnTo>
                  <a:lnTo>
                    <a:pt x="1081262" y="1293034"/>
                  </a:lnTo>
                  <a:lnTo>
                    <a:pt x="1131022" y="1295993"/>
                  </a:lnTo>
                  <a:lnTo>
                    <a:pt x="1179962" y="1293237"/>
                  </a:lnTo>
                  <a:lnTo>
                    <a:pt x="1227414" y="1285051"/>
                  </a:lnTo>
                  <a:lnTo>
                    <a:pt x="1272712" y="1271721"/>
                  </a:lnTo>
                  <a:lnTo>
                    <a:pt x="1315192" y="1253532"/>
                  </a:lnTo>
                  <a:lnTo>
                    <a:pt x="1354187" y="1230768"/>
                  </a:lnTo>
                  <a:lnTo>
                    <a:pt x="1389031" y="1203715"/>
                  </a:lnTo>
                  <a:lnTo>
                    <a:pt x="1418530" y="1173205"/>
                  </a:lnTo>
                  <a:close/>
                </a:path>
                <a:path w="2212340" h="1296035">
                  <a:moveTo>
                    <a:pt x="1835273" y="1059413"/>
                  </a:moveTo>
                  <a:lnTo>
                    <a:pt x="298174" y="1059413"/>
                  </a:lnTo>
                  <a:lnTo>
                    <a:pt x="302365" y="1065128"/>
                  </a:lnTo>
                  <a:lnTo>
                    <a:pt x="330529" y="1097839"/>
                  </a:lnTo>
                  <a:lnTo>
                    <a:pt x="362806" y="1126855"/>
                  </a:lnTo>
                  <a:lnTo>
                    <a:pt x="398691" y="1152074"/>
                  </a:lnTo>
                  <a:lnTo>
                    <a:pt x="437675" y="1173397"/>
                  </a:lnTo>
                  <a:lnTo>
                    <a:pt x="479250" y="1190720"/>
                  </a:lnTo>
                  <a:lnTo>
                    <a:pt x="522910" y="1203944"/>
                  </a:lnTo>
                  <a:lnTo>
                    <a:pt x="568148" y="1212967"/>
                  </a:lnTo>
                  <a:lnTo>
                    <a:pt x="614455" y="1217687"/>
                  </a:lnTo>
                  <a:lnTo>
                    <a:pt x="661324" y="1218003"/>
                  </a:lnTo>
                  <a:lnTo>
                    <a:pt x="708248" y="1213814"/>
                  </a:lnTo>
                  <a:lnTo>
                    <a:pt x="754719" y="1205019"/>
                  </a:lnTo>
                  <a:lnTo>
                    <a:pt x="800230" y="1191516"/>
                  </a:lnTo>
                  <a:lnTo>
                    <a:pt x="844274" y="1173205"/>
                  </a:lnTo>
                  <a:lnTo>
                    <a:pt x="1418530" y="1173205"/>
                  </a:lnTo>
                  <a:lnTo>
                    <a:pt x="1419059" y="1172658"/>
                  </a:lnTo>
                  <a:lnTo>
                    <a:pt x="1443605" y="1137882"/>
                  </a:lnTo>
                  <a:lnTo>
                    <a:pt x="1462002" y="1099672"/>
                  </a:lnTo>
                  <a:lnTo>
                    <a:pt x="1774174" y="1099672"/>
                  </a:lnTo>
                  <a:lnTo>
                    <a:pt x="1807514" y="1081196"/>
                  </a:lnTo>
                  <a:lnTo>
                    <a:pt x="1835273" y="1059413"/>
                  </a:lnTo>
                  <a:close/>
                </a:path>
                <a:path w="2212340" h="1296035">
                  <a:moveTo>
                    <a:pt x="1774174" y="1099672"/>
                  </a:moveTo>
                  <a:lnTo>
                    <a:pt x="1462002" y="1099672"/>
                  </a:lnTo>
                  <a:lnTo>
                    <a:pt x="1497935" y="1114965"/>
                  </a:lnTo>
                  <a:lnTo>
                    <a:pt x="1536011" y="1126104"/>
                  </a:lnTo>
                  <a:lnTo>
                    <a:pt x="1575659" y="1132979"/>
                  </a:lnTo>
                  <a:lnTo>
                    <a:pt x="1616307" y="1135486"/>
                  </a:lnTo>
                  <a:lnTo>
                    <a:pt x="1669540" y="1132016"/>
                  </a:lnTo>
                  <a:lnTo>
                    <a:pt x="1719712" y="1121371"/>
                  </a:lnTo>
                  <a:lnTo>
                    <a:pt x="1765984" y="1104211"/>
                  </a:lnTo>
                  <a:lnTo>
                    <a:pt x="1774174" y="1099672"/>
                  </a:lnTo>
                  <a:close/>
                </a:path>
                <a:path w="2212340" h="1296035">
                  <a:moveTo>
                    <a:pt x="542484" y="113953"/>
                  </a:moveTo>
                  <a:lnTo>
                    <a:pt x="496421" y="116438"/>
                  </a:lnTo>
                  <a:lnTo>
                    <a:pt x="446360" y="124901"/>
                  </a:lnTo>
                  <a:lnTo>
                    <a:pt x="399559" y="138748"/>
                  </a:lnTo>
                  <a:lnTo>
                    <a:pt x="356479" y="157501"/>
                  </a:lnTo>
                  <a:lnTo>
                    <a:pt x="317576" y="180681"/>
                  </a:lnTo>
                  <a:lnTo>
                    <a:pt x="283310" y="207810"/>
                  </a:lnTo>
                  <a:lnTo>
                    <a:pt x="254139" y="238408"/>
                  </a:lnTo>
                  <a:lnTo>
                    <a:pt x="230523" y="271998"/>
                  </a:lnTo>
                  <a:lnTo>
                    <a:pt x="212918" y="308101"/>
                  </a:lnTo>
                  <a:lnTo>
                    <a:pt x="201785" y="346237"/>
                  </a:lnTo>
                  <a:lnTo>
                    <a:pt x="197581" y="385930"/>
                  </a:lnTo>
                  <a:lnTo>
                    <a:pt x="200765" y="426699"/>
                  </a:lnTo>
                  <a:lnTo>
                    <a:pt x="198860" y="430763"/>
                  </a:lnTo>
                  <a:lnTo>
                    <a:pt x="147804" y="439966"/>
                  </a:lnTo>
                  <a:lnTo>
                    <a:pt x="101403" y="458195"/>
                  </a:lnTo>
                  <a:lnTo>
                    <a:pt x="61504" y="484519"/>
                  </a:lnTo>
                  <a:lnTo>
                    <a:pt x="29950" y="518012"/>
                  </a:lnTo>
                  <a:lnTo>
                    <a:pt x="9234" y="555659"/>
                  </a:lnTo>
                  <a:lnTo>
                    <a:pt x="0" y="594800"/>
                  </a:lnTo>
                  <a:lnTo>
                    <a:pt x="1768" y="633978"/>
                  </a:lnTo>
                  <a:lnTo>
                    <a:pt x="14063" y="671731"/>
                  </a:lnTo>
                  <a:lnTo>
                    <a:pt x="36406" y="706601"/>
                  </a:lnTo>
                  <a:lnTo>
                    <a:pt x="68319" y="737128"/>
                  </a:lnTo>
                  <a:lnTo>
                    <a:pt x="109325" y="761852"/>
                  </a:lnTo>
                  <a:lnTo>
                    <a:pt x="80173" y="792860"/>
                  </a:lnTo>
                  <a:lnTo>
                    <a:pt x="60319" y="827701"/>
                  </a:lnTo>
                  <a:lnTo>
                    <a:pt x="50300" y="865115"/>
                  </a:lnTo>
                  <a:lnTo>
                    <a:pt x="50651" y="903838"/>
                  </a:lnTo>
                  <a:lnTo>
                    <a:pt x="62463" y="943687"/>
                  </a:lnTo>
                  <a:lnTo>
                    <a:pt x="84605" y="979223"/>
                  </a:lnTo>
                  <a:lnTo>
                    <a:pt x="115589" y="1009510"/>
                  </a:lnTo>
                  <a:lnTo>
                    <a:pt x="153926" y="1033610"/>
                  </a:lnTo>
                  <a:lnTo>
                    <a:pt x="198128" y="1050586"/>
                  </a:lnTo>
                  <a:lnTo>
                    <a:pt x="246707" y="1059499"/>
                  </a:lnTo>
                  <a:lnTo>
                    <a:pt x="1835273" y="1059413"/>
                  </a:lnTo>
                  <a:lnTo>
                    <a:pt x="1872988" y="1020245"/>
                  </a:lnTo>
                  <a:lnTo>
                    <a:pt x="1895252" y="983630"/>
                  </a:lnTo>
                  <a:lnTo>
                    <a:pt x="1909413" y="943803"/>
                  </a:lnTo>
                  <a:lnTo>
                    <a:pt x="1914630" y="901425"/>
                  </a:lnTo>
                  <a:lnTo>
                    <a:pt x="1958167" y="894164"/>
                  </a:lnTo>
                  <a:lnTo>
                    <a:pt x="2000038" y="882581"/>
                  </a:lnTo>
                  <a:lnTo>
                    <a:pt x="2039717" y="866831"/>
                  </a:lnTo>
                  <a:lnTo>
                    <a:pt x="2076682" y="847069"/>
                  </a:lnTo>
                  <a:lnTo>
                    <a:pt x="2118494" y="816862"/>
                  </a:lnTo>
                  <a:lnTo>
                    <a:pt x="2152782" y="782629"/>
                  </a:lnTo>
                  <a:lnTo>
                    <a:pt x="2179416" y="745165"/>
                  </a:lnTo>
                  <a:lnTo>
                    <a:pt x="2198263" y="705266"/>
                  </a:lnTo>
                  <a:lnTo>
                    <a:pt x="2209191" y="663728"/>
                  </a:lnTo>
                  <a:lnTo>
                    <a:pt x="2212068" y="621349"/>
                  </a:lnTo>
                  <a:lnTo>
                    <a:pt x="2206763" y="578924"/>
                  </a:lnTo>
                  <a:lnTo>
                    <a:pt x="2193144" y="537250"/>
                  </a:lnTo>
                  <a:lnTo>
                    <a:pt x="2171079" y="497122"/>
                  </a:lnTo>
                  <a:lnTo>
                    <a:pt x="2140436" y="459338"/>
                  </a:lnTo>
                  <a:lnTo>
                    <a:pt x="2144006" y="452337"/>
                  </a:lnTo>
                  <a:lnTo>
                    <a:pt x="2147278" y="445241"/>
                  </a:lnTo>
                  <a:lnTo>
                    <a:pt x="2150241" y="438049"/>
                  </a:lnTo>
                  <a:lnTo>
                    <a:pt x="2152882" y="430763"/>
                  </a:lnTo>
                  <a:lnTo>
                    <a:pt x="2161988" y="387193"/>
                  </a:lnTo>
                  <a:lnTo>
                    <a:pt x="2160105" y="344355"/>
                  </a:lnTo>
                  <a:lnTo>
                    <a:pt x="2148006" y="303327"/>
                  </a:lnTo>
                  <a:lnTo>
                    <a:pt x="2126466" y="265187"/>
                  </a:lnTo>
                  <a:lnTo>
                    <a:pt x="2096258" y="231011"/>
                  </a:lnTo>
                  <a:lnTo>
                    <a:pt x="2058156" y="201877"/>
                  </a:lnTo>
                  <a:lnTo>
                    <a:pt x="2012934" y="178863"/>
                  </a:lnTo>
                  <a:lnTo>
                    <a:pt x="1961366" y="163047"/>
                  </a:lnTo>
                  <a:lnTo>
                    <a:pt x="1957511" y="151744"/>
                  </a:lnTo>
                  <a:lnTo>
                    <a:pt x="717655" y="151744"/>
                  </a:lnTo>
                  <a:lnTo>
                    <a:pt x="676407" y="135331"/>
                  </a:lnTo>
                  <a:lnTo>
                    <a:pt x="633069" y="123497"/>
                  </a:lnTo>
                  <a:lnTo>
                    <a:pt x="588231" y="116338"/>
                  </a:lnTo>
                  <a:lnTo>
                    <a:pt x="542484" y="113953"/>
                  </a:lnTo>
                  <a:close/>
                </a:path>
                <a:path w="2212340" h="1296035">
                  <a:moveTo>
                    <a:pt x="947478" y="36211"/>
                  </a:moveTo>
                  <a:lnTo>
                    <a:pt x="901215" y="40923"/>
                  </a:lnTo>
                  <a:lnTo>
                    <a:pt x="856745" y="51792"/>
                  </a:lnTo>
                  <a:lnTo>
                    <a:pt x="815111" y="68563"/>
                  </a:lnTo>
                  <a:lnTo>
                    <a:pt x="777356" y="90983"/>
                  </a:lnTo>
                  <a:lnTo>
                    <a:pt x="744523" y="118794"/>
                  </a:lnTo>
                  <a:lnTo>
                    <a:pt x="717655" y="151744"/>
                  </a:lnTo>
                  <a:lnTo>
                    <a:pt x="1957511" y="151744"/>
                  </a:lnTo>
                  <a:lnTo>
                    <a:pt x="1950107" y="130037"/>
                  </a:lnTo>
                  <a:lnTo>
                    <a:pt x="1932061" y="99277"/>
                  </a:lnTo>
                  <a:lnTo>
                    <a:pt x="1931518" y="98658"/>
                  </a:lnTo>
                  <a:lnTo>
                    <a:pt x="1149963" y="98658"/>
                  </a:lnTo>
                  <a:lnTo>
                    <a:pt x="1135400" y="88041"/>
                  </a:lnTo>
                  <a:lnTo>
                    <a:pt x="1086590" y="61574"/>
                  </a:lnTo>
                  <a:lnTo>
                    <a:pt x="1041209" y="46282"/>
                  </a:lnTo>
                  <a:lnTo>
                    <a:pt x="994490" y="37913"/>
                  </a:lnTo>
                  <a:lnTo>
                    <a:pt x="947478" y="36211"/>
                  </a:lnTo>
                  <a:close/>
                </a:path>
                <a:path w="2212340" h="1296035">
                  <a:moveTo>
                    <a:pt x="1351415" y="0"/>
                  </a:moveTo>
                  <a:lnTo>
                    <a:pt x="1302545" y="4056"/>
                  </a:lnTo>
                  <a:lnTo>
                    <a:pt x="1256165" y="16432"/>
                  </a:lnTo>
                  <a:lnTo>
                    <a:pt x="1214075" y="36645"/>
                  </a:lnTo>
                  <a:lnTo>
                    <a:pt x="1178075" y="64215"/>
                  </a:lnTo>
                  <a:lnTo>
                    <a:pt x="1149963" y="98658"/>
                  </a:lnTo>
                  <a:lnTo>
                    <a:pt x="1931518" y="98658"/>
                  </a:lnTo>
                  <a:lnTo>
                    <a:pt x="1907681" y="71446"/>
                  </a:lnTo>
                  <a:lnTo>
                    <a:pt x="1906136" y="70210"/>
                  </a:lnTo>
                  <a:lnTo>
                    <a:pt x="1527280" y="70210"/>
                  </a:lnTo>
                  <a:lnTo>
                    <a:pt x="1510669" y="54726"/>
                  </a:lnTo>
                  <a:lnTo>
                    <a:pt x="1492022" y="40920"/>
                  </a:lnTo>
                  <a:lnTo>
                    <a:pt x="1471541" y="28901"/>
                  </a:lnTo>
                  <a:lnTo>
                    <a:pt x="1449429" y="18775"/>
                  </a:lnTo>
                  <a:lnTo>
                    <a:pt x="1400976" y="4745"/>
                  </a:lnTo>
                  <a:lnTo>
                    <a:pt x="1351415" y="0"/>
                  </a:lnTo>
                  <a:close/>
                </a:path>
                <a:path w="2212340" h="1296035">
                  <a:moveTo>
                    <a:pt x="1696396" y="995"/>
                  </a:moveTo>
                  <a:lnTo>
                    <a:pt x="1649485" y="7706"/>
                  </a:lnTo>
                  <a:lnTo>
                    <a:pt x="1604724" y="21541"/>
                  </a:lnTo>
                  <a:lnTo>
                    <a:pt x="1563520" y="42406"/>
                  </a:lnTo>
                  <a:lnTo>
                    <a:pt x="1527280" y="70210"/>
                  </a:lnTo>
                  <a:lnTo>
                    <a:pt x="1906136" y="70210"/>
                  </a:lnTo>
                  <a:lnTo>
                    <a:pt x="1835970" y="24520"/>
                  </a:lnTo>
                  <a:lnTo>
                    <a:pt x="1791045" y="9309"/>
                  </a:lnTo>
                  <a:lnTo>
                    <a:pt x="1744052" y="1498"/>
                  </a:lnTo>
                  <a:lnTo>
                    <a:pt x="1696396" y="995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6660007" y="1492249"/>
              <a:ext cx="358013" cy="383666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6399551" y="289961"/>
              <a:ext cx="2212340" cy="1296035"/>
            </a:xfrm>
            <a:custGeom>
              <a:avLst/>
              <a:gdLst/>
              <a:ahLst/>
              <a:cxnLst/>
              <a:rect l="l" t="t" r="r" b="b"/>
              <a:pathLst>
                <a:path w="2212340" h="1296035">
                  <a:moveTo>
                    <a:pt x="200765" y="426699"/>
                  </a:moveTo>
                  <a:lnTo>
                    <a:pt x="197581" y="385930"/>
                  </a:lnTo>
                  <a:lnTo>
                    <a:pt x="201785" y="346237"/>
                  </a:lnTo>
                  <a:lnTo>
                    <a:pt x="212918" y="308101"/>
                  </a:lnTo>
                  <a:lnTo>
                    <a:pt x="230523" y="271998"/>
                  </a:lnTo>
                  <a:lnTo>
                    <a:pt x="254139" y="238408"/>
                  </a:lnTo>
                  <a:lnTo>
                    <a:pt x="283310" y="207810"/>
                  </a:lnTo>
                  <a:lnTo>
                    <a:pt x="317576" y="180681"/>
                  </a:lnTo>
                  <a:lnTo>
                    <a:pt x="356479" y="157501"/>
                  </a:lnTo>
                  <a:lnTo>
                    <a:pt x="399559" y="138748"/>
                  </a:lnTo>
                  <a:lnTo>
                    <a:pt x="446360" y="124901"/>
                  </a:lnTo>
                  <a:lnTo>
                    <a:pt x="496421" y="116438"/>
                  </a:lnTo>
                  <a:lnTo>
                    <a:pt x="542484" y="113953"/>
                  </a:lnTo>
                  <a:lnTo>
                    <a:pt x="588231" y="116338"/>
                  </a:lnTo>
                  <a:lnTo>
                    <a:pt x="633069" y="123497"/>
                  </a:lnTo>
                  <a:lnTo>
                    <a:pt x="676407" y="135331"/>
                  </a:lnTo>
                  <a:lnTo>
                    <a:pt x="717655" y="151744"/>
                  </a:lnTo>
                  <a:lnTo>
                    <a:pt x="744523" y="118794"/>
                  </a:lnTo>
                  <a:lnTo>
                    <a:pt x="777356" y="90983"/>
                  </a:lnTo>
                  <a:lnTo>
                    <a:pt x="815111" y="68563"/>
                  </a:lnTo>
                  <a:lnTo>
                    <a:pt x="856745" y="51792"/>
                  </a:lnTo>
                  <a:lnTo>
                    <a:pt x="901215" y="40923"/>
                  </a:lnTo>
                  <a:lnTo>
                    <a:pt x="947478" y="36211"/>
                  </a:lnTo>
                  <a:lnTo>
                    <a:pt x="994490" y="37913"/>
                  </a:lnTo>
                  <a:lnTo>
                    <a:pt x="1041209" y="46282"/>
                  </a:lnTo>
                  <a:lnTo>
                    <a:pt x="1086590" y="61574"/>
                  </a:lnTo>
                  <a:lnTo>
                    <a:pt x="1135400" y="88041"/>
                  </a:lnTo>
                  <a:lnTo>
                    <a:pt x="1149963" y="98658"/>
                  </a:lnTo>
                  <a:lnTo>
                    <a:pt x="1178075" y="64215"/>
                  </a:lnTo>
                  <a:lnTo>
                    <a:pt x="1214075" y="36645"/>
                  </a:lnTo>
                  <a:lnTo>
                    <a:pt x="1256165" y="16432"/>
                  </a:lnTo>
                  <a:lnTo>
                    <a:pt x="1302545" y="4056"/>
                  </a:lnTo>
                  <a:lnTo>
                    <a:pt x="1351415" y="0"/>
                  </a:lnTo>
                  <a:lnTo>
                    <a:pt x="1400976" y="4745"/>
                  </a:lnTo>
                  <a:lnTo>
                    <a:pt x="1449429" y="18775"/>
                  </a:lnTo>
                  <a:lnTo>
                    <a:pt x="1492022" y="40920"/>
                  </a:lnTo>
                  <a:lnTo>
                    <a:pt x="1527280" y="70210"/>
                  </a:lnTo>
                  <a:lnTo>
                    <a:pt x="1563520" y="42406"/>
                  </a:lnTo>
                  <a:lnTo>
                    <a:pt x="1604724" y="21541"/>
                  </a:lnTo>
                  <a:lnTo>
                    <a:pt x="1649485" y="7706"/>
                  </a:lnTo>
                  <a:lnTo>
                    <a:pt x="1696396" y="995"/>
                  </a:lnTo>
                  <a:lnTo>
                    <a:pt x="1744052" y="1498"/>
                  </a:lnTo>
                  <a:lnTo>
                    <a:pt x="1791045" y="9309"/>
                  </a:lnTo>
                  <a:lnTo>
                    <a:pt x="1835970" y="24520"/>
                  </a:lnTo>
                  <a:lnTo>
                    <a:pt x="1877419" y="47223"/>
                  </a:lnTo>
                  <a:lnTo>
                    <a:pt x="1907681" y="71446"/>
                  </a:lnTo>
                  <a:lnTo>
                    <a:pt x="1950107" y="130037"/>
                  </a:lnTo>
                  <a:lnTo>
                    <a:pt x="1961366" y="163047"/>
                  </a:lnTo>
                  <a:lnTo>
                    <a:pt x="2012934" y="178863"/>
                  </a:lnTo>
                  <a:lnTo>
                    <a:pt x="2058156" y="201877"/>
                  </a:lnTo>
                  <a:lnTo>
                    <a:pt x="2096258" y="231011"/>
                  </a:lnTo>
                  <a:lnTo>
                    <a:pt x="2126466" y="265187"/>
                  </a:lnTo>
                  <a:lnTo>
                    <a:pt x="2148006" y="303327"/>
                  </a:lnTo>
                  <a:lnTo>
                    <a:pt x="2160105" y="344355"/>
                  </a:lnTo>
                  <a:lnTo>
                    <a:pt x="2161988" y="387193"/>
                  </a:lnTo>
                  <a:lnTo>
                    <a:pt x="2152882" y="430763"/>
                  </a:lnTo>
                  <a:lnTo>
                    <a:pt x="2150241" y="438049"/>
                  </a:lnTo>
                  <a:lnTo>
                    <a:pt x="2147278" y="445241"/>
                  </a:lnTo>
                  <a:lnTo>
                    <a:pt x="2144006" y="452337"/>
                  </a:lnTo>
                  <a:lnTo>
                    <a:pt x="2140436" y="459338"/>
                  </a:lnTo>
                  <a:lnTo>
                    <a:pt x="2171079" y="497122"/>
                  </a:lnTo>
                  <a:lnTo>
                    <a:pt x="2193144" y="537250"/>
                  </a:lnTo>
                  <a:lnTo>
                    <a:pt x="2206763" y="578924"/>
                  </a:lnTo>
                  <a:lnTo>
                    <a:pt x="2212068" y="621349"/>
                  </a:lnTo>
                  <a:lnTo>
                    <a:pt x="2209191" y="663728"/>
                  </a:lnTo>
                  <a:lnTo>
                    <a:pt x="2198263" y="705266"/>
                  </a:lnTo>
                  <a:lnTo>
                    <a:pt x="2179416" y="745165"/>
                  </a:lnTo>
                  <a:lnTo>
                    <a:pt x="2152782" y="782629"/>
                  </a:lnTo>
                  <a:lnTo>
                    <a:pt x="2118494" y="816862"/>
                  </a:lnTo>
                  <a:lnTo>
                    <a:pt x="2076682" y="847069"/>
                  </a:lnTo>
                  <a:lnTo>
                    <a:pt x="2039717" y="866831"/>
                  </a:lnTo>
                  <a:lnTo>
                    <a:pt x="2000038" y="882581"/>
                  </a:lnTo>
                  <a:lnTo>
                    <a:pt x="1958167" y="894164"/>
                  </a:lnTo>
                  <a:lnTo>
                    <a:pt x="1914630" y="901425"/>
                  </a:lnTo>
                  <a:lnTo>
                    <a:pt x="1909413" y="943803"/>
                  </a:lnTo>
                  <a:lnTo>
                    <a:pt x="1895252" y="983630"/>
                  </a:lnTo>
                  <a:lnTo>
                    <a:pt x="1872988" y="1020245"/>
                  </a:lnTo>
                  <a:lnTo>
                    <a:pt x="1843462" y="1052987"/>
                  </a:lnTo>
                  <a:lnTo>
                    <a:pt x="1807514" y="1081196"/>
                  </a:lnTo>
                  <a:lnTo>
                    <a:pt x="1765984" y="1104211"/>
                  </a:lnTo>
                  <a:lnTo>
                    <a:pt x="1719712" y="1121371"/>
                  </a:lnTo>
                  <a:lnTo>
                    <a:pt x="1669540" y="1132016"/>
                  </a:lnTo>
                  <a:lnTo>
                    <a:pt x="1616307" y="1135486"/>
                  </a:lnTo>
                  <a:lnTo>
                    <a:pt x="1575659" y="1132979"/>
                  </a:lnTo>
                  <a:lnTo>
                    <a:pt x="1536011" y="1126104"/>
                  </a:lnTo>
                  <a:lnTo>
                    <a:pt x="1497935" y="1114965"/>
                  </a:lnTo>
                  <a:lnTo>
                    <a:pt x="1462002" y="1099672"/>
                  </a:lnTo>
                  <a:lnTo>
                    <a:pt x="1443605" y="1137882"/>
                  </a:lnTo>
                  <a:lnTo>
                    <a:pt x="1419059" y="1172658"/>
                  </a:lnTo>
                  <a:lnTo>
                    <a:pt x="1389031" y="1203715"/>
                  </a:lnTo>
                  <a:lnTo>
                    <a:pt x="1354187" y="1230768"/>
                  </a:lnTo>
                  <a:lnTo>
                    <a:pt x="1315192" y="1253532"/>
                  </a:lnTo>
                  <a:lnTo>
                    <a:pt x="1272712" y="1271721"/>
                  </a:lnTo>
                  <a:lnTo>
                    <a:pt x="1227414" y="1285051"/>
                  </a:lnTo>
                  <a:lnTo>
                    <a:pt x="1179962" y="1293237"/>
                  </a:lnTo>
                  <a:lnTo>
                    <a:pt x="1131022" y="1295993"/>
                  </a:lnTo>
                  <a:lnTo>
                    <a:pt x="1081262" y="1293034"/>
                  </a:lnTo>
                  <a:lnTo>
                    <a:pt x="1031345" y="1284076"/>
                  </a:lnTo>
                  <a:lnTo>
                    <a:pt x="976058" y="1266395"/>
                  </a:lnTo>
                  <a:lnTo>
                    <a:pt x="925760" y="1241594"/>
                  </a:lnTo>
                  <a:lnTo>
                    <a:pt x="881487" y="1210317"/>
                  </a:lnTo>
                  <a:lnTo>
                    <a:pt x="844274" y="1173205"/>
                  </a:lnTo>
                  <a:lnTo>
                    <a:pt x="800230" y="1191516"/>
                  </a:lnTo>
                  <a:lnTo>
                    <a:pt x="754719" y="1205019"/>
                  </a:lnTo>
                  <a:lnTo>
                    <a:pt x="708248" y="1213814"/>
                  </a:lnTo>
                  <a:lnTo>
                    <a:pt x="661324" y="1218003"/>
                  </a:lnTo>
                  <a:lnTo>
                    <a:pt x="614455" y="1217687"/>
                  </a:lnTo>
                  <a:lnTo>
                    <a:pt x="568148" y="1212967"/>
                  </a:lnTo>
                  <a:lnTo>
                    <a:pt x="522910" y="1203944"/>
                  </a:lnTo>
                  <a:lnTo>
                    <a:pt x="479250" y="1190720"/>
                  </a:lnTo>
                  <a:lnTo>
                    <a:pt x="437675" y="1173397"/>
                  </a:lnTo>
                  <a:lnTo>
                    <a:pt x="398691" y="1152074"/>
                  </a:lnTo>
                  <a:lnTo>
                    <a:pt x="362806" y="1126855"/>
                  </a:lnTo>
                  <a:lnTo>
                    <a:pt x="330529" y="1097839"/>
                  </a:lnTo>
                  <a:lnTo>
                    <a:pt x="302365" y="1065128"/>
                  </a:lnTo>
                  <a:lnTo>
                    <a:pt x="299571" y="1061318"/>
                  </a:lnTo>
                  <a:lnTo>
                    <a:pt x="298174" y="1059413"/>
                  </a:lnTo>
                  <a:lnTo>
                    <a:pt x="246707" y="1059499"/>
                  </a:lnTo>
                  <a:lnTo>
                    <a:pt x="198128" y="1050586"/>
                  </a:lnTo>
                  <a:lnTo>
                    <a:pt x="153926" y="1033610"/>
                  </a:lnTo>
                  <a:lnTo>
                    <a:pt x="115589" y="1009510"/>
                  </a:lnTo>
                  <a:lnTo>
                    <a:pt x="84605" y="979223"/>
                  </a:lnTo>
                  <a:lnTo>
                    <a:pt x="62463" y="943687"/>
                  </a:lnTo>
                  <a:lnTo>
                    <a:pt x="50651" y="903838"/>
                  </a:lnTo>
                  <a:lnTo>
                    <a:pt x="50300" y="865115"/>
                  </a:lnTo>
                  <a:lnTo>
                    <a:pt x="60319" y="827701"/>
                  </a:lnTo>
                  <a:lnTo>
                    <a:pt x="80173" y="792860"/>
                  </a:lnTo>
                  <a:lnTo>
                    <a:pt x="109325" y="761852"/>
                  </a:lnTo>
                  <a:lnTo>
                    <a:pt x="68319" y="737128"/>
                  </a:lnTo>
                  <a:lnTo>
                    <a:pt x="36406" y="706601"/>
                  </a:lnTo>
                  <a:lnTo>
                    <a:pt x="14063" y="671731"/>
                  </a:lnTo>
                  <a:lnTo>
                    <a:pt x="1768" y="633978"/>
                  </a:lnTo>
                  <a:lnTo>
                    <a:pt x="0" y="594800"/>
                  </a:lnTo>
                  <a:lnTo>
                    <a:pt x="9234" y="555659"/>
                  </a:lnTo>
                  <a:lnTo>
                    <a:pt x="29950" y="518012"/>
                  </a:lnTo>
                  <a:lnTo>
                    <a:pt x="61504" y="484519"/>
                  </a:lnTo>
                  <a:lnTo>
                    <a:pt x="101403" y="458195"/>
                  </a:lnTo>
                  <a:lnTo>
                    <a:pt x="147804" y="439966"/>
                  </a:lnTo>
                  <a:lnTo>
                    <a:pt x="198860" y="430763"/>
                  </a:lnTo>
                  <a:lnTo>
                    <a:pt x="200765" y="426699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6653657" y="1485899"/>
              <a:ext cx="370713" cy="396366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6511290" y="1046734"/>
              <a:ext cx="1364615" cy="411480"/>
            </a:xfrm>
            <a:custGeom>
              <a:avLst/>
              <a:gdLst/>
              <a:ahLst/>
              <a:cxnLst/>
              <a:rect l="l" t="t" r="r" b="b"/>
              <a:pathLst>
                <a:path w="1364615" h="411480">
                  <a:moveTo>
                    <a:pt x="129539" y="24002"/>
                  </a:moveTo>
                  <a:lnTo>
                    <a:pt x="95726" y="24020"/>
                  </a:lnTo>
                  <a:lnTo>
                    <a:pt x="62483" y="19954"/>
                  </a:lnTo>
                  <a:lnTo>
                    <a:pt x="30384" y="11912"/>
                  </a:lnTo>
                  <a:lnTo>
                    <a:pt x="0" y="0"/>
                  </a:lnTo>
                </a:path>
                <a:path w="1364615" h="411480">
                  <a:moveTo>
                    <a:pt x="243839" y="285495"/>
                  </a:moveTo>
                  <a:lnTo>
                    <a:pt x="230060" y="289496"/>
                  </a:lnTo>
                  <a:lnTo>
                    <a:pt x="215995" y="292734"/>
                  </a:lnTo>
                  <a:lnTo>
                    <a:pt x="201691" y="295211"/>
                  </a:lnTo>
                  <a:lnTo>
                    <a:pt x="187198" y="296925"/>
                  </a:lnTo>
                </a:path>
                <a:path w="1364615" h="411480">
                  <a:moveTo>
                    <a:pt x="732408" y="411225"/>
                  </a:moveTo>
                  <a:lnTo>
                    <a:pt x="722552" y="398730"/>
                  </a:lnTo>
                  <a:lnTo>
                    <a:pt x="713565" y="385841"/>
                  </a:lnTo>
                  <a:lnTo>
                    <a:pt x="705459" y="372596"/>
                  </a:lnTo>
                  <a:lnTo>
                    <a:pt x="698245" y="359028"/>
                  </a:lnTo>
                </a:path>
                <a:path w="1364615" h="411480">
                  <a:moveTo>
                    <a:pt x="1364106" y="281050"/>
                  </a:moveTo>
                  <a:lnTo>
                    <a:pt x="1362106" y="295572"/>
                  </a:lnTo>
                  <a:lnTo>
                    <a:pt x="1359153" y="309975"/>
                  </a:lnTo>
                  <a:lnTo>
                    <a:pt x="1355248" y="324234"/>
                  </a:lnTo>
                  <a:lnTo>
                    <a:pt x="1350390" y="338327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8140192" y="967739"/>
              <a:ext cx="179069" cy="226568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6600317" y="355980"/>
              <a:ext cx="1938655" cy="470534"/>
            </a:xfrm>
            <a:custGeom>
              <a:avLst/>
              <a:gdLst/>
              <a:ahLst/>
              <a:cxnLst/>
              <a:rect l="l" t="t" r="r" b="b"/>
              <a:pathLst>
                <a:path w="1938654" h="470534">
                  <a:moveTo>
                    <a:pt x="1938527" y="390144"/>
                  </a:moveTo>
                  <a:lnTo>
                    <a:pt x="1924512" y="412686"/>
                  </a:lnTo>
                  <a:lnTo>
                    <a:pt x="1907365" y="433705"/>
                  </a:lnTo>
                  <a:lnTo>
                    <a:pt x="1887289" y="453009"/>
                  </a:lnTo>
                  <a:lnTo>
                    <a:pt x="1864486" y="470408"/>
                  </a:lnTo>
                </a:path>
                <a:path w="1938654" h="470534">
                  <a:moveTo>
                    <a:pt x="1760854" y="92456"/>
                  </a:moveTo>
                  <a:lnTo>
                    <a:pt x="1762684" y="101889"/>
                  </a:lnTo>
                  <a:lnTo>
                    <a:pt x="1763966" y="111347"/>
                  </a:lnTo>
                  <a:lnTo>
                    <a:pt x="1764676" y="120852"/>
                  </a:lnTo>
                  <a:lnTo>
                    <a:pt x="1764791" y="130429"/>
                  </a:lnTo>
                </a:path>
                <a:path w="1938654" h="470534">
                  <a:moveTo>
                    <a:pt x="1287906" y="48260"/>
                  </a:moveTo>
                  <a:lnTo>
                    <a:pt x="1295733" y="35361"/>
                  </a:lnTo>
                  <a:lnTo>
                    <a:pt x="1304702" y="22987"/>
                  </a:lnTo>
                  <a:lnTo>
                    <a:pt x="1314767" y="11183"/>
                  </a:lnTo>
                  <a:lnTo>
                    <a:pt x="1325879" y="0"/>
                  </a:lnTo>
                </a:path>
                <a:path w="1938654" h="470534">
                  <a:moveTo>
                    <a:pt x="933068" y="71247"/>
                  </a:moveTo>
                  <a:lnTo>
                    <a:pt x="936428" y="60541"/>
                  </a:lnTo>
                  <a:lnTo>
                    <a:pt x="940609" y="49990"/>
                  </a:lnTo>
                  <a:lnTo>
                    <a:pt x="945624" y="39653"/>
                  </a:lnTo>
                  <a:lnTo>
                    <a:pt x="951483" y="29591"/>
                  </a:lnTo>
                </a:path>
                <a:path w="1938654" h="470534">
                  <a:moveTo>
                    <a:pt x="516635" y="85471"/>
                  </a:moveTo>
                  <a:lnTo>
                    <a:pt x="534390" y="94370"/>
                  </a:lnTo>
                  <a:lnTo>
                    <a:pt x="551418" y="104092"/>
                  </a:lnTo>
                  <a:lnTo>
                    <a:pt x="567660" y="114599"/>
                  </a:lnTo>
                  <a:lnTo>
                    <a:pt x="583056" y="125857"/>
                  </a:lnTo>
                </a:path>
                <a:path w="1938654" h="470534">
                  <a:moveTo>
                    <a:pt x="11556" y="403225"/>
                  </a:moveTo>
                  <a:lnTo>
                    <a:pt x="7893" y="392701"/>
                  </a:lnTo>
                  <a:lnTo>
                    <a:pt x="4730" y="382095"/>
                  </a:lnTo>
                  <a:lnTo>
                    <a:pt x="2091" y="371417"/>
                  </a:lnTo>
                  <a:lnTo>
                    <a:pt x="0" y="36068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/>
          <p:cNvSpPr txBox="1">
            <a:spLocks noGrp="1"/>
          </p:cNvSpPr>
          <p:nvPr>
            <p:ph type="title"/>
          </p:nvPr>
        </p:nvSpPr>
        <p:spPr>
          <a:xfrm>
            <a:off x="6811518" y="635634"/>
            <a:ext cx="1515110" cy="6356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289560" marR="5080" indent="-277495">
              <a:lnSpc>
                <a:spcPct val="100000"/>
              </a:lnSpc>
              <a:spcBef>
                <a:spcPts val="105"/>
              </a:spcBef>
            </a:pPr>
            <a:r>
              <a:rPr dirty="0" u="none" sz="2000" b="0">
                <a:solidFill>
                  <a:srgbClr val="FFFF00"/>
                </a:solidFill>
                <a:latin typeface="Arial Black"/>
                <a:cs typeface="Arial Black"/>
              </a:rPr>
              <a:t>DI</a:t>
            </a:r>
            <a:r>
              <a:rPr dirty="0" u="none" sz="2000" spc="-35" b="0">
                <a:solidFill>
                  <a:srgbClr val="FFFF00"/>
                </a:solidFill>
                <a:latin typeface="Arial Black"/>
                <a:cs typeface="Arial Black"/>
              </a:rPr>
              <a:t>A</a:t>
            </a:r>
            <a:r>
              <a:rPr dirty="0" u="none" sz="2000" b="0">
                <a:solidFill>
                  <a:srgbClr val="FFFF00"/>
                </a:solidFill>
                <a:latin typeface="Arial Black"/>
                <a:cs typeface="Arial Black"/>
              </a:rPr>
              <a:t>GO</a:t>
            </a:r>
            <a:r>
              <a:rPr dirty="0" u="none" sz="2000" spc="-30" b="0">
                <a:solidFill>
                  <a:srgbClr val="FFFF00"/>
                </a:solidFill>
                <a:latin typeface="Arial Black"/>
                <a:cs typeface="Arial Black"/>
              </a:rPr>
              <a:t>N</a:t>
            </a:r>
            <a:r>
              <a:rPr dirty="0" u="none" sz="2000" spc="-15" b="0">
                <a:solidFill>
                  <a:srgbClr val="FFFF00"/>
                </a:solidFill>
                <a:latin typeface="Arial Black"/>
                <a:cs typeface="Arial Black"/>
              </a:rPr>
              <a:t>A</a:t>
            </a:r>
            <a:r>
              <a:rPr dirty="0" u="none" sz="2000" b="0">
                <a:solidFill>
                  <a:srgbClr val="FFFF00"/>
                </a:solidFill>
                <a:latin typeface="Arial Black"/>
                <a:cs typeface="Arial Black"/>
              </a:rPr>
              <a:t>L  </a:t>
            </a:r>
            <a:r>
              <a:rPr dirty="0" u="none" sz="2000" b="0">
                <a:solidFill>
                  <a:srgbClr val="FFFF00"/>
                </a:solidFill>
                <a:latin typeface="Arial Black"/>
                <a:cs typeface="Arial Black"/>
              </a:rPr>
              <a:t>SCALE</a:t>
            </a:r>
            <a:endParaRPr sz="2000">
              <a:latin typeface="Arial Black"/>
              <a:cs typeface="Arial Black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7385050" y="5994400"/>
            <a:ext cx="1003300" cy="469900"/>
            <a:chOff x="7385050" y="5994400"/>
            <a:chExt cx="1003300" cy="469900"/>
          </a:xfrm>
        </p:grpSpPr>
        <p:sp>
          <p:nvSpPr>
            <p:cNvPr id="36" name="object 36"/>
            <p:cNvSpPr/>
            <p:nvPr/>
          </p:nvSpPr>
          <p:spPr>
            <a:xfrm>
              <a:off x="7391400" y="6000750"/>
              <a:ext cx="990600" cy="457200"/>
            </a:xfrm>
            <a:custGeom>
              <a:avLst/>
              <a:gdLst/>
              <a:ahLst/>
              <a:cxnLst/>
              <a:rect l="l" t="t" r="r" b="b"/>
              <a:pathLst>
                <a:path w="990600" h="457200">
                  <a:moveTo>
                    <a:pt x="742950" y="0"/>
                  </a:moveTo>
                  <a:lnTo>
                    <a:pt x="742950" y="114300"/>
                  </a:lnTo>
                  <a:lnTo>
                    <a:pt x="0" y="114300"/>
                  </a:lnTo>
                  <a:lnTo>
                    <a:pt x="0" y="342900"/>
                  </a:lnTo>
                  <a:lnTo>
                    <a:pt x="742950" y="342900"/>
                  </a:lnTo>
                  <a:lnTo>
                    <a:pt x="742950" y="457200"/>
                  </a:lnTo>
                  <a:lnTo>
                    <a:pt x="990600" y="228600"/>
                  </a:lnTo>
                  <a:lnTo>
                    <a:pt x="742950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7391400" y="6000750"/>
              <a:ext cx="990600" cy="457200"/>
            </a:xfrm>
            <a:custGeom>
              <a:avLst/>
              <a:gdLst/>
              <a:ahLst/>
              <a:cxnLst/>
              <a:rect l="l" t="t" r="r" b="b"/>
              <a:pathLst>
                <a:path w="990600" h="457200">
                  <a:moveTo>
                    <a:pt x="0" y="114300"/>
                  </a:moveTo>
                  <a:lnTo>
                    <a:pt x="742950" y="114300"/>
                  </a:lnTo>
                  <a:lnTo>
                    <a:pt x="742950" y="0"/>
                  </a:lnTo>
                  <a:lnTo>
                    <a:pt x="990600" y="228600"/>
                  </a:lnTo>
                  <a:lnTo>
                    <a:pt x="742950" y="457200"/>
                  </a:lnTo>
                  <a:lnTo>
                    <a:pt x="742950" y="342900"/>
                  </a:lnTo>
                  <a:lnTo>
                    <a:pt x="0" y="342900"/>
                  </a:lnTo>
                  <a:lnTo>
                    <a:pt x="0" y="1143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8" name="object 38"/>
          <p:cNvGrpSpPr/>
          <p:nvPr/>
        </p:nvGrpSpPr>
        <p:grpSpPr>
          <a:xfrm>
            <a:off x="8016875" y="46101"/>
            <a:ext cx="914400" cy="182880"/>
            <a:chOff x="8016875" y="46101"/>
            <a:chExt cx="914400" cy="182880"/>
          </a:xfrm>
        </p:grpSpPr>
        <p:sp>
          <p:nvSpPr>
            <p:cNvPr id="39" name="object 39"/>
            <p:cNvSpPr/>
            <p:nvPr/>
          </p:nvSpPr>
          <p:spPr>
            <a:xfrm>
              <a:off x="8016875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8056753" y="77470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94107" y="25654"/>
                  </a:lnTo>
                  <a:lnTo>
                    <a:pt x="94107" y="8636"/>
                  </a:lnTo>
                  <a:lnTo>
                    <a:pt x="111251" y="8636"/>
                  </a:lnTo>
                  <a:lnTo>
                    <a:pt x="111251" y="42799"/>
                  </a:lnTo>
                  <a:lnTo>
                    <a:pt x="136906" y="68452"/>
                  </a:lnTo>
                  <a:lnTo>
                    <a:pt x="119761" y="68452"/>
                  </a:lnTo>
                  <a:lnTo>
                    <a:pt x="119761" y="136906"/>
                  </a:lnTo>
                  <a:lnTo>
                    <a:pt x="17018" y="136906"/>
                  </a:lnTo>
                  <a:lnTo>
                    <a:pt x="17018" y="68452"/>
                  </a:lnTo>
                  <a:lnTo>
                    <a:pt x="0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94107" y="25654"/>
                  </a:moveTo>
                  <a:lnTo>
                    <a:pt x="111251" y="42799"/>
                  </a:lnTo>
                </a:path>
                <a:path w="137159" h="137160">
                  <a:moveTo>
                    <a:pt x="119761" y="68452"/>
                  </a:moveTo>
                  <a:lnTo>
                    <a:pt x="17018" y="68452"/>
                  </a:lnTo>
                </a:path>
                <a:path w="137159" h="137160">
                  <a:moveTo>
                    <a:pt x="59817" y="136906"/>
                  </a:moveTo>
                  <a:lnTo>
                    <a:pt x="59817" y="102743"/>
                  </a:lnTo>
                  <a:lnTo>
                    <a:pt x="76962" y="102743"/>
                  </a:lnTo>
                  <a:lnTo>
                    <a:pt x="76962" y="13690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8382000" y="46101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68452"/>
                  </a:moveTo>
                  <a:lnTo>
                    <a:pt x="136905" y="0"/>
                  </a:lnTo>
                  <a:lnTo>
                    <a:pt x="136905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8566150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36906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8199501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8256524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0" y="68452"/>
                  </a:moveTo>
                  <a:lnTo>
                    <a:pt x="102616" y="0"/>
                  </a:lnTo>
                  <a:lnTo>
                    <a:pt x="102616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8748776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8771508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102743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02743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55" name="object 55"/>
          <p:cNvGraphicFramePr>
            <a:graphicFrameLocks noGrp="1"/>
          </p:cNvGraphicFramePr>
          <p:nvPr/>
        </p:nvGraphicFramePr>
        <p:xfrm>
          <a:off x="8010525" y="39687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4350" y="3073400"/>
            <a:ext cx="8089900" cy="2546350"/>
            <a:chOff x="514350" y="3073400"/>
            <a:chExt cx="8089900" cy="2546350"/>
          </a:xfrm>
        </p:grpSpPr>
        <p:sp>
          <p:nvSpPr>
            <p:cNvPr id="3" name="object 3"/>
            <p:cNvSpPr/>
            <p:nvPr/>
          </p:nvSpPr>
          <p:spPr>
            <a:xfrm>
              <a:off x="539750" y="4203700"/>
              <a:ext cx="7999476" cy="140017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539750" y="4203700"/>
              <a:ext cx="7999730" cy="1400175"/>
            </a:xfrm>
            <a:custGeom>
              <a:avLst/>
              <a:gdLst/>
              <a:ahLst/>
              <a:cxnLst/>
              <a:rect l="l" t="t" r="r" b="b"/>
              <a:pathLst>
                <a:path w="7999730" h="1400175">
                  <a:moveTo>
                    <a:pt x="0" y="1400175"/>
                  </a:moveTo>
                  <a:lnTo>
                    <a:pt x="7999476" y="1400175"/>
                  </a:lnTo>
                  <a:lnTo>
                    <a:pt x="7999476" y="0"/>
                  </a:lnTo>
                  <a:lnTo>
                    <a:pt x="0" y="0"/>
                  </a:lnTo>
                  <a:lnTo>
                    <a:pt x="0" y="140017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20700" y="5518150"/>
              <a:ext cx="8077200" cy="76200"/>
            </a:xfrm>
            <a:custGeom>
              <a:avLst/>
              <a:gdLst/>
              <a:ahLst/>
              <a:cxnLst/>
              <a:rect l="l" t="t" r="r" b="b"/>
              <a:pathLst>
                <a:path w="8077200" h="76200">
                  <a:moveTo>
                    <a:pt x="0" y="76200"/>
                  </a:moveTo>
                  <a:lnTo>
                    <a:pt x="8077200" y="76200"/>
                  </a:lnTo>
                </a:path>
                <a:path w="8077200" h="76200">
                  <a:moveTo>
                    <a:pt x="134937" y="25400"/>
                  </a:moveTo>
                  <a:lnTo>
                    <a:pt x="134937" y="61975"/>
                  </a:lnTo>
                </a:path>
                <a:path w="8077200" h="76200">
                  <a:moveTo>
                    <a:pt x="268287" y="25400"/>
                  </a:moveTo>
                  <a:lnTo>
                    <a:pt x="268287" y="61975"/>
                  </a:lnTo>
                </a:path>
                <a:path w="8077200" h="76200">
                  <a:moveTo>
                    <a:pt x="403225" y="25400"/>
                  </a:moveTo>
                  <a:lnTo>
                    <a:pt x="403225" y="61975"/>
                  </a:lnTo>
                </a:path>
                <a:path w="8077200" h="76200">
                  <a:moveTo>
                    <a:pt x="536575" y="25400"/>
                  </a:moveTo>
                  <a:lnTo>
                    <a:pt x="536575" y="61975"/>
                  </a:lnTo>
                </a:path>
                <a:path w="8077200" h="76200">
                  <a:moveTo>
                    <a:pt x="671512" y="25400"/>
                  </a:moveTo>
                  <a:lnTo>
                    <a:pt x="671512" y="61975"/>
                  </a:lnTo>
                </a:path>
                <a:path w="8077200" h="76200">
                  <a:moveTo>
                    <a:pt x="803275" y="25400"/>
                  </a:moveTo>
                  <a:lnTo>
                    <a:pt x="803275" y="61975"/>
                  </a:lnTo>
                </a:path>
                <a:path w="8077200" h="76200">
                  <a:moveTo>
                    <a:pt x="939800" y="25400"/>
                  </a:moveTo>
                  <a:lnTo>
                    <a:pt x="939800" y="61975"/>
                  </a:lnTo>
                </a:path>
                <a:path w="8077200" h="76200">
                  <a:moveTo>
                    <a:pt x="1071626" y="25400"/>
                  </a:moveTo>
                  <a:lnTo>
                    <a:pt x="1071626" y="61975"/>
                  </a:lnTo>
                </a:path>
                <a:path w="8077200" h="76200">
                  <a:moveTo>
                    <a:pt x="1206500" y="25400"/>
                  </a:moveTo>
                  <a:lnTo>
                    <a:pt x="1206500" y="61975"/>
                  </a:lnTo>
                </a:path>
                <a:path w="8077200" h="76200">
                  <a:moveTo>
                    <a:pt x="20637" y="0"/>
                  </a:moveTo>
                  <a:lnTo>
                    <a:pt x="20637" y="73025"/>
                  </a:lnTo>
                </a:path>
                <a:path w="8077200" h="76200">
                  <a:moveTo>
                    <a:pt x="1360551" y="36575"/>
                  </a:moveTo>
                  <a:lnTo>
                    <a:pt x="1360551" y="73025"/>
                  </a:lnTo>
                </a:path>
                <a:path w="8077200" h="76200">
                  <a:moveTo>
                    <a:pt x="2700401" y="36575"/>
                  </a:moveTo>
                  <a:lnTo>
                    <a:pt x="2700401" y="73025"/>
                  </a:lnTo>
                </a:path>
                <a:path w="8077200" h="76200">
                  <a:moveTo>
                    <a:pt x="1360551" y="0"/>
                  </a:moveTo>
                  <a:lnTo>
                    <a:pt x="1360551" y="73025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209925" y="5518150"/>
              <a:ext cx="17780" cy="73025"/>
            </a:xfrm>
            <a:custGeom>
              <a:avLst/>
              <a:gdLst/>
              <a:ahLst/>
              <a:cxnLst/>
              <a:rect l="l" t="t" r="r" b="b"/>
              <a:pathLst>
                <a:path w="17780" h="73025">
                  <a:moveTo>
                    <a:pt x="17526" y="0"/>
                  </a:moveTo>
                  <a:lnTo>
                    <a:pt x="12700" y="0"/>
                  </a:lnTo>
                  <a:lnTo>
                    <a:pt x="4826" y="0"/>
                  </a:lnTo>
                  <a:lnTo>
                    <a:pt x="0" y="0"/>
                  </a:lnTo>
                  <a:lnTo>
                    <a:pt x="0" y="73025"/>
                  </a:lnTo>
                  <a:lnTo>
                    <a:pt x="4826" y="73025"/>
                  </a:lnTo>
                  <a:lnTo>
                    <a:pt x="12700" y="73025"/>
                  </a:lnTo>
                  <a:lnTo>
                    <a:pt x="17526" y="73025"/>
                  </a:lnTo>
                  <a:lnTo>
                    <a:pt x="175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557776" y="5518150"/>
              <a:ext cx="1339850" cy="73025"/>
            </a:xfrm>
            <a:custGeom>
              <a:avLst/>
              <a:gdLst/>
              <a:ahLst/>
              <a:cxnLst/>
              <a:rect l="l" t="t" r="r" b="b"/>
              <a:pathLst>
                <a:path w="1339850" h="73025">
                  <a:moveTo>
                    <a:pt x="0" y="36575"/>
                  </a:moveTo>
                  <a:lnTo>
                    <a:pt x="0" y="73025"/>
                  </a:lnTo>
                </a:path>
                <a:path w="1339850" h="73025">
                  <a:moveTo>
                    <a:pt x="1339850" y="36575"/>
                  </a:moveTo>
                  <a:lnTo>
                    <a:pt x="1339850" y="73025"/>
                  </a:lnTo>
                </a:path>
                <a:path w="1339850" h="73025">
                  <a:moveTo>
                    <a:pt x="0" y="0"/>
                  </a:moveTo>
                  <a:lnTo>
                    <a:pt x="0" y="73025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886450" y="5518150"/>
              <a:ext cx="17780" cy="73025"/>
            </a:xfrm>
            <a:custGeom>
              <a:avLst/>
              <a:gdLst/>
              <a:ahLst/>
              <a:cxnLst/>
              <a:rect l="l" t="t" r="r" b="b"/>
              <a:pathLst>
                <a:path w="17779" h="73025">
                  <a:moveTo>
                    <a:pt x="17526" y="0"/>
                  </a:moveTo>
                  <a:lnTo>
                    <a:pt x="12700" y="0"/>
                  </a:lnTo>
                  <a:lnTo>
                    <a:pt x="4826" y="0"/>
                  </a:lnTo>
                  <a:lnTo>
                    <a:pt x="0" y="0"/>
                  </a:lnTo>
                  <a:lnTo>
                    <a:pt x="0" y="73025"/>
                  </a:lnTo>
                  <a:lnTo>
                    <a:pt x="4826" y="73025"/>
                  </a:lnTo>
                  <a:lnTo>
                    <a:pt x="12700" y="73025"/>
                  </a:lnTo>
                  <a:lnTo>
                    <a:pt x="17526" y="73025"/>
                  </a:lnTo>
                  <a:lnTo>
                    <a:pt x="175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25462" y="4206747"/>
              <a:ext cx="8047355" cy="1407160"/>
            </a:xfrm>
            <a:custGeom>
              <a:avLst/>
              <a:gdLst/>
              <a:ahLst/>
              <a:cxnLst/>
              <a:rect l="l" t="t" r="r" b="b"/>
              <a:pathLst>
                <a:path w="8047355" h="1407160">
                  <a:moveTo>
                    <a:pt x="6707187" y="1347977"/>
                  </a:moveTo>
                  <a:lnTo>
                    <a:pt x="6707187" y="1384427"/>
                  </a:lnTo>
                </a:path>
                <a:path w="8047355" h="1407160">
                  <a:moveTo>
                    <a:pt x="8047037" y="1347977"/>
                  </a:moveTo>
                  <a:lnTo>
                    <a:pt x="8047037" y="1384427"/>
                  </a:lnTo>
                </a:path>
                <a:path w="8047355" h="1407160">
                  <a:moveTo>
                    <a:pt x="6707187" y="1311402"/>
                  </a:moveTo>
                  <a:lnTo>
                    <a:pt x="6707187" y="1384427"/>
                  </a:lnTo>
                </a:path>
                <a:path w="8047355" h="1407160">
                  <a:moveTo>
                    <a:pt x="8047037" y="1311402"/>
                  </a:moveTo>
                  <a:lnTo>
                    <a:pt x="8047037" y="1384427"/>
                  </a:lnTo>
                </a:path>
                <a:path w="8047355" h="1407160">
                  <a:moveTo>
                    <a:pt x="1350962" y="16001"/>
                  </a:moveTo>
                  <a:lnTo>
                    <a:pt x="1350962" y="1406652"/>
                  </a:lnTo>
                </a:path>
                <a:path w="8047355" h="1407160">
                  <a:moveTo>
                    <a:pt x="2688780" y="16001"/>
                  </a:moveTo>
                  <a:lnTo>
                    <a:pt x="2688780" y="1406652"/>
                  </a:lnTo>
                </a:path>
                <a:path w="8047355" h="1407160">
                  <a:moveTo>
                    <a:pt x="4026725" y="16001"/>
                  </a:moveTo>
                  <a:lnTo>
                    <a:pt x="4026725" y="1406652"/>
                  </a:lnTo>
                </a:path>
                <a:path w="8047355" h="1407160">
                  <a:moveTo>
                    <a:pt x="5364543" y="16001"/>
                  </a:moveTo>
                  <a:lnTo>
                    <a:pt x="5364543" y="1406652"/>
                  </a:lnTo>
                </a:path>
                <a:path w="8047355" h="1407160">
                  <a:moveTo>
                    <a:pt x="6702488" y="16001"/>
                  </a:moveTo>
                  <a:lnTo>
                    <a:pt x="6702488" y="1406652"/>
                  </a:lnTo>
                </a:path>
                <a:path w="8047355" h="1407160">
                  <a:moveTo>
                    <a:pt x="20891" y="1251077"/>
                  </a:moveTo>
                  <a:lnTo>
                    <a:pt x="8043862" y="1251077"/>
                  </a:lnTo>
                </a:path>
                <a:path w="8047355" h="1407160">
                  <a:moveTo>
                    <a:pt x="0" y="1109090"/>
                  </a:moveTo>
                  <a:lnTo>
                    <a:pt x="8022907" y="1109090"/>
                  </a:lnTo>
                </a:path>
                <a:path w="8047355" h="1407160">
                  <a:moveTo>
                    <a:pt x="0" y="971676"/>
                  </a:moveTo>
                  <a:lnTo>
                    <a:pt x="8022907" y="971676"/>
                  </a:lnTo>
                </a:path>
                <a:path w="8047355" h="1407160">
                  <a:moveTo>
                    <a:pt x="0" y="834263"/>
                  </a:moveTo>
                  <a:lnTo>
                    <a:pt x="8022907" y="834263"/>
                  </a:lnTo>
                </a:path>
                <a:path w="8047355" h="1407160">
                  <a:moveTo>
                    <a:pt x="0" y="692276"/>
                  </a:moveTo>
                  <a:lnTo>
                    <a:pt x="8022907" y="692276"/>
                  </a:lnTo>
                </a:path>
                <a:path w="8047355" h="1407160">
                  <a:moveTo>
                    <a:pt x="0" y="554863"/>
                  </a:moveTo>
                  <a:lnTo>
                    <a:pt x="8022907" y="554863"/>
                  </a:lnTo>
                </a:path>
                <a:path w="8047355" h="1407160">
                  <a:moveTo>
                    <a:pt x="0" y="412876"/>
                  </a:moveTo>
                  <a:lnTo>
                    <a:pt x="8022907" y="412876"/>
                  </a:lnTo>
                </a:path>
                <a:path w="8047355" h="1407160">
                  <a:moveTo>
                    <a:pt x="0" y="275463"/>
                  </a:moveTo>
                  <a:lnTo>
                    <a:pt x="8022907" y="275463"/>
                  </a:lnTo>
                </a:path>
                <a:path w="8047355" h="1407160">
                  <a:moveTo>
                    <a:pt x="0" y="133476"/>
                  </a:moveTo>
                  <a:lnTo>
                    <a:pt x="8022907" y="133476"/>
                  </a:lnTo>
                </a:path>
                <a:path w="8047355" h="1407160">
                  <a:moveTo>
                    <a:pt x="21564" y="0"/>
                  </a:moveTo>
                  <a:lnTo>
                    <a:pt x="151472" y="1395704"/>
                  </a:lnTo>
                </a:path>
                <a:path w="8047355" h="1407160">
                  <a:moveTo>
                    <a:pt x="154914" y="0"/>
                  </a:moveTo>
                  <a:lnTo>
                    <a:pt x="284822" y="1395704"/>
                  </a:lnTo>
                </a:path>
                <a:path w="8047355" h="1407160">
                  <a:moveTo>
                    <a:pt x="288264" y="0"/>
                  </a:moveTo>
                  <a:lnTo>
                    <a:pt x="418172" y="1395704"/>
                  </a:lnTo>
                </a:path>
                <a:path w="8047355" h="1407160">
                  <a:moveTo>
                    <a:pt x="421614" y="0"/>
                  </a:moveTo>
                  <a:lnTo>
                    <a:pt x="551522" y="1395704"/>
                  </a:lnTo>
                </a:path>
                <a:path w="8047355" h="1407160">
                  <a:moveTo>
                    <a:pt x="556552" y="0"/>
                  </a:moveTo>
                  <a:lnTo>
                    <a:pt x="686460" y="1395704"/>
                  </a:lnTo>
                </a:path>
                <a:path w="8047355" h="1407160">
                  <a:moveTo>
                    <a:pt x="689902" y="0"/>
                  </a:moveTo>
                  <a:lnTo>
                    <a:pt x="819848" y="1395704"/>
                  </a:lnTo>
                </a:path>
                <a:path w="8047355" h="1407160">
                  <a:moveTo>
                    <a:pt x="823277" y="0"/>
                  </a:moveTo>
                  <a:lnTo>
                    <a:pt x="953198" y="1395704"/>
                  </a:lnTo>
                </a:path>
                <a:path w="8047355" h="1407160">
                  <a:moveTo>
                    <a:pt x="956627" y="0"/>
                  </a:moveTo>
                  <a:lnTo>
                    <a:pt x="1086548" y="1395704"/>
                  </a:lnTo>
                </a:path>
                <a:path w="8047355" h="1407160">
                  <a:moveTo>
                    <a:pt x="1089977" y="0"/>
                  </a:moveTo>
                  <a:lnTo>
                    <a:pt x="1219898" y="1395704"/>
                  </a:lnTo>
                </a:path>
                <a:path w="8047355" h="1407160">
                  <a:moveTo>
                    <a:pt x="1210627" y="0"/>
                  </a:moveTo>
                  <a:lnTo>
                    <a:pt x="1340548" y="139570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552950" y="3079750"/>
              <a:ext cx="3981450" cy="1568450"/>
            </a:xfrm>
            <a:custGeom>
              <a:avLst/>
              <a:gdLst/>
              <a:ahLst/>
              <a:cxnLst/>
              <a:rect l="l" t="t" r="r" b="b"/>
              <a:pathLst>
                <a:path w="3981450" h="1568450">
                  <a:moveTo>
                    <a:pt x="3981450" y="1219200"/>
                  </a:moveTo>
                  <a:lnTo>
                    <a:pt x="3981450" y="0"/>
                  </a:lnTo>
                </a:path>
                <a:path w="3981450" h="1568450">
                  <a:moveTo>
                    <a:pt x="2686050" y="1568450"/>
                  </a:moveTo>
                  <a:lnTo>
                    <a:pt x="2686050" y="273050"/>
                  </a:lnTo>
                </a:path>
                <a:path w="3981450" h="1568450">
                  <a:moveTo>
                    <a:pt x="1333500" y="1524000"/>
                  </a:moveTo>
                  <a:lnTo>
                    <a:pt x="1333500" y="533400"/>
                  </a:lnTo>
                </a:path>
                <a:path w="3981450" h="1568450">
                  <a:moveTo>
                    <a:pt x="0" y="1524000"/>
                  </a:moveTo>
                  <a:lnTo>
                    <a:pt x="0" y="762000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3856482" y="5512724"/>
            <a:ext cx="1449070" cy="730250"/>
          </a:xfrm>
          <a:prstGeom prst="rect">
            <a:avLst/>
          </a:prstGeom>
        </p:spPr>
        <p:txBody>
          <a:bodyPr wrap="square" lIns="0" tIns="143510" rIns="0" bIns="0" rtlCol="0" vert="horz">
            <a:spAutoFit/>
          </a:bodyPr>
          <a:lstStyle/>
          <a:p>
            <a:pPr algn="ctr" marR="41910">
              <a:lnSpc>
                <a:spcPct val="100000"/>
              </a:lnSpc>
              <a:spcBef>
                <a:spcPts val="1130"/>
              </a:spcBef>
            </a:pPr>
            <a:r>
              <a:rPr dirty="0" sz="1600" b="1">
                <a:latin typeface="Times New Roman"/>
                <a:cs typeface="Times New Roman"/>
              </a:rPr>
              <a:t>200</a:t>
            </a: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915"/>
              </a:spcBef>
            </a:pPr>
            <a:r>
              <a:rPr dirty="0" sz="1400" spc="-30">
                <a:latin typeface="Times New Roman"/>
                <a:cs typeface="Times New Roman"/>
              </a:rPr>
              <a:t>R.F. </a:t>
            </a:r>
            <a:r>
              <a:rPr dirty="0" sz="1400">
                <a:latin typeface="Times New Roman"/>
                <a:cs typeface="Times New Roman"/>
              </a:rPr>
              <a:t>= 1 /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40,00,000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49676" y="6430162"/>
            <a:ext cx="366141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latin typeface="Times New Roman"/>
                <a:cs typeface="Times New Roman"/>
              </a:rPr>
              <a:t>DIAGONAL </a:t>
            </a:r>
            <a:r>
              <a:rPr dirty="0" sz="1400" spc="-5">
                <a:latin typeface="Times New Roman"/>
                <a:cs typeface="Times New Roman"/>
              </a:rPr>
              <a:t>SCALE SHOWING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KILOMETERS.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721611" y="5637987"/>
            <a:ext cx="12700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Times New Roman"/>
                <a:cs typeface="Times New Roman"/>
              </a:rPr>
              <a:t>0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031363" y="5636463"/>
            <a:ext cx="33210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Times New Roman"/>
                <a:cs typeface="Times New Roman"/>
              </a:rPr>
              <a:t>100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697728" y="5642864"/>
            <a:ext cx="33210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latin typeface="Times New Roman"/>
                <a:cs typeface="Times New Roman"/>
              </a:rPr>
              <a:t>300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065009" y="5637987"/>
            <a:ext cx="33210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Times New Roman"/>
                <a:cs typeface="Times New Roman"/>
              </a:rPr>
              <a:t>400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372982" y="5648959"/>
            <a:ext cx="63309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latin typeface="Times New Roman"/>
                <a:cs typeface="Times New Roman"/>
              </a:rPr>
              <a:t>500</a:t>
            </a:r>
            <a:r>
              <a:rPr dirty="0" sz="1600" spc="-145" b="1">
                <a:latin typeface="Times New Roman"/>
                <a:cs typeface="Times New Roman"/>
              </a:rPr>
              <a:t> </a:t>
            </a:r>
            <a:r>
              <a:rPr dirty="0" baseline="4629" sz="1800" spc="-15" b="1">
                <a:latin typeface="Times New Roman"/>
                <a:cs typeface="Times New Roman"/>
              </a:rPr>
              <a:t>KM</a:t>
            </a:r>
            <a:endParaRPr baseline="4629" sz="1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07744" y="5596839"/>
            <a:ext cx="205740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50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965200" y="3111500"/>
            <a:ext cx="7569200" cy="2212975"/>
            <a:chOff x="965200" y="3111500"/>
            <a:chExt cx="7569200" cy="2212975"/>
          </a:xfrm>
        </p:grpSpPr>
        <p:sp>
          <p:nvSpPr>
            <p:cNvPr id="20" name="object 20"/>
            <p:cNvSpPr/>
            <p:nvPr/>
          </p:nvSpPr>
          <p:spPr>
            <a:xfrm>
              <a:off x="971550" y="3117850"/>
              <a:ext cx="619125" cy="2200275"/>
            </a:xfrm>
            <a:custGeom>
              <a:avLst/>
              <a:gdLst/>
              <a:ahLst/>
              <a:cxnLst/>
              <a:rect l="l" t="t" r="r" b="b"/>
              <a:pathLst>
                <a:path w="619125" h="2200275">
                  <a:moveTo>
                    <a:pt x="0" y="1219200"/>
                  </a:moveTo>
                  <a:lnTo>
                    <a:pt x="0" y="0"/>
                  </a:lnTo>
                </a:path>
                <a:path w="619125" h="2200275">
                  <a:moveTo>
                    <a:pt x="133350" y="1247775"/>
                  </a:moveTo>
                  <a:lnTo>
                    <a:pt x="133350" y="333375"/>
                  </a:lnTo>
                </a:path>
                <a:path w="619125" h="2200275">
                  <a:moveTo>
                    <a:pt x="428625" y="1638300"/>
                  </a:moveTo>
                  <a:lnTo>
                    <a:pt x="428625" y="495300"/>
                  </a:lnTo>
                </a:path>
                <a:path w="619125" h="2200275">
                  <a:moveTo>
                    <a:pt x="619125" y="2200275"/>
                  </a:moveTo>
                  <a:lnTo>
                    <a:pt x="619125" y="752475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990600" y="3117849"/>
              <a:ext cx="7543800" cy="927100"/>
            </a:xfrm>
            <a:custGeom>
              <a:avLst/>
              <a:gdLst/>
              <a:ahLst/>
              <a:cxnLst/>
              <a:rect l="l" t="t" r="r" b="b"/>
              <a:pathLst>
                <a:path w="7543800" h="927100">
                  <a:moveTo>
                    <a:pt x="3581400" y="889000"/>
                  </a:moveTo>
                  <a:lnTo>
                    <a:pt x="3568700" y="882650"/>
                  </a:lnTo>
                  <a:lnTo>
                    <a:pt x="3505200" y="850900"/>
                  </a:lnTo>
                  <a:lnTo>
                    <a:pt x="3505200" y="882650"/>
                  </a:lnTo>
                  <a:lnTo>
                    <a:pt x="685800" y="882650"/>
                  </a:lnTo>
                  <a:lnTo>
                    <a:pt x="685800" y="850900"/>
                  </a:lnTo>
                  <a:lnTo>
                    <a:pt x="609600" y="889000"/>
                  </a:lnTo>
                  <a:lnTo>
                    <a:pt x="685800" y="927100"/>
                  </a:lnTo>
                  <a:lnTo>
                    <a:pt x="685800" y="895350"/>
                  </a:lnTo>
                  <a:lnTo>
                    <a:pt x="3505200" y="895350"/>
                  </a:lnTo>
                  <a:lnTo>
                    <a:pt x="3505200" y="927100"/>
                  </a:lnTo>
                  <a:lnTo>
                    <a:pt x="3568700" y="895350"/>
                  </a:lnTo>
                  <a:lnTo>
                    <a:pt x="3581400" y="889000"/>
                  </a:lnTo>
                  <a:close/>
                </a:path>
                <a:path w="7543800" h="927100">
                  <a:moveTo>
                    <a:pt x="4902200" y="609600"/>
                  </a:moveTo>
                  <a:lnTo>
                    <a:pt x="4889500" y="603250"/>
                  </a:lnTo>
                  <a:lnTo>
                    <a:pt x="4826000" y="571500"/>
                  </a:lnTo>
                  <a:lnTo>
                    <a:pt x="4826000" y="603250"/>
                  </a:lnTo>
                  <a:lnTo>
                    <a:pt x="482600" y="603250"/>
                  </a:lnTo>
                  <a:lnTo>
                    <a:pt x="482600" y="571500"/>
                  </a:lnTo>
                  <a:lnTo>
                    <a:pt x="406400" y="609600"/>
                  </a:lnTo>
                  <a:lnTo>
                    <a:pt x="482600" y="647700"/>
                  </a:lnTo>
                  <a:lnTo>
                    <a:pt x="482600" y="615950"/>
                  </a:lnTo>
                  <a:lnTo>
                    <a:pt x="4826000" y="615950"/>
                  </a:lnTo>
                  <a:lnTo>
                    <a:pt x="4826000" y="647700"/>
                  </a:lnTo>
                  <a:lnTo>
                    <a:pt x="4889500" y="615950"/>
                  </a:lnTo>
                  <a:lnTo>
                    <a:pt x="4902200" y="609600"/>
                  </a:lnTo>
                  <a:close/>
                </a:path>
                <a:path w="7543800" h="927100">
                  <a:moveTo>
                    <a:pt x="6261100" y="298450"/>
                  </a:moveTo>
                  <a:lnTo>
                    <a:pt x="6248400" y="292100"/>
                  </a:lnTo>
                  <a:lnTo>
                    <a:pt x="6184900" y="260350"/>
                  </a:lnTo>
                  <a:lnTo>
                    <a:pt x="6184900" y="292100"/>
                  </a:lnTo>
                  <a:lnTo>
                    <a:pt x="165100" y="292100"/>
                  </a:lnTo>
                  <a:lnTo>
                    <a:pt x="165100" y="260350"/>
                  </a:lnTo>
                  <a:lnTo>
                    <a:pt x="88900" y="298450"/>
                  </a:lnTo>
                  <a:lnTo>
                    <a:pt x="165100" y="336550"/>
                  </a:lnTo>
                  <a:lnTo>
                    <a:pt x="165100" y="304800"/>
                  </a:lnTo>
                  <a:lnTo>
                    <a:pt x="6184900" y="304800"/>
                  </a:lnTo>
                  <a:lnTo>
                    <a:pt x="6184900" y="336550"/>
                  </a:lnTo>
                  <a:lnTo>
                    <a:pt x="6248400" y="304800"/>
                  </a:lnTo>
                  <a:lnTo>
                    <a:pt x="6261100" y="298450"/>
                  </a:lnTo>
                  <a:close/>
                </a:path>
                <a:path w="7543800" h="927100">
                  <a:moveTo>
                    <a:pt x="7543800" y="38100"/>
                  </a:moveTo>
                  <a:lnTo>
                    <a:pt x="7531100" y="31750"/>
                  </a:lnTo>
                  <a:lnTo>
                    <a:pt x="7467600" y="0"/>
                  </a:lnTo>
                  <a:lnTo>
                    <a:pt x="7467600" y="31750"/>
                  </a:lnTo>
                  <a:lnTo>
                    <a:pt x="76200" y="31750"/>
                  </a:lnTo>
                  <a:lnTo>
                    <a:pt x="76200" y="0"/>
                  </a:lnTo>
                  <a:lnTo>
                    <a:pt x="0" y="38100"/>
                  </a:lnTo>
                  <a:lnTo>
                    <a:pt x="76200" y="76200"/>
                  </a:lnTo>
                  <a:lnTo>
                    <a:pt x="76200" y="44450"/>
                  </a:lnTo>
                  <a:lnTo>
                    <a:pt x="7467600" y="44450"/>
                  </a:lnTo>
                  <a:lnTo>
                    <a:pt x="7467600" y="76200"/>
                  </a:lnTo>
                  <a:lnTo>
                    <a:pt x="7531100" y="44450"/>
                  </a:lnTo>
                  <a:lnTo>
                    <a:pt x="7543800" y="3810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392988" y="5488025"/>
            <a:ext cx="8890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">
                <a:latin typeface="Times New Roman"/>
                <a:cs typeface="Times New Roman"/>
              </a:rPr>
              <a:t>0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29539" y="5633415"/>
            <a:ext cx="61150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36111" sz="1500" spc="-7">
                <a:latin typeface="Times New Roman"/>
                <a:cs typeface="Times New Roman"/>
              </a:rPr>
              <a:t>KM</a:t>
            </a:r>
            <a:r>
              <a:rPr dirty="0" baseline="36111" sz="1500" spc="-142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100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94621" y="4761568"/>
            <a:ext cx="165735" cy="22987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190"/>
              </a:lnSpc>
            </a:pPr>
            <a:r>
              <a:rPr dirty="0" sz="1000">
                <a:latin typeface="Times New Roman"/>
                <a:cs typeface="Times New Roman"/>
              </a:rPr>
              <a:t>KM</a:t>
            </a:r>
            <a:endParaRPr sz="1000">
              <a:latin typeface="Times New Roman"/>
              <a:cs typeface="Times New Roman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-6350" y="0"/>
            <a:ext cx="9156700" cy="1079500"/>
            <a:chOff x="-6350" y="0"/>
            <a:chExt cx="9156700" cy="1079500"/>
          </a:xfrm>
        </p:grpSpPr>
        <p:sp>
          <p:nvSpPr>
            <p:cNvPr id="26" name="object 26"/>
            <p:cNvSpPr/>
            <p:nvPr/>
          </p:nvSpPr>
          <p:spPr>
            <a:xfrm>
              <a:off x="0" y="0"/>
              <a:ext cx="9144000" cy="1066800"/>
            </a:xfrm>
            <a:custGeom>
              <a:avLst/>
              <a:gdLst/>
              <a:ahLst/>
              <a:cxnLst/>
              <a:rect l="l" t="t" r="r" b="b"/>
              <a:pathLst>
                <a:path w="9144000" h="1066800">
                  <a:moveTo>
                    <a:pt x="9144000" y="0"/>
                  </a:moveTo>
                  <a:lnTo>
                    <a:pt x="0" y="0"/>
                  </a:lnTo>
                  <a:lnTo>
                    <a:pt x="0" y="1066800"/>
                  </a:lnTo>
                  <a:lnTo>
                    <a:pt x="9144000" y="1066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C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0" y="0"/>
              <a:ext cx="9144000" cy="1066800"/>
            </a:xfrm>
            <a:custGeom>
              <a:avLst/>
              <a:gdLst/>
              <a:ahLst/>
              <a:cxnLst/>
              <a:rect l="l" t="t" r="r" b="b"/>
              <a:pathLst>
                <a:path w="9144000" h="1066800">
                  <a:moveTo>
                    <a:pt x="0" y="1066800"/>
                  </a:moveTo>
                  <a:lnTo>
                    <a:pt x="9144000" y="10668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0668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 txBox="1"/>
          <p:nvPr/>
        </p:nvSpPr>
        <p:spPr>
          <a:xfrm>
            <a:off x="535940" y="103123"/>
            <a:ext cx="500824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PROBLEM </a:t>
            </a:r>
            <a:r>
              <a:rPr dirty="0" sz="1400" spc="-5" b="1">
                <a:latin typeface="Times New Roman"/>
                <a:cs typeface="Times New Roman"/>
              </a:rPr>
              <a:t>NO. </a:t>
            </a:r>
            <a:r>
              <a:rPr dirty="0" sz="1400" b="1">
                <a:latin typeface="Times New Roman"/>
                <a:cs typeface="Times New Roman"/>
              </a:rPr>
              <a:t>4 </a:t>
            </a:r>
            <a:r>
              <a:rPr dirty="0" sz="1400">
                <a:latin typeface="Times New Roman"/>
                <a:cs typeface="Times New Roman"/>
              </a:rPr>
              <a:t>: </a:t>
            </a:r>
            <a:r>
              <a:rPr dirty="0" sz="1400" spc="-5">
                <a:latin typeface="Times New Roman"/>
                <a:cs typeface="Times New Roman"/>
              </a:rPr>
              <a:t>The </a:t>
            </a:r>
            <a:r>
              <a:rPr dirty="0" sz="1400">
                <a:latin typeface="Times New Roman"/>
                <a:cs typeface="Times New Roman"/>
              </a:rPr>
              <a:t>distance between </a:t>
            </a:r>
            <a:r>
              <a:rPr dirty="0" sz="1400" spc="-5">
                <a:latin typeface="Times New Roman"/>
                <a:cs typeface="Times New Roman"/>
              </a:rPr>
              <a:t>Delhi </a:t>
            </a:r>
            <a:r>
              <a:rPr dirty="0" sz="1400">
                <a:latin typeface="Times New Roman"/>
                <a:cs typeface="Times New Roman"/>
              </a:rPr>
              <a:t>and </a:t>
            </a:r>
            <a:r>
              <a:rPr dirty="0" sz="1400" spc="-5">
                <a:latin typeface="Times New Roman"/>
                <a:cs typeface="Times New Roman"/>
              </a:rPr>
              <a:t>Agra </a:t>
            </a:r>
            <a:r>
              <a:rPr dirty="0" sz="1400">
                <a:latin typeface="Times New Roman"/>
                <a:cs typeface="Times New Roman"/>
              </a:rPr>
              <a:t>is 200</a:t>
            </a:r>
            <a:r>
              <a:rPr dirty="0" sz="1400" spc="-2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km.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35940" y="316483"/>
            <a:ext cx="5709920" cy="6667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898525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In a railway </a:t>
            </a:r>
            <a:r>
              <a:rPr dirty="0" sz="1400" spc="-10">
                <a:latin typeface="Times New Roman"/>
                <a:cs typeface="Times New Roman"/>
              </a:rPr>
              <a:t>map </a:t>
            </a:r>
            <a:r>
              <a:rPr dirty="0" sz="1400">
                <a:latin typeface="Times New Roman"/>
                <a:cs typeface="Times New Roman"/>
              </a:rPr>
              <a:t>it is represented by a line 5 cm long. Find </a:t>
            </a:r>
            <a:r>
              <a:rPr dirty="0" sz="1400" spc="-20">
                <a:latin typeface="Times New Roman"/>
                <a:cs typeface="Times New Roman"/>
              </a:rPr>
              <a:t>it’s</a:t>
            </a:r>
            <a:r>
              <a:rPr dirty="0" sz="1400" spc="-229">
                <a:latin typeface="Times New Roman"/>
                <a:cs typeface="Times New Roman"/>
              </a:rPr>
              <a:t> </a:t>
            </a:r>
            <a:r>
              <a:rPr dirty="0" sz="1400" spc="-30">
                <a:latin typeface="Times New Roman"/>
                <a:cs typeface="Times New Roman"/>
              </a:rPr>
              <a:t>R.F.  </a:t>
            </a:r>
            <a:r>
              <a:rPr dirty="0" sz="1400" spc="-5">
                <a:latin typeface="Times New Roman"/>
                <a:cs typeface="Times New Roman"/>
              </a:rPr>
              <a:t>Draw </a:t>
            </a:r>
            <a:r>
              <a:rPr dirty="0" sz="1400">
                <a:latin typeface="Times New Roman"/>
                <a:cs typeface="Times New Roman"/>
              </a:rPr>
              <a:t>a diagonal scale to show single </a:t>
            </a:r>
            <a:r>
              <a:rPr dirty="0" sz="1400" spc="-10">
                <a:latin typeface="Times New Roman"/>
                <a:cs typeface="Times New Roman"/>
              </a:rPr>
              <a:t>km. </a:t>
            </a:r>
            <a:r>
              <a:rPr dirty="0" sz="1400" spc="-5">
                <a:latin typeface="Times New Roman"/>
                <a:cs typeface="Times New Roman"/>
              </a:rPr>
              <a:t>And maximum </a:t>
            </a:r>
            <a:r>
              <a:rPr dirty="0" sz="1400">
                <a:latin typeface="Times New Roman"/>
                <a:cs typeface="Times New Roman"/>
              </a:rPr>
              <a:t>600</a:t>
            </a:r>
            <a:r>
              <a:rPr dirty="0" sz="1400" spc="-19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km.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400">
                <a:latin typeface="Times New Roman"/>
                <a:cs typeface="Times New Roman"/>
              </a:rPr>
              <a:t>Indicate on it following distances. 1) 222 km 2) 336 km 3) 459 km 4) 569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km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-6350" y="1060450"/>
            <a:ext cx="9156700" cy="774700"/>
            <a:chOff x="-6350" y="1060450"/>
            <a:chExt cx="9156700" cy="774700"/>
          </a:xfrm>
        </p:grpSpPr>
        <p:sp>
          <p:nvSpPr>
            <p:cNvPr id="31" name="object 31"/>
            <p:cNvSpPr/>
            <p:nvPr/>
          </p:nvSpPr>
          <p:spPr>
            <a:xfrm>
              <a:off x="0" y="1066800"/>
              <a:ext cx="9144000" cy="762000"/>
            </a:xfrm>
            <a:custGeom>
              <a:avLst/>
              <a:gdLst/>
              <a:ahLst/>
              <a:cxnLst/>
              <a:rect l="l" t="t" r="r" b="b"/>
              <a:pathLst>
                <a:path w="9144000" h="762000">
                  <a:moveTo>
                    <a:pt x="9144000" y="0"/>
                  </a:moveTo>
                  <a:lnTo>
                    <a:pt x="0" y="0"/>
                  </a:lnTo>
                  <a:lnTo>
                    <a:pt x="0" y="762000"/>
                  </a:lnTo>
                  <a:lnTo>
                    <a:pt x="9144000" y="762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0" y="1066800"/>
              <a:ext cx="9144000" cy="762000"/>
            </a:xfrm>
            <a:custGeom>
              <a:avLst/>
              <a:gdLst/>
              <a:ahLst/>
              <a:cxnLst/>
              <a:rect l="l" t="t" r="r" b="b"/>
              <a:pathLst>
                <a:path w="9144000" h="762000">
                  <a:moveTo>
                    <a:pt x="0" y="762000"/>
                  </a:moveTo>
                  <a:lnTo>
                    <a:pt x="9144000" y="762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7620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/>
          <p:cNvSpPr txBox="1"/>
          <p:nvPr/>
        </p:nvSpPr>
        <p:spPr>
          <a:xfrm>
            <a:off x="504240" y="1215897"/>
            <a:ext cx="161226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Times New Roman"/>
                <a:cs typeface="Times New Roman"/>
              </a:rPr>
              <a:t>SOLUTION</a:t>
            </a:r>
            <a:r>
              <a:rPr dirty="0" sz="1400" spc="-8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STEPS: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528951" y="1195171"/>
            <a:ext cx="4119879" cy="495300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 marL="150495">
              <a:lnSpc>
                <a:spcPct val="100000"/>
              </a:lnSpc>
              <a:spcBef>
                <a:spcPts val="265"/>
              </a:spcBef>
            </a:pPr>
            <a:r>
              <a:rPr dirty="0" sz="1400">
                <a:latin typeface="Times New Roman"/>
                <a:cs typeface="Times New Roman"/>
              </a:rPr>
              <a:t>RF = 5 cm / 200 km = 1 / 40, 00,</a:t>
            </a:r>
            <a:r>
              <a:rPr dirty="0" sz="1400" spc="-1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000</a:t>
            </a:r>
            <a:endParaRPr sz="14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170"/>
              </a:spcBef>
            </a:pPr>
            <a:r>
              <a:rPr dirty="0" sz="1400">
                <a:latin typeface="Times New Roman"/>
                <a:cs typeface="Times New Roman"/>
              </a:rPr>
              <a:t>Length of scale = 1 / 40, 00, 000 X 600 X </a:t>
            </a:r>
            <a:r>
              <a:rPr dirty="0" sz="1400" spc="20">
                <a:latin typeface="Times New Roman"/>
                <a:cs typeface="Times New Roman"/>
              </a:rPr>
              <a:t>10</a:t>
            </a:r>
            <a:r>
              <a:rPr dirty="0" baseline="24691" sz="1350" spc="30">
                <a:latin typeface="Times New Roman"/>
                <a:cs typeface="Times New Roman"/>
              </a:rPr>
              <a:t>5 </a:t>
            </a:r>
            <a:r>
              <a:rPr dirty="0" sz="1400">
                <a:latin typeface="Times New Roman"/>
                <a:cs typeface="Times New Roman"/>
              </a:rPr>
              <a:t>= 15</a:t>
            </a:r>
            <a:r>
              <a:rPr dirty="0" sz="1400" spc="-1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cm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-6350" y="1822450"/>
            <a:ext cx="9156700" cy="1079500"/>
            <a:chOff x="-6350" y="1822450"/>
            <a:chExt cx="9156700" cy="1079500"/>
          </a:xfrm>
        </p:grpSpPr>
        <p:sp>
          <p:nvSpPr>
            <p:cNvPr id="36" name="object 36"/>
            <p:cNvSpPr/>
            <p:nvPr/>
          </p:nvSpPr>
          <p:spPr>
            <a:xfrm>
              <a:off x="0" y="1828800"/>
              <a:ext cx="9144000" cy="1066800"/>
            </a:xfrm>
            <a:custGeom>
              <a:avLst/>
              <a:gdLst/>
              <a:ahLst/>
              <a:cxnLst/>
              <a:rect l="l" t="t" r="r" b="b"/>
              <a:pathLst>
                <a:path w="9144000" h="1066800">
                  <a:moveTo>
                    <a:pt x="9144000" y="0"/>
                  </a:moveTo>
                  <a:lnTo>
                    <a:pt x="0" y="0"/>
                  </a:lnTo>
                  <a:lnTo>
                    <a:pt x="0" y="1066800"/>
                  </a:lnTo>
                  <a:lnTo>
                    <a:pt x="9144000" y="1066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CFF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0" y="1828800"/>
              <a:ext cx="9144000" cy="1066800"/>
            </a:xfrm>
            <a:custGeom>
              <a:avLst/>
              <a:gdLst/>
              <a:ahLst/>
              <a:cxnLst/>
              <a:rect l="l" t="t" r="r" b="b"/>
              <a:pathLst>
                <a:path w="9144000" h="1066800">
                  <a:moveTo>
                    <a:pt x="0" y="1066800"/>
                  </a:moveTo>
                  <a:lnTo>
                    <a:pt x="9144000" y="10668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0668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8" name="object 38"/>
          <p:cNvSpPr txBox="1"/>
          <p:nvPr/>
        </p:nvSpPr>
        <p:spPr>
          <a:xfrm>
            <a:off x="367588" y="1821307"/>
            <a:ext cx="8288655" cy="37071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49225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Times New Roman"/>
                <a:cs typeface="Times New Roman"/>
              </a:rPr>
              <a:t>Draw</a:t>
            </a:r>
            <a:r>
              <a:rPr dirty="0" sz="1400" spc="-20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line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15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cm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long.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It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will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represent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600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km.Divide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it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in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six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equal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parts.(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each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will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represent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100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km.)</a:t>
            </a:r>
            <a:endParaRPr sz="1400">
              <a:latin typeface="Times New Roman"/>
              <a:cs typeface="Times New Roman"/>
            </a:endParaRPr>
          </a:p>
          <a:p>
            <a:pPr algn="just" marL="149225">
              <a:lnSpc>
                <a:spcPct val="100000"/>
              </a:lnSpc>
            </a:pPr>
            <a:r>
              <a:rPr dirty="0" sz="1400" b="1">
                <a:latin typeface="Times New Roman"/>
                <a:cs typeface="Times New Roman"/>
              </a:rPr>
              <a:t>Divid</a:t>
            </a:r>
            <a:r>
              <a:rPr dirty="0" sz="1400">
                <a:latin typeface="Times New Roman"/>
                <a:cs typeface="Times New Roman"/>
              </a:rPr>
              <a:t>e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first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division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in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ten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equal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parts.Each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will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represent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10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km.</a:t>
            </a:r>
            <a:r>
              <a:rPr dirty="0" sz="1400" spc="5" b="1">
                <a:latin typeface="Times New Roman"/>
                <a:cs typeface="Times New Roman"/>
              </a:rPr>
              <a:t>Draw</a:t>
            </a:r>
            <a:r>
              <a:rPr dirty="0" sz="1400" spc="20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line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upward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from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left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end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and</a:t>
            </a:r>
            <a:endParaRPr sz="1400">
              <a:latin typeface="Times New Roman"/>
              <a:cs typeface="Times New Roman"/>
            </a:endParaRPr>
          </a:p>
          <a:p>
            <a:pPr algn="just" marL="149225" marR="93980">
              <a:lnSpc>
                <a:spcPct val="100000"/>
              </a:lnSpc>
            </a:pPr>
            <a:r>
              <a:rPr dirty="0" sz="1400" spc="-5">
                <a:latin typeface="Times New Roman"/>
                <a:cs typeface="Times New Roman"/>
              </a:rPr>
              <a:t>mark </a:t>
            </a:r>
            <a:r>
              <a:rPr dirty="0" sz="1400">
                <a:latin typeface="Times New Roman"/>
                <a:cs typeface="Times New Roman"/>
              </a:rPr>
              <a:t>10 parts on it of any distance. </a:t>
            </a:r>
            <a:r>
              <a:rPr dirty="0" sz="1400" spc="-10" b="1">
                <a:latin typeface="Times New Roman"/>
                <a:cs typeface="Times New Roman"/>
              </a:rPr>
              <a:t>Name </a:t>
            </a:r>
            <a:r>
              <a:rPr dirty="0" sz="1400">
                <a:latin typeface="Times New Roman"/>
                <a:cs typeface="Times New Roman"/>
              </a:rPr>
              <a:t>those parts 0 to 10 as shown.Join </a:t>
            </a:r>
            <a:r>
              <a:rPr dirty="0" sz="1400" spc="20">
                <a:latin typeface="Times New Roman"/>
                <a:cs typeface="Times New Roman"/>
              </a:rPr>
              <a:t>9</a:t>
            </a:r>
            <a:r>
              <a:rPr dirty="0" baseline="24691" sz="1350" spc="30">
                <a:latin typeface="Times New Roman"/>
                <a:cs typeface="Times New Roman"/>
              </a:rPr>
              <a:t>th </a:t>
            </a:r>
            <a:r>
              <a:rPr dirty="0" sz="1400">
                <a:latin typeface="Times New Roman"/>
                <a:cs typeface="Times New Roman"/>
              </a:rPr>
              <a:t>sub-division of horizontal scale  </a:t>
            </a:r>
            <a:r>
              <a:rPr dirty="0" sz="1400" spc="-5">
                <a:latin typeface="Times New Roman"/>
                <a:cs typeface="Times New Roman"/>
              </a:rPr>
              <a:t>with </a:t>
            </a:r>
            <a:r>
              <a:rPr dirty="0" sz="1400" spc="10">
                <a:latin typeface="Times New Roman"/>
                <a:cs typeface="Times New Roman"/>
              </a:rPr>
              <a:t>10</a:t>
            </a:r>
            <a:r>
              <a:rPr dirty="0" baseline="24691" sz="1350" spc="15">
                <a:latin typeface="Times New Roman"/>
                <a:cs typeface="Times New Roman"/>
              </a:rPr>
              <a:t>th </a:t>
            </a:r>
            <a:r>
              <a:rPr dirty="0" sz="1400">
                <a:latin typeface="Times New Roman"/>
                <a:cs typeface="Times New Roman"/>
              </a:rPr>
              <a:t>division of the vertical divisions. </a:t>
            </a:r>
            <a:r>
              <a:rPr dirty="0" sz="1400" b="1">
                <a:latin typeface="Times New Roman"/>
                <a:cs typeface="Times New Roman"/>
              </a:rPr>
              <a:t>Then </a:t>
            </a:r>
            <a:r>
              <a:rPr dirty="0" sz="1400">
                <a:latin typeface="Times New Roman"/>
                <a:cs typeface="Times New Roman"/>
              </a:rPr>
              <a:t>draw parallel lines to this line from </a:t>
            </a:r>
            <a:r>
              <a:rPr dirty="0" sz="1400" spc="-5">
                <a:latin typeface="Times New Roman"/>
                <a:cs typeface="Times New Roman"/>
              </a:rPr>
              <a:t>remaining </a:t>
            </a:r>
            <a:r>
              <a:rPr dirty="0" sz="1400">
                <a:latin typeface="Times New Roman"/>
                <a:cs typeface="Times New Roman"/>
              </a:rPr>
              <a:t>sub divisions and  </a:t>
            </a:r>
            <a:r>
              <a:rPr dirty="0" sz="1400" spc="-5">
                <a:latin typeface="Times New Roman"/>
                <a:cs typeface="Times New Roman"/>
              </a:rPr>
              <a:t>complete </a:t>
            </a:r>
            <a:r>
              <a:rPr dirty="0" sz="1400">
                <a:latin typeface="Times New Roman"/>
                <a:cs typeface="Times New Roman"/>
              </a:rPr>
              <a:t>diagonal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scale.</a:t>
            </a:r>
            <a:endParaRPr sz="1400">
              <a:latin typeface="Times New Roman"/>
              <a:cs typeface="Times New Roman"/>
            </a:endParaRPr>
          </a:p>
          <a:p>
            <a:pPr algn="just" marL="3915410">
              <a:lnSpc>
                <a:spcPct val="100000"/>
              </a:lnSpc>
              <a:spcBef>
                <a:spcPts val="645"/>
              </a:spcBef>
            </a:pPr>
            <a:r>
              <a:rPr dirty="0" sz="1200">
                <a:latin typeface="Times New Roman"/>
                <a:cs typeface="Times New Roman"/>
              </a:rPr>
              <a:t>569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km</a:t>
            </a:r>
            <a:endParaRPr sz="1200">
              <a:latin typeface="Times New Roman"/>
              <a:cs typeface="Times New Roman"/>
            </a:endParaRPr>
          </a:p>
          <a:p>
            <a:pPr algn="ctr" marR="1113790">
              <a:lnSpc>
                <a:spcPct val="100000"/>
              </a:lnSpc>
              <a:spcBef>
                <a:spcPts val="935"/>
              </a:spcBef>
            </a:pPr>
            <a:r>
              <a:rPr dirty="0" sz="1200">
                <a:latin typeface="Times New Roman"/>
                <a:cs typeface="Times New Roman"/>
              </a:rPr>
              <a:t>459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km</a:t>
            </a:r>
            <a:endParaRPr sz="1200">
              <a:latin typeface="Times New Roman"/>
              <a:cs typeface="Times New Roman"/>
            </a:endParaRPr>
          </a:p>
          <a:p>
            <a:pPr algn="ctr" marR="2028189">
              <a:lnSpc>
                <a:spcPct val="100000"/>
              </a:lnSpc>
              <a:spcBef>
                <a:spcPts val="760"/>
              </a:spcBef>
            </a:pPr>
            <a:r>
              <a:rPr dirty="0" sz="1200">
                <a:latin typeface="Times New Roman"/>
                <a:cs typeface="Times New Roman"/>
              </a:rPr>
              <a:t>336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km</a:t>
            </a:r>
            <a:endParaRPr sz="1200">
              <a:latin typeface="Times New Roman"/>
              <a:cs typeface="Times New Roman"/>
            </a:endParaRPr>
          </a:p>
          <a:p>
            <a:pPr marL="2374900">
              <a:lnSpc>
                <a:spcPct val="100000"/>
              </a:lnSpc>
              <a:spcBef>
                <a:spcPts val="760"/>
              </a:spcBef>
            </a:pPr>
            <a:r>
              <a:rPr dirty="0" sz="1200">
                <a:latin typeface="Times New Roman"/>
                <a:cs typeface="Times New Roman"/>
              </a:rPr>
              <a:t>222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km</a:t>
            </a:r>
            <a:endParaRPr sz="1200">
              <a:latin typeface="Times New Roman"/>
              <a:cs typeface="Times New Roman"/>
            </a:endParaRPr>
          </a:p>
          <a:p>
            <a:pPr marL="38100">
              <a:lnSpc>
                <a:spcPts val="1140"/>
              </a:lnSpc>
              <a:spcBef>
                <a:spcPts val="800"/>
              </a:spcBef>
            </a:pPr>
            <a:r>
              <a:rPr dirty="0" sz="1000">
                <a:latin typeface="Times New Roman"/>
                <a:cs typeface="Times New Roman"/>
              </a:rPr>
              <a:t>10</a:t>
            </a:r>
            <a:endParaRPr sz="1000">
              <a:latin typeface="Times New Roman"/>
              <a:cs typeface="Times New Roman"/>
            </a:endParaRPr>
          </a:p>
          <a:p>
            <a:pPr marL="38100">
              <a:lnSpc>
                <a:spcPts val="1080"/>
              </a:lnSpc>
            </a:pPr>
            <a:r>
              <a:rPr dirty="0" sz="1000" spc="-5">
                <a:latin typeface="Times New Roman"/>
                <a:cs typeface="Times New Roman"/>
              </a:rPr>
              <a:t>9</a:t>
            </a:r>
            <a:endParaRPr sz="1000">
              <a:latin typeface="Times New Roman"/>
              <a:cs typeface="Times New Roman"/>
            </a:endParaRPr>
          </a:p>
          <a:p>
            <a:pPr marL="38100">
              <a:lnSpc>
                <a:spcPts val="1080"/>
              </a:lnSpc>
            </a:pPr>
            <a:r>
              <a:rPr dirty="0" sz="1000" spc="-5">
                <a:latin typeface="Times New Roman"/>
                <a:cs typeface="Times New Roman"/>
              </a:rPr>
              <a:t>8</a:t>
            </a:r>
            <a:endParaRPr sz="1000">
              <a:latin typeface="Times New Roman"/>
              <a:cs typeface="Times New Roman"/>
            </a:endParaRPr>
          </a:p>
          <a:p>
            <a:pPr marL="38100">
              <a:lnSpc>
                <a:spcPts val="1080"/>
              </a:lnSpc>
            </a:pPr>
            <a:r>
              <a:rPr dirty="0" sz="1000" spc="-5">
                <a:latin typeface="Times New Roman"/>
                <a:cs typeface="Times New Roman"/>
              </a:rPr>
              <a:t>7</a:t>
            </a:r>
            <a:endParaRPr sz="1000">
              <a:latin typeface="Times New Roman"/>
              <a:cs typeface="Times New Roman"/>
            </a:endParaRPr>
          </a:p>
          <a:p>
            <a:pPr marL="38100">
              <a:lnSpc>
                <a:spcPts val="1080"/>
              </a:lnSpc>
            </a:pPr>
            <a:r>
              <a:rPr dirty="0" sz="1000" spc="-5">
                <a:latin typeface="Times New Roman"/>
                <a:cs typeface="Times New Roman"/>
              </a:rPr>
              <a:t>6</a:t>
            </a:r>
            <a:endParaRPr sz="1000">
              <a:latin typeface="Times New Roman"/>
              <a:cs typeface="Times New Roman"/>
            </a:endParaRPr>
          </a:p>
          <a:p>
            <a:pPr marL="38100">
              <a:lnSpc>
                <a:spcPts val="1080"/>
              </a:lnSpc>
            </a:pPr>
            <a:r>
              <a:rPr dirty="0" sz="1000" spc="-5">
                <a:latin typeface="Times New Roman"/>
                <a:cs typeface="Times New Roman"/>
              </a:rPr>
              <a:t>5</a:t>
            </a:r>
            <a:endParaRPr sz="1000">
              <a:latin typeface="Times New Roman"/>
              <a:cs typeface="Times New Roman"/>
            </a:endParaRPr>
          </a:p>
          <a:p>
            <a:pPr marL="38100">
              <a:lnSpc>
                <a:spcPts val="1080"/>
              </a:lnSpc>
            </a:pPr>
            <a:r>
              <a:rPr dirty="0" sz="1000" spc="-5">
                <a:latin typeface="Times New Roman"/>
                <a:cs typeface="Times New Roman"/>
              </a:rPr>
              <a:t>4</a:t>
            </a:r>
            <a:endParaRPr sz="1000">
              <a:latin typeface="Times New Roman"/>
              <a:cs typeface="Times New Roman"/>
            </a:endParaRPr>
          </a:p>
          <a:p>
            <a:pPr marL="38100">
              <a:lnSpc>
                <a:spcPts val="1080"/>
              </a:lnSpc>
            </a:pPr>
            <a:r>
              <a:rPr dirty="0" sz="1000" spc="-5">
                <a:latin typeface="Times New Roman"/>
                <a:cs typeface="Times New Roman"/>
              </a:rPr>
              <a:t>3</a:t>
            </a:r>
            <a:endParaRPr sz="1000">
              <a:latin typeface="Times New Roman"/>
              <a:cs typeface="Times New Roman"/>
            </a:endParaRPr>
          </a:p>
          <a:p>
            <a:pPr marL="38100">
              <a:lnSpc>
                <a:spcPts val="1080"/>
              </a:lnSpc>
            </a:pPr>
            <a:r>
              <a:rPr dirty="0" sz="1000" spc="-5">
                <a:latin typeface="Times New Roman"/>
                <a:cs typeface="Times New Roman"/>
              </a:rPr>
              <a:t>2</a:t>
            </a:r>
            <a:endParaRPr sz="1000">
              <a:latin typeface="Times New Roman"/>
              <a:cs typeface="Times New Roman"/>
            </a:endParaRPr>
          </a:p>
          <a:p>
            <a:pPr marL="38100">
              <a:lnSpc>
                <a:spcPts val="1140"/>
              </a:lnSpc>
            </a:pPr>
            <a:r>
              <a:rPr dirty="0" sz="1000" spc="-5">
                <a:latin typeface="Times New Roman"/>
                <a:cs typeface="Times New Roman"/>
              </a:rPr>
              <a:t>1</a:t>
            </a:r>
            <a:endParaRPr sz="1000">
              <a:latin typeface="Times New Roman"/>
              <a:cs typeface="Times New Roman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6926601" y="0"/>
            <a:ext cx="2225040" cy="1598930"/>
            <a:chOff x="6926601" y="0"/>
            <a:chExt cx="2225040" cy="1598930"/>
          </a:xfrm>
        </p:grpSpPr>
        <p:sp>
          <p:nvSpPr>
            <p:cNvPr id="40" name="object 40"/>
            <p:cNvSpPr/>
            <p:nvPr/>
          </p:nvSpPr>
          <p:spPr>
            <a:xfrm>
              <a:off x="6932951" y="4211"/>
              <a:ext cx="2212340" cy="1296035"/>
            </a:xfrm>
            <a:custGeom>
              <a:avLst/>
              <a:gdLst/>
              <a:ahLst/>
              <a:cxnLst/>
              <a:rect l="l" t="t" r="r" b="b"/>
              <a:pathLst>
                <a:path w="2212340" h="1296035">
                  <a:moveTo>
                    <a:pt x="1418530" y="1173205"/>
                  </a:moveTo>
                  <a:lnTo>
                    <a:pt x="844274" y="1173205"/>
                  </a:lnTo>
                  <a:lnTo>
                    <a:pt x="881487" y="1210317"/>
                  </a:lnTo>
                  <a:lnTo>
                    <a:pt x="925760" y="1241594"/>
                  </a:lnTo>
                  <a:lnTo>
                    <a:pt x="976058" y="1266395"/>
                  </a:lnTo>
                  <a:lnTo>
                    <a:pt x="1031345" y="1284076"/>
                  </a:lnTo>
                  <a:lnTo>
                    <a:pt x="1081262" y="1293034"/>
                  </a:lnTo>
                  <a:lnTo>
                    <a:pt x="1131022" y="1295993"/>
                  </a:lnTo>
                  <a:lnTo>
                    <a:pt x="1179962" y="1293237"/>
                  </a:lnTo>
                  <a:lnTo>
                    <a:pt x="1227414" y="1285051"/>
                  </a:lnTo>
                  <a:lnTo>
                    <a:pt x="1272712" y="1271721"/>
                  </a:lnTo>
                  <a:lnTo>
                    <a:pt x="1315192" y="1253532"/>
                  </a:lnTo>
                  <a:lnTo>
                    <a:pt x="1354187" y="1230768"/>
                  </a:lnTo>
                  <a:lnTo>
                    <a:pt x="1389031" y="1203715"/>
                  </a:lnTo>
                  <a:lnTo>
                    <a:pt x="1418530" y="1173205"/>
                  </a:lnTo>
                  <a:close/>
                </a:path>
                <a:path w="2212340" h="1296035">
                  <a:moveTo>
                    <a:pt x="1835273" y="1059413"/>
                  </a:moveTo>
                  <a:lnTo>
                    <a:pt x="298174" y="1059413"/>
                  </a:lnTo>
                  <a:lnTo>
                    <a:pt x="302365" y="1065128"/>
                  </a:lnTo>
                  <a:lnTo>
                    <a:pt x="330529" y="1097839"/>
                  </a:lnTo>
                  <a:lnTo>
                    <a:pt x="362806" y="1126855"/>
                  </a:lnTo>
                  <a:lnTo>
                    <a:pt x="398691" y="1152074"/>
                  </a:lnTo>
                  <a:lnTo>
                    <a:pt x="437675" y="1173397"/>
                  </a:lnTo>
                  <a:lnTo>
                    <a:pt x="479250" y="1190720"/>
                  </a:lnTo>
                  <a:lnTo>
                    <a:pt x="522910" y="1203944"/>
                  </a:lnTo>
                  <a:lnTo>
                    <a:pt x="568148" y="1212967"/>
                  </a:lnTo>
                  <a:lnTo>
                    <a:pt x="614455" y="1217687"/>
                  </a:lnTo>
                  <a:lnTo>
                    <a:pt x="661324" y="1218003"/>
                  </a:lnTo>
                  <a:lnTo>
                    <a:pt x="708248" y="1213814"/>
                  </a:lnTo>
                  <a:lnTo>
                    <a:pt x="754719" y="1205019"/>
                  </a:lnTo>
                  <a:lnTo>
                    <a:pt x="800230" y="1191516"/>
                  </a:lnTo>
                  <a:lnTo>
                    <a:pt x="844274" y="1173205"/>
                  </a:lnTo>
                  <a:lnTo>
                    <a:pt x="1418530" y="1173205"/>
                  </a:lnTo>
                  <a:lnTo>
                    <a:pt x="1419059" y="1172658"/>
                  </a:lnTo>
                  <a:lnTo>
                    <a:pt x="1443605" y="1137882"/>
                  </a:lnTo>
                  <a:lnTo>
                    <a:pt x="1462002" y="1099672"/>
                  </a:lnTo>
                  <a:lnTo>
                    <a:pt x="1774174" y="1099672"/>
                  </a:lnTo>
                  <a:lnTo>
                    <a:pt x="1807514" y="1081196"/>
                  </a:lnTo>
                  <a:lnTo>
                    <a:pt x="1835273" y="1059413"/>
                  </a:lnTo>
                  <a:close/>
                </a:path>
                <a:path w="2212340" h="1296035">
                  <a:moveTo>
                    <a:pt x="1774174" y="1099672"/>
                  </a:moveTo>
                  <a:lnTo>
                    <a:pt x="1462002" y="1099672"/>
                  </a:lnTo>
                  <a:lnTo>
                    <a:pt x="1497935" y="1114965"/>
                  </a:lnTo>
                  <a:lnTo>
                    <a:pt x="1536011" y="1126104"/>
                  </a:lnTo>
                  <a:lnTo>
                    <a:pt x="1575659" y="1132979"/>
                  </a:lnTo>
                  <a:lnTo>
                    <a:pt x="1616307" y="1135486"/>
                  </a:lnTo>
                  <a:lnTo>
                    <a:pt x="1669540" y="1132016"/>
                  </a:lnTo>
                  <a:lnTo>
                    <a:pt x="1719712" y="1121371"/>
                  </a:lnTo>
                  <a:lnTo>
                    <a:pt x="1765984" y="1104211"/>
                  </a:lnTo>
                  <a:lnTo>
                    <a:pt x="1774174" y="1099672"/>
                  </a:lnTo>
                  <a:close/>
                </a:path>
                <a:path w="2212340" h="1296035">
                  <a:moveTo>
                    <a:pt x="542484" y="113953"/>
                  </a:moveTo>
                  <a:lnTo>
                    <a:pt x="496421" y="116438"/>
                  </a:lnTo>
                  <a:lnTo>
                    <a:pt x="446360" y="124901"/>
                  </a:lnTo>
                  <a:lnTo>
                    <a:pt x="399559" y="138748"/>
                  </a:lnTo>
                  <a:lnTo>
                    <a:pt x="356479" y="157501"/>
                  </a:lnTo>
                  <a:lnTo>
                    <a:pt x="317576" y="180681"/>
                  </a:lnTo>
                  <a:lnTo>
                    <a:pt x="283310" y="207810"/>
                  </a:lnTo>
                  <a:lnTo>
                    <a:pt x="254139" y="238408"/>
                  </a:lnTo>
                  <a:lnTo>
                    <a:pt x="230523" y="271998"/>
                  </a:lnTo>
                  <a:lnTo>
                    <a:pt x="212918" y="308101"/>
                  </a:lnTo>
                  <a:lnTo>
                    <a:pt x="201785" y="346237"/>
                  </a:lnTo>
                  <a:lnTo>
                    <a:pt x="197581" y="385930"/>
                  </a:lnTo>
                  <a:lnTo>
                    <a:pt x="200765" y="426699"/>
                  </a:lnTo>
                  <a:lnTo>
                    <a:pt x="198860" y="430763"/>
                  </a:lnTo>
                  <a:lnTo>
                    <a:pt x="147804" y="439966"/>
                  </a:lnTo>
                  <a:lnTo>
                    <a:pt x="101403" y="458195"/>
                  </a:lnTo>
                  <a:lnTo>
                    <a:pt x="61504" y="484519"/>
                  </a:lnTo>
                  <a:lnTo>
                    <a:pt x="29950" y="518012"/>
                  </a:lnTo>
                  <a:lnTo>
                    <a:pt x="9234" y="555659"/>
                  </a:lnTo>
                  <a:lnTo>
                    <a:pt x="0" y="594800"/>
                  </a:lnTo>
                  <a:lnTo>
                    <a:pt x="1768" y="633978"/>
                  </a:lnTo>
                  <a:lnTo>
                    <a:pt x="14063" y="671731"/>
                  </a:lnTo>
                  <a:lnTo>
                    <a:pt x="36406" y="706601"/>
                  </a:lnTo>
                  <a:lnTo>
                    <a:pt x="68319" y="737128"/>
                  </a:lnTo>
                  <a:lnTo>
                    <a:pt x="109325" y="761852"/>
                  </a:lnTo>
                  <a:lnTo>
                    <a:pt x="80173" y="792860"/>
                  </a:lnTo>
                  <a:lnTo>
                    <a:pt x="60319" y="827701"/>
                  </a:lnTo>
                  <a:lnTo>
                    <a:pt x="50300" y="865115"/>
                  </a:lnTo>
                  <a:lnTo>
                    <a:pt x="50651" y="903838"/>
                  </a:lnTo>
                  <a:lnTo>
                    <a:pt x="62463" y="943687"/>
                  </a:lnTo>
                  <a:lnTo>
                    <a:pt x="84605" y="979223"/>
                  </a:lnTo>
                  <a:lnTo>
                    <a:pt x="115589" y="1009510"/>
                  </a:lnTo>
                  <a:lnTo>
                    <a:pt x="153926" y="1033610"/>
                  </a:lnTo>
                  <a:lnTo>
                    <a:pt x="198128" y="1050586"/>
                  </a:lnTo>
                  <a:lnTo>
                    <a:pt x="246707" y="1059499"/>
                  </a:lnTo>
                  <a:lnTo>
                    <a:pt x="1835273" y="1059413"/>
                  </a:lnTo>
                  <a:lnTo>
                    <a:pt x="1872988" y="1020245"/>
                  </a:lnTo>
                  <a:lnTo>
                    <a:pt x="1895252" y="983630"/>
                  </a:lnTo>
                  <a:lnTo>
                    <a:pt x="1909413" y="943803"/>
                  </a:lnTo>
                  <a:lnTo>
                    <a:pt x="1914630" y="901425"/>
                  </a:lnTo>
                  <a:lnTo>
                    <a:pt x="1958167" y="894164"/>
                  </a:lnTo>
                  <a:lnTo>
                    <a:pt x="2000038" y="882581"/>
                  </a:lnTo>
                  <a:lnTo>
                    <a:pt x="2039717" y="866831"/>
                  </a:lnTo>
                  <a:lnTo>
                    <a:pt x="2076682" y="847069"/>
                  </a:lnTo>
                  <a:lnTo>
                    <a:pt x="2118494" y="816862"/>
                  </a:lnTo>
                  <a:lnTo>
                    <a:pt x="2152782" y="782629"/>
                  </a:lnTo>
                  <a:lnTo>
                    <a:pt x="2179416" y="745165"/>
                  </a:lnTo>
                  <a:lnTo>
                    <a:pt x="2198263" y="705266"/>
                  </a:lnTo>
                  <a:lnTo>
                    <a:pt x="2209191" y="663728"/>
                  </a:lnTo>
                  <a:lnTo>
                    <a:pt x="2212068" y="621349"/>
                  </a:lnTo>
                  <a:lnTo>
                    <a:pt x="2206763" y="578924"/>
                  </a:lnTo>
                  <a:lnTo>
                    <a:pt x="2193144" y="537250"/>
                  </a:lnTo>
                  <a:lnTo>
                    <a:pt x="2171079" y="497122"/>
                  </a:lnTo>
                  <a:lnTo>
                    <a:pt x="2140436" y="459338"/>
                  </a:lnTo>
                  <a:lnTo>
                    <a:pt x="2144006" y="452337"/>
                  </a:lnTo>
                  <a:lnTo>
                    <a:pt x="2147278" y="445241"/>
                  </a:lnTo>
                  <a:lnTo>
                    <a:pt x="2150241" y="438049"/>
                  </a:lnTo>
                  <a:lnTo>
                    <a:pt x="2152882" y="430763"/>
                  </a:lnTo>
                  <a:lnTo>
                    <a:pt x="2161988" y="387193"/>
                  </a:lnTo>
                  <a:lnTo>
                    <a:pt x="2160105" y="344355"/>
                  </a:lnTo>
                  <a:lnTo>
                    <a:pt x="2148006" y="303327"/>
                  </a:lnTo>
                  <a:lnTo>
                    <a:pt x="2126466" y="265187"/>
                  </a:lnTo>
                  <a:lnTo>
                    <a:pt x="2096258" y="231011"/>
                  </a:lnTo>
                  <a:lnTo>
                    <a:pt x="2058156" y="201877"/>
                  </a:lnTo>
                  <a:lnTo>
                    <a:pt x="2012934" y="178863"/>
                  </a:lnTo>
                  <a:lnTo>
                    <a:pt x="1961366" y="163047"/>
                  </a:lnTo>
                  <a:lnTo>
                    <a:pt x="1957511" y="151744"/>
                  </a:lnTo>
                  <a:lnTo>
                    <a:pt x="717655" y="151744"/>
                  </a:lnTo>
                  <a:lnTo>
                    <a:pt x="676407" y="135331"/>
                  </a:lnTo>
                  <a:lnTo>
                    <a:pt x="633069" y="123497"/>
                  </a:lnTo>
                  <a:lnTo>
                    <a:pt x="588231" y="116338"/>
                  </a:lnTo>
                  <a:lnTo>
                    <a:pt x="542484" y="113953"/>
                  </a:lnTo>
                  <a:close/>
                </a:path>
                <a:path w="2212340" h="1296035">
                  <a:moveTo>
                    <a:pt x="947478" y="36211"/>
                  </a:moveTo>
                  <a:lnTo>
                    <a:pt x="901215" y="40923"/>
                  </a:lnTo>
                  <a:lnTo>
                    <a:pt x="856745" y="51792"/>
                  </a:lnTo>
                  <a:lnTo>
                    <a:pt x="815111" y="68563"/>
                  </a:lnTo>
                  <a:lnTo>
                    <a:pt x="777356" y="90983"/>
                  </a:lnTo>
                  <a:lnTo>
                    <a:pt x="744523" y="118794"/>
                  </a:lnTo>
                  <a:lnTo>
                    <a:pt x="717655" y="151744"/>
                  </a:lnTo>
                  <a:lnTo>
                    <a:pt x="1957511" y="151744"/>
                  </a:lnTo>
                  <a:lnTo>
                    <a:pt x="1950107" y="130037"/>
                  </a:lnTo>
                  <a:lnTo>
                    <a:pt x="1932061" y="99277"/>
                  </a:lnTo>
                  <a:lnTo>
                    <a:pt x="1931518" y="98658"/>
                  </a:lnTo>
                  <a:lnTo>
                    <a:pt x="1149963" y="98658"/>
                  </a:lnTo>
                  <a:lnTo>
                    <a:pt x="1135400" y="88041"/>
                  </a:lnTo>
                  <a:lnTo>
                    <a:pt x="1086590" y="61574"/>
                  </a:lnTo>
                  <a:lnTo>
                    <a:pt x="1041209" y="46282"/>
                  </a:lnTo>
                  <a:lnTo>
                    <a:pt x="994490" y="37913"/>
                  </a:lnTo>
                  <a:lnTo>
                    <a:pt x="947478" y="36211"/>
                  </a:lnTo>
                  <a:close/>
                </a:path>
                <a:path w="2212340" h="1296035">
                  <a:moveTo>
                    <a:pt x="1351415" y="0"/>
                  </a:moveTo>
                  <a:lnTo>
                    <a:pt x="1302545" y="4056"/>
                  </a:lnTo>
                  <a:lnTo>
                    <a:pt x="1256165" y="16432"/>
                  </a:lnTo>
                  <a:lnTo>
                    <a:pt x="1214075" y="36645"/>
                  </a:lnTo>
                  <a:lnTo>
                    <a:pt x="1178075" y="64215"/>
                  </a:lnTo>
                  <a:lnTo>
                    <a:pt x="1149963" y="98658"/>
                  </a:lnTo>
                  <a:lnTo>
                    <a:pt x="1931518" y="98658"/>
                  </a:lnTo>
                  <a:lnTo>
                    <a:pt x="1907681" y="71446"/>
                  </a:lnTo>
                  <a:lnTo>
                    <a:pt x="1906136" y="70210"/>
                  </a:lnTo>
                  <a:lnTo>
                    <a:pt x="1527280" y="70210"/>
                  </a:lnTo>
                  <a:lnTo>
                    <a:pt x="1510669" y="54726"/>
                  </a:lnTo>
                  <a:lnTo>
                    <a:pt x="1492022" y="40920"/>
                  </a:lnTo>
                  <a:lnTo>
                    <a:pt x="1471541" y="28901"/>
                  </a:lnTo>
                  <a:lnTo>
                    <a:pt x="1449429" y="18775"/>
                  </a:lnTo>
                  <a:lnTo>
                    <a:pt x="1400976" y="4745"/>
                  </a:lnTo>
                  <a:lnTo>
                    <a:pt x="1351415" y="0"/>
                  </a:lnTo>
                  <a:close/>
                </a:path>
                <a:path w="2212340" h="1296035">
                  <a:moveTo>
                    <a:pt x="1696396" y="995"/>
                  </a:moveTo>
                  <a:lnTo>
                    <a:pt x="1649485" y="7706"/>
                  </a:lnTo>
                  <a:lnTo>
                    <a:pt x="1604724" y="21541"/>
                  </a:lnTo>
                  <a:lnTo>
                    <a:pt x="1563520" y="42406"/>
                  </a:lnTo>
                  <a:lnTo>
                    <a:pt x="1527280" y="70210"/>
                  </a:lnTo>
                  <a:lnTo>
                    <a:pt x="1906136" y="70210"/>
                  </a:lnTo>
                  <a:lnTo>
                    <a:pt x="1835970" y="24520"/>
                  </a:lnTo>
                  <a:lnTo>
                    <a:pt x="1791045" y="9309"/>
                  </a:lnTo>
                  <a:lnTo>
                    <a:pt x="1744052" y="1498"/>
                  </a:lnTo>
                  <a:lnTo>
                    <a:pt x="1696396" y="995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7193406" y="1206499"/>
              <a:ext cx="358013" cy="38366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6932951" y="4211"/>
              <a:ext cx="2212340" cy="1296035"/>
            </a:xfrm>
            <a:custGeom>
              <a:avLst/>
              <a:gdLst/>
              <a:ahLst/>
              <a:cxnLst/>
              <a:rect l="l" t="t" r="r" b="b"/>
              <a:pathLst>
                <a:path w="2212340" h="1296035">
                  <a:moveTo>
                    <a:pt x="200765" y="426699"/>
                  </a:moveTo>
                  <a:lnTo>
                    <a:pt x="197581" y="385930"/>
                  </a:lnTo>
                  <a:lnTo>
                    <a:pt x="201785" y="346237"/>
                  </a:lnTo>
                  <a:lnTo>
                    <a:pt x="212918" y="308101"/>
                  </a:lnTo>
                  <a:lnTo>
                    <a:pt x="230523" y="271998"/>
                  </a:lnTo>
                  <a:lnTo>
                    <a:pt x="254139" y="238408"/>
                  </a:lnTo>
                  <a:lnTo>
                    <a:pt x="283310" y="207810"/>
                  </a:lnTo>
                  <a:lnTo>
                    <a:pt x="317576" y="180681"/>
                  </a:lnTo>
                  <a:lnTo>
                    <a:pt x="356479" y="157501"/>
                  </a:lnTo>
                  <a:lnTo>
                    <a:pt x="399559" y="138748"/>
                  </a:lnTo>
                  <a:lnTo>
                    <a:pt x="446360" y="124901"/>
                  </a:lnTo>
                  <a:lnTo>
                    <a:pt x="496421" y="116438"/>
                  </a:lnTo>
                  <a:lnTo>
                    <a:pt x="542484" y="113953"/>
                  </a:lnTo>
                  <a:lnTo>
                    <a:pt x="588231" y="116338"/>
                  </a:lnTo>
                  <a:lnTo>
                    <a:pt x="633069" y="123497"/>
                  </a:lnTo>
                  <a:lnTo>
                    <a:pt x="676407" y="135331"/>
                  </a:lnTo>
                  <a:lnTo>
                    <a:pt x="717655" y="151744"/>
                  </a:lnTo>
                  <a:lnTo>
                    <a:pt x="744523" y="118794"/>
                  </a:lnTo>
                  <a:lnTo>
                    <a:pt x="777356" y="90983"/>
                  </a:lnTo>
                  <a:lnTo>
                    <a:pt x="815111" y="68563"/>
                  </a:lnTo>
                  <a:lnTo>
                    <a:pt x="856745" y="51792"/>
                  </a:lnTo>
                  <a:lnTo>
                    <a:pt x="901215" y="40923"/>
                  </a:lnTo>
                  <a:lnTo>
                    <a:pt x="947478" y="36211"/>
                  </a:lnTo>
                  <a:lnTo>
                    <a:pt x="994490" y="37913"/>
                  </a:lnTo>
                  <a:lnTo>
                    <a:pt x="1041209" y="46282"/>
                  </a:lnTo>
                  <a:lnTo>
                    <a:pt x="1086590" y="61574"/>
                  </a:lnTo>
                  <a:lnTo>
                    <a:pt x="1135400" y="88041"/>
                  </a:lnTo>
                  <a:lnTo>
                    <a:pt x="1149963" y="98658"/>
                  </a:lnTo>
                  <a:lnTo>
                    <a:pt x="1178075" y="64215"/>
                  </a:lnTo>
                  <a:lnTo>
                    <a:pt x="1214075" y="36645"/>
                  </a:lnTo>
                  <a:lnTo>
                    <a:pt x="1256165" y="16432"/>
                  </a:lnTo>
                  <a:lnTo>
                    <a:pt x="1302545" y="4056"/>
                  </a:lnTo>
                  <a:lnTo>
                    <a:pt x="1351415" y="0"/>
                  </a:lnTo>
                  <a:lnTo>
                    <a:pt x="1400976" y="4745"/>
                  </a:lnTo>
                  <a:lnTo>
                    <a:pt x="1449429" y="18775"/>
                  </a:lnTo>
                  <a:lnTo>
                    <a:pt x="1492022" y="40920"/>
                  </a:lnTo>
                  <a:lnTo>
                    <a:pt x="1527280" y="70210"/>
                  </a:lnTo>
                  <a:lnTo>
                    <a:pt x="1563520" y="42406"/>
                  </a:lnTo>
                  <a:lnTo>
                    <a:pt x="1604724" y="21541"/>
                  </a:lnTo>
                  <a:lnTo>
                    <a:pt x="1649485" y="7706"/>
                  </a:lnTo>
                  <a:lnTo>
                    <a:pt x="1696396" y="995"/>
                  </a:lnTo>
                  <a:lnTo>
                    <a:pt x="1744052" y="1498"/>
                  </a:lnTo>
                  <a:lnTo>
                    <a:pt x="1791045" y="9309"/>
                  </a:lnTo>
                  <a:lnTo>
                    <a:pt x="1835970" y="24520"/>
                  </a:lnTo>
                  <a:lnTo>
                    <a:pt x="1877419" y="47223"/>
                  </a:lnTo>
                  <a:lnTo>
                    <a:pt x="1907681" y="71446"/>
                  </a:lnTo>
                  <a:lnTo>
                    <a:pt x="1950107" y="130037"/>
                  </a:lnTo>
                  <a:lnTo>
                    <a:pt x="1961366" y="163047"/>
                  </a:lnTo>
                  <a:lnTo>
                    <a:pt x="2012934" y="178863"/>
                  </a:lnTo>
                  <a:lnTo>
                    <a:pt x="2058156" y="201877"/>
                  </a:lnTo>
                  <a:lnTo>
                    <a:pt x="2096258" y="231011"/>
                  </a:lnTo>
                  <a:lnTo>
                    <a:pt x="2126466" y="265187"/>
                  </a:lnTo>
                  <a:lnTo>
                    <a:pt x="2148006" y="303327"/>
                  </a:lnTo>
                  <a:lnTo>
                    <a:pt x="2160105" y="344355"/>
                  </a:lnTo>
                  <a:lnTo>
                    <a:pt x="2161988" y="387193"/>
                  </a:lnTo>
                  <a:lnTo>
                    <a:pt x="2152882" y="430763"/>
                  </a:lnTo>
                  <a:lnTo>
                    <a:pt x="2150241" y="438049"/>
                  </a:lnTo>
                  <a:lnTo>
                    <a:pt x="2147278" y="445241"/>
                  </a:lnTo>
                  <a:lnTo>
                    <a:pt x="2144006" y="452337"/>
                  </a:lnTo>
                  <a:lnTo>
                    <a:pt x="2140436" y="459338"/>
                  </a:lnTo>
                  <a:lnTo>
                    <a:pt x="2171079" y="497122"/>
                  </a:lnTo>
                  <a:lnTo>
                    <a:pt x="2193144" y="537250"/>
                  </a:lnTo>
                  <a:lnTo>
                    <a:pt x="2206763" y="578924"/>
                  </a:lnTo>
                  <a:lnTo>
                    <a:pt x="2212068" y="621349"/>
                  </a:lnTo>
                  <a:lnTo>
                    <a:pt x="2209191" y="663728"/>
                  </a:lnTo>
                  <a:lnTo>
                    <a:pt x="2198263" y="705266"/>
                  </a:lnTo>
                  <a:lnTo>
                    <a:pt x="2179416" y="745165"/>
                  </a:lnTo>
                  <a:lnTo>
                    <a:pt x="2152782" y="782629"/>
                  </a:lnTo>
                  <a:lnTo>
                    <a:pt x="2118494" y="816862"/>
                  </a:lnTo>
                  <a:lnTo>
                    <a:pt x="2076682" y="847069"/>
                  </a:lnTo>
                  <a:lnTo>
                    <a:pt x="2039717" y="866831"/>
                  </a:lnTo>
                  <a:lnTo>
                    <a:pt x="2000038" y="882581"/>
                  </a:lnTo>
                  <a:lnTo>
                    <a:pt x="1958167" y="894164"/>
                  </a:lnTo>
                  <a:lnTo>
                    <a:pt x="1914630" y="901425"/>
                  </a:lnTo>
                  <a:lnTo>
                    <a:pt x="1909413" y="943803"/>
                  </a:lnTo>
                  <a:lnTo>
                    <a:pt x="1895252" y="983630"/>
                  </a:lnTo>
                  <a:lnTo>
                    <a:pt x="1872988" y="1020245"/>
                  </a:lnTo>
                  <a:lnTo>
                    <a:pt x="1843462" y="1052987"/>
                  </a:lnTo>
                  <a:lnTo>
                    <a:pt x="1807514" y="1081196"/>
                  </a:lnTo>
                  <a:lnTo>
                    <a:pt x="1765984" y="1104211"/>
                  </a:lnTo>
                  <a:lnTo>
                    <a:pt x="1719712" y="1121371"/>
                  </a:lnTo>
                  <a:lnTo>
                    <a:pt x="1669540" y="1132016"/>
                  </a:lnTo>
                  <a:lnTo>
                    <a:pt x="1616307" y="1135486"/>
                  </a:lnTo>
                  <a:lnTo>
                    <a:pt x="1575659" y="1132979"/>
                  </a:lnTo>
                  <a:lnTo>
                    <a:pt x="1536011" y="1126104"/>
                  </a:lnTo>
                  <a:lnTo>
                    <a:pt x="1497935" y="1114965"/>
                  </a:lnTo>
                  <a:lnTo>
                    <a:pt x="1462002" y="1099672"/>
                  </a:lnTo>
                  <a:lnTo>
                    <a:pt x="1443605" y="1137882"/>
                  </a:lnTo>
                  <a:lnTo>
                    <a:pt x="1419059" y="1172658"/>
                  </a:lnTo>
                  <a:lnTo>
                    <a:pt x="1389031" y="1203715"/>
                  </a:lnTo>
                  <a:lnTo>
                    <a:pt x="1354187" y="1230768"/>
                  </a:lnTo>
                  <a:lnTo>
                    <a:pt x="1315192" y="1253532"/>
                  </a:lnTo>
                  <a:lnTo>
                    <a:pt x="1272712" y="1271721"/>
                  </a:lnTo>
                  <a:lnTo>
                    <a:pt x="1227414" y="1285051"/>
                  </a:lnTo>
                  <a:lnTo>
                    <a:pt x="1179962" y="1293237"/>
                  </a:lnTo>
                  <a:lnTo>
                    <a:pt x="1131022" y="1295993"/>
                  </a:lnTo>
                  <a:lnTo>
                    <a:pt x="1081262" y="1293034"/>
                  </a:lnTo>
                  <a:lnTo>
                    <a:pt x="1031345" y="1284076"/>
                  </a:lnTo>
                  <a:lnTo>
                    <a:pt x="976058" y="1266395"/>
                  </a:lnTo>
                  <a:lnTo>
                    <a:pt x="925760" y="1241594"/>
                  </a:lnTo>
                  <a:lnTo>
                    <a:pt x="881487" y="1210317"/>
                  </a:lnTo>
                  <a:lnTo>
                    <a:pt x="844274" y="1173205"/>
                  </a:lnTo>
                  <a:lnTo>
                    <a:pt x="800230" y="1191516"/>
                  </a:lnTo>
                  <a:lnTo>
                    <a:pt x="754719" y="1205019"/>
                  </a:lnTo>
                  <a:lnTo>
                    <a:pt x="708248" y="1213814"/>
                  </a:lnTo>
                  <a:lnTo>
                    <a:pt x="661324" y="1218003"/>
                  </a:lnTo>
                  <a:lnTo>
                    <a:pt x="614455" y="1217687"/>
                  </a:lnTo>
                  <a:lnTo>
                    <a:pt x="568148" y="1212967"/>
                  </a:lnTo>
                  <a:lnTo>
                    <a:pt x="522910" y="1203944"/>
                  </a:lnTo>
                  <a:lnTo>
                    <a:pt x="479250" y="1190720"/>
                  </a:lnTo>
                  <a:lnTo>
                    <a:pt x="437675" y="1173397"/>
                  </a:lnTo>
                  <a:lnTo>
                    <a:pt x="398691" y="1152074"/>
                  </a:lnTo>
                  <a:lnTo>
                    <a:pt x="362806" y="1126855"/>
                  </a:lnTo>
                  <a:lnTo>
                    <a:pt x="330529" y="1097839"/>
                  </a:lnTo>
                  <a:lnTo>
                    <a:pt x="302365" y="1065128"/>
                  </a:lnTo>
                  <a:lnTo>
                    <a:pt x="299571" y="1061318"/>
                  </a:lnTo>
                  <a:lnTo>
                    <a:pt x="298174" y="1059413"/>
                  </a:lnTo>
                  <a:lnTo>
                    <a:pt x="246707" y="1059499"/>
                  </a:lnTo>
                  <a:lnTo>
                    <a:pt x="198128" y="1050586"/>
                  </a:lnTo>
                  <a:lnTo>
                    <a:pt x="153926" y="1033610"/>
                  </a:lnTo>
                  <a:lnTo>
                    <a:pt x="115589" y="1009510"/>
                  </a:lnTo>
                  <a:lnTo>
                    <a:pt x="84605" y="979223"/>
                  </a:lnTo>
                  <a:lnTo>
                    <a:pt x="62463" y="943687"/>
                  </a:lnTo>
                  <a:lnTo>
                    <a:pt x="50651" y="903838"/>
                  </a:lnTo>
                  <a:lnTo>
                    <a:pt x="50300" y="865115"/>
                  </a:lnTo>
                  <a:lnTo>
                    <a:pt x="60319" y="827701"/>
                  </a:lnTo>
                  <a:lnTo>
                    <a:pt x="80173" y="792860"/>
                  </a:lnTo>
                  <a:lnTo>
                    <a:pt x="109325" y="761852"/>
                  </a:lnTo>
                  <a:lnTo>
                    <a:pt x="68319" y="737128"/>
                  </a:lnTo>
                  <a:lnTo>
                    <a:pt x="36406" y="706601"/>
                  </a:lnTo>
                  <a:lnTo>
                    <a:pt x="14063" y="671731"/>
                  </a:lnTo>
                  <a:lnTo>
                    <a:pt x="1768" y="633978"/>
                  </a:lnTo>
                  <a:lnTo>
                    <a:pt x="0" y="594800"/>
                  </a:lnTo>
                  <a:lnTo>
                    <a:pt x="9234" y="555659"/>
                  </a:lnTo>
                  <a:lnTo>
                    <a:pt x="29950" y="518012"/>
                  </a:lnTo>
                  <a:lnTo>
                    <a:pt x="61504" y="484519"/>
                  </a:lnTo>
                  <a:lnTo>
                    <a:pt x="101403" y="458195"/>
                  </a:lnTo>
                  <a:lnTo>
                    <a:pt x="147804" y="439966"/>
                  </a:lnTo>
                  <a:lnTo>
                    <a:pt x="198860" y="430763"/>
                  </a:lnTo>
                  <a:lnTo>
                    <a:pt x="200765" y="426699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7187056" y="1200149"/>
              <a:ext cx="370713" cy="39636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7044689" y="760984"/>
              <a:ext cx="1364615" cy="411480"/>
            </a:xfrm>
            <a:custGeom>
              <a:avLst/>
              <a:gdLst/>
              <a:ahLst/>
              <a:cxnLst/>
              <a:rect l="l" t="t" r="r" b="b"/>
              <a:pathLst>
                <a:path w="1364615" h="411480">
                  <a:moveTo>
                    <a:pt x="129539" y="24002"/>
                  </a:moveTo>
                  <a:lnTo>
                    <a:pt x="95726" y="24020"/>
                  </a:lnTo>
                  <a:lnTo>
                    <a:pt x="62483" y="19954"/>
                  </a:lnTo>
                  <a:lnTo>
                    <a:pt x="30384" y="11912"/>
                  </a:lnTo>
                  <a:lnTo>
                    <a:pt x="0" y="0"/>
                  </a:lnTo>
                </a:path>
                <a:path w="1364615" h="411480">
                  <a:moveTo>
                    <a:pt x="243839" y="285495"/>
                  </a:moveTo>
                  <a:lnTo>
                    <a:pt x="230060" y="289496"/>
                  </a:lnTo>
                  <a:lnTo>
                    <a:pt x="215995" y="292734"/>
                  </a:lnTo>
                  <a:lnTo>
                    <a:pt x="201691" y="295211"/>
                  </a:lnTo>
                  <a:lnTo>
                    <a:pt x="187198" y="296925"/>
                  </a:lnTo>
                </a:path>
                <a:path w="1364615" h="411480">
                  <a:moveTo>
                    <a:pt x="732408" y="411225"/>
                  </a:moveTo>
                  <a:lnTo>
                    <a:pt x="722552" y="398730"/>
                  </a:lnTo>
                  <a:lnTo>
                    <a:pt x="713565" y="385841"/>
                  </a:lnTo>
                  <a:lnTo>
                    <a:pt x="705459" y="372596"/>
                  </a:lnTo>
                  <a:lnTo>
                    <a:pt x="698245" y="359028"/>
                  </a:lnTo>
                </a:path>
                <a:path w="1364615" h="411480">
                  <a:moveTo>
                    <a:pt x="1364106" y="281050"/>
                  </a:moveTo>
                  <a:lnTo>
                    <a:pt x="1362106" y="295572"/>
                  </a:lnTo>
                  <a:lnTo>
                    <a:pt x="1359153" y="309975"/>
                  </a:lnTo>
                  <a:lnTo>
                    <a:pt x="1355248" y="324234"/>
                  </a:lnTo>
                  <a:lnTo>
                    <a:pt x="1350390" y="338327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8673591" y="681989"/>
              <a:ext cx="179069" cy="22656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7133716" y="70230"/>
              <a:ext cx="1938655" cy="470534"/>
            </a:xfrm>
            <a:custGeom>
              <a:avLst/>
              <a:gdLst/>
              <a:ahLst/>
              <a:cxnLst/>
              <a:rect l="l" t="t" r="r" b="b"/>
              <a:pathLst>
                <a:path w="1938654" h="470534">
                  <a:moveTo>
                    <a:pt x="1938527" y="390144"/>
                  </a:moveTo>
                  <a:lnTo>
                    <a:pt x="1924512" y="412686"/>
                  </a:lnTo>
                  <a:lnTo>
                    <a:pt x="1907365" y="433705"/>
                  </a:lnTo>
                  <a:lnTo>
                    <a:pt x="1887289" y="453009"/>
                  </a:lnTo>
                  <a:lnTo>
                    <a:pt x="1864486" y="470408"/>
                  </a:lnTo>
                </a:path>
                <a:path w="1938654" h="470534">
                  <a:moveTo>
                    <a:pt x="1760854" y="92455"/>
                  </a:moveTo>
                  <a:lnTo>
                    <a:pt x="1762684" y="101889"/>
                  </a:lnTo>
                  <a:lnTo>
                    <a:pt x="1763966" y="111347"/>
                  </a:lnTo>
                  <a:lnTo>
                    <a:pt x="1764676" y="120852"/>
                  </a:lnTo>
                  <a:lnTo>
                    <a:pt x="1764791" y="130428"/>
                  </a:lnTo>
                </a:path>
                <a:path w="1938654" h="470534">
                  <a:moveTo>
                    <a:pt x="1287906" y="48260"/>
                  </a:moveTo>
                  <a:lnTo>
                    <a:pt x="1295733" y="35361"/>
                  </a:lnTo>
                  <a:lnTo>
                    <a:pt x="1304702" y="22987"/>
                  </a:lnTo>
                  <a:lnTo>
                    <a:pt x="1314767" y="11183"/>
                  </a:lnTo>
                  <a:lnTo>
                    <a:pt x="1325879" y="0"/>
                  </a:lnTo>
                </a:path>
                <a:path w="1938654" h="470534">
                  <a:moveTo>
                    <a:pt x="933068" y="71247"/>
                  </a:moveTo>
                  <a:lnTo>
                    <a:pt x="936428" y="60541"/>
                  </a:lnTo>
                  <a:lnTo>
                    <a:pt x="940609" y="49990"/>
                  </a:lnTo>
                  <a:lnTo>
                    <a:pt x="945624" y="39653"/>
                  </a:lnTo>
                  <a:lnTo>
                    <a:pt x="951483" y="29591"/>
                  </a:lnTo>
                </a:path>
                <a:path w="1938654" h="470534">
                  <a:moveTo>
                    <a:pt x="516635" y="85471"/>
                  </a:moveTo>
                  <a:lnTo>
                    <a:pt x="534390" y="94370"/>
                  </a:lnTo>
                  <a:lnTo>
                    <a:pt x="551418" y="104092"/>
                  </a:lnTo>
                  <a:lnTo>
                    <a:pt x="567660" y="114599"/>
                  </a:lnTo>
                  <a:lnTo>
                    <a:pt x="583056" y="125857"/>
                  </a:lnTo>
                </a:path>
                <a:path w="1938654" h="470534">
                  <a:moveTo>
                    <a:pt x="11556" y="403225"/>
                  </a:moveTo>
                  <a:lnTo>
                    <a:pt x="7893" y="392701"/>
                  </a:lnTo>
                  <a:lnTo>
                    <a:pt x="4730" y="382095"/>
                  </a:lnTo>
                  <a:lnTo>
                    <a:pt x="2091" y="371417"/>
                  </a:lnTo>
                  <a:lnTo>
                    <a:pt x="0" y="36068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7" name="object 47"/>
          <p:cNvSpPr txBox="1"/>
          <p:nvPr/>
        </p:nvSpPr>
        <p:spPr>
          <a:xfrm>
            <a:off x="7344918" y="349757"/>
            <a:ext cx="1515110" cy="635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89560" marR="5080" indent="-277495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solidFill>
                  <a:srgbClr val="FFFF00"/>
                </a:solidFill>
                <a:latin typeface="Arial Black"/>
                <a:cs typeface="Arial Black"/>
              </a:rPr>
              <a:t>DI</a:t>
            </a:r>
            <a:r>
              <a:rPr dirty="0" sz="2000" spc="-35">
                <a:solidFill>
                  <a:srgbClr val="FFFF00"/>
                </a:solidFill>
                <a:latin typeface="Arial Black"/>
                <a:cs typeface="Arial Black"/>
              </a:rPr>
              <a:t>A</a:t>
            </a:r>
            <a:r>
              <a:rPr dirty="0" sz="2000">
                <a:solidFill>
                  <a:srgbClr val="FFFF00"/>
                </a:solidFill>
                <a:latin typeface="Arial Black"/>
                <a:cs typeface="Arial Black"/>
              </a:rPr>
              <a:t>GO</a:t>
            </a:r>
            <a:r>
              <a:rPr dirty="0" sz="2000" spc="-30">
                <a:solidFill>
                  <a:srgbClr val="FFFF00"/>
                </a:solidFill>
                <a:latin typeface="Arial Black"/>
                <a:cs typeface="Arial Black"/>
              </a:rPr>
              <a:t>N</a:t>
            </a:r>
            <a:r>
              <a:rPr dirty="0" sz="2000" spc="-15">
                <a:solidFill>
                  <a:srgbClr val="FFFF00"/>
                </a:solidFill>
                <a:latin typeface="Arial Black"/>
                <a:cs typeface="Arial Black"/>
              </a:rPr>
              <a:t>A</a:t>
            </a:r>
            <a:r>
              <a:rPr dirty="0" sz="2000">
                <a:solidFill>
                  <a:srgbClr val="FFFF00"/>
                </a:solidFill>
                <a:latin typeface="Arial Black"/>
                <a:cs typeface="Arial Black"/>
              </a:rPr>
              <a:t>L  </a:t>
            </a:r>
            <a:r>
              <a:rPr dirty="0" sz="2000">
                <a:solidFill>
                  <a:srgbClr val="FFFF00"/>
                </a:solidFill>
                <a:latin typeface="Arial Black"/>
                <a:cs typeface="Arial Black"/>
              </a:rPr>
              <a:t>SCALE</a:t>
            </a:r>
            <a:endParaRPr sz="2000">
              <a:latin typeface="Arial Black"/>
              <a:cs typeface="Arial Black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914400" y="4298950"/>
            <a:ext cx="711200" cy="1054100"/>
            <a:chOff x="914400" y="4298950"/>
            <a:chExt cx="711200" cy="1054100"/>
          </a:xfrm>
        </p:grpSpPr>
        <p:sp>
          <p:nvSpPr>
            <p:cNvPr id="49" name="object 49"/>
            <p:cNvSpPr/>
            <p:nvPr/>
          </p:nvSpPr>
          <p:spPr>
            <a:xfrm>
              <a:off x="914400" y="4298950"/>
              <a:ext cx="88900" cy="889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1352550" y="4718050"/>
              <a:ext cx="88900" cy="8890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1536700" y="5264150"/>
              <a:ext cx="88900" cy="8890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1054100" y="4298950"/>
              <a:ext cx="88900" cy="889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3" name="object 53"/>
          <p:cNvGrpSpPr/>
          <p:nvPr/>
        </p:nvGrpSpPr>
        <p:grpSpPr>
          <a:xfrm>
            <a:off x="8010525" y="39687"/>
            <a:ext cx="1109980" cy="195580"/>
            <a:chOff x="8010525" y="39687"/>
            <a:chExt cx="1109980" cy="195580"/>
          </a:xfrm>
        </p:grpSpPr>
        <p:sp>
          <p:nvSpPr>
            <p:cNvPr id="54" name="object 54"/>
            <p:cNvSpPr/>
            <p:nvPr/>
          </p:nvSpPr>
          <p:spPr>
            <a:xfrm>
              <a:off x="8016875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8056753" y="77469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80168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91313" y="22796"/>
                  </a:moveTo>
                  <a:lnTo>
                    <a:pt x="116967" y="48450"/>
                  </a:lnTo>
                  <a:lnTo>
                    <a:pt x="116967" y="31432"/>
                  </a:lnTo>
                  <a:lnTo>
                    <a:pt x="134111" y="31432"/>
                  </a:lnTo>
                  <a:lnTo>
                    <a:pt x="134111" y="65595"/>
                  </a:lnTo>
                  <a:lnTo>
                    <a:pt x="159766" y="91249"/>
                  </a:lnTo>
                  <a:lnTo>
                    <a:pt x="142621" y="91249"/>
                  </a:lnTo>
                  <a:lnTo>
                    <a:pt x="142621" y="159702"/>
                  </a:lnTo>
                  <a:lnTo>
                    <a:pt x="39877" y="159702"/>
                  </a:lnTo>
                  <a:lnTo>
                    <a:pt x="39877" y="91249"/>
                  </a:lnTo>
                  <a:lnTo>
                    <a:pt x="22859" y="91249"/>
                  </a:lnTo>
                  <a:lnTo>
                    <a:pt x="91313" y="22796"/>
                  </a:lnTo>
                  <a:close/>
                </a:path>
                <a:path w="182879" h="182879">
                  <a:moveTo>
                    <a:pt x="116967" y="48450"/>
                  </a:moveTo>
                  <a:lnTo>
                    <a:pt x="134111" y="65595"/>
                  </a:lnTo>
                </a:path>
                <a:path w="182879" h="182879">
                  <a:moveTo>
                    <a:pt x="142621" y="91249"/>
                  </a:moveTo>
                  <a:lnTo>
                    <a:pt x="39877" y="91249"/>
                  </a:lnTo>
                </a:path>
                <a:path w="182879" h="182879">
                  <a:moveTo>
                    <a:pt x="82676" y="159702"/>
                  </a:moveTo>
                  <a:lnTo>
                    <a:pt x="82676" y="125539"/>
                  </a:lnTo>
                  <a:lnTo>
                    <a:pt x="99822" y="125539"/>
                  </a:lnTo>
                  <a:lnTo>
                    <a:pt x="99822" y="159702"/>
                  </a:lnTo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8382000" y="461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8382000" y="46037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23622" y="91249"/>
                  </a:moveTo>
                  <a:lnTo>
                    <a:pt x="160527" y="22796"/>
                  </a:lnTo>
                  <a:lnTo>
                    <a:pt x="160527" y="159702"/>
                  </a:lnTo>
                  <a:lnTo>
                    <a:pt x="23622" y="91249"/>
                  </a:lnTo>
                  <a:close/>
                </a:path>
                <a:path w="184150" h="182879">
                  <a:moveTo>
                    <a:pt x="0" y="182562"/>
                  </a:moveTo>
                  <a:lnTo>
                    <a:pt x="184150" y="182562"/>
                  </a:lnTo>
                  <a:lnTo>
                    <a:pt x="184150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8566150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8566150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59766" y="91249"/>
                  </a:moveTo>
                  <a:lnTo>
                    <a:pt x="22859" y="159702"/>
                  </a:lnTo>
                  <a:lnTo>
                    <a:pt x="22859" y="22796"/>
                  </a:lnTo>
                  <a:lnTo>
                    <a:pt x="159766" y="91249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8199501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8199501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57023" y="91249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57023" y="91249"/>
                  </a:lnTo>
                  <a:close/>
                </a:path>
                <a:path w="182879" h="182879">
                  <a:moveTo>
                    <a:pt x="39877" y="22796"/>
                  </a:moveTo>
                  <a:lnTo>
                    <a:pt x="39877" y="159702"/>
                  </a:lnTo>
                  <a:lnTo>
                    <a:pt x="22732" y="159702"/>
                  </a:lnTo>
                  <a:lnTo>
                    <a:pt x="22732" y="22796"/>
                  </a:lnTo>
                  <a:lnTo>
                    <a:pt x="39877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8748776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8748776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25475" y="91249"/>
                  </a:moveTo>
                  <a:lnTo>
                    <a:pt x="22732" y="159702"/>
                  </a:lnTo>
                  <a:lnTo>
                    <a:pt x="22732" y="22796"/>
                  </a:lnTo>
                  <a:lnTo>
                    <a:pt x="125475" y="91249"/>
                  </a:lnTo>
                  <a:close/>
                </a:path>
                <a:path w="182879" h="182879">
                  <a:moveTo>
                    <a:pt x="142621" y="22796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142621" y="159702"/>
                  </a:lnTo>
                  <a:lnTo>
                    <a:pt x="142621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562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56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7998"/>
                </a:lnTo>
                <a:lnTo>
                  <a:pt x="9144000" y="6857998"/>
                </a:lnTo>
                <a:lnTo>
                  <a:pt x="9144000" y="0"/>
                </a:lnTo>
                <a:close/>
              </a:path>
            </a:pathLst>
          </a:custGeom>
          <a:solidFill>
            <a:srgbClr val="CCFF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6857998"/>
                </a:moveTo>
                <a:lnTo>
                  <a:pt x="9144000" y="0"/>
                </a:lnTo>
                <a:lnTo>
                  <a:pt x="0" y="0"/>
                </a:lnTo>
                <a:lnTo>
                  <a:pt x="0" y="6857998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26923"/>
            <a:ext cx="829119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PROBLEM</a:t>
            </a:r>
            <a:r>
              <a:rPr dirty="0" sz="1400" spc="-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NO.5:</a:t>
            </a:r>
            <a:r>
              <a:rPr dirty="0" sz="1400" spc="-80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rectangular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plot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of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land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measuring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1.28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hectors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is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represented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on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map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by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similar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rectangle  of 8 sq. </a:t>
            </a:r>
            <a:r>
              <a:rPr dirty="0" sz="1400" spc="-10">
                <a:latin typeface="Times New Roman"/>
                <a:cs typeface="Times New Roman"/>
              </a:rPr>
              <a:t>cm. </a:t>
            </a:r>
            <a:r>
              <a:rPr dirty="0" sz="1400">
                <a:latin typeface="Times New Roman"/>
                <a:cs typeface="Times New Roman"/>
              </a:rPr>
              <a:t>Calculate RF of the scale. </a:t>
            </a:r>
            <a:r>
              <a:rPr dirty="0" sz="1400" spc="-5">
                <a:latin typeface="Times New Roman"/>
                <a:cs typeface="Times New Roman"/>
              </a:rPr>
              <a:t>Draw </a:t>
            </a:r>
            <a:r>
              <a:rPr dirty="0" sz="1400">
                <a:latin typeface="Times New Roman"/>
                <a:cs typeface="Times New Roman"/>
              </a:rPr>
              <a:t>a diagonal scale to read single </a:t>
            </a:r>
            <a:r>
              <a:rPr dirty="0" sz="1400" spc="-15">
                <a:latin typeface="Times New Roman"/>
                <a:cs typeface="Times New Roman"/>
              </a:rPr>
              <a:t>meter. </a:t>
            </a:r>
            <a:r>
              <a:rPr dirty="0" sz="1400">
                <a:latin typeface="Times New Roman"/>
                <a:cs typeface="Times New Roman"/>
              </a:rPr>
              <a:t>Show a distance of 438 m on</a:t>
            </a:r>
            <a:r>
              <a:rPr dirty="0" sz="1400" spc="-22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it.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927475" y="1060450"/>
            <a:ext cx="5041900" cy="2679700"/>
            <a:chOff x="3927475" y="1060450"/>
            <a:chExt cx="5041900" cy="2679700"/>
          </a:xfrm>
        </p:grpSpPr>
        <p:sp>
          <p:nvSpPr>
            <p:cNvPr id="6" name="object 6"/>
            <p:cNvSpPr/>
            <p:nvPr/>
          </p:nvSpPr>
          <p:spPr>
            <a:xfrm>
              <a:off x="3933825" y="1066800"/>
              <a:ext cx="5029200" cy="2667000"/>
            </a:xfrm>
            <a:custGeom>
              <a:avLst/>
              <a:gdLst/>
              <a:ahLst/>
              <a:cxnLst/>
              <a:rect l="l" t="t" r="r" b="b"/>
              <a:pathLst>
                <a:path w="5029200" h="2667000">
                  <a:moveTo>
                    <a:pt x="5029200" y="0"/>
                  </a:moveTo>
                  <a:lnTo>
                    <a:pt x="0" y="0"/>
                  </a:lnTo>
                  <a:lnTo>
                    <a:pt x="0" y="2667000"/>
                  </a:lnTo>
                  <a:lnTo>
                    <a:pt x="5029200" y="2667000"/>
                  </a:lnTo>
                  <a:lnTo>
                    <a:pt x="502920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933825" y="1066800"/>
              <a:ext cx="5029200" cy="2667000"/>
            </a:xfrm>
            <a:custGeom>
              <a:avLst/>
              <a:gdLst/>
              <a:ahLst/>
              <a:cxnLst/>
              <a:rect l="l" t="t" r="r" b="b"/>
              <a:pathLst>
                <a:path w="5029200" h="2667000">
                  <a:moveTo>
                    <a:pt x="0" y="2667000"/>
                  </a:moveTo>
                  <a:lnTo>
                    <a:pt x="5029200" y="2667000"/>
                  </a:lnTo>
                  <a:lnTo>
                    <a:pt x="5029200" y="0"/>
                  </a:lnTo>
                  <a:lnTo>
                    <a:pt x="0" y="0"/>
                  </a:lnTo>
                  <a:lnTo>
                    <a:pt x="0" y="26670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3987672" y="1329055"/>
            <a:ext cx="4756150" cy="23736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Times New Roman"/>
                <a:cs typeface="Times New Roman"/>
              </a:rPr>
              <a:t>Draw </a:t>
            </a:r>
            <a:r>
              <a:rPr dirty="0" sz="1400">
                <a:latin typeface="Times New Roman"/>
                <a:cs typeface="Times New Roman"/>
              </a:rPr>
              <a:t>a line 15 cm</a:t>
            </a:r>
            <a:r>
              <a:rPr dirty="0" sz="1400" spc="-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long.</a:t>
            </a:r>
            <a:endParaRPr sz="1400">
              <a:latin typeface="Times New Roman"/>
              <a:cs typeface="Times New Roman"/>
            </a:endParaRPr>
          </a:p>
          <a:p>
            <a:pPr marL="38100" marR="1122680">
              <a:lnSpc>
                <a:spcPct val="100000"/>
              </a:lnSpc>
            </a:pPr>
            <a:r>
              <a:rPr dirty="0" sz="1400">
                <a:latin typeface="Times New Roman"/>
                <a:cs typeface="Times New Roman"/>
              </a:rPr>
              <a:t>It </a:t>
            </a:r>
            <a:r>
              <a:rPr dirty="0" sz="1400" spc="-5">
                <a:latin typeface="Times New Roman"/>
                <a:cs typeface="Times New Roman"/>
              </a:rPr>
              <a:t>will </a:t>
            </a:r>
            <a:r>
              <a:rPr dirty="0" sz="1400">
                <a:latin typeface="Times New Roman"/>
                <a:cs typeface="Times New Roman"/>
              </a:rPr>
              <a:t>represent 600 </a:t>
            </a:r>
            <a:r>
              <a:rPr dirty="0" sz="1400" spc="-5">
                <a:latin typeface="Times New Roman"/>
                <a:cs typeface="Times New Roman"/>
              </a:rPr>
              <a:t>m.Divide </a:t>
            </a:r>
            <a:r>
              <a:rPr dirty="0" sz="1400">
                <a:latin typeface="Times New Roman"/>
                <a:cs typeface="Times New Roman"/>
              </a:rPr>
              <a:t>it in six equal</a:t>
            </a:r>
            <a:r>
              <a:rPr dirty="0" sz="1400" spc="-1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parts.  ( each </a:t>
            </a:r>
            <a:r>
              <a:rPr dirty="0" sz="1400" spc="-5">
                <a:latin typeface="Times New Roman"/>
                <a:cs typeface="Times New Roman"/>
              </a:rPr>
              <a:t>will </a:t>
            </a:r>
            <a:r>
              <a:rPr dirty="0" sz="1400">
                <a:latin typeface="Times New Roman"/>
                <a:cs typeface="Times New Roman"/>
              </a:rPr>
              <a:t>represent 100</a:t>
            </a:r>
            <a:r>
              <a:rPr dirty="0" sz="1400" spc="-1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m.)</a:t>
            </a:r>
            <a:endParaRPr sz="1400">
              <a:latin typeface="Times New Roman"/>
              <a:cs typeface="Times New Roman"/>
            </a:endParaRPr>
          </a:p>
          <a:p>
            <a:pPr marL="38100" marR="1285875">
              <a:lnSpc>
                <a:spcPct val="100000"/>
              </a:lnSpc>
            </a:pPr>
            <a:r>
              <a:rPr dirty="0" sz="1400" b="1">
                <a:latin typeface="Times New Roman"/>
                <a:cs typeface="Times New Roman"/>
              </a:rPr>
              <a:t>Divid</a:t>
            </a:r>
            <a:r>
              <a:rPr dirty="0" sz="1400">
                <a:latin typeface="Times New Roman"/>
                <a:cs typeface="Times New Roman"/>
              </a:rPr>
              <a:t>e first division in ten equal parts.Each</a:t>
            </a:r>
            <a:r>
              <a:rPr dirty="0" sz="1400" spc="-22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will  </a:t>
            </a:r>
            <a:r>
              <a:rPr dirty="0" sz="1400">
                <a:latin typeface="Times New Roman"/>
                <a:cs typeface="Times New Roman"/>
              </a:rPr>
              <a:t>represent 10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m.</a:t>
            </a:r>
            <a:endParaRPr sz="1400">
              <a:latin typeface="Times New Roman"/>
              <a:cs typeface="Times New Roman"/>
            </a:endParaRPr>
          </a:p>
          <a:p>
            <a:pPr marL="38100" marR="2001520">
              <a:lnSpc>
                <a:spcPct val="100000"/>
              </a:lnSpc>
            </a:pPr>
            <a:r>
              <a:rPr dirty="0" sz="1400" b="1">
                <a:latin typeface="Times New Roman"/>
                <a:cs typeface="Times New Roman"/>
              </a:rPr>
              <a:t>Draw </a:t>
            </a:r>
            <a:r>
              <a:rPr dirty="0" sz="1400">
                <a:latin typeface="Times New Roman"/>
                <a:cs typeface="Times New Roman"/>
              </a:rPr>
              <a:t>a line upward from left end</a:t>
            </a:r>
            <a:r>
              <a:rPr dirty="0" sz="1400" spc="-1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and  </a:t>
            </a:r>
            <a:r>
              <a:rPr dirty="0" sz="1400" spc="-5">
                <a:latin typeface="Times New Roman"/>
                <a:cs typeface="Times New Roman"/>
              </a:rPr>
              <a:t>mark </a:t>
            </a:r>
            <a:r>
              <a:rPr dirty="0" sz="1400">
                <a:latin typeface="Times New Roman"/>
                <a:cs typeface="Times New Roman"/>
              </a:rPr>
              <a:t>10 parts on it of any</a:t>
            </a:r>
            <a:r>
              <a:rPr dirty="0" sz="1400" spc="-1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distance.</a:t>
            </a:r>
            <a:endParaRPr sz="14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</a:pPr>
            <a:r>
              <a:rPr dirty="0" sz="1400" spc="-10" b="1">
                <a:latin typeface="Times New Roman"/>
                <a:cs typeface="Times New Roman"/>
              </a:rPr>
              <a:t>Name </a:t>
            </a:r>
            <a:r>
              <a:rPr dirty="0" sz="1400">
                <a:latin typeface="Times New Roman"/>
                <a:cs typeface="Times New Roman"/>
              </a:rPr>
              <a:t>those parts 0 to 10 as shown.Join </a:t>
            </a:r>
            <a:r>
              <a:rPr dirty="0" sz="1400" spc="20">
                <a:latin typeface="Times New Roman"/>
                <a:cs typeface="Times New Roman"/>
              </a:rPr>
              <a:t>9</a:t>
            </a:r>
            <a:r>
              <a:rPr dirty="0" baseline="24691" sz="1350" spc="30">
                <a:latin typeface="Times New Roman"/>
                <a:cs typeface="Times New Roman"/>
              </a:rPr>
              <a:t>th</a:t>
            </a:r>
            <a:r>
              <a:rPr dirty="0" baseline="24691" sz="135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sub-division</a:t>
            </a:r>
            <a:endParaRPr sz="1400">
              <a:latin typeface="Times New Roman"/>
              <a:cs typeface="Times New Roman"/>
            </a:endParaRPr>
          </a:p>
          <a:p>
            <a:pPr marL="38100" marR="30480">
              <a:lnSpc>
                <a:spcPct val="100000"/>
              </a:lnSpc>
            </a:pPr>
            <a:r>
              <a:rPr dirty="0" sz="1400">
                <a:latin typeface="Times New Roman"/>
                <a:cs typeface="Times New Roman"/>
              </a:rPr>
              <a:t>of horizontal scale </a:t>
            </a:r>
            <a:r>
              <a:rPr dirty="0" sz="1400" spc="-5">
                <a:latin typeface="Times New Roman"/>
                <a:cs typeface="Times New Roman"/>
              </a:rPr>
              <a:t>with </a:t>
            </a:r>
            <a:r>
              <a:rPr dirty="0" sz="1400" spc="15">
                <a:latin typeface="Times New Roman"/>
                <a:cs typeface="Times New Roman"/>
              </a:rPr>
              <a:t>10</a:t>
            </a:r>
            <a:r>
              <a:rPr dirty="0" baseline="24691" sz="1350" spc="22">
                <a:latin typeface="Times New Roman"/>
                <a:cs typeface="Times New Roman"/>
              </a:rPr>
              <a:t>th </a:t>
            </a:r>
            <a:r>
              <a:rPr dirty="0" sz="1400" spc="5">
                <a:latin typeface="Times New Roman"/>
                <a:cs typeface="Times New Roman"/>
              </a:rPr>
              <a:t>division </a:t>
            </a:r>
            <a:r>
              <a:rPr dirty="0" sz="1400">
                <a:latin typeface="Times New Roman"/>
                <a:cs typeface="Times New Roman"/>
              </a:rPr>
              <a:t>of the vertical </a:t>
            </a:r>
            <a:r>
              <a:rPr dirty="0" sz="1400" spc="5">
                <a:latin typeface="Times New Roman"/>
                <a:cs typeface="Times New Roman"/>
              </a:rPr>
              <a:t>divisions.  </a:t>
            </a:r>
            <a:r>
              <a:rPr dirty="0" sz="1400" b="1">
                <a:latin typeface="Times New Roman"/>
                <a:cs typeface="Times New Roman"/>
              </a:rPr>
              <a:t>Then </a:t>
            </a:r>
            <a:r>
              <a:rPr dirty="0" sz="1400">
                <a:latin typeface="Times New Roman"/>
                <a:cs typeface="Times New Roman"/>
              </a:rPr>
              <a:t>draw parallel lines to this line from </a:t>
            </a:r>
            <a:r>
              <a:rPr dirty="0" sz="1400" spc="-5">
                <a:latin typeface="Times New Roman"/>
                <a:cs typeface="Times New Roman"/>
              </a:rPr>
              <a:t>remaining </a:t>
            </a:r>
            <a:r>
              <a:rPr dirty="0" sz="1400">
                <a:latin typeface="Times New Roman"/>
                <a:cs typeface="Times New Roman"/>
              </a:rPr>
              <a:t>sub</a:t>
            </a:r>
            <a:r>
              <a:rPr dirty="0" sz="1400" spc="-2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divisions  and </a:t>
            </a:r>
            <a:r>
              <a:rPr dirty="0" sz="1400" spc="-5">
                <a:latin typeface="Times New Roman"/>
                <a:cs typeface="Times New Roman"/>
              </a:rPr>
              <a:t>complete </a:t>
            </a:r>
            <a:r>
              <a:rPr dirty="0" sz="1400">
                <a:latin typeface="Times New Roman"/>
                <a:cs typeface="Times New Roman"/>
              </a:rPr>
              <a:t>diagonal</a:t>
            </a:r>
            <a:r>
              <a:rPr dirty="0" sz="1400" spc="-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scale.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7289211" y="606758"/>
            <a:ext cx="1842770" cy="1362710"/>
            <a:chOff x="7289211" y="606758"/>
            <a:chExt cx="1842770" cy="1362710"/>
          </a:xfrm>
        </p:grpSpPr>
        <p:sp>
          <p:nvSpPr>
            <p:cNvPr id="10" name="object 10"/>
            <p:cNvSpPr/>
            <p:nvPr/>
          </p:nvSpPr>
          <p:spPr>
            <a:xfrm>
              <a:off x="7295553" y="613117"/>
              <a:ext cx="1830070" cy="1350010"/>
            </a:xfrm>
            <a:custGeom>
              <a:avLst/>
              <a:gdLst/>
              <a:ahLst/>
              <a:cxnLst/>
              <a:rect l="l" t="t" r="r" b="b"/>
              <a:pathLst>
                <a:path w="1830070" h="1350010">
                  <a:moveTo>
                    <a:pt x="323430" y="1322108"/>
                  </a:moveTo>
                  <a:lnTo>
                    <a:pt x="321259" y="1311376"/>
                  </a:lnTo>
                  <a:lnTo>
                    <a:pt x="315366" y="1302613"/>
                  </a:lnTo>
                  <a:lnTo>
                    <a:pt x="306603" y="1296720"/>
                  </a:lnTo>
                  <a:lnTo>
                    <a:pt x="295871" y="1294549"/>
                  </a:lnTo>
                  <a:lnTo>
                    <a:pt x="285203" y="1296720"/>
                  </a:lnTo>
                  <a:lnTo>
                    <a:pt x="276479" y="1302613"/>
                  </a:lnTo>
                  <a:lnTo>
                    <a:pt x="270598" y="1311376"/>
                  </a:lnTo>
                  <a:lnTo>
                    <a:pt x="268439" y="1322108"/>
                  </a:lnTo>
                  <a:lnTo>
                    <a:pt x="270598" y="1332776"/>
                  </a:lnTo>
                  <a:lnTo>
                    <a:pt x="276479" y="1341501"/>
                  </a:lnTo>
                  <a:lnTo>
                    <a:pt x="285203" y="1347381"/>
                  </a:lnTo>
                  <a:lnTo>
                    <a:pt x="295871" y="1349540"/>
                  </a:lnTo>
                  <a:lnTo>
                    <a:pt x="306603" y="1347381"/>
                  </a:lnTo>
                  <a:lnTo>
                    <a:pt x="315366" y="1341501"/>
                  </a:lnTo>
                  <a:lnTo>
                    <a:pt x="321259" y="1332776"/>
                  </a:lnTo>
                  <a:lnTo>
                    <a:pt x="323430" y="1322108"/>
                  </a:lnTo>
                  <a:close/>
                </a:path>
                <a:path w="1830070" h="1350010">
                  <a:moveTo>
                    <a:pt x="1829701" y="466712"/>
                  </a:moveTo>
                  <a:lnTo>
                    <a:pt x="1820989" y="426339"/>
                  </a:lnTo>
                  <a:lnTo>
                    <a:pt x="1801444" y="387350"/>
                  </a:lnTo>
                  <a:lnTo>
                    <a:pt x="1770849" y="350939"/>
                  </a:lnTo>
                  <a:lnTo>
                    <a:pt x="1775040" y="343827"/>
                  </a:lnTo>
                  <a:lnTo>
                    <a:pt x="1778469" y="336588"/>
                  </a:lnTo>
                  <a:lnTo>
                    <a:pt x="1781263" y="329095"/>
                  </a:lnTo>
                  <a:lnTo>
                    <a:pt x="1789112" y="291033"/>
                  </a:lnTo>
                  <a:lnTo>
                    <a:pt x="1785200" y="253860"/>
                  </a:lnTo>
                  <a:lnTo>
                    <a:pt x="1745957" y="187096"/>
                  </a:lnTo>
                  <a:lnTo>
                    <a:pt x="1712506" y="159969"/>
                  </a:lnTo>
                  <a:lnTo>
                    <a:pt x="1671129" y="138645"/>
                  </a:lnTo>
                  <a:lnTo>
                    <a:pt x="1622767" y="124371"/>
                  </a:lnTo>
                  <a:lnTo>
                    <a:pt x="1619567" y="115735"/>
                  </a:lnTo>
                  <a:lnTo>
                    <a:pt x="1598498" y="75641"/>
                  </a:lnTo>
                  <a:lnTo>
                    <a:pt x="1553298" y="35852"/>
                  </a:lnTo>
                  <a:lnTo>
                    <a:pt x="1506842" y="13944"/>
                  </a:lnTo>
                  <a:lnTo>
                    <a:pt x="1455978" y="2184"/>
                  </a:lnTo>
                  <a:lnTo>
                    <a:pt x="1403438" y="419"/>
                  </a:lnTo>
                  <a:lnTo>
                    <a:pt x="1351991" y="8483"/>
                  </a:lnTo>
                  <a:lnTo>
                    <a:pt x="1304417" y="26187"/>
                  </a:lnTo>
                  <a:lnTo>
                    <a:pt x="1263484" y="53378"/>
                  </a:lnTo>
                  <a:lnTo>
                    <a:pt x="1249743" y="41541"/>
                  </a:lnTo>
                  <a:lnTo>
                    <a:pt x="1199095" y="14008"/>
                  </a:lnTo>
                  <a:lnTo>
                    <a:pt x="1152182" y="2222"/>
                  </a:lnTo>
                  <a:lnTo>
                    <a:pt x="1104366" y="0"/>
                  </a:lnTo>
                  <a:lnTo>
                    <a:pt x="1057986" y="6756"/>
                  </a:lnTo>
                  <a:lnTo>
                    <a:pt x="1015428" y="21932"/>
                  </a:lnTo>
                  <a:lnTo>
                    <a:pt x="979043" y="44945"/>
                  </a:lnTo>
                  <a:lnTo>
                    <a:pt x="951191" y="75222"/>
                  </a:lnTo>
                  <a:lnTo>
                    <a:pt x="939165" y="67068"/>
                  </a:lnTo>
                  <a:lnTo>
                    <a:pt x="898740" y="46774"/>
                  </a:lnTo>
                  <a:lnTo>
                    <a:pt x="850226" y="32740"/>
                  </a:lnTo>
                  <a:lnTo>
                    <a:pt x="800290" y="27355"/>
                  </a:lnTo>
                  <a:lnTo>
                    <a:pt x="750773" y="30200"/>
                  </a:lnTo>
                  <a:lnTo>
                    <a:pt x="703503" y="40881"/>
                  </a:lnTo>
                  <a:lnTo>
                    <a:pt x="660298" y="58966"/>
                  </a:lnTo>
                  <a:lnTo>
                    <a:pt x="622998" y="84061"/>
                  </a:lnTo>
                  <a:lnTo>
                    <a:pt x="593432" y="115735"/>
                  </a:lnTo>
                  <a:lnTo>
                    <a:pt x="550494" y="100622"/>
                  </a:lnTo>
                  <a:lnTo>
                    <a:pt x="505015" y="90995"/>
                  </a:lnTo>
                  <a:lnTo>
                    <a:pt x="458000" y="87007"/>
                  </a:lnTo>
                  <a:lnTo>
                    <a:pt x="410425" y="88811"/>
                  </a:lnTo>
                  <a:lnTo>
                    <a:pt x="354101" y="98767"/>
                  </a:lnTo>
                  <a:lnTo>
                    <a:pt x="303174" y="116255"/>
                  </a:lnTo>
                  <a:lnTo>
                    <a:pt x="258597" y="140335"/>
                  </a:lnTo>
                  <a:lnTo>
                    <a:pt x="221386" y="170053"/>
                  </a:lnTo>
                  <a:lnTo>
                    <a:pt x="192493" y="204431"/>
                  </a:lnTo>
                  <a:lnTo>
                    <a:pt x="172923" y="242531"/>
                  </a:lnTo>
                  <a:lnTo>
                    <a:pt x="163664" y="283387"/>
                  </a:lnTo>
                  <a:lnTo>
                    <a:pt x="165696" y="326047"/>
                  </a:lnTo>
                  <a:lnTo>
                    <a:pt x="164172" y="329095"/>
                  </a:lnTo>
                  <a:lnTo>
                    <a:pt x="121881" y="336130"/>
                  </a:lnTo>
                  <a:lnTo>
                    <a:pt x="83489" y="350050"/>
                  </a:lnTo>
                  <a:lnTo>
                    <a:pt x="50469" y="370179"/>
                  </a:lnTo>
                  <a:lnTo>
                    <a:pt x="3009" y="436486"/>
                  </a:lnTo>
                  <a:lnTo>
                    <a:pt x="0" y="478561"/>
                  </a:lnTo>
                  <a:lnTo>
                    <a:pt x="14249" y="518934"/>
                  </a:lnTo>
                  <a:lnTo>
                    <a:pt x="44653" y="554545"/>
                  </a:lnTo>
                  <a:lnTo>
                    <a:pt x="90131" y="582333"/>
                  </a:lnTo>
                  <a:lnTo>
                    <a:pt x="65938" y="606044"/>
                  </a:lnTo>
                  <a:lnTo>
                    <a:pt x="49466" y="632675"/>
                  </a:lnTo>
                  <a:lnTo>
                    <a:pt x="41173" y="661301"/>
                  </a:lnTo>
                  <a:lnTo>
                    <a:pt x="41490" y="690918"/>
                  </a:lnTo>
                  <a:lnTo>
                    <a:pt x="77406" y="756767"/>
                  </a:lnTo>
                  <a:lnTo>
                    <a:pt x="110426" y="781558"/>
                  </a:lnTo>
                  <a:lnTo>
                    <a:pt x="150888" y="799414"/>
                  </a:lnTo>
                  <a:lnTo>
                    <a:pt x="196850" y="809205"/>
                  </a:lnTo>
                  <a:lnTo>
                    <a:pt x="246341" y="809790"/>
                  </a:lnTo>
                  <a:lnTo>
                    <a:pt x="247484" y="811314"/>
                  </a:lnTo>
                  <a:lnTo>
                    <a:pt x="248627" y="812711"/>
                  </a:lnTo>
                  <a:lnTo>
                    <a:pt x="249770" y="814235"/>
                  </a:lnTo>
                  <a:lnTo>
                    <a:pt x="280733" y="846213"/>
                  </a:lnTo>
                  <a:lnTo>
                    <a:pt x="317246" y="873379"/>
                  </a:lnTo>
                  <a:lnTo>
                    <a:pt x="358394" y="895540"/>
                  </a:lnTo>
                  <a:lnTo>
                    <a:pt x="403225" y="912558"/>
                  </a:lnTo>
                  <a:lnTo>
                    <a:pt x="450837" y="924242"/>
                  </a:lnTo>
                  <a:lnTo>
                    <a:pt x="500303" y="930427"/>
                  </a:lnTo>
                  <a:lnTo>
                    <a:pt x="550697" y="930948"/>
                  </a:lnTo>
                  <a:lnTo>
                    <a:pt x="601091" y="925626"/>
                  </a:lnTo>
                  <a:lnTo>
                    <a:pt x="650570" y="914298"/>
                  </a:lnTo>
                  <a:lnTo>
                    <a:pt x="698207" y="896785"/>
                  </a:lnTo>
                  <a:lnTo>
                    <a:pt x="729030" y="925258"/>
                  </a:lnTo>
                  <a:lnTo>
                    <a:pt x="765708" y="949210"/>
                  </a:lnTo>
                  <a:lnTo>
                    <a:pt x="807326" y="968159"/>
                  </a:lnTo>
                  <a:lnTo>
                    <a:pt x="853020" y="981621"/>
                  </a:lnTo>
                  <a:lnTo>
                    <a:pt x="903528" y="989368"/>
                  </a:lnTo>
                  <a:lnTo>
                    <a:pt x="953668" y="990320"/>
                  </a:lnTo>
                  <a:lnTo>
                    <a:pt x="1002423" y="984897"/>
                  </a:lnTo>
                  <a:lnTo>
                    <a:pt x="1048778" y="973493"/>
                  </a:lnTo>
                  <a:lnTo>
                    <a:pt x="1091730" y="956500"/>
                  </a:lnTo>
                  <a:lnTo>
                    <a:pt x="1130287" y="934326"/>
                  </a:lnTo>
                  <a:lnTo>
                    <a:pt x="1163434" y="907364"/>
                  </a:lnTo>
                  <a:lnTo>
                    <a:pt x="1172451" y="896785"/>
                  </a:lnTo>
                  <a:lnTo>
                    <a:pt x="1190180" y="876007"/>
                  </a:lnTo>
                  <a:lnTo>
                    <a:pt x="1209509" y="840651"/>
                  </a:lnTo>
                  <a:lnTo>
                    <a:pt x="1239227" y="852335"/>
                  </a:lnTo>
                  <a:lnTo>
                    <a:pt x="1270749" y="860831"/>
                  </a:lnTo>
                  <a:lnTo>
                    <a:pt x="1303553" y="866076"/>
                  </a:lnTo>
                  <a:lnTo>
                    <a:pt x="1337144" y="867956"/>
                  </a:lnTo>
                  <a:lnTo>
                    <a:pt x="1393355" y="863561"/>
                  </a:lnTo>
                  <a:lnTo>
                    <a:pt x="1445056" y="850315"/>
                  </a:lnTo>
                  <a:lnTo>
                    <a:pt x="1466062" y="840651"/>
                  </a:lnTo>
                  <a:lnTo>
                    <a:pt x="1490776" y="829297"/>
                  </a:lnTo>
                  <a:lnTo>
                    <a:pt x="1529016" y="801585"/>
                  </a:lnTo>
                  <a:lnTo>
                    <a:pt x="1558290" y="768248"/>
                  </a:lnTo>
                  <a:lnTo>
                    <a:pt x="1577124" y="730364"/>
                  </a:lnTo>
                  <a:lnTo>
                    <a:pt x="1584032" y="689013"/>
                  </a:lnTo>
                  <a:lnTo>
                    <a:pt x="1620050" y="683488"/>
                  </a:lnTo>
                  <a:lnTo>
                    <a:pt x="1687537" y="662584"/>
                  </a:lnTo>
                  <a:lnTo>
                    <a:pt x="1760423" y="618121"/>
                  </a:lnTo>
                  <a:lnTo>
                    <a:pt x="1792935" y="584174"/>
                  </a:lnTo>
                  <a:lnTo>
                    <a:pt x="1815465" y="546823"/>
                  </a:lnTo>
                  <a:lnTo>
                    <a:pt x="1827784" y="507263"/>
                  </a:lnTo>
                  <a:lnTo>
                    <a:pt x="1829701" y="466712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7617713" y="1590548"/>
              <a:ext cx="251713" cy="29070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7295561" y="613108"/>
              <a:ext cx="1830070" cy="990600"/>
            </a:xfrm>
            <a:custGeom>
              <a:avLst/>
              <a:gdLst/>
              <a:ahLst/>
              <a:cxnLst/>
              <a:rect l="l" t="t" r="r" b="b"/>
              <a:pathLst>
                <a:path w="1830070" h="990600">
                  <a:moveTo>
                    <a:pt x="165688" y="326056"/>
                  </a:moveTo>
                  <a:lnTo>
                    <a:pt x="163660" y="283394"/>
                  </a:lnTo>
                  <a:lnTo>
                    <a:pt x="172923" y="242535"/>
                  </a:lnTo>
                  <a:lnTo>
                    <a:pt x="192490" y="204435"/>
                  </a:lnTo>
                  <a:lnTo>
                    <a:pt x="221377" y="170052"/>
                  </a:lnTo>
                  <a:lnTo>
                    <a:pt x="258599" y="140342"/>
                  </a:lnTo>
                  <a:lnTo>
                    <a:pt x="303169" y="116261"/>
                  </a:lnTo>
                  <a:lnTo>
                    <a:pt x="354104" y="98768"/>
                  </a:lnTo>
                  <a:lnTo>
                    <a:pt x="410417" y="88820"/>
                  </a:lnTo>
                  <a:lnTo>
                    <a:pt x="457996" y="87008"/>
                  </a:lnTo>
                  <a:lnTo>
                    <a:pt x="505016" y="90994"/>
                  </a:lnTo>
                  <a:lnTo>
                    <a:pt x="550488" y="100625"/>
                  </a:lnTo>
                  <a:lnTo>
                    <a:pt x="593424" y="115744"/>
                  </a:lnTo>
                  <a:lnTo>
                    <a:pt x="622992" y="84065"/>
                  </a:lnTo>
                  <a:lnTo>
                    <a:pt x="660294" y="58973"/>
                  </a:lnTo>
                  <a:lnTo>
                    <a:pt x="703498" y="40882"/>
                  </a:lnTo>
                  <a:lnTo>
                    <a:pt x="750775" y="30204"/>
                  </a:lnTo>
                  <a:lnTo>
                    <a:pt x="800293" y="27353"/>
                  </a:lnTo>
                  <a:lnTo>
                    <a:pt x="850222" y="32741"/>
                  </a:lnTo>
                  <a:lnTo>
                    <a:pt x="898732" y="46783"/>
                  </a:lnTo>
                  <a:lnTo>
                    <a:pt x="939165" y="67071"/>
                  </a:lnTo>
                  <a:lnTo>
                    <a:pt x="951183" y="75231"/>
                  </a:lnTo>
                  <a:lnTo>
                    <a:pt x="979036" y="44952"/>
                  </a:lnTo>
                  <a:lnTo>
                    <a:pt x="1015426" y="21938"/>
                  </a:lnTo>
                  <a:lnTo>
                    <a:pt x="1057990" y="6762"/>
                  </a:lnTo>
                  <a:lnTo>
                    <a:pt x="1104364" y="0"/>
                  </a:lnTo>
                  <a:lnTo>
                    <a:pt x="1152184" y="2226"/>
                  </a:lnTo>
                  <a:lnTo>
                    <a:pt x="1199087" y="14017"/>
                  </a:lnTo>
                  <a:lnTo>
                    <a:pt x="1234329" y="30987"/>
                  </a:lnTo>
                  <a:lnTo>
                    <a:pt x="1263476" y="53387"/>
                  </a:lnTo>
                  <a:lnTo>
                    <a:pt x="1304417" y="26194"/>
                  </a:lnTo>
                  <a:lnTo>
                    <a:pt x="1351990" y="8485"/>
                  </a:lnTo>
                  <a:lnTo>
                    <a:pt x="1403430" y="428"/>
                  </a:lnTo>
                  <a:lnTo>
                    <a:pt x="1455970" y="2191"/>
                  </a:lnTo>
                  <a:lnTo>
                    <a:pt x="1506845" y="13946"/>
                  </a:lnTo>
                  <a:lnTo>
                    <a:pt x="1553290" y="35861"/>
                  </a:lnTo>
                  <a:lnTo>
                    <a:pt x="1598502" y="75643"/>
                  </a:lnTo>
                  <a:lnTo>
                    <a:pt x="1622759" y="124380"/>
                  </a:lnTo>
                  <a:lnTo>
                    <a:pt x="1671127" y="138652"/>
                  </a:lnTo>
                  <a:lnTo>
                    <a:pt x="1712508" y="159968"/>
                  </a:lnTo>
                  <a:lnTo>
                    <a:pt x="1745950" y="187095"/>
                  </a:lnTo>
                  <a:lnTo>
                    <a:pt x="1770498" y="218802"/>
                  </a:lnTo>
                  <a:lnTo>
                    <a:pt x="1789104" y="291038"/>
                  </a:lnTo>
                  <a:lnTo>
                    <a:pt x="1781255" y="329104"/>
                  </a:lnTo>
                  <a:lnTo>
                    <a:pt x="1778461" y="336597"/>
                  </a:lnTo>
                  <a:lnTo>
                    <a:pt x="1775032" y="343836"/>
                  </a:lnTo>
                  <a:lnTo>
                    <a:pt x="1770841" y="350948"/>
                  </a:lnTo>
                  <a:lnTo>
                    <a:pt x="1801440" y="387354"/>
                  </a:lnTo>
                  <a:lnTo>
                    <a:pt x="1820988" y="426340"/>
                  </a:lnTo>
                  <a:lnTo>
                    <a:pt x="1829699" y="466710"/>
                  </a:lnTo>
                  <a:lnTo>
                    <a:pt x="1827784" y="507269"/>
                  </a:lnTo>
                  <a:lnTo>
                    <a:pt x="1815458" y="546821"/>
                  </a:lnTo>
                  <a:lnTo>
                    <a:pt x="1792933" y="584173"/>
                  </a:lnTo>
                  <a:lnTo>
                    <a:pt x="1760421" y="618128"/>
                  </a:lnTo>
                  <a:lnTo>
                    <a:pt x="1718136" y="647493"/>
                  </a:lnTo>
                  <a:lnTo>
                    <a:pt x="1654699" y="674639"/>
                  </a:lnTo>
                  <a:lnTo>
                    <a:pt x="1584024" y="689022"/>
                  </a:lnTo>
                  <a:lnTo>
                    <a:pt x="1577126" y="730371"/>
                  </a:lnTo>
                  <a:lnTo>
                    <a:pt x="1558293" y="768251"/>
                  </a:lnTo>
                  <a:lnTo>
                    <a:pt x="1529013" y="801585"/>
                  </a:lnTo>
                  <a:lnTo>
                    <a:pt x="1490771" y="829299"/>
                  </a:lnTo>
                  <a:lnTo>
                    <a:pt x="1445053" y="850317"/>
                  </a:lnTo>
                  <a:lnTo>
                    <a:pt x="1393346" y="863564"/>
                  </a:lnTo>
                  <a:lnTo>
                    <a:pt x="1337136" y="867965"/>
                  </a:lnTo>
                  <a:lnTo>
                    <a:pt x="1303548" y="866073"/>
                  </a:lnTo>
                  <a:lnTo>
                    <a:pt x="1270747" y="860837"/>
                  </a:lnTo>
                  <a:lnTo>
                    <a:pt x="1239231" y="852338"/>
                  </a:lnTo>
                  <a:lnTo>
                    <a:pt x="1209501" y="840660"/>
                  </a:lnTo>
                  <a:lnTo>
                    <a:pt x="1190176" y="876007"/>
                  </a:lnTo>
                  <a:lnTo>
                    <a:pt x="1163436" y="907363"/>
                  </a:lnTo>
                  <a:lnTo>
                    <a:pt x="1130286" y="934329"/>
                  </a:lnTo>
                  <a:lnTo>
                    <a:pt x="1091729" y="956507"/>
                  </a:lnTo>
                  <a:lnTo>
                    <a:pt x="1048771" y="973497"/>
                  </a:lnTo>
                  <a:lnTo>
                    <a:pt x="1002416" y="984903"/>
                  </a:lnTo>
                  <a:lnTo>
                    <a:pt x="953668" y="990326"/>
                  </a:lnTo>
                  <a:lnTo>
                    <a:pt x="903531" y="989368"/>
                  </a:lnTo>
                  <a:lnTo>
                    <a:pt x="853012" y="981630"/>
                  </a:lnTo>
                  <a:lnTo>
                    <a:pt x="807320" y="968160"/>
                  </a:lnTo>
                  <a:lnTo>
                    <a:pt x="765699" y="949213"/>
                  </a:lnTo>
                  <a:lnTo>
                    <a:pt x="729032" y="925265"/>
                  </a:lnTo>
                  <a:lnTo>
                    <a:pt x="698199" y="896794"/>
                  </a:lnTo>
                  <a:lnTo>
                    <a:pt x="650564" y="914298"/>
                  </a:lnTo>
                  <a:lnTo>
                    <a:pt x="601086" y="925626"/>
                  </a:lnTo>
                  <a:lnTo>
                    <a:pt x="550690" y="930945"/>
                  </a:lnTo>
                  <a:lnTo>
                    <a:pt x="500298" y="930427"/>
                  </a:lnTo>
                  <a:lnTo>
                    <a:pt x="450835" y="924241"/>
                  </a:lnTo>
                  <a:lnTo>
                    <a:pt x="403222" y="912558"/>
                  </a:lnTo>
                  <a:lnTo>
                    <a:pt x="358386" y="895546"/>
                  </a:lnTo>
                  <a:lnTo>
                    <a:pt x="317248" y="873377"/>
                  </a:lnTo>
                  <a:lnTo>
                    <a:pt x="280732" y="846219"/>
                  </a:lnTo>
                  <a:lnTo>
                    <a:pt x="249762" y="814244"/>
                  </a:lnTo>
                  <a:lnTo>
                    <a:pt x="248619" y="812720"/>
                  </a:lnTo>
                  <a:lnTo>
                    <a:pt x="247476" y="811323"/>
                  </a:lnTo>
                  <a:lnTo>
                    <a:pt x="246333" y="809799"/>
                  </a:lnTo>
                  <a:lnTo>
                    <a:pt x="196842" y="809204"/>
                  </a:lnTo>
                  <a:lnTo>
                    <a:pt x="150890" y="799413"/>
                  </a:lnTo>
                  <a:lnTo>
                    <a:pt x="110427" y="781557"/>
                  </a:lnTo>
                  <a:lnTo>
                    <a:pt x="77404" y="756769"/>
                  </a:lnTo>
                  <a:lnTo>
                    <a:pt x="53772" y="726181"/>
                  </a:lnTo>
                  <a:lnTo>
                    <a:pt x="41170" y="661298"/>
                  </a:lnTo>
                  <a:lnTo>
                    <a:pt x="49467" y="632681"/>
                  </a:lnTo>
                  <a:lnTo>
                    <a:pt x="65931" y="606041"/>
                  </a:lnTo>
                  <a:lnTo>
                    <a:pt x="90123" y="582342"/>
                  </a:lnTo>
                  <a:lnTo>
                    <a:pt x="44645" y="554551"/>
                  </a:lnTo>
                  <a:lnTo>
                    <a:pt x="14242" y="518939"/>
                  </a:lnTo>
                  <a:lnTo>
                    <a:pt x="0" y="478566"/>
                  </a:lnTo>
                  <a:lnTo>
                    <a:pt x="3003" y="436493"/>
                  </a:lnTo>
                  <a:lnTo>
                    <a:pt x="24337" y="395779"/>
                  </a:lnTo>
                  <a:lnTo>
                    <a:pt x="83487" y="350059"/>
                  </a:lnTo>
                  <a:lnTo>
                    <a:pt x="121885" y="336128"/>
                  </a:lnTo>
                  <a:lnTo>
                    <a:pt x="164164" y="329104"/>
                  </a:lnTo>
                  <a:lnTo>
                    <a:pt x="165688" y="326056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7557642" y="1584198"/>
              <a:ext cx="318134" cy="38481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7387589" y="663320"/>
              <a:ext cx="1678305" cy="842644"/>
            </a:xfrm>
            <a:custGeom>
              <a:avLst/>
              <a:gdLst/>
              <a:ahLst/>
              <a:cxnLst/>
              <a:rect l="l" t="t" r="r" b="b"/>
              <a:pathLst>
                <a:path w="1678304" h="842644">
                  <a:moveTo>
                    <a:pt x="107187" y="546480"/>
                  </a:moveTo>
                  <a:lnTo>
                    <a:pt x="79242" y="546516"/>
                  </a:lnTo>
                  <a:lnTo>
                    <a:pt x="51736" y="543432"/>
                  </a:lnTo>
                  <a:lnTo>
                    <a:pt x="25159" y="537301"/>
                  </a:lnTo>
                  <a:lnTo>
                    <a:pt x="0" y="528192"/>
                  </a:lnTo>
                </a:path>
                <a:path w="1678304" h="842644">
                  <a:moveTo>
                    <a:pt x="201802" y="746505"/>
                  </a:moveTo>
                  <a:lnTo>
                    <a:pt x="190426" y="749553"/>
                  </a:lnTo>
                  <a:lnTo>
                    <a:pt x="178800" y="752030"/>
                  </a:lnTo>
                  <a:lnTo>
                    <a:pt x="166959" y="753935"/>
                  </a:lnTo>
                  <a:lnTo>
                    <a:pt x="154939" y="755268"/>
                  </a:lnTo>
                </a:path>
                <a:path w="1678304" h="842644">
                  <a:moveTo>
                    <a:pt x="606170" y="842644"/>
                  </a:moveTo>
                  <a:lnTo>
                    <a:pt x="598031" y="833074"/>
                  </a:lnTo>
                  <a:lnTo>
                    <a:pt x="590581" y="823229"/>
                  </a:lnTo>
                  <a:lnTo>
                    <a:pt x="583846" y="813123"/>
                  </a:lnTo>
                  <a:lnTo>
                    <a:pt x="577850" y="802766"/>
                  </a:lnTo>
                </a:path>
                <a:path w="1678304" h="842644">
                  <a:moveTo>
                    <a:pt x="1128902" y="743076"/>
                  </a:moveTo>
                  <a:lnTo>
                    <a:pt x="1127261" y="754191"/>
                  </a:lnTo>
                  <a:lnTo>
                    <a:pt x="1124823" y="765222"/>
                  </a:lnTo>
                  <a:lnTo>
                    <a:pt x="1121598" y="776134"/>
                  </a:lnTo>
                  <a:lnTo>
                    <a:pt x="1117600" y="786891"/>
                  </a:lnTo>
                </a:path>
                <a:path w="1678304" h="842644">
                  <a:moveTo>
                    <a:pt x="1353311" y="472566"/>
                  </a:moveTo>
                  <a:lnTo>
                    <a:pt x="1400279" y="494615"/>
                  </a:lnTo>
                  <a:lnTo>
                    <a:pt x="1438639" y="523314"/>
                  </a:lnTo>
                  <a:lnTo>
                    <a:pt x="1467282" y="557359"/>
                  </a:lnTo>
                  <a:lnTo>
                    <a:pt x="1485099" y="595446"/>
                  </a:lnTo>
                  <a:lnTo>
                    <a:pt x="1490979" y="636269"/>
                  </a:lnTo>
                </a:path>
                <a:path w="1678304" h="842644">
                  <a:moveTo>
                    <a:pt x="1678051" y="298323"/>
                  </a:moveTo>
                  <a:lnTo>
                    <a:pt x="1666359" y="315587"/>
                  </a:lnTo>
                  <a:lnTo>
                    <a:pt x="1652143" y="331660"/>
                  </a:lnTo>
                  <a:lnTo>
                    <a:pt x="1635545" y="346400"/>
                  </a:lnTo>
                  <a:lnTo>
                    <a:pt x="1616709" y="359663"/>
                  </a:lnTo>
                </a:path>
                <a:path w="1678304" h="842644">
                  <a:moveTo>
                    <a:pt x="1530984" y="70738"/>
                  </a:moveTo>
                  <a:lnTo>
                    <a:pt x="1532481" y="77906"/>
                  </a:lnTo>
                  <a:lnTo>
                    <a:pt x="1533525" y="85121"/>
                  </a:lnTo>
                  <a:lnTo>
                    <a:pt x="1534092" y="92384"/>
                  </a:lnTo>
                  <a:lnTo>
                    <a:pt x="1534159" y="99694"/>
                  </a:lnTo>
                </a:path>
                <a:path w="1678304" h="842644">
                  <a:moveTo>
                    <a:pt x="1139570" y="36956"/>
                  </a:moveTo>
                  <a:lnTo>
                    <a:pt x="1146044" y="27056"/>
                  </a:lnTo>
                  <a:lnTo>
                    <a:pt x="1153445" y="17573"/>
                  </a:lnTo>
                  <a:lnTo>
                    <a:pt x="1161752" y="8542"/>
                  </a:lnTo>
                  <a:lnTo>
                    <a:pt x="1170939" y="0"/>
                  </a:lnTo>
                </a:path>
                <a:path w="1678304" h="842644">
                  <a:moveTo>
                    <a:pt x="845819" y="54482"/>
                  </a:moveTo>
                  <a:lnTo>
                    <a:pt x="848629" y="46269"/>
                  </a:lnTo>
                  <a:lnTo>
                    <a:pt x="852106" y="38211"/>
                  </a:lnTo>
                  <a:lnTo>
                    <a:pt x="856249" y="30319"/>
                  </a:lnTo>
                  <a:lnTo>
                    <a:pt x="861059" y="22605"/>
                  </a:lnTo>
                </a:path>
                <a:path w="1678304" h="842644">
                  <a:moveTo>
                    <a:pt x="501268" y="65277"/>
                  </a:moveTo>
                  <a:lnTo>
                    <a:pt x="515933" y="72084"/>
                  </a:lnTo>
                  <a:lnTo>
                    <a:pt x="530002" y="79533"/>
                  </a:lnTo>
                  <a:lnTo>
                    <a:pt x="543452" y="87602"/>
                  </a:lnTo>
                  <a:lnTo>
                    <a:pt x="556259" y="96265"/>
                  </a:lnTo>
                </a:path>
                <a:path w="1678304" h="842644">
                  <a:moveTo>
                    <a:pt x="83311" y="308355"/>
                  </a:moveTo>
                  <a:lnTo>
                    <a:pt x="80214" y="300311"/>
                  </a:lnTo>
                  <a:lnTo>
                    <a:pt x="77581" y="292195"/>
                  </a:lnTo>
                  <a:lnTo>
                    <a:pt x="75400" y="284031"/>
                  </a:lnTo>
                  <a:lnTo>
                    <a:pt x="73659" y="275843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7606665" y="757504"/>
            <a:ext cx="1367155" cy="3003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none" spc="-10" b="0">
                <a:solidFill>
                  <a:srgbClr val="FFFF00"/>
                </a:solidFill>
                <a:latin typeface="Arial Black"/>
                <a:cs typeface="Arial Black"/>
              </a:rPr>
              <a:t>DIAGONAL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7858125" y="1032128"/>
            <a:ext cx="8636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FFFF00"/>
                </a:solidFill>
                <a:latin typeface="Arial Black"/>
                <a:cs typeface="Arial Black"/>
              </a:rPr>
              <a:t>SCALE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92175" y="2679700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0" y="228600"/>
                </a:moveTo>
                <a:lnTo>
                  <a:pt x="76200" y="381000"/>
                </a:lnTo>
              </a:path>
              <a:path w="1295400" h="381000">
                <a:moveTo>
                  <a:pt x="76200" y="381000"/>
                </a:moveTo>
                <a:lnTo>
                  <a:pt x="152400" y="0"/>
                </a:lnTo>
              </a:path>
              <a:path w="1295400" h="381000">
                <a:moveTo>
                  <a:pt x="152400" y="0"/>
                </a:moveTo>
                <a:lnTo>
                  <a:pt x="12954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27940" y="903223"/>
            <a:ext cx="3782695" cy="2806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SOLUTION</a:t>
            </a:r>
            <a:r>
              <a:rPr dirty="0" sz="1200" spc="-4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1 </a:t>
            </a:r>
            <a:r>
              <a:rPr dirty="0" sz="1200" spc="-5">
                <a:latin typeface="Times New Roman"/>
                <a:cs typeface="Times New Roman"/>
              </a:rPr>
              <a:t>hector </a:t>
            </a:r>
            <a:r>
              <a:rPr dirty="0" sz="1200">
                <a:latin typeface="Times New Roman"/>
                <a:cs typeface="Times New Roman"/>
              </a:rPr>
              <a:t>= 10, 000 </a:t>
            </a:r>
            <a:r>
              <a:rPr dirty="0" sz="1200" spc="-5">
                <a:latin typeface="Times New Roman"/>
                <a:cs typeface="Times New Roman"/>
              </a:rPr>
              <a:t>sq. meters</a:t>
            </a:r>
            <a:endParaRPr sz="1200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1.28 </a:t>
            </a:r>
            <a:r>
              <a:rPr dirty="0" sz="1200" spc="-5">
                <a:latin typeface="Times New Roman"/>
                <a:cs typeface="Times New Roman"/>
              </a:rPr>
              <a:t>hectors </a:t>
            </a:r>
            <a:r>
              <a:rPr dirty="0" sz="1200">
                <a:latin typeface="Times New Roman"/>
                <a:cs typeface="Times New Roman"/>
              </a:rPr>
              <a:t>= 1.28 </a:t>
            </a:r>
            <a:r>
              <a:rPr dirty="0" sz="1200" spc="-5">
                <a:latin typeface="Times New Roman"/>
                <a:cs typeface="Times New Roman"/>
              </a:rPr>
              <a:t>X </a:t>
            </a:r>
            <a:r>
              <a:rPr dirty="0" sz="1200">
                <a:latin typeface="Times New Roman"/>
                <a:cs typeface="Times New Roman"/>
              </a:rPr>
              <a:t>10, 000 </a:t>
            </a:r>
            <a:r>
              <a:rPr dirty="0" sz="1200" spc="-5">
                <a:latin typeface="Times New Roman"/>
                <a:cs typeface="Times New Roman"/>
              </a:rPr>
              <a:t>sq.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meters</a:t>
            </a:r>
            <a:endParaRPr sz="1200">
              <a:latin typeface="Times New Roman"/>
              <a:cs typeface="Times New Roman"/>
            </a:endParaRPr>
          </a:p>
          <a:p>
            <a:pPr marL="823594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= 1.28 </a:t>
            </a:r>
            <a:r>
              <a:rPr dirty="0" sz="1200" spc="-5">
                <a:latin typeface="Times New Roman"/>
                <a:cs typeface="Times New Roman"/>
              </a:rPr>
              <a:t>X 10</a:t>
            </a:r>
            <a:r>
              <a:rPr dirty="0" baseline="24305" sz="1200" spc="-7">
                <a:latin typeface="Times New Roman"/>
                <a:cs typeface="Times New Roman"/>
              </a:rPr>
              <a:t>4 </a:t>
            </a:r>
            <a:r>
              <a:rPr dirty="0" sz="1200" spc="-5">
                <a:latin typeface="Times New Roman"/>
                <a:cs typeface="Times New Roman"/>
              </a:rPr>
              <a:t>X 10</a:t>
            </a:r>
            <a:r>
              <a:rPr dirty="0" baseline="24305" sz="1200" spc="-7">
                <a:latin typeface="Times New Roman"/>
                <a:cs typeface="Times New Roman"/>
              </a:rPr>
              <a:t>4 </a:t>
            </a:r>
            <a:r>
              <a:rPr dirty="0" sz="1200" spc="-5">
                <a:latin typeface="Times New Roman"/>
                <a:cs typeface="Times New Roman"/>
              </a:rPr>
              <a:t>sq.</a:t>
            </a:r>
            <a:r>
              <a:rPr dirty="0" sz="1200">
                <a:latin typeface="Times New Roman"/>
                <a:cs typeface="Times New Roman"/>
              </a:rPr>
              <a:t> cm</a:t>
            </a:r>
            <a:endParaRPr sz="1200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8 </a:t>
            </a:r>
            <a:r>
              <a:rPr dirty="0" sz="1200" spc="-5">
                <a:latin typeface="Times New Roman"/>
                <a:cs typeface="Times New Roman"/>
              </a:rPr>
              <a:t>sq. </a:t>
            </a:r>
            <a:r>
              <a:rPr dirty="0" sz="1200">
                <a:latin typeface="Times New Roman"/>
                <a:cs typeface="Times New Roman"/>
              </a:rPr>
              <a:t>cm </a:t>
            </a:r>
            <a:r>
              <a:rPr dirty="0" sz="1200" spc="-5">
                <a:latin typeface="Times New Roman"/>
                <a:cs typeface="Times New Roman"/>
              </a:rPr>
              <a:t>area </a:t>
            </a:r>
            <a:r>
              <a:rPr dirty="0" sz="1200">
                <a:latin typeface="Times New Roman"/>
                <a:cs typeface="Times New Roman"/>
              </a:rPr>
              <a:t>on map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represents</a:t>
            </a:r>
            <a:endParaRPr sz="1200">
              <a:latin typeface="Times New Roman"/>
              <a:cs typeface="Times New Roman"/>
            </a:endParaRPr>
          </a:p>
          <a:p>
            <a:pPr marL="63500" marR="842644" indent="760095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= 1.28 </a:t>
            </a:r>
            <a:r>
              <a:rPr dirty="0" sz="1200" spc="-5">
                <a:latin typeface="Times New Roman"/>
                <a:cs typeface="Times New Roman"/>
              </a:rPr>
              <a:t>X 10</a:t>
            </a:r>
            <a:r>
              <a:rPr dirty="0" baseline="24305" sz="1200" spc="-7">
                <a:latin typeface="Times New Roman"/>
                <a:cs typeface="Times New Roman"/>
              </a:rPr>
              <a:t>4 </a:t>
            </a:r>
            <a:r>
              <a:rPr dirty="0" sz="1200" spc="-5">
                <a:latin typeface="Times New Roman"/>
                <a:cs typeface="Times New Roman"/>
              </a:rPr>
              <a:t>X 10</a:t>
            </a:r>
            <a:r>
              <a:rPr dirty="0" baseline="24305" sz="1200" spc="-7">
                <a:latin typeface="Times New Roman"/>
                <a:cs typeface="Times New Roman"/>
              </a:rPr>
              <a:t>4 </a:t>
            </a:r>
            <a:r>
              <a:rPr dirty="0" sz="1200" spc="-5">
                <a:latin typeface="Times New Roman"/>
                <a:cs typeface="Times New Roman"/>
              </a:rPr>
              <a:t>sq. </a:t>
            </a:r>
            <a:r>
              <a:rPr dirty="0" sz="1200">
                <a:latin typeface="Times New Roman"/>
                <a:cs typeface="Times New Roman"/>
              </a:rPr>
              <a:t>cm on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land  1 </a:t>
            </a:r>
            <a:r>
              <a:rPr dirty="0" sz="1200" spc="-5">
                <a:latin typeface="Times New Roman"/>
                <a:cs typeface="Times New Roman"/>
              </a:rPr>
              <a:t>cm sq. </a:t>
            </a:r>
            <a:r>
              <a:rPr dirty="0" sz="1200">
                <a:latin typeface="Times New Roman"/>
                <a:cs typeface="Times New Roman"/>
              </a:rPr>
              <a:t>on map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represents</a:t>
            </a:r>
            <a:endParaRPr sz="1200">
              <a:latin typeface="Times New Roman"/>
              <a:cs typeface="Times New Roman"/>
            </a:endParaRPr>
          </a:p>
          <a:p>
            <a:pPr marL="63500" marR="646430" indent="760095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= 1.28 </a:t>
            </a:r>
            <a:r>
              <a:rPr dirty="0" sz="1200" spc="-5">
                <a:latin typeface="Times New Roman"/>
                <a:cs typeface="Times New Roman"/>
              </a:rPr>
              <a:t>X </a:t>
            </a:r>
            <a:r>
              <a:rPr dirty="0" sz="1200">
                <a:latin typeface="Times New Roman"/>
                <a:cs typeface="Times New Roman"/>
              </a:rPr>
              <a:t>10 </a:t>
            </a:r>
            <a:r>
              <a:rPr dirty="0" baseline="24305" sz="1200">
                <a:latin typeface="Times New Roman"/>
                <a:cs typeface="Times New Roman"/>
              </a:rPr>
              <a:t>4 </a:t>
            </a:r>
            <a:r>
              <a:rPr dirty="0" sz="1200" spc="-5">
                <a:latin typeface="Times New Roman"/>
                <a:cs typeface="Times New Roman"/>
              </a:rPr>
              <a:t>X 10</a:t>
            </a:r>
            <a:r>
              <a:rPr dirty="0" baseline="24305" sz="1200" spc="-7">
                <a:latin typeface="Times New Roman"/>
                <a:cs typeface="Times New Roman"/>
              </a:rPr>
              <a:t>4 </a:t>
            </a:r>
            <a:r>
              <a:rPr dirty="0" sz="1200">
                <a:latin typeface="Times New Roman"/>
                <a:cs typeface="Times New Roman"/>
              </a:rPr>
              <a:t>/ 8 </a:t>
            </a:r>
            <a:r>
              <a:rPr dirty="0" sz="1200" spc="-5">
                <a:latin typeface="Times New Roman"/>
                <a:cs typeface="Times New Roman"/>
              </a:rPr>
              <a:t>sq cm </a:t>
            </a:r>
            <a:r>
              <a:rPr dirty="0" sz="1200">
                <a:latin typeface="Times New Roman"/>
                <a:cs typeface="Times New Roman"/>
              </a:rPr>
              <a:t>on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land  1 </a:t>
            </a:r>
            <a:r>
              <a:rPr dirty="0" sz="1200" spc="-5">
                <a:latin typeface="Times New Roman"/>
                <a:cs typeface="Times New Roman"/>
              </a:rPr>
              <a:t>cm </a:t>
            </a:r>
            <a:r>
              <a:rPr dirty="0" sz="1200">
                <a:latin typeface="Times New Roman"/>
                <a:cs typeface="Times New Roman"/>
              </a:rPr>
              <a:t>on map</a:t>
            </a:r>
            <a:r>
              <a:rPr dirty="0" sz="1200" spc="-5">
                <a:latin typeface="Times New Roman"/>
                <a:cs typeface="Times New Roman"/>
              </a:rPr>
              <a:t> represent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50">
              <a:latin typeface="Times New Roman"/>
              <a:cs typeface="Times New Roman"/>
            </a:endParaRPr>
          </a:p>
          <a:p>
            <a:pPr marL="823594">
              <a:lnSpc>
                <a:spcPct val="100000"/>
              </a:lnSpc>
              <a:tabLst>
                <a:tab pos="2466975" algn="l"/>
              </a:tabLst>
            </a:pPr>
            <a:r>
              <a:rPr dirty="0" baseline="4629" sz="1800">
                <a:latin typeface="Times New Roman"/>
                <a:cs typeface="Times New Roman"/>
              </a:rPr>
              <a:t>=   </a:t>
            </a:r>
            <a:r>
              <a:rPr dirty="0" sz="1200">
                <a:latin typeface="Times New Roman"/>
                <a:cs typeface="Times New Roman"/>
              </a:rPr>
              <a:t>1.28 </a:t>
            </a:r>
            <a:r>
              <a:rPr dirty="0" sz="1200" spc="-5">
                <a:latin typeface="Times New Roman"/>
                <a:cs typeface="Times New Roman"/>
              </a:rPr>
              <a:t>X </a:t>
            </a:r>
            <a:r>
              <a:rPr dirty="0" sz="1200">
                <a:latin typeface="Times New Roman"/>
                <a:cs typeface="Times New Roman"/>
              </a:rPr>
              <a:t>10 </a:t>
            </a:r>
            <a:r>
              <a:rPr dirty="0" baseline="24305" sz="1200">
                <a:latin typeface="Times New Roman"/>
                <a:cs typeface="Times New Roman"/>
              </a:rPr>
              <a:t>4 </a:t>
            </a:r>
            <a:r>
              <a:rPr dirty="0" sz="1200" spc="-5">
                <a:latin typeface="Times New Roman"/>
                <a:cs typeface="Times New Roman"/>
              </a:rPr>
              <a:t>X  10</a:t>
            </a:r>
            <a:r>
              <a:rPr dirty="0" baseline="24305" sz="1200" spc="-7">
                <a:latin typeface="Times New Roman"/>
                <a:cs typeface="Times New Roman"/>
              </a:rPr>
              <a:t>4</a:t>
            </a:r>
            <a:r>
              <a:rPr dirty="0" baseline="24305" sz="1200" spc="-97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/ 8	</a:t>
            </a:r>
            <a:r>
              <a:rPr dirty="0" sz="1200" spc="-10">
                <a:latin typeface="Times New Roman"/>
                <a:cs typeface="Times New Roman"/>
              </a:rPr>
              <a:t>cm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400">
              <a:latin typeface="Times New Roman"/>
              <a:cs typeface="Times New Roman"/>
            </a:endParaRPr>
          </a:p>
          <a:p>
            <a:pPr marL="825500">
              <a:lnSpc>
                <a:spcPct val="100000"/>
              </a:lnSpc>
            </a:pPr>
            <a:r>
              <a:rPr dirty="0" sz="1000" spc="-5">
                <a:latin typeface="Times New Roman"/>
                <a:cs typeface="Times New Roman"/>
              </a:rPr>
              <a:t>= </a:t>
            </a:r>
            <a:r>
              <a:rPr dirty="0" sz="1000">
                <a:latin typeface="Times New Roman"/>
                <a:cs typeface="Times New Roman"/>
              </a:rPr>
              <a:t>4, 000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5">
                <a:latin typeface="Times New Roman"/>
                <a:cs typeface="Times New Roman"/>
              </a:rPr>
              <a:t>cm</a:t>
            </a:r>
            <a:endParaRPr sz="1000">
              <a:latin typeface="Times New Roman"/>
              <a:cs typeface="Times New Roman"/>
            </a:endParaRPr>
          </a:p>
          <a:p>
            <a:pPr marL="66040" marR="30480">
              <a:lnSpc>
                <a:spcPct val="100000"/>
              </a:lnSpc>
              <a:spcBef>
                <a:spcPts val="229"/>
              </a:spcBef>
            </a:pPr>
            <a:r>
              <a:rPr dirty="0" sz="1200">
                <a:latin typeface="Times New Roman"/>
                <a:cs typeface="Times New Roman"/>
              </a:rPr>
              <a:t>1 </a:t>
            </a:r>
            <a:r>
              <a:rPr dirty="0" sz="1200" spc="-5">
                <a:latin typeface="Times New Roman"/>
                <a:cs typeface="Times New Roman"/>
              </a:rPr>
              <a:t>cm </a:t>
            </a:r>
            <a:r>
              <a:rPr dirty="0" sz="1200">
                <a:latin typeface="Times New Roman"/>
                <a:cs typeface="Times New Roman"/>
              </a:rPr>
              <a:t>on </a:t>
            </a:r>
            <a:r>
              <a:rPr dirty="0" sz="1200" spc="-5">
                <a:latin typeface="Times New Roman"/>
                <a:cs typeface="Times New Roman"/>
              </a:rPr>
              <a:t>drawing represent </a:t>
            </a:r>
            <a:r>
              <a:rPr dirty="0" sz="1200">
                <a:latin typeface="Times New Roman"/>
                <a:cs typeface="Times New Roman"/>
              </a:rPr>
              <a:t>4, 000 </a:t>
            </a:r>
            <a:r>
              <a:rPr dirty="0" sz="1200" spc="-5">
                <a:latin typeface="Times New Roman"/>
                <a:cs typeface="Times New Roman"/>
              </a:rPr>
              <a:t>cm, Means RF </a:t>
            </a:r>
            <a:r>
              <a:rPr dirty="0" sz="1200">
                <a:latin typeface="Times New Roman"/>
                <a:cs typeface="Times New Roman"/>
              </a:rPr>
              <a:t>= 1 / 4000  </a:t>
            </a:r>
            <a:r>
              <a:rPr dirty="0" sz="1200" spc="-5">
                <a:latin typeface="Times New Roman"/>
                <a:cs typeface="Times New Roman"/>
              </a:rPr>
              <a:t>Assuming length </a:t>
            </a:r>
            <a:r>
              <a:rPr dirty="0" sz="120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scale </a:t>
            </a:r>
            <a:r>
              <a:rPr dirty="0" sz="1200">
                <a:latin typeface="Times New Roman"/>
                <a:cs typeface="Times New Roman"/>
              </a:rPr>
              <a:t>15 </a:t>
            </a:r>
            <a:r>
              <a:rPr dirty="0" sz="1200" spc="-5">
                <a:latin typeface="Times New Roman"/>
                <a:cs typeface="Times New Roman"/>
              </a:rPr>
              <a:t>cm, </a:t>
            </a:r>
            <a:r>
              <a:rPr dirty="0" sz="1200">
                <a:latin typeface="Times New Roman"/>
                <a:cs typeface="Times New Roman"/>
              </a:rPr>
              <a:t>it </a:t>
            </a:r>
            <a:r>
              <a:rPr dirty="0" sz="1200" spc="-5">
                <a:latin typeface="Times New Roman"/>
                <a:cs typeface="Times New Roman"/>
              </a:rPr>
              <a:t>will represent </a:t>
            </a:r>
            <a:r>
              <a:rPr dirty="0" sz="1200">
                <a:latin typeface="Times New Roman"/>
                <a:cs typeface="Times New Roman"/>
              </a:rPr>
              <a:t>600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m.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514350" y="4210050"/>
            <a:ext cx="8089900" cy="1422400"/>
            <a:chOff x="514350" y="4210050"/>
            <a:chExt cx="8089900" cy="1422400"/>
          </a:xfrm>
        </p:grpSpPr>
        <p:sp>
          <p:nvSpPr>
            <p:cNvPr id="20" name="object 20"/>
            <p:cNvSpPr/>
            <p:nvPr/>
          </p:nvSpPr>
          <p:spPr>
            <a:xfrm>
              <a:off x="539750" y="4216400"/>
              <a:ext cx="7999476" cy="140017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539750" y="4216400"/>
              <a:ext cx="7999730" cy="1400175"/>
            </a:xfrm>
            <a:custGeom>
              <a:avLst/>
              <a:gdLst/>
              <a:ahLst/>
              <a:cxnLst/>
              <a:rect l="l" t="t" r="r" b="b"/>
              <a:pathLst>
                <a:path w="7999730" h="1400175">
                  <a:moveTo>
                    <a:pt x="0" y="1400175"/>
                  </a:moveTo>
                  <a:lnTo>
                    <a:pt x="7999476" y="1400175"/>
                  </a:lnTo>
                  <a:lnTo>
                    <a:pt x="7999476" y="0"/>
                  </a:lnTo>
                  <a:lnTo>
                    <a:pt x="0" y="0"/>
                  </a:lnTo>
                  <a:lnTo>
                    <a:pt x="0" y="140017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520700" y="5530850"/>
              <a:ext cx="8077200" cy="76200"/>
            </a:xfrm>
            <a:custGeom>
              <a:avLst/>
              <a:gdLst/>
              <a:ahLst/>
              <a:cxnLst/>
              <a:rect l="l" t="t" r="r" b="b"/>
              <a:pathLst>
                <a:path w="8077200" h="76200">
                  <a:moveTo>
                    <a:pt x="0" y="76200"/>
                  </a:moveTo>
                  <a:lnTo>
                    <a:pt x="8077200" y="76200"/>
                  </a:lnTo>
                </a:path>
                <a:path w="8077200" h="76200">
                  <a:moveTo>
                    <a:pt x="134937" y="25400"/>
                  </a:moveTo>
                  <a:lnTo>
                    <a:pt x="134937" y="61912"/>
                  </a:lnTo>
                </a:path>
                <a:path w="8077200" h="76200">
                  <a:moveTo>
                    <a:pt x="268287" y="25400"/>
                  </a:moveTo>
                  <a:lnTo>
                    <a:pt x="268287" y="61912"/>
                  </a:lnTo>
                </a:path>
                <a:path w="8077200" h="76200">
                  <a:moveTo>
                    <a:pt x="403225" y="25400"/>
                  </a:moveTo>
                  <a:lnTo>
                    <a:pt x="403225" y="61912"/>
                  </a:lnTo>
                </a:path>
                <a:path w="8077200" h="76200">
                  <a:moveTo>
                    <a:pt x="536575" y="25400"/>
                  </a:moveTo>
                  <a:lnTo>
                    <a:pt x="536575" y="61912"/>
                  </a:lnTo>
                </a:path>
                <a:path w="8077200" h="76200">
                  <a:moveTo>
                    <a:pt x="671512" y="25400"/>
                  </a:moveTo>
                  <a:lnTo>
                    <a:pt x="671512" y="61912"/>
                  </a:lnTo>
                </a:path>
                <a:path w="8077200" h="76200">
                  <a:moveTo>
                    <a:pt x="803275" y="25400"/>
                  </a:moveTo>
                  <a:lnTo>
                    <a:pt x="803275" y="61912"/>
                  </a:lnTo>
                </a:path>
                <a:path w="8077200" h="76200">
                  <a:moveTo>
                    <a:pt x="939800" y="25400"/>
                  </a:moveTo>
                  <a:lnTo>
                    <a:pt x="939800" y="61912"/>
                  </a:lnTo>
                </a:path>
                <a:path w="8077200" h="76200">
                  <a:moveTo>
                    <a:pt x="1071626" y="25400"/>
                  </a:moveTo>
                  <a:lnTo>
                    <a:pt x="1071626" y="61912"/>
                  </a:lnTo>
                </a:path>
                <a:path w="8077200" h="76200">
                  <a:moveTo>
                    <a:pt x="1206500" y="25400"/>
                  </a:moveTo>
                  <a:lnTo>
                    <a:pt x="1206500" y="61912"/>
                  </a:lnTo>
                </a:path>
                <a:path w="8077200" h="76200">
                  <a:moveTo>
                    <a:pt x="20637" y="0"/>
                  </a:moveTo>
                  <a:lnTo>
                    <a:pt x="20637" y="73025"/>
                  </a:lnTo>
                </a:path>
                <a:path w="8077200" h="76200">
                  <a:moveTo>
                    <a:pt x="1360551" y="36575"/>
                  </a:moveTo>
                  <a:lnTo>
                    <a:pt x="1360551" y="73025"/>
                  </a:lnTo>
                </a:path>
                <a:path w="8077200" h="76200">
                  <a:moveTo>
                    <a:pt x="2700401" y="36575"/>
                  </a:moveTo>
                  <a:lnTo>
                    <a:pt x="2700401" y="73025"/>
                  </a:lnTo>
                </a:path>
                <a:path w="8077200" h="76200">
                  <a:moveTo>
                    <a:pt x="1360551" y="0"/>
                  </a:moveTo>
                  <a:lnTo>
                    <a:pt x="1360551" y="73025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3209925" y="5530849"/>
              <a:ext cx="17780" cy="73025"/>
            </a:xfrm>
            <a:custGeom>
              <a:avLst/>
              <a:gdLst/>
              <a:ahLst/>
              <a:cxnLst/>
              <a:rect l="l" t="t" r="r" b="b"/>
              <a:pathLst>
                <a:path w="17780" h="73025">
                  <a:moveTo>
                    <a:pt x="17526" y="0"/>
                  </a:moveTo>
                  <a:lnTo>
                    <a:pt x="12700" y="0"/>
                  </a:lnTo>
                  <a:lnTo>
                    <a:pt x="4826" y="0"/>
                  </a:lnTo>
                  <a:lnTo>
                    <a:pt x="0" y="0"/>
                  </a:lnTo>
                  <a:lnTo>
                    <a:pt x="0" y="73025"/>
                  </a:lnTo>
                  <a:lnTo>
                    <a:pt x="4826" y="73025"/>
                  </a:lnTo>
                  <a:lnTo>
                    <a:pt x="12700" y="73025"/>
                  </a:lnTo>
                  <a:lnTo>
                    <a:pt x="17526" y="73025"/>
                  </a:lnTo>
                  <a:lnTo>
                    <a:pt x="175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4557776" y="5530850"/>
              <a:ext cx="1339850" cy="73025"/>
            </a:xfrm>
            <a:custGeom>
              <a:avLst/>
              <a:gdLst/>
              <a:ahLst/>
              <a:cxnLst/>
              <a:rect l="l" t="t" r="r" b="b"/>
              <a:pathLst>
                <a:path w="1339850" h="73025">
                  <a:moveTo>
                    <a:pt x="0" y="36575"/>
                  </a:moveTo>
                  <a:lnTo>
                    <a:pt x="0" y="73025"/>
                  </a:lnTo>
                </a:path>
                <a:path w="1339850" h="73025">
                  <a:moveTo>
                    <a:pt x="1339850" y="36575"/>
                  </a:moveTo>
                  <a:lnTo>
                    <a:pt x="1339850" y="73025"/>
                  </a:lnTo>
                </a:path>
                <a:path w="1339850" h="73025">
                  <a:moveTo>
                    <a:pt x="0" y="0"/>
                  </a:moveTo>
                  <a:lnTo>
                    <a:pt x="0" y="73025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5886450" y="5530849"/>
              <a:ext cx="17780" cy="73025"/>
            </a:xfrm>
            <a:custGeom>
              <a:avLst/>
              <a:gdLst/>
              <a:ahLst/>
              <a:cxnLst/>
              <a:rect l="l" t="t" r="r" b="b"/>
              <a:pathLst>
                <a:path w="17779" h="73025">
                  <a:moveTo>
                    <a:pt x="17526" y="0"/>
                  </a:moveTo>
                  <a:lnTo>
                    <a:pt x="12700" y="0"/>
                  </a:lnTo>
                  <a:lnTo>
                    <a:pt x="4826" y="0"/>
                  </a:lnTo>
                  <a:lnTo>
                    <a:pt x="0" y="0"/>
                  </a:lnTo>
                  <a:lnTo>
                    <a:pt x="0" y="73025"/>
                  </a:lnTo>
                  <a:lnTo>
                    <a:pt x="4826" y="73025"/>
                  </a:lnTo>
                  <a:lnTo>
                    <a:pt x="12700" y="73025"/>
                  </a:lnTo>
                  <a:lnTo>
                    <a:pt x="17526" y="73025"/>
                  </a:lnTo>
                  <a:lnTo>
                    <a:pt x="175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525462" y="4219448"/>
              <a:ext cx="8047355" cy="1407160"/>
            </a:xfrm>
            <a:custGeom>
              <a:avLst/>
              <a:gdLst/>
              <a:ahLst/>
              <a:cxnLst/>
              <a:rect l="l" t="t" r="r" b="b"/>
              <a:pathLst>
                <a:path w="8047355" h="1407160">
                  <a:moveTo>
                    <a:pt x="6707187" y="1347977"/>
                  </a:moveTo>
                  <a:lnTo>
                    <a:pt x="6707187" y="1384427"/>
                  </a:lnTo>
                </a:path>
                <a:path w="8047355" h="1407160">
                  <a:moveTo>
                    <a:pt x="8047037" y="1347977"/>
                  </a:moveTo>
                  <a:lnTo>
                    <a:pt x="8047037" y="1384427"/>
                  </a:lnTo>
                </a:path>
                <a:path w="8047355" h="1407160">
                  <a:moveTo>
                    <a:pt x="6707187" y="1311402"/>
                  </a:moveTo>
                  <a:lnTo>
                    <a:pt x="6707187" y="1384427"/>
                  </a:lnTo>
                </a:path>
                <a:path w="8047355" h="1407160">
                  <a:moveTo>
                    <a:pt x="8047037" y="1311402"/>
                  </a:moveTo>
                  <a:lnTo>
                    <a:pt x="8047037" y="1384427"/>
                  </a:lnTo>
                </a:path>
                <a:path w="8047355" h="1407160">
                  <a:moveTo>
                    <a:pt x="1350962" y="16001"/>
                  </a:moveTo>
                  <a:lnTo>
                    <a:pt x="1350962" y="1406652"/>
                  </a:lnTo>
                </a:path>
                <a:path w="8047355" h="1407160">
                  <a:moveTo>
                    <a:pt x="2688780" y="16001"/>
                  </a:moveTo>
                  <a:lnTo>
                    <a:pt x="2688780" y="1406652"/>
                  </a:lnTo>
                </a:path>
                <a:path w="8047355" h="1407160">
                  <a:moveTo>
                    <a:pt x="4026725" y="16001"/>
                  </a:moveTo>
                  <a:lnTo>
                    <a:pt x="4026725" y="1406652"/>
                  </a:lnTo>
                </a:path>
                <a:path w="8047355" h="1407160">
                  <a:moveTo>
                    <a:pt x="5364543" y="16001"/>
                  </a:moveTo>
                  <a:lnTo>
                    <a:pt x="5364543" y="1406652"/>
                  </a:lnTo>
                </a:path>
                <a:path w="8047355" h="1407160">
                  <a:moveTo>
                    <a:pt x="6702488" y="16001"/>
                  </a:moveTo>
                  <a:lnTo>
                    <a:pt x="6702488" y="1406652"/>
                  </a:lnTo>
                </a:path>
                <a:path w="8047355" h="1407160">
                  <a:moveTo>
                    <a:pt x="20891" y="1251077"/>
                  </a:moveTo>
                  <a:lnTo>
                    <a:pt x="8043862" y="1251077"/>
                  </a:lnTo>
                </a:path>
                <a:path w="8047355" h="1407160">
                  <a:moveTo>
                    <a:pt x="0" y="1109090"/>
                  </a:moveTo>
                  <a:lnTo>
                    <a:pt x="8022907" y="1109090"/>
                  </a:lnTo>
                </a:path>
                <a:path w="8047355" h="1407160">
                  <a:moveTo>
                    <a:pt x="0" y="971676"/>
                  </a:moveTo>
                  <a:lnTo>
                    <a:pt x="8022907" y="971676"/>
                  </a:lnTo>
                </a:path>
                <a:path w="8047355" h="1407160">
                  <a:moveTo>
                    <a:pt x="0" y="834263"/>
                  </a:moveTo>
                  <a:lnTo>
                    <a:pt x="8022907" y="834263"/>
                  </a:lnTo>
                </a:path>
                <a:path w="8047355" h="1407160">
                  <a:moveTo>
                    <a:pt x="0" y="692276"/>
                  </a:moveTo>
                  <a:lnTo>
                    <a:pt x="8022907" y="692276"/>
                  </a:lnTo>
                </a:path>
                <a:path w="8047355" h="1407160">
                  <a:moveTo>
                    <a:pt x="0" y="554863"/>
                  </a:moveTo>
                  <a:lnTo>
                    <a:pt x="8022907" y="554863"/>
                  </a:lnTo>
                </a:path>
                <a:path w="8047355" h="1407160">
                  <a:moveTo>
                    <a:pt x="0" y="412876"/>
                  </a:moveTo>
                  <a:lnTo>
                    <a:pt x="8022907" y="412876"/>
                  </a:lnTo>
                </a:path>
                <a:path w="8047355" h="1407160">
                  <a:moveTo>
                    <a:pt x="0" y="275463"/>
                  </a:moveTo>
                  <a:lnTo>
                    <a:pt x="8022907" y="275463"/>
                  </a:lnTo>
                </a:path>
                <a:path w="8047355" h="1407160">
                  <a:moveTo>
                    <a:pt x="0" y="133476"/>
                  </a:moveTo>
                  <a:lnTo>
                    <a:pt x="8022907" y="133476"/>
                  </a:lnTo>
                </a:path>
                <a:path w="8047355" h="1407160">
                  <a:moveTo>
                    <a:pt x="21564" y="0"/>
                  </a:moveTo>
                  <a:lnTo>
                    <a:pt x="151472" y="1395704"/>
                  </a:lnTo>
                </a:path>
                <a:path w="8047355" h="1407160">
                  <a:moveTo>
                    <a:pt x="154914" y="0"/>
                  </a:moveTo>
                  <a:lnTo>
                    <a:pt x="284822" y="1395704"/>
                  </a:lnTo>
                </a:path>
                <a:path w="8047355" h="1407160">
                  <a:moveTo>
                    <a:pt x="288264" y="0"/>
                  </a:moveTo>
                  <a:lnTo>
                    <a:pt x="418172" y="1395704"/>
                  </a:lnTo>
                </a:path>
                <a:path w="8047355" h="1407160">
                  <a:moveTo>
                    <a:pt x="421614" y="0"/>
                  </a:moveTo>
                  <a:lnTo>
                    <a:pt x="551522" y="1395704"/>
                  </a:lnTo>
                </a:path>
                <a:path w="8047355" h="1407160">
                  <a:moveTo>
                    <a:pt x="556552" y="0"/>
                  </a:moveTo>
                  <a:lnTo>
                    <a:pt x="686460" y="1395704"/>
                  </a:lnTo>
                </a:path>
                <a:path w="8047355" h="1407160">
                  <a:moveTo>
                    <a:pt x="689902" y="0"/>
                  </a:moveTo>
                  <a:lnTo>
                    <a:pt x="819848" y="1395704"/>
                  </a:lnTo>
                </a:path>
                <a:path w="8047355" h="1407160">
                  <a:moveTo>
                    <a:pt x="823277" y="0"/>
                  </a:moveTo>
                  <a:lnTo>
                    <a:pt x="953198" y="1395704"/>
                  </a:lnTo>
                </a:path>
                <a:path w="8047355" h="1407160">
                  <a:moveTo>
                    <a:pt x="956627" y="0"/>
                  </a:moveTo>
                  <a:lnTo>
                    <a:pt x="1086548" y="1395704"/>
                  </a:lnTo>
                </a:path>
                <a:path w="8047355" h="1407160">
                  <a:moveTo>
                    <a:pt x="1089977" y="0"/>
                  </a:moveTo>
                  <a:lnTo>
                    <a:pt x="1219898" y="1395704"/>
                  </a:lnTo>
                </a:path>
                <a:path w="8047355" h="1407160">
                  <a:moveTo>
                    <a:pt x="1210627" y="0"/>
                  </a:moveTo>
                  <a:lnTo>
                    <a:pt x="1340548" y="139570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/>
          <p:cNvSpPr txBox="1"/>
          <p:nvPr/>
        </p:nvSpPr>
        <p:spPr>
          <a:xfrm>
            <a:off x="1721611" y="5650788"/>
            <a:ext cx="12700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Times New Roman"/>
                <a:cs typeface="Times New Roman"/>
              </a:rPr>
              <a:t>0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031363" y="5649264"/>
            <a:ext cx="33210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latin typeface="Times New Roman"/>
                <a:cs typeface="Times New Roman"/>
              </a:rPr>
              <a:t>100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697728" y="5655360"/>
            <a:ext cx="33210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latin typeface="Times New Roman"/>
                <a:cs typeface="Times New Roman"/>
              </a:rPr>
              <a:t>300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065009" y="5650788"/>
            <a:ext cx="33210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latin typeface="Times New Roman"/>
                <a:cs typeface="Times New Roman"/>
              </a:rPr>
              <a:t>400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107744" y="5609640"/>
            <a:ext cx="20574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5">
                <a:latin typeface="Times New Roman"/>
                <a:cs typeface="Times New Roman"/>
              </a:rPr>
              <a:t>50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92988" y="4128897"/>
            <a:ext cx="15367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Times New Roman"/>
                <a:cs typeface="Times New Roman"/>
              </a:rPr>
              <a:t>10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92988" y="4266057"/>
            <a:ext cx="88900" cy="1412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1140"/>
              </a:lnSpc>
              <a:spcBef>
                <a:spcPts val="95"/>
              </a:spcBef>
            </a:pPr>
            <a:r>
              <a:rPr dirty="0" sz="1000" spc="-5">
                <a:latin typeface="Times New Roman"/>
                <a:cs typeface="Times New Roman"/>
              </a:rPr>
              <a:t>9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ts val="1080"/>
              </a:lnSpc>
            </a:pPr>
            <a:r>
              <a:rPr dirty="0" sz="1000" spc="-5">
                <a:latin typeface="Times New Roman"/>
                <a:cs typeface="Times New Roman"/>
              </a:rPr>
              <a:t>8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ts val="1080"/>
              </a:lnSpc>
            </a:pPr>
            <a:r>
              <a:rPr dirty="0" sz="1000" spc="-5">
                <a:latin typeface="Times New Roman"/>
                <a:cs typeface="Times New Roman"/>
              </a:rPr>
              <a:t>7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ts val="1080"/>
              </a:lnSpc>
            </a:pPr>
            <a:r>
              <a:rPr dirty="0" sz="1000" spc="-5">
                <a:latin typeface="Times New Roman"/>
                <a:cs typeface="Times New Roman"/>
              </a:rPr>
              <a:t>6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ts val="1080"/>
              </a:lnSpc>
            </a:pPr>
            <a:r>
              <a:rPr dirty="0" sz="1000" spc="-5">
                <a:latin typeface="Times New Roman"/>
                <a:cs typeface="Times New Roman"/>
              </a:rPr>
              <a:t>5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ts val="1080"/>
              </a:lnSpc>
            </a:pPr>
            <a:r>
              <a:rPr dirty="0" sz="1000" spc="-5">
                <a:latin typeface="Times New Roman"/>
                <a:cs typeface="Times New Roman"/>
              </a:rPr>
              <a:t>4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ts val="1080"/>
              </a:lnSpc>
            </a:pPr>
            <a:r>
              <a:rPr dirty="0" sz="1000" spc="-5">
                <a:latin typeface="Times New Roman"/>
                <a:cs typeface="Times New Roman"/>
              </a:rPr>
              <a:t>3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ts val="1080"/>
              </a:lnSpc>
            </a:pPr>
            <a:r>
              <a:rPr dirty="0" sz="1000" spc="-5">
                <a:latin typeface="Times New Roman"/>
                <a:cs typeface="Times New Roman"/>
              </a:rPr>
              <a:t>2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ts val="1080"/>
              </a:lnSpc>
            </a:pPr>
            <a:r>
              <a:rPr dirty="0" sz="1000" spc="-5">
                <a:latin typeface="Times New Roman"/>
                <a:cs typeface="Times New Roman"/>
              </a:rPr>
              <a:t>1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ts val="1140"/>
              </a:lnSpc>
            </a:pPr>
            <a:r>
              <a:rPr dirty="0" sz="1000" spc="-5">
                <a:latin typeface="Times New Roman"/>
                <a:cs typeface="Times New Roman"/>
              </a:rPr>
              <a:t>0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372982" y="5661456"/>
            <a:ext cx="51752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Times New Roman"/>
                <a:cs typeface="Times New Roman"/>
              </a:rPr>
              <a:t>500</a:t>
            </a:r>
            <a:r>
              <a:rPr dirty="0" sz="1600" spc="-135" b="1">
                <a:latin typeface="Times New Roman"/>
                <a:cs typeface="Times New Roman"/>
              </a:rPr>
              <a:t> </a:t>
            </a:r>
            <a:r>
              <a:rPr dirty="0" baseline="4629" sz="1800" b="1">
                <a:latin typeface="Times New Roman"/>
                <a:cs typeface="Times New Roman"/>
              </a:rPr>
              <a:t>M</a:t>
            </a:r>
            <a:endParaRPr baseline="4629" sz="18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93097" y="4864424"/>
            <a:ext cx="165735" cy="13843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190"/>
              </a:lnSpc>
            </a:pPr>
            <a:r>
              <a:rPr dirty="0" sz="1000">
                <a:latin typeface="Times New Roman"/>
                <a:cs typeface="Times New Roman"/>
              </a:rPr>
              <a:t>M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94563" y="5646216"/>
            <a:ext cx="52070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baseline="4629" sz="1800" b="1">
                <a:latin typeface="Times New Roman"/>
                <a:cs typeface="Times New Roman"/>
              </a:rPr>
              <a:t>M</a:t>
            </a:r>
            <a:r>
              <a:rPr dirty="0" baseline="4629" sz="18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100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1336675" y="3917950"/>
            <a:ext cx="5902325" cy="765175"/>
            <a:chOff x="1336675" y="3917950"/>
            <a:chExt cx="5902325" cy="765175"/>
          </a:xfrm>
        </p:grpSpPr>
        <p:sp>
          <p:nvSpPr>
            <p:cNvPr id="38" name="object 38"/>
            <p:cNvSpPr/>
            <p:nvPr/>
          </p:nvSpPr>
          <p:spPr>
            <a:xfrm>
              <a:off x="1385315" y="3924300"/>
              <a:ext cx="5842000" cy="752475"/>
            </a:xfrm>
            <a:custGeom>
              <a:avLst/>
              <a:gdLst/>
              <a:ahLst/>
              <a:cxnLst/>
              <a:rect l="l" t="t" r="r" b="b"/>
              <a:pathLst>
                <a:path w="5842000" h="752475">
                  <a:moveTo>
                    <a:pt x="5841619" y="752475"/>
                  </a:moveTo>
                  <a:lnTo>
                    <a:pt x="5841619" y="0"/>
                  </a:lnTo>
                </a:path>
                <a:path w="5842000" h="752475">
                  <a:moveTo>
                    <a:pt x="0" y="588391"/>
                  </a:moveTo>
                  <a:lnTo>
                    <a:pt x="0" y="57150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1361185" y="3923030"/>
              <a:ext cx="5878195" cy="76200"/>
            </a:xfrm>
            <a:custGeom>
              <a:avLst/>
              <a:gdLst/>
              <a:ahLst/>
              <a:cxnLst/>
              <a:rect l="l" t="t" r="r" b="b"/>
              <a:pathLst>
                <a:path w="5878195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44450"/>
                  </a:lnTo>
                  <a:lnTo>
                    <a:pt x="63500" y="44450"/>
                  </a:lnTo>
                  <a:lnTo>
                    <a:pt x="63500" y="31750"/>
                  </a:lnTo>
                  <a:lnTo>
                    <a:pt x="76200" y="31750"/>
                  </a:lnTo>
                  <a:lnTo>
                    <a:pt x="76200" y="0"/>
                  </a:lnTo>
                  <a:close/>
                </a:path>
                <a:path w="5878195" h="76200">
                  <a:moveTo>
                    <a:pt x="5801614" y="0"/>
                  </a:moveTo>
                  <a:lnTo>
                    <a:pt x="5801614" y="76200"/>
                  </a:lnTo>
                  <a:lnTo>
                    <a:pt x="5865114" y="44450"/>
                  </a:lnTo>
                  <a:lnTo>
                    <a:pt x="5814314" y="44450"/>
                  </a:lnTo>
                  <a:lnTo>
                    <a:pt x="5814314" y="31750"/>
                  </a:lnTo>
                  <a:lnTo>
                    <a:pt x="5865114" y="31750"/>
                  </a:lnTo>
                  <a:lnTo>
                    <a:pt x="5801614" y="0"/>
                  </a:lnTo>
                  <a:close/>
                </a:path>
                <a:path w="5878195" h="76200">
                  <a:moveTo>
                    <a:pt x="76200" y="31750"/>
                  </a:moveTo>
                  <a:lnTo>
                    <a:pt x="63500" y="31750"/>
                  </a:lnTo>
                  <a:lnTo>
                    <a:pt x="63500" y="44450"/>
                  </a:lnTo>
                  <a:lnTo>
                    <a:pt x="76200" y="44450"/>
                  </a:lnTo>
                  <a:lnTo>
                    <a:pt x="76200" y="31750"/>
                  </a:lnTo>
                  <a:close/>
                </a:path>
                <a:path w="5878195" h="76200">
                  <a:moveTo>
                    <a:pt x="5801614" y="31750"/>
                  </a:moveTo>
                  <a:lnTo>
                    <a:pt x="76200" y="31750"/>
                  </a:lnTo>
                  <a:lnTo>
                    <a:pt x="76200" y="44450"/>
                  </a:lnTo>
                  <a:lnTo>
                    <a:pt x="5801614" y="44450"/>
                  </a:lnTo>
                  <a:lnTo>
                    <a:pt x="5801614" y="31750"/>
                  </a:lnTo>
                  <a:close/>
                </a:path>
                <a:path w="5878195" h="76200">
                  <a:moveTo>
                    <a:pt x="5865114" y="31750"/>
                  </a:moveTo>
                  <a:lnTo>
                    <a:pt x="5814314" y="31750"/>
                  </a:lnTo>
                  <a:lnTo>
                    <a:pt x="5814314" y="44450"/>
                  </a:lnTo>
                  <a:lnTo>
                    <a:pt x="5865114" y="44450"/>
                  </a:lnTo>
                  <a:lnTo>
                    <a:pt x="5877814" y="38100"/>
                  </a:lnTo>
                  <a:lnTo>
                    <a:pt x="5865114" y="3175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1343025" y="4477638"/>
              <a:ext cx="73025" cy="44450"/>
            </a:xfrm>
            <a:custGeom>
              <a:avLst/>
              <a:gdLst/>
              <a:ahLst/>
              <a:cxnLst/>
              <a:rect l="l" t="t" r="r" b="b"/>
              <a:pathLst>
                <a:path w="73025" h="44450">
                  <a:moveTo>
                    <a:pt x="36321" y="0"/>
                  </a:moveTo>
                  <a:lnTo>
                    <a:pt x="22181" y="1738"/>
                  </a:lnTo>
                  <a:lnTo>
                    <a:pt x="10636" y="6477"/>
                  </a:lnTo>
                  <a:lnTo>
                    <a:pt x="2853" y="13501"/>
                  </a:lnTo>
                  <a:lnTo>
                    <a:pt x="0" y="22098"/>
                  </a:lnTo>
                  <a:lnTo>
                    <a:pt x="2853" y="30694"/>
                  </a:lnTo>
                  <a:lnTo>
                    <a:pt x="10636" y="37719"/>
                  </a:lnTo>
                  <a:lnTo>
                    <a:pt x="22181" y="42457"/>
                  </a:lnTo>
                  <a:lnTo>
                    <a:pt x="36321" y="44196"/>
                  </a:lnTo>
                  <a:lnTo>
                    <a:pt x="50389" y="42457"/>
                  </a:lnTo>
                  <a:lnTo>
                    <a:pt x="61896" y="37719"/>
                  </a:lnTo>
                  <a:lnTo>
                    <a:pt x="69665" y="30694"/>
                  </a:lnTo>
                  <a:lnTo>
                    <a:pt x="72516" y="22098"/>
                  </a:lnTo>
                  <a:lnTo>
                    <a:pt x="69665" y="13501"/>
                  </a:lnTo>
                  <a:lnTo>
                    <a:pt x="61896" y="6477"/>
                  </a:lnTo>
                  <a:lnTo>
                    <a:pt x="50389" y="1738"/>
                  </a:lnTo>
                  <a:lnTo>
                    <a:pt x="36321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1343025" y="4477638"/>
              <a:ext cx="73025" cy="44450"/>
            </a:xfrm>
            <a:custGeom>
              <a:avLst/>
              <a:gdLst/>
              <a:ahLst/>
              <a:cxnLst/>
              <a:rect l="l" t="t" r="r" b="b"/>
              <a:pathLst>
                <a:path w="73025" h="44450">
                  <a:moveTo>
                    <a:pt x="0" y="22098"/>
                  </a:moveTo>
                  <a:lnTo>
                    <a:pt x="2853" y="13501"/>
                  </a:lnTo>
                  <a:lnTo>
                    <a:pt x="10636" y="6477"/>
                  </a:lnTo>
                  <a:lnTo>
                    <a:pt x="22181" y="1738"/>
                  </a:lnTo>
                  <a:lnTo>
                    <a:pt x="36321" y="0"/>
                  </a:lnTo>
                  <a:lnTo>
                    <a:pt x="50389" y="1738"/>
                  </a:lnTo>
                  <a:lnTo>
                    <a:pt x="61896" y="6476"/>
                  </a:lnTo>
                  <a:lnTo>
                    <a:pt x="69665" y="13501"/>
                  </a:lnTo>
                  <a:lnTo>
                    <a:pt x="72516" y="22098"/>
                  </a:lnTo>
                  <a:lnTo>
                    <a:pt x="69665" y="30694"/>
                  </a:lnTo>
                  <a:lnTo>
                    <a:pt x="61896" y="37718"/>
                  </a:lnTo>
                  <a:lnTo>
                    <a:pt x="50389" y="42457"/>
                  </a:lnTo>
                  <a:lnTo>
                    <a:pt x="36321" y="44196"/>
                  </a:lnTo>
                  <a:lnTo>
                    <a:pt x="22181" y="42457"/>
                  </a:lnTo>
                  <a:lnTo>
                    <a:pt x="10636" y="37719"/>
                  </a:lnTo>
                  <a:lnTo>
                    <a:pt x="2853" y="30694"/>
                  </a:lnTo>
                  <a:lnTo>
                    <a:pt x="0" y="22098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2" name="object 42"/>
          <p:cNvSpPr txBox="1"/>
          <p:nvPr/>
        </p:nvSpPr>
        <p:spPr>
          <a:xfrm>
            <a:off x="4175252" y="3791458"/>
            <a:ext cx="58166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Times New Roman"/>
                <a:cs typeface="Times New Roman"/>
              </a:rPr>
              <a:t>438</a:t>
            </a:r>
            <a:r>
              <a:rPr dirty="0" sz="1000" spc="-85">
                <a:latin typeface="Times New Roman"/>
                <a:cs typeface="Times New Roman"/>
              </a:rPr>
              <a:t> </a:t>
            </a:r>
            <a:r>
              <a:rPr dirty="0" sz="1000" spc="-5">
                <a:latin typeface="Times New Roman"/>
                <a:cs typeface="Times New Roman"/>
              </a:rPr>
              <a:t>meters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033773" y="5539427"/>
            <a:ext cx="1090930" cy="703580"/>
          </a:xfrm>
          <a:prstGeom prst="rect">
            <a:avLst/>
          </a:prstGeom>
        </p:spPr>
        <p:txBody>
          <a:bodyPr wrap="square" lIns="0" tIns="129539" rIns="0" bIns="0" rtlCol="0" vert="horz">
            <a:spAutoFit/>
          </a:bodyPr>
          <a:lstStyle/>
          <a:p>
            <a:pPr algn="ctr" marR="38735">
              <a:lnSpc>
                <a:spcPct val="100000"/>
              </a:lnSpc>
              <a:spcBef>
                <a:spcPts val="1019"/>
              </a:spcBef>
            </a:pPr>
            <a:r>
              <a:rPr dirty="0" sz="1600" b="1">
                <a:latin typeface="Times New Roman"/>
                <a:cs typeface="Times New Roman"/>
              </a:rPr>
              <a:t>200</a:t>
            </a: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815"/>
              </a:spcBef>
            </a:pPr>
            <a:r>
              <a:rPr dirty="0" sz="1400" spc="-30">
                <a:latin typeface="Times New Roman"/>
                <a:cs typeface="Times New Roman"/>
              </a:rPr>
              <a:t>R.F. </a:t>
            </a:r>
            <a:r>
              <a:rPr dirty="0" sz="1400">
                <a:latin typeface="Times New Roman"/>
                <a:cs typeface="Times New Roman"/>
              </a:rPr>
              <a:t>= 1 /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4000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960877" y="6430162"/>
            <a:ext cx="323723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latin typeface="Times New Roman"/>
                <a:cs typeface="Times New Roman"/>
              </a:rPr>
              <a:t>DIAGONAL </a:t>
            </a:r>
            <a:r>
              <a:rPr dirty="0" sz="1400" spc="-5">
                <a:latin typeface="Times New Roman"/>
                <a:cs typeface="Times New Roman"/>
              </a:rPr>
              <a:t>SCALE SHOWING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METERS.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8010525" y="6745285"/>
            <a:ext cx="1109980" cy="119380"/>
            <a:chOff x="8010525" y="6745285"/>
            <a:chExt cx="1109980" cy="119380"/>
          </a:xfrm>
        </p:grpSpPr>
        <p:sp>
          <p:nvSpPr>
            <p:cNvPr id="46" name="object 46"/>
            <p:cNvSpPr/>
            <p:nvPr/>
          </p:nvSpPr>
          <p:spPr>
            <a:xfrm>
              <a:off x="8016875" y="6751637"/>
              <a:ext cx="182880" cy="106680"/>
            </a:xfrm>
            <a:custGeom>
              <a:avLst/>
              <a:gdLst/>
              <a:ahLst/>
              <a:cxnLst/>
              <a:rect l="l" t="t" r="r" b="b"/>
              <a:pathLst>
                <a:path w="182879" h="106679">
                  <a:moveTo>
                    <a:pt x="182625" y="0"/>
                  </a:moveTo>
                  <a:lnTo>
                    <a:pt x="0" y="0"/>
                  </a:lnTo>
                  <a:lnTo>
                    <a:pt x="0" y="106360"/>
                  </a:lnTo>
                  <a:lnTo>
                    <a:pt x="39877" y="106360"/>
                  </a:lnTo>
                  <a:lnTo>
                    <a:pt x="39877" y="91281"/>
                  </a:lnTo>
                  <a:lnTo>
                    <a:pt x="22859" y="91281"/>
                  </a:lnTo>
                  <a:lnTo>
                    <a:pt x="91313" y="22820"/>
                  </a:lnTo>
                  <a:lnTo>
                    <a:pt x="182625" y="22820"/>
                  </a:lnTo>
                  <a:lnTo>
                    <a:pt x="182625" y="0"/>
                  </a:lnTo>
                  <a:close/>
                </a:path>
                <a:path w="182879" h="106679">
                  <a:moveTo>
                    <a:pt x="182625" y="31377"/>
                  </a:moveTo>
                  <a:lnTo>
                    <a:pt x="134111" y="31377"/>
                  </a:lnTo>
                  <a:lnTo>
                    <a:pt x="134111" y="65608"/>
                  </a:lnTo>
                  <a:lnTo>
                    <a:pt x="159766" y="91281"/>
                  </a:lnTo>
                  <a:lnTo>
                    <a:pt x="142621" y="91281"/>
                  </a:lnTo>
                  <a:lnTo>
                    <a:pt x="142621" y="106360"/>
                  </a:lnTo>
                  <a:lnTo>
                    <a:pt x="182625" y="106360"/>
                  </a:lnTo>
                  <a:lnTo>
                    <a:pt x="182625" y="31377"/>
                  </a:lnTo>
                  <a:close/>
                </a:path>
                <a:path w="182879" h="106679">
                  <a:moveTo>
                    <a:pt x="182625" y="22820"/>
                  </a:moveTo>
                  <a:lnTo>
                    <a:pt x="91313" y="22820"/>
                  </a:lnTo>
                  <a:lnTo>
                    <a:pt x="116967" y="48493"/>
                  </a:lnTo>
                  <a:lnTo>
                    <a:pt x="116967" y="31377"/>
                  </a:lnTo>
                  <a:lnTo>
                    <a:pt x="182625" y="31377"/>
                  </a:lnTo>
                  <a:lnTo>
                    <a:pt x="182625" y="2282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8056753" y="6783015"/>
              <a:ext cx="102870" cy="75565"/>
            </a:xfrm>
            <a:custGeom>
              <a:avLst/>
              <a:gdLst/>
              <a:ahLst/>
              <a:cxnLst/>
              <a:rect l="l" t="t" r="r" b="b"/>
              <a:pathLst>
                <a:path w="102870" h="75565">
                  <a:moveTo>
                    <a:pt x="94233" y="0"/>
                  </a:moveTo>
                  <a:lnTo>
                    <a:pt x="77089" y="0"/>
                  </a:lnTo>
                  <a:lnTo>
                    <a:pt x="77089" y="17115"/>
                  </a:lnTo>
                  <a:lnTo>
                    <a:pt x="94233" y="34230"/>
                  </a:lnTo>
                  <a:lnTo>
                    <a:pt x="94233" y="0"/>
                  </a:lnTo>
                  <a:close/>
                </a:path>
                <a:path w="102870" h="75565">
                  <a:moveTo>
                    <a:pt x="102743" y="59903"/>
                  </a:moveTo>
                  <a:lnTo>
                    <a:pt x="0" y="59903"/>
                  </a:lnTo>
                  <a:lnTo>
                    <a:pt x="0" y="74983"/>
                  </a:lnTo>
                  <a:lnTo>
                    <a:pt x="102743" y="74983"/>
                  </a:lnTo>
                  <a:lnTo>
                    <a:pt x="102743" y="59903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8039734" y="6774457"/>
              <a:ext cx="137160" cy="68580"/>
            </a:xfrm>
            <a:custGeom>
              <a:avLst/>
              <a:gdLst/>
              <a:ahLst/>
              <a:cxnLst/>
              <a:rect l="l" t="t" r="r" b="b"/>
              <a:pathLst>
                <a:path w="137159" h="68579">
                  <a:moveTo>
                    <a:pt x="68453" y="0"/>
                  </a:moveTo>
                  <a:lnTo>
                    <a:pt x="0" y="68460"/>
                  </a:lnTo>
                  <a:lnTo>
                    <a:pt x="136906" y="68460"/>
                  </a:lnTo>
                  <a:lnTo>
                    <a:pt x="68453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8016875" y="6751635"/>
              <a:ext cx="182880" cy="106680"/>
            </a:xfrm>
            <a:custGeom>
              <a:avLst/>
              <a:gdLst/>
              <a:ahLst/>
              <a:cxnLst/>
              <a:rect l="l" t="t" r="r" b="b"/>
              <a:pathLst>
                <a:path w="182879" h="106679">
                  <a:moveTo>
                    <a:pt x="91313" y="22821"/>
                  </a:moveTo>
                  <a:lnTo>
                    <a:pt x="116967" y="48494"/>
                  </a:lnTo>
                  <a:lnTo>
                    <a:pt x="116967" y="31379"/>
                  </a:lnTo>
                  <a:lnTo>
                    <a:pt x="134111" y="31379"/>
                  </a:lnTo>
                  <a:lnTo>
                    <a:pt x="134111" y="65609"/>
                  </a:lnTo>
                  <a:lnTo>
                    <a:pt x="159766" y="91282"/>
                  </a:lnTo>
                  <a:lnTo>
                    <a:pt x="142621" y="91282"/>
                  </a:lnTo>
                  <a:lnTo>
                    <a:pt x="142621" y="106362"/>
                  </a:lnTo>
                </a:path>
                <a:path w="182879" h="106679">
                  <a:moveTo>
                    <a:pt x="39877" y="106362"/>
                  </a:moveTo>
                  <a:lnTo>
                    <a:pt x="39877" y="91282"/>
                  </a:lnTo>
                  <a:lnTo>
                    <a:pt x="22859" y="91282"/>
                  </a:lnTo>
                  <a:lnTo>
                    <a:pt x="91313" y="22821"/>
                  </a:lnTo>
                </a:path>
                <a:path w="182879" h="106679">
                  <a:moveTo>
                    <a:pt x="116967" y="48494"/>
                  </a:moveTo>
                  <a:lnTo>
                    <a:pt x="134111" y="65609"/>
                  </a:lnTo>
                </a:path>
                <a:path w="182879" h="106679">
                  <a:moveTo>
                    <a:pt x="142621" y="91282"/>
                  </a:moveTo>
                  <a:lnTo>
                    <a:pt x="39877" y="91282"/>
                  </a:lnTo>
                </a:path>
                <a:path w="182879" h="106679">
                  <a:moveTo>
                    <a:pt x="182562" y="106362"/>
                  </a:moveTo>
                  <a:lnTo>
                    <a:pt x="182562" y="0"/>
                  </a:lnTo>
                  <a:lnTo>
                    <a:pt x="0" y="0"/>
                  </a:lnTo>
                  <a:lnTo>
                    <a:pt x="0" y="106362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8382000" y="6751637"/>
              <a:ext cx="184150" cy="106680"/>
            </a:xfrm>
            <a:custGeom>
              <a:avLst/>
              <a:gdLst/>
              <a:ahLst/>
              <a:cxnLst/>
              <a:rect l="l" t="t" r="r" b="b"/>
              <a:pathLst>
                <a:path w="184150" h="106679">
                  <a:moveTo>
                    <a:pt x="184150" y="0"/>
                  </a:moveTo>
                  <a:lnTo>
                    <a:pt x="0" y="0"/>
                  </a:lnTo>
                  <a:lnTo>
                    <a:pt x="0" y="106360"/>
                  </a:lnTo>
                  <a:lnTo>
                    <a:pt x="53778" y="106360"/>
                  </a:lnTo>
                  <a:lnTo>
                    <a:pt x="23622" y="91281"/>
                  </a:lnTo>
                  <a:lnTo>
                    <a:pt x="160527" y="22820"/>
                  </a:lnTo>
                  <a:lnTo>
                    <a:pt x="184150" y="22820"/>
                  </a:lnTo>
                  <a:lnTo>
                    <a:pt x="184150" y="0"/>
                  </a:lnTo>
                  <a:close/>
                </a:path>
                <a:path w="184150" h="106679">
                  <a:moveTo>
                    <a:pt x="184150" y="22820"/>
                  </a:moveTo>
                  <a:lnTo>
                    <a:pt x="160527" y="22820"/>
                  </a:lnTo>
                  <a:lnTo>
                    <a:pt x="160527" y="106360"/>
                  </a:lnTo>
                  <a:lnTo>
                    <a:pt x="184150" y="106360"/>
                  </a:lnTo>
                  <a:lnTo>
                    <a:pt x="184150" y="2282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8405622" y="6774457"/>
              <a:ext cx="137160" cy="83820"/>
            </a:xfrm>
            <a:custGeom>
              <a:avLst/>
              <a:gdLst/>
              <a:ahLst/>
              <a:cxnLst/>
              <a:rect l="l" t="t" r="r" b="b"/>
              <a:pathLst>
                <a:path w="137159" h="83820">
                  <a:moveTo>
                    <a:pt x="136905" y="0"/>
                  </a:moveTo>
                  <a:lnTo>
                    <a:pt x="0" y="68460"/>
                  </a:lnTo>
                  <a:lnTo>
                    <a:pt x="30156" y="83540"/>
                  </a:lnTo>
                  <a:lnTo>
                    <a:pt x="136905" y="83540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8382000" y="6751635"/>
              <a:ext cx="184150" cy="106680"/>
            </a:xfrm>
            <a:custGeom>
              <a:avLst/>
              <a:gdLst/>
              <a:ahLst/>
              <a:cxnLst/>
              <a:rect l="l" t="t" r="r" b="b"/>
              <a:pathLst>
                <a:path w="184150" h="106679">
                  <a:moveTo>
                    <a:pt x="23622" y="91282"/>
                  </a:moveTo>
                  <a:lnTo>
                    <a:pt x="160527" y="22821"/>
                  </a:lnTo>
                  <a:lnTo>
                    <a:pt x="160527" y="106362"/>
                  </a:lnTo>
                </a:path>
                <a:path w="184150" h="106679">
                  <a:moveTo>
                    <a:pt x="53778" y="106362"/>
                  </a:moveTo>
                  <a:lnTo>
                    <a:pt x="23622" y="91282"/>
                  </a:lnTo>
                </a:path>
                <a:path w="184150" h="106679">
                  <a:moveTo>
                    <a:pt x="184150" y="106362"/>
                  </a:moveTo>
                  <a:lnTo>
                    <a:pt x="184150" y="0"/>
                  </a:lnTo>
                  <a:lnTo>
                    <a:pt x="0" y="0"/>
                  </a:lnTo>
                  <a:lnTo>
                    <a:pt x="0" y="106362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8566150" y="6751637"/>
              <a:ext cx="182880" cy="106680"/>
            </a:xfrm>
            <a:custGeom>
              <a:avLst/>
              <a:gdLst/>
              <a:ahLst/>
              <a:cxnLst/>
              <a:rect l="l" t="t" r="r" b="b"/>
              <a:pathLst>
                <a:path w="182879" h="106679">
                  <a:moveTo>
                    <a:pt x="182625" y="0"/>
                  </a:moveTo>
                  <a:lnTo>
                    <a:pt x="0" y="0"/>
                  </a:lnTo>
                  <a:lnTo>
                    <a:pt x="0" y="106360"/>
                  </a:lnTo>
                  <a:lnTo>
                    <a:pt x="22859" y="106360"/>
                  </a:lnTo>
                  <a:lnTo>
                    <a:pt x="22859" y="22820"/>
                  </a:lnTo>
                  <a:lnTo>
                    <a:pt x="182625" y="22820"/>
                  </a:lnTo>
                  <a:lnTo>
                    <a:pt x="182625" y="0"/>
                  </a:lnTo>
                  <a:close/>
                </a:path>
                <a:path w="182879" h="106679">
                  <a:moveTo>
                    <a:pt x="182625" y="22820"/>
                  </a:moveTo>
                  <a:lnTo>
                    <a:pt x="22859" y="22820"/>
                  </a:lnTo>
                  <a:lnTo>
                    <a:pt x="159766" y="91281"/>
                  </a:lnTo>
                  <a:lnTo>
                    <a:pt x="129609" y="106360"/>
                  </a:lnTo>
                  <a:lnTo>
                    <a:pt x="182625" y="106360"/>
                  </a:lnTo>
                  <a:lnTo>
                    <a:pt x="182625" y="2282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8589009" y="6774457"/>
              <a:ext cx="137160" cy="83820"/>
            </a:xfrm>
            <a:custGeom>
              <a:avLst/>
              <a:gdLst/>
              <a:ahLst/>
              <a:cxnLst/>
              <a:rect l="l" t="t" r="r" b="b"/>
              <a:pathLst>
                <a:path w="137159" h="83820">
                  <a:moveTo>
                    <a:pt x="0" y="0"/>
                  </a:moveTo>
                  <a:lnTo>
                    <a:pt x="0" y="83540"/>
                  </a:lnTo>
                  <a:lnTo>
                    <a:pt x="106749" y="83540"/>
                  </a:lnTo>
                  <a:lnTo>
                    <a:pt x="136906" y="684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8566150" y="6751635"/>
              <a:ext cx="182880" cy="106680"/>
            </a:xfrm>
            <a:custGeom>
              <a:avLst/>
              <a:gdLst/>
              <a:ahLst/>
              <a:cxnLst/>
              <a:rect l="l" t="t" r="r" b="b"/>
              <a:pathLst>
                <a:path w="182879" h="106679">
                  <a:moveTo>
                    <a:pt x="159766" y="91282"/>
                  </a:moveTo>
                  <a:lnTo>
                    <a:pt x="129609" y="106362"/>
                  </a:lnTo>
                </a:path>
                <a:path w="182879" h="106679">
                  <a:moveTo>
                    <a:pt x="22859" y="106362"/>
                  </a:moveTo>
                  <a:lnTo>
                    <a:pt x="22859" y="22821"/>
                  </a:lnTo>
                  <a:lnTo>
                    <a:pt x="159766" y="91282"/>
                  </a:lnTo>
                </a:path>
                <a:path w="182879" h="106679">
                  <a:moveTo>
                    <a:pt x="182562" y="106362"/>
                  </a:moveTo>
                  <a:lnTo>
                    <a:pt x="182562" y="0"/>
                  </a:lnTo>
                  <a:lnTo>
                    <a:pt x="0" y="0"/>
                  </a:lnTo>
                  <a:lnTo>
                    <a:pt x="0" y="106362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8199501" y="6751637"/>
              <a:ext cx="182880" cy="106680"/>
            </a:xfrm>
            <a:custGeom>
              <a:avLst/>
              <a:gdLst/>
              <a:ahLst/>
              <a:cxnLst/>
              <a:rect l="l" t="t" r="r" b="b"/>
              <a:pathLst>
                <a:path w="182879" h="106679">
                  <a:moveTo>
                    <a:pt x="182499" y="0"/>
                  </a:moveTo>
                  <a:lnTo>
                    <a:pt x="0" y="0"/>
                  </a:lnTo>
                  <a:lnTo>
                    <a:pt x="0" y="106360"/>
                  </a:lnTo>
                  <a:lnTo>
                    <a:pt x="22732" y="106360"/>
                  </a:lnTo>
                  <a:lnTo>
                    <a:pt x="22732" y="22820"/>
                  </a:lnTo>
                  <a:lnTo>
                    <a:pt x="182499" y="22820"/>
                  </a:lnTo>
                  <a:lnTo>
                    <a:pt x="182499" y="0"/>
                  </a:lnTo>
                  <a:close/>
                </a:path>
                <a:path w="182879" h="106679">
                  <a:moveTo>
                    <a:pt x="159639" y="22820"/>
                  </a:moveTo>
                  <a:lnTo>
                    <a:pt x="39877" y="22820"/>
                  </a:lnTo>
                  <a:lnTo>
                    <a:pt x="39877" y="106360"/>
                  </a:lnTo>
                  <a:lnTo>
                    <a:pt x="79626" y="106360"/>
                  </a:lnTo>
                  <a:lnTo>
                    <a:pt x="57023" y="91281"/>
                  </a:lnTo>
                  <a:lnTo>
                    <a:pt x="159639" y="22820"/>
                  </a:lnTo>
                  <a:close/>
                </a:path>
                <a:path w="182879" h="106679">
                  <a:moveTo>
                    <a:pt x="182499" y="22820"/>
                  </a:moveTo>
                  <a:lnTo>
                    <a:pt x="159639" y="22820"/>
                  </a:lnTo>
                  <a:lnTo>
                    <a:pt x="159639" y="106360"/>
                  </a:lnTo>
                  <a:lnTo>
                    <a:pt x="182499" y="106360"/>
                  </a:lnTo>
                  <a:lnTo>
                    <a:pt x="182499" y="2282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8222234" y="6774457"/>
              <a:ext cx="137160" cy="83820"/>
            </a:xfrm>
            <a:custGeom>
              <a:avLst/>
              <a:gdLst/>
              <a:ahLst/>
              <a:cxnLst/>
              <a:rect l="l" t="t" r="r" b="b"/>
              <a:pathLst>
                <a:path w="137159" h="83820">
                  <a:moveTo>
                    <a:pt x="136906" y="0"/>
                  </a:moveTo>
                  <a:lnTo>
                    <a:pt x="34290" y="68460"/>
                  </a:lnTo>
                  <a:lnTo>
                    <a:pt x="56893" y="83540"/>
                  </a:lnTo>
                  <a:lnTo>
                    <a:pt x="136906" y="83540"/>
                  </a:lnTo>
                  <a:lnTo>
                    <a:pt x="136906" y="0"/>
                  </a:lnTo>
                  <a:close/>
                </a:path>
                <a:path w="137159" h="83820">
                  <a:moveTo>
                    <a:pt x="17145" y="0"/>
                  </a:moveTo>
                  <a:lnTo>
                    <a:pt x="0" y="0"/>
                  </a:lnTo>
                  <a:lnTo>
                    <a:pt x="0" y="83540"/>
                  </a:lnTo>
                  <a:lnTo>
                    <a:pt x="17145" y="83540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8199501" y="6751635"/>
              <a:ext cx="182880" cy="106680"/>
            </a:xfrm>
            <a:custGeom>
              <a:avLst/>
              <a:gdLst/>
              <a:ahLst/>
              <a:cxnLst/>
              <a:rect l="l" t="t" r="r" b="b"/>
              <a:pathLst>
                <a:path w="182879" h="106679">
                  <a:moveTo>
                    <a:pt x="57023" y="91282"/>
                  </a:moveTo>
                  <a:lnTo>
                    <a:pt x="159639" y="22821"/>
                  </a:lnTo>
                  <a:lnTo>
                    <a:pt x="159639" y="106362"/>
                  </a:lnTo>
                </a:path>
                <a:path w="182879" h="106679">
                  <a:moveTo>
                    <a:pt x="79626" y="106362"/>
                  </a:moveTo>
                  <a:lnTo>
                    <a:pt x="57023" y="91282"/>
                  </a:lnTo>
                </a:path>
                <a:path w="182879" h="106679">
                  <a:moveTo>
                    <a:pt x="39877" y="22821"/>
                  </a:moveTo>
                  <a:lnTo>
                    <a:pt x="39877" y="106362"/>
                  </a:lnTo>
                </a:path>
                <a:path w="182879" h="106679">
                  <a:moveTo>
                    <a:pt x="22732" y="106362"/>
                  </a:moveTo>
                  <a:lnTo>
                    <a:pt x="22732" y="22821"/>
                  </a:lnTo>
                  <a:lnTo>
                    <a:pt x="39877" y="22821"/>
                  </a:lnTo>
                </a:path>
                <a:path w="182879" h="106679">
                  <a:moveTo>
                    <a:pt x="182562" y="106362"/>
                  </a:moveTo>
                  <a:lnTo>
                    <a:pt x="182562" y="0"/>
                  </a:lnTo>
                  <a:lnTo>
                    <a:pt x="0" y="0"/>
                  </a:lnTo>
                  <a:lnTo>
                    <a:pt x="0" y="106362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8748776" y="6751637"/>
              <a:ext cx="182880" cy="106680"/>
            </a:xfrm>
            <a:custGeom>
              <a:avLst/>
              <a:gdLst/>
              <a:ahLst/>
              <a:cxnLst/>
              <a:rect l="l" t="t" r="r" b="b"/>
              <a:pathLst>
                <a:path w="182879" h="106679">
                  <a:moveTo>
                    <a:pt x="182499" y="0"/>
                  </a:moveTo>
                  <a:lnTo>
                    <a:pt x="0" y="0"/>
                  </a:lnTo>
                  <a:lnTo>
                    <a:pt x="0" y="106360"/>
                  </a:lnTo>
                  <a:lnTo>
                    <a:pt x="22732" y="106360"/>
                  </a:lnTo>
                  <a:lnTo>
                    <a:pt x="22732" y="22820"/>
                  </a:lnTo>
                  <a:lnTo>
                    <a:pt x="182499" y="22820"/>
                  </a:lnTo>
                  <a:lnTo>
                    <a:pt x="182499" y="0"/>
                  </a:lnTo>
                  <a:close/>
                </a:path>
                <a:path w="182879" h="106679">
                  <a:moveTo>
                    <a:pt x="142621" y="22820"/>
                  </a:moveTo>
                  <a:lnTo>
                    <a:pt x="22732" y="22820"/>
                  </a:lnTo>
                  <a:lnTo>
                    <a:pt x="125475" y="91281"/>
                  </a:lnTo>
                  <a:lnTo>
                    <a:pt x="102844" y="106360"/>
                  </a:lnTo>
                  <a:lnTo>
                    <a:pt x="142621" y="106360"/>
                  </a:lnTo>
                  <a:lnTo>
                    <a:pt x="142621" y="22820"/>
                  </a:lnTo>
                  <a:close/>
                </a:path>
                <a:path w="182879" h="106679">
                  <a:moveTo>
                    <a:pt x="182499" y="22820"/>
                  </a:moveTo>
                  <a:lnTo>
                    <a:pt x="159639" y="22820"/>
                  </a:lnTo>
                  <a:lnTo>
                    <a:pt x="159639" y="106360"/>
                  </a:lnTo>
                  <a:lnTo>
                    <a:pt x="182499" y="106360"/>
                  </a:lnTo>
                  <a:lnTo>
                    <a:pt x="182499" y="2282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8771508" y="6774457"/>
              <a:ext cx="137160" cy="83820"/>
            </a:xfrm>
            <a:custGeom>
              <a:avLst/>
              <a:gdLst/>
              <a:ahLst/>
              <a:cxnLst/>
              <a:rect l="l" t="t" r="r" b="b"/>
              <a:pathLst>
                <a:path w="137159" h="83820">
                  <a:moveTo>
                    <a:pt x="0" y="0"/>
                  </a:moveTo>
                  <a:lnTo>
                    <a:pt x="0" y="83540"/>
                  </a:lnTo>
                  <a:lnTo>
                    <a:pt x="80111" y="83540"/>
                  </a:lnTo>
                  <a:lnTo>
                    <a:pt x="102743" y="68460"/>
                  </a:lnTo>
                  <a:lnTo>
                    <a:pt x="0" y="0"/>
                  </a:lnTo>
                  <a:close/>
                </a:path>
                <a:path w="137159" h="83820">
                  <a:moveTo>
                    <a:pt x="136906" y="0"/>
                  </a:moveTo>
                  <a:lnTo>
                    <a:pt x="119888" y="0"/>
                  </a:lnTo>
                  <a:lnTo>
                    <a:pt x="119888" y="83540"/>
                  </a:lnTo>
                  <a:lnTo>
                    <a:pt x="136906" y="83540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8748776" y="6751635"/>
              <a:ext cx="182880" cy="106680"/>
            </a:xfrm>
            <a:custGeom>
              <a:avLst/>
              <a:gdLst/>
              <a:ahLst/>
              <a:cxnLst/>
              <a:rect l="l" t="t" r="r" b="b"/>
              <a:pathLst>
                <a:path w="182879" h="106679">
                  <a:moveTo>
                    <a:pt x="125475" y="91282"/>
                  </a:moveTo>
                  <a:lnTo>
                    <a:pt x="102844" y="106362"/>
                  </a:lnTo>
                </a:path>
                <a:path w="182879" h="106679">
                  <a:moveTo>
                    <a:pt x="22732" y="106362"/>
                  </a:moveTo>
                  <a:lnTo>
                    <a:pt x="22732" y="22821"/>
                  </a:lnTo>
                  <a:lnTo>
                    <a:pt x="125475" y="91282"/>
                  </a:lnTo>
                </a:path>
                <a:path w="182879" h="106679">
                  <a:moveTo>
                    <a:pt x="142621" y="22821"/>
                  </a:moveTo>
                  <a:lnTo>
                    <a:pt x="159639" y="22821"/>
                  </a:lnTo>
                  <a:lnTo>
                    <a:pt x="159639" y="106362"/>
                  </a:lnTo>
                </a:path>
                <a:path w="182879" h="106679">
                  <a:moveTo>
                    <a:pt x="142621" y="106362"/>
                  </a:moveTo>
                  <a:lnTo>
                    <a:pt x="142621" y="22821"/>
                  </a:lnTo>
                </a:path>
                <a:path w="182879" h="106679">
                  <a:moveTo>
                    <a:pt x="182562" y="106362"/>
                  </a:moveTo>
                  <a:lnTo>
                    <a:pt x="182562" y="0"/>
                  </a:lnTo>
                  <a:lnTo>
                    <a:pt x="0" y="0"/>
                  </a:lnTo>
                  <a:lnTo>
                    <a:pt x="0" y="106362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8931275" y="6751635"/>
              <a:ext cx="182880" cy="106680"/>
            </a:xfrm>
            <a:custGeom>
              <a:avLst/>
              <a:gdLst/>
              <a:ahLst/>
              <a:cxnLst/>
              <a:rect l="l" t="t" r="r" b="b"/>
              <a:pathLst>
                <a:path w="182879" h="106679">
                  <a:moveTo>
                    <a:pt x="182562" y="0"/>
                  </a:moveTo>
                  <a:lnTo>
                    <a:pt x="0" y="0"/>
                  </a:lnTo>
                  <a:lnTo>
                    <a:pt x="0" y="106362"/>
                  </a:lnTo>
                  <a:lnTo>
                    <a:pt x="182562" y="1063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8931275" y="6751635"/>
              <a:ext cx="182880" cy="106680"/>
            </a:xfrm>
            <a:custGeom>
              <a:avLst/>
              <a:gdLst/>
              <a:ahLst/>
              <a:cxnLst/>
              <a:rect l="l" t="t" r="r" b="b"/>
              <a:pathLst>
                <a:path w="182879" h="106679">
                  <a:moveTo>
                    <a:pt x="182562" y="106362"/>
                  </a:moveTo>
                  <a:lnTo>
                    <a:pt x="182562" y="0"/>
                  </a:lnTo>
                  <a:lnTo>
                    <a:pt x="0" y="0"/>
                  </a:lnTo>
                  <a:lnTo>
                    <a:pt x="0" y="106362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12912" y="4086225"/>
            <a:ext cx="5397500" cy="1446530"/>
            <a:chOff x="1712912" y="4086225"/>
            <a:chExt cx="5397500" cy="1446530"/>
          </a:xfrm>
        </p:grpSpPr>
        <p:sp>
          <p:nvSpPr>
            <p:cNvPr id="3" name="object 3"/>
            <p:cNvSpPr/>
            <p:nvPr/>
          </p:nvSpPr>
          <p:spPr>
            <a:xfrm>
              <a:off x="1755775" y="4095750"/>
              <a:ext cx="5327650" cy="140017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1755775" y="4095750"/>
              <a:ext cx="5327650" cy="1400175"/>
            </a:xfrm>
            <a:custGeom>
              <a:avLst/>
              <a:gdLst/>
              <a:ahLst/>
              <a:cxnLst/>
              <a:rect l="l" t="t" r="r" b="b"/>
              <a:pathLst>
                <a:path w="5327650" h="1400175">
                  <a:moveTo>
                    <a:pt x="0" y="1400175"/>
                  </a:moveTo>
                  <a:lnTo>
                    <a:pt x="5327650" y="1400175"/>
                  </a:lnTo>
                  <a:lnTo>
                    <a:pt x="5327650" y="0"/>
                  </a:lnTo>
                  <a:lnTo>
                    <a:pt x="0" y="0"/>
                  </a:lnTo>
                  <a:lnTo>
                    <a:pt x="0" y="140017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727200" y="5411850"/>
              <a:ext cx="5346700" cy="106680"/>
            </a:xfrm>
            <a:custGeom>
              <a:avLst/>
              <a:gdLst/>
              <a:ahLst/>
              <a:cxnLst/>
              <a:rect l="l" t="t" r="r" b="b"/>
              <a:pathLst>
                <a:path w="5346700" h="106679">
                  <a:moveTo>
                    <a:pt x="0" y="74549"/>
                  </a:moveTo>
                  <a:lnTo>
                    <a:pt x="5346700" y="76200"/>
                  </a:lnTo>
                </a:path>
                <a:path w="5346700" h="106679">
                  <a:moveTo>
                    <a:pt x="279400" y="0"/>
                  </a:moveTo>
                  <a:lnTo>
                    <a:pt x="279400" y="106299"/>
                  </a:lnTo>
                </a:path>
                <a:path w="5346700" h="106679">
                  <a:moveTo>
                    <a:pt x="547751" y="0"/>
                  </a:moveTo>
                  <a:lnTo>
                    <a:pt x="547751" y="106299"/>
                  </a:lnTo>
                </a:path>
                <a:path w="5346700" h="106679">
                  <a:moveTo>
                    <a:pt x="815975" y="0"/>
                  </a:moveTo>
                  <a:lnTo>
                    <a:pt x="815975" y="106299"/>
                  </a:lnTo>
                </a:path>
                <a:path w="5346700" h="106679">
                  <a:moveTo>
                    <a:pt x="1084326" y="0"/>
                  </a:moveTo>
                  <a:lnTo>
                    <a:pt x="1084326" y="106299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063938" y="5411850"/>
              <a:ext cx="28575" cy="106680"/>
            </a:xfrm>
            <a:custGeom>
              <a:avLst/>
              <a:gdLst/>
              <a:ahLst/>
              <a:cxnLst/>
              <a:rect l="l" t="t" r="r" b="b"/>
              <a:pathLst>
                <a:path w="28575" h="106679">
                  <a:moveTo>
                    <a:pt x="0" y="106299"/>
                  </a:moveTo>
                  <a:lnTo>
                    <a:pt x="28575" y="106299"/>
                  </a:lnTo>
                  <a:lnTo>
                    <a:pt x="28575" y="0"/>
                  </a:lnTo>
                  <a:lnTo>
                    <a:pt x="0" y="0"/>
                  </a:lnTo>
                  <a:lnTo>
                    <a:pt x="0" y="10629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739900" y="5407025"/>
              <a:ext cx="0" cy="101600"/>
            </a:xfrm>
            <a:custGeom>
              <a:avLst/>
              <a:gdLst/>
              <a:ahLst/>
              <a:cxnLst/>
              <a:rect l="l" t="t" r="r" b="b"/>
              <a:pathLst>
                <a:path w="0" h="101600">
                  <a:moveTo>
                    <a:pt x="0" y="0"/>
                  </a:moveTo>
                  <a:lnTo>
                    <a:pt x="0" y="1016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065462" y="5407024"/>
              <a:ext cx="1368425" cy="101600"/>
            </a:xfrm>
            <a:custGeom>
              <a:avLst/>
              <a:gdLst/>
              <a:ahLst/>
              <a:cxnLst/>
              <a:rect l="l" t="t" r="r" b="b"/>
              <a:pathLst>
                <a:path w="1368425" h="101600">
                  <a:moveTo>
                    <a:pt x="28575" y="0"/>
                  </a:moveTo>
                  <a:lnTo>
                    <a:pt x="0" y="0"/>
                  </a:lnTo>
                  <a:lnTo>
                    <a:pt x="0" y="101600"/>
                  </a:lnTo>
                  <a:lnTo>
                    <a:pt x="28575" y="101600"/>
                  </a:lnTo>
                  <a:lnTo>
                    <a:pt x="28575" y="0"/>
                  </a:lnTo>
                  <a:close/>
                </a:path>
                <a:path w="1368425" h="101600">
                  <a:moveTo>
                    <a:pt x="1368425" y="0"/>
                  </a:moveTo>
                  <a:lnTo>
                    <a:pt x="1363726" y="0"/>
                  </a:lnTo>
                  <a:lnTo>
                    <a:pt x="1339850" y="0"/>
                  </a:lnTo>
                  <a:lnTo>
                    <a:pt x="1335151" y="0"/>
                  </a:lnTo>
                  <a:lnTo>
                    <a:pt x="1335151" y="101600"/>
                  </a:lnTo>
                  <a:lnTo>
                    <a:pt x="1339850" y="101600"/>
                  </a:lnTo>
                  <a:lnTo>
                    <a:pt x="1363726" y="101600"/>
                  </a:lnTo>
                  <a:lnTo>
                    <a:pt x="1368425" y="101600"/>
                  </a:lnTo>
                  <a:lnTo>
                    <a:pt x="13684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756275" y="5407025"/>
              <a:ext cx="0" cy="101600"/>
            </a:xfrm>
            <a:custGeom>
              <a:avLst/>
              <a:gdLst/>
              <a:ahLst/>
              <a:cxnLst/>
              <a:rect l="l" t="t" r="r" b="b"/>
              <a:pathLst>
                <a:path w="0" h="101600">
                  <a:moveTo>
                    <a:pt x="0" y="0"/>
                  </a:moveTo>
                  <a:lnTo>
                    <a:pt x="0" y="1016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077138" y="5407024"/>
              <a:ext cx="33655" cy="101600"/>
            </a:xfrm>
            <a:custGeom>
              <a:avLst/>
              <a:gdLst/>
              <a:ahLst/>
              <a:cxnLst/>
              <a:rect l="l" t="t" r="r" b="b"/>
              <a:pathLst>
                <a:path w="33654" h="101600">
                  <a:moveTo>
                    <a:pt x="33274" y="0"/>
                  </a:moveTo>
                  <a:lnTo>
                    <a:pt x="28575" y="0"/>
                  </a:lnTo>
                  <a:lnTo>
                    <a:pt x="4699" y="0"/>
                  </a:lnTo>
                  <a:lnTo>
                    <a:pt x="0" y="0"/>
                  </a:lnTo>
                  <a:lnTo>
                    <a:pt x="0" y="101600"/>
                  </a:lnTo>
                  <a:lnTo>
                    <a:pt x="4699" y="101600"/>
                  </a:lnTo>
                  <a:lnTo>
                    <a:pt x="28575" y="101600"/>
                  </a:lnTo>
                  <a:lnTo>
                    <a:pt x="33274" y="101600"/>
                  </a:lnTo>
                  <a:lnTo>
                    <a:pt x="3327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755901" y="4092575"/>
              <a:ext cx="5346700" cy="1412875"/>
            </a:xfrm>
            <a:custGeom>
              <a:avLst/>
              <a:gdLst/>
              <a:ahLst/>
              <a:cxnLst/>
              <a:rect l="l" t="t" r="r" b="b"/>
              <a:pathLst>
                <a:path w="5346700" h="1412875">
                  <a:moveTo>
                    <a:pt x="1327023" y="22225"/>
                  </a:moveTo>
                  <a:lnTo>
                    <a:pt x="1327023" y="1412875"/>
                  </a:lnTo>
                </a:path>
                <a:path w="5346700" h="1412875">
                  <a:moveTo>
                    <a:pt x="2665349" y="22225"/>
                  </a:moveTo>
                  <a:lnTo>
                    <a:pt x="2665349" y="1412875"/>
                  </a:lnTo>
                </a:path>
                <a:path w="5346700" h="1412875">
                  <a:moveTo>
                    <a:pt x="4003548" y="22225"/>
                  </a:moveTo>
                  <a:lnTo>
                    <a:pt x="4003548" y="1412875"/>
                  </a:lnTo>
                </a:path>
                <a:path w="5346700" h="1412875">
                  <a:moveTo>
                    <a:pt x="5340223" y="22225"/>
                  </a:moveTo>
                  <a:lnTo>
                    <a:pt x="5340223" y="1412875"/>
                  </a:lnTo>
                </a:path>
                <a:path w="5346700" h="1412875">
                  <a:moveTo>
                    <a:pt x="18542" y="1257300"/>
                  </a:moveTo>
                  <a:lnTo>
                    <a:pt x="5346573" y="1257300"/>
                  </a:lnTo>
                </a:path>
                <a:path w="5346700" h="1412875">
                  <a:moveTo>
                    <a:pt x="4699" y="1115314"/>
                  </a:moveTo>
                  <a:lnTo>
                    <a:pt x="5332730" y="1115314"/>
                  </a:lnTo>
                </a:path>
                <a:path w="5346700" h="1412875">
                  <a:moveTo>
                    <a:pt x="4699" y="977900"/>
                  </a:moveTo>
                  <a:lnTo>
                    <a:pt x="5332730" y="977900"/>
                  </a:lnTo>
                </a:path>
                <a:path w="5346700" h="1412875">
                  <a:moveTo>
                    <a:pt x="4699" y="840486"/>
                  </a:moveTo>
                  <a:lnTo>
                    <a:pt x="5332730" y="840486"/>
                  </a:lnTo>
                </a:path>
                <a:path w="5346700" h="1412875">
                  <a:moveTo>
                    <a:pt x="4699" y="698500"/>
                  </a:moveTo>
                  <a:lnTo>
                    <a:pt x="5332730" y="698500"/>
                  </a:lnTo>
                </a:path>
                <a:path w="5346700" h="1412875">
                  <a:moveTo>
                    <a:pt x="4699" y="561086"/>
                  </a:moveTo>
                  <a:lnTo>
                    <a:pt x="5332730" y="561086"/>
                  </a:lnTo>
                </a:path>
                <a:path w="5346700" h="1412875">
                  <a:moveTo>
                    <a:pt x="4699" y="419100"/>
                  </a:moveTo>
                  <a:lnTo>
                    <a:pt x="5332730" y="419100"/>
                  </a:lnTo>
                </a:path>
                <a:path w="5346700" h="1412875">
                  <a:moveTo>
                    <a:pt x="4699" y="281686"/>
                  </a:moveTo>
                  <a:lnTo>
                    <a:pt x="5332730" y="281686"/>
                  </a:lnTo>
                </a:path>
                <a:path w="5346700" h="1412875">
                  <a:moveTo>
                    <a:pt x="4699" y="139700"/>
                  </a:moveTo>
                  <a:lnTo>
                    <a:pt x="5332730" y="139700"/>
                  </a:lnTo>
                </a:path>
                <a:path w="5346700" h="1412875">
                  <a:moveTo>
                    <a:pt x="0" y="0"/>
                  </a:moveTo>
                  <a:lnTo>
                    <a:pt x="248920" y="1379474"/>
                  </a:lnTo>
                </a:path>
                <a:path w="5346700" h="1412875">
                  <a:moveTo>
                    <a:pt x="266700" y="0"/>
                  </a:moveTo>
                  <a:lnTo>
                    <a:pt x="515620" y="1379474"/>
                  </a:lnTo>
                </a:path>
                <a:path w="5346700" h="1412875">
                  <a:moveTo>
                    <a:pt x="535051" y="0"/>
                  </a:moveTo>
                  <a:lnTo>
                    <a:pt x="783971" y="1379474"/>
                  </a:lnTo>
                </a:path>
                <a:path w="5346700" h="1412875">
                  <a:moveTo>
                    <a:pt x="801751" y="0"/>
                  </a:moveTo>
                  <a:lnTo>
                    <a:pt x="1050671" y="1379474"/>
                  </a:lnTo>
                </a:path>
                <a:path w="5346700" h="1412875">
                  <a:moveTo>
                    <a:pt x="1055751" y="0"/>
                  </a:moveTo>
                  <a:lnTo>
                    <a:pt x="1304671" y="137947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1599691" y="4008247"/>
            <a:ext cx="153670" cy="1412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1140"/>
              </a:lnSpc>
              <a:spcBef>
                <a:spcPts val="95"/>
              </a:spcBef>
            </a:pPr>
            <a:r>
              <a:rPr dirty="0" sz="1000">
                <a:latin typeface="Times New Roman"/>
                <a:cs typeface="Times New Roman"/>
              </a:rPr>
              <a:t>10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ts val="1080"/>
              </a:lnSpc>
            </a:pPr>
            <a:r>
              <a:rPr dirty="0" sz="1000" spc="-5">
                <a:latin typeface="Times New Roman"/>
                <a:cs typeface="Times New Roman"/>
              </a:rPr>
              <a:t>9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ts val="1080"/>
              </a:lnSpc>
            </a:pPr>
            <a:r>
              <a:rPr dirty="0" sz="1000" spc="-5">
                <a:latin typeface="Times New Roman"/>
                <a:cs typeface="Times New Roman"/>
              </a:rPr>
              <a:t>8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ts val="1080"/>
              </a:lnSpc>
            </a:pPr>
            <a:r>
              <a:rPr dirty="0" sz="1000" spc="-5">
                <a:latin typeface="Times New Roman"/>
                <a:cs typeface="Times New Roman"/>
              </a:rPr>
              <a:t>7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ts val="1080"/>
              </a:lnSpc>
            </a:pPr>
            <a:r>
              <a:rPr dirty="0" sz="1000" spc="-5">
                <a:latin typeface="Times New Roman"/>
                <a:cs typeface="Times New Roman"/>
              </a:rPr>
              <a:t>6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ts val="1080"/>
              </a:lnSpc>
            </a:pPr>
            <a:r>
              <a:rPr dirty="0" sz="1000" spc="-5">
                <a:latin typeface="Times New Roman"/>
                <a:cs typeface="Times New Roman"/>
              </a:rPr>
              <a:t>5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ts val="1080"/>
              </a:lnSpc>
            </a:pPr>
            <a:r>
              <a:rPr dirty="0" sz="1000" spc="-5">
                <a:latin typeface="Times New Roman"/>
                <a:cs typeface="Times New Roman"/>
              </a:rPr>
              <a:t>4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ts val="1080"/>
              </a:lnSpc>
            </a:pPr>
            <a:r>
              <a:rPr dirty="0" sz="1000" spc="-5">
                <a:latin typeface="Times New Roman"/>
                <a:cs typeface="Times New Roman"/>
              </a:rPr>
              <a:t>3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ts val="1080"/>
              </a:lnSpc>
            </a:pPr>
            <a:r>
              <a:rPr dirty="0" sz="1000" spc="-5">
                <a:latin typeface="Times New Roman"/>
                <a:cs typeface="Times New Roman"/>
              </a:rPr>
              <a:t>2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ts val="1140"/>
              </a:lnSpc>
            </a:pPr>
            <a:r>
              <a:rPr dirty="0" sz="1000" spc="-5">
                <a:latin typeface="Times New Roman"/>
                <a:cs typeface="Times New Roman"/>
              </a:rPr>
              <a:t>1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599691" y="5380101"/>
            <a:ext cx="8890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">
                <a:latin typeface="Times New Roman"/>
                <a:cs typeface="Times New Roman"/>
              </a:rPr>
              <a:t>0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961123" y="5547766"/>
            <a:ext cx="1573530" cy="20827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20"/>
              </a:lnSpc>
              <a:tabLst>
                <a:tab pos="433705" algn="l"/>
              </a:tabLst>
            </a:pPr>
            <a:r>
              <a:rPr dirty="0" baseline="3472" sz="2400" b="1">
                <a:latin typeface="Times New Roman"/>
                <a:cs typeface="Times New Roman"/>
              </a:rPr>
              <a:t>15	</a:t>
            </a:r>
            <a:r>
              <a:rPr dirty="0" sz="1200" spc="-5" b="1">
                <a:latin typeface="Times New Roman"/>
                <a:cs typeface="Times New Roman"/>
              </a:rPr>
              <a:t>CENTIMETRES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398327" y="4629148"/>
            <a:ext cx="165735" cy="25146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190"/>
              </a:lnSpc>
            </a:pPr>
            <a:r>
              <a:rPr dirty="0" sz="1000">
                <a:latin typeface="Times New Roman"/>
                <a:cs typeface="Times New Roman"/>
              </a:rPr>
              <a:t>MM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96416" y="5562091"/>
            <a:ext cx="2787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latin typeface="Times New Roman"/>
                <a:cs typeface="Times New Roman"/>
              </a:rPr>
              <a:t>CM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693545" y="5492292"/>
            <a:ext cx="39370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78765" algn="l"/>
              </a:tabLst>
            </a:pPr>
            <a:r>
              <a:rPr dirty="0" sz="1600" spc="-5" b="1">
                <a:latin typeface="Times New Roman"/>
                <a:cs typeface="Times New Roman"/>
              </a:rPr>
              <a:t>5</a:t>
            </a:r>
            <a:r>
              <a:rPr dirty="0" sz="1600" spc="-5" b="1">
                <a:latin typeface="Times New Roman"/>
                <a:cs typeface="Times New Roman"/>
              </a:rPr>
              <a:t>	</a:t>
            </a:r>
            <a:r>
              <a:rPr dirty="0" baseline="1736" sz="2400" spc="-7" b="1">
                <a:latin typeface="Times New Roman"/>
                <a:cs typeface="Times New Roman"/>
              </a:rPr>
              <a:t>4</a:t>
            </a:r>
            <a:endParaRPr baseline="1736" sz="2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198370" y="5485891"/>
            <a:ext cx="12700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Times New Roman"/>
                <a:cs typeface="Times New Roman"/>
              </a:rPr>
              <a:t>3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414777" y="5488635"/>
            <a:ext cx="3759835" cy="9359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80645">
              <a:lnSpc>
                <a:spcPct val="100000"/>
              </a:lnSpc>
              <a:spcBef>
                <a:spcPts val="95"/>
              </a:spcBef>
              <a:tabLst>
                <a:tab pos="365760" algn="l"/>
                <a:tab pos="616585" algn="l"/>
                <a:tab pos="1915160" algn="l"/>
                <a:tab pos="3261360" algn="l"/>
              </a:tabLst>
            </a:pPr>
            <a:r>
              <a:rPr dirty="0" baseline="3472" sz="2400" spc="-7" b="1">
                <a:latin typeface="Times New Roman"/>
                <a:cs typeface="Times New Roman"/>
              </a:rPr>
              <a:t>2	</a:t>
            </a:r>
            <a:r>
              <a:rPr dirty="0" baseline="1736" sz="2400" spc="-7" b="1">
                <a:latin typeface="Times New Roman"/>
                <a:cs typeface="Times New Roman"/>
              </a:rPr>
              <a:t>1	0	5	</a:t>
            </a:r>
            <a:r>
              <a:rPr dirty="0" sz="1600" b="1">
                <a:latin typeface="Times New Roman"/>
                <a:cs typeface="Times New Roman"/>
              </a:rPr>
              <a:t>10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600">
              <a:latin typeface="Times New Roman"/>
              <a:cs typeface="Times New Roman"/>
            </a:endParaRPr>
          </a:p>
          <a:p>
            <a:pPr marL="1413510">
              <a:lnSpc>
                <a:spcPct val="100000"/>
              </a:lnSpc>
            </a:pPr>
            <a:r>
              <a:rPr dirty="0" sz="1400" spc="-30">
                <a:latin typeface="Times New Roman"/>
                <a:cs typeface="Times New Roman"/>
              </a:rPr>
              <a:t>R.F. </a:t>
            </a:r>
            <a:r>
              <a:rPr dirty="0" sz="1400">
                <a:latin typeface="Times New Roman"/>
                <a:cs typeface="Times New Roman"/>
              </a:rPr>
              <a:t>= 1 /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2.5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 spc="-10">
                <a:latin typeface="Times New Roman"/>
                <a:cs typeface="Times New Roman"/>
              </a:rPr>
              <a:t>DIAGONAL </a:t>
            </a:r>
            <a:r>
              <a:rPr dirty="0" sz="1400" spc="-5">
                <a:latin typeface="Times New Roman"/>
                <a:cs typeface="Times New Roman"/>
              </a:rPr>
              <a:t>SCALE SHOWING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CENTIMETERS.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-6350" y="0"/>
            <a:ext cx="9156700" cy="698500"/>
            <a:chOff x="-6350" y="0"/>
            <a:chExt cx="9156700" cy="698500"/>
          </a:xfrm>
        </p:grpSpPr>
        <p:sp>
          <p:nvSpPr>
            <p:cNvPr id="21" name="object 21"/>
            <p:cNvSpPr/>
            <p:nvPr/>
          </p:nvSpPr>
          <p:spPr>
            <a:xfrm>
              <a:off x="0" y="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CFF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0" y="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0" y="685800"/>
                  </a:moveTo>
                  <a:lnTo>
                    <a:pt x="9144000" y="6858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/>
          <p:nvPr/>
        </p:nvSpPr>
        <p:spPr>
          <a:xfrm>
            <a:off x="231140" y="141223"/>
            <a:ext cx="5627370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PROBLEM NO.6:</a:t>
            </a:r>
            <a:r>
              <a:rPr dirty="0" sz="1400">
                <a:latin typeface="Times New Roman"/>
                <a:cs typeface="Times New Roman"/>
              </a:rPr>
              <a:t>. </a:t>
            </a:r>
            <a:r>
              <a:rPr dirty="0" sz="1400" spc="-5">
                <a:latin typeface="Times New Roman"/>
                <a:cs typeface="Times New Roman"/>
              </a:rPr>
              <a:t>Draw </a:t>
            </a:r>
            <a:r>
              <a:rPr dirty="0" sz="1400">
                <a:latin typeface="Times New Roman"/>
                <a:cs typeface="Times New Roman"/>
              </a:rPr>
              <a:t>a diagonal scale of </a:t>
            </a:r>
            <a:r>
              <a:rPr dirty="0" sz="1400" spc="-30">
                <a:latin typeface="Times New Roman"/>
                <a:cs typeface="Times New Roman"/>
              </a:rPr>
              <a:t>R.F. </a:t>
            </a:r>
            <a:r>
              <a:rPr dirty="0" sz="1400">
                <a:latin typeface="Times New Roman"/>
                <a:cs typeface="Times New Roman"/>
              </a:rPr>
              <a:t>1: 2.5, showing </a:t>
            </a:r>
            <a:r>
              <a:rPr dirty="0" sz="1400" spc="-5">
                <a:latin typeface="Times New Roman"/>
                <a:cs typeface="Times New Roman"/>
              </a:rPr>
              <a:t>centimeters  </a:t>
            </a:r>
            <a:r>
              <a:rPr dirty="0" sz="1400">
                <a:latin typeface="Times New Roman"/>
                <a:cs typeface="Times New Roman"/>
              </a:rPr>
              <a:t>and </a:t>
            </a:r>
            <a:r>
              <a:rPr dirty="0" sz="1400" spc="-5">
                <a:latin typeface="Times New Roman"/>
                <a:cs typeface="Times New Roman"/>
              </a:rPr>
              <a:t>millimeters </a:t>
            </a:r>
            <a:r>
              <a:rPr dirty="0" sz="1400">
                <a:latin typeface="Times New Roman"/>
                <a:cs typeface="Times New Roman"/>
              </a:rPr>
              <a:t>and long enough to </a:t>
            </a:r>
            <a:r>
              <a:rPr dirty="0" sz="1400" spc="-5">
                <a:latin typeface="Times New Roman"/>
                <a:cs typeface="Times New Roman"/>
              </a:rPr>
              <a:t>measure </a:t>
            </a:r>
            <a:r>
              <a:rPr dirty="0" sz="1400">
                <a:latin typeface="Times New Roman"/>
                <a:cs typeface="Times New Roman"/>
              </a:rPr>
              <a:t>up to 20</a:t>
            </a:r>
            <a:r>
              <a:rPr dirty="0" sz="1400" spc="-1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centimeters.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-6350" y="679450"/>
            <a:ext cx="9156700" cy="2832100"/>
            <a:chOff x="-6350" y="679450"/>
            <a:chExt cx="9156700" cy="2832100"/>
          </a:xfrm>
        </p:grpSpPr>
        <p:sp>
          <p:nvSpPr>
            <p:cNvPr id="25" name="object 25"/>
            <p:cNvSpPr/>
            <p:nvPr/>
          </p:nvSpPr>
          <p:spPr>
            <a:xfrm>
              <a:off x="0" y="685800"/>
              <a:ext cx="9144000" cy="2819400"/>
            </a:xfrm>
            <a:custGeom>
              <a:avLst/>
              <a:gdLst/>
              <a:ahLst/>
              <a:cxnLst/>
              <a:rect l="l" t="t" r="r" b="b"/>
              <a:pathLst>
                <a:path w="9144000" h="2819400">
                  <a:moveTo>
                    <a:pt x="9144000" y="0"/>
                  </a:moveTo>
                  <a:lnTo>
                    <a:pt x="0" y="0"/>
                  </a:lnTo>
                  <a:lnTo>
                    <a:pt x="0" y="2819400"/>
                  </a:lnTo>
                  <a:lnTo>
                    <a:pt x="9144000" y="28194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C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0" y="685800"/>
              <a:ext cx="9144000" cy="2819400"/>
            </a:xfrm>
            <a:custGeom>
              <a:avLst/>
              <a:gdLst/>
              <a:ahLst/>
              <a:cxnLst/>
              <a:rect l="l" t="t" r="r" b="b"/>
              <a:pathLst>
                <a:path w="9144000" h="2819400">
                  <a:moveTo>
                    <a:pt x="0" y="2819400"/>
                  </a:moveTo>
                  <a:lnTo>
                    <a:pt x="9144000" y="28194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28194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/>
          <p:cNvSpPr txBox="1"/>
          <p:nvPr/>
        </p:nvSpPr>
        <p:spPr>
          <a:xfrm>
            <a:off x="383540" y="865377"/>
            <a:ext cx="4472940" cy="25869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 b="1">
                <a:latin typeface="Arial"/>
                <a:cs typeface="Arial"/>
              </a:rPr>
              <a:t>SOLUTION</a:t>
            </a:r>
            <a:r>
              <a:rPr dirty="0" sz="1400" spc="-4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STEPS: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400" spc="-45">
                <a:latin typeface="Arial"/>
                <a:cs typeface="Arial"/>
              </a:rPr>
              <a:t>R.F. </a:t>
            </a:r>
            <a:r>
              <a:rPr dirty="0" sz="1400">
                <a:latin typeface="Arial"/>
                <a:cs typeface="Arial"/>
              </a:rPr>
              <a:t>= 1 / 2.5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Length </a:t>
            </a:r>
            <a:r>
              <a:rPr dirty="0" sz="1400" spc="-5">
                <a:latin typeface="Arial"/>
                <a:cs typeface="Arial"/>
              </a:rPr>
              <a:t>of </a:t>
            </a:r>
            <a:r>
              <a:rPr dirty="0" sz="1400">
                <a:latin typeface="Arial"/>
                <a:cs typeface="Arial"/>
              </a:rPr>
              <a:t>scale = 1 / 2.5 X </a:t>
            </a:r>
            <a:r>
              <a:rPr dirty="0" sz="1400" spc="-5">
                <a:latin typeface="Arial"/>
                <a:cs typeface="Arial"/>
              </a:rPr>
              <a:t>20</a:t>
            </a:r>
            <a:r>
              <a:rPr dirty="0" sz="1400" spc="-16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cm.</a:t>
            </a:r>
            <a:endParaRPr sz="1400">
              <a:latin typeface="Arial"/>
              <a:cs typeface="Arial"/>
            </a:endParaRPr>
          </a:p>
          <a:p>
            <a:pPr marL="129159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= 8</a:t>
            </a:r>
            <a:r>
              <a:rPr dirty="0" sz="1400" spc="-3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cm.</a:t>
            </a:r>
            <a:endParaRPr sz="1400">
              <a:latin typeface="Arial"/>
              <a:cs typeface="Arial"/>
            </a:endParaRPr>
          </a:p>
          <a:p>
            <a:pPr marL="158750" marR="93345" indent="-146685">
              <a:lnSpc>
                <a:spcPct val="100000"/>
              </a:lnSpc>
              <a:buSzPct val="92857"/>
              <a:buAutoNum type="arabicPeriod"/>
              <a:tabLst>
                <a:tab pos="162560" algn="l"/>
              </a:tabLst>
            </a:pPr>
            <a:r>
              <a:rPr dirty="0" sz="1400" spc="-5">
                <a:latin typeface="Arial"/>
                <a:cs typeface="Arial"/>
              </a:rPr>
              <a:t>Draw </a:t>
            </a:r>
            <a:r>
              <a:rPr dirty="0" sz="1400">
                <a:latin typeface="Arial"/>
                <a:cs typeface="Arial"/>
              </a:rPr>
              <a:t>a line 8 </a:t>
            </a:r>
            <a:r>
              <a:rPr dirty="0" sz="1400" spc="5">
                <a:latin typeface="Arial"/>
                <a:cs typeface="Arial"/>
              </a:rPr>
              <a:t>cm </a:t>
            </a:r>
            <a:r>
              <a:rPr dirty="0" sz="1400">
                <a:latin typeface="Arial"/>
                <a:cs typeface="Arial"/>
              </a:rPr>
              <a:t>long </a:t>
            </a:r>
            <a:r>
              <a:rPr dirty="0" sz="1400" spc="-5">
                <a:latin typeface="Arial"/>
                <a:cs typeface="Arial"/>
              </a:rPr>
              <a:t>and divide </a:t>
            </a:r>
            <a:r>
              <a:rPr dirty="0" sz="1400">
                <a:latin typeface="Arial"/>
                <a:cs typeface="Arial"/>
              </a:rPr>
              <a:t>it in to 4 </a:t>
            </a:r>
            <a:r>
              <a:rPr dirty="0" sz="1400" spc="-5">
                <a:latin typeface="Arial"/>
                <a:cs typeface="Arial"/>
              </a:rPr>
              <a:t>equal</a:t>
            </a:r>
            <a:r>
              <a:rPr dirty="0" sz="1400" spc="-17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parts.  (Each part </a:t>
            </a:r>
            <a:r>
              <a:rPr dirty="0" sz="1400" spc="-5">
                <a:latin typeface="Arial"/>
                <a:cs typeface="Arial"/>
              </a:rPr>
              <a:t>will </a:t>
            </a:r>
            <a:r>
              <a:rPr dirty="0" sz="1400">
                <a:latin typeface="Arial"/>
                <a:cs typeface="Arial"/>
              </a:rPr>
              <a:t>represent a length </a:t>
            </a:r>
            <a:r>
              <a:rPr dirty="0" sz="1400" spc="-5">
                <a:latin typeface="Arial"/>
                <a:cs typeface="Arial"/>
              </a:rPr>
              <a:t>of </a:t>
            </a:r>
            <a:r>
              <a:rPr dirty="0" sz="1400">
                <a:latin typeface="Arial"/>
                <a:cs typeface="Arial"/>
              </a:rPr>
              <a:t>5</a:t>
            </a:r>
            <a:r>
              <a:rPr dirty="0" sz="1400" spc="-15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cm.)</a:t>
            </a:r>
            <a:endParaRPr sz="1400">
              <a:latin typeface="Arial"/>
              <a:cs typeface="Arial"/>
            </a:endParaRPr>
          </a:p>
          <a:p>
            <a:pPr marL="158750" marR="1080770" indent="-146685">
              <a:lnSpc>
                <a:spcPct val="100000"/>
              </a:lnSpc>
              <a:buSzPct val="92857"/>
              <a:buAutoNum type="arabicPeriod"/>
              <a:tabLst>
                <a:tab pos="162560" algn="l"/>
              </a:tabLst>
            </a:pPr>
            <a:r>
              <a:rPr dirty="0" sz="1400" spc="-5">
                <a:latin typeface="Arial"/>
                <a:cs typeface="Arial"/>
              </a:rPr>
              <a:t>Divide </a:t>
            </a:r>
            <a:r>
              <a:rPr dirty="0" sz="1400">
                <a:latin typeface="Arial"/>
                <a:cs typeface="Arial"/>
              </a:rPr>
              <a:t>the first part into 5 </a:t>
            </a:r>
            <a:r>
              <a:rPr dirty="0" sz="1400" spc="-5">
                <a:latin typeface="Arial"/>
                <a:cs typeface="Arial"/>
              </a:rPr>
              <a:t>equal</a:t>
            </a:r>
            <a:r>
              <a:rPr dirty="0" sz="1400" spc="-18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divisions.  (Each </a:t>
            </a:r>
            <a:r>
              <a:rPr dirty="0" sz="1400" spc="-5">
                <a:latin typeface="Arial"/>
                <a:cs typeface="Arial"/>
              </a:rPr>
              <a:t>will </a:t>
            </a:r>
            <a:r>
              <a:rPr dirty="0" sz="1400">
                <a:latin typeface="Arial"/>
                <a:cs typeface="Arial"/>
              </a:rPr>
              <a:t>show 1</a:t>
            </a:r>
            <a:r>
              <a:rPr dirty="0" sz="1400" spc="-5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cm.)</a:t>
            </a:r>
            <a:endParaRPr sz="1400">
              <a:latin typeface="Arial"/>
              <a:cs typeface="Arial"/>
            </a:endParaRPr>
          </a:p>
          <a:p>
            <a:pPr marL="158750" marR="37465" indent="-146685">
              <a:lnSpc>
                <a:spcPct val="100000"/>
              </a:lnSpc>
              <a:buSzPct val="92857"/>
              <a:buAutoNum type="arabicPeriod"/>
              <a:tabLst>
                <a:tab pos="162560" algn="l"/>
              </a:tabLst>
            </a:pPr>
            <a:r>
              <a:rPr dirty="0" sz="1400" spc="-5">
                <a:latin typeface="Arial"/>
                <a:cs typeface="Arial"/>
              </a:rPr>
              <a:t>At </a:t>
            </a:r>
            <a:r>
              <a:rPr dirty="0" sz="1400">
                <a:latin typeface="Arial"/>
                <a:cs typeface="Arial"/>
              </a:rPr>
              <a:t>the left </a:t>
            </a:r>
            <a:r>
              <a:rPr dirty="0" sz="1400" spc="-5">
                <a:latin typeface="Arial"/>
                <a:cs typeface="Arial"/>
              </a:rPr>
              <a:t>hand end of </a:t>
            </a:r>
            <a:r>
              <a:rPr dirty="0" sz="1400">
                <a:latin typeface="Arial"/>
                <a:cs typeface="Arial"/>
              </a:rPr>
              <a:t>the line, draw a </a:t>
            </a:r>
            <a:r>
              <a:rPr dirty="0" sz="1400" spc="-5">
                <a:latin typeface="Arial"/>
                <a:cs typeface="Arial"/>
              </a:rPr>
              <a:t>vertical </a:t>
            </a:r>
            <a:r>
              <a:rPr dirty="0" sz="1400">
                <a:latin typeface="Arial"/>
                <a:cs typeface="Arial"/>
              </a:rPr>
              <a:t>line</a:t>
            </a:r>
            <a:r>
              <a:rPr dirty="0" sz="1400" spc="-18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and  on </a:t>
            </a:r>
            <a:r>
              <a:rPr dirty="0" sz="1400">
                <a:latin typeface="Arial"/>
                <a:cs typeface="Arial"/>
              </a:rPr>
              <a:t>it </a:t>
            </a:r>
            <a:r>
              <a:rPr dirty="0" sz="1400" spc="-5">
                <a:latin typeface="Arial"/>
                <a:cs typeface="Arial"/>
              </a:rPr>
              <a:t>step-off 10 equal divisions of any</a:t>
            </a:r>
            <a:r>
              <a:rPr dirty="0" sz="1400" spc="-10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length.</a:t>
            </a:r>
            <a:endParaRPr sz="1400">
              <a:latin typeface="Arial"/>
              <a:cs typeface="Arial"/>
            </a:endParaRPr>
          </a:p>
          <a:p>
            <a:pPr marL="161925" indent="-149860">
              <a:lnSpc>
                <a:spcPct val="100000"/>
              </a:lnSpc>
              <a:buSzPct val="92857"/>
              <a:buAutoNum type="arabicPeriod"/>
              <a:tabLst>
                <a:tab pos="162560" algn="l"/>
              </a:tabLst>
            </a:pPr>
            <a:r>
              <a:rPr dirty="0" sz="1400" spc="-5">
                <a:latin typeface="Arial"/>
                <a:cs typeface="Arial"/>
              </a:rPr>
              <a:t>Complete </a:t>
            </a:r>
            <a:r>
              <a:rPr dirty="0" sz="1400">
                <a:latin typeface="Arial"/>
                <a:cs typeface="Arial"/>
              </a:rPr>
              <a:t>the scale </a:t>
            </a:r>
            <a:r>
              <a:rPr dirty="0" sz="1400" spc="-5">
                <a:latin typeface="Arial"/>
                <a:cs typeface="Arial"/>
              </a:rPr>
              <a:t>as explained </a:t>
            </a:r>
            <a:r>
              <a:rPr dirty="0" sz="1400">
                <a:latin typeface="Arial"/>
                <a:cs typeface="Arial"/>
              </a:rPr>
              <a:t>in </a:t>
            </a:r>
            <a:r>
              <a:rPr dirty="0" sz="1400" spc="-5">
                <a:latin typeface="Arial"/>
                <a:cs typeface="Arial"/>
              </a:rPr>
              <a:t>previous</a:t>
            </a:r>
            <a:r>
              <a:rPr dirty="0" sz="1400" spc="-10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problems.</a:t>
            </a:r>
            <a:endParaRPr sz="1400">
              <a:latin typeface="Arial"/>
              <a:cs typeface="Arial"/>
            </a:endParaRPr>
          </a:p>
          <a:p>
            <a:pPr marL="158750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</a:rPr>
              <a:t>Show </a:t>
            </a:r>
            <a:r>
              <a:rPr dirty="0" sz="1400">
                <a:latin typeface="Arial"/>
                <a:cs typeface="Arial"/>
              </a:rPr>
              <a:t>the distance 13.4 </a:t>
            </a:r>
            <a:r>
              <a:rPr dirty="0" sz="1400" spc="5">
                <a:latin typeface="Arial"/>
                <a:cs typeface="Arial"/>
              </a:rPr>
              <a:t>cm </a:t>
            </a:r>
            <a:r>
              <a:rPr dirty="0" sz="1400" spc="-5">
                <a:latin typeface="Arial"/>
                <a:cs typeface="Arial"/>
              </a:rPr>
              <a:t>on</a:t>
            </a:r>
            <a:r>
              <a:rPr dirty="0" sz="1400" spc="-15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it.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2127250" y="3581400"/>
            <a:ext cx="3663950" cy="1377950"/>
            <a:chOff x="2127250" y="3581400"/>
            <a:chExt cx="3663950" cy="1377950"/>
          </a:xfrm>
        </p:grpSpPr>
        <p:sp>
          <p:nvSpPr>
            <p:cNvPr id="29" name="object 29"/>
            <p:cNvSpPr/>
            <p:nvPr/>
          </p:nvSpPr>
          <p:spPr>
            <a:xfrm>
              <a:off x="2127250" y="4870450"/>
              <a:ext cx="88900" cy="889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2190750" y="3581400"/>
              <a:ext cx="3562350" cy="1333500"/>
            </a:xfrm>
            <a:custGeom>
              <a:avLst/>
              <a:gdLst/>
              <a:ahLst/>
              <a:cxnLst/>
              <a:rect l="l" t="t" r="r" b="b"/>
              <a:pathLst>
                <a:path w="3562350" h="1333500">
                  <a:moveTo>
                    <a:pt x="0" y="1333500"/>
                  </a:moveTo>
                  <a:lnTo>
                    <a:pt x="0" y="38100"/>
                  </a:lnTo>
                </a:path>
                <a:path w="3562350" h="1333500">
                  <a:moveTo>
                    <a:pt x="3562350" y="1295400"/>
                  </a:moveTo>
                  <a:lnTo>
                    <a:pt x="3562350" y="0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2209800" y="3771900"/>
              <a:ext cx="3581400" cy="76200"/>
            </a:xfrm>
            <a:custGeom>
              <a:avLst/>
              <a:gdLst/>
              <a:ahLst/>
              <a:cxnLst/>
              <a:rect l="l" t="t" r="r" b="b"/>
              <a:pathLst>
                <a:path w="3581400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44450"/>
                  </a:lnTo>
                  <a:lnTo>
                    <a:pt x="63500" y="44450"/>
                  </a:lnTo>
                  <a:lnTo>
                    <a:pt x="63500" y="31750"/>
                  </a:lnTo>
                  <a:lnTo>
                    <a:pt x="76200" y="31750"/>
                  </a:lnTo>
                  <a:lnTo>
                    <a:pt x="76200" y="0"/>
                  </a:lnTo>
                  <a:close/>
                </a:path>
                <a:path w="3581400" h="76200">
                  <a:moveTo>
                    <a:pt x="3505200" y="0"/>
                  </a:moveTo>
                  <a:lnTo>
                    <a:pt x="3505200" y="76200"/>
                  </a:lnTo>
                  <a:lnTo>
                    <a:pt x="3568700" y="44450"/>
                  </a:lnTo>
                  <a:lnTo>
                    <a:pt x="3517900" y="44450"/>
                  </a:lnTo>
                  <a:lnTo>
                    <a:pt x="3517900" y="31750"/>
                  </a:lnTo>
                  <a:lnTo>
                    <a:pt x="3568700" y="31750"/>
                  </a:lnTo>
                  <a:lnTo>
                    <a:pt x="3505200" y="0"/>
                  </a:lnTo>
                  <a:close/>
                </a:path>
                <a:path w="3581400" h="76200">
                  <a:moveTo>
                    <a:pt x="76200" y="31750"/>
                  </a:moveTo>
                  <a:lnTo>
                    <a:pt x="63500" y="31750"/>
                  </a:lnTo>
                  <a:lnTo>
                    <a:pt x="63500" y="44450"/>
                  </a:lnTo>
                  <a:lnTo>
                    <a:pt x="76200" y="44450"/>
                  </a:lnTo>
                  <a:lnTo>
                    <a:pt x="76200" y="31750"/>
                  </a:lnTo>
                  <a:close/>
                </a:path>
                <a:path w="3581400" h="76200">
                  <a:moveTo>
                    <a:pt x="3505200" y="31750"/>
                  </a:moveTo>
                  <a:lnTo>
                    <a:pt x="76200" y="31750"/>
                  </a:lnTo>
                  <a:lnTo>
                    <a:pt x="76200" y="44450"/>
                  </a:lnTo>
                  <a:lnTo>
                    <a:pt x="3505200" y="44450"/>
                  </a:lnTo>
                  <a:lnTo>
                    <a:pt x="3505200" y="31750"/>
                  </a:lnTo>
                  <a:close/>
                </a:path>
                <a:path w="3581400" h="76200">
                  <a:moveTo>
                    <a:pt x="3568700" y="31750"/>
                  </a:moveTo>
                  <a:lnTo>
                    <a:pt x="3517900" y="31750"/>
                  </a:lnTo>
                  <a:lnTo>
                    <a:pt x="3517900" y="44450"/>
                  </a:lnTo>
                  <a:lnTo>
                    <a:pt x="3568700" y="44450"/>
                  </a:lnTo>
                  <a:lnTo>
                    <a:pt x="3581400" y="38100"/>
                  </a:lnTo>
                  <a:lnTo>
                    <a:pt x="3568700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/>
          <p:cNvSpPr txBox="1"/>
          <p:nvPr/>
        </p:nvSpPr>
        <p:spPr>
          <a:xfrm>
            <a:off x="3568700" y="3582161"/>
            <a:ext cx="70040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13 .4</a:t>
            </a:r>
            <a:r>
              <a:rPr dirty="0" sz="1400" spc="-11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CM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7002239" y="606952"/>
            <a:ext cx="2129790" cy="1570355"/>
            <a:chOff x="7002239" y="606952"/>
            <a:chExt cx="2129790" cy="1570355"/>
          </a:xfrm>
        </p:grpSpPr>
        <p:sp>
          <p:nvSpPr>
            <p:cNvPr id="34" name="object 34"/>
            <p:cNvSpPr/>
            <p:nvPr/>
          </p:nvSpPr>
          <p:spPr>
            <a:xfrm>
              <a:off x="7008584" y="613308"/>
              <a:ext cx="2117090" cy="1557655"/>
            </a:xfrm>
            <a:custGeom>
              <a:avLst/>
              <a:gdLst/>
              <a:ahLst/>
              <a:cxnLst/>
              <a:rect l="l" t="t" r="r" b="b"/>
              <a:pathLst>
                <a:path w="2117090" h="1557655">
                  <a:moveTo>
                    <a:pt x="375069" y="1525752"/>
                  </a:moveTo>
                  <a:lnTo>
                    <a:pt x="372567" y="1513408"/>
                  </a:lnTo>
                  <a:lnTo>
                    <a:pt x="365760" y="1503311"/>
                  </a:lnTo>
                  <a:lnTo>
                    <a:pt x="355663" y="1496504"/>
                  </a:lnTo>
                  <a:lnTo>
                    <a:pt x="343319" y="1494002"/>
                  </a:lnTo>
                  <a:lnTo>
                    <a:pt x="330962" y="1496504"/>
                  </a:lnTo>
                  <a:lnTo>
                    <a:pt x="320865" y="1503311"/>
                  </a:lnTo>
                  <a:lnTo>
                    <a:pt x="314058" y="1513408"/>
                  </a:lnTo>
                  <a:lnTo>
                    <a:pt x="311569" y="1525752"/>
                  </a:lnTo>
                  <a:lnTo>
                    <a:pt x="314058" y="1538109"/>
                  </a:lnTo>
                  <a:lnTo>
                    <a:pt x="320865" y="1548206"/>
                  </a:lnTo>
                  <a:lnTo>
                    <a:pt x="330962" y="1555013"/>
                  </a:lnTo>
                  <a:lnTo>
                    <a:pt x="343319" y="1557502"/>
                  </a:lnTo>
                  <a:lnTo>
                    <a:pt x="355663" y="1555013"/>
                  </a:lnTo>
                  <a:lnTo>
                    <a:pt x="365760" y="1548206"/>
                  </a:lnTo>
                  <a:lnTo>
                    <a:pt x="372567" y="1538109"/>
                  </a:lnTo>
                  <a:lnTo>
                    <a:pt x="375069" y="1525752"/>
                  </a:lnTo>
                  <a:close/>
                </a:path>
                <a:path w="2117090" h="1557655">
                  <a:moveTo>
                    <a:pt x="2117013" y="564934"/>
                  </a:moveTo>
                  <a:lnTo>
                    <a:pt x="2114766" y="523278"/>
                  </a:lnTo>
                  <a:lnTo>
                    <a:pt x="2102739" y="482142"/>
                  </a:lnTo>
                  <a:lnTo>
                    <a:pt x="2080768" y="442518"/>
                  </a:lnTo>
                  <a:lnTo>
                    <a:pt x="2048675" y="405358"/>
                  </a:lnTo>
                  <a:lnTo>
                    <a:pt x="2052142" y="399148"/>
                  </a:lnTo>
                  <a:lnTo>
                    <a:pt x="2055317" y="392874"/>
                  </a:lnTo>
                  <a:lnTo>
                    <a:pt x="2058187" y="386524"/>
                  </a:lnTo>
                  <a:lnTo>
                    <a:pt x="2060740" y="380085"/>
                  </a:lnTo>
                  <a:lnTo>
                    <a:pt x="2069426" y="341630"/>
                  </a:lnTo>
                  <a:lnTo>
                    <a:pt x="2067623" y="303822"/>
                  </a:lnTo>
                  <a:lnTo>
                    <a:pt x="2035429" y="233972"/>
                  </a:lnTo>
                  <a:lnTo>
                    <a:pt x="2006523" y="203835"/>
                  </a:lnTo>
                  <a:lnTo>
                    <a:pt x="1970049" y="178142"/>
                  </a:lnTo>
                  <a:lnTo>
                    <a:pt x="1926742" y="157835"/>
                  </a:lnTo>
                  <a:lnTo>
                    <a:pt x="1877352" y="143865"/>
                  </a:lnTo>
                  <a:lnTo>
                    <a:pt x="1873694" y="133959"/>
                  </a:lnTo>
                  <a:lnTo>
                    <a:pt x="1866607" y="114757"/>
                  </a:lnTo>
                  <a:lnTo>
                    <a:pt x="1849374" y="87604"/>
                  </a:lnTo>
                  <a:lnTo>
                    <a:pt x="1848891" y="87096"/>
                  </a:lnTo>
                  <a:lnTo>
                    <a:pt x="1826094" y="63042"/>
                  </a:lnTo>
                  <a:lnTo>
                    <a:pt x="1824621" y="61950"/>
                  </a:lnTo>
                  <a:lnTo>
                    <a:pt x="1797215" y="41630"/>
                  </a:lnTo>
                  <a:lnTo>
                    <a:pt x="1751545" y="19265"/>
                  </a:lnTo>
                  <a:lnTo>
                    <a:pt x="1701800" y="5537"/>
                  </a:lnTo>
                  <a:lnTo>
                    <a:pt x="1649984" y="304"/>
                  </a:lnTo>
                  <a:lnTo>
                    <a:pt x="1598091" y="3454"/>
                  </a:lnTo>
                  <a:lnTo>
                    <a:pt x="1548130" y="14859"/>
                  </a:lnTo>
                  <a:lnTo>
                    <a:pt x="1502117" y="34404"/>
                  </a:lnTo>
                  <a:lnTo>
                    <a:pt x="1462062" y="61950"/>
                  </a:lnTo>
                  <a:lnTo>
                    <a:pt x="1446161" y="48285"/>
                  </a:lnTo>
                  <a:lnTo>
                    <a:pt x="1408696" y="25501"/>
                  </a:lnTo>
                  <a:lnTo>
                    <a:pt x="1341170" y="4203"/>
                  </a:lnTo>
                  <a:lnTo>
                    <a:pt x="1293774" y="0"/>
                  </a:lnTo>
                  <a:lnTo>
                    <a:pt x="1247025" y="3568"/>
                  </a:lnTo>
                  <a:lnTo>
                    <a:pt x="1202664" y="14490"/>
                  </a:lnTo>
                  <a:lnTo>
                    <a:pt x="1162380" y="32346"/>
                  </a:lnTo>
                  <a:lnTo>
                    <a:pt x="1127925" y="56680"/>
                  </a:lnTo>
                  <a:lnTo>
                    <a:pt x="1101001" y="87096"/>
                  </a:lnTo>
                  <a:lnTo>
                    <a:pt x="1087043" y="77698"/>
                  </a:lnTo>
                  <a:lnTo>
                    <a:pt x="1040295" y="54330"/>
                  </a:lnTo>
                  <a:lnTo>
                    <a:pt x="991362" y="39611"/>
                  </a:lnTo>
                  <a:lnTo>
                    <a:pt x="940955" y="32575"/>
                  </a:lnTo>
                  <a:lnTo>
                    <a:pt x="890511" y="32905"/>
                  </a:lnTo>
                  <a:lnTo>
                    <a:pt x="841438" y="40284"/>
                  </a:lnTo>
                  <a:lnTo>
                    <a:pt x="795159" y="54394"/>
                  </a:lnTo>
                  <a:lnTo>
                    <a:pt x="753110" y="74930"/>
                  </a:lnTo>
                  <a:lnTo>
                    <a:pt x="716699" y="101561"/>
                  </a:lnTo>
                  <a:lnTo>
                    <a:pt x="687362" y="133959"/>
                  </a:lnTo>
                  <a:lnTo>
                    <a:pt x="637628" y="116446"/>
                  </a:lnTo>
                  <a:lnTo>
                    <a:pt x="585025" y="105308"/>
                  </a:lnTo>
                  <a:lnTo>
                    <a:pt x="530656" y="100723"/>
                  </a:lnTo>
                  <a:lnTo>
                    <a:pt x="475653" y="102844"/>
                  </a:lnTo>
                  <a:lnTo>
                    <a:pt x="423113" y="111302"/>
                  </a:lnTo>
                  <a:lnTo>
                    <a:pt x="374408" y="125463"/>
                  </a:lnTo>
                  <a:lnTo>
                    <a:pt x="330123" y="144767"/>
                  </a:lnTo>
                  <a:lnTo>
                    <a:pt x="290830" y="168643"/>
                  </a:lnTo>
                  <a:lnTo>
                    <a:pt x="257111" y="196545"/>
                  </a:lnTo>
                  <a:lnTo>
                    <a:pt x="229565" y="227901"/>
                  </a:lnTo>
                  <a:lnTo>
                    <a:pt x="208762" y="262128"/>
                  </a:lnTo>
                  <a:lnTo>
                    <a:pt x="195300" y="298691"/>
                  </a:lnTo>
                  <a:lnTo>
                    <a:pt x="189738" y="337019"/>
                  </a:lnTo>
                  <a:lnTo>
                    <a:pt x="192697" y="376529"/>
                  </a:lnTo>
                  <a:lnTo>
                    <a:pt x="190919" y="380085"/>
                  </a:lnTo>
                  <a:lnTo>
                    <a:pt x="142011" y="388175"/>
                  </a:lnTo>
                  <a:lnTo>
                    <a:pt x="97599" y="404241"/>
                  </a:lnTo>
                  <a:lnTo>
                    <a:pt x="59436" y="427469"/>
                  </a:lnTo>
                  <a:lnTo>
                    <a:pt x="29248" y="457047"/>
                  </a:lnTo>
                  <a:lnTo>
                    <a:pt x="7188" y="495960"/>
                  </a:lnTo>
                  <a:lnTo>
                    <a:pt x="0" y="536397"/>
                  </a:lnTo>
                  <a:lnTo>
                    <a:pt x="6934" y="576300"/>
                  </a:lnTo>
                  <a:lnTo>
                    <a:pt x="27279" y="613625"/>
                  </a:lnTo>
                  <a:lnTo>
                    <a:pt x="60312" y="646315"/>
                  </a:lnTo>
                  <a:lnTo>
                    <a:pt x="105321" y="672312"/>
                  </a:lnTo>
                  <a:lnTo>
                    <a:pt x="77393" y="699630"/>
                  </a:lnTo>
                  <a:lnTo>
                    <a:pt x="58369" y="730351"/>
                  </a:lnTo>
                  <a:lnTo>
                    <a:pt x="48755" y="763371"/>
                  </a:lnTo>
                  <a:lnTo>
                    <a:pt x="49060" y="797534"/>
                  </a:lnTo>
                  <a:lnTo>
                    <a:pt x="63284" y="838212"/>
                  </a:lnTo>
                  <a:lnTo>
                    <a:pt x="90614" y="873518"/>
                  </a:lnTo>
                  <a:lnTo>
                    <a:pt x="128803" y="902144"/>
                  </a:lnTo>
                  <a:lnTo>
                    <a:pt x="175590" y="922769"/>
                  </a:lnTo>
                  <a:lnTo>
                    <a:pt x="228714" y="934110"/>
                  </a:lnTo>
                  <a:lnTo>
                    <a:pt x="285915" y="934821"/>
                  </a:lnTo>
                  <a:lnTo>
                    <a:pt x="287312" y="936472"/>
                  </a:lnTo>
                  <a:lnTo>
                    <a:pt x="319328" y="970915"/>
                  </a:lnTo>
                  <a:lnTo>
                    <a:pt x="353263" y="998220"/>
                  </a:lnTo>
                  <a:lnTo>
                    <a:pt x="391160" y="1021562"/>
                  </a:lnTo>
                  <a:lnTo>
                    <a:pt x="432396" y="1040853"/>
                  </a:lnTo>
                  <a:lnTo>
                    <a:pt x="476364" y="1055954"/>
                  </a:lnTo>
                  <a:lnTo>
                    <a:pt x="522427" y="1066761"/>
                  </a:lnTo>
                  <a:lnTo>
                    <a:pt x="569988" y="1073175"/>
                  </a:lnTo>
                  <a:lnTo>
                    <a:pt x="618426" y="1075055"/>
                  </a:lnTo>
                  <a:lnTo>
                    <a:pt x="667105" y="1072311"/>
                  </a:lnTo>
                  <a:lnTo>
                    <a:pt x="715429" y="1064831"/>
                  </a:lnTo>
                  <a:lnTo>
                    <a:pt x="762774" y="1052474"/>
                  </a:lnTo>
                  <a:lnTo>
                    <a:pt x="808520" y="1035151"/>
                  </a:lnTo>
                  <a:lnTo>
                    <a:pt x="844130" y="1067917"/>
                  </a:lnTo>
                  <a:lnTo>
                    <a:pt x="886510" y="1095540"/>
                  </a:lnTo>
                  <a:lnTo>
                    <a:pt x="934618" y="1117460"/>
                  </a:lnTo>
                  <a:lnTo>
                    <a:pt x="987463" y="1133068"/>
                  </a:lnTo>
                  <a:lnTo>
                    <a:pt x="1040028" y="1141476"/>
                  </a:lnTo>
                  <a:lnTo>
                    <a:pt x="1092339" y="1143482"/>
                  </a:lnTo>
                  <a:lnTo>
                    <a:pt x="1143533" y="1139469"/>
                  </a:lnTo>
                  <a:lnTo>
                    <a:pt x="1192758" y="1129728"/>
                  </a:lnTo>
                  <a:lnTo>
                    <a:pt x="1239189" y="1114628"/>
                  </a:lnTo>
                  <a:lnTo>
                    <a:pt x="1281963" y="1094486"/>
                  </a:lnTo>
                  <a:lnTo>
                    <a:pt x="1320228" y="1069644"/>
                  </a:lnTo>
                  <a:lnTo>
                    <a:pt x="1353146" y="1040434"/>
                  </a:lnTo>
                  <a:lnTo>
                    <a:pt x="1379880" y="1007198"/>
                  </a:lnTo>
                  <a:lnTo>
                    <a:pt x="1399578" y="970254"/>
                  </a:lnTo>
                  <a:lnTo>
                    <a:pt x="1433995" y="983792"/>
                  </a:lnTo>
                  <a:lnTo>
                    <a:pt x="1470418" y="993648"/>
                  </a:lnTo>
                  <a:lnTo>
                    <a:pt x="1508353" y="999705"/>
                  </a:lnTo>
                  <a:lnTo>
                    <a:pt x="1547279" y="1001877"/>
                  </a:lnTo>
                  <a:lnTo>
                    <a:pt x="1604365" y="997978"/>
                  </a:lnTo>
                  <a:lnTo>
                    <a:pt x="1657642" y="986155"/>
                  </a:lnTo>
                  <a:lnTo>
                    <a:pt x="1698218" y="970254"/>
                  </a:lnTo>
                  <a:lnTo>
                    <a:pt x="1705927" y="967244"/>
                  </a:lnTo>
                  <a:lnTo>
                    <a:pt x="1748104" y="942060"/>
                  </a:lnTo>
                  <a:lnTo>
                    <a:pt x="1783016" y="911466"/>
                  </a:lnTo>
                  <a:lnTo>
                    <a:pt x="1809496" y="876261"/>
                  </a:lnTo>
                  <a:lnTo>
                    <a:pt x="1826425" y="837285"/>
                  </a:lnTo>
                  <a:lnTo>
                    <a:pt x="1832648" y="795375"/>
                  </a:lnTo>
                  <a:lnTo>
                    <a:pt x="1874354" y="789000"/>
                  </a:lnTo>
                  <a:lnTo>
                    <a:pt x="1914410" y="778764"/>
                  </a:lnTo>
                  <a:lnTo>
                    <a:pt x="1952358" y="764819"/>
                  </a:lnTo>
                  <a:lnTo>
                    <a:pt x="1987715" y="747369"/>
                  </a:lnTo>
                  <a:lnTo>
                    <a:pt x="2031733" y="717550"/>
                  </a:lnTo>
                  <a:lnTo>
                    <a:pt x="2066861" y="683437"/>
                  </a:lnTo>
                  <a:lnTo>
                    <a:pt x="2092896" y="645972"/>
                  </a:lnTo>
                  <a:lnTo>
                    <a:pt x="2109673" y="606158"/>
                  </a:lnTo>
                  <a:lnTo>
                    <a:pt x="2117013" y="564934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7382256" y="1741551"/>
              <a:ext cx="290829" cy="33527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7008589" y="613302"/>
              <a:ext cx="2117090" cy="1143635"/>
            </a:xfrm>
            <a:custGeom>
              <a:avLst/>
              <a:gdLst/>
              <a:ahLst/>
              <a:cxnLst/>
              <a:rect l="l" t="t" r="r" b="b"/>
              <a:pathLst>
                <a:path w="2117090" h="1143635">
                  <a:moveTo>
                    <a:pt x="192691" y="376535"/>
                  </a:moveTo>
                  <a:lnTo>
                    <a:pt x="189744" y="337016"/>
                  </a:lnTo>
                  <a:lnTo>
                    <a:pt x="195296" y="298694"/>
                  </a:lnTo>
                  <a:lnTo>
                    <a:pt x="208764" y="262132"/>
                  </a:lnTo>
                  <a:lnTo>
                    <a:pt x="229564" y="227894"/>
                  </a:lnTo>
                  <a:lnTo>
                    <a:pt x="257112" y="196544"/>
                  </a:lnTo>
                  <a:lnTo>
                    <a:pt x="290825" y="168646"/>
                  </a:lnTo>
                  <a:lnTo>
                    <a:pt x="330118" y="144764"/>
                  </a:lnTo>
                  <a:lnTo>
                    <a:pt x="374409" y="125461"/>
                  </a:lnTo>
                  <a:lnTo>
                    <a:pt x="423113" y="111302"/>
                  </a:lnTo>
                  <a:lnTo>
                    <a:pt x="475647" y="102850"/>
                  </a:lnTo>
                  <a:lnTo>
                    <a:pt x="530658" y="100729"/>
                  </a:lnTo>
                  <a:lnTo>
                    <a:pt x="585026" y="105311"/>
                  </a:lnTo>
                  <a:lnTo>
                    <a:pt x="637632" y="116441"/>
                  </a:lnTo>
                  <a:lnTo>
                    <a:pt x="687356" y="133965"/>
                  </a:lnTo>
                  <a:lnTo>
                    <a:pt x="716700" y="101555"/>
                  </a:lnTo>
                  <a:lnTo>
                    <a:pt x="753111" y="74928"/>
                  </a:lnTo>
                  <a:lnTo>
                    <a:pt x="795165" y="54399"/>
                  </a:lnTo>
                  <a:lnTo>
                    <a:pt x="841439" y="40287"/>
                  </a:lnTo>
                  <a:lnTo>
                    <a:pt x="890512" y="32907"/>
                  </a:lnTo>
                  <a:lnTo>
                    <a:pt x="940960" y="32577"/>
                  </a:lnTo>
                  <a:lnTo>
                    <a:pt x="991360" y="39615"/>
                  </a:lnTo>
                  <a:lnTo>
                    <a:pt x="1040289" y="54336"/>
                  </a:lnTo>
                  <a:lnTo>
                    <a:pt x="1087045" y="77696"/>
                  </a:lnTo>
                  <a:lnTo>
                    <a:pt x="1100995" y="87102"/>
                  </a:lnTo>
                  <a:lnTo>
                    <a:pt x="1127923" y="56685"/>
                  </a:lnTo>
                  <a:lnTo>
                    <a:pt x="1162384" y="32340"/>
                  </a:lnTo>
                  <a:lnTo>
                    <a:pt x="1202659" y="14493"/>
                  </a:lnTo>
                  <a:lnTo>
                    <a:pt x="1247028" y="3571"/>
                  </a:lnTo>
                  <a:lnTo>
                    <a:pt x="1293773" y="0"/>
                  </a:lnTo>
                  <a:lnTo>
                    <a:pt x="1341172" y="4206"/>
                  </a:lnTo>
                  <a:lnTo>
                    <a:pt x="1387507" y="16617"/>
                  </a:lnTo>
                  <a:lnTo>
                    <a:pt x="1428306" y="36096"/>
                  </a:lnTo>
                  <a:lnTo>
                    <a:pt x="1462056" y="61956"/>
                  </a:lnTo>
                  <a:lnTo>
                    <a:pt x="1502115" y="34405"/>
                  </a:lnTo>
                  <a:lnTo>
                    <a:pt x="1548128" y="14862"/>
                  </a:lnTo>
                  <a:lnTo>
                    <a:pt x="1598087" y="3453"/>
                  </a:lnTo>
                  <a:lnTo>
                    <a:pt x="1649982" y="301"/>
                  </a:lnTo>
                  <a:lnTo>
                    <a:pt x="1701807" y="5532"/>
                  </a:lnTo>
                  <a:lnTo>
                    <a:pt x="1751552" y="19268"/>
                  </a:lnTo>
                  <a:lnTo>
                    <a:pt x="1797209" y="41636"/>
                  </a:lnTo>
                  <a:lnTo>
                    <a:pt x="1849375" y="87610"/>
                  </a:lnTo>
                  <a:lnTo>
                    <a:pt x="1877346" y="143871"/>
                  </a:lnTo>
                  <a:lnTo>
                    <a:pt x="1926742" y="157834"/>
                  </a:lnTo>
                  <a:lnTo>
                    <a:pt x="1970045" y="178137"/>
                  </a:lnTo>
                  <a:lnTo>
                    <a:pt x="2006519" y="203834"/>
                  </a:lnTo>
                  <a:lnTo>
                    <a:pt x="2035430" y="233977"/>
                  </a:lnTo>
                  <a:lnTo>
                    <a:pt x="2056042" y="267621"/>
                  </a:lnTo>
                  <a:lnTo>
                    <a:pt x="2069429" y="341625"/>
                  </a:lnTo>
                  <a:lnTo>
                    <a:pt x="2060734" y="380091"/>
                  </a:lnTo>
                  <a:lnTo>
                    <a:pt x="2058188" y="386522"/>
                  </a:lnTo>
                  <a:lnTo>
                    <a:pt x="2055321" y="392870"/>
                  </a:lnTo>
                  <a:lnTo>
                    <a:pt x="2052144" y="399147"/>
                  </a:lnTo>
                  <a:lnTo>
                    <a:pt x="2048669" y="405364"/>
                  </a:lnTo>
                  <a:lnTo>
                    <a:pt x="2080763" y="442522"/>
                  </a:lnTo>
                  <a:lnTo>
                    <a:pt x="2102738" y="482147"/>
                  </a:lnTo>
                  <a:lnTo>
                    <a:pt x="2114766" y="523272"/>
                  </a:lnTo>
                  <a:lnTo>
                    <a:pt x="2117019" y="564930"/>
                  </a:lnTo>
                  <a:lnTo>
                    <a:pt x="2109671" y="606154"/>
                  </a:lnTo>
                  <a:lnTo>
                    <a:pt x="2092894" y="645977"/>
                  </a:lnTo>
                  <a:lnTo>
                    <a:pt x="2066859" y="683433"/>
                  </a:lnTo>
                  <a:lnTo>
                    <a:pt x="2031740" y="717555"/>
                  </a:lnTo>
                  <a:lnTo>
                    <a:pt x="1987709" y="747375"/>
                  </a:lnTo>
                  <a:lnTo>
                    <a:pt x="1952354" y="764823"/>
                  </a:lnTo>
                  <a:lnTo>
                    <a:pt x="1914415" y="778760"/>
                  </a:lnTo>
                  <a:lnTo>
                    <a:pt x="1874356" y="789005"/>
                  </a:lnTo>
                  <a:lnTo>
                    <a:pt x="1832642" y="795381"/>
                  </a:lnTo>
                  <a:lnTo>
                    <a:pt x="1826428" y="837289"/>
                  </a:lnTo>
                  <a:lnTo>
                    <a:pt x="1809503" y="876260"/>
                  </a:lnTo>
                  <a:lnTo>
                    <a:pt x="1783013" y="911462"/>
                  </a:lnTo>
                  <a:lnTo>
                    <a:pt x="1748108" y="942066"/>
                  </a:lnTo>
                  <a:lnTo>
                    <a:pt x="1705934" y="967240"/>
                  </a:lnTo>
                  <a:lnTo>
                    <a:pt x="1657638" y="986155"/>
                  </a:lnTo>
                  <a:lnTo>
                    <a:pt x="1604369" y="997979"/>
                  </a:lnTo>
                  <a:lnTo>
                    <a:pt x="1547273" y="1001883"/>
                  </a:lnTo>
                  <a:lnTo>
                    <a:pt x="1508354" y="999710"/>
                  </a:lnTo>
                  <a:lnTo>
                    <a:pt x="1470423" y="993644"/>
                  </a:lnTo>
                  <a:lnTo>
                    <a:pt x="1433991" y="983791"/>
                  </a:lnTo>
                  <a:lnTo>
                    <a:pt x="1399572" y="970260"/>
                  </a:lnTo>
                  <a:lnTo>
                    <a:pt x="1379882" y="1007195"/>
                  </a:lnTo>
                  <a:lnTo>
                    <a:pt x="1353152" y="1040435"/>
                  </a:lnTo>
                  <a:lnTo>
                    <a:pt x="1320229" y="1069644"/>
                  </a:lnTo>
                  <a:lnTo>
                    <a:pt x="1281958" y="1094486"/>
                  </a:lnTo>
                  <a:lnTo>
                    <a:pt x="1239187" y="1114627"/>
                  </a:lnTo>
                  <a:lnTo>
                    <a:pt x="1192763" y="1129731"/>
                  </a:lnTo>
                  <a:lnTo>
                    <a:pt x="1143531" y="1139463"/>
                  </a:lnTo>
                  <a:lnTo>
                    <a:pt x="1092338" y="1143488"/>
                  </a:lnTo>
                  <a:lnTo>
                    <a:pt x="1040031" y="1141470"/>
                  </a:lnTo>
                  <a:lnTo>
                    <a:pt x="987457" y="1133074"/>
                  </a:lnTo>
                  <a:lnTo>
                    <a:pt x="934619" y="1117453"/>
                  </a:lnTo>
                  <a:lnTo>
                    <a:pt x="886508" y="1095545"/>
                  </a:lnTo>
                  <a:lnTo>
                    <a:pt x="844136" y="1067923"/>
                  </a:lnTo>
                  <a:lnTo>
                    <a:pt x="808514" y="1035157"/>
                  </a:lnTo>
                  <a:lnTo>
                    <a:pt x="762773" y="1052477"/>
                  </a:lnTo>
                  <a:lnTo>
                    <a:pt x="715432" y="1064825"/>
                  </a:lnTo>
                  <a:lnTo>
                    <a:pt x="667110" y="1072314"/>
                  </a:lnTo>
                  <a:lnTo>
                    <a:pt x="618424" y="1075058"/>
                  </a:lnTo>
                  <a:lnTo>
                    <a:pt x="569991" y="1073171"/>
                  </a:lnTo>
                  <a:lnTo>
                    <a:pt x="522431" y="1066764"/>
                  </a:lnTo>
                  <a:lnTo>
                    <a:pt x="476360" y="1055952"/>
                  </a:lnTo>
                  <a:lnTo>
                    <a:pt x="432397" y="1040848"/>
                  </a:lnTo>
                  <a:lnTo>
                    <a:pt x="391159" y="1021566"/>
                  </a:lnTo>
                  <a:lnTo>
                    <a:pt x="353264" y="998218"/>
                  </a:lnTo>
                  <a:lnTo>
                    <a:pt x="319329" y="970918"/>
                  </a:lnTo>
                  <a:lnTo>
                    <a:pt x="289973" y="939780"/>
                  </a:lnTo>
                  <a:lnTo>
                    <a:pt x="287306" y="936478"/>
                  </a:lnTo>
                  <a:lnTo>
                    <a:pt x="285909" y="934827"/>
                  </a:lnTo>
                  <a:lnTo>
                    <a:pt x="228712" y="934103"/>
                  </a:lnTo>
                  <a:lnTo>
                    <a:pt x="175593" y="922771"/>
                  </a:lnTo>
                  <a:lnTo>
                    <a:pt x="128810" y="902140"/>
                  </a:lnTo>
                  <a:lnTo>
                    <a:pt x="90621" y="873519"/>
                  </a:lnTo>
                  <a:lnTo>
                    <a:pt x="63283" y="838216"/>
                  </a:lnTo>
                  <a:lnTo>
                    <a:pt x="49054" y="797540"/>
                  </a:lnTo>
                  <a:lnTo>
                    <a:pt x="48755" y="763365"/>
                  </a:lnTo>
                  <a:lnTo>
                    <a:pt x="58373" y="730357"/>
                  </a:lnTo>
                  <a:lnTo>
                    <a:pt x="77397" y="699635"/>
                  </a:lnTo>
                  <a:lnTo>
                    <a:pt x="105315" y="672318"/>
                  </a:lnTo>
                  <a:lnTo>
                    <a:pt x="60319" y="646318"/>
                  </a:lnTo>
                  <a:lnTo>
                    <a:pt x="27286" y="613630"/>
                  </a:lnTo>
                  <a:lnTo>
                    <a:pt x="6938" y="576306"/>
                  </a:lnTo>
                  <a:lnTo>
                    <a:pt x="0" y="536400"/>
                  </a:lnTo>
                  <a:lnTo>
                    <a:pt x="7193" y="495964"/>
                  </a:lnTo>
                  <a:lnTo>
                    <a:pt x="29242" y="457053"/>
                  </a:lnTo>
                  <a:lnTo>
                    <a:pt x="59433" y="427472"/>
                  </a:lnTo>
                  <a:lnTo>
                    <a:pt x="97600" y="404237"/>
                  </a:lnTo>
                  <a:lnTo>
                    <a:pt x="142007" y="388169"/>
                  </a:lnTo>
                  <a:lnTo>
                    <a:pt x="190913" y="380091"/>
                  </a:lnTo>
                  <a:lnTo>
                    <a:pt x="192691" y="37653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7313803" y="1735201"/>
              <a:ext cx="365632" cy="44196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7116064" y="1281048"/>
              <a:ext cx="1305560" cy="363220"/>
            </a:xfrm>
            <a:custGeom>
              <a:avLst/>
              <a:gdLst/>
              <a:ahLst/>
              <a:cxnLst/>
              <a:rect l="l" t="t" r="r" b="b"/>
              <a:pathLst>
                <a:path w="1305559" h="363219">
                  <a:moveTo>
                    <a:pt x="124078" y="21209"/>
                  </a:moveTo>
                  <a:lnTo>
                    <a:pt x="91690" y="21199"/>
                  </a:lnTo>
                  <a:lnTo>
                    <a:pt x="59848" y="17605"/>
                  </a:lnTo>
                  <a:lnTo>
                    <a:pt x="29102" y="10511"/>
                  </a:lnTo>
                  <a:lnTo>
                    <a:pt x="0" y="0"/>
                  </a:lnTo>
                </a:path>
                <a:path w="1305559" h="363219">
                  <a:moveTo>
                    <a:pt x="233425" y="251967"/>
                  </a:moveTo>
                  <a:lnTo>
                    <a:pt x="220237" y="255446"/>
                  </a:lnTo>
                  <a:lnTo>
                    <a:pt x="206787" y="258270"/>
                  </a:lnTo>
                  <a:lnTo>
                    <a:pt x="193099" y="260451"/>
                  </a:lnTo>
                  <a:lnTo>
                    <a:pt x="179196" y="262000"/>
                  </a:lnTo>
                </a:path>
                <a:path w="1305559" h="363219">
                  <a:moveTo>
                    <a:pt x="700912" y="362838"/>
                  </a:moveTo>
                  <a:lnTo>
                    <a:pt x="691509" y="351795"/>
                  </a:lnTo>
                  <a:lnTo>
                    <a:pt x="682926" y="340407"/>
                  </a:lnTo>
                  <a:lnTo>
                    <a:pt x="675177" y="328709"/>
                  </a:lnTo>
                  <a:lnTo>
                    <a:pt x="668274" y="316738"/>
                  </a:lnTo>
                </a:path>
                <a:path w="1305559" h="363219">
                  <a:moveTo>
                    <a:pt x="1305305" y="248030"/>
                  </a:moveTo>
                  <a:lnTo>
                    <a:pt x="1303424" y="260840"/>
                  </a:lnTo>
                  <a:lnTo>
                    <a:pt x="1300638" y="273542"/>
                  </a:lnTo>
                  <a:lnTo>
                    <a:pt x="1296947" y="286125"/>
                  </a:lnTo>
                  <a:lnTo>
                    <a:pt x="1292352" y="29857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8674608" y="1210563"/>
              <a:ext cx="171831" cy="20154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7201281" y="671576"/>
              <a:ext cx="1855470" cy="415290"/>
            </a:xfrm>
            <a:custGeom>
              <a:avLst/>
              <a:gdLst/>
              <a:ahLst/>
              <a:cxnLst/>
              <a:rect l="l" t="t" r="r" b="b"/>
              <a:pathLst>
                <a:path w="1855470" h="415290">
                  <a:moveTo>
                    <a:pt x="1855089" y="344297"/>
                  </a:moveTo>
                  <a:lnTo>
                    <a:pt x="1841640" y="364172"/>
                  </a:lnTo>
                  <a:lnTo>
                    <a:pt x="1825228" y="382714"/>
                  </a:lnTo>
                  <a:lnTo>
                    <a:pt x="1806029" y="399732"/>
                  </a:lnTo>
                  <a:lnTo>
                    <a:pt x="1784223" y="415036"/>
                  </a:lnTo>
                </a:path>
                <a:path w="1855470" h="415290">
                  <a:moveTo>
                    <a:pt x="1685036" y="81534"/>
                  </a:moveTo>
                  <a:lnTo>
                    <a:pt x="1686772" y="89844"/>
                  </a:lnTo>
                  <a:lnTo>
                    <a:pt x="1687972" y="98202"/>
                  </a:lnTo>
                  <a:lnTo>
                    <a:pt x="1688625" y="106608"/>
                  </a:lnTo>
                  <a:lnTo>
                    <a:pt x="1688719" y="115062"/>
                  </a:lnTo>
                </a:path>
                <a:path w="1855470" h="415290">
                  <a:moveTo>
                    <a:pt x="1232408" y="42545"/>
                  </a:moveTo>
                  <a:lnTo>
                    <a:pt x="1239904" y="31218"/>
                  </a:lnTo>
                  <a:lnTo>
                    <a:pt x="1248473" y="20319"/>
                  </a:lnTo>
                  <a:lnTo>
                    <a:pt x="1258089" y="9898"/>
                  </a:lnTo>
                  <a:lnTo>
                    <a:pt x="1268729" y="0"/>
                  </a:lnTo>
                </a:path>
                <a:path w="1855470" h="415290">
                  <a:moveTo>
                    <a:pt x="892937" y="62864"/>
                  </a:moveTo>
                  <a:lnTo>
                    <a:pt x="896121" y="53415"/>
                  </a:lnTo>
                  <a:lnTo>
                    <a:pt x="900128" y="44132"/>
                  </a:lnTo>
                  <a:lnTo>
                    <a:pt x="904920" y="35040"/>
                  </a:lnTo>
                  <a:lnTo>
                    <a:pt x="910463" y="26162"/>
                  </a:lnTo>
                </a:path>
                <a:path w="1855470" h="415290">
                  <a:moveTo>
                    <a:pt x="494411" y="75437"/>
                  </a:moveTo>
                  <a:lnTo>
                    <a:pt x="511407" y="83246"/>
                  </a:lnTo>
                  <a:lnTo>
                    <a:pt x="527700" y="91805"/>
                  </a:lnTo>
                  <a:lnTo>
                    <a:pt x="543256" y="101101"/>
                  </a:lnTo>
                  <a:lnTo>
                    <a:pt x="558038" y="111125"/>
                  </a:lnTo>
                </a:path>
                <a:path w="1855470" h="415290">
                  <a:moveTo>
                    <a:pt x="11175" y="355726"/>
                  </a:moveTo>
                  <a:lnTo>
                    <a:pt x="7625" y="346515"/>
                  </a:lnTo>
                  <a:lnTo>
                    <a:pt x="4587" y="337185"/>
                  </a:lnTo>
                  <a:lnTo>
                    <a:pt x="2049" y="327759"/>
                  </a:lnTo>
                  <a:lnTo>
                    <a:pt x="0" y="318262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/>
          <p:cNvSpPr txBox="1"/>
          <p:nvPr/>
        </p:nvSpPr>
        <p:spPr>
          <a:xfrm>
            <a:off x="7476870" y="777366"/>
            <a:ext cx="1366520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63525" marR="5080" indent="-25146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FFFF00"/>
                </a:solidFill>
                <a:latin typeface="Arial Black"/>
                <a:cs typeface="Arial Black"/>
              </a:rPr>
              <a:t>DI</a:t>
            </a:r>
            <a:r>
              <a:rPr dirty="0" sz="1800" spc="-35">
                <a:solidFill>
                  <a:srgbClr val="FFFF00"/>
                </a:solidFill>
                <a:latin typeface="Arial Black"/>
                <a:cs typeface="Arial Black"/>
              </a:rPr>
              <a:t>A</a:t>
            </a:r>
            <a:r>
              <a:rPr dirty="0" sz="1800">
                <a:solidFill>
                  <a:srgbClr val="FFFF00"/>
                </a:solidFill>
                <a:latin typeface="Arial Black"/>
                <a:cs typeface="Arial Black"/>
              </a:rPr>
              <a:t>GO</a:t>
            </a:r>
            <a:r>
              <a:rPr dirty="0" sz="1800" spc="-15">
                <a:solidFill>
                  <a:srgbClr val="FFFF00"/>
                </a:solidFill>
                <a:latin typeface="Arial Black"/>
                <a:cs typeface="Arial Black"/>
              </a:rPr>
              <a:t>N</a:t>
            </a:r>
            <a:r>
              <a:rPr dirty="0" sz="1800">
                <a:solidFill>
                  <a:srgbClr val="FFFF00"/>
                </a:solidFill>
                <a:latin typeface="Arial Black"/>
                <a:cs typeface="Arial Black"/>
              </a:rPr>
              <a:t>AL  </a:t>
            </a:r>
            <a:r>
              <a:rPr dirty="0" sz="1800" spc="-5">
                <a:solidFill>
                  <a:srgbClr val="FFFF00"/>
                </a:solidFill>
                <a:latin typeface="Arial Black"/>
                <a:cs typeface="Arial Black"/>
              </a:rPr>
              <a:t>SCALE</a:t>
            </a:r>
            <a:endParaRPr sz="1800">
              <a:latin typeface="Arial Black"/>
              <a:cs typeface="Arial Black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8010525" y="39687"/>
            <a:ext cx="1109980" cy="195580"/>
            <a:chOff x="8010525" y="39687"/>
            <a:chExt cx="1109980" cy="195580"/>
          </a:xfrm>
        </p:grpSpPr>
        <p:sp>
          <p:nvSpPr>
            <p:cNvPr id="43" name="object 43"/>
            <p:cNvSpPr/>
            <p:nvPr/>
          </p:nvSpPr>
          <p:spPr>
            <a:xfrm>
              <a:off x="8016875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8056753" y="77469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80168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91313" y="22796"/>
                  </a:moveTo>
                  <a:lnTo>
                    <a:pt x="116967" y="48450"/>
                  </a:lnTo>
                  <a:lnTo>
                    <a:pt x="116967" y="31432"/>
                  </a:lnTo>
                  <a:lnTo>
                    <a:pt x="134111" y="31432"/>
                  </a:lnTo>
                  <a:lnTo>
                    <a:pt x="134111" y="65595"/>
                  </a:lnTo>
                  <a:lnTo>
                    <a:pt x="159766" y="91249"/>
                  </a:lnTo>
                  <a:lnTo>
                    <a:pt x="142621" y="91249"/>
                  </a:lnTo>
                  <a:lnTo>
                    <a:pt x="142621" y="159702"/>
                  </a:lnTo>
                  <a:lnTo>
                    <a:pt x="39877" y="159702"/>
                  </a:lnTo>
                  <a:lnTo>
                    <a:pt x="39877" y="91249"/>
                  </a:lnTo>
                  <a:lnTo>
                    <a:pt x="22859" y="91249"/>
                  </a:lnTo>
                  <a:lnTo>
                    <a:pt x="91313" y="22796"/>
                  </a:lnTo>
                  <a:close/>
                </a:path>
                <a:path w="182879" h="182879">
                  <a:moveTo>
                    <a:pt x="116967" y="48450"/>
                  </a:moveTo>
                  <a:lnTo>
                    <a:pt x="134111" y="65595"/>
                  </a:lnTo>
                </a:path>
                <a:path w="182879" h="182879">
                  <a:moveTo>
                    <a:pt x="142621" y="91249"/>
                  </a:moveTo>
                  <a:lnTo>
                    <a:pt x="39877" y="91249"/>
                  </a:lnTo>
                </a:path>
                <a:path w="182879" h="182879">
                  <a:moveTo>
                    <a:pt x="82676" y="159702"/>
                  </a:moveTo>
                  <a:lnTo>
                    <a:pt x="82676" y="125539"/>
                  </a:lnTo>
                  <a:lnTo>
                    <a:pt x="99822" y="125539"/>
                  </a:lnTo>
                  <a:lnTo>
                    <a:pt x="99822" y="159702"/>
                  </a:lnTo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8382000" y="461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8382000" y="46037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23622" y="91249"/>
                  </a:moveTo>
                  <a:lnTo>
                    <a:pt x="160527" y="22796"/>
                  </a:lnTo>
                  <a:lnTo>
                    <a:pt x="160527" y="159702"/>
                  </a:lnTo>
                  <a:lnTo>
                    <a:pt x="23622" y="91249"/>
                  </a:lnTo>
                  <a:close/>
                </a:path>
                <a:path w="184150" h="182879">
                  <a:moveTo>
                    <a:pt x="0" y="182562"/>
                  </a:moveTo>
                  <a:lnTo>
                    <a:pt x="184150" y="182562"/>
                  </a:lnTo>
                  <a:lnTo>
                    <a:pt x="184150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8566150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8566150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59766" y="91249"/>
                  </a:moveTo>
                  <a:lnTo>
                    <a:pt x="22859" y="159702"/>
                  </a:lnTo>
                  <a:lnTo>
                    <a:pt x="22859" y="22796"/>
                  </a:lnTo>
                  <a:lnTo>
                    <a:pt x="159766" y="91249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8199501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8199501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57023" y="91249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57023" y="91249"/>
                  </a:lnTo>
                  <a:close/>
                </a:path>
                <a:path w="182879" h="182879">
                  <a:moveTo>
                    <a:pt x="39877" y="22796"/>
                  </a:moveTo>
                  <a:lnTo>
                    <a:pt x="39877" y="159702"/>
                  </a:lnTo>
                  <a:lnTo>
                    <a:pt x="22732" y="159702"/>
                  </a:lnTo>
                  <a:lnTo>
                    <a:pt x="22732" y="22796"/>
                  </a:lnTo>
                  <a:lnTo>
                    <a:pt x="39877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8748776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8748776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25475" y="91249"/>
                  </a:moveTo>
                  <a:lnTo>
                    <a:pt x="22732" y="159702"/>
                  </a:lnTo>
                  <a:lnTo>
                    <a:pt x="22732" y="22796"/>
                  </a:lnTo>
                  <a:lnTo>
                    <a:pt x="125475" y="91249"/>
                  </a:lnTo>
                  <a:close/>
                </a:path>
                <a:path w="182879" h="182879">
                  <a:moveTo>
                    <a:pt x="142621" y="22796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142621" y="159702"/>
                  </a:lnTo>
                  <a:lnTo>
                    <a:pt x="142621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562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56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545716" y="5061584"/>
            <a:ext cx="94615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 b="1">
                <a:solidFill>
                  <a:srgbClr val="800000"/>
                </a:solidFill>
                <a:latin typeface="Tahoma"/>
                <a:cs typeface="Tahoma"/>
              </a:rPr>
              <a:t>Planes.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68220" y="5366410"/>
            <a:ext cx="464629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5" b="1">
                <a:solidFill>
                  <a:srgbClr val="800000"/>
                </a:solidFill>
                <a:latin typeface="Tahoma"/>
                <a:cs typeface="Tahoma"/>
              </a:rPr>
              <a:t>Pattern </a:t>
            </a:r>
            <a:r>
              <a:rPr dirty="0" sz="2000" b="1">
                <a:solidFill>
                  <a:srgbClr val="800000"/>
                </a:solidFill>
                <a:latin typeface="Tahoma"/>
                <a:cs typeface="Tahoma"/>
              </a:rPr>
              <a:t>of planes </a:t>
            </a:r>
            <a:r>
              <a:rPr dirty="0" sz="2000" spc="5" b="1">
                <a:solidFill>
                  <a:srgbClr val="800000"/>
                </a:solidFill>
                <a:latin typeface="Tahoma"/>
                <a:cs typeface="Tahoma"/>
              </a:rPr>
              <a:t>&amp; </a:t>
            </a:r>
            <a:r>
              <a:rPr dirty="0" sz="2000" spc="-5" b="1">
                <a:solidFill>
                  <a:srgbClr val="800000"/>
                </a:solidFill>
                <a:latin typeface="Tahoma"/>
                <a:cs typeface="Tahoma"/>
              </a:rPr>
              <a:t>Pattern </a:t>
            </a:r>
            <a:r>
              <a:rPr dirty="0" sz="2000" b="1">
                <a:solidFill>
                  <a:srgbClr val="800000"/>
                </a:solidFill>
                <a:latin typeface="Tahoma"/>
                <a:cs typeface="Tahoma"/>
              </a:rPr>
              <a:t>of</a:t>
            </a:r>
            <a:r>
              <a:rPr dirty="0" sz="2000" spc="-130" b="1">
                <a:solidFill>
                  <a:srgbClr val="800000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800000"/>
                </a:solidFill>
                <a:latin typeface="Tahoma"/>
                <a:cs typeface="Tahoma"/>
              </a:rPr>
              <a:t>views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5168" y="100076"/>
            <a:ext cx="8447405" cy="4908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27305">
              <a:lnSpc>
                <a:spcPct val="100000"/>
              </a:lnSpc>
              <a:spcBef>
                <a:spcPts val="100"/>
              </a:spcBef>
            </a:pPr>
            <a:r>
              <a:rPr dirty="0" sz="2400" spc="-5" b="1">
                <a:latin typeface="Tahoma"/>
                <a:cs typeface="Tahoma"/>
              </a:rPr>
              <a:t>ORTHOGRAPHIC</a:t>
            </a:r>
            <a:r>
              <a:rPr dirty="0" sz="2400" spc="-20" b="1">
                <a:latin typeface="Tahoma"/>
                <a:cs typeface="Tahoma"/>
              </a:rPr>
              <a:t> </a:t>
            </a:r>
            <a:r>
              <a:rPr dirty="0" sz="2400" spc="-5" b="1">
                <a:latin typeface="Tahoma"/>
                <a:cs typeface="Tahoma"/>
              </a:rPr>
              <a:t>PROJECTIONS</a:t>
            </a:r>
            <a:r>
              <a:rPr dirty="0" sz="2400" spc="-5">
                <a:latin typeface="Times New Roman"/>
                <a:cs typeface="Times New Roman"/>
              </a:rPr>
              <a:t>: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30"/>
              </a:spcBef>
            </a:pPr>
            <a:r>
              <a:rPr dirty="0" sz="1800" b="1">
                <a:solidFill>
                  <a:srgbClr val="D50092"/>
                </a:solidFill>
                <a:latin typeface="Times New Roman"/>
                <a:cs typeface="Times New Roman"/>
              </a:rPr>
              <a:t>IT</a:t>
            </a:r>
            <a:r>
              <a:rPr dirty="0" sz="1800" spc="-50" b="1">
                <a:solidFill>
                  <a:srgbClr val="D50092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D50092"/>
                </a:solidFill>
                <a:latin typeface="Times New Roman"/>
                <a:cs typeface="Times New Roman"/>
              </a:rPr>
              <a:t>IS</a:t>
            </a:r>
            <a:r>
              <a:rPr dirty="0" sz="1800" spc="-100" b="1">
                <a:solidFill>
                  <a:srgbClr val="D50092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D50092"/>
                </a:solidFill>
                <a:latin typeface="Times New Roman"/>
                <a:cs typeface="Times New Roman"/>
              </a:rPr>
              <a:t>A</a:t>
            </a:r>
            <a:r>
              <a:rPr dirty="0" sz="1800" spc="-135" b="1">
                <a:solidFill>
                  <a:srgbClr val="D50092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1">
                <a:solidFill>
                  <a:srgbClr val="D50092"/>
                </a:solidFill>
                <a:latin typeface="Times New Roman"/>
                <a:cs typeface="Times New Roman"/>
              </a:rPr>
              <a:t>TECHNICAL</a:t>
            </a:r>
            <a:r>
              <a:rPr dirty="0" sz="1800" spc="-95" b="1">
                <a:solidFill>
                  <a:srgbClr val="D50092"/>
                </a:solidFill>
                <a:latin typeface="Times New Roman"/>
                <a:cs typeface="Times New Roman"/>
              </a:rPr>
              <a:t> </a:t>
            </a:r>
            <a:r>
              <a:rPr dirty="0" sz="1800" spc="-35" b="1">
                <a:solidFill>
                  <a:srgbClr val="D50092"/>
                </a:solidFill>
                <a:latin typeface="Times New Roman"/>
                <a:cs typeface="Times New Roman"/>
              </a:rPr>
              <a:t>DRAWING</a:t>
            </a:r>
            <a:r>
              <a:rPr dirty="0" sz="1800" spc="25" b="1">
                <a:solidFill>
                  <a:srgbClr val="D50092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D50092"/>
                </a:solidFill>
                <a:latin typeface="Times New Roman"/>
                <a:cs typeface="Times New Roman"/>
              </a:rPr>
              <a:t>IN</a:t>
            </a:r>
            <a:r>
              <a:rPr dirty="0" sz="1800" spc="-40" b="1">
                <a:solidFill>
                  <a:srgbClr val="D50092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1">
                <a:solidFill>
                  <a:srgbClr val="D50092"/>
                </a:solidFill>
                <a:latin typeface="Times New Roman"/>
                <a:cs typeface="Times New Roman"/>
              </a:rPr>
              <a:t>WHICH</a:t>
            </a:r>
            <a:r>
              <a:rPr dirty="0" sz="1800" b="1">
                <a:solidFill>
                  <a:srgbClr val="D50092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1">
                <a:solidFill>
                  <a:srgbClr val="D50092"/>
                </a:solidFill>
                <a:latin typeface="Times New Roman"/>
                <a:cs typeface="Times New Roman"/>
              </a:rPr>
              <a:t>DIFFERENT</a:t>
            </a:r>
            <a:r>
              <a:rPr dirty="0" sz="1800" spc="-65" b="1">
                <a:solidFill>
                  <a:srgbClr val="D50092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1">
                <a:solidFill>
                  <a:srgbClr val="D50092"/>
                </a:solidFill>
                <a:latin typeface="Times New Roman"/>
                <a:cs typeface="Times New Roman"/>
              </a:rPr>
              <a:t>VIEWS</a:t>
            </a:r>
            <a:r>
              <a:rPr dirty="0" sz="1800" spc="10" b="1">
                <a:solidFill>
                  <a:srgbClr val="D50092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D50092"/>
                </a:solidFill>
                <a:latin typeface="Times New Roman"/>
                <a:cs typeface="Times New Roman"/>
              </a:rPr>
              <a:t>OF</a:t>
            </a:r>
            <a:r>
              <a:rPr dirty="0" sz="1800" spc="-170" b="1">
                <a:solidFill>
                  <a:srgbClr val="D50092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D50092"/>
                </a:solidFill>
                <a:latin typeface="Times New Roman"/>
                <a:cs typeface="Times New Roman"/>
              </a:rPr>
              <a:t>AN</a:t>
            </a:r>
            <a:r>
              <a:rPr dirty="0" sz="1800" spc="-10" b="1">
                <a:solidFill>
                  <a:srgbClr val="D50092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D50092"/>
                </a:solidFill>
                <a:latin typeface="Times New Roman"/>
                <a:cs typeface="Times New Roman"/>
              </a:rPr>
              <a:t>OBJECT</a:t>
            </a:r>
            <a:endParaRPr sz="1800">
              <a:latin typeface="Times New Roman"/>
              <a:cs typeface="Times New Roman"/>
            </a:endParaRPr>
          </a:p>
          <a:p>
            <a:pPr marL="425450" marR="417195" indent="728345">
              <a:lnSpc>
                <a:spcPct val="100000"/>
              </a:lnSpc>
            </a:pPr>
            <a:r>
              <a:rPr dirty="0" sz="1800" spc="-5" b="1">
                <a:solidFill>
                  <a:srgbClr val="D50092"/>
                </a:solidFill>
                <a:latin typeface="Times New Roman"/>
                <a:cs typeface="Times New Roman"/>
              </a:rPr>
              <a:t>ARE </a:t>
            </a:r>
            <a:r>
              <a:rPr dirty="0" sz="1800" b="1">
                <a:solidFill>
                  <a:srgbClr val="D50092"/>
                </a:solidFill>
                <a:latin typeface="Times New Roman"/>
                <a:cs typeface="Times New Roman"/>
              </a:rPr>
              <a:t>PROJECTED </a:t>
            </a:r>
            <a:r>
              <a:rPr dirty="0" sz="1800" spc="-5" b="1">
                <a:solidFill>
                  <a:srgbClr val="D50092"/>
                </a:solidFill>
                <a:latin typeface="Times New Roman"/>
                <a:cs typeface="Times New Roman"/>
              </a:rPr>
              <a:t>ON DIFFERENT REFERENCE PLANES  </a:t>
            </a:r>
            <a:r>
              <a:rPr dirty="0" sz="1800" spc="-10" b="1">
                <a:solidFill>
                  <a:srgbClr val="D50092"/>
                </a:solidFill>
                <a:latin typeface="Times New Roman"/>
                <a:cs typeface="Times New Roman"/>
              </a:rPr>
              <a:t>OBSERVING </a:t>
            </a:r>
            <a:r>
              <a:rPr dirty="0" sz="1800" spc="-5" b="1">
                <a:solidFill>
                  <a:srgbClr val="D50092"/>
                </a:solidFill>
                <a:latin typeface="Times New Roman"/>
                <a:cs typeface="Times New Roman"/>
              </a:rPr>
              <a:t>PERPENDICULAR </a:t>
            </a:r>
            <a:r>
              <a:rPr dirty="0" sz="1800" spc="-20" b="1">
                <a:solidFill>
                  <a:srgbClr val="D50092"/>
                </a:solidFill>
                <a:latin typeface="Times New Roman"/>
                <a:cs typeface="Times New Roman"/>
              </a:rPr>
              <a:t>TO </a:t>
            </a:r>
            <a:r>
              <a:rPr dirty="0" sz="1800" spc="-5" b="1">
                <a:solidFill>
                  <a:srgbClr val="D50092"/>
                </a:solidFill>
                <a:latin typeface="Times New Roman"/>
                <a:cs typeface="Times New Roman"/>
              </a:rPr>
              <a:t>RESPECTIVE REFERENCE</a:t>
            </a:r>
            <a:r>
              <a:rPr dirty="0" sz="1800" spc="40" b="1">
                <a:solidFill>
                  <a:srgbClr val="D50092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D50092"/>
                </a:solidFill>
                <a:latin typeface="Times New Roman"/>
                <a:cs typeface="Times New Roman"/>
              </a:rPr>
              <a:t>PLANE</a:t>
            </a:r>
            <a:endParaRPr sz="1800">
              <a:latin typeface="Times New Roman"/>
              <a:cs typeface="Times New Roman"/>
            </a:endParaRPr>
          </a:p>
          <a:p>
            <a:pPr algn="ctr" marR="845819">
              <a:lnSpc>
                <a:spcPct val="100000"/>
              </a:lnSpc>
              <a:spcBef>
                <a:spcPts val="815"/>
              </a:spcBef>
            </a:pPr>
            <a:r>
              <a:rPr dirty="0" sz="2000" spc="-5" b="1">
                <a:solidFill>
                  <a:srgbClr val="800000"/>
                </a:solidFill>
                <a:latin typeface="Times New Roman"/>
                <a:cs typeface="Times New Roman"/>
              </a:rPr>
              <a:t>Different Reference </a:t>
            </a:r>
            <a:r>
              <a:rPr dirty="0" sz="2000" b="1">
                <a:solidFill>
                  <a:srgbClr val="800000"/>
                </a:solidFill>
                <a:latin typeface="Times New Roman"/>
                <a:cs typeface="Times New Roman"/>
              </a:rPr>
              <a:t>planes</a:t>
            </a:r>
            <a:r>
              <a:rPr dirty="0" sz="2000" spc="-80" b="1">
                <a:solidFill>
                  <a:srgbClr val="800000"/>
                </a:solidFill>
                <a:latin typeface="Times New Roman"/>
                <a:cs typeface="Times New Roman"/>
              </a:rPr>
              <a:t> </a:t>
            </a:r>
            <a:r>
              <a:rPr dirty="0" sz="2000" spc="-10" b="1">
                <a:solidFill>
                  <a:srgbClr val="800000"/>
                </a:solidFill>
                <a:latin typeface="Times New Roman"/>
                <a:cs typeface="Times New Roman"/>
              </a:rPr>
              <a:t>are</a:t>
            </a:r>
            <a:endParaRPr sz="2000">
              <a:latin typeface="Times New Roman"/>
              <a:cs typeface="Times New Roman"/>
            </a:endParaRPr>
          </a:p>
          <a:p>
            <a:pPr marL="1979930" marR="2599055" indent="365760">
              <a:lnSpc>
                <a:spcPct val="100000"/>
              </a:lnSpc>
              <a:spcBef>
                <a:spcPts val="305"/>
              </a:spcBef>
            </a:pPr>
            <a:r>
              <a:rPr dirty="0" sz="2000" spc="-5">
                <a:solidFill>
                  <a:srgbClr val="D50092"/>
                </a:solidFill>
                <a:latin typeface="Arial Black"/>
                <a:cs typeface="Arial Black"/>
              </a:rPr>
              <a:t>Horizontal </a:t>
            </a:r>
            <a:r>
              <a:rPr dirty="0" sz="2000">
                <a:solidFill>
                  <a:srgbClr val="D50092"/>
                </a:solidFill>
                <a:latin typeface="Arial Black"/>
                <a:cs typeface="Arial Black"/>
              </a:rPr>
              <a:t>Plane </a:t>
            </a:r>
            <a:r>
              <a:rPr dirty="0" sz="2000" spc="-5">
                <a:solidFill>
                  <a:srgbClr val="D50092"/>
                </a:solidFill>
                <a:latin typeface="Arial Black"/>
                <a:cs typeface="Arial Black"/>
              </a:rPr>
              <a:t>(HP),  Vertical </a:t>
            </a:r>
            <a:r>
              <a:rPr dirty="0" sz="2000" spc="-10">
                <a:solidFill>
                  <a:srgbClr val="D50092"/>
                </a:solidFill>
                <a:latin typeface="Arial Black"/>
                <a:cs typeface="Arial Black"/>
              </a:rPr>
              <a:t>Frontal </a:t>
            </a:r>
            <a:r>
              <a:rPr dirty="0" sz="2000">
                <a:solidFill>
                  <a:srgbClr val="D50092"/>
                </a:solidFill>
                <a:latin typeface="Arial Black"/>
                <a:cs typeface="Arial Black"/>
              </a:rPr>
              <a:t>Plane ( VP</a:t>
            </a:r>
            <a:r>
              <a:rPr dirty="0" sz="2000" spc="-70">
                <a:solidFill>
                  <a:srgbClr val="D50092"/>
                </a:solidFill>
                <a:latin typeface="Arial Black"/>
                <a:cs typeface="Arial Black"/>
              </a:rPr>
              <a:t> </a:t>
            </a:r>
            <a:r>
              <a:rPr dirty="0" sz="2000">
                <a:solidFill>
                  <a:srgbClr val="D50092"/>
                </a:solidFill>
                <a:latin typeface="Arial Black"/>
                <a:cs typeface="Arial Black"/>
              </a:rPr>
              <a:t>)</a:t>
            </a:r>
            <a:endParaRPr sz="2000">
              <a:latin typeface="Arial Black"/>
              <a:cs typeface="Arial Black"/>
            </a:endParaRPr>
          </a:p>
          <a:p>
            <a:pPr marL="2192020">
              <a:lnSpc>
                <a:spcPts val="2190"/>
              </a:lnSpc>
            </a:pPr>
            <a:r>
              <a:rPr dirty="0" sz="2000">
                <a:solidFill>
                  <a:srgbClr val="D50092"/>
                </a:solidFill>
                <a:latin typeface="Arial Black"/>
                <a:cs typeface="Arial Black"/>
              </a:rPr>
              <a:t>Side Or Profile </a:t>
            </a:r>
            <a:r>
              <a:rPr dirty="0" sz="2000" spc="-5">
                <a:solidFill>
                  <a:srgbClr val="D50092"/>
                </a:solidFill>
                <a:latin typeface="Arial Black"/>
                <a:cs typeface="Arial Black"/>
              </a:rPr>
              <a:t>Plane </a:t>
            </a:r>
            <a:r>
              <a:rPr dirty="0" sz="2000">
                <a:solidFill>
                  <a:srgbClr val="D50092"/>
                </a:solidFill>
                <a:latin typeface="Arial Black"/>
                <a:cs typeface="Arial Black"/>
              </a:rPr>
              <a:t>(</a:t>
            </a:r>
            <a:r>
              <a:rPr dirty="0" sz="2000" spc="-85">
                <a:solidFill>
                  <a:srgbClr val="D50092"/>
                </a:solidFill>
                <a:latin typeface="Arial Black"/>
                <a:cs typeface="Arial Black"/>
              </a:rPr>
              <a:t> </a:t>
            </a:r>
            <a:r>
              <a:rPr dirty="0" sz="2000" spc="-5">
                <a:solidFill>
                  <a:srgbClr val="D50092"/>
                </a:solidFill>
                <a:latin typeface="Arial Black"/>
                <a:cs typeface="Arial Black"/>
              </a:rPr>
              <a:t>PP)</a:t>
            </a:r>
            <a:endParaRPr sz="2000">
              <a:latin typeface="Arial Black"/>
              <a:cs typeface="Arial Black"/>
            </a:endParaRPr>
          </a:p>
          <a:p>
            <a:pPr algn="ctr" marR="835025">
              <a:lnSpc>
                <a:spcPts val="2670"/>
              </a:lnSpc>
            </a:pPr>
            <a:r>
              <a:rPr dirty="0" sz="2400" spc="-5" b="1">
                <a:solidFill>
                  <a:srgbClr val="808000"/>
                </a:solidFill>
                <a:latin typeface="Times New Roman"/>
                <a:cs typeface="Times New Roman"/>
              </a:rPr>
              <a:t>And</a:t>
            </a:r>
            <a:endParaRPr sz="2400">
              <a:latin typeface="Times New Roman"/>
              <a:cs typeface="Times New Roman"/>
            </a:endParaRPr>
          </a:p>
          <a:p>
            <a:pPr marL="474345">
              <a:lnSpc>
                <a:spcPct val="100000"/>
              </a:lnSpc>
              <a:spcBef>
                <a:spcPts val="245"/>
              </a:spcBef>
            </a:pPr>
            <a:r>
              <a:rPr dirty="0" sz="1800" spc="-5" b="1">
                <a:solidFill>
                  <a:srgbClr val="800000"/>
                </a:solidFill>
                <a:latin typeface="Times New Roman"/>
                <a:cs typeface="Times New Roman"/>
              </a:rPr>
              <a:t>Different </a:t>
            </a:r>
            <a:r>
              <a:rPr dirty="0" sz="1800" spc="-15" b="1">
                <a:solidFill>
                  <a:srgbClr val="800000"/>
                </a:solidFill>
                <a:latin typeface="Times New Roman"/>
                <a:cs typeface="Times New Roman"/>
              </a:rPr>
              <a:t>Views are </a:t>
            </a:r>
            <a:r>
              <a:rPr dirty="0" sz="1800" spc="-10" b="1">
                <a:solidFill>
                  <a:srgbClr val="800000"/>
                </a:solidFill>
                <a:latin typeface="Times New Roman"/>
                <a:cs typeface="Times New Roman"/>
              </a:rPr>
              <a:t>Front </a:t>
            </a:r>
            <a:r>
              <a:rPr dirty="0" sz="1800" spc="-20" b="1">
                <a:solidFill>
                  <a:srgbClr val="800000"/>
                </a:solidFill>
                <a:latin typeface="Times New Roman"/>
                <a:cs typeface="Times New Roman"/>
              </a:rPr>
              <a:t>View </a:t>
            </a:r>
            <a:r>
              <a:rPr dirty="0" sz="1800" b="1">
                <a:solidFill>
                  <a:srgbClr val="800000"/>
                </a:solidFill>
                <a:latin typeface="Times New Roman"/>
                <a:cs typeface="Times New Roman"/>
              </a:rPr>
              <a:t>(FV), </a:t>
            </a:r>
            <a:r>
              <a:rPr dirty="0" sz="1800" spc="-60" b="1">
                <a:solidFill>
                  <a:srgbClr val="800000"/>
                </a:solidFill>
                <a:latin typeface="Times New Roman"/>
                <a:cs typeface="Times New Roman"/>
              </a:rPr>
              <a:t>Top </a:t>
            </a:r>
            <a:r>
              <a:rPr dirty="0" sz="1800" spc="-20" b="1">
                <a:solidFill>
                  <a:srgbClr val="800000"/>
                </a:solidFill>
                <a:latin typeface="Times New Roman"/>
                <a:cs typeface="Times New Roman"/>
              </a:rPr>
              <a:t>View </a:t>
            </a:r>
            <a:r>
              <a:rPr dirty="0" sz="1800" b="1">
                <a:solidFill>
                  <a:srgbClr val="800000"/>
                </a:solidFill>
                <a:latin typeface="Times New Roman"/>
                <a:cs typeface="Times New Roman"/>
              </a:rPr>
              <a:t>(TV) </a:t>
            </a:r>
            <a:r>
              <a:rPr dirty="0" sz="1800" spc="-5" b="1">
                <a:solidFill>
                  <a:srgbClr val="800000"/>
                </a:solidFill>
                <a:latin typeface="Times New Roman"/>
                <a:cs typeface="Times New Roman"/>
              </a:rPr>
              <a:t>and Side </a:t>
            </a:r>
            <a:r>
              <a:rPr dirty="0" sz="1800" spc="-20" b="1">
                <a:solidFill>
                  <a:srgbClr val="800000"/>
                </a:solidFill>
                <a:latin typeface="Times New Roman"/>
                <a:cs typeface="Times New Roman"/>
              </a:rPr>
              <a:t>View</a:t>
            </a:r>
            <a:r>
              <a:rPr dirty="0" sz="1800" spc="-45" b="1">
                <a:solidFill>
                  <a:srgbClr val="800000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1">
                <a:solidFill>
                  <a:srgbClr val="800000"/>
                </a:solidFill>
                <a:latin typeface="Times New Roman"/>
                <a:cs typeface="Times New Roman"/>
              </a:rPr>
              <a:t>(SV)</a:t>
            </a:r>
            <a:endParaRPr sz="1800">
              <a:latin typeface="Times New Roman"/>
              <a:cs typeface="Times New Roman"/>
            </a:endParaRPr>
          </a:p>
          <a:p>
            <a:pPr algn="just" marL="1850389" marR="2339340" indent="13335">
              <a:lnSpc>
                <a:spcPct val="100000"/>
              </a:lnSpc>
              <a:spcBef>
                <a:spcPts val="415"/>
              </a:spcBef>
            </a:pPr>
            <a:r>
              <a:rPr dirty="0" sz="2100">
                <a:solidFill>
                  <a:srgbClr val="D50092"/>
                </a:solidFill>
                <a:latin typeface="Arial Black"/>
                <a:cs typeface="Arial Black"/>
              </a:rPr>
              <a:t>FV is a view projected on </a:t>
            </a:r>
            <a:r>
              <a:rPr dirty="0" sz="2100" spc="-135">
                <a:solidFill>
                  <a:srgbClr val="D50092"/>
                </a:solidFill>
                <a:latin typeface="Arial Black"/>
                <a:cs typeface="Arial Black"/>
              </a:rPr>
              <a:t>VP.  </a:t>
            </a:r>
            <a:r>
              <a:rPr dirty="0" sz="2100" spc="-5">
                <a:solidFill>
                  <a:srgbClr val="D50092"/>
                </a:solidFill>
                <a:latin typeface="Arial Black"/>
                <a:cs typeface="Arial Black"/>
              </a:rPr>
              <a:t>TV </a:t>
            </a:r>
            <a:r>
              <a:rPr dirty="0" sz="2100">
                <a:solidFill>
                  <a:srgbClr val="D50092"/>
                </a:solidFill>
                <a:latin typeface="Arial Black"/>
                <a:cs typeface="Arial Black"/>
              </a:rPr>
              <a:t>is a view projected on</a:t>
            </a:r>
            <a:r>
              <a:rPr dirty="0" sz="2100" spc="-100">
                <a:solidFill>
                  <a:srgbClr val="D50092"/>
                </a:solidFill>
                <a:latin typeface="Arial Black"/>
                <a:cs typeface="Arial Black"/>
              </a:rPr>
              <a:t> </a:t>
            </a:r>
            <a:r>
              <a:rPr dirty="0" sz="2100" spc="-135">
                <a:solidFill>
                  <a:srgbClr val="D50092"/>
                </a:solidFill>
                <a:latin typeface="Arial Black"/>
                <a:cs typeface="Arial Black"/>
              </a:rPr>
              <a:t>HP.  </a:t>
            </a:r>
            <a:r>
              <a:rPr dirty="0" sz="2100" spc="-5">
                <a:solidFill>
                  <a:srgbClr val="D50092"/>
                </a:solidFill>
                <a:latin typeface="Arial Black"/>
                <a:cs typeface="Arial Black"/>
              </a:rPr>
              <a:t>SV </a:t>
            </a:r>
            <a:r>
              <a:rPr dirty="0" sz="2100">
                <a:solidFill>
                  <a:srgbClr val="D50092"/>
                </a:solidFill>
                <a:latin typeface="Arial Black"/>
                <a:cs typeface="Arial Black"/>
              </a:rPr>
              <a:t>is a view projected on</a:t>
            </a:r>
            <a:r>
              <a:rPr dirty="0" sz="2100" spc="-100">
                <a:solidFill>
                  <a:srgbClr val="D50092"/>
                </a:solidFill>
                <a:latin typeface="Arial Black"/>
                <a:cs typeface="Arial Black"/>
              </a:rPr>
              <a:t> </a:t>
            </a:r>
            <a:r>
              <a:rPr dirty="0" sz="2100" spc="-140">
                <a:solidFill>
                  <a:srgbClr val="D50092"/>
                </a:solidFill>
                <a:latin typeface="Arial Black"/>
                <a:cs typeface="Arial Black"/>
              </a:rPr>
              <a:t>PP.</a:t>
            </a:r>
            <a:endParaRPr sz="2100">
              <a:latin typeface="Arial Black"/>
              <a:cs typeface="Arial Black"/>
            </a:endParaRPr>
          </a:p>
          <a:p>
            <a:pPr marL="550545">
              <a:lnSpc>
                <a:spcPct val="100000"/>
              </a:lnSpc>
              <a:spcBef>
                <a:spcPts val="1670"/>
              </a:spcBef>
            </a:pPr>
            <a:r>
              <a:rPr dirty="0" sz="2100" spc="-75" b="1" i="1">
                <a:solidFill>
                  <a:srgbClr val="669900"/>
                </a:solidFill>
                <a:latin typeface="Tahoma"/>
                <a:cs typeface="Tahoma"/>
              </a:rPr>
              <a:t>IMPORTANT TERMS </a:t>
            </a:r>
            <a:r>
              <a:rPr dirty="0" sz="2100" spc="-70" b="1" i="1">
                <a:solidFill>
                  <a:srgbClr val="669900"/>
                </a:solidFill>
                <a:latin typeface="Tahoma"/>
                <a:cs typeface="Tahoma"/>
              </a:rPr>
              <a:t>OF ORTHOGRAPHIC</a:t>
            </a:r>
            <a:r>
              <a:rPr dirty="0" sz="2100" spc="-15" b="1" i="1">
                <a:solidFill>
                  <a:srgbClr val="669900"/>
                </a:solidFill>
                <a:latin typeface="Tahoma"/>
                <a:cs typeface="Tahoma"/>
              </a:rPr>
              <a:t> </a:t>
            </a:r>
            <a:r>
              <a:rPr dirty="0" sz="2100" spc="-70" b="1" i="1">
                <a:solidFill>
                  <a:srgbClr val="669900"/>
                </a:solidFill>
                <a:latin typeface="Tahoma"/>
                <a:cs typeface="Tahoma"/>
              </a:rPr>
              <a:t>PROJECTIONS:</a:t>
            </a:r>
            <a:endParaRPr sz="2100"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060450" y="5022850"/>
            <a:ext cx="393700" cy="393700"/>
            <a:chOff x="1060450" y="5022850"/>
            <a:chExt cx="393700" cy="393700"/>
          </a:xfrm>
        </p:grpSpPr>
        <p:sp>
          <p:nvSpPr>
            <p:cNvPr id="7" name="object 7"/>
            <p:cNvSpPr/>
            <p:nvPr/>
          </p:nvSpPr>
          <p:spPr>
            <a:xfrm>
              <a:off x="1066800" y="502920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500" y="0"/>
                  </a:moveTo>
                  <a:lnTo>
                    <a:pt x="146821" y="5034"/>
                  </a:lnTo>
                  <a:lnTo>
                    <a:pt x="106724" y="19372"/>
                  </a:lnTo>
                  <a:lnTo>
                    <a:pt x="71353" y="41867"/>
                  </a:lnTo>
                  <a:lnTo>
                    <a:pt x="41851" y="71374"/>
                  </a:lnTo>
                  <a:lnTo>
                    <a:pt x="19363" y="106746"/>
                  </a:lnTo>
                  <a:lnTo>
                    <a:pt x="5031" y="146837"/>
                  </a:lnTo>
                  <a:lnTo>
                    <a:pt x="0" y="190500"/>
                  </a:lnTo>
                  <a:lnTo>
                    <a:pt x="5031" y="234162"/>
                  </a:lnTo>
                  <a:lnTo>
                    <a:pt x="19363" y="274253"/>
                  </a:lnTo>
                  <a:lnTo>
                    <a:pt x="41851" y="309625"/>
                  </a:lnTo>
                  <a:lnTo>
                    <a:pt x="71353" y="339132"/>
                  </a:lnTo>
                  <a:lnTo>
                    <a:pt x="106724" y="361627"/>
                  </a:lnTo>
                  <a:lnTo>
                    <a:pt x="146821" y="375965"/>
                  </a:lnTo>
                  <a:lnTo>
                    <a:pt x="190500" y="381000"/>
                  </a:lnTo>
                  <a:lnTo>
                    <a:pt x="234162" y="375965"/>
                  </a:lnTo>
                  <a:lnTo>
                    <a:pt x="274253" y="361627"/>
                  </a:lnTo>
                  <a:lnTo>
                    <a:pt x="309625" y="339132"/>
                  </a:lnTo>
                  <a:lnTo>
                    <a:pt x="339132" y="309625"/>
                  </a:lnTo>
                  <a:lnTo>
                    <a:pt x="361627" y="274253"/>
                  </a:lnTo>
                  <a:lnTo>
                    <a:pt x="375965" y="234162"/>
                  </a:lnTo>
                  <a:lnTo>
                    <a:pt x="381000" y="190500"/>
                  </a:lnTo>
                  <a:lnTo>
                    <a:pt x="375965" y="146837"/>
                  </a:lnTo>
                  <a:lnTo>
                    <a:pt x="361627" y="106746"/>
                  </a:lnTo>
                  <a:lnTo>
                    <a:pt x="339132" y="71374"/>
                  </a:lnTo>
                  <a:lnTo>
                    <a:pt x="309625" y="41867"/>
                  </a:lnTo>
                  <a:lnTo>
                    <a:pt x="274253" y="19372"/>
                  </a:lnTo>
                  <a:lnTo>
                    <a:pt x="234162" y="5034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066800" y="502920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190500"/>
                  </a:moveTo>
                  <a:lnTo>
                    <a:pt x="5031" y="146837"/>
                  </a:lnTo>
                  <a:lnTo>
                    <a:pt x="19363" y="106746"/>
                  </a:lnTo>
                  <a:lnTo>
                    <a:pt x="41851" y="71374"/>
                  </a:lnTo>
                  <a:lnTo>
                    <a:pt x="71353" y="41867"/>
                  </a:lnTo>
                  <a:lnTo>
                    <a:pt x="106724" y="19372"/>
                  </a:lnTo>
                  <a:lnTo>
                    <a:pt x="146821" y="5034"/>
                  </a:lnTo>
                  <a:lnTo>
                    <a:pt x="190500" y="0"/>
                  </a:lnTo>
                  <a:lnTo>
                    <a:pt x="234162" y="5034"/>
                  </a:lnTo>
                  <a:lnTo>
                    <a:pt x="274253" y="19372"/>
                  </a:lnTo>
                  <a:lnTo>
                    <a:pt x="309625" y="41867"/>
                  </a:lnTo>
                  <a:lnTo>
                    <a:pt x="339132" y="71374"/>
                  </a:lnTo>
                  <a:lnTo>
                    <a:pt x="361627" y="106746"/>
                  </a:lnTo>
                  <a:lnTo>
                    <a:pt x="375965" y="146837"/>
                  </a:lnTo>
                  <a:lnTo>
                    <a:pt x="381000" y="190500"/>
                  </a:lnTo>
                  <a:lnTo>
                    <a:pt x="375965" y="234162"/>
                  </a:lnTo>
                  <a:lnTo>
                    <a:pt x="361627" y="274253"/>
                  </a:lnTo>
                  <a:lnTo>
                    <a:pt x="339132" y="309625"/>
                  </a:lnTo>
                  <a:lnTo>
                    <a:pt x="309625" y="339132"/>
                  </a:lnTo>
                  <a:lnTo>
                    <a:pt x="274253" y="361627"/>
                  </a:lnTo>
                  <a:lnTo>
                    <a:pt x="234162" y="375965"/>
                  </a:lnTo>
                  <a:lnTo>
                    <a:pt x="190500" y="381000"/>
                  </a:lnTo>
                  <a:lnTo>
                    <a:pt x="146821" y="375965"/>
                  </a:lnTo>
                  <a:lnTo>
                    <a:pt x="106724" y="361627"/>
                  </a:lnTo>
                  <a:lnTo>
                    <a:pt x="71353" y="339132"/>
                  </a:lnTo>
                  <a:lnTo>
                    <a:pt x="41851" y="309625"/>
                  </a:lnTo>
                  <a:lnTo>
                    <a:pt x="19363" y="274253"/>
                  </a:lnTo>
                  <a:lnTo>
                    <a:pt x="5031" y="234162"/>
                  </a:lnTo>
                  <a:lnTo>
                    <a:pt x="0" y="1905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1131824" y="4951857"/>
            <a:ext cx="252095" cy="513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b="1">
                <a:latin typeface="Arial"/>
                <a:cs typeface="Arial"/>
              </a:rPr>
              <a:t>1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270000" y="5327650"/>
            <a:ext cx="393700" cy="393700"/>
            <a:chOff x="1270000" y="5327650"/>
            <a:chExt cx="393700" cy="393700"/>
          </a:xfrm>
        </p:grpSpPr>
        <p:sp>
          <p:nvSpPr>
            <p:cNvPr id="11" name="object 11"/>
            <p:cNvSpPr/>
            <p:nvPr/>
          </p:nvSpPr>
          <p:spPr>
            <a:xfrm>
              <a:off x="1276350" y="533400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500" y="0"/>
                  </a:moveTo>
                  <a:lnTo>
                    <a:pt x="146837" y="5034"/>
                  </a:lnTo>
                  <a:lnTo>
                    <a:pt x="106746" y="19372"/>
                  </a:lnTo>
                  <a:lnTo>
                    <a:pt x="71374" y="41867"/>
                  </a:lnTo>
                  <a:lnTo>
                    <a:pt x="41867" y="71374"/>
                  </a:lnTo>
                  <a:lnTo>
                    <a:pt x="19372" y="106746"/>
                  </a:lnTo>
                  <a:lnTo>
                    <a:pt x="5034" y="146837"/>
                  </a:lnTo>
                  <a:lnTo>
                    <a:pt x="0" y="190500"/>
                  </a:lnTo>
                  <a:lnTo>
                    <a:pt x="5034" y="234178"/>
                  </a:lnTo>
                  <a:lnTo>
                    <a:pt x="19372" y="274275"/>
                  </a:lnTo>
                  <a:lnTo>
                    <a:pt x="41867" y="309646"/>
                  </a:lnTo>
                  <a:lnTo>
                    <a:pt x="71374" y="339148"/>
                  </a:lnTo>
                  <a:lnTo>
                    <a:pt x="106746" y="361636"/>
                  </a:lnTo>
                  <a:lnTo>
                    <a:pt x="146837" y="375968"/>
                  </a:lnTo>
                  <a:lnTo>
                    <a:pt x="190500" y="381000"/>
                  </a:lnTo>
                  <a:lnTo>
                    <a:pt x="234162" y="375968"/>
                  </a:lnTo>
                  <a:lnTo>
                    <a:pt x="274253" y="361636"/>
                  </a:lnTo>
                  <a:lnTo>
                    <a:pt x="309625" y="339148"/>
                  </a:lnTo>
                  <a:lnTo>
                    <a:pt x="339132" y="309646"/>
                  </a:lnTo>
                  <a:lnTo>
                    <a:pt x="361627" y="274275"/>
                  </a:lnTo>
                  <a:lnTo>
                    <a:pt x="375965" y="234178"/>
                  </a:lnTo>
                  <a:lnTo>
                    <a:pt x="381000" y="190500"/>
                  </a:lnTo>
                  <a:lnTo>
                    <a:pt x="375965" y="146837"/>
                  </a:lnTo>
                  <a:lnTo>
                    <a:pt x="361627" y="106746"/>
                  </a:lnTo>
                  <a:lnTo>
                    <a:pt x="339132" y="71374"/>
                  </a:lnTo>
                  <a:lnTo>
                    <a:pt x="309625" y="41867"/>
                  </a:lnTo>
                  <a:lnTo>
                    <a:pt x="274253" y="19372"/>
                  </a:lnTo>
                  <a:lnTo>
                    <a:pt x="234162" y="5034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276350" y="533400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190500"/>
                  </a:moveTo>
                  <a:lnTo>
                    <a:pt x="5034" y="146837"/>
                  </a:lnTo>
                  <a:lnTo>
                    <a:pt x="19372" y="106746"/>
                  </a:lnTo>
                  <a:lnTo>
                    <a:pt x="41867" y="71374"/>
                  </a:lnTo>
                  <a:lnTo>
                    <a:pt x="71374" y="41867"/>
                  </a:lnTo>
                  <a:lnTo>
                    <a:pt x="106746" y="19372"/>
                  </a:lnTo>
                  <a:lnTo>
                    <a:pt x="146837" y="5034"/>
                  </a:lnTo>
                  <a:lnTo>
                    <a:pt x="190500" y="0"/>
                  </a:lnTo>
                  <a:lnTo>
                    <a:pt x="234162" y="5034"/>
                  </a:lnTo>
                  <a:lnTo>
                    <a:pt x="274253" y="19372"/>
                  </a:lnTo>
                  <a:lnTo>
                    <a:pt x="309625" y="41867"/>
                  </a:lnTo>
                  <a:lnTo>
                    <a:pt x="339132" y="71374"/>
                  </a:lnTo>
                  <a:lnTo>
                    <a:pt x="361627" y="106746"/>
                  </a:lnTo>
                  <a:lnTo>
                    <a:pt x="375965" y="146837"/>
                  </a:lnTo>
                  <a:lnTo>
                    <a:pt x="381000" y="190500"/>
                  </a:lnTo>
                  <a:lnTo>
                    <a:pt x="375965" y="234178"/>
                  </a:lnTo>
                  <a:lnTo>
                    <a:pt x="361627" y="274275"/>
                  </a:lnTo>
                  <a:lnTo>
                    <a:pt x="339132" y="309646"/>
                  </a:lnTo>
                  <a:lnTo>
                    <a:pt x="309625" y="339148"/>
                  </a:lnTo>
                  <a:lnTo>
                    <a:pt x="274253" y="361636"/>
                  </a:lnTo>
                  <a:lnTo>
                    <a:pt x="234162" y="375968"/>
                  </a:lnTo>
                  <a:lnTo>
                    <a:pt x="190500" y="381000"/>
                  </a:lnTo>
                  <a:lnTo>
                    <a:pt x="146837" y="375968"/>
                  </a:lnTo>
                  <a:lnTo>
                    <a:pt x="106746" y="361636"/>
                  </a:lnTo>
                  <a:lnTo>
                    <a:pt x="71374" y="339148"/>
                  </a:lnTo>
                  <a:lnTo>
                    <a:pt x="41867" y="309646"/>
                  </a:lnTo>
                  <a:lnTo>
                    <a:pt x="19372" y="274275"/>
                  </a:lnTo>
                  <a:lnTo>
                    <a:pt x="5034" y="234178"/>
                  </a:lnTo>
                  <a:lnTo>
                    <a:pt x="0" y="1905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1341500" y="5256682"/>
            <a:ext cx="252095" cy="514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b="1">
                <a:latin typeface="Arial"/>
                <a:cs typeface="Arial"/>
              </a:rPr>
              <a:t>2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479550" y="5651500"/>
            <a:ext cx="393700" cy="393700"/>
            <a:chOff x="1479550" y="5651500"/>
            <a:chExt cx="393700" cy="393700"/>
          </a:xfrm>
        </p:grpSpPr>
        <p:sp>
          <p:nvSpPr>
            <p:cNvPr id="15" name="object 15"/>
            <p:cNvSpPr/>
            <p:nvPr/>
          </p:nvSpPr>
          <p:spPr>
            <a:xfrm>
              <a:off x="1485900" y="565785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500" y="0"/>
                  </a:moveTo>
                  <a:lnTo>
                    <a:pt x="146837" y="5031"/>
                  </a:lnTo>
                  <a:lnTo>
                    <a:pt x="106746" y="19363"/>
                  </a:lnTo>
                  <a:lnTo>
                    <a:pt x="71374" y="41851"/>
                  </a:lnTo>
                  <a:lnTo>
                    <a:pt x="41867" y="71353"/>
                  </a:lnTo>
                  <a:lnTo>
                    <a:pt x="19372" y="106724"/>
                  </a:lnTo>
                  <a:lnTo>
                    <a:pt x="5034" y="146821"/>
                  </a:lnTo>
                  <a:lnTo>
                    <a:pt x="0" y="190500"/>
                  </a:lnTo>
                  <a:lnTo>
                    <a:pt x="5034" y="234178"/>
                  </a:lnTo>
                  <a:lnTo>
                    <a:pt x="19372" y="274275"/>
                  </a:lnTo>
                  <a:lnTo>
                    <a:pt x="41867" y="309646"/>
                  </a:lnTo>
                  <a:lnTo>
                    <a:pt x="71374" y="339148"/>
                  </a:lnTo>
                  <a:lnTo>
                    <a:pt x="106746" y="361636"/>
                  </a:lnTo>
                  <a:lnTo>
                    <a:pt x="146837" y="375968"/>
                  </a:lnTo>
                  <a:lnTo>
                    <a:pt x="190500" y="381000"/>
                  </a:lnTo>
                  <a:lnTo>
                    <a:pt x="234162" y="375968"/>
                  </a:lnTo>
                  <a:lnTo>
                    <a:pt x="274253" y="361636"/>
                  </a:lnTo>
                  <a:lnTo>
                    <a:pt x="309625" y="339148"/>
                  </a:lnTo>
                  <a:lnTo>
                    <a:pt x="339132" y="309646"/>
                  </a:lnTo>
                  <a:lnTo>
                    <a:pt x="361627" y="274275"/>
                  </a:lnTo>
                  <a:lnTo>
                    <a:pt x="375965" y="234178"/>
                  </a:lnTo>
                  <a:lnTo>
                    <a:pt x="381000" y="190500"/>
                  </a:lnTo>
                  <a:lnTo>
                    <a:pt x="375965" y="146821"/>
                  </a:lnTo>
                  <a:lnTo>
                    <a:pt x="361627" y="106724"/>
                  </a:lnTo>
                  <a:lnTo>
                    <a:pt x="339132" y="71353"/>
                  </a:lnTo>
                  <a:lnTo>
                    <a:pt x="309625" y="41851"/>
                  </a:lnTo>
                  <a:lnTo>
                    <a:pt x="274253" y="19363"/>
                  </a:lnTo>
                  <a:lnTo>
                    <a:pt x="234162" y="5031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1485900" y="565785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190500"/>
                  </a:moveTo>
                  <a:lnTo>
                    <a:pt x="5034" y="146821"/>
                  </a:lnTo>
                  <a:lnTo>
                    <a:pt x="19372" y="106724"/>
                  </a:lnTo>
                  <a:lnTo>
                    <a:pt x="41867" y="71353"/>
                  </a:lnTo>
                  <a:lnTo>
                    <a:pt x="71374" y="41851"/>
                  </a:lnTo>
                  <a:lnTo>
                    <a:pt x="106746" y="19363"/>
                  </a:lnTo>
                  <a:lnTo>
                    <a:pt x="146837" y="5031"/>
                  </a:lnTo>
                  <a:lnTo>
                    <a:pt x="190500" y="0"/>
                  </a:lnTo>
                  <a:lnTo>
                    <a:pt x="234162" y="5031"/>
                  </a:lnTo>
                  <a:lnTo>
                    <a:pt x="274253" y="19363"/>
                  </a:lnTo>
                  <a:lnTo>
                    <a:pt x="309625" y="41851"/>
                  </a:lnTo>
                  <a:lnTo>
                    <a:pt x="339132" y="71353"/>
                  </a:lnTo>
                  <a:lnTo>
                    <a:pt x="361627" y="106724"/>
                  </a:lnTo>
                  <a:lnTo>
                    <a:pt x="375965" y="146821"/>
                  </a:lnTo>
                  <a:lnTo>
                    <a:pt x="381000" y="190500"/>
                  </a:lnTo>
                  <a:lnTo>
                    <a:pt x="375965" y="234178"/>
                  </a:lnTo>
                  <a:lnTo>
                    <a:pt x="361627" y="274275"/>
                  </a:lnTo>
                  <a:lnTo>
                    <a:pt x="339132" y="309646"/>
                  </a:lnTo>
                  <a:lnTo>
                    <a:pt x="309625" y="339148"/>
                  </a:lnTo>
                  <a:lnTo>
                    <a:pt x="274253" y="361636"/>
                  </a:lnTo>
                  <a:lnTo>
                    <a:pt x="234162" y="375968"/>
                  </a:lnTo>
                  <a:lnTo>
                    <a:pt x="190500" y="381000"/>
                  </a:lnTo>
                  <a:lnTo>
                    <a:pt x="146837" y="375968"/>
                  </a:lnTo>
                  <a:lnTo>
                    <a:pt x="106746" y="361636"/>
                  </a:lnTo>
                  <a:lnTo>
                    <a:pt x="71374" y="339148"/>
                  </a:lnTo>
                  <a:lnTo>
                    <a:pt x="41867" y="309646"/>
                  </a:lnTo>
                  <a:lnTo>
                    <a:pt x="19372" y="274275"/>
                  </a:lnTo>
                  <a:lnTo>
                    <a:pt x="5034" y="234178"/>
                  </a:lnTo>
                  <a:lnTo>
                    <a:pt x="0" y="1905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1525524" y="5519115"/>
            <a:ext cx="6259830" cy="513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8680" sz="4800" b="1">
                <a:latin typeface="Arial"/>
                <a:cs typeface="Arial"/>
              </a:rPr>
              <a:t>3 </a:t>
            </a:r>
            <a:r>
              <a:rPr dirty="0" sz="2000" spc="-5" b="1">
                <a:solidFill>
                  <a:srgbClr val="800000"/>
                </a:solidFill>
                <a:latin typeface="Tahoma"/>
                <a:cs typeface="Tahoma"/>
              </a:rPr>
              <a:t>Methods of drawing Orthographic</a:t>
            </a:r>
            <a:r>
              <a:rPr dirty="0" sz="2000" spc="155" b="1">
                <a:solidFill>
                  <a:srgbClr val="800000"/>
                </a:solidFill>
                <a:latin typeface="Tahoma"/>
                <a:cs typeface="Tahoma"/>
              </a:rPr>
              <a:t> </a:t>
            </a:r>
            <a:r>
              <a:rPr dirty="0" sz="2000" spc="-5" b="1">
                <a:solidFill>
                  <a:srgbClr val="800000"/>
                </a:solidFill>
                <a:latin typeface="Tahoma"/>
                <a:cs typeface="Tahoma"/>
              </a:rPr>
              <a:t>Projections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8010525" y="39687"/>
            <a:ext cx="1109980" cy="195580"/>
            <a:chOff x="8010525" y="39687"/>
            <a:chExt cx="1109980" cy="195580"/>
          </a:xfrm>
        </p:grpSpPr>
        <p:sp>
          <p:nvSpPr>
            <p:cNvPr id="19" name="object 19"/>
            <p:cNvSpPr/>
            <p:nvPr/>
          </p:nvSpPr>
          <p:spPr>
            <a:xfrm>
              <a:off x="8016875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8056753" y="77469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80168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91313" y="22796"/>
                  </a:moveTo>
                  <a:lnTo>
                    <a:pt x="116967" y="48450"/>
                  </a:lnTo>
                  <a:lnTo>
                    <a:pt x="116967" y="31432"/>
                  </a:lnTo>
                  <a:lnTo>
                    <a:pt x="134111" y="31432"/>
                  </a:lnTo>
                  <a:lnTo>
                    <a:pt x="134111" y="65595"/>
                  </a:lnTo>
                  <a:lnTo>
                    <a:pt x="159766" y="91249"/>
                  </a:lnTo>
                  <a:lnTo>
                    <a:pt x="142621" y="91249"/>
                  </a:lnTo>
                  <a:lnTo>
                    <a:pt x="142621" y="159702"/>
                  </a:lnTo>
                  <a:lnTo>
                    <a:pt x="39877" y="159702"/>
                  </a:lnTo>
                  <a:lnTo>
                    <a:pt x="39877" y="91249"/>
                  </a:lnTo>
                  <a:lnTo>
                    <a:pt x="22859" y="91249"/>
                  </a:lnTo>
                  <a:lnTo>
                    <a:pt x="91313" y="22796"/>
                  </a:lnTo>
                  <a:close/>
                </a:path>
                <a:path w="182879" h="182879">
                  <a:moveTo>
                    <a:pt x="116967" y="48450"/>
                  </a:moveTo>
                  <a:lnTo>
                    <a:pt x="134111" y="65595"/>
                  </a:lnTo>
                </a:path>
                <a:path w="182879" h="182879">
                  <a:moveTo>
                    <a:pt x="142621" y="91249"/>
                  </a:moveTo>
                  <a:lnTo>
                    <a:pt x="39877" y="91249"/>
                  </a:lnTo>
                </a:path>
                <a:path w="182879" h="182879">
                  <a:moveTo>
                    <a:pt x="82676" y="159702"/>
                  </a:moveTo>
                  <a:lnTo>
                    <a:pt x="82676" y="125539"/>
                  </a:lnTo>
                  <a:lnTo>
                    <a:pt x="99822" y="125539"/>
                  </a:lnTo>
                  <a:lnTo>
                    <a:pt x="99822" y="159702"/>
                  </a:lnTo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8382000" y="461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8382000" y="46037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23622" y="91249"/>
                  </a:moveTo>
                  <a:lnTo>
                    <a:pt x="160527" y="22796"/>
                  </a:lnTo>
                  <a:lnTo>
                    <a:pt x="160527" y="159702"/>
                  </a:lnTo>
                  <a:lnTo>
                    <a:pt x="23622" y="91249"/>
                  </a:lnTo>
                  <a:close/>
                </a:path>
                <a:path w="184150" h="182879">
                  <a:moveTo>
                    <a:pt x="0" y="182562"/>
                  </a:moveTo>
                  <a:lnTo>
                    <a:pt x="184150" y="182562"/>
                  </a:lnTo>
                  <a:lnTo>
                    <a:pt x="184150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8566150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8566150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59766" y="91249"/>
                  </a:moveTo>
                  <a:lnTo>
                    <a:pt x="22859" y="159702"/>
                  </a:lnTo>
                  <a:lnTo>
                    <a:pt x="22859" y="22796"/>
                  </a:lnTo>
                  <a:lnTo>
                    <a:pt x="159766" y="91249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8199501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8199501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57023" y="91249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57023" y="91249"/>
                  </a:lnTo>
                  <a:close/>
                </a:path>
                <a:path w="182879" h="182879">
                  <a:moveTo>
                    <a:pt x="39877" y="22796"/>
                  </a:moveTo>
                  <a:lnTo>
                    <a:pt x="39877" y="159702"/>
                  </a:lnTo>
                  <a:lnTo>
                    <a:pt x="22732" y="159702"/>
                  </a:lnTo>
                  <a:lnTo>
                    <a:pt x="22732" y="22796"/>
                  </a:lnTo>
                  <a:lnTo>
                    <a:pt x="39877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8748776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8748776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25475" y="91249"/>
                  </a:moveTo>
                  <a:lnTo>
                    <a:pt x="22732" y="159702"/>
                  </a:lnTo>
                  <a:lnTo>
                    <a:pt x="22732" y="22796"/>
                  </a:lnTo>
                  <a:lnTo>
                    <a:pt x="125475" y="91249"/>
                  </a:lnTo>
                  <a:close/>
                </a:path>
                <a:path w="182879" h="182879">
                  <a:moveTo>
                    <a:pt x="142621" y="22796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142621" y="159702"/>
                  </a:lnTo>
                  <a:lnTo>
                    <a:pt x="142621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562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56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318059" y="3953065"/>
            <a:ext cx="2475865" cy="2260600"/>
            <a:chOff x="6318059" y="3953065"/>
            <a:chExt cx="2475865" cy="2260600"/>
          </a:xfrm>
        </p:grpSpPr>
        <p:sp>
          <p:nvSpPr>
            <p:cNvPr id="3" name="object 3"/>
            <p:cNvSpPr/>
            <p:nvPr/>
          </p:nvSpPr>
          <p:spPr>
            <a:xfrm>
              <a:off x="6333235" y="3967353"/>
              <a:ext cx="1240155" cy="1679575"/>
            </a:xfrm>
            <a:custGeom>
              <a:avLst/>
              <a:gdLst/>
              <a:ahLst/>
              <a:cxnLst/>
              <a:rect l="l" t="t" r="r" b="b"/>
              <a:pathLst>
                <a:path w="1240154" h="1679575">
                  <a:moveTo>
                    <a:pt x="1239900" y="0"/>
                  </a:moveTo>
                  <a:lnTo>
                    <a:pt x="0" y="631698"/>
                  </a:lnTo>
                  <a:lnTo>
                    <a:pt x="126" y="1679219"/>
                  </a:lnTo>
                  <a:lnTo>
                    <a:pt x="1240028" y="1047496"/>
                  </a:lnTo>
                  <a:lnTo>
                    <a:pt x="1239900" y="0"/>
                  </a:lnTo>
                  <a:close/>
                </a:path>
              </a:pathLst>
            </a:custGeom>
            <a:solidFill>
              <a:srgbClr val="CCC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6333235" y="3967353"/>
              <a:ext cx="1240155" cy="1679575"/>
            </a:xfrm>
            <a:custGeom>
              <a:avLst/>
              <a:gdLst/>
              <a:ahLst/>
              <a:cxnLst/>
              <a:rect l="l" t="t" r="r" b="b"/>
              <a:pathLst>
                <a:path w="1240154" h="1679575">
                  <a:moveTo>
                    <a:pt x="126" y="1679219"/>
                  </a:moveTo>
                  <a:lnTo>
                    <a:pt x="0" y="631698"/>
                  </a:lnTo>
                  <a:lnTo>
                    <a:pt x="1239900" y="0"/>
                  </a:lnTo>
                  <a:lnTo>
                    <a:pt x="1240028" y="1047496"/>
                  </a:lnTo>
                  <a:lnTo>
                    <a:pt x="126" y="1679219"/>
                  </a:lnTo>
                  <a:close/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332346" y="4997323"/>
              <a:ext cx="2447290" cy="1202055"/>
            </a:xfrm>
            <a:custGeom>
              <a:avLst/>
              <a:gdLst/>
              <a:ahLst/>
              <a:cxnLst/>
              <a:rect l="l" t="t" r="r" b="b"/>
              <a:pathLst>
                <a:path w="2447290" h="1202054">
                  <a:moveTo>
                    <a:pt x="1320927" y="0"/>
                  </a:moveTo>
                  <a:lnTo>
                    <a:pt x="0" y="643254"/>
                  </a:lnTo>
                  <a:lnTo>
                    <a:pt x="1125854" y="1202055"/>
                  </a:lnTo>
                  <a:lnTo>
                    <a:pt x="2446781" y="558799"/>
                  </a:lnTo>
                  <a:lnTo>
                    <a:pt x="1320927" y="0"/>
                  </a:lnTo>
                  <a:close/>
                </a:path>
              </a:pathLst>
            </a:custGeom>
            <a:solidFill>
              <a:srgbClr val="99C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332346" y="4997323"/>
              <a:ext cx="2447290" cy="1202055"/>
            </a:xfrm>
            <a:custGeom>
              <a:avLst/>
              <a:gdLst/>
              <a:ahLst/>
              <a:cxnLst/>
              <a:rect l="l" t="t" r="r" b="b"/>
              <a:pathLst>
                <a:path w="2447290" h="1202054">
                  <a:moveTo>
                    <a:pt x="0" y="643254"/>
                  </a:moveTo>
                  <a:lnTo>
                    <a:pt x="1125854" y="1202055"/>
                  </a:lnTo>
                  <a:lnTo>
                    <a:pt x="2446781" y="558799"/>
                  </a:lnTo>
                  <a:lnTo>
                    <a:pt x="1320927" y="0"/>
                  </a:lnTo>
                  <a:lnTo>
                    <a:pt x="0" y="643254"/>
                  </a:lnTo>
                  <a:close/>
                </a:path>
              </a:pathLst>
            </a:custGeom>
            <a:ln w="28575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8114488" y="5580815"/>
              <a:ext cx="379267" cy="17007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7295344" y="4046029"/>
              <a:ext cx="232041" cy="24719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6892861" y="4430839"/>
              <a:ext cx="1120902" cy="150789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3481006" y="4029265"/>
            <a:ext cx="2604770" cy="2286000"/>
            <a:chOff x="3481006" y="4029265"/>
            <a:chExt cx="2604770" cy="2286000"/>
          </a:xfrm>
        </p:grpSpPr>
        <p:sp>
          <p:nvSpPr>
            <p:cNvPr id="11" name="object 11"/>
            <p:cNvSpPr/>
            <p:nvPr/>
          </p:nvSpPr>
          <p:spPr>
            <a:xfrm>
              <a:off x="3513836" y="4043553"/>
              <a:ext cx="1240155" cy="1679575"/>
            </a:xfrm>
            <a:custGeom>
              <a:avLst/>
              <a:gdLst/>
              <a:ahLst/>
              <a:cxnLst/>
              <a:rect l="l" t="t" r="r" b="b"/>
              <a:pathLst>
                <a:path w="1240154" h="1679575">
                  <a:moveTo>
                    <a:pt x="1239901" y="0"/>
                  </a:moveTo>
                  <a:lnTo>
                    <a:pt x="0" y="631698"/>
                  </a:lnTo>
                  <a:lnTo>
                    <a:pt x="126" y="1679219"/>
                  </a:lnTo>
                  <a:lnTo>
                    <a:pt x="1240027" y="1047496"/>
                  </a:lnTo>
                  <a:lnTo>
                    <a:pt x="1239901" y="0"/>
                  </a:lnTo>
                  <a:close/>
                </a:path>
              </a:pathLst>
            </a:custGeom>
            <a:solidFill>
              <a:srgbClr val="CCC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513836" y="4043553"/>
              <a:ext cx="1240155" cy="1679575"/>
            </a:xfrm>
            <a:custGeom>
              <a:avLst/>
              <a:gdLst/>
              <a:ahLst/>
              <a:cxnLst/>
              <a:rect l="l" t="t" r="r" b="b"/>
              <a:pathLst>
                <a:path w="1240154" h="1679575">
                  <a:moveTo>
                    <a:pt x="126" y="1679219"/>
                  </a:moveTo>
                  <a:lnTo>
                    <a:pt x="0" y="631698"/>
                  </a:lnTo>
                  <a:lnTo>
                    <a:pt x="1239901" y="0"/>
                  </a:lnTo>
                  <a:lnTo>
                    <a:pt x="1240027" y="1047496"/>
                  </a:lnTo>
                  <a:lnTo>
                    <a:pt x="126" y="1679219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3495294" y="5117973"/>
              <a:ext cx="2576195" cy="1183005"/>
            </a:xfrm>
            <a:custGeom>
              <a:avLst/>
              <a:gdLst/>
              <a:ahLst/>
              <a:cxnLst/>
              <a:rect l="l" t="t" r="r" b="b"/>
              <a:pathLst>
                <a:path w="2576195" h="1183004">
                  <a:moveTo>
                    <a:pt x="1271396" y="0"/>
                  </a:moveTo>
                  <a:lnTo>
                    <a:pt x="0" y="619201"/>
                  </a:lnTo>
                  <a:lnTo>
                    <a:pt x="1304289" y="1182928"/>
                  </a:lnTo>
                  <a:lnTo>
                    <a:pt x="2575686" y="563727"/>
                  </a:lnTo>
                  <a:lnTo>
                    <a:pt x="1271396" y="0"/>
                  </a:lnTo>
                  <a:close/>
                </a:path>
              </a:pathLst>
            </a:custGeom>
            <a:solidFill>
              <a:srgbClr val="99C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495294" y="5117973"/>
              <a:ext cx="2576195" cy="1183005"/>
            </a:xfrm>
            <a:custGeom>
              <a:avLst/>
              <a:gdLst/>
              <a:ahLst/>
              <a:cxnLst/>
              <a:rect l="l" t="t" r="r" b="b"/>
              <a:pathLst>
                <a:path w="2576195" h="1183004">
                  <a:moveTo>
                    <a:pt x="0" y="619201"/>
                  </a:moveTo>
                  <a:lnTo>
                    <a:pt x="1304289" y="1182928"/>
                  </a:lnTo>
                  <a:lnTo>
                    <a:pt x="2575686" y="563727"/>
                  </a:lnTo>
                  <a:lnTo>
                    <a:pt x="1271396" y="0"/>
                  </a:lnTo>
                  <a:lnTo>
                    <a:pt x="0" y="619201"/>
                  </a:lnTo>
                  <a:close/>
                </a:path>
              </a:pathLst>
            </a:custGeom>
            <a:ln w="28575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3817810" y="4644707"/>
              <a:ext cx="1991547" cy="141979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4942078" y="5684316"/>
            <a:ext cx="15049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1280" b="1">
                <a:latin typeface="Wingdings"/>
                <a:cs typeface="Wingdings"/>
              </a:rPr>
              <a:t></a:t>
            </a:r>
            <a:endParaRPr sz="1400">
              <a:latin typeface="Wingdings"/>
              <a:cs typeface="Wingding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471245" y="4114566"/>
            <a:ext cx="232041" cy="24554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18" name="object 18"/>
          <p:cNvGrpSpPr/>
          <p:nvPr/>
        </p:nvGrpSpPr>
        <p:grpSpPr>
          <a:xfrm>
            <a:off x="754887" y="4118165"/>
            <a:ext cx="2522855" cy="2199005"/>
            <a:chOff x="754887" y="4118165"/>
            <a:chExt cx="2522855" cy="2199005"/>
          </a:xfrm>
        </p:grpSpPr>
        <p:sp>
          <p:nvSpPr>
            <p:cNvPr id="19" name="object 19"/>
            <p:cNvSpPr/>
            <p:nvPr/>
          </p:nvSpPr>
          <p:spPr>
            <a:xfrm>
              <a:off x="770610" y="4132453"/>
              <a:ext cx="1240155" cy="1679575"/>
            </a:xfrm>
            <a:custGeom>
              <a:avLst/>
              <a:gdLst/>
              <a:ahLst/>
              <a:cxnLst/>
              <a:rect l="l" t="t" r="r" b="b"/>
              <a:pathLst>
                <a:path w="1240155" h="1679575">
                  <a:moveTo>
                    <a:pt x="1239926" y="0"/>
                  </a:moveTo>
                  <a:lnTo>
                    <a:pt x="0" y="631698"/>
                  </a:lnTo>
                  <a:lnTo>
                    <a:pt x="203" y="1679219"/>
                  </a:lnTo>
                  <a:lnTo>
                    <a:pt x="1240053" y="1047496"/>
                  </a:lnTo>
                  <a:lnTo>
                    <a:pt x="1239926" y="0"/>
                  </a:lnTo>
                  <a:close/>
                </a:path>
              </a:pathLst>
            </a:custGeom>
            <a:solidFill>
              <a:srgbClr val="CCC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770610" y="4132453"/>
              <a:ext cx="1240155" cy="1679575"/>
            </a:xfrm>
            <a:custGeom>
              <a:avLst/>
              <a:gdLst/>
              <a:ahLst/>
              <a:cxnLst/>
              <a:rect l="l" t="t" r="r" b="b"/>
              <a:pathLst>
                <a:path w="1240155" h="1679575">
                  <a:moveTo>
                    <a:pt x="203" y="1679219"/>
                  </a:moveTo>
                  <a:lnTo>
                    <a:pt x="0" y="631698"/>
                  </a:lnTo>
                  <a:lnTo>
                    <a:pt x="1239926" y="0"/>
                  </a:lnTo>
                  <a:lnTo>
                    <a:pt x="1240053" y="1047496"/>
                  </a:lnTo>
                  <a:lnTo>
                    <a:pt x="203" y="1679219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769175" y="5198745"/>
              <a:ext cx="2494280" cy="1104265"/>
            </a:xfrm>
            <a:custGeom>
              <a:avLst/>
              <a:gdLst/>
              <a:ahLst/>
              <a:cxnLst/>
              <a:rect l="l" t="t" r="r" b="b"/>
              <a:pathLst>
                <a:path w="2494279" h="1104264">
                  <a:moveTo>
                    <a:pt x="1243774" y="0"/>
                  </a:moveTo>
                  <a:lnTo>
                    <a:pt x="0" y="605701"/>
                  </a:lnTo>
                  <a:lnTo>
                    <a:pt x="1250124" y="1104010"/>
                  </a:lnTo>
                  <a:lnTo>
                    <a:pt x="2493835" y="498246"/>
                  </a:lnTo>
                  <a:lnTo>
                    <a:pt x="1243774" y="0"/>
                  </a:lnTo>
                  <a:close/>
                </a:path>
              </a:pathLst>
            </a:custGeom>
            <a:solidFill>
              <a:srgbClr val="99C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769175" y="5198745"/>
              <a:ext cx="2494280" cy="1104265"/>
            </a:xfrm>
            <a:custGeom>
              <a:avLst/>
              <a:gdLst/>
              <a:ahLst/>
              <a:cxnLst/>
              <a:rect l="l" t="t" r="r" b="b"/>
              <a:pathLst>
                <a:path w="2494279" h="1104264">
                  <a:moveTo>
                    <a:pt x="0" y="605701"/>
                  </a:moveTo>
                  <a:lnTo>
                    <a:pt x="1250124" y="1104010"/>
                  </a:lnTo>
                  <a:lnTo>
                    <a:pt x="2493835" y="498246"/>
                  </a:lnTo>
                  <a:lnTo>
                    <a:pt x="1243774" y="0"/>
                  </a:lnTo>
                  <a:lnTo>
                    <a:pt x="0" y="605701"/>
                  </a:lnTo>
                  <a:close/>
                </a:path>
              </a:pathLst>
            </a:custGeom>
            <a:ln w="28575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931862" y="4196778"/>
              <a:ext cx="1317625" cy="1553146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993444" y="4581125"/>
            <a:ext cx="1126490" cy="958215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375920">
              <a:lnSpc>
                <a:spcPct val="100000"/>
              </a:lnSpc>
              <a:spcBef>
                <a:spcPts val="775"/>
              </a:spcBef>
            </a:pPr>
            <a:r>
              <a:rPr dirty="0" sz="1400" spc="1130" b="1">
                <a:latin typeface="Wingdings"/>
                <a:cs typeface="Wingdings"/>
              </a:rPr>
              <a:t></a:t>
            </a:r>
            <a:endParaRPr sz="1400">
              <a:latin typeface="Wingdings"/>
              <a:cs typeface="Wingdings"/>
            </a:endParaRPr>
          </a:p>
          <a:p>
            <a:pPr marL="377190">
              <a:lnSpc>
                <a:spcPct val="100000"/>
              </a:lnSpc>
              <a:spcBef>
                <a:spcPts val="765"/>
              </a:spcBef>
            </a:pPr>
            <a:r>
              <a:rPr dirty="0" sz="1600" spc="-70">
                <a:latin typeface="Times New Roman"/>
                <a:cs typeface="Times New Roman"/>
              </a:rPr>
              <a:t>A.V.P.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dirty="0" sz="1000" spc="-5" b="1">
                <a:latin typeface="Symbol"/>
                <a:cs typeface="Symbol"/>
              </a:rPr>
              <a:t></a:t>
            </a:r>
            <a:r>
              <a:rPr dirty="0" sz="1000" spc="-5" b="1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Tahoma"/>
                <a:cs typeface="Tahoma"/>
              </a:rPr>
              <a:t>to Hp </a:t>
            </a:r>
            <a:r>
              <a:rPr dirty="0" sz="1000" spc="-5" b="1">
                <a:latin typeface="Tahoma"/>
                <a:cs typeface="Tahoma"/>
              </a:rPr>
              <a:t>&amp; </a:t>
            </a:r>
            <a:r>
              <a:rPr dirty="0" sz="1000" spc="-5" b="1">
                <a:latin typeface="Symbol"/>
                <a:cs typeface="Symbol"/>
              </a:rPr>
              <a:t></a:t>
            </a:r>
            <a:r>
              <a:rPr dirty="0" sz="1000" spc="-5" b="1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Tahoma"/>
                <a:cs typeface="Tahoma"/>
              </a:rPr>
              <a:t>to</a:t>
            </a:r>
            <a:r>
              <a:rPr dirty="0" sz="1000" spc="15" b="1">
                <a:latin typeface="Tahoma"/>
                <a:cs typeface="Tahoma"/>
              </a:rPr>
              <a:t> </a:t>
            </a:r>
            <a:r>
              <a:rPr dirty="0" sz="1000" spc="-5" b="1">
                <a:latin typeface="Tahoma"/>
                <a:cs typeface="Tahoma"/>
              </a:rPr>
              <a:t>Vp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553539" y="5757028"/>
            <a:ext cx="379267" cy="17007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26" name="object 26"/>
          <p:cNvGrpSpPr/>
          <p:nvPr/>
        </p:nvGrpSpPr>
        <p:grpSpPr>
          <a:xfrm>
            <a:off x="297688" y="908240"/>
            <a:ext cx="2522855" cy="2199005"/>
            <a:chOff x="297688" y="908240"/>
            <a:chExt cx="2522855" cy="2199005"/>
          </a:xfrm>
        </p:grpSpPr>
        <p:sp>
          <p:nvSpPr>
            <p:cNvPr id="27" name="object 27"/>
            <p:cNvSpPr/>
            <p:nvPr/>
          </p:nvSpPr>
          <p:spPr>
            <a:xfrm>
              <a:off x="313410" y="922527"/>
              <a:ext cx="1240155" cy="1679575"/>
            </a:xfrm>
            <a:custGeom>
              <a:avLst/>
              <a:gdLst/>
              <a:ahLst/>
              <a:cxnLst/>
              <a:rect l="l" t="t" r="r" b="b"/>
              <a:pathLst>
                <a:path w="1240155" h="1679575">
                  <a:moveTo>
                    <a:pt x="1239926" y="0"/>
                  </a:moveTo>
                  <a:lnTo>
                    <a:pt x="0" y="631698"/>
                  </a:lnTo>
                  <a:lnTo>
                    <a:pt x="203" y="1679194"/>
                  </a:lnTo>
                  <a:lnTo>
                    <a:pt x="1240053" y="1047496"/>
                  </a:lnTo>
                  <a:lnTo>
                    <a:pt x="1239926" y="0"/>
                  </a:lnTo>
                  <a:close/>
                </a:path>
              </a:pathLst>
            </a:custGeom>
            <a:solidFill>
              <a:srgbClr val="CCC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313410" y="922527"/>
              <a:ext cx="1240155" cy="1679575"/>
            </a:xfrm>
            <a:custGeom>
              <a:avLst/>
              <a:gdLst/>
              <a:ahLst/>
              <a:cxnLst/>
              <a:rect l="l" t="t" r="r" b="b"/>
              <a:pathLst>
                <a:path w="1240155" h="1679575">
                  <a:moveTo>
                    <a:pt x="203" y="1679194"/>
                  </a:moveTo>
                  <a:lnTo>
                    <a:pt x="0" y="631698"/>
                  </a:lnTo>
                  <a:lnTo>
                    <a:pt x="1239926" y="0"/>
                  </a:lnTo>
                  <a:lnTo>
                    <a:pt x="1240053" y="1047496"/>
                  </a:lnTo>
                  <a:lnTo>
                    <a:pt x="203" y="1679194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311975" y="1988819"/>
              <a:ext cx="2494280" cy="1104265"/>
            </a:xfrm>
            <a:custGeom>
              <a:avLst/>
              <a:gdLst/>
              <a:ahLst/>
              <a:cxnLst/>
              <a:rect l="l" t="t" r="r" b="b"/>
              <a:pathLst>
                <a:path w="2494280" h="1104264">
                  <a:moveTo>
                    <a:pt x="1243774" y="0"/>
                  </a:moveTo>
                  <a:lnTo>
                    <a:pt x="0" y="605663"/>
                  </a:lnTo>
                  <a:lnTo>
                    <a:pt x="1250124" y="1104010"/>
                  </a:lnTo>
                  <a:lnTo>
                    <a:pt x="2493835" y="498220"/>
                  </a:lnTo>
                  <a:lnTo>
                    <a:pt x="1243774" y="0"/>
                  </a:lnTo>
                  <a:close/>
                </a:path>
              </a:pathLst>
            </a:custGeom>
            <a:solidFill>
              <a:srgbClr val="99C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311975" y="1988819"/>
              <a:ext cx="2494280" cy="1104265"/>
            </a:xfrm>
            <a:custGeom>
              <a:avLst/>
              <a:gdLst/>
              <a:ahLst/>
              <a:cxnLst/>
              <a:rect l="l" t="t" r="r" b="b"/>
              <a:pathLst>
                <a:path w="2494280" h="1104264">
                  <a:moveTo>
                    <a:pt x="0" y="605663"/>
                  </a:moveTo>
                  <a:lnTo>
                    <a:pt x="1250124" y="1104010"/>
                  </a:lnTo>
                  <a:lnTo>
                    <a:pt x="2493835" y="498220"/>
                  </a:lnTo>
                  <a:lnTo>
                    <a:pt x="1243774" y="0"/>
                  </a:lnTo>
                  <a:lnTo>
                    <a:pt x="0" y="605663"/>
                  </a:lnTo>
                  <a:close/>
                </a:path>
              </a:pathLst>
            </a:custGeom>
            <a:ln w="28575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1454989" y="2778878"/>
              <a:ext cx="379267" cy="17007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388195" y="1529778"/>
              <a:ext cx="232041" cy="24719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/>
          <p:cNvSpPr txBox="1">
            <a:spLocks noGrp="1"/>
          </p:cNvSpPr>
          <p:nvPr>
            <p:ph type="title"/>
          </p:nvPr>
        </p:nvSpPr>
        <p:spPr>
          <a:xfrm>
            <a:off x="3492500" y="291795"/>
            <a:ext cx="926465" cy="3003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none" spc="-5">
                <a:solidFill>
                  <a:srgbClr val="000000"/>
                </a:solidFill>
                <a:latin typeface="Tahoma"/>
                <a:cs typeface="Tahoma"/>
              </a:rPr>
              <a:t>PLANES</a:t>
            </a:r>
          </a:p>
        </p:txBody>
      </p:sp>
      <p:grpSp>
        <p:nvGrpSpPr>
          <p:cNvPr id="34" name="object 34"/>
          <p:cNvGrpSpPr/>
          <p:nvPr/>
        </p:nvGrpSpPr>
        <p:grpSpPr>
          <a:xfrm>
            <a:off x="2019300" y="527050"/>
            <a:ext cx="2386330" cy="2520950"/>
            <a:chOff x="2019300" y="527050"/>
            <a:chExt cx="2386330" cy="2520950"/>
          </a:xfrm>
        </p:grpSpPr>
        <p:sp>
          <p:nvSpPr>
            <p:cNvPr id="35" name="object 35"/>
            <p:cNvSpPr/>
            <p:nvPr/>
          </p:nvSpPr>
          <p:spPr>
            <a:xfrm>
              <a:off x="3504564" y="549909"/>
              <a:ext cx="901065" cy="22860"/>
            </a:xfrm>
            <a:custGeom>
              <a:avLst/>
              <a:gdLst/>
              <a:ahLst/>
              <a:cxnLst/>
              <a:rect l="l" t="t" r="r" b="b"/>
              <a:pathLst>
                <a:path w="901064" h="22859">
                  <a:moveTo>
                    <a:pt x="900684" y="0"/>
                  </a:moveTo>
                  <a:lnTo>
                    <a:pt x="0" y="0"/>
                  </a:lnTo>
                  <a:lnTo>
                    <a:pt x="0" y="22860"/>
                  </a:lnTo>
                  <a:lnTo>
                    <a:pt x="900684" y="22860"/>
                  </a:lnTo>
                  <a:lnTo>
                    <a:pt x="9006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2057400" y="533400"/>
              <a:ext cx="1828800" cy="381000"/>
            </a:xfrm>
            <a:custGeom>
              <a:avLst/>
              <a:gdLst/>
              <a:ahLst/>
              <a:cxnLst/>
              <a:rect l="l" t="t" r="r" b="b"/>
              <a:pathLst>
                <a:path w="1828800" h="381000">
                  <a:moveTo>
                    <a:pt x="1828800" y="0"/>
                  </a:moveTo>
                  <a:lnTo>
                    <a:pt x="1828800" y="381000"/>
                  </a:lnTo>
                </a:path>
                <a:path w="1828800" h="381000">
                  <a:moveTo>
                    <a:pt x="1828800" y="381000"/>
                  </a:moveTo>
                  <a:lnTo>
                    <a:pt x="0" y="3810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2019300" y="914399"/>
              <a:ext cx="1905000" cy="2133600"/>
            </a:xfrm>
            <a:custGeom>
              <a:avLst/>
              <a:gdLst/>
              <a:ahLst/>
              <a:cxnLst/>
              <a:rect l="l" t="t" r="r" b="b"/>
              <a:pathLst>
                <a:path w="1905000" h="2133600">
                  <a:moveTo>
                    <a:pt x="76200" y="381000"/>
                  </a:moveTo>
                  <a:lnTo>
                    <a:pt x="44450" y="381000"/>
                  </a:lnTo>
                  <a:lnTo>
                    <a:pt x="44450" y="0"/>
                  </a:lnTo>
                  <a:lnTo>
                    <a:pt x="31750" y="0"/>
                  </a:lnTo>
                  <a:lnTo>
                    <a:pt x="31750" y="381000"/>
                  </a:lnTo>
                  <a:lnTo>
                    <a:pt x="0" y="381000"/>
                  </a:lnTo>
                  <a:lnTo>
                    <a:pt x="38100" y="457200"/>
                  </a:lnTo>
                  <a:lnTo>
                    <a:pt x="69850" y="393700"/>
                  </a:lnTo>
                  <a:lnTo>
                    <a:pt x="76200" y="381000"/>
                  </a:lnTo>
                  <a:close/>
                </a:path>
                <a:path w="1905000" h="2133600">
                  <a:moveTo>
                    <a:pt x="1905000" y="2057400"/>
                  </a:moveTo>
                  <a:lnTo>
                    <a:pt x="1873250" y="2057400"/>
                  </a:lnTo>
                  <a:lnTo>
                    <a:pt x="1873250" y="0"/>
                  </a:lnTo>
                  <a:lnTo>
                    <a:pt x="1860550" y="0"/>
                  </a:lnTo>
                  <a:lnTo>
                    <a:pt x="1860550" y="2057400"/>
                  </a:lnTo>
                  <a:lnTo>
                    <a:pt x="1828800" y="2057400"/>
                  </a:lnTo>
                  <a:lnTo>
                    <a:pt x="1866900" y="2133600"/>
                  </a:lnTo>
                  <a:lnTo>
                    <a:pt x="1898650" y="2070100"/>
                  </a:lnTo>
                  <a:lnTo>
                    <a:pt x="1905000" y="20574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8" name="object 38"/>
          <p:cNvGrpSpPr/>
          <p:nvPr/>
        </p:nvGrpSpPr>
        <p:grpSpPr>
          <a:xfrm>
            <a:off x="1714500" y="3303651"/>
            <a:ext cx="5410200" cy="387350"/>
            <a:chOff x="1714500" y="3303651"/>
            <a:chExt cx="5410200" cy="387350"/>
          </a:xfrm>
        </p:grpSpPr>
        <p:sp>
          <p:nvSpPr>
            <p:cNvPr id="39" name="object 39"/>
            <p:cNvSpPr/>
            <p:nvPr/>
          </p:nvSpPr>
          <p:spPr>
            <a:xfrm>
              <a:off x="1752600" y="3310001"/>
              <a:ext cx="5334000" cy="0"/>
            </a:xfrm>
            <a:custGeom>
              <a:avLst/>
              <a:gdLst/>
              <a:ahLst/>
              <a:cxnLst/>
              <a:rect l="l" t="t" r="r" b="b"/>
              <a:pathLst>
                <a:path w="5334000" h="0">
                  <a:moveTo>
                    <a:pt x="0" y="0"/>
                  </a:moveTo>
                  <a:lnTo>
                    <a:pt x="53340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1714500" y="3309873"/>
              <a:ext cx="5410200" cy="381000"/>
            </a:xfrm>
            <a:custGeom>
              <a:avLst/>
              <a:gdLst/>
              <a:ahLst/>
              <a:cxnLst/>
              <a:rect l="l" t="t" r="r" b="b"/>
              <a:pathLst>
                <a:path w="5410200" h="381000">
                  <a:moveTo>
                    <a:pt x="76200" y="228600"/>
                  </a:moveTo>
                  <a:lnTo>
                    <a:pt x="44450" y="228600"/>
                  </a:lnTo>
                  <a:lnTo>
                    <a:pt x="44450" y="0"/>
                  </a:lnTo>
                  <a:lnTo>
                    <a:pt x="31750" y="0"/>
                  </a:lnTo>
                  <a:lnTo>
                    <a:pt x="31750" y="228600"/>
                  </a:lnTo>
                  <a:lnTo>
                    <a:pt x="0" y="228600"/>
                  </a:lnTo>
                  <a:lnTo>
                    <a:pt x="38100" y="304800"/>
                  </a:lnTo>
                  <a:lnTo>
                    <a:pt x="69850" y="241300"/>
                  </a:lnTo>
                  <a:lnTo>
                    <a:pt x="76200" y="228600"/>
                  </a:lnTo>
                  <a:close/>
                </a:path>
                <a:path w="5410200" h="381000">
                  <a:moveTo>
                    <a:pt x="2819400" y="304800"/>
                  </a:moveTo>
                  <a:lnTo>
                    <a:pt x="2787650" y="304800"/>
                  </a:lnTo>
                  <a:lnTo>
                    <a:pt x="2787650" y="0"/>
                  </a:lnTo>
                  <a:lnTo>
                    <a:pt x="2774950" y="0"/>
                  </a:lnTo>
                  <a:lnTo>
                    <a:pt x="2774950" y="304800"/>
                  </a:lnTo>
                  <a:lnTo>
                    <a:pt x="2743200" y="304800"/>
                  </a:lnTo>
                  <a:lnTo>
                    <a:pt x="2781300" y="381000"/>
                  </a:lnTo>
                  <a:lnTo>
                    <a:pt x="2813050" y="317500"/>
                  </a:lnTo>
                  <a:lnTo>
                    <a:pt x="2819400" y="304800"/>
                  </a:lnTo>
                  <a:close/>
                </a:path>
                <a:path w="5410200" h="381000">
                  <a:moveTo>
                    <a:pt x="5410200" y="304800"/>
                  </a:moveTo>
                  <a:lnTo>
                    <a:pt x="5378450" y="304800"/>
                  </a:lnTo>
                  <a:lnTo>
                    <a:pt x="5378450" y="0"/>
                  </a:lnTo>
                  <a:lnTo>
                    <a:pt x="5365750" y="0"/>
                  </a:lnTo>
                  <a:lnTo>
                    <a:pt x="5365750" y="304800"/>
                  </a:lnTo>
                  <a:lnTo>
                    <a:pt x="5334000" y="304800"/>
                  </a:lnTo>
                  <a:lnTo>
                    <a:pt x="5372100" y="381000"/>
                  </a:lnTo>
                  <a:lnTo>
                    <a:pt x="5403850" y="317500"/>
                  </a:lnTo>
                  <a:lnTo>
                    <a:pt x="5410200" y="3048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/>
          <p:cNvSpPr txBox="1"/>
          <p:nvPr/>
        </p:nvSpPr>
        <p:spPr>
          <a:xfrm>
            <a:off x="1592072" y="1409826"/>
            <a:ext cx="1678939" cy="4533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1400" spc="-15" b="1" i="1">
                <a:solidFill>
                  <a:srgbClr val="D50092"/>
                </a:solidFill>
                <a:latin typeface="Times New Roman"/>
                <a:cs typeface="Times New Roman"/>
              </a:rPr>
              <a:t>PRINCIPAL</a:t>
            </a:r>
            <a:r>
              <a:rPr dirty="0" sz="1400" spc="-120" b="1" i="1">
                <a:solidFill>
                  <a:srgbClr val="D50092"/>
                </a:solidFill>
                <a:latin typeface="Times New Roman"/>
                <a:cs typeface="Times New Roman"/>
              </a:rPr>
              <a:t> </a:t>
            </a:r>
            <a:r>
              <a:rPr dirty="0" sz="1400" spc="-5" b="1" i="1">
                <a:solidFill>
                  <a:srgbClr val="D50092"/>
                </a:solidFill>
                <a:latin typeface="Times New Roman"/>
                <a:cs typeface="Times New Roman"/>
              </a:rPr>
              <a:t>PLANES</a:t>
            </a:r>
            <a:endParaRPr sz="1400">
              <a:latin typeface="Times New Roman"/>
              <a:cs typeface="Times New Roman"/>
            </a:endParaRPr>
          </a:p>
          <a:p>
            <a:pPr algn="ctr" marL="635">
              <a:lnSpc>
                <a:spcPct val="100000"/>
              </a:lnSpc>
            </a:pPr>
            <a:r>
              <a:rPr dirty="0" sz="1400" spc="-5" i="1">
                <a:latin typeface="Times New Roman"/>
                <a:cs typeface="Times New Roman"/>
              </a:rPr>
              <a:t>HP AND</a:t>
            </a:r>
            <a:r>
              <a:rPr dirty="0" sz="1400" spc="265" i="1">
                <a:latin typeface="Times New Roman"/>
                <a:cs typeface="Times New Roman"/>
              </a:rPr>
              <a:t> </a:t>
            </a:r>
            <a:r>
              <a:rPr dirty="0" sz="1400" spc="-5" i="1">
                <a:latin typeface="Times New Roman"/>
                <a:cs typeface="Times New Roman"/>
              </a:rPr>
              <a:t>VP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203575" y="3075558"/>
            <a:ext cx="170053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 b="1" i="1">
                <a:solidFill>
                  <a:srgbClr val="D50092"/>
                </a:solidFill>
                <a:latin typeface="Times New Roman"/>
                <a:cs typeface="Times New Roman"/>
              </a:rPr>
              <a:t>AUXILIARY</a:t>
            </a:r>
            <a:r>
              <a:rPr dirty="0" sz="1400" spc="-120" b="1" i="1">
                <a:solidFill>
                  <a:srgbClr val="D50092"/>
                </a:solidFill>
                <a:latin typeface="Times New Roman"/>
                <a:cs typeface="Times New Roman"/>
              </a:rPr>
              <a:t> </a:t>
            </a:r>
            <a:r>
              <a:rPr dirty="0" sz="1400" spc="-5" b="1" i="1">
                <a:solidFill>
                  <a:srgbClr val="D50092"/>
                </a:solidFill>
                <a:latin typeface="Times New Roman"/>
                <a:cs typeface="Times New Roman"/>
              </a:rPr>
              <a:t>PLANES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01395" y="3608959"/>
            <a:ext cx="211328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3333CC"/>
                </a:solidFill>
                <a:latin typeface="Times New Roman"/>
                <a:cs typeface="Times New Roman"/>
              </a:rPr>
              <a:t>Auxiliary </a:t>
            </a:r>
            <a:r>
              <a:rPr dirty="0" sz="1600" spc="-25" b="1">
                <a:solidFill>
                  <a:srgbClr val="3333CC"/>
                </a:solidFill>
                <a:latin typeface="Times New Roman"/>
                <a:cs typeface="Times New Roman"/>
              </a:rPr>
              <a:t>Vertical </a:t>
            </a:r>
            <a:r>
              <a:rPr dirty="0" sz="1600" spc="-5" b="1">
                <a:solidFill>
                  <a:srgbClr val="3333CC"/>
                </a:solidFill>
                <a:latin typeface="Times New Roman"/>
                <a:cs typeface="Times New Roman"/>
              </a:rPr>
              <a:t>Plane  </a:t>
            </a:r>
            <a:r>
              <a:rPr dirty="0" sz="1600" spc="-35" b="1">
                <a:solidFill>
                  <a:srgbClr val="3333CC"/>
                </a:solidFill>
                <a:latin typeface="Times New Roman"/>
                <a:cs typeface="Times New Roman"/>
              </a:rPr>
              <a:t>(A.V.P</a:t>
            </a:r>
            <a:r>
              <a:rPr dirty="0" sz="1400" spc="-35" b="1">
                <a:latin typeface="Times New Roman"/>
                <a:cs typeface="Times New Roman"/>
              </a:rPr>
              <a:t>.)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517005" y="3613784"/>
            <a:ext cx="114363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solidFill>
                  <a:srgbClr val="3333CC"/>
                </a:solidFill>
                <a:latin typeface="Times New Roman"/>
                <a:cs typeface="Times New Roman"/>
              </a:rPr>
              <a:t>Profile</a:t>
            </a:r>
            <a:r>
              <a:rPr dirty="0" sz="1600" spc="-55" b="1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3333CC"/>
                </a:solidFill>
                <a:latin typeface="Times New Roman"/>
                <a:cs typeface="Times New Roman"/>
              </a:rPr>
              <a:t>Plane  (</a:t>
            </a:r>
            <a:r>
              <a:rPr dirty="0" sz="1600" spc="-20" b="1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600" spc="-65" b="1">
                <a:solidFill>
                  <a:srgbClr val="3333CC"/>
                </a:solidFill>
                <a:latin typeface="Times New Roman"/>
                <a:cs typeface="Times New Roman"/>
              </a:rPr>
              <a:t>P.P.)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386454" y="3593084"/>
            <a:ext cx="214693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3333CC"/>
                </a:solidFill>
                <a:latin typeface="Times New Roman"/>
                <a:cs typeface="Times New Roman"/>
              </a:rPr>
              <a:t>Auxiliary Inclined</a:t>
            </a:r>
            <a:r>
              <a:rPr dirty="0" sz="1600" spc="-10" b="1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3333CC"/>
                </a:solidFill>
                <a:latin typeface="Times New Roman"/>
                <a:cs typeface="Times New Roman"/>
              </a:rPr>
              <a:t>Plane</a:t>
            </a:r>
            <a:endParaRPr sz="1600">
              <a:latin typeface="Times New Roman"/>
              <a:cs typeface="Times New Roman"/>
            </a:endParaRPr>
          </a:p>
          <a:p>
            <a:pPr algn="ctr" marL="635">
              <a:lnSpc>
                <a:spcPct val="100000"/>
              </a:lnSpc>
            </a:pPr>
            <a:r>
              <a:rPr dirty="0" sz="1600" spc="-25" b="1">
                <a:solidFill>
                  <a:srgbClr val="3333CC"/>
                </a:solidFill>
                <a:latin typeface="Times New Roman"/>
                <a:cs typeface="Times New Roman"/>
              </a:rPr>
              <a:t>(A.I.P.)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374650" y="374650"/>
            <a:ext cx="546100" cy="546100"/>
            <a:chOff x="374650" y="374650"/>
            <a:chExt cx="546100" cy="546100"/>
          </a:xfrm>
        </p:grpSpPr>
        <p:sp>
          <p:nvSpPr>
            <p:cNvPr id="47" name="object 47"/>
            <p:cNvSpPr/>
            <p:nvPr/>
          </p:nvSpPr>
          <p:spPr>
            <a:xfrm>
              <a:off x="381000" y="381000"/>
              <a:ext cx="533400" cy="533400"/>
            </a:xfrm>
            <a:custGeom>
              <a:avLst/>
              <a:gdLst/>
              <a:ahLst/>
              <a:cxnLst/>
              <a:rect l="l" t="t" r="r" b="b"/>
              <a:pathLst>
                <a:path w="533400" h="533400">
                  <a:moveTo>
                    <a:pt x="266700" y="0"/>
                  </a:moveTo>
                  <a:lnTo>
                    <a:pt x="218760" y="4296"/>
                  </a:lnTo>
                  <a:lnTo>
                    <a:pt x="173639" y="16682"/>
                  </a:lnTo>
                  <a:lnTo>
                    <a:pt x="132091" y="36406"/>
                  </a:lnTo>
                  <a:lnTo>
                    <a:pt x="94868" y="62716"/>
                  </a:lnTo>
                  <a:lnTo>
                    <a:pt x="62724" y="94858"/>
                  </a:lnTo>
                  <a:lnTo>
                    <a:pt x="36412" y="132080"/>
                  </a:lnTo>
                  <a:lnTo>
                    <a:pt x="16685" y="173629"/>
                  </a:lnTo>
                  <a:lnTo>
                    <a:pt x="4296" y="218753"/>
                  </a:lnTo>
                  <a:lnTo>
                    <a:pt x="0" y="266700"/>
                  </a:lnTo>
                  <a:lnTo>
                    <a:pt x="4296" y="314646"/>
                  </a:lnTo>
                  <a:lnTo>
                    <a:pt x="16685" y="359770"/>
                  </a:lnTo>
                  <a:lnTo>
                    <a:pt x="36412" y="401320"/>
                  </a:lnTo>
                  <a:lnTo>
                    <a:pt x="62724" y="438541"/>
                  </a:lnTo>
                  <a:lnTo>
                    <a:pt x="94868" y="470683"/>
                  </a:lnTo>
                  <a:lnTo>
                    <a:pt x="132091" y="496993"/>
                  </a:lnTo>
                  <a:lnTo>
                    <a:pt x="173639" y="516717"/>
                  </a:lnTo>
                  <a:lnTo>
                    <a:pt x="218760" y="529103"/>
                  </a:lnTo>
                  <a:lnTo>
                    <a:pt x="266700" y="533400"/>
                  </a:lnTo>
                  <a:lnTo>
                    <a:pt x="314639" y="529103"/>
                  </a:lnTo>
                  <a:lnTo>
                    <a:pt x="359760" y="516717"/>
                  </a:lnTo>
                  <a:lnTo>
                    <a:pt x="401308" y="496993"/>
                  </a:lnTo>
                  <a:lnTo>
                    <a:pt x="438531" y="470683"/>
                  </a:lnTo>
                  <a:lnTo>
                    <a:pt x="470675" y="438541"/>
                  </a:lnTo>
                  <a:lnTo>
                    <a:pt x="496987" y="401320"/>
                  </a:lnTo>
                  <a:lnTo>
                    <a:pt x="516714" y="359770"/>
                  </a:lnTo>
                  <a:lnTo>
                    <a:pt x="529103" y="314646"/>
                  </a:lnTo>
                  <a:lnTo>
                    <a:pt x="533400" y="266700"/>
                  </a:lnTo>
                  <a:lnTo>
                    <a:pt x="529103" y="218753"/>
                  </a:lnTo>
                  <a:lnTo>
                    <a:pt x="516714" y="173629"/>
                  </a:lnTo>
                  <a:lnTo>
                    <a:pt x="496987" y="132080"/>
                  </a:lnTo>
                  <a:lnTo>
                    <a:pt x="470675" y="94858"/>
                  </a:lnTo>
                  <a:lnTo>
                    <a:pt x="438531" y="62716"/>
                  </a:lnTo>
                  <a:lnTo>
                    <a:pt x="401308" y="36406"/>
                  </a:lnTo>
                  <a:lnTo>
                    <a:pt x="359760" y="16682"/>
                  </a:lnTo>
                  <a:lnTo>
                    <a:pt x="314639" y="4296"/>
                  </a:lnTo>
                  <a:lnTo>
                    <a:pt x="266700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381000" y="381000"/>
              <a:ext cx="533400" cy="533400"/>
            </a:xfrm>
            <a:custGeom>
              <a:avLst/>
              <a:gdLst/>
              <a:ahLst/>
              <a:cxnLst/>
              <a:rect l="l" t="t" r="r" b="b"/>
              <a:pathLst>
                <a:path w="533400" h="533400">
                  <a:moveTo>
                    <a:pt x="0" y="266700"/>
                  </a:moveTo>
                  <a:lnTo>
                    <a:pt x="4296" y="218753"/>
                  </a:lnTo>
                  <a:lnTo>
                    <a:pt x="16685" y="173629"/>
                  </a:lnTo>
                  <a:lnTo>
                    <a:pt x="36412" y="132080"/>
                  </a:lnTo>
                  <a:lnTo>
                    <a:pt x="62724" y="94858"/>
                  </a:lnTo>
                  <a:lnTo>
                    <a:pt x="94868" y="62716"/>
                  </a:lnTo>
                  <a:lnTo>
                    <a:pt x="132091" y="36406"/>
                  </a:lnTo>
                  <a:lnTo>
                    <a:pt x="173639" y="16682"/>
                  </a:lnTo>
                  <a:lnTo>
                    <a:pt x="218760" y="4296"/>
                  </a:lnTo>
                  <a:lnTo>
                    <a:pt x="266700" y="0"/>
                  </a:lnTo>
                  <a:lnTo>
                    <a:pt x="314639" y="4296"/>
                  </a:lnTo>
                  <a:lnTo>
                    <a:pt x="359760" y="16682"/>
                  </a:lnTo>
                  <a:lnTo>
                    <a:pt x="401308" y="36406"/>
                  </a:lnTo>
                  <a:lnTo>
                    <a:pt x="438531" y="62716"/>
                  </a:lnTo>
                  <a:lnTo>
                    <a:pt x="470675" y="94858"/>
                  </a:lnTo>
                  <a:lnTo>
                    <a:pt x="496987" y="132079"/>
                  </a:lnTo>
                  <a:lnTo>
                    <a:pt x="516714" y="173629"/>
                  </a:lnTo>
                  <a:lnTo>
                    <a:pt x="529103" y="218753"/>
                  </a:lnTo>
                  <a:lnTo>
                    <a:pt x="533400" y="266700"/>
                  </a:lnTo>
                  <a:lnTo>
                    <a:pt x="529103" y="314646"/>
                  </a:lnTo>
                  <a:lnTo>
                    <a:pt x="516714" y="359770"/>
                  </a:lnTo>
                  <a:lnTo>
                    <a:pt x="496987" y="401319"/>
                  </a:lnTo>
                  <a:lnTo>
                    <a:pt x="470675" y="438541"/>
                  </a:lnTo>
                  <a:lnTo>
                    <a:pt x="438531" y="470683"/>
                  </a:lnTo>
                  <a:lnTo>
                    <a:pt x="401308" y="496993"/>
                  </a:lnTo>
                  <a:lnTo>
                    <a:pt x="359760" y="516717"/>
                  </a:lnTo>
                  <a:lnTo>
                    <a:pt x="314639" y="529103"/>
                  </a:lnTo>
                  <a:lnTo>
                    <a:pt x="266700" y="533400"/>
                  </a:lnTo>
                  <a:lnTo>
                    <a:pt x="218760" y="529103"/>
                  </a:lnTo>
                  <a:lnTo>
                    <a:pt x="173639" y="516717"/>
                  </a:lnTo>
                  <a:lnTo>
                    <a:pt x="132091" y="496993"/>
                  </a:lnTo>
                  <a:lnTo>
                    <a:pt x="94868" y="470683"/>
                  </a:lnTo>
                  <a:lnTo>
                    <a:pt x="62724" y="438541"/>
                  </a:lnTo>
                  <a:lnTo>
                    <a:pt x="36412" y="401320"/>
                  </a:lnTo>
                  <a:lnTo>
                    <a:pt x="16685" y="359770"/>
                  </a:lnTo>
                  <a:lnTo>
                    <a:pt x="4296" y="314646"/>
                  </a:lnTo>
                  <a:lnTo>
                    <a:pt x="0" y="2667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9" name="object 49"/>
          <p:cNvSpPr txBox="1"/>
          <p:nvPr/>
        </p:nvSpPr>
        <p:spPr>
          <a:xfrm>
            <a:off x="523138" y="378917"/>
            <a:ext cx="252095" cy="514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b="1">
                <a:latin typeface="Arial"/>
                <a:cs typeface="Arial"/>
              </a:rPr>
              <a:t>1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8016875" y="46101"/>
            <a:ext cx="914400" cy="182880"/>
            <a:chOff x="8016875" y="46101"/>
            <a:chExt cx="914400" cy="182880"/>
          </a:xfrm>
        </p:grpSpPr>
        <p:sp>
          <p:nvSpPr>
            <p:cNvPr id="51" name="object 51"/>
            <p:cNvSpPr/>
            <p:nvPr/>
          </p:nvSpPr>
          <p:spPr>
            <a:xfrm>
              <a:off x="8016875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8056753" y="77470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94107" y="25654"/>
                  </a:lnTo>
                  <a:lnTo>
                    <a:pt x="94107" y="8636"/>
                  </a:lnTo>
                  <a:lnTo>
                    <a:pt x="111251" y="8636"/>
                  </a:lnTo>
                  <a:lnTo>
                    <a:pt x="111251" y="42799"/>
                  </a:lnTo>
                  <a:lnTo>
                    <a:pt x="136906" y="68452"/>
                  </a:lnTo>
                  <a:lnTo>
                    <a:pt x="119761" y="68452"/>
                  </a:lnTo>
                  <a:lnTo>
                    <a:pt x="119761" y="136906"/>
                  </a:lnTo>
                  <a:lnTo>
                    <a:pt x="17018" y="136906"/>
                  </a:lnTo>
                  <a:lnTo>
                    <a:pt x="17018" y="68452"/>
                  </a:lnTo>
                  <a:lnTo>
                    <a:pt x="0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94107" y="25654"/>
                  </a:moveTo>
                  <a:lnTo>
                    <a:pt x="111251" y="42799"/>
                  </a:lnTo>
                </a:path>
                <a:path w="137159" h="137160">
                  <a:moveTo>
                    <a:pt x="119761" y="68452"/>
                  </a:moveTo>
                  <a:lnTo>
                    <a:pt x="17018" y="68452"/>
                  </a:lnTo>
                </a:path>
                <a:path w="137159" h="137160">
                  <a:moveTo>
                    <a:pt x="59817" y="136906"/>
                  </a:moveTo>
                  <a:lnTo>
                    <a:pt x="59817" y="102743"/>
                  </a:lnTo>
                  <a:lnTo>
                    <a:pt x="76962" y="102743"/>
                  </a:lnTo>
                  <a:lnTo>
                    <a:pt x="76962" y="13690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8382000" y="46101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68452"/>
                  </a:moveTo>
                  <a:lnTo>
                    <a:pt x="136905" y="0"/>
                  </a:lnTo>
                  <a:lnTo>
                    <a:pt x="136905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8566150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36906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8199501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8256524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0" y="68452"/>
                  </a:moveTo>
                  <a:lnTo>
                    <a:pt x="102616" y="0"/>
                  </a:lnTo>
                  <a:lnTo>
                    <a:pt x="102616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8748776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8771508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102743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02743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67" name="object 67"/>
          <p:cNvGraphicFramePr>
            <a:graphicFrameLocks noGrp="1"/>
          </p:cNvGraphicFramePr>
          <p:nvPr/>
        </p:nvGraphicFramePr>
        <p:xfrm>
          <a:off x="8010525" y="39687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553200" y="3879850"/>
            <a:ext cx="2139950" cy="990600"/>
            <a:chOff x="6553200" y="3879850"/>
            <a:chExt cx="2139950" cy="990600"/>
          </a:xfrm>
        </p:grpSpPr>
        <p:sp>
          <p:nvSpPr>
            <p:cNvPr id="3" name="object 3"/>
            <p:cNvSpPr/>
            <p:nvPr/>
          </p:nvSpPr>
          <p:spPr>
            <a:xfrm>
              <a:off x="7531100" y="3886200"/>
              <a:ext cx="1155700" cy="977900"/>
            </a:xfrm>
            <a:custGeom>
              <a:avLst/>
              <a:gdLst/>
              <a:ahLst/>
              <a:cxnLst/>
              <a:rect l="l" t="t" r="r" b="b"/>
              <a:pathLst>
                <a:path w="1155700" h="977900">
                  <a:moveTo>
                    <a:pt x="0" y="977900"/>
                  </a:moveTo>
                  <a:lnTo>
                    <a:pt x="1155700" y="977900"/>
                  </a:lnTo>
                  <a:lnTo>
                    <a:pt x="1155700" y="0"/>
                  </a:lnTo>
                  <a:lnTo>
                    <a:pt x="0" y="0"/>
                  </a:lnTo>
                  <a:lnTo>
                    <a:pt x="0" y="9779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6553200" y="3886200"/>
              <a:ext cx="1155700" cy="977900"/>
            </a:xfrm>
            <a:custGeom>
              <a:avLst/>
              <a:gdLst/>
              <a:ahLst/>
              <a:cxnLst/>
              <a:rect l="l" t="t" r="r" b="b"/>
              <a:pathLst>
                <a:path w="1155700" h="977900">
                  <a:moveTo>
                    <a:pt x="1155700" y="0"/>
                  </a:moveTo>
                  <a:lnTo>
                    <a:pt x="0" y="0"/>
                  </a:lnTo>
                  <a:lnTo>
                    <a:pt x="0" y="977900"/>
                  </a:lnTo>
                  <a:lnTo>
                    <a:pt x="1155700" y="977900"/>
                  </a:lnTo>
                  <a:lnTo>
                    <a:pt x="1155700" y="0"/>
                  </a:lnTo>
                  <a:close/>
                </a:path>
              </a:pathLst>
            </a:custGeom>
            <a:solidFill>
              <a:srgbClr val="CCCC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2551176" y="679450"/>
            <a:ext cx="5989955" cy="1066800"/>
            <a:chOff x="2551176" y="679450"/>
            <a:chExt cx="5989955" cy="1066800"/>
          </a:xfrm>
        </p:grpSpPr>
        <p:sp>
          <p:nvSpPr>
            <p:cNvPr id="6" name="object 6"/>
            <p:cNvSpPr/>
            <p:nvPr/>
          </p:nvSpPr>
          <p:spPr>
            <a:xfrm>
              <a:off x="2557526" y="685800"/>
              <a:ext cx="5977255" cy="1054100"/>
            </a:xfrm>
            <a:custGeom>
              <a:avLst/>
              <a:gdLst/>
              <a:ahLst/>
              <a:cxnLst/>
              <a:rect l="l" t="t" r="r" b="b"/>
              <a:pathLst>
                <a:path w="5977255" h="1054100">
                  <a:moveTo>
                    <a:pt x="2643124" y="838200"/>
                  </a:moveTo>
                  <a:lnTo>
                    <a:pt x="1214374" y="838200"/>
                  </a:lnTo>
                  <a:lnTo>
                    <a:pt x="0" y="1054100"/>
                  </a:lnTo>
                  <a:lnTo>
                    <a:pt x="2643124" y="838200"/>
                  </a:lnTo>
                  <a:close/>
                </a:path>
                <a:path w="5977255" h="1054100">
                  <a:moveTo>
                    <a:pt x="5837174" y="0"/>
                  </a:moveTo>
                  <a:lnTo>
                    <a:pt x="401574" y="0"/>
                  </a:lnTo>
                  <a:lnTo>
                    <a:pt x="357394" y="7116"/>
                  </a:lnTo>
                  <a:lnTo>
                    <a:pt x="319042" y="26936"/>
                  </a:lnTo>
                  <a:lnTo>
                    <a:pt x="288810" y="57168"/>
                  </a:lnTo>
                  <a:lnTo>
                    <a:pt x="268990" y="95520"/>
                  </a:lnTo>
                  <a:lnTo>
                    <a:pt x="261874" y="139700"/>
                  </a:lnTo>
                  <a:lnTo>
                    <a:pt x="261874" y="698500"/>
                  </a:lnTo>
                  <a:lnTo>
                    <a:pt x="268990" y="742679"/>
                  </a:lnTo>
                  <a:lnTo>
                    <a:pt x="288810" y="781031"/>
                  </a:lnTo>
                  <a:lnTo>
                    <a:pt x="319042" y="811263"/>
                  </a:lnTo>
                  <a:lnTo>
                    <a:pt x="357394" y="831083"/>
                  </a:lnTo>
                  <a:lnTo>
                    <a:pt x="401574" y="838200"/>
                  </a:lnTo>
                  <a:lnTo>
                    <a:pt x="5837174" y="838200"/>
                  </a:lnTo>
                  <a:lnTo>
                    <a:pt x="5881304" y="831083"/>
                  </a:lnTo>
                  <a:lnTo>
                    <a:pt x="5919650" y="811263"/>
                  </a:lnTo>
                  <a:lnTo>
                    <a:pt x="5949901" y="781031"/>
                  </a:lnTo>
                  <a:lnTo>
                    <a:pt x="5969745" y="742679"/>
                  </a:lnTo>
                  <a:lnTo>
                    <a:pt x="5976874" y="698500"/>
                  </a:lnTo>
                  <a:lnTo>
                    <a:pt x="5976874" y="139700"/>
                  </a:lnTo>
                  <a:lnTo>
                    <a:pt x="5969745" y="95520"/>
                  </a:lnTo>
                  <a:lnTo>
                    <a:pt x="5949901" y="57168"/>
                  </a:lnTo>
                  <a:lnTo>
                    <a:pt x="5919650" y="26936"/>
                  </a:lnTo>
                  <a:lnTo>
                    <a:pt x="5881304" y="7116"/>
                  </a:lnTo>
                  <a:lnTo>
                    <a:pt x="5837174" y="0"/>
                  </a:lnTo>
                  <a:close/>
                </a:path>
              </a:pathLst>
            </a:custGeom>
            <a:solidFill>
              <a:srgbClr val="CCC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557526" y="685800"/>
              <a:ext cx="5977255" cy="1054100"/>
            </a:xfrm>
            <a:custGeom>
              <a:avLst/>
              <a:gdLst/>
              <a:ahLst/>
              <a:cxnLst/>
              <a:rect l="l" t="t" r="r" b="b"/>
              <a:pathLst>
                <a:path w="5977255" h="1054100">
                  <a:moveTo>
                    <a:pt x="261874" y="139700"/>
                  </a:moveTo>
                  <a:lnTo>
                    <a:pt x="268990" y="95520"/>
                  </a:lnTo>
                  <a:lnTo>
                    <a:pt x="288810" y="57168"/>
                  </a:lnTo>
                  <a:lnTo>
                    <a:pt x="319042" y="26936"/>
                  </a:lnTo>
                  <a:lnTo>
                    <a:pt x="357394" y="7116"/>
                  </a:lnTo>
                  <a:lnTo>
                    <a:pt x="401574" y="0"/>
                  </a:lnTo>
                  <a:lnTo>
                    <a:pt x="1214374" y="0"/>
                  </a:lnTo>
                  <a:lnTo>
                    <a:pt x="2643124" y="0"/>
                  </a:lnTo>
                  <a:lnTo>
                    <a:pt x="5837174" y="0"/>
                  </a:lnTo>
                  <a:lnTo>
                    <a:pt x="5881304" y="7116"/>
                  </a:lnTo>
                  <a:lnTo>
                    <a:pt x="5919650" y="26936"/>
                  </a:lnTo>
                  <a:lnTo>
                    <a:pt x="5949901" y="57168"/>
                  </a:lnTo>
                  <a:lnTo>
                    <a:pt x="5969745" y="95520"/>
                  </a:lnTo>
                  <a:lnTo>
                    <a:pt x="5976874" y="139700"/>
                  </a:lnTo>
                  <a:lnTo>
                    <a:pt x="5976874" y="488950"/>
                  </a:lnTo>
                  <a:lnTo>
                    <a:pt x="5976874" y="698500"/>
                  </a:lnTo>
                  <a:lnTo>
                    <a:pt x="5969745" y="742679"/>
                  </a:lnTo>
                  <a:lnTo>
                    <a:pt x="5949901" y="781031"/>
                  </a:lnTo>
                  <a:lnTo>
                    <a:pt x="5919650" y="811263"/>
                  </a:lnTo>
                  <a:lnTo>
                    <a:pt x="5881304" y="831083"/>
                  </a:lnTo>
                  <a:lnTo>
                    <a:pt x="5837174" y="838200"/>
                  </a:lnTo>
                  <a:lnTo>
                    <a:pt x="2643124" y="838200"/>
                  </a:lnTo>
                  <a:lnTo>
                    <a:pt x="0" y="1054100"/>
                  </a:lnTo>
                  <a:lnTo>
                    <a:pt x="1214374" y="838200"/>
                  </a:lnTo>
                  <a:lnTo>
                    <a:pt x="401574" y="838200"/>
                  </a:lnTo>
                  <a:lnTo>
                    <a:pt x="357394" y="831083"/>
                  </a:lnTo>
                  <a:lnTo>
                    <a:pt x="319042" y="811263"/>
                  </a:lnTo>
                  <a:lnTo>
                    <a:pt x="288810" y="781031"/>
                  </a:lnTo>
                  <a:lnTo>
                    <a:pt x="268990" y="742679"/>
                  </a:lnTo>
                  <a:lnTo>
                    <a:pt x="261874" y="698500"/>
                  </a:lnTo>
                  <a:lnTo>
                    <a:pt x="261874" y="488950"/>
                  </a:lnTo>
                  <a:lnTo>
                    <a:pt x="261874" y="1397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22612" y="146050"/>
            <a:ext cx="2851785" cy="6102985"/>
            <a:chOff x="22612" y="146050"/>
            <a:chExt cx="2851785" cy="6102985"/>
          </a:xfrm>
        </p:grpSpPr>
        <p:sp>
          <p:nvSpPr>
            <p:cNvPr id="9" name="object 9"/>
            <p:cNvSpPr/>
            <p:nvPr/>
          </p:nvSpPr>
          <p:spPr>
            <a:xfrm>
              <a:off x="191109" y="1982723"/>
              <a:ext cx="1990089" cy="1019810"/>
            </a:xfrm>
            <a:custGeom>
              <a:avLst/>
              <a:gdLst/>
              <a:ahLst/>
              <a:cxnLst/>
              <a:rect l="l" t="t" r="r" b="b"/>
              <a:pathLst>
                <a:path w="1990089" h="1019810">
                  <a:moveTo>
                    <a:pt x="1058786" y="0"/>
                  </a:moveTo>
                  <a:lnTo>
                    <a:pt x="0" y="515620"/>
                  </a:lnTo>
                  <a:lnTo>
                    <a:pt x="930719" y="1019301"/>
                  </a:lnTo>
                  <a:lnTo>
                    <a:pt x="1989480" y="503681"/>
                  </a:lnTo>
                  <a:lnTo>
                    <a:pt x="1058786" y="0"/>
                  </a:lnTo>
                  <a:close/>
                </a:path>
              </a:pathLst>
            </a:custGeom>
            <a:solidFill>
              <a:srgbClr val="99C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91109" y="1982723"/>
              <a:ext cx="1990089" cy="1019810"/>
            </a:xfrm>
            <a:custGeom>
              <a:avLst/>
              <a:gdLst/>
              <a:ahLst/>
              <a:cxnLst/>
              <a:rect l="l" t="t" r="r" b="b"/>
              <a:pathLst>
                <a:path w="1990089" h="1019810">
                  <a:moveTo>
                    <a:pt x="0" y="515620"/>
                  </a:moveTo>
                  <a:lnTo>
                    <a:pt x="930719" y="1019301"/>
                  </a:lnTo>
                  <a:lnTo>
                    <a:pt x="1989480" y="503681"/>
                  </a:lnTo>
                  <a:lnTo>
                    <a:pt x="1058786" y="0"/>
                  </a:lnTo>
                  <a:lnTo>
                    <a:pt x="0" y="515620"/>
                  </a:lnTo>
                  <a:close/>
                </a:path>
              </a:pathLst>
            </a:custGeom>
            <a:ln w="28575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22612" y="603250"/>
              <a:ext cx="2427344" cy="321564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631113" y="3903535"/>
              <a:ext cx="2095385" cy="234502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2666999" y="3348989"/>
              <a:ext cx="207010" cy="1014730"/>
            </a:xfrm>
            <a:custGeom>
              <a:avLst/>
              <a:gdLst/>
              <a:ahLst/>
              <a:cxnLst/>
              <a:rect l="l" t="t" r="r" b="b"/>
              <a:pathLst>
                <a:path w="207010" h="1014729">
                  <a:moveTo>
                    <a:pt x="116867" y="63038"/>
                  </a:moveTo>
                  <a:lnTo>
                    <a:pt x="100055" y="71983"/>
                  </a:lnTo>
                  <a:lnTo>
                    <a:pt x="112649" y="98044"/>
                  </a:lnTo>
                  <a:lnTo>
                    <a:pt x="125602" y="129032"/>
                  </a:lnTo>
                  <a:lnTo>
                    <a:pt x="143256" y="121665"/>
                  </a:lnTo>
                  <a:lnTo>
                    <a:pt x="129793" y="89788"/>
                  </a:lnTo>
                  <a:lnTo>
                    <a:pt x="116867" y="63038"/>
                  </a:lnTo>
                  <a:close/>
                </a:path>
                <a:path w="207010" h="1014729">
                  <a:moveTo>
                    <a:pt x="73025" y="0"/>
                  </a:moveTo>
                  <a:lnTo>
                    <a:pt x="75183" y="85217"/>
                  </a:lnTo>
                  <a:lnTo>
                    <a:pt x="100055" y="71983"/>
                  </a:lnTo>
                  <a:lnTo>
                    <a:pt x="94361" y="60198"/>
                  </a:lnTo>
                  <a:lnTo>
                    <a:pt x="111506" y="51943"/>
                  </a:lnTo>
                  <a:lnTo>
                    <a:pt x="137720" y="51943"/>
                  </a:lnTo>
                  <a:lnTo>
                    <a:pt x="142494" y="49402"/>
                  </a:lnTo>
                  <a:lnTo>
                    <a:pt x="73025" y="0"/>
                  </a:lnTo>
                  <a:close/>
                </a:path>
                <a:path w="207010" h="1014729">
                  <a:moveTo>
                    <a:pt x="111506" y="51943"/>
                  </a:moveTo>
                  <a:lnTo>
                    <a:pt x="94361" y="60198"/>
                  </a:lnTo>
                  <a:lnTo>
                    <a:pt x="100055" y="71983"/>
                  </a:lnTo>
                  <a:lnTo>
                    <a:pt x="116867" y="63038"/>
                  </a:lnTo>
                  <a:lnTo>
                    <a:pt x="111506" y="51943"/>
                  </a:lnTo>
                  <a:close/>
                </a:path>
                <a:path w="207010" h="1014729">
                  <a:moveTo>
                    <a:pt x="137720" y="51943"/>
                  </a:moveTo>
                  <a:lnTo>
                    <a:pt x="111506" y="51943"/>
                  </a:lnTo>
                  <a:lnTo>
                    <a:pt x="116867" y="63038"/>
                  </a:lnTo>
                  <a:lnTo>
                    <a:pt x="137720" y="51943"/>
                  </a:lnTo>
                  <a:close/>
                </a:path>
                <a:path w="207010" h="1014729">
                  <a:moveTo>
                    <a:pt x="162687" y="176275"/>
                  </a:moveTo>
                  <a:lnTo>
                    <a:pt x="144525" y="182245"/>
                  </a:lnTo>
                  <a:lnTo>
                    <a:pt x="148589" y="194310"/>
                  </a:lnTo>
                  <a:lnTo>
                    <a:pt x="157987" y="227075"/>
                  </a:lnTo>
                  <a:lnTo>
                    <a:pt x="164845" y="254888"/>
                  </a:lnTo>
                  <a:lnTo>
                    <a:pt x="183387" y="250317"/>
                  </a:lnTo>
                  <a:lnTo>
                    <a:pt x="176275" y="221742"/>
                  </a:lnTo>
                  <a:lnTo>
                    <a:pt x="166624" y="188340"/>
                  </a:lnTo>
                  <a:lnTo>
                    <a:pt x="162687" y="176275"/>
                  </a:lnTo>
                  <a:close/>
                </a:path>
                <a:path w="207010" h="1014729">
                  <a:moveTo>
                    <a:pt x="194563" y="307086"/>
                  </a:moveTo>
                  <a:lnTo>
                    <a:pt x="175768" y="310261"/>
                  </a:lnTo>
                  <a:lnTo>
                    <a:pt x="178435" y="326517"/>
                  </a:lnTo>
                  <a:lnTo>
                    <a:pt x="182625" y="360045"/>
                  </a:lnTo>
                  <a:lnTo>
                    <a:pt x="184912" y="385064"/>
                  </a:lnTo>
                  <a:lnTo>
                    <a:pt x="203835" y="383413"/>
                  </a:lnTo>
                  <a:lnTo>
                    <a:pt x="201549" y="357632"/>
                  </a:lnTo>
                  <a:lnTo>
                    <a:pt x="197231" y="323469"/>
                  </a:lnTo>
                  <a:lnTo>
                    <a:pt x="194563" y="307086"/>
                  </a:lnTo>
                  <a:close/>
                </a:path>
                <a:path w="207010" h="1014729">
                  <a:moveTo>
                    <a:pt x="206629" y="441198"/>
                  </a:moveTo>
                  <a:lnTo>
                    <a:pt x="187579" y="441452"/>
                  </a:lnTo>
                  <a:lnTo>
                    <a:pt x="187832" y="460756"/>
                  </a:lnTo>
                  <a:lnTo>
                    <a:pt x="186944" y="494411"/>
                  </a:lnTo>
                  <a:lnTo>
                    <a:pt x="185547" y="516890"/>
                  </a:lnTo>
                  <a:lnTo>
                    <a:pt x="204597" y="518033"/>
                  </a:lnTo>
                  <a:lnTo>
                    <a:pt x="205994" y="494919"/>
                  </a:lnTo>
                  <a:lnTo>
                    <a:pt x="206882" y="460502"/>
                  </a:lnTo>
                  <a:lnTo>
                    <a:pt x="206629" y="441198"/>
                  </a:lnTo>
                  <a:close/>
                </a:path>
                <a:path w="207010" h="1014729">
                  <a:moveTo>
                    <a:pt x="179958" y="573024"/>
                  </a:moveTo>
                  <a:lnTo>
                    <a:pt x="176911" y="594614"/>
                  </a:lnTo>
                  <a:lnTo>
                    <a:pt x="171069" y="627634"/>
                  </a:lnTo>
                  <a:lnTo>
                    <a:pt x="166877" y="647319"/>
                  </a:lnTo>
                  <a:lnTo>
                    <a:pt x="185419" y="651383"/>
                  </a:lnTo>
                  <a:lnTo>
                    <a:pt x="189864" y="630936"/>
                  </a:lnTo>
                  <a:lnTo>
                    <a:pt x="195833" y="597154"/>
                  </a:lnTo>
                  <a:lnTo>
                    <a:pt x="198881" y="575564"/>
                  </a:lnTo>
                  <a:lnTo>
                    <a:pt x="179958" y="573024"/>
                  </a:lnTo>
                  <a:close/>
                </a:path>
                <a:path w="207010" h="1014729">
                  <a:moveTo>
                    <a:pt x="152907" y="701929"/>
                  </a:moveTo>
                  <a:lnTo>
                    <a:pt x="145923" y="725551"/>
                  </a:lnTo>
                  <a:lnTo>
                    <a:pt x="135127" y="757555"/>
                  </a:lnTo>
                  <a:lnTo>
                    <a:pt x="129031" y="773557"/>
                  </a:lnTo>
                  <a:lnTo>
                    <a:pt x="146812" y="780288"/>
                  </a:lnTo>
                  <a:lnTo>
                    <a:pt x="153162" y="763778"/>
                  </a:lnTo>
                  <a:lnTo>
                    <a:pt x="164211" y="731012"/>
                  </a:lnTo>
                  <a:lnTo>
                    <a:pt x="171195" y="707390"/>
                  </a:lnTo>
                  <a:lnTo>
                    <a:pt x="152907" y="701929"/>
                  </a:lnTo>
                  <a:close/>
                </a:path>
                <a:path w="207010" h="1014729">
                  <a:moveTo>
                    <a:pt x="107314" y="825627"/>
                  </a:moveTo>
                  <a:lnTo>
                    <a:pt x="95123" y="851535"/>
                  </a:lnTo>
                  <a:lnTo>
                    <a:pt x="79248" y="881761"/>
                  </a:lnTo>
                  <a:lnTo>
                    <a:pt x="73025" y="892810"/>
                  </a:lnTo>
                  <a:lnTo>
                    <a:pt x="89535" y="902208"/>
                  </a:lnTo>
                  <a:lnTo>
                    <a:pt x="96138" y="890651"/>
                  </a:lnTo>
                  <a:lnTo>
                    <a:pt x="112394" y="859536"/>
                  </a:lnTo>
                  <a:lnTo>
                    <a:pt x="124460" y="833628"/>
                  </a:lnTo>
                  <a:lnTo>
                    <a:pt x="107314" y="825627"/>
                  </a:lnTo>
                  <a:close/>
                </a:path>
                <a:path w="207010" h="1014729">
                  <a:moveTo>
                    <a:pt x="43942" y="941070"/>
                  </a:moveTo>
                  <a:lnTo>
                    <a:pt x="24511" y="969645"/>
                  </a:lnTo>
                  <a:lnTo>
                    <a:pt x="3810" y="997712"/>
                  </a:lnTo>
                  <a:lnTo>
                    <a:pt x="0" y="1002411"/>
                  </a:lnTo>
                  <a:lnTo>
                    <a:pt x="14858" y="1014349"/>
                  </a:lnTo>
                  <a:lnTo>
                    <a:pt x="19176" y="1009015"/>
                  </a:lnTo>
                  <a:lnTo>
                    <a:pt x="40258" y="980313"/>
                  </a:lnTo>
                  <a:lnTo>
                    <a:pt x="59689" y="951738"/>
                  </a:lnTo>
                  <a:lnTo>
                    <a:pt x="43942" y="94107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1676399" y="3373501"/>
              <a:ext cx="1066800" cy="533400"/>
            </a:xfrm>
            <a:custGeom>
              <a:avLst/>
              <a:gdLst/>
              <a:ahLst/>
              <a:cxnLst/>
              <a:rect l="l" t="t" r="r" b="b"/>
              <a:pathLst>
                <a:path w="1066800" h="533400">
                  <a:moveTo>
                    <a:pt x="0" y="533400"/>
                  </a:moveTo>
                  <a:lnTo>
                    <a:pt x="10668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304799" y="152400"/>
              <a:ext cx="533400" cy="533400"/>
            </a:xfrm>
            <a:custGeom>
              <a:avLst/>
              <a:gdLst/>
              <a:ahLst/>
              <a:cxnLst/>
              <a:rect l="l" t="t" r="r" b="b"/>
              <a:pathLst>
                <a:path w="533400" h="533400">
                  <a:moveTo>
                    <a:pt x="266700" y="0"/>
                  </a:moveTo>
                  <a:lnTo>
                    <a:pt x="218760" y="4296"/>
                  </a:lnTo>
                  <a:lnTo>
                    <a:pt x="173639" y="16682"/>
                  </a:lnTo>
                  <a:lnTo>
                    <a:pt x="132091" y="36406"/>
                  </a:lnTo>
                  <a:lnTo>
                    <a:pt x="94868" y="62716"/>
                  </a:lnTo>
                  <a:lnTo>
                    <a:pt x="62724" y="94858"/>
                  </a:lnTo>
                  <a:lnTo>
                    <a:pt x="36412" y="132079"/>
                  </a:lnTo>
                  <a:lnTo>
                    <a:pt x="16685" y="173629"/>
                  </a:lnTo>
                  <a:lnTo>
                    <a:pt x="4296" y="218753"/>
                  </a:lnTo>
                  <a:lnTo>
                    <a:pt x="0" y="266700"/>
                  </a:lnTo>
                  <a:lnTo>
                    <a:pt x="4296" y="314646"/>
                  </a:lnTo>
                  <a:lnTo>
                    <a:pt x="16685" y="359770"/>
                  </a:lnTo>
                  <a:lnTo>
                    <a:pt x="36412" y="401320"/>
                  </a:lnTo>
                  <a:lnTo>
                    <a:pt x="62724" y="438541"/>
                  </a:lnTo>
                  <a:lnTo>
                    <a:pt x="94868" y="470683"/>
                  </a:lnTo>
                  <a:lnTo>
                    <a:pt x="132091" y="496993"/>
                  </a:lnTo>
                  <a:lnTo>
                    <a:pt x="173639" y="516717"/>
                  </a:lnTo>
                  <a:lnTo>
                    <a:pt x="218760" y="529103"/>
                  </a:lnTo>
                  <a:lnTo>
                    <a:pt x="266700" y="533400"/>
                  </a:lnTo>
                  <a:lnTo>
                    <a:pt x="314639" y="529103"/>
                  </a:lnTo>
                  <a:lnTo>
                    <a:pt x="359760" y="516717"/>
                  </a:lnTo>
                  <a:lnTo>
                    <a:pt x="401308" y="496993"/>
                  </a:lnTo>
                  <a:lnTo>
                    <a:pt x="438531" y="470683"/>
                  </a:lnTo>
                  <a:lnTo>
                    <a:pt x="470675" y="438541"/>
                  </a:lnTo>
                  <a:lnTo>
                    <a:pt x="496987" y="401320"/>
                  </a:lnTo>
                  <a:lnTo>
                    <a:pt x="516714" y="359770"/>
                  </a:lnTo>
                  <a:lnTo>
                    <a:pt x="529103" y="314646"/>
                  </a:lnTo>
                  <a:lnTo>
                    <a:pt x="533400" y="266700"/>
                  </a:lnTo>
                  <a:lnTo>
                    <a:pt x="529103" y="218753"/>
                  </a:lnTo>
                  <a:lnTo>
                    <a:pt x="516714" y="173629"/>
                  </a:lnTo>
                  <a:lnTo>
                    <a:pt x="496987" y="132079"/>
                  </a:lnTo>
                  <a:lnTo>
                    <a:pt x="470675" y="94858"/>
                  </a:lnTo>
                  <a:lnTo>
                    <a:pt x="438531" y="62716"/>
                  </a:lnTo>
                  <a:lnTo>
                    <a:pt x="401308" y="36406"/>
                  </a:lnTo>
                  <a:lnTo>
                    <a:pt x="359760" y="16682"/>
                  </a:lnTo>
                  <a:lnTo>
                    <a:pt x="314639" y="4296"/>
                  </a:lnTo>
                  <a:lnTo>
                    <a:pt x="266700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04799" y="152400"/>
              <a:ext cx="533400" cy="533400"/>
            </a:xfrm>
            <a:custGeom>
              <a:avLst/>
              <a:gdLst/>
              <a:ahLst/>
              <a:cxnLst/>
              <a:rect l="l" t="t" r="r" b="b"/>
              <a:pathLst>
                <a:path w="533400" h="533400">
                  <a:moveTo>
                    <a:pt x="0" y="266700"/>
                  </a:moveTo>
                  <a:lnTo>
                    <a:pt x="4296" y="218753"/>
                  </a:lnTo>
                  <a:lnTo>
                    <a:pt x="16685" y="173629"/>
                  </a:lnTo>
                  <a:lnTo>
                    <a:pt x="36412" y="132079"/>
                  </a:lnTo>
                  <a:lnTo>
                    <a:pt x="62724" y="94858"/>
                  </a:lnTo>
                  <a:lnTo>
                    <a:pt x="94868" y="62716"/>
                  </a:lnTo>
                  <a:lnTo>
                    <a:pt x="132091" y="36406"/>
                  </a:lnTo>
                  <a:lnTo>
                    <a:pt x="173639" y="16682"/>
                  </a:lnTo>
                  <a:lnTo>
                    <a:pt x="218760" y="4296"/>
                  </a:lnTo>
                  <a:lnTo>
                    <a:pt x="266700" y="0"/>
                  </a:lnTo>
                  <a:lnTo>
                    <a:pt x="314639" y="4296"/>
                  </a:lnTo>
                  <a:lnTo>
                    <a:pt x="359760" y="16682"/>
                  </a:lnTo>
                  <a:lnTo>
                    <a:pt x="401308" y="36406"/>
                  </a:lnTo>
                  <a:lnTo>
                    <a:pt x="438531" y="62716"/>
                  </a:lnTo>
                  <a:lnTo>
                    <a:pt x="470675" y="94858"/>
                  </a:lnTo>
                  <a:lnTo>
                    <a:pt x="496987" y="132079"/>
                  </a:lnTo>
                  <a:lnTo>
                    <a:pt x="516714" y="173629"/>
                  </a:lnTo>
                  <a:lnTo>
                    <a:pt x="529103" y="218753"/>
                  </a:lnTo>
                  <a:lnTo>
                    <a:pt x="533400" y="266700"/>
                  </a:lnTo>
                  <a:lnTo>
                    <a:pt x="529103" y="314646"/>
                  </a:lnTo>
                  <a:lnTo>
                    <a:pt x="516714" y="359770"/>
                  </a:lnTo>
                  <a:lnTo>
                    <a:pt x="496987" y="401319"/>
                  </a:lnTo>
                  <a:lnTo>
                    <a:pt x="470675" y="438541"/>
                  </a:lnTo>
                  <a:lnTo>
                    <a:pt x="438531" y="470683"/>
                  </a:lnTo>
                  <a:lnTo>
                    <a:pt x="401308" y="496993"/>
                  </a:lnTo>
                  <a:lnTo>
                    <a:pt x="359760" y="516717"/>
                  </a:lnTo>
                  <a:lnTo>
                    <a:pt x="314639" y="529103"/>
                  </a:lnTo>
                  <a:lnTo>
                    <a:pt x="266700" y="533400"/>
                  </a:lnTo>
                  <a:lnTo>
                    <a:pt x="218760" y="529103"/>
                  </a:lnTo>
                  <a:lnTo>
                    <a:pt x="173639" y="516717"/>
                  </a:lnTo>
                  <a:lnTo>
                    <a:pt x="132091" y="496993"/>
                  </a:lnTo>
                  <a:lnTo>
                    <a:pt x="94868" y="470683"/>
                  </a:lnTo>
                  <a:lnTo>
                    <a:pt x="62724" y="438541"/>
                  </a:lnTo>
                  <a:lnTo>
                    <a:pt x="36412" y="401320"/>
                  </a:lnTo>
                  <a:lnTo>
                    <a:pt x="16685" y="359770"/>
                  </a:lnTo>
                  <a:lnTo>
                    <a:pt x="4296" y="314646"/>
                  </a:lnTo>
                  <a:lnTo>
                    <a:pt x="0" y="2667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2974594" y="714502"/>
            <a:ext cx="5375275" cy="13049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D50092"/>
                </a:solidFill>
                <a:latin typeface="Times New Roman"/>
                <a:cs typeface="Times New Roman"/>
              </a:rPr>
              <a:t>THIS</a:t>
            </a:r>
            <a:r>
              <a:rPr dirty="0" sz="1200" spc="-25" b="1">
                <a:solidFill>
                  <a:srgbClr val="D50092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D50092"/>
                </a:solidFill>
                <a:latin typeface="Times New Roman"/>
                <a:cs typeface="Times New Roman"/>
              </a:rPr>
              <a:t>IS</a:t>
            </a:r>
            <a:r>
              <a:rPr dirty="0" sz="1200" spc="-80" b="1">
                <a:solidFill>
                  <a:srgbClr val="D50092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D50092"/>
                </a:solidFill>
                <a:latin typeface="Times New Roman"/>
                <a:cs typeface="Times New Roman"/>
              </a:rPr>
              <a:t>A</a:t>
            </a:r>
            <a:r>
              <a:rPr dirty="0" sz="1200" spc="-75" b="1">
                <a:solidFill>
                  <a:srgbClr val="D50092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D50092"/>
                </a:solidFill>
                <a:latin typeface="Times New Roman"/>
                <a:cs typeface="Times New Roman"/>
              </a:rPr>
              <a:t>PICTORIAL</a:t>
            </a:r>
            <a:r>
              <a:rPr dirty="0" sz="1200" spc="-60" b="1">
                <a:solidFill>
                  <a:srgbClr val="D50092"/>
                </a:solidFill>
                <a:latin typeface="Times New Roman"/>
                <a:cs typeface="Times New Roman"/>
              </a:rPr>
              <a:t> </a:t>
            </a:r>
            <a:r>
              <a:rPr dirty="0" sz="1200" spc="-20" b="1">
                <a:solidFill>
                  <a:srgbClr val="D50092"/>
                </a:solidFill>
                <a:latin typeface="Times New Roman"/>
                <a:cs typeface="Times New Roman"/>
              </a:rPr>
              <a:t>SET-UP</a:t>
            </a:r>
            <a:r>
              <a:rPr dirty="0" sz="1200" spc="-90" b="1">
                <a:solidFill>
                  <a:srgbClr val="D50092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D50092"/>
                </a:solidFill>
                <a:latin typeface="Times New Roman"/>
                <a:cs typeface="Times New Roman"/>
              </a:rPr>
              <a:t>OF</a:t>
            </a:r>
            <a:r>
              <a:rPr dirty="0" sz="1200" spc="-110" b="1">
                <a:solidFill>
                  <a:srgbClr val="D50092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D50092"/>
                </a:solidFill>
                <a:latin typeface="Times New Roman"/>
                <a:cs typeface="Times New Roman"/>
              </a:rPr>
              <a:t>ALL</a:t>
            </a:r>
            <a:r>
              <a:rPr dirty="0" sz="1200" spc="-95" b="1">
                <a:solidFill>
                  <a:srgbClr val="D50092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D50092"/>
                </a:solidFill>
                <a:latin typeface="Times New Roman"/>
                <a:cs typeface="Times New Roman"/>
              </a:rPr>
              <a:t>THREE</a:t>
            </a:r>
            <a:r>
              <a:rPr dirty="0" sz="1200" spc="-10" b="1">
                <a:solidFill>
                  <a:srgbClr val="D50092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D50092"/>
                </a:solidFill>
                <a:latin typeface="Times New Roman"/>
                <a:cs typeface="Times New Roman"/>
              </a:rPr>
              <a:t>PLANES.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1200" spc="-5" b="1">
                <a:solidFill>
                  <a:srgbClr val="D50092"/>
                </a:solidFill>
                <a:latin typeface="Times New Roman"/>
                <a:cs typeface="Times New Roman"/>
              </a:rPr>
              <a:t>ARROW DIRECTION IS A NORMAL </a:t>
            </a:r>
            <a:r>
              <a:rPr dirty="0" sz="1200" spc="-85" b="1">
                <a:solidFill>
                  <a:srgbClr val="D50092"/>
                </a:solidFill>
                <a:latin typeface="Times New Roman"/>
                <a:cs typeface="Times New Roman"/>
              </a:rPr>
              <a:t>WAY </a:t>
            </a:r>
            <a:r>
              <a:rPr dirty="0" sz="1200" b="1">
                <a:solidFill>
                  <a:srgbClr val="D50092"/>
                </a:solidFill>
                <a:latin typeface="Times New Roman"/>
                <a:cs typeface="Times New Roman"/>
              </a:rPr>
              <a:t>OF </a:t>
            </a:r>
            <a:r>
              <a:rPr dirty="0" sz="1200" spc="-10" b="1">
                <a:solidFill>
                  <a:srgbClr val="D50092"/>
                </a:solidFill>
                <a:latin typeface="Times New Roman"/>
                <a:cs typeface="Times New Roman"/>
              </a:rPr>
              <a:t>OBSERVING </a:t>
            </a:r>
            <a:r>
              <a:rPr dirty="0" sz="1200" b="1">
                <a:solidFill>
                  <a:srgbClr val="D50092"/>
                </a:solidFill>
                <a:latin typeface="Times New Roman"/>
                <a:cs typeface="Times New Roman"/>
              </a:rPr>
              <a:t>THE </a:t>
            </a:r>
            <a:r>
              <a:rPr dirty="0" sz="1200" spc="-15" b="1">
                <a:solidFill>
                  <a:srgbClr val="D50092"/>
                </a:solidFill>
                <a:latin typeface="Times New Roman"/>
                <a:cs typeface="Times New Roman"/>
              </a:rPr>
              <a:t>OBJECT.  </a:t>
            </a:r>
            <a:r>
              <a:rPr dirty="0" sz="1200" spc="-5" b="1">
                <a:solidFill>
                  <a:srgbClr val="D50092"/>
                </a:solidFill>
                <a:latin typeface="Times New Roman"/>
                <a:cs typeface="Times New Roman"/>
              </a:rPr>
              <a:t>BUT</a:t>
            </a:r>
            <a:r>
              <a:rPr dirty="0" sz="1200" spc="-45" b="1">
                <a:solidFill>
                  <a:srgbClr val="D50092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D50092"/>
                </a:solidFill>
                <a:latin typeface="Times New Roman"/>
                <a:cs typeface="Times New Roman"/>
              </a:rPr>
              <a:t>IN</a:t>
            </a:r>
            <a:r>
              <a:rPr dirty="0" sz="1200" spc="-20" b="1">
                <a:solidFill>
                  <a:srgbClr val="D50092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D50092"/>
                </a:solidFill>
                <a:latin typeface="Times New Roman"/>
                <a:cs typeface="Times New Roman"/>
              </a:rPr>
              <a:t>THIS</a:t>
            </a:r>
            <a:r>
              <a:rPr dirty="0" sz="1200" spc="5" b="1">
                <a:solidFill>
                  <a:srgbClr val="D50092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D50092"/>
                </a:solidFill>
                <a:latin typeface="Times New Roman"/>
                <a:cs typeface="Times New Roman"/>
              </a:rPr>
              <a:t>DIRECTION</a:t>
            </a:r>
            <a:r>
              <a:rPr dirty="0" sz="1200" spc="-25" b="1">
                <a:solidFill>
                  <a:srgbClr val="D50092"/>
                </a:solidFill>
                <a:latin typeface="Times New Roman"/>
                <a:cs typeface="Times New Roman"/>
              </a:rPr>
              <a:t> </a:t>
            </a:r>
            <a:r>
              <a:rPr dirty="0" sz="1200" spc="-30" b="1">
                <a:solidFill>
                  <a:srgbClr val="D50092"/>
                </a:solidFill>
                <a:latin typeface="Times New Roman"/>
                <a:cs typeface="Times New Roman"/>
              </a:rPr>
              <a:t>ONLY</a:t>
            </a:r>
            <a:r>
              <a:rPr dirty="0" sz="1200" spc="-65" b="1">
                <a:solidFill>
                  <a:srgbClr val="D50092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D50092"/>
                </a:solidFill>
                <a:latin typeface="Times New Roman"/>
                <a:cs typeface="Times New Roman"/>
              </a:rPr>
              <a:t>VP</a:t>
            </a:r>
            <a:r>
              <a:rPr dirty="0" sz="1200" spc="-135" b="1">
                <a:solidFill>
                  <a:srgbClr val="D50092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D50092"/>
                </a:solidFill>
                <a:latin typeface="Times New Roman"/>
                <a:cs typeface="Times New Roman"/>
              </a:rPr>
              <a:t>AND</a:t>
            </a:r>
            <a:r>
              <a:rPr dirty="0" sz="1200" spc="-70" b="1">
                <a:solidFill>
                  <a:srgbClr val="D50092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D50092"/>
                </a:solidFill>
                <a:latin typeface="Times New Roman"/>
                <a:cs typeface="Times New Roman"/>
              </a:rPr>
              <a:t>A</a:t>
            </a:r>
            <a:r>
              <a:rPr dirty="0" sz="1200" spc="-85" b="1">
                <a:solidFill>
                  <a:srgbClr val="D50092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D50092"/>
                </a:solidFill>
                <a:latin typeface="Times New Roman"/>
                <a:cs typeface="Times New Roman"/>
              </a:rPr>
              <a:t>VIEW</a:t>
            </a:r>
            <a:r>
              <a:rPr dirty="0" sz="1200" spc="-25" b="1">
                <a:solidFill>
                  <a:srgbClr val="D50092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D50092"/>
                </a:solidFill>
                <a:latin typeface="Times New Roman"/>
                <a:cs typeface="Times New Roman"/>
              </a:rPr>
              <a:t>ON</a:t>
            </a:r>
            <a:r>
              <a:rPr dirty="0" sz="1200" spc="10" b="1">
                <a:solidFill>
                  <a:srgbClr val="D50092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D50092"/>
                </a:solidFill>
                <a:latin typeface="Times New Roman"/>
                <a:cs typeface="Times New Roman"/>
              </a:rPr>
              <a:t>IT</a:t>
            </a:r>
            <a:r>
              <a:rPr dirty="0" sz="1200" spc="-30" b="1">
                <a:solidFill>
                  <a:srgbClr val="D50092"/>
                </a:solidFill>
                <a:latin typeface="Times New Roman"/>
                <a:cs typeface="Times New Roman"/>
              </a:rPr>
              <a:t> </a:t>
            </a:r>
            <a:r>
              <a:rPr dirty="0" sz="1200" spc="-10" b="1">
                <a:solidFill>
                  <a:srgbClr val="D50092"/>
                </a:solidFill>
                <a:latin typeface="Times New Roman"/>
                <a:cs typeface="Times New Roman"/>
              </a:rPr>
              <a:t>(FV)</a:t>
            </a:r>
            <a:r>
              <a:rPr dirty="0" sz="1200" spc="25" b="1">
                <a:solidFill>
                  <a:srgbClr val="D50092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D50092"/>
                </a:solidFill>
                <a:latin typeface="Times New Roman"/>
                <a:cs typeface="Times New Roman"/>
              </a:rPr>
              <a:t>CAN</a:t>
            </a:r>
            <a:r>
              <a:rPr dirty="0" sz="1200" spc="10" b="1">
                <a:solidFill>
                  <a:srgbClr val="D50092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D50092"/>
                </a:solidFill>
                <a:latin typeface="Times New Roman"/>
                <a:cs typeface="Times New Roman"/>
              </a:rPr>
              <a:t>BE </a:t>
            </a:r>
            <a:r>
              <a:rPr dirty="0" sz="1200" spc="-5" b="1">
                <a:solidFill>
                  <a:srgbClr val="D50092"/>
                </a:solidFill>
                <a:latin typeface="Times New Roman"/>
                <a:cs typeface="Times New Roman"/>
              </a:rPr>
              <a:t>SEEN.  </a:t>
            </a:r>
            <a:r>
              <a:rPr dirty="0" sz="1200" b="1">
                <a:solidFill>
                  <a:srgbClr val="D50092"/>
                </a:solidFill>
                <a:latin typeface="Times New Roman"/>
                <a:cs typeface="Times New Roman"/>
              </a:rPr>
              <a:t>THE OTHER </a:t>
            </a:r>
            <a:r>
              <a:rPr dirty="0" sz="1200" spc="-5" b="1">
                <a:solidFill>
                  <a:srgbClr val="D50092"/>
                </a:solidFill>
                <a:latin typeface="Times New Roman"/>
                <a:cs typeface="Times New Roman"/>
              </a:rPr>
              <a:t>PLANES AND VIEWS ON </a:t>
            </a:r>
            <a:r>
              <a:rPr dirty="0" sz="1200" b="1">
                <a:solidFill>
                  <a:srgbClr val="D50092"/>
                </a:solidFill>
                <a:latin typeface="Times New Roman"/>
                <a:cs typeface="Times New Roman"/>
              </a:rPr>
              <a:t>THOSE </a:t>
            </a:r>
            <a:r>
              <a:rPr dirty="0" sz="1200" spc="-5" b="1">
                <a:solidFill>
                  <a:srgbClr val="D50092"/>
                </a:solidFill>
                <a:latin typeface="Times New Roman"/>
                <a:cs typeface="Times New Roman"/>
              </a:rPr>
              <a:t>CAN NOT </a:t>
            </a:r>
            <a:r>
              <a:rPr dirty="0" sz="1200" b="1">
                <a:solidFill>
                  <a:srgbClr val="D50092"/>
                </a:solidFill>
                <a:latin typeface="Times New Roman"/>
                <a:cs typeface="Times New Roman"/>
              </a:rPr>
              <a:t>BE</a:t>
            </a:r>
            <a:r>
              <a:rPr dirty="0" sz="1200" spc="-190" b="1">
                <a:solidFill>
                  <a:srgbClr val="D50092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D50092"/>
                </a:solidFill>
                <a:latin typeface="Times New Roman"/>
                <a:cs typeface="Times New Roman"/>
              </a:rPr>
              <a:t>SEEN.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marL="36830">
              <a:lnSpc>
                <a:spcPct val="100000"/>
              </a:lnSpc>
              <a:spcBef>
                <a:spcPts val="1135"/>
              </a:spcBef>
            </a:pPr>
            <a:r>
              <a:rPr dirty="0" u="heavy" sz="1400" spc="-5" b="1" i="1">
                <a:solidFill>
                  <a:srgbClr val="008000"/>
                </a:solidFill>
                <a:uFill>
                  <a:solidFill>
                    <a:srgbClr val="008000"/>
                  </a:solidFill>
                </a:uFill>
                <a:latin typeface="Times New Roman"/>
                <a:cs typeface="Times New Roman"/>
              </a:rPr>
              <a:t>PROCEDURE </a:t>
            </a:r>
            <a:r>
              <a:rPr dirty="0" u="heavy" sz="1400" spc="-15" b="1" i="1">
                <a:solidFill>
                  <a:srgbClr val="008000"/>
                </a:solidFill>
                <a:uFill>
                  <a:solidFill>
                    <a:srgbClr val="008000"/>
                  </a:solidFill>
                </a:uFill>
                <a:latin typeface="Times New Roman"/>
                <a:cs typeface="Times New Roman"/>
              </a:rPr>
              <a:t>TO </a:t>
            </a:r>
            <a:r>
              <a:rPr dirty="0" u="heavy" sz="1400" spc="-20" b="1" i="1">
                <a:solidFill>
                  <a:srgbClr val="008000"/>
                </a:solidFill>
                <a:uFill>
                  <a:solidFill>
                    <a:srgbClr val="008000"/>
                  </a:solidFill>
                </a:uFill>
                <a:latin typeface="Times New Roman"/>
                <a:cs typeface="Times New Roman"/>
              </a:rPr>
              <a:t>SOLVE </a:t>
            </a:r>
            <a:r>
              <a:rPr dirty="0" u="heavy" sz="1400" spc="-5" b="1" i="1">
                <a:solidFill>
                  <a:srgbClr val="008000"/>
                </a:solidFill>
                <a:uFill>
                  <a:solidFill>
                    <a:srgbClr val="008000"/>
                  </a:solidFill>
                </a:uFill>
                <a:latin typeface="Times New Roman"/>
                <a:cs typeface="Times New Roman"/>
              </a:rPr>
              <a:t>ABOVE</a:t>
            </a:r>
            <a:r>
              <a:rPr dirty="0" u="heavy" sz="1400" spc="35" b="1" i="1">
                <a:solidFill>
                  <a:srgbClr val="008000"/>
                </a:solidFill>
                <a:uFill>
                  <a:solidFill>
                    <a:srgbClr val="008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400" spc="-5" b="1" i="1">
                <a:solidFill>
                  <a:srgbClr val="008000"/>
                </a:solidFill>
                <a:uFill>
                  <a:solidFill>
                    <a:srgbClr val="008000"/>
                  </a:solidFill>
                </a:uFill>
                <a:latin typeface="Times New Roman"/>
                <a:cs typeface="Times New Roman"/>
              </a:rPr>
              <a:t>PROBLEM:-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663759" y="3591242"/>
            <a:ext cx="1945945" cy="25740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332536" y="6278067"/>
            <a:ext cx="250063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066165" marR="30480" indent="-1028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FF0000"/>
                </a:solidFill>
                <a:latin typeface="Times New Roman"/>
                <a:cs typeface="Times New Roman"/>
              </a:rPr>
              <a:t>HP </a:t>
            </a:r>
            <a:r>
              <a:rPr dirty="0" sz="1200" spc="-5" b="1">
                <a:solidFill>
                  <a:srgbClr val="FF0000"/>
                </a:solidFill>
                <a:latin typeface="Times New Roman"/>
                <a:cs typeface="Times New Roman"/>
              </a:rPr>
              <a:t>IS </a:t>
            </a:r>
            <a:r>
              <a:rPr dirty="0" sz="1200" spc="-30" b="1">
                <a:solidFill>
                  <a:srgbClr val="FF0000"/>
                </a:solidFill>
                <a:latin typeface="Times New Roman"/>
                <a:cs typeface="Times New Roman"/>
              </a:rPr>
              <a:t>ROTATED </a:t>
            </a:r>
            <a:r>
              <a:rPr dirty="0" sz="1200" spc="-20" b="1">
                <a:solidFill>
                  <a:srgbClr val="FF0000"/>
                </a:solidFill>
                <a:latin typeface="Times New Roman"/>
                <a:cs typeface="Times New Roman"/>
              </a:rPr>
              <a:t>DOWNWARD</a:t>
            </a:r>
            <a:r>
              <a:rPr dirty="0" sz="1200" spc="17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FF0000"/>
                </a:solidFill>
                <a:latin typeface="Times New Roman"/>
                <a:cs typeface="Times New Roman"/>
              </a:rPr>
              <a:t>90</a:t>
            </a:r>
            <a:r>
              <a:rPr dirty="0" baseline="24305" sz="1200" b="1">
                <a:solidFill>
                  <a:srgbClr val="FF0000"/>
                </a:solidFill>
                <a:latin typeface="Times New Roman"/>
                <a:cs typeface="Times New Roman"/>
              </a:rPr>
              <a:t>0  </a:t>
            </a:r>
            <a:r>
              <a:rPr dirty="0" sz="1200" spc="-10" b="1">
                <a:solidFill>
                  <a:srgbClr val="FF0000"/>
                </a:solidFill>
                <a:latin typeface="Times New Roman"/>
                <a:cs typeface="Times New Roman"/>
              </a:rPr>
              <a:t>AND</a:t>
            </a:r>
            <a:endParaRPr sz="1200">
              <a:latin typeface="Times New Roman"/>
              <a:cs typeface="Times New Roman"/>
            </a:endParaRPr>
          </a:p>
          <a:p>
            <a:pPr marL="50165">
              <a:lnSpc>
                <a:spcPct val="100000"/>
              </a:lnSpc>
            </a:pPr>
            <a:r>
              <a:rPr dirty="0" sz="1200" spc="-5" b="1">
                <a:solidFill>
                  <a:srgbClr val="FF0000"/>
                </a:solidFill>
                <a:latin typeface="Times New Roman"/>
                <a:cs typeface="Times New Roman"/>
              </a:rPr>
              <a:t>BROUGHT IN </a:t>
            </a:r>
            <a:r>
              <a:rPr dirty="0" sz="1200" b="1">
                <a:solidFill>
                  <a:srgbClr val="FF000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 b="1">
                <a:solidFill>
                  <a:srgbClr val="FF0000"/>
                </a:solidFill>
                <a:latin typeface="Times New Roman"/>
                <a:cs typeface="Times New Roman"/>
              </a:rPr>
              <a:t>PLANE </a:t>
            </a:r>
            <a:r>
              <a:rPr dirty="0" sz="1200" b="1">
                <a:solidFill>
                  <a:srgbClr val="FF0000"/>
                </a:solidFill>
                <a:latin typeface="Times New Roman"/>
                <a:cs typeface="Times New Roman"/>
              </a:rPr>
              <a:t>OF</a:t>
            </a:r>
            <a:r>
              <a:rPr dirty="0" sz="1200" spc="-15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200" spc="-45" b="1">
                <a:solidFill>
                  <a:srgbClr val="FF0000"/>
                </a:solidFill>
                <a:latin typeface="Times New Roman"/>
                <a:cs typeface="Times New Roman"/>
              </a:rPr>
              <a:t>VP.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976117" y="6273190"/>
            <a:ext cx="2700655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solidFill>
                  <a:srgbClr val="3333CC"/>
                </a:solidFill>
                <a:latin typeface="Times New Roman"/>
                <a:cs typeface="Times New Roman"/>
              </a:rPr>
              <a:t>PP </a:t>
            </a:r>
            <a:r>
              <a:rPr dirty="0" sz="1200" b="1">
                <a:solidFill>
                  <a:srgbClr val="3333CC"/>
                </a:solidFill>
                <a:latin typeface="Times New Roman"/>
                <a:cs typeface="Times New Roman"/>
              </a:rPr>
              <a:t>IS </a:t>
            </a:r>
            <a:r>
              <a:rPr dirty="0" sz="1200" spc="-25" b="1">
                <a:solidFill>
                  <a:srgbClr val="3333CC"/>
                </a:solidFill>
                <a:latin typeface="Times New Roman"/>
                <a:cs typeface="Times New Roman"/>
              </a:rPr>
              <a:t>ROTATED </a:t>
            </a:r>
            <a:r>
              <a:rPr dirty="0" sz="1200" b="1">
                <a:solidFill>
                  <a:srgbClr val="3333CC"/>
                </a:solidFill>
                <a:latin typeface="Times New Roman"/>
                <a:cs typeface="Times New Roman"/>
              </a:rPr>
              <a:t>IN </a:t>
            </a:r>
            <a:r>
              <a:rPr dirty="0" sz="1200" spc="-5" b="1">
                <a:solidFill>
                  <a:srgbClr val="3333CC"/>
                </a:solidFill>
                <a:latin typeface="Times New Roman"/>
                <a:cs typeface="Times New Roman"/>
              </a:rPr>
              <a:t>RIGHT </a:t>
            </a:r>
            <a:r>
              <a:rPr dirty="0" sz="1200" b="1">
                <a:solidFill>
                  <a:srgbClr val="3333CC"/>
                </a:solidFill>
                <a:latin typeface="Times New Roman"/>
                <a:cs typeface="Times New Roman"/>
              </a:rPr>
              <a:t>SIDE</a:t>
            </a:r>
            <a:r>
              <a:rPr dirty="0" sz="1200" spc="130" b="1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3333CC"/>
                </a:solidFill>
                <a:latin typeface="Times New Roman"/>
                <a:cs typeface="Times New Roman"/>
              </a:rPr>
              <a:t>90</a:t>
            </a:r>
            <a:r>
              <a:rPr dirty="0" baseline="24305" sz="1200" b="1">
                <a:solidFill>
                  <a:srgbClr val="3333CC"/>
                </a:solidFill>
                <a:latin typeface="Times New Roman"/>
                <a:cs typeface="Times New Roman"/>
              </a:rPr>
              <a:t>0</a:t>
            </a:r>
            <a:endParaRPr baseline="24305" sz="1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1200" spc="-10" b="1">
                <a:solidFill>
                  <a:srgbClr val="3333CC"/>
                </a:solidFill>
                <a:latin typeface="Times New Roman"/>
                <a:cs typeface="Times New Roman"/>
              </a:rPr>
              <a:t>AND</a:t>
            </a:r>
            <a:endParaRPr sz="1200">
              <a:latin typeface="Times New Roman"/>
              <a:cs typeface="Times New Roman"/>
            </a:endParaRPr>
          </a:p>
          <a:p>
            <a:pPr algn="ctr" marR="20320">
              <a:lnSpc>
                <a:spcPct val="100000"/>
              </a:lnSpc>
            </a:pPr>
            <a:r>
              <a:rPr dirty="0" sz="1200" spc="-5" b="1">
                <a:solidFill>
                  <a:srgbClr val="3333CC"/>
                </a:solidFill>
                <a:latin typeface="Times New Roman"/>
                <a:cs typeface="Times New Roman"/>
              </a:rPr>
              <a:t>BROUGHT IN </a:t>
            </a:r>
            <a:r>
              <a:rPr dirty="0" sz="1200" b="1">
                <a:solidFill>
                  <a:srgbClr val="3333CC"/>
                </a:solidFill>
                <a:latin typeface="Times New Roman"/>
                <a:cs typeface="Times New Roman"/>
              </a:rPr>
              <a:t>THE </a:t>
            </a:r>
            <a:r>
              <a:rPr dirty="0" sz="1200" spc="-5" b="1">
                <a:solidFill>
                  <a:srgbClr val="3333CC"/>
                </a:solidFill>
                <a:latin typeface="Times New Roman"/>
                <a:cs typeface="Times New Roman"/>
              </a:rPr>
              <a:t>PLANE </a:t>
            </a:r>
            <a:r>
              <a:rPr dirty="0" sz="1200" b="1">
                <a:solidFill>
                  <a:srgbClr val="3333CC"/>
                </a:solidFill>
                <a:latin typeface="Times New Roman"/>
                <a:cs typeface="Times New Roman"/>
              </a:rPr>
              <a:t>OF</a:t>
            </a:r>
            <a:r>
              <a:rPr dirty="0" sz="1200" spc="-140" b="1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200" spc="-45" b="1">
                <a:solidFill>
                  <a:srgbClr val="3333CC"/>
                </a:solidFill>
                <a:latin typeface="Times New Roman"/>
                <a:cs typeface="Times New Roman"/>
              </a:rPr>
              <a:t>VP.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432175" y="4903089"/>
            <a:ext cx="1905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X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418201" y="3983863"/>
            <a:ext cx="1905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Y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337553" y="4555363"/>
            <a:ext cx="1905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X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732011" y="4550791"/>
            <a:ext cx="1905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Y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553200" y="3886200"/>
            <a:ext cx="1155700" cy="9779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wrap="square" lIns="0" tIns="11430" rIns="0" bIns="0" rtlCol="0" vert="horz">
            <a:spAutoFit/>
          </a:bodyPr>
          <a:lstStyle/>
          <a:p>
            <a:pPr marL="49530">
              <a:lnSpc>
                <a:spcPct val="100000"/>
              </a:lnSpc>
              <a:spcBef>
                <a:spcPts val="90"/>
              </a:spcBef>
            </a:pPr>
            <a:r>
              <a:rPr dirty="0" sz="1600" spc="-10">
                <a:latin typeface="Times New Roman"/>
                <a:cs typeface="Times New Roman"/>
              </a:rPr>
              <a:t>VP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553200" y="4864100"/>
            <a:ext cx="1155700" cy="977900"/>
          </a:xfrm>
          <a:prstGeom prst="rect">
            <a:avLst/>
          </a:prstGeom>
          <a:solidFill>
            <a:srgbClr val="99CCFF"/>
          </a:solidFill>
          <a:ln w="12700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400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HP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708900" y="3886200"/>
            <a:ext cx="977900" cy="977900"/>
          </a:xfrm>
          <a:prstGeom prst="rect">
            <a:avLst/>
          </a:prstGeom>
          <a:solidFill>
            <a:srgbClr val="CCFF33"/>
          </a:solidFill>
          <a:ln w="12700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algn="r" marR="26034">
              <a:lnSpc>
                <a:spcPts val="1785"/>
              </a:lnSpc>
            </a:pPr>
            <a:r>
              <a:rPr dirty="0" sz="1600" spc="-5">
                <a:latin typeface="Times New Roman"/>
                <a:cs typeface="Times New Roman"/>
              </a:rPr>
              <a:t>PP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934200" y="4114800"/>
            <a:ext cx="457200" cy="381000"/>
          </a:xfrm>
          <a:prstGeom prst="rect">
            <a:avLst/>
          </a:prstGeom>
          <a:solidFill>
            <a:srgbClr val="00CC99"/>
          </a:solidFill>
          <a:ln w="12700">
            <a:solidFill>
              <a:srgbClr val="000000"/>
            </a:solidFill>
          </a:ln>
        </p:spPr>
        <p:txBody>
          <a:bodyPr wrap="square" lIns="0" tIns="53975" rIns="0" bIns="0" rtlCol="0" vert="horz">
            <a:spAutoFit/>
          </a:bodyPr>
          <a:lstStyle/>
          <a:p>
            <a:pPr marL="106045">
              <a:lnSpc>
                <a:spcPct val="100000"/>
              </a:lnSpc>
              <a:spcBef>
                <a:spcPts val="425"/>
              </a:spcBef>
            </a:pPr>
            <a:r>
              <a:rPr dirty="0" sz="1600" spc="-5">
                <a:latin typeface="Times New Roman"/>
                <a:cs typeface="Times New Roman"/>
              </a:rPr>
              <a:t>FV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5746750" y="6013450"/>
            <a:ext cx="3338829" cy="850900"/>
            <a:chOff x="5746750" y="6013450"/>
            <a:chExt cx="3338829" cy="850900"/>
          </a:xfrm>
        </p:grpSpPr>
        <p:sp>
          <p:nvSpPr>
            <p:cNvPr id="30" name="object 30"/>
            <p:cNvSpPr/>
            <p:nvPr/>
          </p:nvSpPr>
          <p:spPr>
            <a:xfrm>
              <a:off x="5816600" y="6019800"/>
              <a:ext cx="3200400" cy="838200"/>
            </a:xfrm>
            <a:custGeom>
              <a:avLst/>
              <a:gdLst/>
              <a:ahLst/>
              <a:cxnLst/>
              <a:rect l="l" t="t" r="r" b="b"/>
              <a:pathLst>
                <a:path w="3200400" h="838200">
                  <a:moveTo>
                    <a:pt x="0" y="838200"/>
                  </a:moveTo>
                  <a:lnTo>
                    <a:pt x="3200400" y="838200"/>
                  </a:lnTo>
                  <a:lnTo>
                    <a:pt x="3200400" y="0"/>
                  </a:lnTo>
                  <a:lnTo>
                    <a:pt x="0" y="0"/>
                  </a:lnTo>
                  <a:lnTo>
                    <a:pt x="0" y="8382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5753100" y="6035674"/>
              <a:ext cx="3326129" cy="822325"/>
            </a:xfrm>
            <a:custGeom>
              <a:avLst/>
              <a:gdLst/>
              <a:ahLst/>
              <a:cxnLst/>
              <a:rect l="l" t="t" r="r" b="b"/>
              <a:pathLst>
                <a:path w="3326129" h="822325">
                  <a:moveTo>
                    <a:pt x="3325876" y="0"/>
                  </a:moveTo>
                  <a:lnTo>
                    <a:pt x="0" y="0"/>
                  </a:lnTo>
                  <a:lnTo>
                    <a:pt x="0" y="822324"/>
                  </a:lnTo>
                  <a:lnTo>
                    <a:pt x="3325876" y="822324"/>
                  </a:lnTo>
                  <a:lnTo>
                    <a:pt x="3325876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5753100" y="6035674"/>
              <a:ext cx="3326129" cy="822325"/>
            </a:xfrm>
            <a:custGeom>
              <a:avLst/>
              <a:gdLst/>
              <a:ahLst/>
              <a:cxnLst/>
              <a:rect l="l" t="t" r="r" b="b"/>
              <a:pathLst>
                <a:path w="3326129" h="822325">
                  <a:moveTo>
                    <a:pt x="3325876" y="822324"/>
                  </a:moveTo>
                  <a:lnTo>
                    <a:pt x="3325876" y="0"/>
                  </a:lnTo>
                  <a:lnTo>
                    <a:pt x="0" y="0"/>
                  </a:lnTo>
                  <a:lnTo>
                    <a:pt x="0" y="82232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/>
          <p:cNvSpPr txBox="1"/>
          <p:nvPr/>
        </p:nvSpPr>
        <p:spPr>
          <a:xfrm>
            <a:off x="5822950" y="6034087"/>
            <a:ext cx="3187700" cy="824230"/>
          </a:xfrm>
          <a:prstGeom prst="rect">
            <a:avLst/>
          </a:prstGeom>
          <a:solidFill>
            <a:srgbClr val="00FFFF"/>
          </a:solidFill>
        </p:spPr>
        <p:txBody>
          <a:bodyPr wrap="square" lIns="0" tIns="43815" rIns="0" bIns="0" rtlCol="0" vert="horz">
            <a:spAutoFit/>
          </a:bodyPr>
          <a:lstStyle/>
          <a:p>
            <a:pPr algn="ctr" marL="92710" marR="121285">
              <a:lnSpc>
                <a:spcPct val="100000"/>
              </a:lnSpc>
              <a:spcBef>
                <a:spcPts val="345"/>
              </a:spcBef>
            </a:pPr>
            <a:r>
              <a:rPr dirty="0" sz="1200" spc="-5" b="1">
                <a:solidFill>
                  <a:srgbClr val="D50092"/>
                </a:solidFill>
                <a:latin typeface="Times New Roman"/>
                <a:cs typeface="Times New Roman"/>
              </a:rPr>
              <a:t>ACTUAL </a:t>
            </a:r>
            <a:r>
              <a:rPr dirty="0" sz="1200" spc="-30" b="1">
                <a:solidFill>
                  <a:srgbClr val="D50092"/>
                </a:solidFill>
                <a:latin typeface="Times New Roman"/>
                <a:cs typeface="Times New Roman"/>
              </a:rPr>
              <a:t>PATTERN </a:t>
            </a:r>
            <a:r>
              <a:rPr dirty="0" sz="1200" b="1">
                <a:solidFill>
                  <a:srgbClr val="D50092"/>
                </a:solidFill>
                <a:latin typeface="Times New Roman"/>
                <a:cs typeface="Times New Roman"/>
              </a:rPr>
              <a:t>OF </a:t>
            </a:r>
            <a:r>
              <a:rPr dirty="0" sz="1200" spc="-5" b="1">
                <a:solidFill>
                  <a:srgbClr val="D50092"/>
                </a:solidFill>
                <a:latin typeface="Times New Roman"/>
                <a:cs typeface="Times New Roman"/>
              </a:rPr>
              <a:t>PLANES </a:t>
            </a:r>
            <a:r>
              <a:rPr dirty="0" sz="1200" b="1">
                <a:solidFill>
                  <a:srgbClr val="D50092"/>
                </a:solidFill>
                <a:latin typeface="Times New Roman"/>
                <a:cs typeface="Times New Roman"/>
              </a:rPr>
              <a:t>&amp;</a:t>
            </a:r>
            <a:r>
              <a:rPr dirty="0" sz="1200" spc="-160" b="1">
                <a:solidFill>
                  <a:srgbClr val="D50092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D50092"/>
                </a:solidFill>
                <a:latin typeface="Times New Roman"/>
                <a:cs typeface="Times New Roman"/>
              </a:rPr>
              <a:t>VIEWS  </a:t>
            </a:r>
            <a:r>
              <a:rPr dirty="0" sz="1200" b="1">
                <a:solidFill>
                  <a:srgbClr val="D50092"/>
                </a:solidFill>
                <a:latin typeface="Times New Roman"/>
                <a:cs typeface="Times New Roman"/>
              </a:rPr>
              <a:t>OF </a:t>
            </a:r>
            <a:r>
              <a:rPr dirty="0" sz="1200" spc="-10" b="1">
                <a:solidFill>
                  <a:srgbClr val="D50092"/>
                </a:solidFill>
                <a:latin typeface="Times New Roman"/>
                <a:cs typeface="Times New Roman"/>
              </a:rPr>
              <a:t>ORTHOGRAPHIC </a:t>
            </a:r>
            <a:r>
              <a:rPr dirty="0" sz="1200" spc="-5" b="1">
                <a:solidFill>
                  <a:srgbClr val="D50092"/>
                </a:solidFill>
                <a:latin typeface="Times New Roman"/>
                <a:cs typeface="Times New Roman"/>
              </a:rPr>
              <a:t>PROJECTIONS  </a:t>
            </a:r>
            <a:r>
              <a:rPr dirty="0" sz="1200" spc="-30" b="1">
                <a:solidFill>
                  <a:srgbClr val="D50092"/>
                </a:solidFill>
                <a:latin typeface="Times New Roman"/>
                <a:cs typeface="Times New Roman"/>
              </a:rPr>
              <a:t>DRAWN</a:t>
            </a:r>
            <a:r>
              <a:rPr dirty="0" sz="1200" spc="-35" b="1">
                <a:solidFill>
                  <a:srgbClr val="D50092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D50092"/>
                </a:solidFill>
                <a:latin typeface="Times New Roman"/>
                <a:cs typeface="Times New Roman"/>
              </a:rPr>
              <a:t>IN</a:t>
            </a:r>
            <a:endParaRPr sz="1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1200" spc="-5" b="1">
                <a:solidFill>
                  <a:srgbClr val="D50092"/>
                </a:solidFill>
                <a:latin typeface="Times New Roman"/>
                <a:cs typeface="Times New Roman"/>
              </a:rPr>
              <a:t>FIRST ANGLE METHOD </a:t>
            </a:r>
            <a:r>
              <a:rPr dirty="0" sz="1200" b="1">
                <a:solidFill>
                  <a:srgbClr val="D50092"/>
                </a:solidFill>
                <a:latin typeface="Times New Roman"/>
                <a:cs typeface="Times New Roman"/>
              </a:rPr>
              <a:t>OF</a:t>
            </a:r>
            <a:r>
              <a:rPr dirty="0" sz="1200" spc="-135" b="1">
                <a:solidFill>
                  <a:srgbClr val="D50092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D50092"/>
                </a:solidFill>
                <a:latin typeface="Times New Roman"/>
                <a:cs typeface="Times New Roman"/>
              </a:rPr>
              <a:t>PROJECTIONS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924800" y="4114800"/>
            <a:ext cx="457200" cy="381000"/>
          </a:xfrm>
          <a:prstGeom prst="rect">
            <a:avLst/>
          </a:prstGeom>
          <a:solidFill>
            <a:srgbClr val="00CC99"/>
          </a:solidFill>
          <a:ln w="12700">
            <a:solidFill>
              <a:srgbClr val="000000"/>
            </a:solidFill>
          </a:ln>
        </p:spPr>
        <p:txBody>
          <a:bodyPr wrap="square" lIns="0" tIns="53975" rIns="0" bIns="0" rtlCol="0" vert="horz">
            <a:spAutoFit/>
          </a:bodyPr>
          <a:lstStyle/>
          <a:p>
            <a:pPr marL="59055">
              <a:lnSpc>
                <a:spcPct val="100000"/>
              </a:lnSpc>
              <a:spcBef>
                <a:spcPts val="425"/>
              </a:spcBef>
            </a:pPr>
            <a:r>
              <a:rPr dirty="0" sz="1600" spc="-5">
                <a:latin typeface="Times New Roman"/>
                <a:cs typeface="Times New Roman"/>
              </a:rPr>
              <a:t>LSV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934200" y="4924425"/>
            <a:ext cx="457200" cy="381000"/>
          </a:xfrm>
          <a:prstGeom prst="rect">
            <a:avLst/>
          </a:prstGeom>
          <a:solidFill>
            <a:srgbClr val="00CC99"/>
          </a:solidFill>
          <a:ln w="12700">
            <a:solidFill>
              <a:srgbClr val="000000"/>
            </a:solidFill>
          </a:ln>
        </p:spPr>
        <p:txBody>
          <a:bodyPr wrap="square" lIns="0" tIns="82550" rIns="0" bIns="0" rtlCol="0" vert="horz">
            <a:spAutoFit/>
          </a:bodyPr>
          <a:lstStyle/>
          <a:p>
            <a:pPr marL="97155">
              <a:lnSpc>
                <a:spcPct val="100000"/>
              </a:lnSpc>
              <a:spcBef>
                <a:spcPts val="650"/>
              </a:spcBef>
            </a:pPr>
            <a:r>
              <a:rPr dirty="0" sz="1600" spc="-10">
                <a:latin typeface="Times New Roman"/>
                <a:cs typeface="Times New Roman"/>
              </a:rPr>
              <a:t>TV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911475" y="2077973"/>
            <a:ext cx="6086475" cy="857250"/>
          </a:xfrm>
          <a:prstGeom prst="rect">
            <a:avLst/>
          </a:prstGeom>
          <a:solidFill>
            <a:srgbClr val="CCFFCC"/>
          </a:solidFill>
          <a:ln w="12700">
            <a:solidFill>
              <a:srgbClr val="000000"/>
            </a:solidFill>
          </a:ln>
        </p:spPr>
        <p:txBody>
          <a:bodyPr wrap="square" lIns="0" tIns="20955" rIns="0" bIns="0" rtlCol="0" vert="horz">
            <a:spAutoFit/>
          </a:bodyPr>
          <a:lstStyle/>
          <a:p>
            <a:pPr marL="75565">
              <a:lnSpc>
                <a:spcPct val="100000"/>
              </a:lnSpc>
              <a:spcBef>
                <a:spcPts val="165"/>
              </a:spcBef>
            </a:pPr>
            <a:r>
              <a:rPr dirty="0" sz="1200" spc="-15" b="1">
                <a:solidFill>
                  <a:srgbClr val="D50092"/>
                </a:solidFill>
                <a:latin typeface="Times New Roman"/>
                <a:cs typeface="Times New Roman"/>
              </a:rPr>
              <a:t>TO </a:t>
            </a:r>
            <a:r>
              <a:rPr dirty="0" sz="1200" spc="-5" b="1">
                <a:solidFill>
                  <a:srgbClr val="D50092"/>
                </a:solidFill>
                <a:latin typeface="Times New Roman"/>
                <a:cs typeface="Times New Roman"/>
              </a:rPr>
              <a:t>MAKE </a:t>
            </a:r>
            <a:r>
              <a:rPr dirty="0" sz="1200" b="1">
                <a:solidFill>
                  <a:srgbClr val="D50092"/>
                </a:solidFill>
                <a:latin typeface="Times New Roman"/>
                <a:cs typeface="Times New Roman"/>
              </a:rPr>
              <a:t>THOSE </a:t>
            </a:r>
            <a:r>
              <a:rPr dirty="0" sz="1200" spc="-5" b="1">
                <a:solidFill>
                  <a:srgbClr val="D50092"/>
                </a:solidFill>
                <a:latin typeface="Times New Roman"/>
                <a:cs typeface="Times New Roman"/>
              </a:rPr>
              <a:t>PLANES ALSO VISIBLE FROM </a:t>
            </a:r>
            <a:r>
              <a:rPr dirty="0" sz="1200" b="1">
                <a:solidFill>
                  <a:srgbClr val="D50092"/>
                </a:solidFill>
                <a:latin typeface="Times New Roman"/>
                <a:cs typeface="Times New Roman"/>
              </a:rPr>
              <a:t>THE </a:t>
            </a:r>
            <a:r>
              <a:rPr dirty="0" sz="1200" spc="-5" b="1">
                <a:solidFill>
                  <a:srgbClr val="D50092"/>
                </a:solidFill>
                <a:latin typeface="Times New Roman"/>
                <a:cs typeface="Times New Roman"/>
              </a:rPr>
              <a:t>ARROW</a:t>
            </a:r>
            <a:r>
              <a:rPr dirty="0" sz="1200" spc="-220" b="1">
                <a:solidFill>
                  <a:srgbClr val="D50092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D50092"/>
                </a:solidFill>
                <a:latin typeface="Times New Roman"/>
                <a:cs typeface="Times New Roman"/>
              </a:rPr>
              <a:t>DIRECTION</a:t>
            </a:r>
            <a:r>
              <a:rPr dirty="0" sz="1200" b="1">
                <a:solidFill>
                  <a:srgbClr val="3333CC"/>
                </a:solidFill>
                <a:latin typeface="Times New Roman"/>
                <a:cs typeface="Times New Roman"/>
              </a:rPr>
              <a:t>,</a:t>
            </a:r>
            <a:endParaRPr sz="1200">
              <a:latin typeface="Times New Roman"/>
              <a:cs typeface="Times New Roman"/>
            </a:endParaRPr>
          </a:p>
          <a:p>
            <a:pPr marL="310515" indent="-235585">
              <a:lnSpc>
                <a:spcPct val="100000"/>
              </a:lnSpc>
              <a:buClr>
                <a:srgbClr val="D50092"/>
              </a:buClr>
              <a:buAutoNum type="alphaUcParenR"/>
              <a:tabLst>
                <a:tab pos="311150" algn="l"/>
              </a:tabLst>
            </a:pPr>
            <a:r>
              <a:rPr dirty="0" sz="1200" b="1">
                <a:solidFill>
                  <a:srgbClr val="3333CC"/>
                </a:solidFill>
                <a:latin typeface="Times New Roman"/>
                <a:cs typeface="Times New Roman"/>
              </a:rPr>
              <a:t>HP </a:t>
            </a:r>
            <a:r>
              <a:rPr dirty="0" sz="1200" spc="-5" b="1">
                <a:solidFill>
                  <a:srgbClr val="3333CC"/>
                </a:solidFill>
                <a:latin typeface="Times New Roman"/>
                <a:cs typeface="Times New Roman"/>
              </a:rPr>
              <a:t>IS </a:t>
            </a:r>
            <a:r>
              <a:rPr dirty="0" sz="1200" spc="-30" b="1">
                <a:solidFill>
                  <a:srgbClr val="3333CC"/>
                </a:solidFill>
                <a:latin typeface="Times New Roman"/>
                <a:cs typeface="Times New Roman"/>
              </a:rPr>
              <a:t>ROTATED </a:t>
            </a:r>
            <a:r>
              <a:rPr dirty="0" sz="1200" b="1">
                <a:solidFill>
                  <a:srgbClr val="3333CC"/>
                </a:solidFill>
                <a:latin typeface="Times New Roman"/>
                <a:cs typeface="Times New Roman"/>
              </a:rPr>
              <a:t>90</a:t>
            </a:r>
            <a:r>
              <a:rPr dirty="0" baseline="24305" sz="1200" b="1">
                <a:solidFill>
                  <a:srgbClr val="3333CC"/>
                </a:solidFill>
                <a:latin typeface="Times New Roman"/>
                <a:cs typeface="Times New Roman"/>
              </a:rPr>
              <a:t>0</a:t>
            </a:r>
            <a:r>
              <a:rPr dirty="0" baseline="24305" sz="1200" spc="30" b="1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200" spc="-20" b="1">
                <a:solidFill>
                  <a:srgbClr val="3333CC"/>
                </a:solidFill>
                <a:latin typeface="Times New Roman"/>
                <a:cs typeface="Times New Roman"/>
              </a:rPr>
              <a:t>DOUNWARD</a:t>
            </a:r>
            <a:endParaRPr sz="1200">
              <a:latin typeface="Times New Roman"/>
              <a:cs typeface="Times New Roman"/>
            </a:endParaRPr>
          </a:p>
          <a:p>
            <a:pPr marL="302895" indent="-227329">
              <a:lnSpc>
                <a:spcPct val="100000"/>
              </a:lnSpc>
              <a:buClr>
                <a:srgbClr val="D50092"/>
              </a:buClr>
              <a:buAutoNum type="alphaUcParenR"/>
              <a:tabLst>
                <a:tab pos="302895" algn="l"/>
              </a:tabLst>
            </a:pPr>
            <a:r>
              <a:rPr dirty="0" sz="1200" spc="-50" b="1">
                <a:solidFill>
                  <a:srgbClr val="3333CC"/>
                </a:solidFill>
                <a:latin typeface="Times New Roman"/>
                <a:cs typeface="Times New Roman"/>
              </a:rPr>
              <a:t>PP, </a:t>
            </a:r>
            <a:r>
              <a:rPr dirty="0" sz="1200" b="1">
                <a:solidFill>
                  <a:srgbClr val="3333CC"/>
                </a:solidFill>
                <a:latin typeface="Times New Roman"/>
                <a:cs typeface="Times New Roman"/>
              </a:rPr>
              <a:t>90</a:t>
            </a:r>
            <a:r>
              <a:rPr dirty="0" baseline="24305" sz="1200" b="1">
                <a:solidFill>
                  <a:srgbClr val="3333CC"/>
                </a:solidFill>
                <a:latin typeface="Times New Roman"/>
                <a:cs typeface="Times New Roman"/>
              </a:rPr>
              <a:t>0 </a:t>
            </a:r>
            <a:r>
              <a:rPr dirty="0" sz="1200" spc="-5" b="1">
                <a:solidFill>
                  <a:srgbClr val="3333CC"/>
                </a:solidFill>
                <a:latin typeface="Times New Roman"/>
                <a:cs typeface="Times New Roman"/>
              </a:rPr>
              <a:t>IN RIGHT SIDE</a:t>
            </a:r>
            <a:r>
              <a:rPr dirty="0" sz="1200" spc="-75" b="1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3333CC"/>
                </a:solidFill>
                <a:latin typeface="Times New Roman"/>
                <a:cs typeface="Times New Roman"/>
              </a:rPr>
              <a:t>DIRECTION.</a:t>
            </a:r>
            <a:endParaRPr sz="1200">
              <a:latin typeface="Times New Roman"/>
              <a:cs typeface="Times New Roman"/>
            </a:endParaRPr>
          </a:p>
          <a:p>
            <a:pPr marL="75565">
              <a:lnSpc>
                <a:spcPct val="100000"/>
              </a:lnSpc>
            </a:pPr>
            <a:r>
              <a:rPr dirty="0" sz="1200" spc="-5" b="1">
                <a:solidFill>
                  <a:srgbClr val="3333CC"/>
                </a:solidFill>
                <a:latin typeface="Times New Roman"/>
                <a:cs typeface="Times New Roman"/>
              </a:rPr>
              <a:t>THIS </a:t>
            </a:r>
            <a:r>
              <a:rPr dirty="0" sz="1200" spc="-85" b="1">
                <a:solidFill>
                  <a:srgbClr val="3333CC"/>
                </a:solidFill>
                <a:latin typeface="Times New Roman"/>
                <a:cs typeface="Times New Roman"/>
              </a:rPr>
              <a:t>WAY </a:t>
            </a:r>
            <a:r>
              <a:rPr dirty="0" sz="1200" b="1">
                <a:solidFill>
                  <a:srgbClr val="3333CC"/>
                </a:solidFill>
                <a:latin typeface="Times New Roman"/>
                <a:cs typeface="Times New Roman"/>
              </a:rPr>
              <a:t>BOTH </a:t>
            </a:r>
            <a:r>
              <a:rPr dirty="0" sz="1200" spc="-5" b="1">
                <a:solidFill>
                  <a:srgbClr val="3333CC"/>
                </a:solidFill>
                <a:latin typeface="Times New Roman"/>
                <a:cs typeface="Times New Roman"/>
              </a:rPr>
              <a:t>PLANES ARE BROUGHT IN </a:t>
            </a:r>
            <a:r>
              <a:rPr dirty="0" sz="1200" b="1">
                <a:solidFill>
                  <a:srgbClr val="3333CC"/>
                </a:solidFill>
                <a:latin typeface="Times New Roman"/>
                <a:cs typeface="Times New Roman"/>
              </a:rPr>
              <a:t>THE </a:t>
            </a:r>
            <a:r>
              <a:rPr dirty="0" sz="1200" spc="-5" b="1">
                <a:solidFill>
                  <a:srgbClr val="3333CC"/>
                </a:solidFill>
                <a:latin typeface="Times New Roman"/>
                <a:cs typeface="Times New Roman"/>
              </a:rPr>
              <a:t>SAME PLANE </a:t>
            </a:r>
            <a:r>
              <a:rPr dirty="0" sz="1200" spc="-10" b="1">
                <a:solidFill>
                  <a:srgbClr val="3333CC"/>
                </a:solidFill>
                <a:latin typeface="Times New Roman"/>
                <a:cs typeface="Times New Roman"/>
              </a:rPr>
              <a:t>CONTAINING</a:t>
            </a:r>
            <a:r>
              <a:rPr dirty="0" sz="1200" spc="-150" b="1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200" spc="-45" b="1">
                <a:solidFill>
                  <a:srgbClr val="3333CC"/>
                </a:solidFill>
                <a:latin typeface="Times New Roman"/>
                <a:cs typeface="Times New Roman"/>
              </a:rPr>
              <a:t>VP.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568450" y="38100"/>
            <a:ext cx="5316855" cy="346075"/>
          </a:xfrm>
          <a:prstGeom prst="rect">
            <a:avLst/>
          </a:prstGeom>
          <a:solidFill>
            <a:srgbClr val="00FFFF"/>
          </a:solidFill>
          <a:ln w="12700">
            <a:solidFill>
              <a:srgbClr val="3333CC"/>
            </a:solidFill>
          </a:ln>
        </p:spPr>
        <p:txBody>
          <a:bodyPr wrap="square" lIns="0" tIns="40640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320"/>
              </a:spcBef>
            </a:pPr>
            <a:r>
              <a:rPr dirty="0" sz="1600" spc="-50" b="1">
                <a:latin typeface="Arial"/>
                <a:cs typeface="Arial"/>
              </a:rPr>
              <a:t>PATTERN </a:t>
            </a:r>
            <a:r>
              <a:rPr dirty="0" sz="1600" spc="-10" b="1">
                <a:latin typeface="Arial"/>
                <a:cs typeface="Arial"/>
              </a:rPr>
              <a:t>OF </a:t>
            </a:r>
            <a:r>
              <a:rPr dirty="0" sz="1600" spc="-15" b="1">
                <a:latin typeface="Arial"/>
                <a:cs typeface="Arial"/>
              </a:rPr>
              <a:t>PLANES </a:t>
            </a:r>
            <a:r>
              <a:rPr dirty="0" sz="1600" spc="-5" b="1">
                <a:latin typeface="Arial"/>
                <a:cs typeface="Arial"/>
              </a:rPr>
              <a:t>&amp; VIEWS (First </a:t>
            </a:r>
            <a:r>
              <a:rPr dirty="0" sz="1600" spc="-15" b="1">
                <a:latin typeface="Arial"/>
                <a:cs typeface="Arial"/>
              </a:rPr>
              <a:t>Angle</a:t>
            </a:r>
            <a:r>
              <a:rPr dirty="0" sz="1600" spc="195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Method)</a:t>
            </a:r>
            <a:endParaRPr sz="16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46938" y="150368"/>
            <a:ext cx="252095" cy="513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b="1">
                <a:latin typeface="Arial"/>
                <a:cs typeface="Arial"/>
              </a:rPr>
              <a:t>2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8016875" y="46101"/>
            <a:ext cx="914400" cy="182880"/>
            <a:chOff x="8016875" y="46101"/>
            <a:chExt cx="914400" cy="182880"/>
          </a:xfrm>
        </p:grpSpPr>
        <p:sp>
          <p:nvSpPr>
            <p:cNvPr id="40" name="object 40"/>
            <p:cNvSpPr/>
            <p:nvPr/>
          </p:nvSpPr>
          <p:spPr>
            <a:xfrm>
              <a:off x="8016875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8056753" y="77470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94107" y="25654"/>
                  </a:lnTo>
                  <a:lnTo>
                    <a:pt x="94107" y="8636"/>
                  </a:lnTo>
                  <a:lnTo>
                    <a:pt x="111251" y="8636"/>
                  </a:lnTo>
                  <a:lnTo>
                    <a:pt x="111251" y="42799"/>
                  </a:lnTo>
                  <a:lnTo>
                    <a:pt x="136906" y="68452"/>
                  </a:lnTo>
                  <a:lnTo>
                    <a:pt x="119761" y="68452"/>
                  </a:lnTo>
                  <a:lnTo>
                    <a:pt x="119761" y="136906"/>
                  </a:lnTo>
                  <a:lnTo>
                    <a:pt x="17018" y="136906"/>
                  </a:lnTo>
                  <a:lnTo>
                    <a:pt x="17018" y="68452"/>
                  </a:lnTo>
                  <a:lnTo>
                    <a:pt x="0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94107" y="25654"/>
                  </a:moveTo>
                  <a:lnTo>
                    <a:pt x="111251" y="42799"/>
                  </a:lnTo>
                </a:path>
                <a:path w="137159" h="137160">
                  <a:moveTo>
                    <a:pt x="119761" y="68452"/>
                  </a:moveTo>
                  <a:lnTo>
                    <a:pt x="17018" y="68452"/>
                  </a:lnTo>
                </a:path>
                <a:path w="137159" h="137160">
                  <a:moveTo>
                    <a:pt x="59817" y="136906"/>
                  </a:moveTo>
                  <a:lnTo>
                    <a:pt x="59817" y="102743"/>
                  </a:lnTo>
                  <a:lnTo>
                    <a:pt x="76962" y="102743"/>
                  </a:lnTo>
                  <a:lnTo>
                    <a:pt x="76962" y="13690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8382000" y="46101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68452"/>
                  </a:moveTo>
                  <a:lnTo>
                    <a:pt x="136905" y="0"/>
                  </a:lnTo>
                  <a:lnTo>
                    <a:pt x="136905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8566150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36906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8199501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8256524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0" y="68452"/>
                  </a:moveTo>
                  <a:lnTo>
                    <a:pt x="102616" y="0"/>
                  </a:lnTo>
                  <a:lnTo>
                    <a:pt x="102616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8748776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8771508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102743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02743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56" name="object 56"/>
          <p:cNvGraphicFramePr>
            <a:graphicFrameLocks noGrp="1"/>
          </p:cNvGraphicFramePr>
          <p:nvPr/>
        </p:nvGraphicFramePr>
        <p:xfrm>
          <a:off x="8010525" y="39687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sp>
        <p:nvSpPr>
          <p:cNvPr id="57" name="object 57"/>
          <p:cNvSpPr txBox="1"/>
          <p:nvPr/>
        </p:nvSpPr>
        <p:spPr>
          <a:xfrm>
            <a:off x="1295400" y="2971800"/>
            <a:ext cx="1752600" cy="228600"/>
          </a:xfrm>
          <a:prstGeom prst="rect">
            <a:avLst/>
          </a:prstGeom>
          <a:solidFill>
            <a:srgbClr val="FFCC99"/>
          </a:solidFill>
        </p:spPr>
        <p:txBody>
          <a:bodyPr wrap="square" lIns="0" tIns="29845" rIns="0" bIns="0" rtlCol="0" vert="horz">
            <a:spAutoFit/>
          </a:bodyPr>
          <a:lstStyle/>
          <a:p>
            <a:pPr marL="26670">
              <a:lnSpc>
                <a:spcPct val="100000"/>
              </a:lnSpc>
              <a:spcBef>
                <a:spcPts val="235"/>
              </a:spcBef>
            </a:pPr>
            <a:r>
              <a:rPr dirty="0" sz="1100" b="1">
                <a:latin typeface="Tahoma"/>
                <a:cs typeface="Tahoma"/>
              </a:rPr>
              <a:t>Click to view</a:t>
            </a:r>
            <a:r>
              <a:rPr dirty="0" sz="1100" spc="250" b="1">
                <a:latin typeface="Tahoma"/>
                <a:cs typeface="Tahoma"/>
              </a:rPr>
              <a:t> </a:t>
            </a:r>
            <a:r>
              <a:rPr dirty="0" sz="1100" b="1">
                <a:latin typeface="Tahoma"/>
                <a:cs typeface="Tahoma"/>
              </a:rPr>
              <a:t>Animation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3203575" y="3003930"/>
            <a:ext cx="584390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On clicking the </a:t>
            </a:r>
            <a:r>
              <a:rPr dirty="0" sz="1200" spc="-10">
                <a:latin typeface="Tahoma"/>
                <a:cs typeface="Tahoma"/>
              </a:rPr>
              <a:t>button </a:t>
            </a:r>
            <a:r>
              <a:rPr dirty="0" sz="1200">
                <a:latin typeface="Tahoma"/>
                <a:cs typeface="Tahoma"/>
              </a:rPr>
              <a:t>if a </a:t>
            </a:r>
            <a:r>
              <a:rPr dirty="0" sz="1200" spc="-10">
                <a:latin typeface="Tahoma"/>
                <a:cs typeface="Tahoma"/>
              </a:rPr>
              <a:t>warning </a:t>
            </a:r>
            <a:r>
              <a:rPr dirty="0" sz="1200" spc="-5">
                <a:latin typeface="Tahoma"/>
                <a:cs typeface="Tahoma"/>
              </a:rPr>
              <a:t>comes </a:t>
            </a:r>
            <a:r>
              <a:rPr dirty="0" sz="1200">
                <a:latin typeface="Tahoma"/>
                <a:cs typeface="Tahoma"/>
              </a:rPr>
              <a:t>please </a:t>
            </a:r>
            <a:r>
              <a:rPr dirty="0" sz="1200" spc="-5">
                <a:latin typeface="Tahoma"/>
                <a:cs typeface="Tahoma"/>
              </a:rPr>
              <a:t>click YES to continue, this </a:t>
            </a:r>
            <a:r>
              <a:rPr dirty="0" sz="1200" spc="-10">
                <a:latin typeface="Tahoma"/>
                <a:cs typeface="Tahoma"/>
              </a:rPr>
              <a:t>program </a:t>
            </a:r>
            <a:r>
              <a:rPr dirty="0" sz="1200">
                <a:latin typeface="Tahoma"/>
                <a:cs typeface="Tahoma"/>
              </a:rPr>
              <a:t>is  </a:t>
            </a:r>
            <a:r>
              <a:rPr dirty="0" sz="1200" spc="-5">
                <a:latin typeface="Tahoma"/>
                <a:cs typeface="Tahoma"/>
              </a:rPr>
              <a:t>safe for your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pc.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27050" y="4260850"/>
            <a:ext cx="2511425" cy="2374900"/>
            <a:chOff x="527050" y="4260850"/>
            <a:chExt cx="2511425" cy="2374900"/>
          </a:xfrm>
        </p:grpSpPr>
        <p:sp>
          <p:nvSpPr>
            <p:cNvPr id="3" name="object 3"/>
            <p:cNvSpPr/>
            <p:nvPr/>
          </p:nvSpPr>
          <p:spPr>
            <a:xfrm>
              <a:off x="533400" y="4267200"/>
              <a:ext cx="2498725" cy="2362200"/>
            </a:xfrm>
            <a:custGeom>
              <a:avLst/>
              <a:gdLst/>
              <a:ahLst/>
              <a:cxnLst/>
              <a:rect l="l" t="t" r="r" b="b"/>
              <a:pathLst>
                <a:path w="2498725" h="2362200">
                  <a:moveTo>
                    <a:pt x="1587500" y="0"/>
                  </a:moveTo>
                  <a:lnTo>
                    <a:pt x="317500" y="0"/>
                  </a:lnTo>
                  <a:lnTo>
                    <a:pt x="270582" y="3441"/>
                  </a:lnTo>
                  <a:lnTo>
                    <a:pt x="225802" y="13439"/>
                  </a:lnTo>
                  <a:lnTo>
                    <a:pt x="183650" y="29503"/>
                  </a:lnTo>
                  <a:lnTo>
                    <a:pt x="144618" y="51141"/>
                  </a:lnTo>
                  <a:lnTo>
                    <a:pt x="109197" y="77865"/>
                  </a:lnTo>
                  <a:lnTo>
                    <a:pt x="77877" y="109181"/>
                  </a:lnTo>
                  <a:lnTo>
                    <a:pt x="51151" y="144601"/>
                  </a:lnTo>
                  <a:lnTo>
                    <a:pt x="29509" y="183634"/>
                  </a:lnTo>
                  <a:lnTo>
                    <a:pt x="13442" y="225788"/>
                  </a:lnTo>
                  <a:lnTo>
                    <a:pt x="3442" y="270573"/>
                  </a:lnTo>
                  <a:lnTo>
                    <a:pt x="0" y="317500"/>
                  </a:lnTo>
                  <a:lnTo>
                    <a:pt x="0" y="2044687"/>
                  </a:lnTo>
                  <a:lnTo>
                    <a:pt x="3442" y="2091607"/>
                  </a:lnTo>
                  <a:lnTo>
                    <a:pt x="13442" y="2136390"/>
                  </a:lnTo>
                  <a:lnTo>
                    <a:pt x="29509" y="2178544"/>
                  </a:lnTo>
                  <a:lnTo>
                    <a:pt x="51151" y="2217578"/>
                  </a:lnTo>
                  <a:lnTo>
                    <a:pt x="77877" y="2253000"/>
                  </a:lnTo>
                  <a:lnTo>
                    <a:pt x="109197" y="2284320"/>
                  </a:lnTo>
                  <a:lnTo>
                    <a:pt x="144618" y="2311047"/>
                  </a:lnTo>
                  <a:lnTo>
                    <a:pt x="183650" y="2332690"/>
                  </a:lnTo>
                  <a:lnTo>
                    <a:pt x="225802" y="2348757"/>
                  </a:lnTo>
                  <a:lnTo>
                    <a:pt x="270582" y="2358757"/>
                  </a:lnTo>
                  <a:lnTo>
                    <a:pt x="317500" y="2362200"/>
                  </a:lnTo>
                  <a:lnTo>
                    <a:pt x="1587500" y="2362200"/>
                  </a:lnTo>
                  <a:lnTo>
                    <a:pt x="1634426" y="2358757"/>
                  </a:lnTo>
                  <a:lnTo>
                    <a:pt x="1679211" y="2348757"/>
                  </a:lnTo>
                  <a:lnTo>
                    <a:pt x="1721365" y="2332690"/>
                  </a:lnTo>
                  <a:lnTo>
                    <a:pt x="1760398" y="2311047"/>
                  </a:lnTo>
                  <a:lnTo>
                    <a:pt x="1795818" y="2284320"/>
                  </a:lnTo>
                  <a:lnTo>
                    <a:pt x="1827134" y="2253000"/>
                  </a:lnTo>
                  <a:lnTo>
                    <a:pt x="1853858" y="2217578"/>
                  </a:lnTo>
                  <a:lnTo>
                    <a:pt x="1875496" y="2178544"/>
                  </a:lnTo>
                  <a:lnTo>
                    <a:pt x="1891560" y="2136390"/>
                  </a:lnTo>
                  <a:lnTo>
                    <a:pt x="1901558" y="2091607"/>
                  </a:lnTo>
                  <a:lnTo>
                    <a:pt x="1905000" y="2044687"/>
                  </a:lnTo>
                  <a:lnTo>
                    <a:pt x="1905000" y="984250"/>
                  </a:lnTo>
                  <a:lnTo>
                    <a:pt x="2297999" y="393700"/>
                  </a:lnTo>
                  <a:lnTo>
                    <a:pt x="1905000" y="393700"/>
                  </a:lnTo>
                  <a:lnTo>
                    <a:pt x="1905000" y="317500"/>
                  </a:lnTo>
                  <a:lnTo>
                    <a:pt x="1901558" y="270573"/>
                  </a:lnTo>
                  <a:lnTo>
                    <a:pt x="1891560" y="225788"/>
                  </a:lnTo>
                  <a:lnTo>
                    <a:pt x="1875496" y="183634"/>
                  </a:lnTo>
                  <a:lnTo>
                    <a:pt x="1853858" y="144601"/>
                  </a:lnTo>
                  <a:lnTo>
                    <a:pt x="1827134" y="109181"/>
                  </a:lnTo>
                  <a:lnTo>
                    <a:pt x="1795818" y="77865"/>
                  </a:lnTo>
                  <a:lnTo>
                    <a:pt x="1760398" y="51141"/>
                  </a:lnTo>
                  <a:lnTo>
                    <a:pt x="1721365" y="29503"/>
                  </a:lnTo>
                  <a:lnTo>
                    <a:pt x="1679211" y="13439"/>
                  </a:lnTo>
                  <a:lnTo>
                    <a:pt x="1634426" y="3441"/>
                  </a:lnTo>
                  <a:lnTo>
                    <a:pt x="1587500" y="0"/>
                  </a:lnTo>
                  <a:close/>
                </a:path>
                <a:path w="2498725" h="2362200">
                  <a:moveTo>
                    <a:pt x="2498725" y="92075"/>
                  </a:moveTo>
                  <a:lnTo>
                    <a:pt x="1905000" y="393700"/>
                  </a:lnTo>
                  <a:lnTo>
                    <a:pt x="2297999" y="393700"/>
                  </a:lnTo>
                  <a:lnTo>
                    <a:pt x="2498725" y="92075"/>
                  </a:lnTo>
                  <a:close/>
                </a:path>
              </a:pathLst>
            </a:custGeom>
            <a:solidFill>
              <a:srgbClr val="CCC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533400" y="4267200"/>
              <a:ext cx="2498725" cy="2362200"/>
            </a:xfrm>
            <a:custGeom>
              <a:avLst/>
              <a:gdLst/>
              <a:ahLst/>
              <a:cxnLst/>
              <a:rect l="l" t="t" r="r" b="b"/>
              <a:pathLst>
                <a:path w="2498725" h="2362200">
                  <a:moveTo>
                    <a:pt x="0" y="317500"/>
                  </a:moveTo>
                  <a:lnTo>
                    <a:pt x="3442" y="270573"/>
                  </a:lnTo>
                  <a:lnTo>
                    <a:pt x="13442" y="225788"/>
                  </a:lnTo>
                  <a:lnTo>
                    <a:pt x="29509" y="183634"/>
                  </a:lnTo>
                  <a:lnTo>
                    <a:pt x="51151" y="144601"/>
                  </a:lnTo>
                  <a:lnTo>
                    <a:pt x="77877" y="109181"/>
                  </a:lnTo>
                  <a:lnTo>
                    <a:pt x="109197" y="77865"/>
                  </a:lnTo>
                  <a:lnTo>
                    <a:pt x="144618" y="51141"/>
                  </a:lnTo>
                  <a:lnTo>
                    <a:pt x="183650" y="29503"/>
                  </a:lnTo>
                  <a:lnTo>
                    <a:pt x="225802" y="13439"/>
                  </a:lnTo>
                  <a:lnTo>
                    <a:pt x="270582" y="3441"/>
                  </a:lnTo>
                  <a:lnTo>
                    <a:pt x="317500" y="0"/>
                  </a:lnTo>
                  <a:lnTo>
                    <a:pt x="1111250" y="0"/>
                  </a:lnTo>
                  <a:lnTo>
                    <a:pt x="1587500" y="0"/>
                  </a:lnTo>
                  <a:lnTo>
                    <a:pt x="1634426" y="3441"/>
                  </a:lnTo>
                  <a:lnTo>
                    <a:pt x="1679211" y="13439"/>
                  </a:lnTo>
                  <a:lnTo>
                    <a:pt x="1721365" y="29503"/>
                  </a:lnTo>
                  <a:lnTo>
                    <a:pt x="1760398" y="51141"/>
                  </a:lnTo>
                  <a:lnTo>
                    <a:pt x="1795818" y="77865"/>
                  </a:lnTo>
                  <a:lnTo>
                    <a:pt x="1827134" y="109181"/>
                  </a:lnTo>
                  <a:lnTo>
                    <a:pt x="1853858" y="144601"/>
                  </a:lnTo>
                  <a:lnTo>
                    <a:pt x="1875496" y="183634"/>
                  </a:lnTo>
                  <a:lnTo>
                    <a:pt x="1891560" y="225788"/>
                  </a:lnTo>
                  <a:lnTo>
                    <a:pt x="1901558" y="270573"/>
                  </a:lnTo>
                  <a:lnTo>
                    <a:pt x="1905000" y="317500"/>
                  </a:lnTo>
                  <a:lnTo>
                    <a:pt x="1905000" y="393700"/>
                  </a:lnTo>
                  <a:lnTo>
                    <a:pt x="2498725" y="92075"/>
                  </a:lnTo>
                  <a:lnTo>
                    <a:pt x="1905000" y="984250"/>
                  </a:lnTo>
                  <a:lnTo>
                    <a:pt x="1905000" y="2044687"/>
                  </a:lnTo>
                  <a:lnTo>
                    <a:pt x="1901558" y="2091607"/>
                  </a:lnTo>
                  <a:lnTo>
                    <a:pt x="1891560" y="2136390"/>
                  </a:lnTo>
                  <a:lnTo>
                    <a:pt x="1875496" y="2178544"/>
                  </a:lnTo>
                  <a:lnTo>
                    <a:pt x="1853858" y="2217578"/>
                  </a:lnTo>
                  <a:lnTo>
                    <a:pt x="1827134" y="2253000"/>
                  </a:lnTo>
                  <a:lnTo>
                    <a:pt x="1795818" y="2284320"/>
                  </a:lnTo>
                  <a:lnTo>
                    <a:pt x="1760398" y="2311047"/>
                  </a:lnTo>
                  <a:lnTo>
                    <a:pt x="1721365" y="2332690"/>
                  </a:lnTo>
                  <a:lnTo>
                    <a:pt x="1679211" y="2348757"/>
                  </a:lnTo>
                  <a:lnTo>
                    <a:pt x="1634426" y="2358757"/>
                  </a:lnTo>
                  <a:lnTo>
                    <a:pt x="1587500" y="2362200"/>
                  </a:lnTo>
                  <a:lnTo>
                    <a:pt x="1111250" y="2362200"/>
                  </a:lnTo>
                  <a:lnTo>
                    <a:pt x="317500" y="2362200"/>
                  </a:lnTo>
                  <a:lnTo>
                    <a:pt x="270582" y="2358757"/>
                  </a:lnTo>
                  <a:lnTo>
                    <a:pt x="225802" y="2348757"/>
                  </a:lnTo>
                  <a:lnTo>
                    <a:pt x="183650" y="2332690"/>
                  </a:lnTo>
                  <a:lnTo>
                    <a:pt x="144618" y="2311047"/>
                  </a:lnTo>
                  <a:lnTo>
                    <a:pt x="109197" y="2284320"/>
                  </a:lnTo>
                  <a:lnTo>
                    <a:pt x="77877" y="2253000"/>
                  </a:lnTo>
                  <a:lnTo>
                    <a:pt x="51151" y="2217578"/>
                  </a:lnTo>
                  <a:lnTo>
                    <a:pt x="29509" y="2178544"/>
                  </a:lnTo>
                  <a:lnTo>
                    <a:pt x="13442" y="2136390"/>
                  </a:lnTo>
                  <a:lnTo>
                    <a:pt x="3442" y="2091607"/>
                  </a:lnTo>
                  <a:lnTo>
                    <a:pt x="0" y="2044687"/>
                  </a:lnTo>
                  <a:lnTo>
                    <a:pt x="0" y="984250"/>
                  </a:lnTo>
                  <a:lnTo>
                    <a:pt x="0" y="393700"/>
                  </a:lnTo>
                  <a:lnTo>
                    <a:pt x="0" y="3175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5800725" y="4260850"/>
            <a:ext cx="2511425" cy="2374900"/>
            <a:chOff x="5800725" y="4260850"/>
            <a:chExt cx="2511425" cy="2374900"/>
          </a:xfrm>
        </p:grpSpPr>
        <p:sp>
          <p:nvSpPr>
            <p:cNvPr id="6" name="object 6"/>
            <p:cNvSpPr/>
            <p:nvPr/>
          </p:nvSpPr>
          <p:spPr>
            <a:xfrm>
              <a:off x="5807075" y="4267200"/>
              <a:ext cx="2498725" cy="2362200"/>
            </a:xfrm>
            <a:custGeom>
              <a:avLst/>
              <a:gdLst/>
              <a:ahLst/>
              <a:cxnLst/>
              <a:rect l="l" t="t" r="r" b="b"/>
              <a:pathLst>
                <a:path w="2498725" h="2362200">
                  <a:moveTo>
                    <a:pt x="0" y="92075"/>
                  </a:moveTo>
                  <a:lnTo>
                    <a:pt x="593725" y="984250"/>
                  </a:lnTo>
                  <a:lnTo>
                    <a:pt x="593725" y="2044687"/>
                  </a:lnTo>
                  <a:lnTo>
                    <a:pt x="597166" y="2091607"/>
                  </a:lnTo>
                  <a:lnTo>
                    <a:pt x="607164" y="2136390"/>
                  </a:lnTo>
                  <a:lnTo>
                    <a:pt x="623228" y="2178544"/>
                  </a:lnTo>
                  <a:lnTo>
                    <a:pt x="644866" y="2217578"/>
                  </a:lnTo>
                  <a:lnTo>
                    <a:pt x="671590" y="2253000"/>
                  </a:lnTo>
                  <a:lnTo>
                    <a:pt x="702906" y="2284320"/>
                  </a:lnTo>
                  <a:lnTo>
                    <a:pt x="738326" y="2311047"/>
                  </a:lnTo>
                  <a:lnTo>
                    <a:pt x="777359" y="2332690"/>
                  </a:lnTo>
                  <a:lnTo>
                    <a:pt x="819513" y="2348757"/>
                  </a:lnTo>
                  <a:lnTo>
                    <a:pt x="864298" y="2358757"/>
                  </a:lnTo>
                  <a:lnTo>
                    <a:pt x="911225" y="2362200"/>
                  </a:lnTo>
                  <a:lnTo>
                    <a:pt x="2181225" y="2362200"/>
                  </a:lnTo>
                  <a:lnTo>
                    <a:pt x="2228151" y="2358757"/>
                  </a:lnTo>
                  <a:lnTo>
                    <a:pt x="2272936" y="2348757"/>
                  </a:lnTo>
                  <a:lnTo>
                    <a:pt x="2315090" y="2332690"/>
                  </a:lnTo>
                  <a:lnTo>
                    <a:pt x="2354123" y="2311047"/>
                  </a:lnTo>
                  <a:lnTo>
                    <a:pt x="2389543" y="2284320"/>
                  </a:lnTo>
                  <a:lnTo>
                    <a:pt x="2420859" y="2253000"/>
                  </a:lnTo>
                  <a:lnTo>
                    <a:pt x="2447583" y="2217578"/>
                  </a:lnTo>
                  <a:lnTo>
                    <a:pt x="2469221" y="2178544"/>
                  </a:lnTo>
                  <a:lnTo>
                    <a:pt x="2485285" y="2136390"/>
                  </a:lnTo>
                  <a:lnTo>
                    <a:pt x="2495283" y="2091607"/>
                  </a:lnTo>
                  <a:lnTo>
                    <a:pt x="2498725" y="2044687"/>
                  </a:lnTo>
                  <a:lnTo>
                    <a:pt x="2498725" y="393700"/>
                  </a:lnTo>
                  <a:lnTo>
                    <a:pt x="593725" y="393700"/>
                  </a:lnTo>
                  <a:lnTo>
                    <a:pt x="0" y="92075"/>
                  </a:lnTo>
                  <a:close/>
                </a:path>
                <a:path w="2498725" h="2362200">
                  <a:moveTo>
                    <a:pt x="2181225" y="0"/>
                  </a:moveTo>
                  <a:lnTo>
                    <a:pt x="911225" y="0"/>
                  </a:lnTo>
                  <a:lnTo>
                    <a:pt x="864298" y="3441"/>
                  </a:lnTo>
                  <a:lnTo>
                    <a:pt x="819513" y="13439"/>
                  </a:lnTo>
                  <a:lnTo>
                    <a:pt x="777359" y="29503"/>
                  </a:lnTo>
                  <a:lnTo>
                    <a:pt x="738326" y="51141"/>
                  </a:lnTo>
                  <a:lnTo>
                    <a:pt x="702906" y="77865"/>
                  </a:lnTo>
                  <a:lnTo>
                    <a:pt x="671590" y="109181"/>
                  </a:lnTo>
                  <a:lnTo>
                    <a:pt x="644866" y="144601"/>
                  </a:lnTo>
                  <a:lnTo>
                    <a:pt x="623228" y="183634"/>
                  </a:lnTo>
                  <a:lnTo>
                    <a:pt x="607164" y="225788"/>
                  </a:lnTo>
                  <a:lnTo>
                    <a:pt x="597166" y="270573"/>
                  </a:lnTo>
                  <a:lnTo>
                    <a:pt x="593725" y="317500"/>
                  </a:lnTo>
                  <a:lnTo>
                    <a:pt x="593725" y="393700"/>
                  </a:lnTo>
                  <a:lnTo>
                    <a:pt x="2498725" y="393700"/>
                  </a:lnTo>
                  <a:lnTo>
                    <a:pt x="2498725" y="317500"/>
                  </a:lnTo>
                  <a:lnTo>
                    <a:pt x="2495283" y="270573"/>
                  </a:lnTo>
                  <a:lnTo>
                    <a:pt x="2485285" y="225788"/>
                  </a:lnTo>
                  <a:lnTo>
                    <a:pt x="2469221" y="183634"/>
                  </a:lnTo>
                  <a:lnTo>
                    <a:pt x="2447583" y="144601"/>
                  </a:lnTo>
                  <a:lnTo>
                    <a:pt x="2420859" y="109181"/>
                  </a:lnTo>
                  <a:lnTo>
                    <a:pt x="2389543" y="77865"/>
                  </a:lnTo>
                  <a:lnTo>
                    <a:pt x="2354123" y="51141"/>
                  </a:lnTo>
                  <a:lnTo>
                    <a:pt x="2315090" y="29503"/>
                  </a:lnTo>
                  <a:lnTo>
                    <a:pt x="2272936" y="13439"/>
                  </a:lnTo>
                  <a:lnTo>
                    <a:pt x="2228151" y="3441"/>
                  </a:lnTo>
                  <a:lnTo>
                    <a:pt x="2181225" y="0"/>
                  </a:lnTo>
                  <a:close/>
                </a:path>
              </a:pathLst>
            </a:custGeom>
            <a:solidFill>
              <a:srgbClr val="CCC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807075" y="4267200"/>
              <a:ext cx="2498725" cy="2362200"/>
            </a:xfrm>
            <a:custGeom>
              <a:avLst/>
              <a:gdLst/>
              <a:ahLst/>
              <a:cxnLst/>
              <a:rect l="l" t="t" r="r" b="b"/>
              <a:pathLst>
                <a:path w="2498725" h="2362200">
                  <a:moveTo>
                    <a:pt x="2498725" y="317500"/>
                  </a:moveTo>
                  <a:lnTo>
                    <a:pt x="2495283" y="270573"/>
                  </a:lnTo>
                  <a:lnTo>
                    <a:pt x="2485285" y="225788"/>
                  </a:lnTo>
                  <a:lnTo>
                    <a:pt x="2469221" y="183634"/>
                  </a:lnTo>
                  <a:lnTo>
                    <a:pt x="2447583" y="144601"/>
                  </a:lnTo>
                  <a:lnTo>
                    <a:pt x="2420859" y="109181"/>
                  </a:lnTo>
                  <a:lnTo>
                    <a:pt x="2389543" y="77865"/>
                  </a:lnTo>
                  <a:lnTo>
                    <a:pt x="2354123" y="51141"/>
                  </a:lnTo>
                  <a:lnTo>
                    <a:pt x="2315090" y="29503"/>
                  </a:lnTo>
                  <a:lnTo>
                    <a:pt x="2272936" y="13439"/>
                  </a:lnTo>
                  <a:lnTo>
                    <a:pt x="2228151" y="3441"/>
                  </a:lnTo>
                  <a:lnTo>
                    <a:pt x="2181225" y="0"/>
                  </a:lnTo>
                  <a:lnTo>
                    <a:pt x="1387475" y="0"/>
                  </a:lnTo>
                  <a:lnTo>
                    <a:pt x="911225" y="0"/>
                  </a:lnTo>
                  <a:lnTo>
                    <a:pt x="864298" y="3441"/>
                  </a:lnTo>
                  <a:lnTo>
                    <a:pt x="819513" y="13439"/>
                  </a:lnTo>
                  <a:lnTo>
                    <a:pt x="777359" y="29503"/>
                  </a:lnTo>
                  <a:lnTo>
                    <a:pt x="738326" y="51141"/>
                  </a:lnTo>
                  <a:lnTo>
                    <a:pt x="702906" y="77865"/>
                  </a:lnTo>
                  <a:lnTo>
                    <a:pt x="671590" y="109181"/>
                  </a:lnTo>
                  <a:lnTo>
                    <a:pt x="644866" y="144601"/>
                  </a:lnTo>
                  <a:lnTo>
                    <a:pt x="623228" y="183634"/>
                  </a:lnTo>
                  <a:lnTo>
                    <a:pt x="607164" y="225788"/>
                  </a:lnTo>
                  <a:lnTo>
                    <a:pt x="597166" y="270573"/>
                  </a:lnTo>
                  <a:lnTo>
                    <a:pt x="593725" y="317500"/>
                  </a:lnTo>
                  <a:lnTo>
                    <a:pt x="593725" y="393700"/>
                  </a:lnTo>
                  <a:lnTo>
                    <a:pt x="0" y="92075"/>
                  </a:lnTo>
                  <a:lnTo>
                    <a:pt x="593725" y="984250"/>
                  </a:lnTo>
                  <a:lnTo>
                    <a:pt x="593725" y="2044687"/>
                  </a:lnTo>
                  <a:lnTo>
                    <a:pt x="597166" y="2091607"/>
                  </a:lnTo>
                  <a:lnTo>
                    <a:pt x="607164" y="2136390"/>
                  </a:lnTo>
                  <a:lnTo>
                    <a:pt x="623228" y="2178544"/>
                  </a:lnTo>
                  <a:lnTo>
                    <a:pt x="644866" y="2217578"/>
                  </a:lnTo>
                  <a:lnTo>
                    <a:pt x="671590" y="2253000"/>
                  </a:lnTo>
                  <a:lnTo>
                    <a:pt x="702906" y="2284320"/>
                  </a:lnTo>
                  <a:lnTo>
                    <a:pt x="738326" y="2311047"/>
                  </a:lnTo>
                  <a:lnTo>
                    <a:pt x="777359" y="2332690"/>
                  </a:lnTo>
                  <a:lnTo>
                    <a:pt x="819513" y="2348757"/>
                  </a:lnTo>
                  <a:lnTo>
                    <a:pt x="864298" y="2358757"/>
                  </a:lnTo>
                  <a:lnTo>
                    <a:pt x="911225" y="2362200"/>
                  </a:lnTo>
                  <a:lnTo>
                    <a:pt x="1387475" y="2362200"/>
                  </a:lnTo>
                  <a:lnTo>
                    <a:pt x="2181225" y="2362200"/>
                  </a:lnTo>
                  <a:lnTo>
                    <a:pt x="2228151" y="2358757"/>
                  </a:lnTo>
                  <a:lnTo>
                    <a:pt x="2272936" y="2348757"/>
                  </a:lnTo>
                  <a:lnTo>
                    <a:pt x="2315090" y="2332690"/>
                  </a:lnTo>
                  <a:lnTo>
                    <a:pt x="2354123" y="2311047"/>
                  </a:lnTo>
                  <a:lnTo>
                    <a:pt x="2389543" y="2284320"/>
                  </a:lnTo>
                  <a:lnTo>
                    <a:pt x="2420859" y="2253000"/>
                  </a:lnTo>
                  <a:lnTo>
                    <a:pt x="2447583" y="2217578"/>
                  </a:lnTo>
                  <a:lnTo>
                    <a:pt x="2469221" y="2178544"/>
                  </a:lnTo>
                  <a:lnTo>
                    <a:pt x="2485285" y="2136390"/>
                  </a:lnTo>
                  <a:lnTo>
                    <a:pt x="2495283" y="2091607"/>
                  </a:lnTo>
                  <a:lnTo>
                    <a:pt x="2498725" y="2044687"/>
                  </a:lnTo>
                  <a:lnTo>
                    <a:pt x="2498725" y="984250"/>
                  </a:lnTo>
                  <a:lnTo>
                    <a:pt x="2498725" y="393700"/>
                  </a:lnTo>
                  <a:lnTo>
                    <a:pt x="2498725" y="3175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2090673" y="990600"/>
            <a:ext cx="4505325" cy="1447800"/>
            <a:chOff x="2090673" y="990600"/>
            <a:chExt cx="4505325" cy="1447800"/>
          </a:xfrm>
        </p:grpSpPr>
        <p:sp>
          <p:nvSpPr>
            <p:cNvPr id="9" name="object 9"/>
            <p:cNvSpPr/>
            <p:nvPr/>
          </p:nvSpPr>
          <p:spPr>
            <a:xfrm>
              <a:off x="2133599" y="1828800"/>
              <a:ext cx="4419600" cy="0"/>
            </a:xfrm>
            <a:custGeom>
              <a:avLst/>
              <a:gdLst/>
              <a:ahLst/>
              <a:cxnLst/>
              <a:rect l="l" t="t" r="r" b="b"/>
              <a:pathLst>
                <a:path w="4419600" h="0">
                  <a:moveTo>
                    <a:pt x="0" y="0"/>
                  </a:moveTo>
                  <a:lnTo>
                    <a:pt x="441960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2090674" y="990599"/>
              <a:ext cx="4505325" cy="1447800"/>
            </a:xfrm>
            <a:custGeom>
              <a:avLst/>
              <a:gdLst/>
              <a:ahLst/>
              <a:cxnLst/>
              <a:rect l="l" t="t" r="r" b="b"/>
              <a:pathLst>
                <a:path w="4505325" h="1447800">
                  <a:moveTo>
                    <a:pt x="85725" y="1362075"/>
                  </a:moveTo>
                  <a:lnTo>
                    <a:pt x="57150" y="1362075"/>
                  </a:lnTo>
                  <a:lnTo>
                    <a:pt x="57150" y="838200"/>
                  </a:lnTo>
                  <a:lnTo>
                    <a:pt x="28575" y="838200"/>
                  </a:lnTo>
                  <a:lnTo>
                    <a:pt x="28575" y="1362075"/>
                  </a:lnTo>
                  <a:lnTo>
                    <a:pt x="0" y="1362075"/>
                  </a:lnTo>
                  <a:lnTo>
                    <a:pt x="42926" y="1447800"/>
                  </a:lnTo>
                  <a:lnTo>
                    <a:pt x="78613" y="1376299"/>
                  </a:lnTo>
                  <a:lnTo>
                    <a:pt x="85725" y="1362075"/>
                  </a:lnTo>
                  <a:close/>
                </a:path>
                <a:path w="4505325" h="1447800">
                  <a:moveTo>
                    <a:pt x="2219325" y="752475"/>
                  </a:moveTo>
                  <a:lnTo>
                    <a:pt x="2190750" y="752475"/>
                  </a:lnTo>
                  <a:lnTo>
                    <a:pt x="2190750" y="0"/>
                  </a:lnTo>
                  <a:lnTo>
                    <a:pt x="2162175" y="0"/>
                  </a:lnTo>
                  <a:lnTo>
                    <a:pt x="2162175" y="752475"/>
                  </a:lnTo>
                  <a:lnTo>
                    <a:pt x="2133600" y="752475"/>
                  </a:lnTo>
                  <a:lnTo>
                    <a:pt x="2176526" y="838200"/>
                  </a:lnTo>
                  <a:lnTo>
                    <a:pt x="2212213" y="766699"/>
                  </a:lnTo>
                  <a:lnTo>
                    <a:pt x="2219325" y="752475"/>
                  </a:lnTo>
                  <a:close/>
                </a:path>
                <a:path w="4505325" h="1447800">
                  <a:moveTo>
                    <a:pt x="4505325" y="1362075"/>
                  </a:moveTo>
                  <a:lnTo>
                    <a:pt x="4476750" y="1362075"/>
                  </a:lnTo>
                  <a:lnTo>
                    <a:pt x="4476750" y="838200"/>
                  </a:lnTo>
                  <a:lnTo>
                    <a:pt x="4448175" y="838200"/>
                  </a:lnTo>
                  <a:lnTo>
                    <a:pt x="4448175" y="1362075"/>
                  </a:lnTo>
                  <a:lnTo>
                    <a:pt x="4419600" y="1362075"/>
                  </a:lnTo>
                  <a:lnTo>
                    <a:pt x="4462526" y="1447800"/>
                  </a:lnTo>
                  <a:lnTo>
                    <a:pt x="4498213" y="1376299"/>
                  </a:lnTo>
                  <a:lnTo>
                    <a:pt x="4505325" y="13620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422019" y="593801"/>
            <a:ext cx="5713095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none" sz="2400" b="0">
                <a:solidFill>
                  <a:srgbClr val="008000"/>
                </a:solidFill>
                <a:latin typeface="Times New Roman"/>
                <a:cs typeface="Times New Roman"/>
              </a:rPr>
              <a:t>Methods of </a:t>
            </a:r>
            <a:r>
              <a:rPr dirty="0" u="none" sz="2400" spc="-5" b="0">
                <a:solidFill>
                  <a:srgbClr val="008000"/>
                </a:solidFill>
                <a:latin typeface="Times New Roman"/>
                <a:cs typeface="Times New Roman"/>
              </a:rPr>
              <a:t>Drawing </a:t>
            </a:r>
            <a:r>
              <a:rPr dirty="0" u="none" sz="2400" b="0">
                <a:solidFill>
                  <a:srgbClr val="008000"/>
                </a:solidFill>
                <a:latin typeface="Times New Roman"/>
                <a:cs typeface="Times New Roman"/>
              </a:rPr>
              <a:t>Orthographic</a:t>
            </a:r>
            <a:r>
              <a:rPr dirty="0" u="none" sz="2400" spc="-85" b="0">
                <a:solidFill>
                  <a:srgbClr val="008000"/>
                </a:solidFill>
                <a:latin typeface="Times New Roman"/>
                <a:cs typeface="Times New Roman"/>
              </a:rPr>
              <a:t> </a:t>
            </a:r>
            <a:r>
              <a:rPr dirty="0" u="none" sz="2400" b="0">
                <a:solidFill>
                  <a:srgbClr val="008000"/>
                </a:solidFill>
                <a:latin typeface="Times New Roman"/>
                <a:cs typeface="Times New Roman"/>
              </a:rPr>
              <a:t>Projections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82549" y="2373630"/>
            <a:ext cx="3485515" cy="16040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2370"/>
              </a:lnSpc>
              <a:spcBef>
                <a:spcPts val="105"/>
              </a:spcBef>
            </a:pPr>
            <a:r>
              <a:rPr dirty="0" sz="2000" spc="-5">
                <a:solidFill>
                  <a:srgbClr val="D50092"/>
                </a:solidFill>
                <a:latin typeface="Tahoma"/>
                <a:cs typeface="Tahoma"/>
              </a:rPr>
              <a:t>First Angle </a:t>
            </a:r>
            <a:r>
              <a:rPr dirty="0" sz="2000">
                <a:solidFill>
                  <a:srgbClr val="D50092"/>
                </a:solidFill>
                <a:latin typeface="Tahoma"/>
                <a:cs typeface="Tahoma"/>
              </a:rPr>
              <a:t>Projections</a:t>
            </a:r>
            <a:r>
              <a:rPr dirty="0" sz="2000" spc="-55">
                <a:solidFill>
                  <a:srgbClr val="D50092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D50092"/>
                </a:solidFill>
                <a:latin typeface="Tahoma"/>
                <a:cs typeface="Tahoma"/>
              </a:rPr>
              <a:t>Method</a:t>
            </a:r>
            <a:endParaRPr sz="2000">
              <a:latin typeface="Tahoma"/>
              <a:cs typeface="Tahoma"/>
            </a:endParaRPr>
          </a:p>
          <a:p>
            <a:pPr algn="ctr" marL="598805" marR="656590">
              <a:lnSpc>
                <a:spcPts val="2400"/>
              </a:lnSpc>
              <a:spcBef>
                <a:spcPts val="45"/>
              </a:spcBef>
            </a:pPr>
            <a:r>
              <a:rPr dirty="0" sz="2000">
                <a:latin typeface="Times New Roman"/>
                <a:cs typeface="Times New Roman"/>
              </a:rPr>
              <a:t>Here views are</a:t>
            </a:r>
            <a:r>
              <a:rPr dirty="0" sz="2000" spc="-1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drawn  by placing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object</a:t>
            </a:r>
            <a:endParaRPr sz="2000">
              <a:latin typeface="Times New Roman"/>
              <a:cs typeface="Times New Roman"/>
            </a:endParaRPr>
          </a:p>
          <a:p>
            <a:pPr algn="ctr" marL="59055">
              <a:lnSpc>
                <a:spcPts val="2785"/>
              </a:lnSpc>
            </a:pPr>
            <a:r>
              <a:rPr dirty="0" sz="2400" b="1">
                <a:solidFill>
                  <a:srgbClr val="3333CC"/>
                </a:solidFill>
                <a:latin typeface="Times New Roman"/>
                <a:cs typeface="Times New Roman"/>
              </a:rPr>
              <a:t>in </a:t>
            </a:r>
            <a:r>
              <a:rPr dirty="0" sz="2400" spc="-5" b="1">
                <a:solidFill>
                  <a:srgbClr val="3333CC"/>
                </a:solidFill>
                <a:latin typeface="Times New Roman"/>
                <a:cs typeface="Times New Roman"/>
              </a:rPr>
              <a:t>1</a:t>
            </a:r>
            <a:r>
              <a:rPr dirty="0" baseline="24305" sz="2400" spc="-7" b="1">
                <a:solidFill>
                  <a:srgbClr val="3333CC"/>
                </a:solidFill>
                <a:latin typeface="Times New Roman"/>
                <a:cs typeface="Times New Roman"/>
              </a:rPr>
              <a:t>st</a:t>
            </a:r>
            <a:r>
              <a:rPr dirty="0" baseline="24305" sz="2400" spc="270" b="1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2400" spc="-5" b="1">
                <a:solidFill>
                  <a:srgbClr val="3333CC"/>
                </a:solidFill>
                <a:latin typeface="Times New Roman"/>
                <a:cs typeface="Times New Roman"/>
              </a:rPr>
              <a:t>Quadrant</a:t>
            </a:r>
            <a:endParaRPr sz="2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dirty="0" sz="2000" b="1" i="1">
                <a:solidFill>
                  <a:srgbClr val="FF0000"/>
                </a:solidFill>
                <a:latin typeface="Times New Roman"/>
                <a:cs typeface="Times New Roman"/>
              </a:rPr>
              <a:t>( Fv above </a:t>
            </a:r>
            <a:r>
              <a:rPr dirty="0" sz="2000" spc="-20" b="1" i="1">
                <a:solidFill>
                  <a:srgbClr val="FF0000"/>
                </a:solidFill>
                <a:latin typeface="Times New Roman"/>
                <a:cs typeface="Times New Roman"/>
              </a:rPr>
              <a:t>X-y, </a:t>
            </a:r>
            <a:r>
              <a:rPr dirty="0" sz="2000" b="1" i="1">
                <a:solidFill>
                  <a:srgbClr val="FF0000"/>
                </a:solidFill>
                <a:latin typeface="Times New Roman"/>
                <a:cs typeface="Times New Roman"/>
              </a:rPr>
              <a:t>Tv below X-y</a:t>
            </a:r>
            <a:r>
              <a:rPr dirty="0" sz="2000" spc="-80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 b="1" i="1">
                <a:solidFill>
                  <a:srgbClr val="FF0000"/>
                </a:solidFill>
                <a:latin typeface="Times New Roman"/>
                <a:cs typeface="Times New Roman"/>
              </a:rPr>
              <a:t>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433314" y="2359279"/>
            <a:ext cx="3582670" cy="170116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ts val="2370"/>
              </a:lnSpc>
              <a:spcBef>
                <a:spcPts val="105"/>
              </a:spcBef>
            </a:pPr>
            <a:r>
              <a:rPr dirty="0" sz="2000" spc="-5">
                <a:solidFill>
                  <a:srgbClr val="D50092"/>
                </a:solidFill>
                <a:latin typeface="Tahoma"/>
                <a:cs typeface="Tahoma"/>
              </a:rPr>
              <a:t>Third Angle </a:t>
            </a:r>
            <a:r>
              <a:rPr dirty="0" sz="2000">
                <a:solidFill>
                  <a:srgbClr val="D50092"/>
                </a:solidFill>
                <a:latin typeface="Tahoma"/>
                <a:cs typeface="Tahoma"/>
              </a:rPr>
              <a:t>Projections</a:t>
            </a:r>
            <a:r>
              <a:rPr dirty="0" sz="2000" spc="-70">
                <a:solidFill>
                  <a:srgbClr val="D50092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D50092"/>
                </a:solidFill>
                <a:latin typeface="Tahoma"/>
                <a:cs typeface="Tahoma"/>
              </a:rPr>
              <a:t>Method</a:t>
            </a:r>
            <a:endParaRPr sz="2000">
              <a:latin typeface="Tahoma"/>
              <a:cs typeface="Tahoma"/>
            </a:endParaRPr>
          </a:p>
          <a:p>
            <a:pPr marL="885190" marR="702945" indent="-236220">
              <a:lnSpc>
                <a:spcPts val="2400"/>
              </a:lnSpc>
              <a:spcBef>
                <a:spcPts val="45"/>
              </a:spcBef>
            </a:pPr>
            <a:r>
              <a:rPr dirty="0" sz="2000">
                <a:latin typeface="Times New Roman"/>
                <a:cs typeface="Times New Roman"/>
              </a:rPr>
              <a:t>Here views are</a:t>
            </a:r>
            <a:r>
              <a:rPr dirty="0" sz="2000" spc="-1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drawn  by placing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object</a:t>
            </a:r>
            <a:endParaRPr sz="2000">
              <a:latin typeface="Times New Roman"/>
              <a:cs typeface="Times New Roman"/>
            </a:endParaRPr>
          </a:p>
          <a:p>
            <a:pPr marL="802640">
              <a:lnSpc>
                <a:spcPts val="2785"/>
              </a:lnSpc>
            </a:pPr>
            <a:r>
              <a:rPr dirty="0" sz="2400" spc="-5" b="1">
                <a:solidFill>
                  <a:srgbClr val="3333CC"/>
                </a:solidFill>
                <a:latin typeface="Times New Roman"/>
                <a:cs typeface="Times New Roman"/>
              </a:rPr>
              <a:t>in 3</a:t>
            </a:r>
            <a:r>
              <a:rPr dirty="0" baseline="24305" sz="2400" spc="-7" b="1">
                <a:solidFill>
                  <a:srgbClr val="3333CC"/>
                </a:solidFill>
                <a:latin typeface="Times New Roman"/>
                <a:cs typeface="Times New Roman"/>
              </a:rPr>
              <a:t>rd</a:t>
            </a:r>
            <a:r>
              <a:rPr dirty="0" baseline="24305" sz="2400" spc="292" b="1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2400" spc="-5" b="1">
                <a:solidFill>
                  <a:srgbClr val="3333CC"/>
                </a:solidFill>
                <a:latin typeface="Times New Roman"/>
                <a:cs typeface="Times New Roman"/>
              </a:rPr>
              <a:t>Quadrant.</a:t>
            </a:r>
            <a:endParaRPr sz="2400">
              <a:latin typeface="Times New Roman"/>
              <a:cs typeface="Times New Roman"/>
            </a:endParaRPr>
          </a:p>
          <a:p>
            <a:pPr marL="164465">
              <a:lnSpc>
                <a:spcPct val="100000"/>
              </a:lnSpc>
              <a:spcBef>
                <a:spcPts val="785"/>
              </a:spcBef>
              <a:tabLst>
                <a:tab pos="1860550" algn="l"/>
              </a:tabLst>
            </a:pPr>
            <a:r>
              <a:rPr dirty="0" sz="2000" b="1">
                <a:solidFill>
                  <a:srgbClr val="FF0000"/>
                </a:solidFill>
                <a:latin typeface="Times New Roman"/>
                <a:cs typeface="Times New Roman"/>
              </a:rPr>
              <a:t>( </a:t>
            </a:r>
            <a:r>
              <a:rPr dirty="0" sz="2000" b="1" i="1">
                <a:solidFill>
                  <a:srgbClr val="FF0000"/>
                </a:solidFill>
                <a:latin typeface="Times New Roman"/>
                <a:cs typeface="Times New Roman"/>
              </a:rPr>
              <a:t>Tv</a:t>
            </a:r>
            <a:r>
              <a:rPr dirty="0" sz="2000" spc="-10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 b="1" i="1">
                <a:solidFill>
                  <a:srgbClr val="FF0000"/>
                </a:solidFill>
                <a:latin typeface="Times New Roman"/>
                <a:cs typeface="Times New Roman"/>
              </a:rPr>
              <a:t>above</a:t>
            </a:r>
            <a:r>
              <a:rPr dirty="0" sz="2000" spc="-30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 spc="-20" b="1" i="1">
                <a:solidFill>
                  <a:srgbClr val="FF0000"/>
                </a:solidFill>
                <a:latin typeface="Times New Roman"/>
                <a:cs typeface="Times New Roman"/>
              </a:rPr>
              <a:t>X-y,	</a:t>
            </a:r>
            <a:r>
              <a:rPr dirty="0" sz="2000" spc="-5" b="1" i="1">
                <a:solidFill>
                  <a:srgbClr val="FF0000"/>
                </a:solidFill>
                <a:latin typeface="Times New Roman"/>
                <a:cs typeface="Times New Roman"/>
              </a:rPr>
              <a:t>Fv </a:t>
            </a:r>
            <a:r>
              <a:rPr dirty="0" sz="2000" b="1" i="1">
                <a:solidFill>
                  <a:srgbClr val="FF0000"/>
                </a:solidFill>
                <a:latin typeface="Times New Roman"/>
                <a:cs typeface="Times New Roman"/>
              </a:rPr>
              <a:t>below X-y</a:t>
            </a:r>
            <a:r>
              <a:rPr dirty="0" sz="2000" spc="130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0000"/>
                </a:solidFill>
                <a:latin typeface="Times New Roman"/>
                <a:cs typeface="Times New Roman"/>
              </a:rPr>
              <a:t>)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095375" y="4416425"/>
            <a:ext cx="795655" cy="1948180"/>
            <a:chOff x="1095375" y="4416425"/>
            <a:chExt cx="795655" cy="1948180"/>
          </a:xfrm>
        </p:grpSpPr>
        <p:sp>
          <p:nvSpPr>
            <p:cNvPr id="15" name="object 15"/>
            <p:cNvSpPr/>
            <p:nvPr/>
          </p:nvSpPr>
          <p:spPr>
            <a:xfrm>
              <a:off x="1119187" y="4608448"/>
              <a:ext cx="762635" cy="762635"/>
            </a:xfrm>
            <a:custGeom>
              <a:avLst/>
              <a:gdLst/>
              <a:ahLst/>
              <a:cxnLst/>
              <a:rect l="l" t="t" r="r" b="b"/>
              <a:pathLst>
                <a:path w="762635" h="762635">
                  <a:moveTo>
                    <a:pt x="571563" y="0"/>
                  </a:moveTo>
                  <a:lnTo>
                    <a:pt x="190563" y="0"/>
                  </a:lnTo>
                  <a:lnTo>
                    <a:pt x="0" y="762126"/>
                  </a:lnTo>
                  <a:lnTo>
                    <a:pt x="762063" y="762126"/>
                  </a:lnTo>
                  <a:lnTo>
                    <a:pt x="571563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1119187" y="4608448"/>
              <a:ext cx="762635" cy="762635"/>
            </a:xfrm>
            <a:custGeom>
              <a:avLst/>
              <a:gdLst/>
              <a:ahLst/>
              <a:cxnLst/>
              <a:rect l="l" t="t" r="r" b="b"/>
              <a:pathLst>
                <a:path w="762635" h="762635">
                  <a:moveTo>
                    <a:pt x="0" y="762126"/>
                  </a:moveTo>
                  <a:lnTo>
                    <a:pt x="190563" y="0"/>
                  </a:lnTo>
                  <a:lnTo>
                    <a:pt x="571563" y="0"/>
                  </a:lnTo>
                  <a:lnTo>
                    <a:pt x="762063" y="762126"/>
                  </a:lnTo>
                  <a:lnTo>
                    <a:pt x="0" y="762126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1104900" y="5578475"/>
              <a:ext cx="776605" cy="776605"/>
            </a:xfrm>
            <a:custGeom>
              <a:avLst/>
              <a:gdLst/>
              <a:ahLst/>
              <a:cxnLst/>
              <a:rect l="l" t="t" r="r" b="b"/>
              <a:pathLst>
                <a:path w="776605" h="776604">
                  <a:moveTo>
                    <a:pt x="388112" y="0"/>
                  </a:moveTo>
                  <a:lnTo>
                    <a:pt x="339422" y="3024"/>
                  </a:lnTo>
                  <a:lnTo>
                    <a:pt x="292539" y="11854"/>
                  </a:lnTo>
                  <a:lnTo>
                    <a:pt x="247826" y="26125"/>
                  </a:lnTo>
                  <a:lnTo>
                    <a:pt x="205646" y="45476"/>
                  </a:lnTo>
                  <a:lnTo>
                    <a:pt x="166363" y="69541"/>
                  </a:lnTo>
                  <a:lnTo>
                    <a:pt x="130340" y="97956"/>
                  </a:lnTo>
                  <a:lnTo>
                    <a:pt x="97941" y="130359"/>
                  </a:lnTo>
                  <a:lnTo>
                    <a:pt x="69529" y="166385"/>
                  </a:lnTo>
                  <a:lnTo>
                    <a:pt x="45467" y="205671"/>
                  </a:lnTo>
                  <a:lnTo>
                    <a:pt x="26120" y="247853"/>
                  </a:lnTo>
                  <a:lnTo>
                    <a:pt x="11851" y="292567"/>
                  </a:lnTo>
                  <a:lnTo>
                    <a:pt x="3023" y="339450"/>
                  </a:lnTo>
                  <a:lnTo>
                    <a:pt x="0" y="388137"/>
                  </a:lnTo>
                  <a:lnTo>
                    <a:pt x="3025" y="436837"/>
                  </a:lnTo>
                  <a:lnTo>
                    <a:pt x="11854" y="483719"/>
                  </a:lnTo>
                  <a:lnTo>
                    <a:pt x="26123" y="528434"/>
                  </a:lnTo>
                  <a:lnTo>
                    <a:pt x="45470" y="570615"/>
                  </a:lnTo>
                  <a:lnTo>
                    <a:pt x="69531" y="609901"/>
                  </a:lnTo>
                  <a:lnTo>
                    <a:pt x="97943" y="645927"/>
                  </a:lnTo>
                  <a:lnTo>
                    <a:pt x="130341" y="678330"/>
                  </a:lnTo>
                  <a:lnTo>
                    <a:pt x="166364" y="706746"/>
                  </a:lnTo>
                  <a:lnTo>
                    <a:pt x="205647" y="730811"/>
                  </a:lnTo>
                  <a:lnTo>
                    <a:pt x="247826" y="750161"/>
                  </a:lnTo>
                  <a:lnTo>
                    <a:pt x="292539" y="764433"/>
                  </a:lnTo>
                  <a:lnTo>
                    <a:pt x="339422" y="773263"/>
                  </a:lnTo>
                  <a:lnTo>
                    <a:pt x="388112" y="776287"/>
                  </a:lnTo>
                  <a:lnTo>
                    <a:pt x="436801" y="773263"/>
                  </a:lnTo>
                  <a:lnTo>
                    <a:pt x="483684" y="764433"/>
                  </a:lnTo>
                  <a:lnTo>
                    <a:pt x="528398" y="750161"/>
                  </a:lnTo>
                  <a:lnTo>
                    <a:pt x="570578" y="730810"/>
                  </a:lnTo>
                  <a:lnTo>
                    <a:pt x="609861" y="706745"/>
                  </a:lnTo>
                  <a:lnTo>
                    <a:pt x="645884" y="678329"/>
                  </a:lnTo>
                  <a:lnTo>
                    <a:pt x="678284" y="645925"/>
                  </a:lnTo>
                  <a:lnTo>
                    <a:pt x="706696" y="609898"/>
                  </a:lnTo>
                  <a:lnTo>
                    <a:pt x="730757" y="570611"/>
                  </a:lnTo>
                  <a:lnTo>
                    <a:pt x="750104" y="528428"/>
                  </a:lnTo>
                  <a:lnTo>
                    <a:pt x="764373" y="483712"/>
                  </a:lnTo>
                  <a:lnTo>
                    <a:pt x="773201" y="436827"/>
                  </a:lnTo>
                  <a:lnTo>
                    <a:pt x="776224" y="388137"/>
                  </a:lnTo>
                  <a:lnTo>
                    <a:pt x="773225" y="339450"/>
                  </a:lnTo>
                  <a:lnTo>
                    <a:pt x="764414" y="292567"/>
                  </a:lnTo>
                  <a:lnTo>
                    <a:pt x="750155" y="247853"/>
                  </a:lnTo>
                  <a:lnTo>
                    <a:pt x="730812" y="205671"/>
                  </a:lnTo>
                  <a:lnTo>
                    <a:pt x="706750" y="166385"/>
                  </a:lnTo>
                  <a:lnTo>
                    <a:pt x="678333" y="130359"/>
                  </a:lnTo>
                  <a:lnTo>
                    <a:pt x="645927" y="97956"/>
                  </a:lnTo>
                  <a:lnTo>
                    <a:pt x="609895" y="69541"/>
                  </a:lnTo>
                  <a:lnTo>
                    <a:pt x="570602" y="45476"/>
                  </a:lnTo>
                  <a:lnTo>
                    <a:pt x="528413" y="26125"/>
                  </a:lnTo>
                  <a:lnTo>
                    <a:pt x="483692" y="11854"/>
                  </a:lnTo>
                  <a:lnTo>
                    <a:pt x="436803" y="3024"/>
                  </a:lnTo>
                  <a:lnTo>
                    <a:pt x="388112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1104900" y="5578475"/>
              <a:ext cx="776605" cy="776605"/>
            </a:xfrm>
            <a:custGeom>
              <a:avLst/>
              <a:gdLst/>
              <a:ahLst/>
              <a:cxnLst/>
              <a:rect l="l" t="t" r="r" b="b"/>
              <a:pathLst>
                <a:path w="776605" h="776604">
                  <a:moveTo>
                    <a:pt x="388112" y="0"/>
                  </a:moveTo>
                  <a:lnTo>
                    <a:pt x="436803" y="3024"/>
                  </a:lnTo>
                  <a:lnTo>
                    <a:pt x="483692" y="11854"/>
                  </a:lnTo>
                  <a:lnTo>
                    <a:pt x="528413" y="26125"/>
                  </a:lnTo>
                  <a:lnTo>
                    <a:pt x="570602" y="45476"/>
                  </a:lnTo>
                  <a:lnTo>
                    <a:pt x="609895" y="69541"/>
                  </a:lnTo>
                  <a:lnTo>
                    <a:pt x="645927" y="97956"/>
                  </a:lnTo>
                  <a:lnTo>
                    <a:pt x="678333" y="130359"/>
                  </a:lnTo>
                  <a:lnTo>
                    <a:pt x="706750" y="166385"/>
                  </a:lnTo>
                  <a:lnTo>
                    <a:pt x="730812" y="205671"/>
                  </a:lnTo>
                  <a:lnTo>
                    <a:pt x="750155" y="247853"/>
                  </a:lnTo>
                  <a:lnTo>
                    <a:pt x="764414" y="292567"/>
                  </a:lnTo>
                  <a:lnTo>
                    <a:pt x="773225" y="339450"/>
                  </a:lnTo>
                  <a:lnTo>
                    <a:pt x="776224" y="388137"/>
                  </a:lnTo>
                  <a:lnTo>
                    <a:pt x="773200" y="436837"/>
                  </a:lnTo>
                  <a:lnTo>
                    <a:pt x="764372" y="483719"/>
                  </a:lnTo>
                  <a:lnTo>
                    <a:pt x="750103" y="528434"/>
                  </a:lnTo>
                  <a:lnTo>
                    <a:pt x="730756" y="570615"/>
                  </a:lnTo>
                  <a:lnTo>
                    <a:pt x="706694" y="609901"/>
                  </a:lnTo>
                  <a:lnTo>
                    <a:pt x="678282" y="645927"/>
                  </a:lnTo>
                  <a:lnTo>
                    <a:pt x="645883" y="678330"/>
                  </a:lnTo>
                  <a:lnTo>
                    <a:pt x="609860" y="706746"/>
                  </a:lnTo>
                  <a:lnTo>
                    <a:pt x="570577" y="730811"/>
                  </a:lnTo>
                  <a:lnTo>
                    <a:pt x="528397" y="750161"/>
                  </a:lnTo>
                  <a:lnTo>
                    <a:pt x="483684" y="764433"/>
                  </a:lnTo>
                  <a:lnTo>
                    <a:pt x="436801" y="773263"/>
                  </a:lnTo>
                  <a:lnTo>
                    <a:pt x="388112" y="776287"/>
                  </a:lnTo>
                  <a:lnTo>
                    <a:pt x="339422" y="773263"/>
                  </a:lnTo>
                  <a:lnTo>
                    <a:pt x="292539" y="764433"/>
                  </a:lnTo>
                  <a:lnTo>
                    <a:pt x="247826" y="750161"/>
                  </a:lnTo>
                  <a:lnTo>
                    <a:pt x="205646" y="730810"/>
                  </a:lnTo>
                  <a:lnTo>
                    <a:pt x="166363" y="706745"/>
                  </a:lnTo>
                  <a:lnTo>
                    <a:pt x="130340" y="678329"/>
                  </a:lnTo>
                  <a:lnTo>
                    <a:pt x="97941" y="645925"/>
                  </a:lnTo>
                  <a:lnTo>
                    <a:pt x="69529" y="609898"/>
                  </a:lnTo>
                  <a:lnTo>
                    <a:pt x="45467" y="570611"/>
                  </a:lnTo>
                  <a:lnTo>
                    <a:pt x="26120" y="528428"/>
                  </a:lnTo>
                  <a:lnTo>
                    <a:pt x="11851" y="483712"/>
                  </a:lnTo>
                  <a:lnTo>
                    <a:pt x="3023" y="436827"/>
                  </a:lnTo>
                  <a:lnTo>
                    <a:pt x="0" y="388137"/>
                  </a:lnTo>
                  <a:lnTo>
                    <a:pt x="3023" y="339450"/>
                  </a:lnTo>
                  <a:lnTo>
                    <a:pt x="11851" y="292567"/>
                  </a:lnTo>
                  <a:lnTo>
                    <a:pt x="26120" y="247853"/>
                  </a:lnTo>
                  <a:lnTo>
                    <a:pt x="45467" y="205671"/>
                  </a:lnTo>
                  <a:lnTo>
                    <a:pt x="69529" y="166385"/>
                  </a:lnTo>
                  <a:lnTo>
                    <a:pt x="97941" y="130359"/>
                  </a:lnTo>
                  <a:lnTo>
                    <a:pt x="130340" y="97956"/>
                  </a:lnTo>
                  <a:lnTo>
                    <a:pt x="166363" y="69541"/>
                  </a:lnTo>
                  <a:lnTo>
                    <a:pt x="205646" y="45476"/>
                  </a:lnTo>
                  <a:lnTo>
                    <a:pt x="247826" y="26125"/>
                  </a:lnTo>
                  <a:lnTo>
                    <a:pt x="292539" y="11854"/>
                  </a:lnTo>
                  <a:lnTo>
                    <a:pt x="339422" y="3024"/>
                  </a:lnTo>
                  <a:lnTo>
                    <a:pt x="388112" y="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1308100" y="5773737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500" y="0"/>
                  </a:moveTo>
                  <a:lnTo>
                    <a:pt x="146837" y="5031"/>
                  </a:lnTo>
                  <a:lnTo>
                    <a:pt x="106746" y="19363"/>
                  </a:lnTo>
                  <a:lnTo>
                    <a:pt x="71374" y="41851"/>
                  </a:lnTo>
                  <a:lnTo>
                    <a:pt x="41867" y="71353"/>
                  </a:lnTo>
                  <a:lnTo>
                    <a:pt x="19372" y="106724"/>
                  </a:lnTo>
                  <a:lnTo>
                    <a:pt x="5034" y="146821"/>
                  </a:lnTo>
                  <a:lnTo>
                    <a:pt x="0" y="190500"/>
                  </a:lnTo>
                  <a:lnTo>
                    <a:pt x="5034" y="234178"/>
                  </a:lnTo>
                  <a:lnTo>
                    <a:pt x="19372" y="274275"/>
                  </a:lnTo>
                  <a:lnTo>
                    <a:pt x="41867" y="309646"/>
                  </a:lnTo>
                  <a:lnTo>
                    <a:pt x="71374" y="339148"/>
                  </a:lnTo>
                  <a:lnTo>
                    <a:pt x="106746" y="361636"/>
                  </a:lnTo>
                  <a:lnTo>
                    <a:pt x="146837" y="375968"/>
                  </a:lnTo>
                  <a:lnTo>
                    <a:pt x="190500" y="381000"/>
                  </a:lnTo>
                  <a:lnTo>
                    <a:pt x="234162" y="375968"/>
                  </a:lnTo>
                  <a:lnTo>
                    <a:pt x="274253" y="361636"/>
                  </a:lnTo>
                  <a:lnTo>
                    <a:pt x="309625" y="339148"/>
                  </a:lnTo>
                  <a:lnTo>
                    <a:pt x="339132" y="309646"/>
                  </a:lnTo>
                  <a:lnTo>
                    <a:pt x="361627" y="274275"/>
                  </a:lnTo>
                  <a:lnTo>
                    <a:pt x="375965" y="234178"/>
                  </a:lnTo>
                  <a:lnTo>
                    <a:pt x="381000" y="190500"/>
                  </a:lnTo>
                  <a:lnTo>
                    <a:pt x="375965" y="146821"/>
                  </a:lnTo>
                  <a:lnTo>
                    <a:pt x="361627" y="106724"/>
                  </a:lnTo>
                  <a:lnTo>
                    <a:pt x="339132" y="71353"/>
                  </a:lnTo>
                  <a:lnTo>
                    <a:pt x="309625" y="41851"/>
                  </a:lnTo>
                  <a:lnTo>
                    <a:pt x="274253" y="19363"/>
                  </a:lnTo>
                  <a:lnTo>
                    <a:pt x="234162" y="5031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1308100" y="5773737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500" y="0"/>
                  </a:moveTo>
                  <a:lnTo>
                    <a:pt x="234162" y="5031"/>
                  </a:lnTo>
                  <a:lnTo>
                    <a:pt x="274253" y="19363"/>
                  </a:lnTo>
                  <a:lnTo>
                    <a:pt x="309625" y="41851"/>
                  </a:lnTo>
                  <a:lnTo>
                    <a:pt x="339132" y="71353"/>
                  </a:lnTo>
                  <a:lnTo>
                    <a:pt x="361627" y="106724"/>
                  </a:lnTo>
                  <a:lnTo>
                    <a:pt x="375965" y="146821"/>
                  </a:lnTo>
                  <a:lnTo>
                    <a:pt x="381000" y="190500"/>
                  </a:lnTo>
                  <a:lnTo>
                    <a:pt x="375965" y="234178"/>
                  </a:lnTo>
                  <a:lnTo>
                    <a:pt x="361627" y="274275"/>
                  </a:lnTo>
                  <a:lnTo>
                    <a:pt x="339132" y="309646"/>
                  </a:lnTo>
                  <a:lnTo>
                    <a:pt x="309625" y="339148"/>
                  </a:lnTo>
                  <a:lnTo>
                    <a:pt x="274253" y="361636"/>
                  </a:lnTo>
                  <a:lnTo>
                    <a:pt x="234162" y="375968"/>
                  </a:lnTo>
                  <a:lnTo>
                    <a:pt x="190500" y="381000"/>
                  </a:lnTo>
                  <a:lnTo>
                    <a:pt x="146837" y="375968"/>
                  </a:lnTo>
                  <a:lnTo>
                    <a:pt x="106746" y="361636"/>
                  </a:lnTo>
                  <a:lnTo>
                    <a:pt x="71374" y="339148"/>
                  </a:lnTo>
                  <a:lnTo>
                    <a:pt x="41867" y="309646"/>
                  </a:lnTo>
                  <a:lnTo>
                    <a:pt x="19372" y="274275"/>
                  </a:lnTo>
                  <a:lnTo>
                    <a:pt x="5034" y="234178"/>
                  </a:lnTo>
                  <a:lnTo>
                    <a:pt x="0" y="190500"/>
                  </a:lnTo>
                  <a:lnTo>
                    <a:pt x="5034" y="146821"/>
                  </a:lnTo>
                  <a:lnTo>
                    <a:pt x="19372" y="106724"/>
                  </a:lnTo>
                  <a:lnTo>
                    <a:pt x="41867" y="71353"/>
                  </a:lnTo>
                  <a:lnTo>
                    <a:pt x="71374" y="41851"/>
                  </a:lnTo>
                  <a:lnTo>
                    <a:pt x="106746" y="19363"/>
                  </a:lnTo>
                  <a:lnTo>
                    <a:pt x="146837" y="5031"/>
                  </a:lnTo>
                  <a:lnTo>
                    <a:pt x="190500" y="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1114425" y="4422775"/>
              <a:ext cx="768350" cy="1765300"/>
            </a:xfrm>
            <a:custGeom>
              <a:avLst/>
              <a:gdLst/>
              <a:ahLst/>
              <a:cxnLst/>
              <a:rect l="l" t="t" r="r" b="b"/>
              <a:pathLst>
                <a:path w="768350" h="1765300">
                  <a:moveTo>
                    <a:pt x="768350" y="774700"/>
                  </a:moveTo>
                  <a:lnTo>
                    <a:pt x="768350" y="1765300"/>
                  </a:lnTo>
                </a:path>
                <a:path w="768350" h="1765300">
                  <a:moveTo>
                    <a:pt x="0" y="774700"/>
                  </a:moveTo>
                  <a:lnTo>
                    <a:pt x="0" y="1765300"/>
                  </a:lnTo>
                </a:path>
                <a:path w="768350" h="1765300">
                  <a:moveTo>
                    <a:pt x="577850" y="0"/>
                  </a:moveTo>
                  <a:lnTo>
                    <a:pt x="577850" y="1752600"/>
                  </a:lnTo>
                </a:path>
                <a:path w="768350" h="1765300">
                  <a:moveTo>
                    <a:pt x="196850" y="0"/>
                  </a:moveTo>
                  <a:lnTo>
                    <a:pt x="196850" y="175260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905967" y="4866513"/>
            <a:ext cx="2254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 b="1">
                <a:latin typeface="Times New Roman"/>
                <a:cs typeface="Times New Roman"/>
              </a:rPr>
              <a:t>FV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61466" y="5851042"/>
            <a:ext cx="2381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TV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966787" y="5370576"/>
            <a:ext cx="1067435" cy="0"/>
          </a:xfrm>
          <a:custGeom>
            <a:avLst/>
            <a:gdLst/>
            <a:ahLst/>
            <a:cxnLst/>
            <a:rect l="l" t="t" r="r" b="b"/>
            <a:pathLst>
              <a:path w="1067435" h="0">
                <a:moveTo>
                  <a:pt x="0" y="0"/>
                </a:moveTo>
                <a:lnTo>
                  <a:pt x="1066863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840739" y="5245989"/>
            <a:ext cx="15430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X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011172" y="5239639"/>
            <a:ext cx="15430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Y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500250" y="4576698"/>
            <a:ext cx="0" cy="838835"/>
          </a:xfrm>
          <a:custGeom>
            <a:avLst/>
            <a:gdLst/>
            <a:ahLst/>
            <a:cxnLst/>
            <a:rect l="l" t="t" r="r" b="b"/>
            <a:pathLst>
              <a:path w="0" h="838835">
                <a:moveTo>
                  <a:pt x="0" y="0"/>
                </a:moveTo>
                <a:lnTo>
                  <a:pt x="0" y="838326"/>
                </a:lnTo>
              </a:path>
            </a:pathLst>
          </a:custGeom>
          <a:ln w="12700">
            <a:solidFill>
              <a:srgbClr val="000000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grpSp>
        <p:nvGrpSpPr>
          <p:cNvPr id="28" name="object 28"/>
          <p:cNvGrpSpPr/>
          <p:nvPr/>
        </p:nvGrpSpPr>
        <p:grpSpPr>
          <a:xfrm>
            <a:off x="6891401" y="4470400"/>
            <a:ext cx="1085850" cy="1868805"/>
            <a:chOff x="6891401" y="4470400"/>
            <a:chExt cx="1085850" cy="1868805"/>
          </a:xfrm>
        </p:grpSpPr>
        <p:sp>
          <p:nvSpPr>
            <p:cNvPr id="29" name="object 29"/>
            <p:cNvSpPr/>
            <p:nvPr/>
          </p:nvSpPr>
          <p:spPr>
            <a:xfrm>
              <a:off x="7035800" y="4479925"/>
              <a:ext cx="776605" cy="776605"/>
            </a:xfrm>
            <a:custGeom>
              <a:avLst/>
              <a:gdLst/>
              <a:ahLst/>
              <a:cxnLst/>
              <a:rect l="l" t="t" r="r" b="b"/>
              <a:pathLst>
                <a:path w="776604" h="776604">
                  <a:moveTo>
                    <a:pt x="388111" y="0"/>
                  </a:moveTo>
                  <a:lnTo>
                    <a:pt x="339422" y="3023"/>
                  </a:lnTo>
                  <a:lnTo>
                    <a:pt x="292539" y="11851"/>
                  </a:lnTo>
                  <a:lnTo>
                    <a:pt x="247826" y="26120"/>
                  </a:lnTo>
                  <a:lnTo>
                    <a:pt x="205646" y="45467"/>
                  </a:lnTo>
                  <a:lnTo>
                    <a:pt x="166363" y="69529"/>
                  </a:lnTo>
                  <a:lnTo>
                    <a:pt x="130340" y="97941"/>
                  </a:lnTo>
                  <a:lnTo>
                    <a:pt x="97941" y="130340"/>
                  </a:lnTo>
                  <a:lnTo>
                    <a:pt x="69529" y="166363"/>
                  </a:lnTo>
                  <a:lnTo>
                    <a:pt x="45467" y="205646"/>
                  </a:lnTo>
                  <a:lnTo>
                    <a:pt x="26120" y="247826"/>
                  </a:lnTo>
                  <a:lnTo>
                    <a:pt x="11851" y="292539"/>
                  </a:lnTo>
                  <a:lnTo>
                    <a:pt x="3023" y="339422"/>
                  </a:lnTo>
                  <a:lnTo>
                    <a:pt x="0" y="388112"/>
                  </a:lnTo>
                  <a:lnTo>
                    <a:pt x="3023" y="436803"/>
                  </a:lnTo>
                  <a:lnTo>
                    <a:pt x="11851" y="483692"/>
                  </a:lnTo>
                  <a:lnTo>
                    <a:pt x="26120" y="528414"/>
                  </a:lnTo>
                  <a:lnTo>
                    <a:pt x="45467" y="570606"/>
                  </a:lnTo>
                  <a:lnTo>
                    <a:pt x="69529" y="609902"/>
                  </a:lnTo>
                  <a:lnTo>
                    <a:pt x="97941" y="645939"/>
                  </a:lnTo>
                  <a:lnTo>
                    <a:pt x="130340" y="678353"/>
                  </a:lnTo>
                  <a:lnTo>
                    <a:pt x="166363" y="706779"/>
                  </a:lnTo>
                  <a:lnTo>
                    <a:pt x="205646" y="730854"/>
                  </a:lnTo>
                  <a:lnTo>
                    <a:pt x="247826" y="750212"/>
                  </a:lnTo>
                  <a:lnTo>
                    <a:pt x="292539" y="764491"/>
                  </a:lnTo>
                  <a:lnTo>
                    <a:pt x="339422" y="773325"/>
                  </a:lnTo>
                  <a:lnTo>
                    <a:pt x="388111" y="776351"/>
                  </a:lnTo>
                  <a:lnTo>
                    <a:pt x="436801" y="773325"/>
                  </a:lnTo>
                  <a:lnTo>
                    <a:pt x="483684" y="764491"/>
                  </a:lnTo>
                  <a:lnTo>
                    <a:pt x="528397" y="750212"/>
                  </a:lnTo>
                  <a:lnTo>
                    <a:pt x="570577" y="730854"/>
                  </a:lnTo>
                  <a:lnTo>
                    <a:pt x="609860" y="706779"/>
                  </a:lnTo>
                  <a:lnTo>
                    <a:pt x="645883" y="678353"/>
                  </a:lnTo>
                  <a:lnTo>
                    <a:pt x="678282" y="645939"/>
                  </a:lnTo>
                  <a:lnTo>
                    <a:pt x="706694" y="609902"/>
                  </a:lnTo>
                  <a:lnTo>
                    <a:pt x="730756" y="570606"/>
                  </a:lnTo>
                  <a:lnTo>
                    <a:pt x="750103" y="528414"/>
                  </a:lnTo>
                  <a:lnTo>
                    <a:pt x="764372" y="483692"/>
                  </a:lnTo>
                  <a:lnTo>
                    <a:pt x="773200" y="436803"/>
                  </a:lnTo>
                  <a:lnTo>
                    <a:pt x="776224" y="388112"/>
                  </a:lnTo>
                  <a:lnTo>
                    <a:pt x="773200" y="339422"/>
                  </a:lnTo>
                  <a:lnTo>
                    <a:pt x="764372" y="292539"/>
                  </a:lnTo>
                  <a:lnTo>
                    <a:pt x="750103" y="247826"/>
                  </a:lnTo>
                  <a:lnTo>
                    <a:pt x="730756" y="205646"/>
                  </a:lnTo>
                  <a:lnTo>
                    <a:pt x="706694" y="166363"/>
                  </a:lnTo>
                  <a:lnTo>
                    <a:pt x="678282" y="130340"/>
                  </a:lnTo>
                  <a:lnTo>
                    <a:pt x="645883" y="97941"/>
                  </a:lnTo>
                  <a:lnTo>
                    <a:pt x="609860" y="69529"/>
                  </a:lnTo>
                  <a:lnTo>
                    <a:pt x="570577" y="45467"/>
                  </a:lnTo>
                  <a:lnTo>
                    <a:pt x="528397" y="26120"/>
                  </a:lnTo>
                  <a:lnTo>
                    <a:pt x="483684" y="11851"/>
                  </a:lnTo>
                  <a:lnTo>
                    <a:pt x="436801" y="3023"/>
                  </a:lnTo>
                  <a:lnTo>
                    <a:pt x="388111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7035800" y="4479925"/>
              <a:ext cx="776605" cy="776605"/>
            </a:xfrm>
            <a:custGeom>
              <a:avLst/>
              <a:gdLst/>
              <a:ahLst/>
              <a:cxnLst/>
              <a:rect l="l" t="t" r="r" b="b"/>
              <a:pathLst>
                <a:path w="776604" h="776604">
                  <a:moveTo>
                    <a:pt x="388111" y="0"/>
                  </a:moveTo>
                  <a:lnTo>
                    <a:pt x="436801" y="3023"/>
                  </a:lnTo>
                  <a:lnTo>
                    <a:pt x="483684" y="11851"/>
                  </a:lnTo>
                  <a:lnTo>
                    <a:pt x="528397" y="26120"/>
                  </a:lnTo>
                  <a:lnTo>
                    <a:pt x="570577" y="45467"/>
                  </a:lnTo>
                  <a:lnTo>
                    <a:pt x="609860" y="69529"/>
                  </a:lnTo>
                  <a:lnTo>
                    <a:pt x="645883" y="97941"/>
                  </a:lnTo>
                  <a:lnTo>
                    <a:pt x="678282" y="130340"/>
                  </a:lnTo>
                  <a:lnTo>
                    <a:pt x="706694" y="166363"/>
                  </a:lnTo>
                  <a:lnTo>
                    <a:pt x="730756" y="205646"/>
                  </a:lnTo>
                  <a:lnTo>
                    <a:pt x="750103" y="247826"/>
                  </a:lnTo>
                  <a:lnTo>
                    <a:pt x="764372" y="292539"/>
                  </a:lnTo>
                  <a:lnTo>
                    <a:pt x="773200" y="339422"/>
                  </a:lnTo>
                  <a:lnTo>
                    <a:pt x="776224" y="388112"/>
                  </a:lnTo>
                  <a:lnTo>
                    <a:pt x="773200" y="436803"/>
                  </a:lnTo>
                  <a:lnTo>
                    <a:pt x="764372" y="483692"/>
                  </a:lnTo>
                  <a:lnTo>
                    <a:pt x="750103" y="528414"/>
                  </a:lnTo>
                  <a:lnTo>
                    <a:pt x="730756" y="570606"/>
                  </a:lnTo>
                  <a:lnTo>
                    <a:pt x="706694" y="609902"/>
                  </a:lnTo>
                  <a:lnTo>
                    <a:pt x="678282" y="645939"/>
                  </a:lnTo>
                  <a:lnTo>
                    <a:pt x="645883" y="678353"/>
                  </a:lnTo>
                  <a:lnTo>
                    <a:pt x="609860" y="706779"/>
                  </a:lnTo>
                  <a:lnTo>
                    <a:pt x="570577" y="730854"/>
                  </a:lnTo>
                  <a:lnTo>
                    <a:pt x="528397" y="750212"/>
                  </a:lnTo>
                  <a:lnTo>
                    <a:pt x="483684" y="764491"/>
                  </a:lnTo>
                  <a:lnTo>
                    <a:pt x="436801" y="773325"/>
                  </a:lnTo>
                  <a:lnTo>
                    <a:pt x="388111" y="776351"/>
                  </a:lnTo>
                  <a:lnTo>
                    <a:pt x="339422" y="773325"/>
                  </a:lnTo>
                  <a:lnTo>
                    <a:pt x="292539" y="764491"/>
                  </a:lnTo>
                  <a:lnTo>
                    <a:pt x="247826" y="750212"/>
                  </a:lnTo>
                  <a:lnTo>
                    <a:pt x="205646" y="730854"/>
                  </a:lnTo>
                  <a:lnTo>
                    <a:pt x="166363" y="706779"/>
                  </a:lnTo>
                  <a:lnTo>
                    <a:pt x="130340" y="678353"/>
                  </a:lnTo>
                  <a:lnTo>
                    <a:pt x="97941" y="645939"/>
                  </a:lnTo>
                  <a:lnTo>
                    <a:pt x="69529" y="609902"/>
                  </a:lnTo>
                  <a:lnTo>
                    <a:pt x="45467" y="570606"/>
                  </a:lnTo>
                  <a:lnTo>
                    <a:pt x="26120" y="528414"/>
                  </a:lnTo>
                  <a:lnTo>
                    <a:pt x="11851" y="483692"/>
                  </a:lnTo>
                  <a:lnTo>
                    <a:pt x="3023" y="436803"/>
                  </a:lnTo>
                  <a:lnTo>
                    <a:pt x="0" y="388112"/>
                  </a:lnTo>
                  <a:lnTo>
                    <a:pt x="3023" y="339422"/>
                  </a:lnTo>
                  <a:lnTo>
                    <a:pt x="11851" y="292539"/>
                  </a:lnTo>
                  <a:lnTo>
                    <a:pt x="26120" y="247826"/>
                  </a:lnTo>
                  <a:lnTo>
                    <a:pt x="45467" y="205646"/>
                  </a:lnTo>
                  <a:lnTo>
                    <a:pt x="69529" y="166363"/>
                  </a:lnTo>
                  <a:lnTo>
                    <a:pt x="97941" y="130340"/>
                  </a:lnTo>
                  <a:lnTo>
                    <a:pt x="130340" y="97941"/>
                  </a:lnTo>
                  <a:lnTo>
                    <a:pt x="166363" y="69529"/>
                  </a:lnTo>
                  <a:lnTo>
                    <a:pt x="205646" y="45467"/>
                  </a:lnTo>
                  <a:lnTo>
                    <a:pt x="247826" y="26120"/>
                  </a:lnTo>
                  <a:lnTo>
                    <a:pt x="292539" y="11851"/>
                  </a:lnTo>
                  <a:lnTo>
                    <a:pt x="339422" y="3023"/>
                  </a:lnTo>
                  <a:lnTo>
                    <a:pt x="388111" y="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7239000" y="4675124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500" y="0"/>
                  </a:moveTo>
                  <a:lnTo>
                    <a:pt x="146837" y="5034"/>
                  </a:lnTo>
                  <a:lnTo>
                    <a:pt x="106746" y="19372"/>
                  </a:lnTo>
                  <a:lnTo>
                    <a:pt x="71374" y="41867"/>
                  </a:lnTo>
                  <a:lnTo>
                    <a:pt x="41867" y="71374"/>
                  </a:lnTo>
                  <a:lnTo>
                    <a:pt x="19372" y="106746"/>
                  </a:lnTo>
                  <a:lnTo>
                    <a:pt x="5034" y="146837"/>
                  </a:lnTo>
                  <a:lnTo>
                    <a:pt x="0" y="190500"/>
                  </a:lnTo>
                  <a:lnTo>
                    <a:pt x="5034" y="234202"/>
                  </a:lnTo>
                  <a:lnTo>
                    <a:pt x="19372" y="274308"/>
                  </a:lnTo>
                  <a:lnTo>
                    <a:pt x="41867" y="309678"/>
                  </a:lnTo>
                  <a:lnTo>
                    <a:pt x="71374" y="339172"/>
                  </a:lnTo>
                  <a:lnTo>
                    <a:pt x="106746" y="361650"/>
                  </a:lnTo>
                  <a:lnTo>
                    <a:pt x="146837" y="375972"/>
                  </a:lnTo>
                  <a:lnTo>
                    <a:pt x="190500" y="381000"/>
                  </a:lnTo>
                  <a:lnTo>
                    <a:pt x="234162" y="375972"/>
                  </a:lnTo>
                  <a:lnTo>
                    <a:pt x="274253" y="361650"/>
                  </a:lnTo>
                  <a:lnTo>
                    <a:pt x="309625" y="339172"/>
                  </a:lnTo>
                  <a:lnTo>
                    <a:pt x="339132" y="309678"/>
                  </a:lnTo>
                  <a:lnTo>
                    <a:pt x="361627" y="274308"/>
                  </a:lnTo>
                  <a:lnTo>
                    <a:pt x="375965" y="234202"/>
                  </a:lnTo>
                  <a:lnTo>
                    <a:pt x="381000" y="190500"/>
                  </a:lnTo>
                  <a:lnTo>
                    <a:pt x="375965" y="146837"/>
                  </a:lnTo>
                  <a:lnTo>
                    <a:pt x="361627" y="106746"/>
                  </a:lnTo>
                  <a:lnTo>
                    <a:pt x="339132" y="71374"/>
                  </a:lnTo>
                  <a:lnTo>
                    <a:pt x="309625" y="41867"/>
                  </a:lnTo>
                  <a:lnTo>
                    <a:pt x="274253" y="19372"/>
                  </a:lnTo>
                  <a:lnTo>
                    <a:pt x="234162" y="5034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7239000" y="4675124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500" y="0"/>
                  </a:moveTo>
                  <a:lnTo>
                    <a:pt x="234162" y="5034"/>
                  </a:lnTo>
                  <a:lnTo>
                    <a:pt x="274253" y="19372"/>
                  </a:lnTo>
                  <a:lnTo>
                    <a:pt x="309625" y="41867"/>
                  </a:lnTo>
                  <a:lnTo>
                    <a:pt x="339132" y="71374"/>
                  </a:lnTo>
                  <a:lnTo>
                    <a:pt x="361627" y="106746"/>
                  </a:lnTo>
                  <a:lnTo>
                    <a:pt x="375965" y="146837"/>
                  </a:lnTo>
                  <a:lnTo>
                    <a:pt x="381000" y="190500"/>
                  </a:lnTo>
                  <a:lnTo>
                    <a:pt x="375965" y="234202"/>
                  </a:lnTo>
                  <a:lnTo>
                    <a:pt x="361627" y="274308"/>
                  </a:lnTo>
                  <a:lnTo>
                    <a:pt x="339132" y="309678"/>
                  </a:lnTo>
                  <a:lnTo>
                    <a:pt x="309625" y="339172"/>
                  </a:lnTo>
                  <a:lnTo>
                    <a:pt x="274253" y="361650"/>
                  </a:lnTo>
                  <a:lnTo>
                    <a:pt x="234162" y="375972"/>
                  </a:lnTo>
                  <a:lnTo>
                    <a:pt x="190500" y="381000"/>
                  </a:lnTo>
                  <a:lnTo>
                    <a:pt x="146837" y="375972"/>
                  </a:lnTo>
                  <a:lnTo>
                    <a:pt x="106746" y="361650"/>
                  </a:lnTo>
                  <a:lnTo>
                    <a:pt x="71374" y="339172"/>
                  </a:lnTo>
                  <a:lnTo>
                    <a:pt x="41867" y="309678"/>
                  </a:lnTo>
                  <a:lnTo>
                    <a:pt x="19372" y="274308"/>
                  </a:lnTo>
                  <a:lnTo>
                    <a:pt x="5034" y="234202"/>
                  </a:lnTo>
                  <a:lnTo>
                    <a:pt x="0" y="190500"/>
                  </a:lnTo>
                  <a:lnTo>
                    <a:pt x="5034" y="146837"/>
                  </a:lnTo>
                  <a:lnTo>
                    <a:pt x="19372" y="106746"/>
                  </a:lnTo>
                  <a:lnTo>
                    <a:pt x="41867" y="71374"/>
                  </a:lnTo>
                  <a:lnTo>
                    <a:pt x="71374" y="41867"/>
                  </a:lnTo>
                  <a:lnTo>
                    <a:pt x="106746" y="19372"/>
                  </a:lnTo>
                  <a:lnTo>
                    <a:pt x="146837" y="5034"/>
                  </a:lnTo>
                  <a:lnTo>
                    <a:pt x="190500" y="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7050151" y="5567425"/>
              <a:ext cx="762000" cy="762000"/>
            </a:xfrm>
            <a:custGeom>
              <a:avLst/>
              <a:gdLst/>
              <a:ahLst/>
              <a:cxnLst/>
              <a:rect l="l" t="t" r="r" b="b"/>
              <a:pathLst>
                <a:path w="762000" h="762000">
                  <a:moveTo>
                    <a:pt x="571500" y="0"/>
                  </a:moveTo>
                  <a:lnTo>
                    <a:pt x="190500" y="0"/>
                  </a:lnTo>
                  <a:lnTo>
                    <a:pt x="0" y="761936"/>
                  </a:lnTo>
                  <a:lnTo>
                    <a:pt x="762000" y="761936"/>
                  </a:lnTo>
                  <a:lnTo>
                    <a:pt x="571500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7050151" y="5567425"/>
              <a:ext cx="762000" cy="762000"/>
            </a:xfrm>
            <a:custGeom>
              <a:avLst/>
              <a:gdLst/>
              <a:ahLst/>
              <a:cxnLst/>
              <a:rect l="l" t="t" r="r" b="b"/>
              <a:pathLst>
                <a:path w="762000" h="762000">
                  <a:moveTo>
                    <a:pt x="0" y="761936"/>
                  </a:moveTo>
                  <a:lnTo>
                    <a:pt x="190500" y="0"/>
                  </a:lnTo>
                  <a:lnTo>
                    <a:pt x="571500" y="0"/>
                  </a:lnTo>
                  <a:lnTo>
                    <a:pt x="762000" y="761936"/>
                  </a:lnTo>
                  <a:lnTo>
                    <a:pt x="0" y="761936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7035800" y="4556125"/>
              <a:ext cx="768350" cy="1765300"/>
            </a:xfrm>
            <a:custGeom>
              <a:avLst/>
              <a:gdLst/>
              <a:ahLst/>
              <a:cxnLst/>
              <a:rect l="l" t="t" r="r" b="b"/>
              <a:pathLst>
                <a:path w="768350" h="1765300">
                  <a:moveTo>
                    <a:pt x="762000" y="228600"/>
                  </a:moveTo>
                  <a:lnTo>
                    <a:pt x="768350" y="1765300"/>
                  </a:lnTo>
                </a:path>
                <a:path w="768350" h="1765300">
                  <a:moveTo>
                    <a:pt x="0" y="304800"/>
                  </a:moveTo>
                  <a:lnTo>
                    <a:pt x="0" y="1765300"/>
                  </a:lnTo>
                </a:path>
                <a:path w="768350" h="1765300">
                  <a:moveTo>
                    <a:pt x="577850" y="0"/>
                  </a:moveTo>
                  <a:lnTo>
                    <a:pt x="577850" y="1752600"/>
                  </a:lnTo>
                </a:path>
                <a:path w="768350" h="1765300">
                  <a:moveTo>
                    <a:pt x="196850" y="0"/>
                  </a:moveTo>
                  <a:lnTo>
                    <a:pt x="196850" y="175260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6900926" y="5400675"/>
              <a:ext cx="1066800" cy="0"/>
            </a:xfrm>
            <a:custGeom>
              <a:avLst/>
              <a:gdLst/>
              <a:ahLst/>
              <a:cxnLst/>
              <a:rect l="l" t="t" r="r" b="b"/>
              <a:pathLst>
                <a:path w="1066800" h="0">
                  <a:moveTo>
                    <a:pt x="0" y="0"/>
                  </a:moveTo>
                  <a:lnTo>
                    <a:pt x="1066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/>
          <p:cNvSpPr txBox="1"/>
          <p:nvPr/>
        </p:nvSpPr>
        <p:spPr>
          <a:xfrm>
            <a:off x="6775831" y="5276215"/>
            <a:ext cx="15430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X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945881" y="5269738"/>
            <a:ext cx="15430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Y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6654800" y="6318250"/>
            <a:ext cx="1524000" cy="0"/>
          </a:xfrm>
          <a:custGeom>
            <a:avLst/>
            <a:gdLst/>
            <a:ahLst/>
            <a:cxnLst/>
            <a:rect l="l" t="t" r="r" b="b"/>
            <a:pathLst>
              <a:path w="1524000" h="0">
                <a:moveTo>
                  <a:pt x="0" y="0"/>
                </a:moveTo>
                <a:lnTo>
                  <a:pt x="15240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 txBox="1"/>
          <p:nvPr/>
        </p:nvSpPr>
        <p:spPr>
          <a:xfrm>
            <a:off x="6632829" y="6146393"/>
            <a:ext cx="1441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G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077961" y="6138468"/>
            <a:ext cx="1276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L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734682" y="4737861"/>
            <a:ext cx="2381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TV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734682" y="5728817"/>
            <a:ext cx="2254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 b="1">
                <a:latin typeface="Times New Roman"/>
                <a:cs typeface="Times New Roman"/>
              </a:rPr>
              <a:t>FV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7429500" y="5489575"/>
            <a:ext cx="0" cy="914400"/>
          </a:xfrm>
          <a:custGeom>
            <a:avLst/>
            <a:gdLst/>
            <a:ahLst/>
            <a:cxnLst/>
            <a:rect l="l" t="t" r="r" b="b"/>
            <a:pathLst>
              <a:path w="0" h="914400">
                <a:moveTo>
                  <a:pt x="0" y="0"/>
                </a:moveTo>
                <a:lnTo>
                  <a:pt x="0" y="914400"/>
                </a:lnTo>
              </a:path>
            </a:pathLst>
          </a:custGeom>
          <a:ln w="12700">
            <a:solidFill>
              <a:srgbClr val="000000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 txBox="1"/>
          <p:nvPr/>
        </p:nvSpPr>
        <p:spPr>
          <a:xfrm>
            <a:off x="3858514" y="3837813"/>
            <a:ext cx="99568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D50092"/>
                </a:solidFill>
                <a:latin typeface="Times New Roman"/>
                <a:cs typeface="Times New Roman"/>
              </a:rPr>
              <a:t>S</a:t>
            </a:r>
            <a:r>
              <a:rPr dirty="0" sz="1400" spc="-10" b="1">
                <a:solidFill>
                  <a:srgbClr val="D50092"/>
                </a:solidFill>
                <a:latin typeface="Times New Roman"/>
                <a:cs typeface="Times New Roman"/>
              </a:rPr>
              <a:t>Y</a:t>
            </a:r>
            <a:r>
              <a:rPr dirty="0" sz="1400" spc="-10" b="1">
                <a:solidFill>
                  <a:srgbClr val="D50092"/>
                </a:solidFill>
                <a:latin typeface="Times New Roman"/>
                <a:cs typeface="Times New Roman"/>
              </a:rPr>
              <a:t>M</a:t>
            </a:r>
            <a:r>
              <a:rPr dirty="0" sz="1400" b="1">
                <a:solidFill>
                  <a:srgbClr val="D50092"/>
                </a:solidFill>
                <a:latin typeface="Times New Roman"/>
                <a:cs typeface="Times New Roman"/>
              </a:rPr>
              <a:t>BOLI</a:t>
            </a:r>
            <a:r>
              <a:rPr dirty="0" sz="1400" b="1">
                <a:solidFill>
                  <a:srgbClr val="D50092"/>
                </a:solidFill>
                <a:latin typeface="Times New Roman"/>
                <a:cs typeface="Times New Roman"/>
              </a:rPr>
              <a:t>C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641726" y="4051172"/>
            <a:ext cx="3536315" cy="26358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60425" marR="916305" indent="187325">
              <a:lnSpc>
                <a:spcPct val="100000"/>
              </a:lnSpc>
              <a:spcBef>
                <a:spcPts val="100"/>
              </a:spcBef>
            </a:pPr>
            <a:r>
              <a:rPr dirty="0" sz="1400" spc="-20" b="1">
                <a:solidFill>
                  <a:srgbClr val="D50092"/>
                </a:solidFill>
                <a:latin typeface="Times New Roman"/>
                <a:cs typeface="Times New Roman"/>
              </a:rPr>
              <a:t>PRESENTATION  </a:t>
            </a:r>
            <a:r>
              <a:rPr dirty="0" sz="1400" b="1">
                <a:solidFill>
                  <a:srgbClr val="D50092"/>
                </a:solidFill>
                <a:latin typeface="Times New Roman"/>
                <a:cs typeface="Times New Roman"/>
              </a:rPr>
              <a:t>OF BOTH</a:t>
            </a:r>
            <a:r>
              <a:rPr dirty="0" sz="1400" spc="-170" b="1">
                <a:solidFill>
                  <a:srgbClr val="D50092"/>
                </a:solidFill>
                <a:latin typeface="Times New Roman"/>
                <a:cs typeface="Times New Roman"/>
              </a:rPr>
              <a:t> </a:t>
            </a:r>
            <a:r>
              <a:rPr dirty="0" sz="1400" b="1">
                <a:solidFill>
                  <a:srgbClr val="D50092"/>
                </a:solidFill>
                <a:latin typeface="Times New Roman"/>
                <a:cs typeface="Times New Roman"/>
              </a:rPr>
              <a:t>METHODS  WITH </a:t>
            </a:r>
            <a:r>
              <a:rPr dirty="0" sz="1400" spc="-5" b="1">
                <a:solidFill>
                  <a:srgbClr val="D50092"/>
                </a:solidFill>
                <a:latin typeface="Times New Roman"/>
                <a:cs typeface="Times New Roman"/>
              </a:rPr>
              <a:t>AN</a:t>
            </a:r>
            <a:r>
              <a:rPr dirty="0" sz="1400" spc="-125" b="1">
                <a:solidFill>
                  <a:srgbClr val="D50092"/>
                </a:solidFill>
                <a:latin typeface="Times New Roman"/>
                <a:cs typeface="Times New Roman"/>
              </a:rPr>
              <a:t> </a:t>
            </a:r>
            <a:r>
              <a:rPr dirty="0" sz="1400" b="1">
                <a:solidFill>
                  <a:srgbClr val="D50092"/>
                </a:solidFill>
                <a:latin typeface="Times New Roman"/>
                <a:cs typeface="Times New Roman"/>
              </a:rPr>
              <a:t>OBJECT</a:t>
            </a:r>
            <a:endParaRPr sz="1400">
              <a:latin typeface="Times New Roman"/>
              <a:cs typeface="Times New Roman"/>
            </a:endParaRPr>
          </a:p>
          <a:p>
            <a:pPr marL="1151255" marR="514350" indent="-652780">
              <a:lnSpc>
                <a:spcPct val="100000"/>
              </a:lnSpc>
            </a:pPr>
            <a:r>
              <a:rPr dirty="0" sz="1400" spc="-20" b="1">
                <a:solidFill>
                  <a:srgbClr val="D50092"/>
                </a:solidFill>
                <a:latin typeface="Times New Roman"/>
                <a:cs typeface="Times New Roman"/>
              </a:rPr>
              <a:t>STANDING </a:t>
            </a:r>
            <a:r>
              <a:rPr dirty="0" sz="1400" b="1">
                <a:solidFill>
                  <a:srgbClr val="D50092"/>
                </a:solidFill>
                <a:latin typeface="Times New Roman"/>
                <a:cs typeface="Times New Roman"/>
              </a:rPr>
              <a:t>ON HP (</a:t>
            </a:r>
            <a:r>
              <a:rPr dirty="0" sz="1400" spc="-130" b="1">
                <a:solidFill>
                  <a:srgbClr val="D50092"/>
                </a:solidFill>
                <a:latin typeface="Times New Roman"/>
                <a:cs typeface="Times New Roman"/>
              </a:rPr>
              <a:t> </a:t>
            </a:r>
            <a:r>
              <a:rPr dirty="0" sz="1400" spc="-5" b="1">
                <a:solidFill>
                  <a:srgbClr val="D50092"/>
                </a:solidFill>
                <a:latin typeface="Times New Roman"/>
                <a:cs typeface="Times New Roman"/>
              </a:rPr>
              <a:t>GROUND)  </a:t>
            </a:r>
            <a:r>
              <a:rPr dirty="0" sz="1400" b="1">
                <a:solidFill>
                  <a:srgbClr val="D50092"/>
                </a:solidFill>
                <a:latin typeface="Times New Roman"/>
                <a:cs typeface="Times New Roman"/>
              </a:rPr>
              <a:t>ON </a:t>
            </a:r>
            <a:r>
              <a:rPr dirty="0" sz="1400" spc="-5" b="1">
                <a:solidFill>
                  <a:srgbClr val="D50092"/>
                </a:solidFill>
                <a:latin typeface="Times New Roman"/>
                <a:cs typeface="Times New Roman"/>
              </a:rPr>
              <a:t>IT’S</a:t>
            </a:r>
            <a:r>
              <a:rPr dirty="0" sz="1400" spc="-15" b="1">
                <a:solidFill>
                  <a:srgbClr val="D50092"/>
                </a:solidFill>
                <a:latin typeface="Times New Roman"/>
                <a:cs typeface="Times New Roman"/>
              </a:rPr>
              <a:t> </a:t>
            </a:r>
            <a:r>
              <a:rPr dirty="0" sz="1400" spc="-5" b="1">
                <a:solidFill>
                  <a:srgbClr val="D50092"/>
                </a:solidFill>
                <a:latin typeface="Times New Roman"/>
                <a:cs typeface="Times New Roman"/>
              </a:rPr>
              <a:t>BASE.</a:t>
            </a:r>
            <a:endParaRPr sz="1400">
              <a:latin typeface="Times New Roman"/>
              <a:cs typeface="Times New Roman"/>
            </a:endParaRPr>
          </a:p>
          <a:p>
            <a:pPr algn="ctr" marL="1270">
              <a:lnSpc>
                <a:spcPct val="100000"/>
              </a:lnSpc>
              <a:spcBef>
                <a:spcPts val="384"/>
              </a:spcBef>
            </a:pPr>
            <a:r>
              <a:rPr dirty="0" sz="1800" b="1">
                <a:latin typeface="Arial"/>
                <a:cs typeface="Arial"/>
              </a:rPr>
              <a:t>NOTE:-</a:t>
            </a:r>
            <a:endParaRPr sz="1800">
              <a:latin typeface="Arial"/>
              <a:cs typeface="Arial"/>
            </a:endParaRPr>
          </a:p>
          <a:p>
            <a:pPr algn="ctr" marL="38100" marR="30480">
              <a:lnSpc>
                <a:spcPct val="100000"/>
              </a:lnSpc>
              <a:spcBef>
                <a:spcPts val="5"/>
              </a:spcBef>
            </a:pPr>
            <a:r>
              <a:rPr dirty="0" sz="1600" spc="-5" b="1">
                <a:latin typeface="Arial"/>
                <a:cs typeface="Arial"/>
              </a:rPr>
              <a:t>HP term is used in </a:t>
            </a:r>
            <a:r>
              <a:rPr dirty="0" sz="1600" b="1">
                <a:latin typeface="Arial"/>
                <a:cs typeface="Arial"/>
              </a:rPr>
              <a:t>1</a:t>
            </a:r>
            <a:r>
              <a:rPr dirty="0" baseline="26455" sz="1575" b="1">
                <a:latin typeface="Arial"/>
                <a:cs typeface="Arial"/>
              </a:rPr>
              <a:t>st </a:t>
            </a:r>
            <a:r>
              <a:rPr dirty="0" sz="1600" spc="-15" b="1">
                <a:latin typeface="Arial"/>
                <a:cs typeface="Arial"/>
              </a:rPr>
              <a:t>Angle </a:t>
            </a:r>
            <a:r>
              <a:rPr dirty="0" sz="1600" spc="-10" b="1">
                <a:latin typeface="Arial"/>
                <a:cs typeface="Arial"/>
              </a:rPr>
              <a:t>method  </a:t>
            </a:r>
            <a:r>
              <a:rPr dirty="0" sz="1600" spc="-5" b="1">
                <a:latin typeface="Arial"/>
                <a:cs typeface="Arial"/>
              </a:rPr>
              <a:t>&amp;</a:t>
            </a:r>
            <a:endParaRPr sz="1600">
              <a:latin typeface="Arial"/>
              <a:cs typeface="Arial"/>
            </a:endParaRPr>
          </a:p>
          <a:p>
            <a:pPr algn="ctr" marL="1270">
              <a:lnSpc>
                <a:spcPct val="100000"/>
              </a:lnSpc>
            </a:pPr>
            <a:r>
              <a:rPr dirty="0" sz="1600" spc="-10" b="1">
                <a:latin typeface="Arial"/>
                <a:cs typeface="Arial"/>
              </a:rPr>
              <a:t>For </a:t>
            </a:r>
            <a:r>
              <a:rPr dirty="0" sz="1600" spc="-5" b="1">
                <a:latin typeface="Arial"/>
                <a:cs typeface="Arial"/>
              </a:rPr>
              <a:t>the</a:t>
            </a:r>
            <a:r>
              <a:rPr dirty="0" sz="1600" spc="10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same</a:t>
            </a:r>
            <a:endParaRPr sz="1600">
              <a:latin typeface="Arial"/>
              <a:cs typeface="Arial"/>
            </a:endParaRPr>
          </a:p>
          <a:p>
            <a:pPr algn="ctr" marR="50165">
              <a:lnSpc>
                <a:spcPct val="100000"/>
              </a:lnSpc>
              <a:spcBef>
                <a:spcPts val="5"/>
              </a:spcBef>
            </a:pPr>
            <a:r>
              <a:rPr dirty="0" sz="1600" spc="-5" b="1">
                <a:latin typeface="Arial"/>
                <a:cs typeface="Arial"/>
              </a:rPr>
              <a:t>Ground term is</a:t>
            </a:r>
            <a:r>
              <a:rPr dirty="0" sz="1600" spc="25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used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600" spc="-5" b="1">
                <a:latin typeface="Arial"/>
                <a:cs typeface="Arial"/>
              </a:rPr>
              <a:t>in </a:t>
            </a:r>
            <a:r>
              <a:rPr dirty="0" sz="1600" b="1">
                <a:latin typeface="Arial"/>
                <a:cs typeface="Arial"/>
              </a:rPr>
              <a:t>3</a:t>
            </a:r>
            <a:r>
              <a:rPr dirty="0" baseline="26455" sz="1575" b="1">
                <a:latin typeface="Arial"/>
                <a:cs typeface="Arial"/>
              </a:rPr>
              <a:t>rd </a:t>
            </a:r>
            <a:r>
              <a:rPr dirty="0" sz="1600" spc="-15" b="1">
                <a:latin typeface="Arial"/>
                <a:cs typeface="Arial"/>
              </a:rPr>
              <a:t>Angle </a:t>
            </a:r>
            <a:r>
              <a:rPr dirty="0" sz="1600" spc="-10" b="1">
                <a:latin typeface="Arial"/>
                <a:cs typeface="Arial"/>
              </a:rPr>
              <a:t>method </a:t>
            </a:r>
            <a:r>
              <a:rPr dirty="0" sz="1600" spc="-5" b="1">
                <a:latin typeface="Arial"/>
                <a:cs typeface="Arial"/>
              </a:rPr>
              <a:t>of</a:t>
            </a:r>
            <a:r>
              <a:rPr dirty="0" sz="1600" spc="180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projections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374650" y="298450"/>
            <a:ext cx="546100" cy="546100"/>
            <a:chOff x="374650" y="298450"/>
            <a:chExt cx="546100" cy="546100"/>
          </a:xfrm>
        </p:grpSpPr>
        <p:sp>
          <p:nvSpPr>
            <p:cNvPr id="48" name="object 48"/>
            <p:cNvSpPr/>
            <p:nvPr/>
          </p:nvSpPr>
          <p:spPr>
            <a:xfrm>
              <a:off x="381000" y="304800"/>
              <a:ext cx="533400" cy="533400"/>
            </a:xfrm>
            <a:custGeom>
              <a:avLst/>
              <a:gdLst/>
              <a:ahLst/>
              <a:cxnLst/>
              <a:rect l="l" t="t" r="r" b="b"/>
              <a:pathLst>
                <a:path w="533400" h="533400">
                  <a:moveTo>
                    <a:pt x="266700" y="0"/>
                  </a:moveTo>
                  <a:lnTo>
                    <a:pt x="218760" y="4296"/>
                  </a:lnTo>
                  <a:lnTo>
                    <a:pt x="173639" y="16682"/>
                  </a:lnTo>
                  <a:lnTo>
                    <a:pt x="132091" y="36406"/>
                  </a:lnTo>
                  <a:lnTo>
                    <a:pt x="94868" y="62716"/>
                  </a:lnTo>
                  <a:lnTo>
                    <a:pt x="62724" y="94858"/>
                  </a:lnTo>
                  <a:lnTo>
                    <a:pt x="36412" y="132080"/>
                  </a:lnTo>
                  <a:lnTo>
                    <a:pt x="16685" y="173629"/>
                  </a:lnTo>
                  <a:lnTo>
                    <a:pt x="4296" y="218753"/>
                  </a:lnTo>
                  <a:lnTo>
                    <a:pt x="0" y="266700"/>
                  </a:lnTo>
                  <a:lnTo>
                    <a:pt x="4296" y="314646"/>
                  </a:lnTo>
                  <a:lnTo>
                    <a:pt x="16685" y="359770"/>
                  </a:lnTo>
                  <a:lnTo>
                    <a:pt x="36412" y="401320"/>
                  </a:lnTo>
                  <a:lnTo>
                    <a:pt x="62724" y="438541"/>
                  </a:lnTo>
                  <a:lnTo>
                    <a:pt x="94868" y="470683"/>
                  </a:lnTo>
                  <a:lnTo>
                    <a:pt x="132091" y="496993"/>
                  </a:lnTo>
                  <a:lnTo>
                    <a:pt x="173639" y="516717"/>
                  </a:lnTo>
                  <a:lnTo>
                    <a:pt x="218760" y="529103"/>
                  </a:lnTo>
                  <a:lnTo>
                    <a:pt x="266700" y="533400"/>
                  </a:lnTo>
                  <a:lnTo>
                    <a:pt x="314639" y="529103"/>
                  </a:lnTo>
                  <a:lnTo>
                    <a:pt x="359760" y="516717"/>
                  </a:lnTo>
                  <a:lnTo>
                    <a:pt x="401308" y="496993"/>
                  </a:lnTo>
                  <a:lnTo>
                    <a:pt x="438531" y="470683"/>
                  </a:lnTo>
                  <a:lnTo>
                    <a:pt x="470675" y="438541"/>
                  </a:lnTo>
                  <a:lnTo>
                    <a:pt x="496987" y="401320"/>
                  </a:lnTo>
                  <a:lnTo>
                    <a:pt x="516714" y="359770"/>
                  </a:lnTo>
                  <a:lnTo>
                    <a:pt x="529103" y="314646"/>
                  </a:lnTo>
                  <a:lnTo>
                    <a:pt x="533400" y="266700"/>
                  </a:lnTo>
                  <a:lnTo>
                    <a:pt x="529103" y="218753"/>
                  </a:lnTo>
                  <a:lnTo>
                    <a:pt x="516714" y="173629"/>
                  </a:lnTo>
                  <a:lnTo>
                    <a:pt x="496987" y="132080"/>
                  </a:lnTo>
                  <a:lnTo>
                    <a:pt x="470675" y="94858"/>
                  </a:lnTo>
                  <a:lnTo>
                    <a:pt x="438531" y="62716"/>
                  </a:lnTo>
                  <a:lnTo>
                    <a:pt x="401308" y="36406"/>
                  </a:lnTo>
                  <a:lnTo>
                    <a:pt x="359760" y="16682"/>
                  </a:lnTo>
                  <a:lnTo>
                    <a:pt x="314639" y="4296"/>
                  </a:lnTo>
                  <a:lnTo>
                    <a:pt x="266700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381000" y="304800"/>
              <a:ext cx="533400" cy="533400"/>
            </a:xfrm>
            <a:custGeom>
              <a:avLst/>
              <a:gdLst/>
              <a:ahLst/>
              <a:cxnLst/>
              <a:rect l="l" t="t" r="r" b="b"/>
              <a:pathLst>
                <a:path w="533400" h="533400">
                  <a:moveTo>
                    <a:pt x="0" y="266700"/>
                  </a:moveTo>
                  <a:lnTo>
                    <a:pt x="4296" y="218753"/>
                  </a:lnTo>
                  <a:lnTo>
                    <a:pt x="16685" y="173629"/>
                  </a:lnTo>
                  <a:lnTo>
                    <a:pt x="36412" y="132080"/>
                  </a:lnTo>
                  <a:lnTo>
                    <a:pt x="62724" y="94858"/>
                  </a:lnTo>
                  <a:lnTo>
                    <a:pt x="94868" y="62716"/>
                  </a:lnTo>
                  <a:lnTo>
                    <a:pt x="132091" y="36406"/>
                  </a:lnTo>
                  <a:lnTo>
                    <a:pt x="173639" y="16682"/>
                  </a:lnTo>
                  <a:lnTo>
                    <a:pt x="218760" y="4296"/>
                  </a:lnTo>
                  <a:lnTo>
                    <a:pt x="266700" y="0"/>
                  </a:lnTo>
                  <a:lnTo>
                    <a:pt x="314639" y="4296"/>
                  </a:lnTo>
                  <a:lnTo>
                    <a:pt x="359760" y="16682"/>
                  </a:lnTo>
                  <a:lnTo>
                    <a:pt x="401308" y="36406"/>
                  </a:lnTo>
                  <a:lnTo>
                    <a:pt x="438531" y="62716"/>
                  </a:lnTo>
                  <a:lnTo>
                    <a:pt x="470675" y="94858"/>
                  </a:lnTo>
                  <a:lnTo>
                    <a:pt x="496987" y="132080"/>
                  </a:lnTo>
                  <a:lnTo>
                    <a:pt x="516714" y="173629"/>
                  </a:lnTo>
                  <a:lnTo>
                    <a:pt x="529103" y="218753"/>
                  </a:lnTo>
                  <a:lnTo>
                    <a:pt x="533400" y="266700"/>
                  </a:lnTo>
                  <a:lnTo>
                    <a:pt x="529103" y="314646"/>
                  </a:lnTo>
                  <a:lnTo>
                    <a:pt x="516714" y="359770"/>
                  </a:lnTo>
                  <a:lnTo>
                    <a:pt x="496987" y="401319"/>
                  </a:lnTo>
                  <a:lnTo>
                    <a:pt x="470675" y="438541"/>
                  </a:lnTo>
                  <a:lnTo>
                    <a:pt x="438531" y="470683"/>
                  </a:lnTo>
                  <a:lnTo>
                    <a:pt x="401308" y="496993"/>
                  </a:lnTo>
                  <a:lnTo>
                    <a:pt x="359760" y="516717"/>
                  </a:lnTo>
                  <a:lnTo>
                    <a:pt x="314639" y="529103"/>
                  </a:lnTo>
                  <a:lnTo>
                    <a:pt x="266700" y="533400"/>
                  </a:lnTo>
                  <a:lnTo>
                    <a:pt x="218760" y="529103"/>
                  </a:lnTo>
                  <a:lnTo>
                    <a:pt x="173639" y="516717"/>
                  </a:lnTo>
                  <a:lnTo>
                    <a:pt x="132091" y="496993"/>
                  </a:lnTo>
                  <a:lnTo>
                    <a:pt x="94868" y="470683"/>
                  </a:lnTo>
                  <a:lnTo>
                    <a:pt x="62724" y="438541"/>
                  </a:lnTo>
                  <a:lnTo>
                    <a:pt x="36412" y="401320"/>
                  </a:lnTo>
                  <a:lnTo>
                    <a:pt x="16685" y="359770"/>
                  </a:lnTo>
                  <a:lnTo>
                    <a:pt x="4296" y="314646"/>
                  </a:lnTo>
                  <a:lnTo>
                    <a:pt x="0" y="2667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0" name="object 50"/>
          <p:cNvSpPr txBox="1"/>
          <p:nvPr/>
        </p:nvSpPr>
        <p:spPr>
          <a:xfrm>
            <a:off x="523138" y="302768"/>
            <a:ext cx="252095" cy="513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b="1">
                <a:latin typeface="Arial"/>
                <a:cs typeface="Arial"/>
              </a:rPr>
              <a:t>3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8016875" y="46101"/>
            <a:ext cx="914400" cy="182880"/>
            <a:chOff x="8016875" y="46101"/>
            <a:chExt cx="914400" cy="182880"/>
          </a:xfrm>
        </p:grpSpPr>
        <p:sp>
          <p:nvSpPr>
            <p:cNvPr id="52" name="object 52"/>
            <p:cNvSpPr/>
            <p:nvPr/>
          </p:nvSpPr>
          <p:spPr>
            <a:xfrm>
              <a:off x="8016875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8056753" y="77470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94107" y="25654"/>
                  </a:lnTo>
                  <a:lnTo>
                    <a:pt x="94107" y="8636"/>
                  </a:lnTo>
                  <a:lnTo>
                    <a:pt x="111251" y="8636"/>
                  </a:lnTo>
                  <a:lnTo>
                    <a:pt x="111251" y="42799"/>
                  </a:lnTo>
                  <a:lnTo>
                    <a:pt x="136906" y="68452"/>
                  </a:lnTo>
                  <a:lnTo>
                    <a:pt x="119761" y="68452"/>
                  </a:lnTo>
                  <a:lnTo>
                    <a:pt x="119761" y="136906"/>
                  </a:lnTo>
                  <a:lnTo>
                    <a:pt x="17018" y="136906"/>
                  </a:lnTo>
                  <a:lnTo>
                    <a:pt x="17018" y="68452"/>
                  </a:lnTo>
                  <a:lnTo>
                    <a:pt x="0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94107" y="25654"/>
                  </a:moveTo>
                  <a:lnTo>
                    <a:pt x="111251" y="42799"/>
                  </a:lnTo>
                </a:path>
                <a:path w="137159" h="137160">
                  <a:moveTo>
                    <a:pt x="119761" y="68452"/>
                  </a:moveTo>
                  <a:lnTo>
                    <a:pt x="17018" y="68452"/>
                  </a:lnTo>
                </a:path>
                <a:path w="137159" h="137160">
                  <a:moveTo>
                    <a:pt x="59817" y="136906"/>
                  </a:moveTo>
                  <a:lnTo>
                    <a:pt x="59817" y="102743"/>
                  </a:lnTo>
                  <a:lnTo>
                    <a:pt x="76962" y="102743"/>
                  </a:lnTo>
                  <a:lnTo>
                    <a:pt x="76962" y="13690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8382000" y="46101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68452"/>
                  </a:moveTo>
                  <a:lnTo>
                    <a:pt x="136905" y="0"/>
                  </a:lnTo>
                  <a:lnTo>
                    <a:pt x="136905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8566150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36906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8199501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8256524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0" y="68452"/>
                  </a:moveTo>
                  <a:lnTo>
                    <a:pt x="102616" y="0"/>
                  </a:lnTo>
                  <a:lnTo>
                    <a:pt x="102616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8748776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8771508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102743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02743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68" name="object 68"/>
          <p:cNvGraphicFramePr>
            <a:graphicFrameLocks noGrp="1"/>
          </p:cNvGraphicFramePr>
          <p:nvPr/>
        </p:nvGraphicFramePr>
        <p:xfrm>
          <a:off x="8010525" y="39687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23934" y="4424424"/>
            <a:ext cx="4545574" cy="23224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429250" y="1928748"/>
            <a:ext cx="1171575" cy="22669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662801" y="226388"/>
            <a:ext cx="2385204" cy="39495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5" name="object 5"/>
          <p:cNvGrpSpPr/>
          <p:nvPr/>
        </p:nvGrpSpPr>
        <p:grpSpPr>
          <a:xfrm>
            <a:off x="3187625" y="282944"/>
            <a:ext cx="4758055" cy="5379720"/>
            <a:chOff x="3187625" y="282944"/>
            <a:chExt cx="4758055" cy="5379720"/>
          </a:xfrm>
        </p:grpSpPr>
        <p:sp>
          <p:nvSpPr>
            <p:cNvPr id="6" name="object 6"/>
            <p:cNvSpPr/>
            <p:nvPr/>
          </p:nvSpPr>
          <p:spPr>
            <a:xfrm>
              <a:off x="3187625" y="282944"/>
              <a:ext cx="2208350" cy="379787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982974" y="1160398"/>
              <a:ext cx="3962400" cy="4502785"/>
            </a:xfrm>
            <a:custGeom>
              <a:avLst/>
              <a:gdLst/>
              <a:ahLst/>
              <a:cxnLst/>
              <a:rect l="l" t="t" r="r" b="b"/>
              <a:pathLst>
                <a:path w="3962400" h="4502785">
                  <a:moveTo>
                    <a:pt x="1417574" y="1937639"/>
                  </a:moveTo>
                  <a:lnTo>
                    <a:pt x="798639" y="1599425"/>
                  </a:lnTo>
                  <a:lnTo>
                    <a:pt x="801954" y="1593342"/>
                  </a:lnTo>
                  <a:lnTo>
                    <a:pt x="813816" y="1571625"/>
                  </a:lnTo>
                  <a:lnTo>
                    <a:pt x="728726" y="1568450"/>
                  </a:lnTo>
                  <a:lnTo>
                    <a:pt x="777367" y="1638427"/>
                  </a:lnTo>
                  <a:lnTo>
                    <a:pt x="792543" y="1610601"/>
                  </a:lnTo>
                  <a:lnTo>
                    <a:pt x="1411478" y="1948688"/>
                  </a:lnTo>
                  <a:lnTo>
                    <a:pt x="1417574" y="1937639"/>
                  </a:lnTo>
                  <a:close/>
                </a:path>
                <a:path w="3962400" h="4502785">
                  <a:moveTo>
                    <a:pt x="1446149" y="1177163"/>
                  </a:moveTo>
                  <a:lnTo>
                    <a:pt x="69951" y="426339"/>
                  </a:lnTo>
                  <a:lnTo>
                    <a:pt x="73279" y="420243"/>
                  </a:lnTo>
                  <a:lnTo>
                    <a:pt x="85217" y="398399"/>
                  </a:lnTo>
                  <a:lnTo>
                    <a:pt x="0" y="395351"/>
                  </a:lnTo>
                  <a:lnTo>
                    <a:pt x="48641" y="465328"/>
                  </a:lnTo>
                  <a:lnTo>
                    <a:pt x="63893" y="437413"/>
                  </a:lnTo>
                  <a:lnTo>
                    <a:pt x="1440053" y="1188339"/>
                  </a:lnTo>
                  <a:lnTo>
                    <a:pt x="1446149" y="1177163"/>
                  </a:lnTo>
                  <a:close/>
                </a:path>
                <a:path w="3962400" h="4502785">
                  <a:moveTo>
                    <a:pt x="1831848" y="2991739"/>
                  </a:moveTo>
                  <a:lnTo>
                    <a:pt x="1473200" y="2796032"/>
                  </a:lnTo>
                  <a:lnTo>
                    <a:pt x="1473200" y="2444750"/>
                  </a:lnTo>
                  <a:lnTo>
                    <a:pt x="1460500" y="2444750"/>
                  </a:lnTo>
                  <a:lnTo>
                    <a:pt x="1460500" y="2789097"/>
                  </a:lnTo>
                  <a:lnTo>
                    <a:pt x="74714" y="2032850"/>
                  </a:lnTo>
                  <a:lnTo>
                    <a:pt x="78016" y="2026793"/>
                  </a:lnTo>
                  <a:lnTo>
                    <a:pt x="89916" y="2004949"/>
                  </a:lnTo>
                  <a:lnTo>
                    <a:pt x="4826" y="2001901"/>
                  </a:lnTo>
                  <a:lnTo>
                    <a:pt x="53467" y="2071878"/>
                  </a:lnTo>
                  <a:lnTo>
                    <a:pt x="68681" y="2043938"/>
                  </a:lnTo>
                  <a:lnTo>
                    <a:pt x="1460500" y="2803423"/>
                  </a:lnTo>
                  <a:lnTo>
                    <a:pt x="1460500" y="4273550"/>
                  </a:lnTo>
                  <a:lnTo>
                    <a:pt x="1428750" y="4273550"/>
                  </a:lnTo>
                  <a:lnTo>
                    <a:pt x="1466850" y="4349750"/>
                  </a:lnTo>
                  <a:lnTo>
                    <a:pt x="1498536" y="4286377"/>
                  </a:lnTo>
                  <a:lnTo>
                    <a:pt x="1504950" y="4273550"/>
                  </a:lnTo>
                  <a:lnTo>
                    <a:pt x="1473200" y="4273550"/>
                  </a:lnTo>
                  <a:lnTo>
                    <a:pt x="1473200" y="2810345"/>
                  </a:lnTo>
                  <a:lnTo>
                    <a:pt x="1825879" y="3002788"/>
                  </a:lnTo>
                  <a:lnTo>
                    <a:pt x="1831848" y="2991739"/>
                  </a:lnTo>
                  <a:close/>
                </a:path>
                <a:path w="3962400" h="4502785">
                  <a:moveTo>
                    <a:pt x="1919351" y="4425950"/>
                  </a:moveTo>
                  <a:lnTo>
                    <a:pt x="1887601" y="4425950"/>
                  </a:lnTo>
                  <a:lnTo>
                    <a:pt x="1887601" y="2597150"/>
                  </a:lnTo>
                  <a:lnTo>
                    <a:pt x="1874901" y="2597150"/>
                  </a:lnTo>
                  <a:lnTo>
                    <a:pt x="1874901" y="4425950"/>
                  </a:lnTo>
                  <a:lnTo>
                    <a:pt x="1843151" y="4425950"/>
                  </a:lnTo>
                  <a:lnTo>
                    <a:pt x="1881251" y="4502213"/>
                  </a:lnTo>
                  <a:lnTo>
                    <a:pt x="1912962" y="4438713"/>
                  </a:lnTo>
                  <a:lnTo>
                    <a:pt x="1919351" y="4425950"/>
                  </a:lnTo>
                  <a:close/>
                </a:path>
                <a:path w="3962400" h="4502785">
                  <a:moveTo>
                    <a:pt x="2171700" y="3740150"/>
                  </a:moveTo>
                  <a:lnTo>
                    <a:pt x="2139950" y="3740150"/>
                  </a:lnTo>
                  <a:lnTo>
                    <a:pt x="2139950" y="2901950"/>
                  </a:lnTo>
                  <a:lnTo>
                    <a:pt x="2127250" y="2901950"/>
                  </a:lnTo>
                  <a:lnTo>
                    <a:pt x="2127250" y="3740150"/>
                  </a:lnTo>
                  <a:lnTo>
                    <a:pt x="2095500" y="3740150"/>
                  </a:lnTo>
                  <a:lnTo>
                    <a:pt x="2133600" y="3816350"/>
                  </a:lnTo>
                  <a:lnTo>
                    <a:pt x="2165350" y="3752850"/>
                  </a:lnTo>
                  <a:lnTo>
                    <a:pt x="2171700" y="3740150"/>
                  </a:lnTo>
                  <a:close/>
                </a:path>
                <a:path w="3962400" h="4502785">
                  <a:moveTo>
                    <a:pt x="3505200" y="1620901"/>
                  </a:moveTo>
                  <a:lnTo>
                    <a:pt x="3420110" y="1623949"/>
                  </a:lnTo>
                  <a:lnTo>
                    <a:pt x="3435273" y="1651800"/>
                  </a:lnTo>
                  <a:lnTo>
                    <a:pt x="2511679" y="2155063"/>
                  </a:lnTo>
                  <a:lnTo>
                    <a:pt x="2517648" y="2166239"/>
                  </a:lnTo>
                  <a:lnTo>
                    <a:pt x="3441331" y="1662925"/>
                  </a:lnTo>
                  <a:lnTo>
                    <a:pt x="3456559" y="1690878"/>
                  </a:lnTo>
                  <a:lnTo>
                    <a:pt x="3487978" y="1645666"/>
                  </a:lnTo>
                  <a:lnTo>
                    <a:pt x="3505200" y="1620901"/>
                  </a:lnTo>
                  <a:close/>
                </a:path>
                <a:path w="3962400" h="4502785">
                  <a:moveTo>
                    <a:pt x="3548126" y="6350"/>
                  </a:moveTo>
                  <a:lnTo>
                    <a:pt x="3463036" y="9525"/>
                  </a:lnTo>
                  <a:lnTo>
                    <a:pt x="3478187" y="37325"/>
                  </a:lnTo>
                  <a:lnTo>
                    <a:pt x="2160879" y="756158"/>
                  </a:lnTo>
                  <a:lnTo>
                    <a:pt x="831977" y="31000"/>
                  </a:lnTo>
                  <a:lnTo>
                    <a:pt x="835317" y="24892"/>
                  </a:lnTo>
                  <a:lnTo>
                    <a:pt x="847217" y="3175"/>
                  </a:lnTo>
                  <a:lnTo>
                    <a:pt x="762000" y="0"/>
                  </a:lnTo>
                  <a:lnTo>
                    <a:pt x="810641" y="69977"/>
                  </a:lnTo>
                  <a:lnTo>
                    <a:pt x="825868" y="42164"/>
                  </a:lnTo>
                  <a:lnTo>
                    <a:pt x="2147747" y="763320"/>
                  </a:lnTo>
                  <a:lnTo>
                    <a:pt x="1944878" y="874014"/>
                  </a:lnTo>
                  <a:lnTo>
                    <a:pt x="1950974" y="885063"/>
                  </a:lnTo>
                  <a:lnTo>
                    <a:pt x="2160930" y="770509"/>
                  </a:lnTo>
                  <a:lnTo>
                    <a:pt x="2359279" y="878713"/>
                  </a:lnTo>
                  <a:lnTo>
                    <a:pt x="2365248" y="867664"/>
                  </a:lnTo>
                  <a:lnTo>
                    <a:pt x="2174062" y="763346"/>
                  </a:lnTo>
                  <a:lnTo>
                    <a:pt x="3484283" y="48488"/>
                  </a:lnTo>
                  <a:lnTo>
                    <a:pt x="3499485" y="76327"/>
                  </a:lnTo>
                  <a:lnTo>
                    <a:pt x="3530816" y="31242"/>
                  </a:lnTo>
                  <a:lnTo>
                    <a:pt x="3548126" y="6350"/>
                  </a:lnTo>
                  <a:close/>
                </a:path>
                <a:path w="3962400" h="4502785">
                  <a:moveTo>
                    <a:pt x="3886200" y="1925701"/>
                  </a:moveTo>
                  <a:lnTo>
                    <a:pt x="3801110" y="1928749"/>
                  </a:lnTo>
                  <a:lnTo>
                    <a:pt x="3816273" y="1956612"/>
                  </a:lnTo>
                  <a:lnTo>
                    <a:pt x="2616200" y="2611170"/>
                  </a:lnTo>
                  <a:lnTo>
                    <a:pt x="2616200" y="2216150"/>
                  </a:lnTo>
                  <a:lnTo>
                    <a:pt x="2603500" y="2216150"/>
                  </a:lnTo>
                  <a:lnTo>
                    <a:pt x="2603500" y="2618105"/>
                  </a:lnTo>
                  <a:lnTo>
                    <a:pt x="2587879" y="2626614"/>
                  </a:lnTo>
                  <a:lnTo>
                    <a:pt x="2593848" y="2637663"/>
                  </a:lnTo>
                  <a:lnTo>
                    <a:pt x="2603500" y="2632405"/>
                  </a:lnTo>
                  <a:lnTo>
                    <a:pt x="2603500" y="4044950"/>
                  </a:lnTo>
                  <a:lnTo>
                    <a:pt x="2571750" y="4044950"/>
                  </a:lnTo>
                  <a:lnTo>
                    <a:pt x="2609850" y="4121150"/>
                  </a:lnTo>
                  <a:lnTo>
                    <a:pt x="2641536" y="4057777"/>
                  </a:lnTo>
                  <a:lnTo>
                    <a:pt x="2647950" y="4044950"/>
                  </a:lnTo>
                  <a:lnTo>
                    <a:pt x="2616200" y="4044950"/>
                  </a:lnTo>
                  <a:lnTo>
                    <a:pt x="2616200" y="2625483"/>
                  </a:lnTo>
                  <a:lnTo>
                    <a:pt x="3822331" y="1967738"/>
                  </a:lnTo>
                  <a:lnTo>
                    <a:pt x="3837559" y="1995678"/>
                  </a:lnTo>
                  <a:lnTo>
                    <a:pt x="3868978" y="1950466"/>
                  </a:lnTo>
                  <a:lnTo>
                    <a:pt x="3886200" y="1925701"/>
                  </a:lnTo>
                  <a:close/>
                </a:path>
                <a:path w="3962400" h="4502785">
                  <a:moveTo>
                    <a:pt x="3962400" y="311150"/>
                  </a:moveTo>
                  <a:lnTo>
                    <a:pt x="3877310" y="314325"/>
                  </a:lnTo>
                  <a:lnTo>
                    <a:pt x="3892499" y="342176"/>
                  </a:lnTo>
                  <a:lnTo>
                    <a:pt x="2359279" y="1178814"/>
                  </a:lnTo>
                  <a:lnTo>
                    <a:pt x="2365248" y="1189863"/>
                  </a:lnTo>
                  <a:lnTo>
                    <a:pt x="3898595" y="353352"/>
                  </a:lnTo>
                  <a:lnTo>
                    <a:pt x="3913759" y="381127"/>
                  </a:lnTo>
                  <a:lnTo>
                    <a:pt x="3945090" y="336042"/>
                  </a:lnTo>
                  <a:lnTo>
                    <a:pt x="3962400" y="311150"/>
                  </a:lnTo>
                  <a:close/>
                </a:path>
              </a:pathLst>
            </a:custGeom>
            <a:solidFill>
              <a:srgbClr val="B1B1B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7577200" y="1785010"/>
              <a:ext cx="349250" cy="467995"/>
            </a:xfrm>
            <a:custGeom>
              <a:avLst/>
              <a:gdLst/>
              <a:ahLst/>
              <a:cxnLst/>
              <a:rect l="l" t="t" r="r" b="b"/>
              <a:pathLst>
                <a:path w="349250" h="467994">
                  <a:moveTo>
                    <a:pt x="320928" y="397103"/>
                  </a:moveTo>
                  <a:lnTo>
                    <a:pt x="320928" y="450189"/>
                  </a:lnTo>
                  <a:lnTo>
                    <a:pt x="327979" y="454548"/>
                  </a:lnTo>
                  <a:lnTo>
                    <a:pt x="349250" y="467461"/>
                  </a:lnTo>
                  <a:lnTo>
                    <a:pt x="349250" y="414375"/>
                  </a:lnTo>
                  <a:lnTo>
                    <a:pt x="320928" y="397103"/>
                  </a:lnTo>
                  <a:close/>
                </a:path>
                <a:path w="349250" h="467994">
                  <a:moveTo>
                    <a:pt x="187325" y="91414"/>
                  </a:moveTo>
                  <a:lnTo>
                    <a:pt x="196142" y="142986"/>
                  </a:lnTo>
                  <a:lnTo>
                    <a:pt x="240156" y="401040"/>
                  </a:lnTo>
                  <a:lnTo>
                    <a:pt x="271906" y="420344"/>
                  </a:lnTo>
                  <a:lnTo>
                    <a:pt x="289441" y="339191"/>
                  </a:lnTo>
                  <a:lnTo>
                    <a:pt x="257048" y="339191"/>
                  </a:lnTo>
                  <a:lnTo>
                    <a:pt x="219709" y="111099"/>
                  </a:lnTo>
                  <a:lnTo>
                    <a:pt x="187325" y="91414"/>
                  </a:lnTo>
                  <a:close/>
                </a:path>
                <a:path w="349250" h="467994">
                  <a:moveTo>
                    <a:pt x="293243" y="155930"/>
                  </a:moveTo>
                  <a:lnTo>
                    <a:pt x="257048" y="339191"/>
                  </a:lnTo>
                  <a:lnTo>
                    <a:pt x="289441" y="339191"/>
                  </a:lnTo>
                  <a:lnTo>
                    <a:pt x="324866" y="175234"/>
                  </a:lnTo>
                  <a:lnTo>
                    <a:pt x="293243" y="155930"/>
                  </a:lnTo>
                  <a:close/>
                </a:path>
                <a:path w="349250" h="467994">
                  <a:moveTo>
                    <a:pt x="144525" y="289534"/>
                  </a:moveTo>
                  <a:lnTo>
                    <a:pt x="144525" y="342620"/>
                  </a:lnTo>
                  <a:lnTo>
                    <a:pt x="151576" y="346979"/>
                  </a:lnTo>
                  <a:lnTo>
                    <a:pt x="172847" y="359892"/>
                  </a:lnTo>
                  <a:lnTo>
                    <a:pt x="172847" y="306806"/>
                  </a:lnTo>
                  <a:lnTo>
                    <a:pt x="144525" y="289534"/>
                  </a:lnTo>
                  <a:close/>
                </a:path>
                <a:path w="349250" h="467994">
                  <a:moveTo>
                    <a:pt x="0" y="164185"/>
                  </a:moveTo>
                  <a:lnTo>
                    <a:pt x="5905" y="208857"/>
                  </a:lnTo>
                  <a:lnTo>
                    <a:pt x="17906" y="246100"/>
                  </a:lnTo>
                  <a:lnTo>
                    <a:pt x="47642" y="287051"/>
                  </a:lnTo>
                  <a:lnTo>
                    <a:pt x="86157" y="306308"/>
                  </a:lnTo>
                  <a:lnTo>
                    <a:pt x="92964" y="306044"/>
                  </a:lnTo>
                  <a:lnTo>
                    <a:pt x="118221" y="268976"/>
                  </a:lnTo>
                  <a:lnTo>
                    <a:pt x="119665" y="255879"/>
                  </a:lnTo>
                  <a:lnTo>
                    <a:pt x="77977" y="255879"/>
                  </a:lnTo>
                  <a:lnTo>
                    <a:pt x="70739" y="255371"/>
                  </a:lnTo>
                  <a:lnTo>
                    <a:pt x="39624" y="223367"/>
                  </a:lnTo>
                  <a:lnTo>
                    <a:pt x="28955" y="176631"/>
                  </a:lnTo>
                  <a:lnTo>
                    <a:pt x="0" y="164185"/>
                  </a:lnTo>
                  <a:close/>
                </a:path>
                <a:path w="349250" h="467994">
                  <a:moveTo>
                    <a:pt x="36429" y="0"/>
                  </a:moveTo>
                  <a:lnTo>
                    <a:pt x="6889" y="33438"/>
                  </a:lnTo>
                  <a:lnTo>
                    <a:pt x="5412" y="54584"/>
                  </a:lnTo>
                  <a:lnTo>
                    <a:pt x="6171" y="69365"/>
                  </a:lnTo>
                  <a:lnTo>
                    <a:pt x="18923" y="117068"/>
                  </a:lnTo>
                  <a:lnTo>
                    <a:pt x="41461" y="152429"/>
                  </a:lnTo>
                  <a:lnTo>
                    <a:pt x="61005" y="174242"/>
                  </a:lnTo>
                  <a:lnTo>
                    <a:pt x="67802" y="181742"/>
                  </a:lnTo>
                  <a:lnTo>
                    <a:pt x="89153" y="216128"/>
                  </a:lnTo>
                  <a:lnTo>
                    <a:pt x="90170" y="239115"/>
                  </a:lnTo>
                  <a:lnTo>
                    <a:pt x="87756" y="246608"/>
                  </a:lnTo>
                  <a:lnTo>
                    <a:pt x="82930" y="251307"/>
                  </a:lnTo>
                  <a:lnTo>
                    <a:pt x="77977" y="255879"/>
                  </a:lnTo>
                  <a:lnTo>
                    <a:pt x="119665" y="255879"/>
                  </a:lnTo>
                  <a:lnTo>
                    <a:pt x="119915" y="249529"/>
                  </a:lnTo>
                  <a:lnTo>
                    <a:pt x="119953" y="244762"/>
                  </a:lnTo>
                  <a:lnTo>
                    <a:pt x="119655" y="234078"/>
                  </a:lnTo>
                  <a:lnTo>
                    <a:pt x="110934" y="188710"/>
                  </a:lnTo>
                  <a:lnTo>
                    <a:pt x="91858" y="152247"/>
                  </a:lnTo>
                  <a:lnTo>
                    <a:pt x="55747" y="110603"/>
                  </a:lnTo>
                  <a:lnTo>
                    <a:pt x="47894" y="101129"/>
                  </a:lnTo>
                  <a:lnTo>
                    <a:pt x="42066" y="92989"/>
                  </a:lnTo>
                  <a:lnTo>
                    <a:pt x="38226" y="86207"/>
                  </a:lnTo>
                  <a:lnTo>
                    <a:pt x="35305" y="79730"/>
                  </a:lnTo>
                  <a:lnTo>
                    <a:pt x="33781" y="73126"/>
                  </a:lnTo>
                  <a:lnTo>
                    <a:pt x="33781" y="59410"/>
                  </a:lnTo>
                  <a:lnTo>
                    <a:pt x="35305" y="54584"/>
                  </a:lnTo>
                  <a:lnTo>
                    <a:pt x="38480" y="52298"/>
                  </a:lnTo>
                  <a:lnTo>
                    <a:pt x="43433" y="48615"/>
                  </a:lnTo>
                  <a:lnTo>
                    <a:pt x="96599" y="48615"/>
                  </a:lnTo>
                  <a:lnTo>
                    <a:pt x="93132" y="42058"/>
                  </a:lnTo>
                  <a:lnTo>
                    <a:pt x="59181" y="8483"/>
                  </a:lnTo>
                  <a:lnTo>
                    <a:pt x="43402" y="1228"/>
                  </a:lnTo>
                  <a:lnTo>
                    <a:pt x="36429" y="0"/>
                  </a:lnTo>
                  <a:close/>
                </a:path>
                <a:path w="349250" h="467994">
                  <a:moveTo>
                    <a:pt x="96599" y="48615"/>
                  </a:moveTo>
                  <a:lnTo>
                    <a:pt x="43433" y="48615"/>
                  </a:lnTo>
                  <a:lnTo>
                    <a:pt x="50165" y="49377"/>
                  </a:lnTo>
                  <a:lnTo>
                    <a:pt x="58927" y="54711"/>
                  </a:lnTo>
                  <a:lnTo>
                    <a:pt x="82946" y="91064"/>
                  </a:lnTo>
                  <a:lnTo>
                    <a:pt x="85978" y="111353"/>
                  </a:lnTo>
                  <a:lnTo>
                    <a:pt x="115824" y="126974"/>
                  </a:lnTo>
                  <a:lnTo>
                    <a:pt x="114609" y="108090"/>
                  </a:lnTo>
                  <a:lnTo>
                    <a:pt x="111728" y="90112"/>
                  </a:lnTo>
                  <a:lnTo>
                    <a:pt x="107180" y="73038"/>
                  </a:lnTo>
                  <a:lnTo>
                    <a:pt x="100965" y="56870"/>
                  </a:lnTo>
                  <a:lnTo>
                    <a:pt x="96599" y="4861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7577200" y="1785010"/>
              <a:ext cx="349250" cy="467995"/>
            </a:xfrm>
            <a:custGeom>
              <a:avLst/>
              <a:gdLst/>
              <a:ahLst/>
              <a:cxnLst/>
              <a:rect l="l" t="t" r="r" b="b"/>
              <a:pathLst>
                <a:path w="349250" h="467994">
                  <a:moveTo>
                    <a:pt x="320928" y="397103"/>
                  </a:moveTo>
                  <a:lnTo>
                    <a:pt x="327979" y="401391"/>
                  </a:lnTo>
                  <a:lnTo>
                    <a:pt x="335041" y="405691"/>
                  </a:lnTo>
                  <a:lnTo>
                    <a:pt x="342128" y="410015"/>
                  </a:lnTo>
                  <a:lnTo>
                    <a:pt x="349250" y="414375"/>
                  </a:lnTo>
                  <a:lnTo>
                    <a:pt x="349250" y="427634"/>
                  </a:lnTo>
                  <a:lnTo>
                    <a:pt x="349250" y="440918"/>
                  </a:lnTo>
                  <a:lnTo>
                    <a:pt x="349250" y="454201"/>
                  </a:lnTo>
                  <a:lnTo>
                    <a:pt x="349250" y="467461"/>
                  </a:lnTo>
                  <a:lnTo>
                    <a:pt x="342128" y="463172"/>
                  </a:lnTo>
                  <a:lnTo>
                    <a:pt x="335041" y="458872"/>
                  </a:lnTo>
                  <a:lnTo>
                    <a:pt x="327979" y="454548"/>
                  </a:lnTo>
                  <a:lnTo>
                    <a:pt x="320928" y="450189"/>
                  </a:lnTo>
                  <a:lnTo>
                    <a:pt x="320928" y="436929"/>
                  </a:lnTo>
                  <a:lnTo>
                    <a:pt x="320928" y="423646"/>
                  </a:lnTo>
                  <a:lnTo>
                    <a:pt x="320928" y="410362"/>
                  </a:lnTo>
                  <a:lnTo>
                    <a:pt x="320928" y="397103"/>
                  </a:lnTo>
                  <a:close/>
                </a:path>
                <a:path w="349250" h="467994">
                  <a:moveTo>
                    <a:pt x="144525" y="289534"/>
                  </a:moveTo>
                  <a:lnTo>
                    <a:pt x="151576" y="293822"/>
                  </a:lnTo>
                  <a:lnTo>
                    <a:pt x="158638" y="298122"/>
                  </a:lnTo>
                  <a:lnTo>
                    <a:pt x="165725" y="302446"/>
                  </a:lnTo>
                  <a:lnTo>
                    <a:pt x="172847" y="306806"/>
                  </a:lnTo>
                  <a:lnTo>
                    <a:pt x="172847" y="320065"/>
                  </a:lnTo>
                  <a:lnTo>
                    <a:pt x="172847" y="333349"/>
                  </a:lnTo>
                  <a:lnTo>
                    <a:pt x="172847" y="346632"/>
                  </a:lnTo>
                  <a:lnTo>
                    <a:pt x="172847" y="359892"/>
                  </a:lnTo>
                  <a:lnTo>
                    <a:pt x="165725" y="355603"/>
                  </a:lnTo>
                  <a:lnTo>
                    <a:pt x="158638" y="351303"/>
                  </a:lnTo>
                  <a:lnTo>
                    <a:pt x="151576" y="346979"/>
                  </a:lnTo>
                  <a:lnTo>
                    <a:pt x="144525" y="342620"/>
                  </a:lnTo>
                  <a:lnTo>
                    <a:pt x="144525" y="329360"/>
                  </a:lnTo>
                  <a:lnTo>
                    <a:pt x="144525" y="316077"/>
                  </a:lnTo>
                  <a:lnTo>
                    <a:pt x="144525" y="302793"/>
                  </a:lnTo>
                  <a:lnTo>
                    <a:pt x="144525" y="289534"/>
                  </a:lnTo>
                  <a:close/>
                </a:path>
                <a:path w="349250" h="467994">
                  <a:moveTo>
                    <a:pt x="187325" y="91414"/>
                  </a:moveTo>
                  <a:lnTo>
                    <a:pt x="227177" y="156729"/>
                  </a:lnTo>
                  <a:lnTo>
                    <a:pt x="234645" y="202342"/>
                  </a:lnTo>
                  <a:lnTo>
                    <a:pt x="242112" y="247948"/>
                  </a:lnTo>
                  <a:lnTo>
                    <a:pt x="249580" y="293560"/>
                  </a:lnTo>
                  <a:lnTo>
                    <a:pt x="257048" y="339191"/>
                  </a:lnTo>
                  <a:lnTo>
                    <a:pt x="266096" y="293375"/>
                  </a:lnTo>
                  <a:lnTo>
                    <a:pt x="275145" y="247560"/>
                  </a:lnTo>
                  <a:lnTo>
                    <a:pt x="284194" y="201745"/>
                  </a:lnTo>
                  <a:lnTo>
                    <a:pt x="293243" y="155930"/>
                  </a:lnTo>
                  <a:lnTo>
                    <a:pt x="301148" y="160768"/>
                  </a:lnTo>
                  <a:lnTo>
                    <a:pt x="309054" y="165582"/>
                  </a:lnTo>
                  <a:lnTo>
                    <a:pt x="316960" y="170396"/>
                  </a:lnTo>
                  <a:lnTo>
                    <a:pt x="324866" y="175234"/>
                  </a:lnTo>
                  <a:lnTo>
                    <a:pt x="314274" y="224244"/>
                  </a:lnTo>
                  <a:lnTo>
                    <a:pt x="303682" y="273272"/>
                  </a:lnTo>
                  <a:lnTo>
                    <a:pt x="293090" y="322306"/>
                  </a:lnTo>
                  <a:lnTo>
                    <a:pt x="282498" y="371334"/>
                  </a:lnTo>
                  <a:lnTo>
                    <a:pt x="271906" y="420344"/>
                  </a:lnTo>
                  <a:lnTo>
                    <a:pt x="263981" y="415506"/>
                  </a:lnTo>
                  <a:lnTo>
                    <a:pt x="256032" y="410692"/>
                  </a:lnTo>
                  <a:lnTo>
                    <a:pt x="231339" y="349415"/>
                  </a:lnTo>
                  <a:lnTo>
                    <a:pt x="222536" y="297793"/>
                  </a:lnTo>
                  <a:lnTo>
                    <a:pt x="213740" y="246179"/>
                  </a:lnTo>
                  <a:lnTo>
                    <a:pt x="204945" y="194575"/>
                  </a:lnTo>
                  <a:lnTo>
                    <a:pt x="196142" y="142986"/>
                  </a:lnTo>
                  <a:lnTo>
                    <a:pt x="187325" y="91414"/>
                  </a:lnTo>
                  <a:close/>
                </a:path>
                <a:path w="349250" h="467994">
                  <a:moveTo>
                    <a:pt x="59181" y="8483"/>
                  </a:moveTo>
                  <a:lnTo>
                    <a:pt x="93132" y="42058"/>
                  </a:lnTo>
                  <a:lnTo>
                    <a:pt x="111728" y="90112"/>
                  </a:lnTo>
                  <a:lnTo>
                    <a:pt x="115824" y="126974"/>
                  </a:lnTo>
                  <a:lnTo>
                    <a:pt x="108321" y="123068"/>
                  </a:lnTo>
                  <a:lnTo>
                    <a:pt x="100853" y="119163"/>
                  </a:lnTo>
                  <a:lnTo>
                    <a:pt x="93410" y="115258"/>
                  </a:lnTo>
                  <a:lnTo>
                    <a:pt x="85978" y="111353"/>
                  </a:lnTo>
                  <a:lnTo>
                    <a:pt x="84742" y="100613"/>
                  </a:lnTo>
                  <a:lnTo>
                    <a:pt x="82946" y="91064"/>
                  </a:lnTo>
                  <a:lnTo>
                    <a:pt x="58927" y="54711"/>
                  </a:lnTo>
                  <a:lnTo>
                    <a:pt x="43433" y="48615"/>
                  </a:lnTo>
                  <a:lnTo>
                    <a:pt x="38480" y="52298"/>
                  </a:lnTo>
                  <a:lnTo>
                    <a:pt x="35305" y="54584"/>
                  </a:lnTo>
                  <a:lnTo>
                    <a:pt x="33781" y="59410"/>
                  </a:lnTo>
                  <a:lnTo>
                    <a:pt x="33781" y="66649"/>
                  </a:lnTo>
                  <a:lnTo>
                    <a:pt x="33781" y="73126"/>
                  </a:lnTo>
                  <a:lnTo>
                    <a:pt x="55747" y="110603"/>
                  </a:lnTo>
                  <a:lnTo>
                    <a:pt x="65658" y="121386"/>
                  </a:lnTo>
                  <a:lnTo>
                    <a:pt x="75805" y="132435"/>
                  </a:lnTo>
                  <a:lnTo>
                    <a:pt x="102743" y="169624"/>
                  </a:lnTo>
                  <a:lnTo>
                    <a:pt x="116746" y="210163"/>
                  </a:lnTo>
                  <a:lnTo>
                    <a:pt x="120015" y="246989"/>
                  </a:lnTo>
                  <a:lnTo>
                    <a:pt x="119564" y="258441"/>
                  </a:lnTo>
                  <a:lnTo>
                    <a:pt x="104409" y="300218"/>
                  </a:lnTo>
                  <a:lnTo>
                    <a:pt x="86157" y="306308"/>
                  </a:lnTo>
                  <a:lnTo>
                    <a:pt x="78517" y="304821"/>
                  </a:lnTo>
                  <a:lnTo>
                    <a:pt x="36083" y="275421"/>
                  </a:lnTo>
                  <a:lnTo>
                    <a:pt x="11144" y="228407"/>
                  </a:lnTo>
                  <a:lnTo>
                    <a:pt x="2190" y="187450"/>
                  </a:lnTo>
                  <a:lnTo>
                    <a:pt x="0" y="164185"/>
                  </a:lnTo>
                  <a:lnTo>
                    <a:pt x="7239" y="167308"/>
                  </a:lnTo>
                  <a:lnTo>
                    <a:pt x="14477" y="170408"/>
                  </a:lnTo>
                  <a:lnTo>
                    <a:pt x="21716" y="173507"/>
                  </a:lnTo>
                  <a:lnTo>
                    <a:pt x="28955" y="176631"/>
                  </a:lnTo>
                  <a:lnTo>
                    <a:pt x="30622" y="190416"/>
                  </a:lnTo>
                  <a:lnTo>
                    <a:pt x="32956" y="202809"/>
                  </a:lnTo>
                  <a:lnTo>
                    <a:pt x="48990" y="238829"/>
                  </a:lnTo>
                  <a:lnTo>
                    <a:pt x="77977" y="255879"/>
                  </a:lnTo>
                  <a:lnTo>
                    <a:pt x="82930" y="251307"/>
                  </a:lnTo>
                  <a:lnTo>
                    <a:pt x="87756" y="246608"/>
                  </a:lnTo>
                  <a:lnTo>
                    <a:pt x="90170" y="239115"/>
                  </a:lnTo>
                  <a:lnTo>
                    <a:pt x="90170" y="228955"/>
                  </a:lnTo>
                  <a:lnTo>
                    <a:pt x="90170" y="222351"/>
                  </a:lnTo>
                  <a:lnTo>
                    <a:pt x="89153" y="216128"/>
                  </a:lnTo>
                  <a:lnTo>
                    <a:pt x="87122" y="210286"/>
                  </a:lnTo>
                  <a:lnTo>
                    <a:pt x="85090" y="204444"/>
                  </a:lnTo>
                  <a:lnTo>
                    <a:pt x="61005" y="174242"/>
                  </a:lnTo>
                  <a:lnTo>
                    <a:pt x="52577" y="165074"/>
                  </a:lnTo>
                  <a:lnTo>
                    <a:pt x="41461" y="152429"/>
                  </a:lnTo>
                  <a:lnTo>
                    <a:pt x="18923" y="117068"/>
                  </a:lnTo>
                  <a:lnTo>
                    <a:pt x="6171" y="69365"/>
                  </a:lnTo>
                  <a:lnTo>
                    <a:pt x="5333" y="53060"/>
                  </a:lnTo>
                  <a:lnTo>
                    <a:pt x="5718" y="42820"/>
                  </a:lnTo>
                  <a:lnTo>
                    <a:pt x="22098" y="1879"/>
                  </a:lnTo>
                  <a:lnTo>
                    <a:pt x="36429" y="0"/>
                  </a:lnTo>
                  <a:lnTo>
                    <a:pt x="43402" y="1228"/>
                  </a:lnTo>
                  <a:lnTo>
                    <a:pt x="50994" y="4052"/>
                  </a:lnTo>
                  <a:lnTo>
                    <a:pt x="59181" y="8483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224400" y="1845183"/>
              <a:ext cx="323850" cy="445770"/>
            </a:xfrm>
            <a:custGeom>
              <a:avLst/>
              <a:gdLst/>
              <a:ahLst/>
              <a:cxnLst/>
              <a:rect l="l" t="t" r="r" b="b"/>
              <a:pathLst>
                <a:path w="323850" h="445769">
                  <a:moveTo>
                    <a:pt x="187198" y="50164"/>
                  </a:moveTo>
                  <a:lnTo>
                    <a:pt x="153162" y="65658"/>
                  </a:lnTo>
                  <a:lnTo>
                    <a:pt x="208787" y="351027"/>
                  </a:lnTo>
                  <a:lnTo>
                    <a:pt x="242443" y="335914"/>
                  </a:lnTo>
                  <a:lnTo>
                    <a:pt x="254652" y="262254"/>
                  </a:lnTo>
                  <a:lnTo>
                    <a:pt x="226695" y="262254"/>
                  </a:lnTo>
                  <a:lnTo>
                    <a:pt x="187198" y="50164"/>
                  </a:lnTo>
                  <a:close/>
                </a:path>
                <a:path w="323850" h="445769">
                  <a:moveTo>
                    <a:pt x="323850" y="239521"/>
                  </a:moveTo>
                  <a:lnTo>
                    <a:pt x="293877" y="252983"/>
                  </a:lnTo>
                  <a:lnTo>
                    <a:pt x="293877" y="312546"/>
                  </a:lnTo>
                  <a:lnTo>
                    <a:pt x="323850" y="298957"/>
                  </a:lnTo>
                  <a:lnTo>
                    <a:pt x="323850" y="239521"/>
                  </a:lnTo>
                  <a:close/>
                </a:path>
                <a:path w="323850" h="445769">
                  <a:moveTo>
                    <a:pt x="298196" y="0"/>
                  </a:moveTo>
                  <a:lnTo>
                    <a:pt x="264795" y="15112"/>
                  </a:lnTo>
                  <a:lnTo>
                    <a:pt x="226695" y="262254"/>
                  </a:lnTo>
                  <a:lnTo>
                    <a:pt x="254652" y="262254"/>
                  </a:lnTo>
                  <a:lnTo>
                    <a:pt x="282222" y="95931"/>
                  </a:lnTo>
                  <a:lnTo>
                    <a:pt x="298196" y="0"/>
                  </a:lnTo>
                  <a:close/>
                </a:path>
                <a:path w="323850" h="445769">
                  <a:moveTo>
                    <a:pt x="138811" y="323214"/>
                  </a:moveTo>
                  <a:lnTo>
                    <a:pt x="108965" y="336676"/>
                  </a:lnTo>
                  <a:lnTo>
                    <a:pt x="108965" y="396239"/>
                  </a:lnTo>
                  <a:lnTo>
                    <a:pt x="138811" y="382777"/>
                  </a:lnTo>
                  <a:lnTo>
                    <a:pt x="138811" y="323214"/>
                  </a:lnTo>
                  <a:close/>
                </a:path>
                <a:path w="323850" h="445769">
                  <a:moveTo>
                    <a:pt x="106679" y="86613"/>
                  </a:moveTo>
                  <a:lnTo>
                    <a:pt x="0" y="135000"/>
                  </a:lnTo>
                  <a:lnTo>
                    <a:pt x="0" y="445642"/>
                  </a:lnTo>
                  <a:lnTo>
                    <a:pt x="31369" y="431291"/>
                  </a:lnTo>
                  <a:lnTo>
                    <a:pt x="31369" y="299338"/>
                  </a:lnTo>
                  <a:lnTo>
                    <a:pt x="96393" y="269875"/>
                  </a:lnTo>
                  <a:lnTo>
                    <a:pt x="96393" y="246761"/>
                  </a:lnTo>
                  <a:lnTo>
                    <a:pt x="31369" y="246761"/>
                  </a:lnTo>
                  <a:lnTo>
                    <a:pt x="31369" y="173227"/>
                  </a:lnTo>
                  <a:lnTo>
                    <a:pt x="106679" y="139191"/>
                  </a:lnTo>
                  <a:lnTo>
                    <a:pt x="106679" y="86613"/>
                  </a:lnTo>
                  <a:close/>
                </a:path>
                <a:path w="323850" h="445769">
                  <a:moveTo>
                    <a:pt x="96393" y="217424"/>
                  </a:moveTo>
                  <a:lnTo>
                    <a:pt x="31369" y="246761"/>
                  </a:lnTo>
                  <a:lnTo>
                    <a:pt x="96393" y="246761"/>
                  </a:lnTo>
                  <a:lnTo>
                    <a:pt x="96393" y="217424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4224400" y="1845183"/>
              <a:ext cx="323850" cy="445770"/>
            </a:xfrm>
            <a:custGeom>
              <a:avLst/>
              <a:gdLst/>
              <a:ahLst/>
              <a:cxnLst/>
              <a:rect l="l" t="t" r="r" b="b"/>
              <a:pathLst>
                <a:path w="323850" h="445769">
                  <a:moveTo>
                    <a:pt x="293877" y="252983"/>
                  </a:moveTo>
                  <a:lnTo>
                    <a:pt x="301382" y="249630"/>
                  </a:lnTo>
                  <a:lnTo>
                    <a:pt x="308863" y="246252"/>
                  </a:lnTo>
                  <a:lnTo>
                    <a:pt x="316345" y="242875"/>
                  </a:lnTo>
                  <a:lnTo>
                    <a:pt x="323850" y="239521"/>
                  </a:lnTo>
                  <a:lnTo>
                    <a:pt x="323850" y="254380"/>
                  </a:lnTo>
                  <a:lnTo>
                    <a:pt x="323850" y="269239"/>
                  </a:lnTo>
                  <a:lnTo>
                    <a:pt x="323850" y="284099"/>
                  </a:lnTo>
                  <a:lnTo>
                    <a:pt x="323850" y="298957"/>
                  </a:lnTo>
                  <a:lnTo>
                    <a:pt x="316345" y="302367"/>
                  </a:lnTo>
                  <a:lnTo>
                    <a:pt x="308863" y="305752"/>
                  </a:lnTo>
                  <a:lnTo>
                    <a:pt x="301382" y="309137"/>
                  </a:lnTo>
                  <a:lnTo>
                    <a:pt x="293877" y="312546"/>
                  </a:lnTo>
                  <a:lnTo>
                    <a:pt x="293877" y="297668"/>
                  </a:lnTo>
                  <a:lnTo>
                    <a:pt x="293877" y="282765"/>
                  </a:lnTo>
                  <a:lnTo>
                    <a:pt x="293877" y="267862"/>
                  </a:lnTo>
                  <a:lnTo>
                    <a:pt x="293877" y="252983"/>
                  </a:lnTo>
                  <a:close/>
                </a:path>
                <a:path w="323850" h="445769">
                  <a:moveTo>
                    <a:pt x="108965" y="336676"/>
                  </a:moveTo>
                  <a:lnTo>
                    <a:pt x="116415" y="333323"/>
                  </a:lnTo>
                  <a:lnTo>
                    <a:pt x="123888" y="329945"/>
                  </a:lnTo>
                  <a:lnTo>
                    <a:pt x="131361" y="326568"/>
                  </a:lnTo>
                  <a:lnTo>
                    <a:pt x="138811" y="323214"/>
                  </a:lnTo>
                  <a:lnTo>
                    <a:pt x="138811" y="338075"/>
                  </a:lnTo>
                  <a:lnTo>
                    <a:pt x="138811" y="352948"/>
                  </a:lnTo>
                  <a:lnTo>
                    <a:pt x="138811" y="367845"/>
                  </a:lnTo>
                  <a:lnTo>
                    <a:pt x="138811" y="382777"/>
                  </a:lnTo>
                  <a:lnTo>
                    <a:pt x="131361" y="386131"/>
                  </a:lnTo>
                  <a:lnTo>
                    <a:pt x="123888" y="389508"/>
                  </a:lnTo>
                  <a:lnTo>
                    <a:pt x="116415" y="392886"/>
                  </a:lnTo>
                  <a:lnTo>
                    <a:pt x="108965" y="396239"/>
                  </a:lnTo>
                  <a:lnTo>
                    <a:pt x="108965" y="381379"/>
                  </a:lnTo>
                  <a:lnTo>
                    <a:pt x="108965" y="366506"/>
                  </a:lnTo>
                  <a:lnTo>
                    <a:pt x="108965" y="351609"/>
                  </a:lnTo>
                  <a:lnTo>
                    <a:pt x="108965" y="336676"/>
                  </a:lnTo>
                  <a:close/>
                </a:path>
                <a:path w="323850" h="445769">
                  <a:moveTo>
                    <a:pt x="153162" y="65658"/>
                  </a:moveTo>
                  <a:lnTo>
                    <a:pt x="161659" y="61773"/>
                  </a:lnTo>
                  <a:lnTo>
                    <a:pt x="170179" y="57912"/>
                  </a:lnTo>
                  <a:lnTo>
                    <a:pt x="178700" y="54050"/>
                  </a:lnTo>
                  <a:lnTo>
                    <a:pt x="187198" y="50164"/>
                  </a:lnTo>
                  <a:lnTo>
                    <a:pt x="197084" y="103199"/>
                  </a:lnTo>
                  <a:lnTo>
                    <a:pt x="206946" y="156209"/>
                  </a:lnTo>
                  <a:lnTo>
                    <a:pt x="216808" y="209220"/>
                  </a:lnTo>
                  <a:lnTo>
                    <a:pt x="226695" y="262254"/>
                  </a:lnTo>
                  <a:lnTo>
                    <a:pt x="234315" y="212802"/>
                  </a:lnTo>
                  <a:lnTo>
                    <a:pt x="241935" y="163355"/>
                  </a:lnTo>
                  <a:lnTo>
                    <a:pt x="249555" y="113921"/>
                  </a:lnTo>
                  <a:lnTo>
                    <a:pt x="257175" y="64504"/>
                  </a:lnTo>
                  <a:lnTo>
                    <a:pt x="264795" y="15112"/>
                  </a:lnTo>
                  <a:lnTo>
                    <a:pt x="298196" y="0"/>
                  </a:lnTo>
                  <a:lnTo>
                    <a:pt x="290202" y="47958"/>
                  </a:lnTo>
                  <a:lnTo>
                    <a:pt x="282222" y="95931"/>
                  </a:lnTo>
                  <a:lnTo>
                    <a:pt x="274252" y="143914"/>
                  </a:lnTo>
                  <a:lnTo>
                    <a:pt x="266292" y="191906"/>
                  </a:lnTo>
                  <a:lnTo>
                    <a:pt x="258339" y="239905"/>
                  </a:lnTo>
                  <a:lnTo>
                    <a:pt x="250389" y="287909"/>
                  </a:lnTo>
                  <a:lnTo>
                    <a:pt x="242443" y="335914"/>
                  </a:lnTo>
                  <a:lnTo>
                    <a:pt x="233987" y="339651"/>
                  </a:lnTo>
                  <a:lnTo>
                    <a:pt x="225567" y="343423"/>
                  </a:lnTo>
                  <a:lnTo>
                    <a:pt x="217171" y="347219"/>
                  </a:lnTo>
                  <a:lnTo>
                    <a:pt x="208787" y="351027"/>
                  </a:lnTo>
                  <a:lnTo>
                    <a:pt x="199516" y="303466"/>
                  </a:lnTo>
                  <a:lnTo>
                    <a:pt x="190245" y="255904"/>
                  </a:lnTo>
                  <a:lnTo>
                    <a:pt x="180974" y="208343"/>
                  </a:lnTo>
                  <a:lnTo>
                    <a:pt x="171703" y="160781"/>
                  </a:lnTo>
                  <a:lnTo>
                    <a:pt x="162432" y="113220"/>
                  </a:lnTo>
                  <a:lnTo>
                    <a:pt x="153162" y="65658"/>
                  </a:lnTo>
                  <a:close/>
                </a:path>
                <a:path w="323850" h="445769">
                  <a:moveTo>
                    <a:pt x="0" y="135000"/>
                  </a:moveTo>
                  <a:lnTo>
                    <a:pt x="26670" y="122904"/>
                  </a:lnTo>
                  <a:lnTo>
                    <a:pt x="53340" y="110807"/>
                  </a:lnTo>
                  <a:lnTo>
                    <a:pt x="80010" y="98710"/>
                  </a:lnTo>
                  <a:lnTo>
                    <a:pt x="106679" y="86613"/>
                  </a:lnTo>
                  <a:lnTo>
                    <a:pt x="106679" y="99758"/>
                  </a:lnTo>
                  <a:lnTo>
                    <a:pt x="106679" y="112902"/>
                  </a:lnTo>
                  <a:lnTo>
                    <a:pt x="106679" y="126047"/>
                  </a:lnTo>
                  <a:lnTo>
                    <a:pt x="106679" y="139191"/>
                  </a:lnTo>
                  <a:lnTo>
                    <a:pt x="87840" y="147689"/>
                  </a:lnTo>
                  <a:lnTo>
                    <a:pt x="69024" y="156209"/>
                  </a:lnTo>
                  <a:lnTo>
                    <a:pt x="50208" y="164730"/>
                  </a:lnTo>
                  <a:lnTo>
                    <a:pt x="31369" y="173227"/>
                  </a:lnTo>
                  <a:lnTo>
                    <a:pt x="31369" y="191611"/>
                  </a:lnTo>
                  <a:lnTo>
                    <a:pt x="31369" y="209994"/>
                  </a:lnTo>
                  <a:lnTo>
                    <a:pt x="31369" y="228377"/>
                  </a:lnTo>
                  <a:lnTo>
                    <a:pt x="31369" y="246761"/>
                  </a:lnTo>
                  <a:lnTo>
                    <a:pt x="47636" y="239426"/>
                  </a:lnTo>
                  <a:lnTo>
                    <a:pt x="63881" y="232092"/>
                  </a:lnTo>
                  <a:lnTo>
                    <a:pt x="80125" y="224758"/>
                  </a:lnTo>
                  <a:lnTo>
                    <a:pt x="96393" y="217424"/>
                  </a:lnTo>
                  <a:lnTo>
                    <a:pt x="96393" y="230495"/>
                  </a:lnTo>
                  <a:lnTo>
                    <a:pt x="96393" y="243601"/>
                  </a:lnTo>
                  <a:lnTo>
                    <a:pt x="96393" y="256732"/>
                  </a:lnTo>
                  <a:lnTo>
                    <a:pt x="96393" y="269875"/>
                  </a:lnTo>
                  <a:lnTo>
                    <a:pt x="80125" y="277282"/>
                  </a:lnTo>
                  <a:lnTo>
                    <a:pt x="63881" y="284654"/>
                  </a:lnTo>
                  <a:lnTo>
                    <a:pt x="47636" y="292002"/>
                  </a:lnTo>
                  <a:lnTo>
                    <a:pt x="31369" y="299338"/>
                  </a:lnTo>
                  <a:lnTo>
                    <a:pt x="31369" y="332315"/>
                  </a:lnTo>
                  <a:lnTo>
                    <a:pt x="31369" y="365315"/>
                  </a:lnTo>
                  <a:lnTo>
                    <a:pt x="31369" y="398315"/>
                  </a:lnTo>
                  <a:lnTo>
                    <a:pt x="31369" y="431291"/>
                  </a:lnTo>
                  <a:lnTo>
                    <a:pt x="23538" y="434891"/>
                  </a:lnTo>
                  <a:lnTo>
                    <a:pt x="15684" y="438467"/>
                  </a:lnTo>
                  <a:lnTo>
                    <a:pt x="7830" y="442043"/>
                  </a:lnTo>
                  <a:lnTo>
                    <a:pt x="0" y="445642"/>
                  </a:lnTo>
                  <a:lnTo>
                    <a:pt x="0" y="393836"/>
                  </a:lnTo>
                  <a:lnTo>
                    <a:pt x="0" y="342048"/>
                  </a:lnTo>
                  <a:lnTo>
                    <a:pt x="0" y="290274"/>
                  </a:lnTo>
                  <a:lnTo>
                    <a:pt x="0" y="238510"/>
                  </a:lnTo>
                  <a:lnTo>
                    <a:pt x="0" y="186754"/>
                  </a:lnTo>
                  <a:lnTo>
                    <a:pt x="0" y="135000"/>
                  </a:lnTo>
                  <a:close/>
                </a:path>
              </a:pathLst>
            </a:custGeom>
            <a:ln w="9144">
              <a:solidFill>
                <a:srgbClr val="CC99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662346" y="5085854"/>
              <a:ext cx="622300" cy="389890"/>
            </a:xfrm>
            <a:custGeom>
              <a:avLst/>
              <a:gdLst/>
              <a:ahLst/>
              <a:cxnLst/>
              <a:rect l="l" t="t" r="r" b="b"/>
              <a:pathLst>
                <a:path w="622300" h="389889">
                  <a:moveTo>
                    <a:pt x="343814" y="366331"/>
                  </a:moveTo>
                  <a:lnTo>
                    <a:pt x="145999" y="241122"/>
                  </a:lnTo>
                  <a:lnTo>
                    <a:pt x="207225" y="204025"/>
                  </a:lnTo>
                  <a:lnTo>
                    <a:pt x="169545" y="176199"/>
                  </a:lnTo>
                  <a:lnTo>
                    <a:pt x="0" y="282867"/>
                  </a:lnTo>
                  <a:lnTo>
                    <a:pt x="37680" y="306044"/>
                  </a:lnTo>
                  <a:lnTo>
                    <a:pt x="103619" y="268947"/>
                  </a:lnTo>
                  <a:lnTo>
                    <a:pt x="301434" y="389509"/>
                  </a:lnTo>
                  <a:lnTo>
                    <a:pt x="343814" y="366331"/>
                  </a:lnTo>
                  <a:close/>
                </a:path>
                <a:path w="622300" h="389889">
                  <a:moveTo>
                    <a:pt x="621703" y="199390"/>
                  </a:moveTo>
                  <a:lnTo>
                    <a:pt x="456844" y="0"/>
                  </a:lnTo>
                  <a:lnTo>
                    <a:pt x="414464" y="32461"/>
                  </a:lnTo>
                  <a:lnTo>
                    <a:pt x="536917" y="171564"/>
                  </a:lnTo>
                  <a:lnTo>
                    <a:pt x="306133" y="97383"/>
                  </a:lnTo>
                  <a:lnTo>
                    <a:pt x="259029" y="125209"/>
                  </a:lnTo>
                  <a:lnTo>
                    <a:pt x="574598" y="227215"/>
                  </a:lnTo>
                  <a:lnTo>
                    <a:pt x="621703" y="199390"/>
                  </a:lnTo>
                  <a:close/>
                </a:path>
              </a:pathLst>
            </a:custGeom>
            <a:solidFill>
              <a:srgbClr val="DA241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3233800" y="1356010"/>
              <a:ext cx="666750" cy="593725"/>
            </a:xfrm>
            <a:custGeom>
              <a:avLst/>
              <a:gdLst/>
              <a:ahLst/>
              <a:cxnLst/>
              <a:rect l="l" t="t" r="r" b="b"/>
              <a:pathLst>
                <a:path w="666750" h="593725">
                  <a:moveTo>
                    <a:pt x="565657" y="0"/>
                  </a:moveTo>
                  <a:lnTo>
                    <a:pt x="547417" y="214"/>
                  </a:lnTo>
                  <a:lnTo>
                    <a:pt x="526414" y="5810"/>
                  </a:lnTo>
                  <a:lnTo>
                    <a:pt x="390398" y="56356"/>
                  </a:lnTo>
                  <a:lnTo>
                    <a:pt x="390398" y="484727"/>
                  </a:lnTo>
                  <a:lnTo>
                    <a:pt x="477774" y="452342"/>
                  </a:lnTo>
                  <a:lnTo>
                    <a:pt x="477774" y="297783"/>
                  </a:lnTo>
                  <a:lnTo>
                    <a:pt x="517651" y="282924"/>
                  </a:lnTo>
                  <a:lnTo>
                    <a:pt x="561086" y="257476"/>
                  </a:lnTo>
                  <a:lnTo>
                    <a:pt x="591947" y="218027"/>
                  </a:lnTo>
                  <a:lnTo>
                    <a:pt x="599113" y="201771"/>
                  </a:lnTo>
                  <a:lnTo>
                    <a:pt x="477774" y="201771"/>
                  </a:lnTo>
                  <a:lnTo>
                    <a:pt x="477774" y="120237"/>
                  </a:lnTo>
                  <a:lnTo>
                    <a:pt x="484124" y="117824"/>
                  </a:lnTo>
                  <a:lnTo>
                    <a:pt x="490347" y="115538"/>
                  </a:lnTo>
                  <a:lnTo>
                    <a:pt x="496697" y="113125"/>
                  </a:lnTo>
                  <a:lnTo>
                    <a:pt x="506223" y="110364"/>
                  </a:lnTo>
                  <a:lnTo>
                    <a:pt x="514048" y="109712"/>
                  </a:lnTo>
                  <a:lnTo>
                    <a:pt x="616410" y="109712"/>
                  </a:lnTo>
                  <a:lnTo>
                    <a:pt x="616585" y="106140"/>
                  </a:lnTo>
                  <a:lnTo>
                    <a:pt x="610885" y="51641"/>
                  </a:lnTo>
                  <a:lnTo>
                    <a:pt x="593851" y="15716"/>
                  </a:lnTo>
                  <a:lnTo>
                    <a:pt x="581136" y="5167"/>
                  </a:lnTo>
                  <a:lnTo>
                    <a:pt x="565657" y="0"/>
                  </a:lnTo>
                  <a:close/>
                </a:path>
                <a:path w="666750" h="593725">
                  <a:moveTo>
                    <a:pt x="666750" y="254476"/>
                  </a:moveTo>
                  <a:lnTo>
                    <a:pt x="582802" y="285591"/>
                  </a:lnTo>
                  <a:lnTo>
                    <a:pt x="582802" y="413226"/>
                  </a:lnTo>
                  <a:lnTo>
                    <a:pt x="666750" y="382111"/>
                  </a:lnTo>
                  <a:lnTo>
                    <a:pt x="666750" y="254476"/>
                  </a:lnTo>
                  <a:close/>
                </a:path>
                <a:path w="666750" h="593725">
                  <a:moveTo>
                    <a:pt x="616410" y="109712"/>
                  </a:moveTo>
                  <a:lnTo>
                    <a:pt x="514048" y="109712"/>
                  </a:lnTo>
                  <a:lnTo>
                    <a:pt x="520182" y="111178"/>
                  </a:lnTo>
                  <a:lnTo>
                    <a:pt x="524637" y="114776"/>
                  </a:lnTo>
                  <a:lnTo>
                    <a:pt x="527730" y="119941"/>
                  </a:lnTo>
                  <a:lnTo>
                    <a:pt x="529955" y="126095"/>
                  </a:lnTo>
                  <a:lnTo>
                    <a:pt x="531298" y="133224"/>
                  </a:lnTo>
                  <a:lnTo>
                    <a:pt x="531749" y="141319"/>
                  </a:lnTo>
                  <a:lnTo>
                    <a:pt x="531227" y="149891"/>
                  </a:lnTo>
                  <a:lnTo>
                    <a:pt x="511937" y="186182"/>
                  </a:lnTo>
                  <a:lnTo>
                    <a:pt x="482981" y="199739"/>
                  </a:lnTo>
                  <a:lnTo>
                    <a:pt x="477774" y="201771"/>
                  </a:lnTo>
                  <a:lnTo>
                    <a:pt x="599113" y="201771"/>
                  </a:lnTo>
                  <a:lnTo>
                    <a:pt x="602708" y="193615"/>
                  </a:lnTo>
                  <a:lnTo>
                    <a:pt x="610409" y="166846"/>
                  </a:lnTo>
                  <a:lnTo>
                    <a:pt x="615039" y="137695"/>
                  </a:lnTo>
                  <a:lnTo>
                    <a:pt x="616410" y="109712"/>
                  </a:lnTo>
                  <a:close/>
                </a:path>
                <a:path w="666750" h="593725">
                  <a:moveTo>
                    <a:pt x="89535" y="168243"/>
                  </a:moveTo>
                  <a:lnTo>
                    <a:pt x="0" y="201517"/>
                  </a:lnTo>
                  <a:lnTo>
                    <a:pt x="98425" y="593312"/>
                  </a:lnTo>
                  <a:lnTo>
                    <a:pt x="189991" y="559276"/>
                  </a:lnTo>
                  <a:lnTo>
                    <a:pt x="213198" y="447643"/>
                  </a:lnTo>
                  <a:lnTo>
                    <a:pt x="144907" y="447643"/>
                  </a:lnTo>
                  <a:lnTo>
                    <a:pt x="108039" y="261338"/>
                  </a:lnTo>
                  <a:lnTo>
                    <a:pt x="89535" y="168243"/>
                  </a:lnTo>
                  <a:close/>
                </a:path>
                <a:path w="666750" h="593725">
                  <a:moveTo>
                    <a:pt x="345313" y="373856"/>
                  </a:moveTo>
                  <a:lnTo>
                    <a:pt x="261493" y="405098"/>
                  </a:lnTo>
                  <a:lnTo>
                    <a:pt x="261493" y="532733"/>
                  </a:lnTo>
                  <a:lnTo>
                    <a:pt x="345313" y="501491"/>
                  </a:lnTo>
                  <a:lnTo>
                    <a:pt x="345313" y="373856"/>
                  </a:lnTo>
                  <a:close/>
                </a:path>
                <a:path w="666750" h="593725">
                  <a:moveTo>
                    <a:pt x="286638" y="94964"/>
                  </a:moveTo>
                  <a:lnTo>
                    <a:pt x="199389" y="127349"/>
                  </a:lnTo>
                  <a:lnTo>
                    <a:pt x="144907" y="447643"/>
                  </a:lnTo>
                  <a:lnTo>
                    <a:pt x="213198" y="447643"/>
                  </a:lnTo>
                  <a:lnTo>
                    <a:pt x="286638" y="9496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812031" y="1605914"/>
              <a:ext cx="93091" cy="16789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3490721" y="1725294"/>
              <a:ext cx="92963" cy="168021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233800" y="1356010"/>
              <a:ext cx="616585" cy="593725"/>
            </a:xfrm>
            <a:custGeom>
              <a:avLst/>
              <a:gdLst/>
              <a:ahLst/>
              <a:cxnLst/>
              <a:rect l="l" t="t" r="r" b="b"/>
              <a:pathLst>
                <a:path w="616585" h="593725">
                  <a:moveTo>
                    <a:pt x="477774" y="120237"/>
                  </a:moveTo>
                  <a:lnTo>
                    <a:pt x="477774" y="140620"/>
                  </a:lnTo>
                  <a:lnTo>
                    <a:pt x="477774" y="161004"/>
                  </a:lnTo>
                  <a:lnTo>
                    <a:pt x="477774" y="181387"/>
                  </a:lnTo>
                  <a:lnTo>
                    <a:pt x="477774" y="201771"/>
                  </a:lnTo>
                  <a:lnTo>
                    <a:pt x="482981" y="199739"/>
                  </a:lnTo>
                  <a:lnTo>
                    <a:pt x="518560" y="180157"/>
                  </a:lnTo>
                  <a:lnTo>
                    <a:pt x="531749" y="141319"/>
                  </a:lnTo>
                  <a:lnTo>
                    <a:pt x="531298" y="133224"/>
                  </a:lnTo>
                  <a:lnTo>
                    <a:pt x="514048" y="109712"/>
                  </a:lnTo>
                  <a:lnTo>
                    <a:pt x="506223" y="110364"/>
                  </a:lnTo>
                  <a:lnTo>
                    <a:pt x="496697" y="113125"/>
                  </a:lnTo>
                  <a:lnTo>
                    <a:pt x="490347" y="115538"/>
                  </a:lnTo>
                  <a:lnTo>
                    <a:pt x="484124" y="117824"/>
                  </a:lnTo>
                  <a:lnTo>
                    <a:pt x="477774" y="120237"/>
                  </a:lnTo>
                  <a:close/>
                </a:path>
                <a:path w="616585" h="593725">
                  <a:moveTo>
                    <a:pt x="390398" y="56356"/>
                  </a:moveTo>
                  <a:lnTo>
                    <a:pt x="424402" y="43707"/>
                  </a:lnTo>
                  <a:lnTo>
                    <a:pt x="458406" y="31083"/>
                  </a:lnTo>
                  <a:lnTo>
                    <a:pt x="492410" y="18458"/>
                  </a:lnTo>
                  <a:lnTo>
                    <a:pt x="526414" y="5810"/>
                  </a:lnTo>
                  <a:lnTo>
                    <a:pt x="547417" y="214"/>
                  </a:lnTo>
                  <a:lnTo>
                    <a:pt x="565657" y="0"/>
                  </a:lnTo>
                  <a:lnTo>
                    <a:pt x="581136" y="5167"/>
                  </a:lnTo>
                  <a:lnTo>
                    <a:pt x="610885" y="51641"/>
                  </a:lnTo>
                  <a:lnTo>
                    <a:pt x="616585" y="106140"/>
                  </a:lnTo>
                  <a:lnTo>
                    <a:pt x="615039" y="137695"/>
                  </a:lnTo>
                  <a:lnTo>
                    <a:pt x="602708" y="193615"/>
                  </a:lnTo>
                  <a:lnTo>
                    <a:pt x="578088" y="239508"/>
                  </a:lnTo>
                  <a:lnTo>
                    <a:pt x="540940" y="271944"/>
                  </a:lnTo>
                  <a:lnTo>
                    <a:pt x="507652" y="286639"/>
                  </a:lnTo>
                  <a:lnTo>
                    <a:pt x="497665" y="290353"/>
                  </a:lnTo>
                  <a:lnTo>
                    <a:pt x="487701" y="294068"/>
                  </a:lnTo>
                  <a:lnTo>
                    <a:pt x="477774" y="297783"/>
                  </a:lnTo>
                  <a:lnTo>
                    <a:pt x="477774" y="336381"/>
                  </a:lnTo>
                  <a:lnTo>
                    <a:pt x="477774" y="375015"/>
                  </a:lnTo>
                  <a:lnTo>
                    <a:pt x="477774" y="413672"/>
                  </a:lnTo>
                  <a:lnTo>
                    <a:pt x="477774" y="452342"/>
                  </a:lnTo>
                  <a:lnTo>
                    <a:pt x="455941" y="460438"/>
                  </a:lnTo>
                  <a:lnTo>
                    <a:pt x="434086" y="468534"/>
                  </a:lnTo>
                  <a:lnTo>
                    <a:pt x="412230" y="476630"/>
                  </a:lnTo>
                  <a:lnTo>
                    <a:pt x="390398" y="484727"/>
                  </a:lnTo>
                  <a:lnTo>
                    <a:pt x="390398" y="109928"/>
                  </a:lnTo>
                  <a:lnTo>
                    <a:pt x="390398" y="56356"/>
                  </a:lnTo>
                  <a:close/>
                </a:path>
                <a:path w="616585" h="593725">
                  <a:moveTo>
                    <a:pt x="0" y="201517"/>
                  </a:moveTo>
                  <a:lnTo>
                    <a:pt x="22383" y="193210"/>
                  </a:lnTo>
                  <a:lnTo>
                    <a:pt x="44767" y="184880"/>
                  </a:lnTo>
                  <a:lnTo>
                    <a:pt x="67151" y="176549"/>
                  </a:lnTo>
                  <a:lnTo>
                    <a:pt x="98796" y="214789"/>
                  </a:lnTo>
                  <a:lnTo>
                    <a:pt x="108039" y="261338"/>
                  </a:lnTo>
                  <a:lnTo>
                    <a:pt x="117268" y="307895"/>
                  </a:lnTo>
                  <a:lnTo>
                    <a:pt x="126487" y="354462"/>
                  </a:lnTo>
                  <a:lnTo>
                    <a:pt x="135698" y="401044"/>
                  </a:lnTo>
                  <a:lnTo>
                    <a:pt x="144907" y="447643"/>
                  </a:lnTo>
                  <a:lnTo>
                    <a:pt x="153987" y="394249"/>
                  </a:lnTo>
                  <a:lnTo>
                    <a:pt x="163067" y="340869"/>
                  </a:lnTo>
                  <a:lnTo>
                    <a:pt x="172148" y="287496"/>
                  </a:lnTo>
                  <a:lnTo>
                    <a:pt x="181228" y="234123"/>
                  </a:lnTo>
                  <a:lnTo>
                    <a:pt x="190309" y="180743"/>
                  </a:lnTo>
                  <a:lnTo>
                    <a:pt x="199389" y="127349"/>
                  </a:lnTo>
                  <a:lnTo>
                    <a:pt x="221202" y="119253"/>
                  </a:lnTo>
                  <a:lnTo>
                    <a:pt x="243014" y="111156"/>
                  </a:lnTo>
                  <a:lnTo>
                    <a:pt x="264826" y="103060"/>
                  </a:lnTo>
                  <a:lnTo>
                    <a:pt x="286638" y="94964"/>
                  </a:lnTo>
                  <a:lnTo>
                    <a:pt x="275886" y="146568"/>
                  </a:lnTo>
                  <a:lnTo>
                    <a:pt x="265135" y="198171"/>
                  </a:lnTo>
                  <a:lnTo>
                    <a:pt x="254385" y="249772"/>
                  </a:lnTo>
                  <a:lnTo>
                    <a:pt x="243639" y="301370"/>
                  </a:lnTo>
                  <a:lnTo>
                    <a:pt x="232897" y="352964"/>
                  </a:lnTo>
                  <a:lnTo>
                    <a:pt x="222160" y="404552"/>
                  </a:lnTo>
                  <a:lnTo>
                    <a:pt x="211430" y="456134"/>
                  </a:lnTo>
                  <a:lnTo>
                    <a:pt x="200706" y="507709"/>
                  </a:lnTo>
                  <a:lnTo>
                    <a:pt x="189991" y="559276"/>
                  </a:lnTo>
                  <a:lnTo>
                    <a:pt x="167058" y="567826"/>
                  </a:lnTo>
                  <a:lnTo>
                    <a:pt x="144160" y="576341"/>
                  </a:lnTo>
                  <a:lnTo>
                    <a:pt x="121286" y="584833"/>
                  </a:lnTo>
                  <a:lnTo>
                    <a:pt x="98425" y="593312"/>
                  </a:lnTo>
                  <a:lnTo>
                    <a:pt x="86132" y="544353"/>
                  </a:lnTo>
                  <a:lnTo>
                    <a:pt x="73830" y="495393"/>
                  </a:lnTo>
                  <a:lnTo>
                    <a:pt x="61523" y="446430"/>
                  </a:lnTo>
                  <a:lnTo>
                    <a:pt x="49212" y="397462"/>
                  </a:lnTo>
                  <a:lnTo>
                    <a:pt x="36901" y="348488"/>
                  </a:lnTo>
                  <a:lnTo>
                    <a:pt x="24594" y="299507"/>
                  </a:lnTo>
                  <a:lnTo>
                    <a:pt x="12292" y="250517"/>
                  </a:lnTo>
                  <a:lnTo>
                    <a:pt x="0" y="201517"/>
                  </a:lnTo>
                  <a:close/>
                </a:path>
              </a:pathLst>
            </a:custGeom>
            <a:ln w="9144">
              <a:solidFill>
                <a:srgbClr val="CC99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7" name="object 17"/>
          <p:cNvGrpSpPr/>
          <p:nvPr/>
        </p:nvGrpSpPr>
        <p:grpSpPr>
          <a:xfrm>
            <a:off x="8487029" y="1295653"/>
            <a:ext cx="466725" cy="737870"/>
            <a:chOff x="8487029" y="1295653"/>
            <a:chExt cx="466725" cy="737870"/>
          </a:xfrm>
        </p:grpSpPr>
        <p:sp>
          <p:nvSpPr>
            <p:cNvPr id="18" name="object 18"/>
            <p:cNvSpPr/>
            <p:nvPr/>
          </p:nvSpPr>
          <p:spPr>
            <a:xfrm>
              <a:off x="8491601" y="1300225"/>
              <a:ext cx="457200" cy="728980"/>
            </a:xfrm>
            <a:custGeom>
              <a:avLst/>
              <a:gdLst/>
              <a:ahLst/>
              <a:cxnLst/>
              <a:rect l="l" t="t" r="r" b="b"/>
              <a:pathLst>
                <a:path w="457200" h="728980">
                  <a:moveTo>
                    <a:pt x="414908" y="619760"/>
                  </a:moveTo>
                  <a:lnTo>
                    <a:pt x="414908" y="699897"/>
                  </a:lnTo>
                  <a:lnTo>
                    <a:pt x="457200" y="728599"/>
                  </a:lnTo>
                  <a:lnTo>
                    <a:pt x="457200" y="648462"/>
                  </a:lnTo>
                  <a:lnTo>
                    <a:pt x="414908" y="619760"/>
                  </a:lnTo>
                  <a:close/>
                </a:path>
                <a:path w="457200" h="728980">
                  <a:moveTo>
                    <a:pt x="164210" y="449579"/>
                  </a:moveTo>
                  <a:lnTo>
                    <a:pt x="164210" y="529716"/>
                  </a:lnTo>
                  <a:lnTo>
                    <a:pt x="206375" y="558419"/>
                  </a:lnTo>
                  <a:lnTo>
                    <a:pt x="206375" y="478282"/>
                  </a:lnTo>
                  <a:lnTo>
                    <a:pt x="164210" y="449579"/>
                  </a:lnTo>
                  <a:close/>
                </a:path>
                <a:path w="457200" h="728980">
                  <a:moveTo>
                    <a:pt x="250698" y="170179"/>
                  </a:moveTo>
                  <a:lnTo>
                    <a:pt x="250698" y="588390"/>
                  </a:lnTo>
                  <a:lnTo>
                    <a:pt x="295148" y="618616"/>
                  </a:lnTo>
                  <a:lnTo>
                    <a:pt x="295148" y="460883"/>
                  </a:lnTo>
                  <a:lnTo>
                    <a:pt x="415315" y="460883"/>
                  </a:lnTo>
                  <a:lnTo>
                    <a:pt x="417528" y="447548"/>
                  </a:lnTo>
                  <a:lnTo>
                    <a:pt x="418899" y="431498"/>
                  </a:lnTo>
                  <a:lnTo>
                    <a:pt x="419097" y="423545"/>
                  </a:lnTo>
                  <a:lnTo>
                    <a:pt x="354583" y="423545"/>
                  </a:lnTo>
                  <a:lnTo>
                    <a:pt x="349087" y="422685"/>
                  </a:lnTo>
                  <a:lnTo>
                    <a:pt x="341289" y="419481"/>
                  </a:lnTo>
                  <a:lnTo>
                    <a:pt x="331473" y="414061"/>
                  </a:lnTo>
                  <a:lnTo>
                    <a:pt x="319404" y="406273"/>
                  </a:lnTo>
                  <a:lnTo>
                    <a:pt x="295148" y="389763"/>
                  </a:lnTo>
                  <a:lnTo>
                    <a:pt x="295148" y="271018"/>
                  </a:lnTo>
                  <a:lnTo>
                    <a:pt x="382494" y="271018"/>
                  </a:lnTo>
                  <a:lnTo>
                    <a:pt x="374903" y="260731"/>
                  </a:lnTo>
                  <a:lnTo>
                    <a:pt x="366950" y="252589"/>
                  </a:lnTo>
                  <a:lnTo>
                    <a:pt x="355473" y="242839"/>
                  </a:lnTo>
                  <a:lnTo>
                    <a:pt x="340471" y="231495"/>
                  </a:lnTo>
                  <a:lnTo>
                    <a:pt x="321945" y="218566"/>
                  </a:lnTo>
                  <a:lnTo>
                    <a:pt x="250698" y="170179"/>
                  </a:lnTo>
                  <a:close/>
                </a:path>
                <a:path w="457200" h="728980">
                  <a:moveTo>
                    <a:pt x="415315" y="460883"/>
                  </a:moveTo>
                  <a:lnTo>
                    <a:pt x="295148" y="460883"/>
                  </a:lnTo>
                  <a:lnTo>
                    <a:pt x="324103" y="480440"/>
                  </a:lnTo>
                  <a:lnTo>
                    <a:pt x="361322" y="502408"/>
                  </a:lnTo>
                  <a:lnTo>
                    <a:pt x="378078" y="507873"/>
                  </a:lnTo>
                  <a:lnTo>
                    <a:pt x="385699" y="506475"/>
                  </a:lnTo>
                  <a:lnTo>
                    <a:pt x="411988" y="473075"/>
                  </a:lnTo>
                  <a:lnTo>
                    <a:pt x="415315" y="460883"/>
                  </a:lnTo>
                  <a:close/>
                </a:path>
                <a:path w="457200" h="728980">
                  <a:moveTo>
                    <a:pt x="382494" y="271018"/>
                  </a:moveTo>
                  <a:lnTo>
                    <a:pt x="295148" y="271018"/>
                  </a:lnTo>
                  <a:lnTo>
                    <a:pt x="305831" y="278368"/>
                  </a:lnTo>
                  <a:lnTo>
                    <a:pt x="316610" y="285623"/>
                  </a:lnTo>
                  <a:lnTo>
                    <a:pt x="327612" y="293294"/>
                  </a:lnTo>
                  <a:lnTo>
                    <a:pt x="358473" y="323421"/>
                  </a:lnTo>
                  <a:lnTo>
                    <a:pt x="371776" y="361330"/>
                  </a:lnTo>
                  <a:lnTo>
                    <a:pt x="373506" y="383413"/>
                  </a:lnTo>
                  <a:lnTo>
                    <a:pt x="373195" y="392154"/>
                  </a:lnTo>
                  <a:lnTo>
                    <a:pt x="354583" y="423545"/>
                  </a:lnTo>
                  <a:lnTo>
                    <a:pt x="419097" y="423545"/>
                  </a:lnTo>
                  <a:lnTo>
                    <a:pt x="419333" y="414061"/>
                  </a:lnTo>
                  <a:lnTo>
                    <a:pt x="419328" y="412496"/>
                  </a:lnTo>
                  <a:lnTo>
                    <a:pt x="418546" y="388919"/>
                  </a:lnTo>
                  <a:lnTo>
                    <a:pt x="412120" y="343910"/>
                  </a:lnTo>
                  <a:lnTo>
                    <a:pt x="399764" y="304236"/>
                  </a:lnTo>
                  <a:lnTo>
                    <a:pt x="383952" y="272994"/>
                  </a:lnTo>
                  <a:lnTo>
                    <a:pt x="382494" y="271018"/>
                  </a:lnTo>
                  <a:close/>
                </a:path>
                <a:path w="457200" h="728980">
                  <a:moveTo>
                    <a:pt x="0" y="0"/>
                  </a:moveTo>
                  <a:lnTo>
                    <a:pt x="0" y="418211"/>
                  </a:lnTo>
                  <a:lnTo>
                    <a:pt x="44450" y="448437"/>
                  </a:lnTo>
                  <a:lnTo>
                    <a:pt x="44450" y="290575"/>
                  </a:lnTo>
                  <a:lnTo>
                    <a:pt x="164585" y="290575"/>
                  </a:lnTo>
                  <a:lnTo>
                    <a:pt x="166782" y="277368"/>
                  </a:lnTo>
                  <a:lnTo>
                    <a:pt x="168183" y="261318"/>
                  </a:lnTo>
                  <a:lnTo>
                    <a:pt x="168389" y="253364"/>
                  </a:lnTo>
                  <a:lnTo>
                    <a:pt x="103885" y="253364"/>
                  </a:lnTo>
                  <a:lnTo>
                    <a:pt x="98335" y="252505"/>
                  </a:lnTo>
                  <a:lnTo>
                    <a:pt x="90544" y="249300"/>
                  </a:lnTo>
                  <a:lnTo>
                    <a:pt x="80758" y="243881"/>
                  </a:lnTo>
                  <a:lnTo>
                    <a:pt x="68706" y="236093"/>
                  </a:lnTo>
                  <a:lnTo>
                    <a:pt x="44450" y="219583"/>
                  </a:lnTo>
                  <a:lnTo>
                    <a:pt x="44450" y="100837"/>
                  </a:lnTo>
                  <a:lnTo>
                    <a:pt x="131796" y="100837"/>
                  </a:lnTo>
                  <a:lnTo>
                    <a:pt x="124205" y="90550"/>
                  </a:lnTo>
                  <a:lnTo>
                    <a:pt x="116252" y="82409"/>
                  </a:lnTo>
                  <a:lnTo>
                    <a:pt x="104775" y="72659"/>
                  </a:lnTo>
                  <a:lnTo>
                    <a:pt x="89773" y="61315"/>
                  </a:lnTo>
                  <a:lnTo>
                    <a:pt x="71247" y="48387"/>
                  </a:lnTo>
                  <a:lnTo>
                    <a:pt x="0" y="0"/>
                  </a:lnTo>
                  <a:close/>
                </a:path>
                <a:path w="457200" h="728980">
                  <a:moveTo>
                    <a:pt x="164585" y="290575"/>
                  </a:moveTo>
                  <a:lnTo>
                    <a:pt x="44450" y="290575"/>
                  </a:lnTo>
                  <a:lnTo>
                    <a:pt x="73405" y="310261"/>
                  </a:lnTo>
                  <a:lnTo>
                    <a:pt x="110624" y="332228"/>
                  </a:lnTo>
                  <a:lnTo>
                    <a:pt x="127253" y="337693"/>
                  </a:lnTo>
                  <a:lnTo>
                    <a:pt x="135000" y="336296"/>
                  </a:lnTo>
                  <a:lnTo>
                    <a:pt x="161290" y="302895"/>
                  </a:lnTo>
                  <a:lnTo>
                    <a:pt x="164585" y="290575"/>
                  </a:lnTo>
                  <a:close/>
                </a:path>
                <a:path w="457200" h="728980">
                  <a:moveTo>
                    <a:pt x="131796" y="100837"/>
                  </a:moveTo>
                  <a:lnTo>
                    <a:pt x="44450" y="100837"/>
                  </a:lnTo>
                  <a:lnTo>
                    <a:pt x="55133" y="108188"/>
                  </a:lnTo>
                  <a:lnTo>
                    <a:pt x="65913" y="115443"/>
                  </a:lnTo>
                  <a:lnTo>
                    <a:pt x="76914" y="123114"/>
                  </a:lnTo>
                  <a:lnTo>
                    <a:pt x="107711" y="153241"/>
                  </a:lnTo>
                  <a:lnTo>
                    <a:pt x="121015" y="191150"/>
                  </a:lnTo>
                  <a:lnTo>
                    <a:pt x="122808" y="213233"/>
                  </a:lnTo>
                  <a:lnTo>
                    <a:pt x="122497" y="221974"/>
                  </a:lnTo>
                  <a:lnTo>
                    <a:pt x="103885" y="253364"/>
                  </a:lnTo>
                  <a:lnTo>
                    <a:pt x="168389" y="253364"/>
                  </a:lnTo>
                  <a:lnTo>
                    <a:pt x="168635" y="243881"/>
                  </a:lnTo>
                  <a:lnTo>
                    <a:pt x="168630" y="242315"/>
                  </a:lnTo>
                  <a:lnTo>
                    <a:pt x="167848" y="218739"/>
                  </a:lnTo>
                  <a:lnTo>
                    <a:pt x="161422" y="173730"/>
                  </a:lnTo>
                  <a:lnTo>
                    <a:pt x="149066" y="134056"/>
                  </a:lnTo>
                  <a:lnTo>
                    <a:pt x="133254" y="102814"/>
                  </a:lnTo>
                  <a:lnTo>
                    <a:pt x="131796" y="10083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8655812" y="1749805"/>
              <a:ext cx="293370" cy="279400"/>
            </a:xfrm>
            <a:custGeom>
              <a:avLst/>
              <a:gdLst/>
              <a:ahLst/>
              <a:cxnLst/>
              <a:rect l="l" t="t" r="r" b="b"/>
              <a:pathLst>
                <a:path w="293370" h="279400">
                  <a:moveTo>
                    <a:pt x="250698" y="170180"/>
                  </a:moveTo>
                  <a:lnTo>
                    <a:pt x="261270" y="177325"/>
                  </a:lnTo>
                  <a:lnTo>
                    <a:pt x="271843" y="184483"/>
                  </a:lnTo>
                  <a:lnTo>
                    <a:pt x="282416" y="191664"/>
                  </a:lnTo>
                  <a:lnTo>
                    <a:pt x="292989" y="198882"/>
                  </a:lnTo>
                  <a:lnTo>
                    <a:pt x="292989" y="218904"/>
                  </a:lnTo>
                  <a:lnTo>
                    <a:pt x="292989" y="238950"/>
                  </a:lnTo>
                  <a:lnTo>
                    <a:pt x="292989" y="258996"/>
                  </a:lnTo>
                  <a:lnTo>
                    <a:pt x="292989" y="279019"/>
                  </a:lnTo>
                  <a:lnTo>
                    <a:pt x="282416" y="271873"/>
                  </a:lnTo>
                  <a:lnTo>
                    <a:pt x="271843" y="264715"/>
                  </a:lnTo>
                  <a:lnTo>
                    <a:pt x="261270" y="257534"/>
                  </a:lnTo>
                  <a:lnTo>
                    <a:pt x="250698" y="250317"/>
                  </a:lnTo>
                  <a:lnTo>
                    <a:pt x="250698" y="230312"/>
                  </a:lnTo>
                  <a:lnTo>
                    <a:pt x="250698" y="210296"/>
                  </a:lnTo>
                  <a:lnTo>
                    <a:pt x="250698" y="190255"/>
                  </a:lnTo>
                  <a:lnTo>
                    <a:pt x="250698" y="170180"/>
                  </a:lnTo>
                  <a:close/>
                </a:path>
                <a:path w="293370" h="279400">
                  <a:moveTo>
                    <a:pt x="0" y="0"/>
                  </a:moveTo>
                  <a:lnTo>
                    <a:pt x="10570" y="7145"/>
                  </a:lnTo>
                  <a:lnTo>
                    <a:pt x="21129" y="14303"/>
                  </a:lnTo>
                  <a:lnTo>
                    <a:pt x="31664" y="21484"/>
                  </a:lnTo>
                  <a:lnTo>
                    <a:pt x="42164" y="28702"/>
                  </a:lnTo>
                  <a:lnTo>
                    <a:pt x="42164" y="48706"/>
                  </a:lnTo>
                  <a:lnTo>
                    <a:pt x="42164" y="68722"/>
                  </a:lnTo>
                  <a:lnTo>
                    <a:pt x="42164" y="88763"/>
                  </a:lnTo>
                  <a:lnTo>
                    <a:pt x="42164" y="108839"/>
                  </a:lnTo>
                  <a:lnTo>
                    <a:pt x="31664" y="101693"/>
                  </a:lnTo>
                  <a:lnTo>
                    <a:pt x="21129" y="94535"/>
                  </a:lnTo>
                  <a:lnTo>
                    <a:pt x="10570" y="87354"/>
                  </a:lnTo>
                  <a:lnTo>
                    <a:pt x="0" y="80137"/>
                  </a:lnTo>
                  <a:lnTo>
                    <a:pt x="0" y="60114"/>
                  </a:lnTo>
                  <a:lnTo>
                    <a:pt x="0" y="40068"/>
                  </a:lnTo>
                  <a:lnTo>
                    <a:pt x="0" y="20022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8782177" y="1566671"/>
              <a:ext cx="87502" cy="161671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8531479" y="1396491"/>
              <a:ext cx="87502" cy="161671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8491601" y="1300225"/>
              <a:ext cx="419734" cy="619125"/>
            </a:xfrm>
            <a:custGeom>
              <a:avLst/>
              <a:gdLst/>
              <a:ahLst/>
              <a:cxnLst/>
              <a:rect l="l" t="t" r="r" b="b"/>
              <a:pathLst>
                <a:path w="419734" h="619125">
                  <a:moveTo>
                    <a:pt x="250698" y="170179"/>
                  </a:moveTo>
                  <a:lnTo>
                    <a:pt x="268509" y="182276"/>
                  </a:lnTo>
                  <a:lnTo>
                    <a:pt x="286321" y="194373"/>
                  </a:lnTo>
                  <a:lnTo>
                    <a:pt x="304133" y="206470"/>
                  </a:lnTo>
                  <a:lnTo>
                    <a:pt x="340471" y="231495"/>
                  </a:lnTo>
                  <a:lnTo>
                    <a:pt x="374903" y="260731"/>
                  </a:lnTo>
                  <a:lnTo>
                    <a:pt x="399764" y="304236"/>
                  </a:lnTo>
                  <a:lnTo>
                    <a:pt x="412120" y="343910"/>
                  </a:lnTo>
                  <a:lnTo>
                    <a:pt x="418546" y="388919"/>
                  </a:lnTo>
                  <a:lnTo>
                    <a:pt x="419353" y="413258"/>
                  </a:lnTo>
                  <a:lnTo>
                    <a:pt x="418899" y="431498"/>
                  </a:lnTo>
                  <a:lnTo>
                    <a:pt x="411988" y="473075"/>
                  </a:lnTo>
                  <a:lnTo>
                    <a:pt x="385699" y="506475"/>
                  </a:lnTo>
                  <a:lnTo>
                    <a:pt x="378078" y="507873"/>
                  </a:lnTo>
                  <a:lnTo>
                    <a:pt x="370204" y="505840"/>
                  </a:lnTo>
                  <a:lnTo>
                    <a:pt x="324103" y="480440"/>
                  </a:lnTo>
                  <a:lnTo>
                    <a:pt x="309625" y="470662"/>
                  </a:lnTo>
                  <a:lnTo>
                    <a:pt x="302387" y="465760"/>
                  </a:lnTo>
                  <a:lnTo>
                    <a:pt x="295148" y="460883"/>
                  </a:lnTo>
                  <a:lnTo>
                    <a:pt x="295148" y="500316"/>
                  </a:lnTo>
                  <a:lnTo>
                    <a:pt x="295148" y="539750"/>
                  </a:lnTo>
                  <a:lnTo>
                    <a:pt x="295148" y="579183"/>
                  </a:lnTo>
                  <a:lnTo>
                    <a:pt x="295148" y="618616"/>
                  </a:lnTo>
                  <a:lnTo>
                    <a:pt x="284005" y="611090"/>
                  </a:lnTo>
                  <a:lnTo>
                    <a:pt x="272875" y="603551"/>
                  </a:lnTo>
                  <a:lnTo>
                    <a:pt x="261768" y="595989"/>
                  </a:lnTo>
                  <a:lnTo>
                    <a:pt x="250698" y="588390"/>
                  </a:lnTo>
                  <a:lnTo>
                    <a:pt x="250698" y="536098"/>
                  </a:lnTo>
                  <a:lnTo>
                    <a:pt x="250698" y="483808"/>
                  </a:lnTo>
                  <a:lnTo>
                    <a:pt x="250698" y="222430"/>
                  </a:lnTo>
                  <a:lnTo>
                    <a:pt x="250698" y="170179"/>
                  </a:lnTo>
                  <a:close/>
                </a:path>
                <a:path w="419734" h="619125">
                  <a:moveTo>
                    <a:pt x="0" y="0"/>
                  </a:moveTo>
                  <a:lnTo>
                    <a:pt x="17811" y="12096"/>
                  </a:lnTo>
                  <a:lnTo>
                    <a:pt x="35623" y="24193"/>
                  </a:lnTo>
                  <a:lnTo>
                    <a:pt x="53435" y="36290"/>
                  </a:lnTo>
                  <a:lnTo>
                    <a:pt x="71247" y="48387"/>
                  </a:lnTo>
                  <a:lnTo>
                    <a:pt x="104775" y="72659"/>
                  </a:lnTo>
                  <a:lnTo>
                    <a:pt x="133254" y="102814"/>
                  </a:lnTo>
                  <a:lnTo>
                    <a:pt x="155828" y="153035"/>
                  </a:lnTo>
                  <a:lnTo>
                    <a:pt x="165433" y="195627"/>
                  </a:lnTo>
                  <a:lnTo>
                    <a:pt x="168655" y="243077"/>
                  </a:lnTo>
                  <a:lnTo>
                    <a:pt x="168183" y="261318"/>
                  </a:lnTo>
                  <a:lnTo>
                    <a:pt x="161290" y="302895"/>
                  </a:lnTo>
                  <a:lnTo>
                    <a:pt x="135000" y="336296"/>
                  </a:lnTo>
                  <a:lnTo>
                    <a:pt x="127253" y="337693"/>
                  </a:lnTo>
                  <a:lnTo>
                    <a:pt x="119506" y="335661"/>
                  </a:lnTo>
                  <a:lnTo>
                    <a:pt x="73405" y="310261"/>
                  </a:lnTo>
                  <a:lnTo>
                    <a:pt x="44450" y="290575"/>
                  </a:lnTo>
                  <a:lnTo>
                    <a:pt x="44450" y="330082"/>
                  </a:lnTo>
                  <a:lnTo>
                    <a:pt x="44450" y="369554"/>
                  </a:lnTo>
                  <a:lnTo>
                    <a:pt x="44450" y="409001"/>
                  </a:lnTo>
                  <a:lnTo>
                    <a:pt x="44450" y="448437"/>
                  </a:lnTo>
                  <a:lnTo>
                    <a:pt x="33307" y="440892"/>
                  </a:lnTo>
                  <a:lnTo>
                    <a:pt x="22177" y="433324"/>
                  </a:lnTo>
                  <a:lnTo>
                    <a:pt x="11070" y="425755"/>
                  </a:lnTo>
                  <a:lnTo>
                    <a:pt x="0" y="418211"/>
                  </a:lnTo>
                  <a:lnTo>
                    <a:pt x="0" y="365918"/>
                  </a:lnTo>
                  <a:lnTo>
                    <a:pt x="0" y="313628"/>
                  </a:lnTo>
                  <a:lnTo>
                    <a:pt x="0" y="5225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3" name="object 23"/>
          <p:cNvGrpSpPr/>
          <p:nvPr/>
        </p:nvGrpSpPr>
        <p:grpSpPr>
          <a:xfrm>
            <a:off x="5841619" y="585088"/>
            <a:ext cx="317500" cy="546735"/>
            <a:chOff x="5841619" y="585088"/>
            <a:chExt cx="317500" cy="546735"/>
          </a:xfrm>
        </p:grpSpPr>
        <p:sp>
          <p:nvSpPr>
            <p:cNvPr id="24" name="object 24"/>
            <p:cNvSpPr/>
            <p:nvPr/>
          </p:nvSpPr>
          <p:spPr>
            <a:xfrm>
              <a:off x="5847969" y="591438"/>
              <a:ext cx="304800" cy="534035"/>
            </a:xfrm>
            <a:custGeom>
              <a:avLst/>
              <a:gdLst/>
              <a:ahLst/>
              <a:cxnLst/>
              <a:rect l="l" t="t" r="r" b="b"/>
              <a:pathLst>
                <a:path w="304800" h="534035">
                  <a:moveTo>
                    <a:pt x="224916" y="0"/>
                  </a:moveTo>
                  <a:lnTo>
                    <a:pt x="72516" y="1397"/>
                  </a:lnTo>
                  <a:lnTo>
                    <a:pt x="76200" y="401447"/>
                  </a:lnTo>
                  <a:lnTo>
                    <a:pt x="0" y="402209"/>
                  </a:lnTo>
                  <a:lnTo>
                    <a:pt x="153669" y="534035"/>
                  </a:lnTo>
                  <a:lnTo>
                    <a:pt x="304800" y="399288"/>
                  </a:lnTo>
                  <a:lnTo>
                    <a:pt x="228600" y="400050"/>
                  </a:lnTo>
                  <a:lnTo>
                    <a:pt x="224916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5847969" y="591438"/>
              <a:ext cx="304800" cy="534035"/>
            </a:xfrm>
            <a:custGeom>
              <a:avLst/>
              <a:gdLst/>
              <a:ahLst/>
              <a:cxnLst/>
              <a:rect l="l" t="t" r="r" b="b"/>
              <a:pathLst>
                <a:path w="304800" h="534035">
                  <a:moveTo>
                    <a:pt x="153669" y="534035"/>
                  </a:moveTo>
                  <a:lnTo>
                    <a:pt x="0" y="402209"/>
                  </a:lnTo>
                  <a:lnTo>
                    <a:pt x="76200" y="401447"/>
                  </a:lnTo>
                  <a:lnTo>
                    <a:pt x="72516" y="1397"/>
                  </a:lnTo>
                  <a:lnTo>
                    <a:pt x="224916" y="0"/>
                  </a:lnTo>
                  <a:lnTo>
                    <a:pt x="228600" y="400050"/>
                  </a:lnTo>
                  <a:lnTo>
                    <a:pt x="304800" y="399288"/>
                  </a:lnTo>
                  <a:lnTo>
                    <a:pt x="153669" y="534035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>
            <a:off x="5735828" y="336549"/>
            <a:ext cx="84137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latin typeface="Times New Roman"/>
                <a:cs typeface="Times New Roman"/>
              </a:rPr>
              <a:t>FOR</a:t>
            </a:r>
            <a:r>
              <a:rPr dirty="0" sz="1600" spc="-100" b="1">
                <a:latin typeface="Times New Roman"/>
                <a:cs typeface="Times New Roman"/>
              </a:rPr>
              <a:t> </a:t>
            </a:r>
            <a:r>
              <a:rPr dirty="0" sz="1600" spc="-85" b="1">
                <a:latin typeface="Times New Roman"/>
                <a:cs typeface="Times New Roman"/>
              </a:rPr>
              <a:t>T.V.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3706114" y="4024121"/>
            <a:ext cx="964565" cy="696595"/>
            <a:chOff x="3706114" y="4024121"/>
            <a:chExt cx="964565" cy="696595"/>
          </a:xfrm>
        </p:grpSpPr>
        <p:sp>
          <p:nvSpPr>
            <p:cNvPr id="28" name="object 28"/>
            <p:cNvSpPr/>
            <p:nvPr/>
          </p:nvSpPr>
          <p:spPr>
            <a:xfrm>
              <a:off x="3865753" y="4090796"/>
              <a:ext cx="798830" cy="623570"/>
            </a:xfrm>
            <a:custGeom>
              <a:avLst/>
              <a:gdLst/>
              <a:ahLst/>
              <a:cxnLst/>
              <a:rect l="l" t="t" r="r" b="b"/>
              <a:pathLst>
                <a:path w="798829" h="623570">
                  <a:moveTo>
                    <a:pt x="798576" y="0"/>
                  </a:moveTo>
                  <a:lnTo>
                    <a:pt x="519175" y="18541"/>
                  </a:lnTo>
                  <a:lnTo>
                    <a:pt x="564769" y="79501"/>
                  </a:lnTo>
                  <a:lnTo>
                    <a:pt x="0" y="501269"/>
                  </a:lnTo>
                  <a:lnTo>
                    <a:pt x="91186" y="623442"/>
                  </a:lnTo>
                  <a:lnTo>
                    <a:pt x="655955" y="201675"/>
                  </a:lnTo>
                  <a:lnTo>
                    <a:pt x="701548" y="262635"/>
                  </a:lnTo>
                  <a:lnTo>
                    <a:pt x="798576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3865753" y="4090796"/>
              <a:ext cx="798830" cy="623570"/>
            </a:xfrm>
            <a:custGeom>
              <a:avLst/>
              <a:gdLst/>
              <a:ahLst/>
              <a:cxnLst/>
              <a:rect l="l" t="t" r="r" b="b"/>
              <a:pathLst>
                <a:path w="798829" h="623570">
                  <a:moveTo>
                    <a:pt x="798576" y="0"/>
                  </a:moveTo>
                  <a:lnTo>
                    <a:pt x="701548" y="262635"/>
                  </a:lnTo>
                  <a:lnTo>
                    <a:pt x="655955" y="201675"/>
                  </a:lnTo>
                  <a:lnTo>
                    <a:pt x="91186" y="623442"/>
                  </a:lnTo>
                  <a:lnTo>
                    <a:pt x="0" y="501269"/>
                  </a:lnTo>
                  <a:lnTo>
                    <a:pt x="564769" y="79501"/>
                  </a:lnTo>
                  <a:lnTo>
                    <a:pt x="519175" y="18541"/>
                  </a:lnTo>
                  <a:lnTo>
                    <a:pt x="798576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3706114" y="4024121"/>
              <a:ext cx="720090" cy="568960"/>
            </a:xfrm>
            <a:custGeom>
              <a:avLst/>
              <a:gdLst/>
              <a:ahLst/>
              <a:cxnLst/>
              <a:rect l="l" t="t" r="r" b="b"/>
              <a:pathLst>
                <a:path w="720089" h="568960">
                  <a:moveTo>
                    <a:pt x="60767" y="457199"/>
                  </a:moveTo>
                  <a:lnTo>
                    <a:pt x="16763" y="457199"/>
                  </a:lnTo>
                  <a:lnTo>
                    <a:pt x="18796" y="458469"/>
                  </a:lnTo>
                  <a:lnTo>
                    <a:pt x="20320" y="458469"/>
                  </a:lnTo>
                  <a:lnTo>
                    <a:pt x="21971" y="459739"/>
                  </a:lnTo>
                  <a:lnTo>
                    <a:pt x="24764" y="463549"/>
                  </a:lnTo>
                  <a:lnTo>
                    <a:pt x="28828" y="468629"/>
                  </a:lnTo>
                  <a:lnTo>
                    <a:pt x="80899" y="539749"/>
                  </a:lnTo>
                  <a:lnTo>
                    <a:pt x="84962" y="544829"/>
                  </a:lnTo>
                  <a:lnTo>
                    <a:pt x="87122" y="548639"/>
                  </a:lnTo>
                  <a:lnTo>
                    <a:pt x="87375" y="549909"/>
                  </a:lnTo>
                  <a:lnTo>
                    <a:pt x="88011" y="552449"/>
                  </a:lnTo>
                  <a:lnTo>
                    <a:pt x="87884" y="554989"/>
                  </a:lnTo>
                  <a:lnTo>
                    <a:pt x="86995" y="556259"/>
                  </a:lnTo>
                  <a:lnTo>
                    <a:pt x="85978" y="558799"/>
                  </a:lnTo>
                  <a:lnTo>
                    <a:pt x="83820" y="561339"/>
                  </a:lnTo>
                  <a:lnTo>
                    <a:pt x="80645" y="563879"/>
                  </a:lnTo>
                  <a:lnTo>
                    <a:pt x="77088" y="566419"/>
                  </a:lnTo>
                  <a:lnTo>
                    <a:pt x="79248" y="568959"/>
                  </a:lnTo>
                  <a:lnTo>
                    <a:pt x="130579" y="532129"/>
                  </a:lnTo>
                  <a:lnTo>
                    <a:pt x="119252" y="532129"/>
                  </a:lnTo>
                  <a:lnTo>
                    <a:pt x="117094" y="530859"/>
                  </a:lnTo>
                  <a:lnTo>
                    <a:pt x="115443" y="530859"/>
                  </a:lnTo>
                  <a:lnTo>
                    <a:pt x="113919" y="529589"/>
                  </a:lnTo>
                  <a:lnTo>
                    <a:pt x="110998" y="525779"/>
                  </a:lnTo>
                  <a:lnTo>
                    <a:pt x="82803" y="487679"/>
                  </a:lnTo>
                  <a:lnTo>
                    <a:pt x="85851" y="485139"/>
                  </a:lnTo>
                  <a:lnTo>
                    <a:pt x="91566" y="481329"/>
                  </a:lnTo>
                  <a:lnTo>
                    <a:pt x="78486" y="481329"/>
                  </a:lnTo>
                  <a:lnTo>
                    <a:pt x="60767" y="457199"/>
                  </a:lnTo>
                  <a:close/>
                </a:path>
                <a:path w="720089" h="568960">
                  <a:moveTo>
                    <a:pt x="133731" y="525779"/>
                  </a:moveTo>
                  <a:lnTo>
                    <a:pt x="130175" y="528319"/>
                  </a:lnTo>
                  <a:lnTo>
                    <a:pt x="127126" y="529589"/>
                  </a:lnTo>
                  <a:lnTo>
                    <a:pt x="124333" y="530859"/>
                  </a:lnTo>
                  <a:lnTo>
                    <a:pt x="119252" y="532129"/>
                  </a:lnTo>
                  <a:lnTo>
                    <a:pt x="130579" y="532129"/>
                  </a:lnTo>
                  <a:lnTo>
                    <a:pt x="135889" y="528319"/>
                  </a:lnTo>
                  <a:lnTo>
                    <a:pt x="133731" y="525779"/>
                  </a:lnTo>
                  <a:close/>
                </a:path>
                <a:path w="720089" h="568960">
                  <a:moveTo>
                    <a:pt x="121438" y="478789"/>
                  </a:moveTo>
                  <a:lnTo>
                    <a:pt x="104775" y="478789"/>
                  </a:lnTo>
                  <a:lnTo>
                    <a:pt x="110083" y="480059"/>
                  </a:lnTo>
                  <a:lnTo>
                    <a:pt x="115712" y="482599"/>
                  </a:lnTo>
                  <a:lnTo>
                    <a:pt x="121652" y="487679"/>
                  </a:lnTo>
                  <a:lnTo>
                    <a:pt x="127888" y="492759"/>
                  </a:lnTo>
                  <a:lnTo>
                    <a:pt x="130683" y="491489"/>
                  </a:lnTo>
                  <a:lnTo>
                    <a:pt x="121438" y="478789"/>
                  </a:lnTo>
                  <a:close/>
                </a:path>
                <a:path w="720089" h="568960">
                  <a:moveTo>
                    <a:pt x="90932" y="436879"/>
                  </a:moveTo>
                  <a:lnTo>
                    <a:pt x="88137" y="439419"/>
                  </a:lnTo>
                  <a:lnTo>
                    <a:pt x="91694" y="445769"/>
                  </a:lnTo>
                  <a:lnTo>
                    <a:pt x="93725" y="450849"/>
                  </a:lnTo>
                  <a:lnTo>
                    <a:pt x="94487" y="461009"/>
                  </a:lnTo>
                  <a:lnTo>
                    <a:pt x="93725" y="464819"/>
                  </a:lnTo>
                  <a:lnTo>
                    <a:pt x="91694" y="468629"/>
                  </a:lnTo>
                  <a:lnTo>
                    <a:pt x="89788" y="472439"/>
                  </a:lnTo>
                  <a:lnTo>
                    <a:pt x="86360" y="476249"/>
                  </a:lnTo>
                  <a:lnTo>
                    <a:pt x="81534" y="480059"/>
                  </a:lnTo>
                  <a:lnTo>
                    <a:pt x="78486" y="481329"/>
                  </a:lnTo>
                  <a:lnTo>
                    <a:pt x="91566" y="481329"/>
                  </a:lnTo>
                  <a:lnTo>
                    <a:pt x="97916" y="478789"/>
                  </a:lnTo>
                  <a:lnTo>
                    <a:pt x="121438" y="478789"/>
                  </a:lnTo>
                  <a:lnTo>
                    <a:pt x="90932" y="436879"/>
                  </a:lnTo>
                  <a:close/>
                </a:path>
                <a:path w="720089" h="568960">
                  <a:moveTo>
                    <a:pt x="211200" y="327659"/>
                  </a:moveTo>
                  <a:lnTo>
                    <a:pt x="197441" y="327659"/>
                  </a:lnTo>
                  <a:lnTo>
                    <a:pt x="183991" y="328929"/>
                  </a:lnTo>
                  <a:lnTo>
                    <a:pt x="147066" y="351789"/>
                  </a:lnTo>
                  <a:lnTo>
                    <a:pt x="128777" y="388619"/>
                  </a:lnTo>
                  <a:lnTo>
                    <a:pt x="127873" y="401319"/>
                  </a:lnTo>
                  <a:lnTo>
                    <a:pt x="129730" y="415289"/>
                  </a:lnTo>
                  <a:lnTo>
                    <a:pt x="150141" y="449579"/>
                  </a:lnTo>
                  <a:lnTo>
                    <a:pt x="196758" y="469899"/>
                  </a:lnTo>
                  <a:lnTo>
                    <a:pt x="211740" y="468629"/>
                  </a:lnTo>
                  <a:lnTo>
                    <a:pt x="226579" y="463549"/>
                  </a:lnTo>
                  <a:lnTo>
                    <a:pt x="241300" y="454659"/>
                  </a:lnTo>
                  <a:lnTo>
                    <a:pt x="217562" y="454659"/>
                  </a:lnTo>
                  <a:lnTo>
                    <a:pt x="210820" y="453389"/>
                  </a:lnTo>
                  <a:lnTo>
                    <a:pt x="171196" y="420369"/>
                  </a:lnTo>
                  <a:lnTo>
                    <a:pt x="151257" y="379729"/>
                  </a:lnTo>
                  <a:lnTo>
                    <a:pt x="150758" y="369569"/>
                  </a:lnTo>
                  <a:lnTo>
                    <a:pt x="152511" y="360679"/>
                  </a:lnTo>
                  <a:lnTo>
                    <a:pt x="156525" y="354329"/>
                  </a:lnTo>
                  <a:lnTo>
                    <a:pt x="162813" y="347979"/>
                  </a:lnTo>
                  <a:lnTo>
                    <a:pt x="168148" y="344169"/>
                  </a:lnTo>
                  <a:lnTo>
                    <a:pt x="173989" y="341629"/>
                  </a:lnTo>
                  <a:lnTo>
                    <a:pt x="242708" y="341629"/>
                  </a:lnTo>
                  <a:lnTo>
                    <a:pt x="236569" y="336549"/>
                  </a:lnTo>
                  <a:lnTo>
                    <a:pt x="224539" y="331469"/>
                  </a:lnTo>
                  <a:lnTo>
                    <a:pt x="211200" y="327659"/>
                  </a:lnTo>
                  <a:close/>
                </a:path>
                <a:path w="720089" h="568960">
                  <a:moveTo>
                    <a:pt x="91439" y="394969"/>
                  </a:moveTo>
                  <a:lnTo>
                    <a:pt x="0" y="461009"/>
                  </a:lnTo>
                  <a:lnTo>
                    <a:pt x="2159" y="464819"/>
                  </a:lnTo>
                  <a:lnTo>
                    <a:pt x="5841" y="461009"/>
                  </a:lnTo>
                  <a:lnTo>
                    <a:pt x="8889" y="459739"/>
                  </a:lnTo>
                  <a:lnTo>
                    <a:pt x="11684" y="458469"/>
                  </a:lnTo>
                  <a:lnTo>
                    <a:pt x="16763" y="457199"/>
                  </a:lnTo>
                  <a:lnTo>
                    <a:pt x="60767" y="457199"/>
                  </a:lnTo>
                  <a:lnTo>
                    <a:pt x="45847" y="436879"/>
                  </a:lnTo>
                  <a:lnTo>
                    <a:pt x="56007" y="429259"/>
                  </a:lnTo>
                  <a:lnTo>
                    <a:pt x="64643" y="424179"/>
                  </a:lnTo>
                  <a:lnTo>
                    <a:pt x="70865" y="420369"/>
                  </a:lnTo>
                  <a:lnTo>
                    <a:pt x="74549" y="417829"/>
                  </a:lnTo>
                  <a:lnTo>
                    <a:pt x="81407" y="415289"/>
                  </a:lnTo>
                  <a:lnTo>
                    <a:pt x="87630" y="414019"/>
                  </a:lnTo>
                  <a:lnTo>
                    <a:pt x="105648" y="414019"/>
                  </a:lnTo>
                  <a:lnTo>
                    <a:pt x="91439" y="394969"/>
                  </a:lnTo>
                  <a:close/>
                </a:path>
                <a:path w="720089" h="568960">
                  <a:moveTo>
                    <a:pt x="242708" y="341629"/>
                  </a:moveTo>
                  <a:lnTo>
                    <a:pt x="186562" y="341629"/>
                  </a:lnTo>
                  <a:lnTo>
                    <a:pt x="193675" y="344169"/>
                  </a:lnTo>
                  <a:lnTo>
                    <a:pt x="201549" y="349249"/>
                  </a:lnTo>
                  <a:lnTo>
                    <a:pt x="228981" y="378459"/>
                  </a:lnTo>
                  <a:lnTo>
                    <a:pt x="249300" y="420369"/>
                  </a:lnTo>
                  <a:lnTo>
                    <a:pt x="249682" y="427989"/>
                  </a:lnTo>
                  <a:lnTo>
                    <a:pt x="247523" y="435609"/>
                  </a:lnTo>
                  <a:lnTo>
                    <a:pt x="224091" y="454659"/>
                  </a:lnTo>
                  <a:lnTo>
                    <a:pt x="241300" y="454659"/>
                  </a:lnTo>
                  <a:lnTo>
                    <a:pt x="254109" y="443229"/>
                  </a:lnTo>
                  <a:lnTo>
                    <a:pt x="263382" y="430529"/>
                  </a:lnTo>
                  <a:lnTo>
                    <a:pt x="269107" y="416559"/>
                  </a:lnTo>
                  <a:lnTo>
                    <a:pt x="271272" y="401319"/>
                  </a:lnTo>
                  <a:lnTo>
                    <a:pt x="270581" y="388619"/>
                  </a:lnTo>
                  <a:lnTo>
                    <a:pt x="267938" y="377189"/>
                  </a:lnTo>
                  <a:lnTo>
                    <a:pt x="263342" y="367029"/>
                  </a:lnTo>
                  <a:lnTo>
                    <a:pt x="256794" y="355599"/>
                  </a:lnTo>
                  <a:lnTo>
                    <a:pt x="247312" y="345439"/>
                  </a:lnTo>
                  <a:lnTo>
                    <a:pt x="242708" y="341629"/>
                  </a:lnTo>
                  <a:close/>
                </a:path>
                <a:path w="720089" h="568960">
                  <a:moveTo>
                    <a:pt x="105648" y="414019"/>
                  </a:moveTo>
                  <a:lnTo>
                    <a:pt x="87630" y="414019"/>
                  </a:lnTo>
                  <a:lnTo>
                    <a:pt x="98933" y="416559"/>
                  </a:lnTo>
                  <a:lnTo>
                    <a:pt x="104775" y="421639"/>
                  </a:lnTo>
                  <a:lnTo>
                    <a:pt x="110871" y="427989"/>
                  </a:lnTo>
                  <a:lnTo>
                    <a:pt x="114173" y="425449"/>
                  </a:lnTo>
                  <a:lnTo>
                    <a:pt x="105648" y="414019"/>
                  </a:lnTo>
                  <a:close/>
                </a:path>
                <a:path w="720089" h="568960">
                  <a:moveTo>
                    <a:pt x="285502" y="293369"/>
                  </a:moveTo>
                  <a:lnTo>
                    <a:pt x="243712" y="293369"/>
                  </a:lnTo>
                  <a:lnTo>
                    <a:pt x="245490" y="294639"/>
                  </a:lnTo>
                  <a:lnTo>
                    <a:pt x="247396" y="294639"/>
                  </a:lnTo>
                  <a:lnTo>
                    <a:pt x="250444" y="298449"/>
                  </a:lnTo>
                  <a:lnTo>
                    <a:pt x="254762" y="304799"/>
                  </a:lnTo>
                  <a:lnTo>
                    <a:pt x="306070" y="374649"/>
                  </a:lnTo>
                  <a:lnTo>
                    <a:pt x="310388" y="380999"/>
                  </a:lnTo>
                  <a:lnTo>
                    <a:pt x="312674" y="384809"/>
                  </a:lnTo>
                  <a:lnTo>
                    <a:pt x="313436" y="388619"/>
                  </a:lnTo>
                  <a:lnTo>
                    <a:pt x="313055" y="391159"/>
                  </a:lnTo>
                  <a:lnTo>
                    <a:pt x="312038" y="392429"/>
                  </a:lnTo>
                  <a:lnTo>
                    <a:pt x="310896" y="394969"/>
                  </a:lnTo>
                  <a:lnTo>
                    <a:pt x="307848" y="397509"/>
                  </a:lnTo>
                  <a:lnTo>
                    <a:pt x="302768" y="401319"/>
                  </a:lnTo>
                  <a:lnTo>
                    <a:pt x="304926" y="405129"/>
                  </a:lnTo>
                  <a:lnTo>
                    <a:pt x="356957" y="367029"/>
                  </a:lnTo>
                  <a:lnTo>
                    <a:pt x="342519" y="367029"/>
                  </a:lnTo>
                  <a:lnTo>
                    <a:pt x="340740" y="365759"/>
                  </a:lnTo>
                  <a:lnTo>
                    <a:pt x="338836" y="365759"/>
                  </a:lnTo>
                  <a:lnTo>
                    <a:pt x="335788" y="361949"/>
                  </a:lnTo>
                  <a:lnTo>
                    <a:pt x="331470" y="355599"/>
                  </a:lnTo>
                  <a:lnTo>
                    <a:pt x="309372" y="325119"/>
                  </a:lnTo>
                  <a:lnTo>
                    <a:pt x="316484" y="320039"/>
                  </a:lnTo>
                  <a:lnTo>
                    <a:pt x="305181" y="320039"/>
                  </a:lnTo>
                  <a:lnTo>
                    <a:pt x="285502" y="293369"/>
                  </a:lnTo>
                  <a:close/>
                </a:path>
                <a:path w="720089" h="568960">
                  <a:moveTo>
                    <a:pt x="358266" y="360679"/>
                  </a:moveTo>
                  <a:lnTo>
                    <a:pt x="353313" y="364489"/>
                  </a:lnTo>
                  <a:lnTo>
                    <a:pt x="349631" y="367029"/>
                  </a:lnTo>
                  <a:lnTo>
                    <a:pt x="356957" y="367029"/>
                  </a:lnTo>
                  <a:lnTo>
                    <a:pt x="360425" y="364489"/>
                  </a:lnTo>
                  <a:lnTo>
                    <a:pt x="358266" y="360679"/>
                  </a:lnTo>
                  <a:close/>
                </a:path>
                <a:path w="720089" h="568960">
                  <a:moveTo>
                    <a:pt x="350261" y="257809"/>
                  </a:moveTo>
                  <a:lnTo>
                    <a:pt x="295275" y="257809"/>
                  </a:lnTo>
                  <a:lnTo>
                    <a:pt x="308737" y="259079"/>
                  </a:lnTo>
                  <a:lnTo>
                    <a:pt x="315213" y="264159"/>
                  </a:lnTo>
                  <a:lnTo>
                    <a:pt x="321183" y="273049"/>
                  </a:lnTo>
                  <a:lnTo>
                    <a:pt x="325374" y="278129"/>
                  </a:lnTo>
                  <a:lnTo>
                    <a:pt x="327660" y="283209"/>
                  </a:lnTo>
                  <a:lnTo>
                    <a:pt x="309752" y="316229"/>
                  </a:lnTo>
                  <a:lnTo>
                    <a:pt x="305181" y="320039"/>
                  </a:lnTo>
                  <a:lnTo>
                    <a:pt x="316484" y="320039"/>
                  </a:lnTo>
                  <a:lnTo>
                    <a:pt x="387476" y="344169"/>
                  </a:lnTo>
                  <a:lnTo>
                    <a:pt x="421513" y="320039"/>
                  </a:lnTo>
                  <a:lnTo>
                    <a:pt x="420793" y="318769"/>
                  </a:lnTo>
                  <a:lnTo>
                    <a:pt x="407543" y="318769"/>
                  </a:lnTo>
                  <a:lnTo>
                    <a:pt x="402971" y="317499"/>
                  </a:lnTo>
                  <a:lnTo>
                    <a:pt x="343281" y="298449"/>
                  </a:lnTo>
                  <a:lnTo>
                    <a:pt x="348614" y="292099"/>
                  </a:lnTo>
                  <a:lnTo>
                    <a:pt x="351916" y="285749"/>
                  </a:lnTo>
                  <a:lnTo>
                    <a:pt x="353187" y="279399"/>
                  </a:lnTo>
                  <a:lnTo>
                    <a:pt x="353899" y="273049"/>
                  </a:lnTo>
                  <a:lnTo>
                    <a:pt x="353171" y="265429"/>
                  </a:lnTo>
                  <a:lnTo>
                    <a:pt x="350990" y="259079"/>
                  </a:lnTo>
                  <a:lnTo>
                    <a:pt x="350261" y="257809"/>
                  </a:lnTo>
                  <a:close/>
                </a:path>
                <a:path w="720089" h="568960">
                  <a:moveTo>
                    <a:pt x="419353" y="316229"/>
                  </a:moveTo>
                  <a:lnTo>
                    <a:pt x="416433" y="318769"/>
                  </a:lnTo>
                  <a:lnTo>
                    <a:pt x="420793" y="318769"/>
                  </a:lnTo>
                  <a:lnTo>
                    <a:pt x="419353" y="316229"/>
                  </a:lnTo>
                  <a:close/>
                </a:path>
                <a:path w="720089" h="568960">
                  <a:moveTo>
                    <a:pt x="321690" y="238759"/>
                  </a:moveTo>
                  <a:lnTo>
                    <a:pt x="314325" y="238759"/>
                  </a:lnTo>
                  <a:lnTo>
                    <a:pt x="306832" y="241299"/>
                  </a:lnTo>
                  <a:lnTo>
                    <a:pt x="225806" y="295909"/>
                  </a:lnTo>
                  <a:lnTo>
                    <a:pt x="227964" y="299719"/>
                  </a:lnTo>
                  <a:lnTo>
                    <a:pt x="232918" y="295909"/>
                  </a:lnTo>
                  <a:lnTo>
                    <a:pt x="236600" y="293369"/>
                  </a:lnTo>
                  <a:lnTo>
                    <a:pt x="285502" y="293369"/>
                  </a:lnTo>
                  <a:lnTo>
                    <a:pt x="270510" y="273049"/>
                  </a:lnTo>
                  <a:lnTo>
                    <a:pt x="279019" y="266699"/>
                  </a:lnTo>
                  <a:lnTo>
                    <a:pt x="287655" y="260349"/>
                  </a:lnTo>
                  <a:lnTo>
                    <a:pt x="295275" y="257809"/>
                  </a:lnTo>
                  <a:lnTo>
                    <a:pt x="350261" y="257809"/>
                  </a:lnTo>
                  <a:lnTo>
                    <a:pt x="347345" y="252729"/>
                  </a:lnTo>
                  <a:lnTo>
                    <a:pt x="342519" y="246379"/>
                  </a:lnTo>
                  <a:lnTo>
                    <a:pt x="336423" y="242569"/>
                  </a:lnTo>
                  <a:lnTo>
                    <a:pt x="321690" y="238759"/>
                  </a:lnTo>
                  <a:close/>
                </a:path>
                <a:path w="720089" h="568960">
                  <a:moveTo>
                    <a:pt x="445262" y="242569"/>
                  </a:moveTo>
                  <a:lnTo>
                    <a:pt x="442340" y="245109"/>
                  </a:lnTo>
                  <a:lnTo>
                    <a:pt x="472186" y="285749"/>
                  </a:lnTo>
                  <a:lnTo>
                    <a:pt x="475107" y="284479"/>
                  </a:lnTo>
                  <a:lnTo>
                    <a:pt x="474472" y="280669"/>
                  </a:lnTo>
                  <a:lnTo>
                    <a:pt x="474599" y="278129"/>
                  </a:lnTo>
                  <a:lnTo>
                    <a:pt x="475361" y="276859"/>
                  </a:lnTo>
                  <a:lnTo>
                    <a:pt x="476123" y="274319"/>
                  </a:lnTo>
                  <a:lnTo>
                    <a:pt x="477138" y="273049"/>
                  </a:lnTo>
                  <a:lnTo>
                    <a:pt x="496824" y="265429"/>
                  </a:lnTo>
                  <a:lnTo>
                    <a:pt x="500380" y="264159"/>
                  </a:lnTo>
                  <a:lnTo>
                    <a:pt x="503809" y="262889"/>
                  </a:lnTo>
                  <a:lnTo>
                    <a:pt x="507364" y="260349"/>
                  </a:lnTo>
                  <a:lnTo>
                    <a:pt x="486023" y="260349"/>
                  </a:lnTo>
                  <a:lnTo>
                    <a:pt x="469747" y="257809"/>
                  </a:lnTo>
                  <a:lnTo>
                    <a:pt x="453328" y="250189"/>
                  </a:lnTo>
                  <a:lnTo>
                    <a:pt x="445262" y="242569"/>
                  </a:lnTo>
                  <a:close/>
                </a:path>
                <a:path w="720089" h="568960">
                  <a:moveTo>
                    <a:pt x="530705" y="213359"/>
                  </a:moveTo>
                  <a:lnTo>
                    <a:pt x="490982" y="213359"/>
                  </a:lnTo>
                  <a:lnTo>
                    <a:pt x="499618" y="214629"/>
                  </a:lnTo>
                  <a:lnTo>
                    <a:pt x="503427" y="214629"/>
                  </a:lnTo>
                  <a:lnTo>
                    <a:pt x="506475" y="215899"/>
                  </a:lnTo>
                  <a:lnTo>
                    <a:pt x="509650" y="218439"/>
                  </a:lnTo>
                  <a:lnTo>
                    <a:pt x="512063" y="219709"/>
                  </a:lnTo>
                  <a:lnTo>
                    <a:pt x="513969" y="222249"/>
                  </a:lnTo>
                  <a:lnTo>
                    <a:pt x="517144" y="226059"/>
                  </a:lnTo>
                  <a:lnTo>
                    <a:pt x="518160" y="231139"/>
                  </a:lnTo>
                  <a:lnTo>
                    <a:pt x="517016" y="237489"/>
                  </a:lnTo>
                  <a:lnTo>
                    <a:pt x="486023" y="260349"/>
                  </a:lnTo>
                  <a:lnTo>
                    <a:pt x="507364" y="260349"/>
                  </a:lnTo>
                  <a:lnTo>
                    <a:pt x="530478" y="228599"/>
                  </a:lnTo>
                  <a:lnTo>
                    <a:pt x="531360" y="219709"/>
                  </a:lnTo>
                  <a:lnTo>
                    <a:pt x="530705" y="213359"/>
                  </a:lnTo>
                  <a:close/>
                </a:path>
                <a:path w="720089" h="568960">
                  <a:moveTo>
                    <a:pt x="457708" y="123189"/>
                  </a:moveTo>
                  <a:lnTo>
                    <a:pt x="455422" y="124459"/>
                  </a:lnTo>
                  <a:lnTo>
                    <a:pt x="457073" y="128269"/>
                  </a:lnTo>
                  <a:lnTo>
                    <a:pt x="457835" y="130809"/>
                  </a:lnTo>
                  <a:lnTo>
                    <a:pt x="457581" y="132079"/>
                  </a:lnTo>
                  <a:lnTo>
                    <a:pt x="457453" y="133350"/>
                  </a:lnTo>
                  <a:lnTo>
                    <a:pt x="456691" y="134619"/>
                  </a:lnTo>
                  <a:lnTo>
                    <a:pt x="453898" y="137159"/>
                  </a:lnTo>
                  <a:lnTo>
                    <a:pt x="450723" y="138429"/>
                  </a:lnTo>
                  <a:lnTo>
                    <a:pt x="440944" y="139700"/>
                  </a:lnTo>
                  <a:lnTo>
                    <a:pt x="437007" y="140969"/>
                  </a:lnTo>
                  <a:lnTo>
                    <a:pt x="434086" y="142239"/>
                  </a:lnTo>
                  <a:lnTo>
                    <a:pt x="430149" y="143509"/>
                  </a:lnTo>
                  <a:lnTo>
                    <a:pt x="426465" y="146050"/>
                  </a:lnTo>
                  <a:lnTo>
                    <a:pt x="404973" y="182879"/>
                  </a:lnTo>
                  <a:lnTo>
                    <a:pt x="405844" y="190499"/>
                  </a:lnTo>
                  <a:lnTo>
                    <a:pt x="437388" y="219709"/>
                  </a:lnTo>
                  <a:lnTo>
                    <a:pt x="449861" y="219709"/>
                  </a:lnTo>
                  <a:lnTo>
                    <a:pt x="456819" y="218439"/>
                  </a:lnTo>
                  <a:lnTo>
                    <a:pt x="465014" y="218439"/>
                  </a:lnTo>
                  <a:lnTo>
                    <a:pt x="474472" y="215899"/>
                  </a:lnTo>
                  <a:lnTo>
                    <a:pt x="483997" y="214629"/>
                  </a:lnTo>
                  <a:lnTo>
                    <a:pt x="490982" y="213359"/>
                  </a:lnTo>
                  <a:lnTo>
                    <a:pt x="530705" y="213359"/>
                  </a:lnTo>
                  <a:lnTo>
                    <a:pt x="530574" y="212089"/>
                  </a:lnTo>
                  <a:lnTo>
                    <a:pt x="528121" y="204469"/>
                  </a:lnTo>
                  <a:lnTo>
                    <a:pt x="524001" y="198119"/>
                  </a:lnTo>
                  <a:lnTo>
                    <a:pt x="518795" y="190499"/>
                  </a:lnTo>
                  <a:lnTo>
                    <a:pt x="515365" y="187959"/>
                  </a:lnTo>
                  <a:lnTo>
                    <a:pt x="435610" y="187959"/>
                  </a:lnTo>
                  <a:lnTo>
                    <a:pt x="431291" y="186689"/>
                  </a:lnTo>
                  <a:lnTo>
                    <a:pt x="427989" y="185419"/>
                  </a:lnTo>
                  <a:lnTo>
                    <a:pt x="425450" y="184149"/>
                  </a:lnTo>
                  <a:lnTo>
                    <a:pt x="423290" y="182879"/>
                  </a:lnTo>
                  <a:lnTo>
                    <a:pt x="421639" y="180339"/>
                  </a:lnTo>
                  <a:lnTo>
                    <a:pt x="418846" y="176529"/>
                  </a:lnTo>
                  <a:lnTo>
                    <a:pt x="440436" y="147319"/>
                  </a:lnTo>
                  <a:lnTo>
                    <a:pt x="476236" y="147319"/>
                  </a:lnTo>
                  <a:lnTo>
                    <a:pt x="457708" y="123189"/>
                  </a:lnTo>
                  <a:close/>
                </a:path>
                <a:path w="720089" h="568960">
                  <a:moveTo>
                    <a:pt x="567689" y="180339"/>
                  </a:moveTo>
                  <a:lnTo>
                    <a:pt x="563245" y="180339"/>
                  </a:lnTo>
                  <a:lnTo>
                    <a:pt x="559181" y="181609"/>
                  </a:lnTo>
                  <a:lnTo>
                    <a:pt x="555371" y="184149"/>
                  </a:lnTo>
                  <a:lnTo>
                    <a:pt x="551688" y="186689"/>
                  </a:lnTo>
                  <a:lnTo>
                    <a:pt x="549528" y="190499"/>
                  </a:lnTo>
                  <a:lnTo>
                    <a:pt x="548259" y="199389"/>
                  </a:lnTo>
                  <a:lnTo>
                    <a:pt x="549275" y="203199"/>
                  </a:lnTo>
                  <a:lnTo>
                    <a:pt x="554609" y="210819"/>
                  </a:lnTo>
                  <a:lnTo>
                    <a:pt x="558164" y="213359"/>
                  </a:lnTo>
                  <a:lnTo>
                    <a:pt x="562610" y="213359"/>
                  </a:lnTo>
                  <a:lnTo>
                    <a:pt x="567055" y="214629"/>
                  </a:lnTo>
                  <a:lnTo>
                    <a:pt x="581406" y="199389"/>
                  </a:lnTo>
                  <a:lnTo>
                    <a:pt x="582168" y="195579"/>
                  </a:lnTo>
                  <a:lnTo>
                    <a:pt x="581151" y="190499"/>
                  </a:lnTo>
                  <a:lnTo>
                    <a:pt x="578485" y="187959"/>
                  </a:lnTo>
                  <a:lnTo>
                    <a:pt x="575818" y="184149"/>
                  </a:lnTo>
                  <a:lnTo>
                    <a:pt x="572262" y="181609"/>
                  </a:lnTo>
                  <a:lnTo>
                    <a:pt x="567689" y="180339"/>
                  </a:lnTo>
                  <a:close/>
                </a:path>
                <a:path w="720089" h="568960">
                  <a:moveTo>
                    <a:pt x="496361" y="181609"/>
                  </a:moveTo>
                  <a:lnTo>
                    <a:pt x="487537" y="181609"/>
                  </a:lnTo>
                  <a:lnTo>
                    <a:pt x="477069" y="182879"/>
                  </a:lnTo>
                  <a:lnTo>
                    <a:pt x="464947" y="184149"/>
                  </a:lnTo>
                  <a:lnTo>
                    <a:pt x="452627" y="186689"/>
                  </a:lnTo>
                  <a:lnTo>
                    <a:pt x="444626" y="187959"/>
                  </a:lnTo>
                  <a:lnTo>
                    <a:pt x="515365" y="187959"/>
                  </a:lnTo>
                  <a:lnTo>
                    <a:pt x="511937" y="185419"/>
                  </a:lnTo>
                  <a:lnTo>
                    <a:pt x="503555" y="182879"/>
                  </a:lnTo>
                  <a:lnTo>
                    <a:pt x="496361" y="181609"/>
                  </a:lnTo>
                  <a:close/>
                </a:path>
                <a:path w="720089" h="568960">
                  <a:moveTo>
                    <a:pt x="476236" y="147319"/>
                  </a:moveTo>
                  <a:lnTo>
                    <a:pt x="454406" y="147319"/>
                  </a:lnTo>
                  <a:lnTo>
                    <a:pt x="461762" y="148589"/>
                  </a:lnTo>
                  <a:lnTo>
                    <a:pt x="468772" y="151129"/>
                  </a:lnTo>
                  <a:lnTo>
                    <a:pt x="475426" y="154939"/>
                  </a:lnTo>
                  <a:lnTo>
                    <a:pt x="481711" y="161289"/>
                  </a:lnTo>
                  <a:lnTo>
                    <a:pt x="485013" y="158750"/>
                  </a:lnTo>
                  <a:lnTo>
                    <a:pt x="476236" y="147319"/>
                  </a:lnTo>
                  <a:close/>
                </a:path>
                <a:path w="720089" h="568960">
                  <a:moveTo>
                    <a:pt x="590646" y="83819"/>
                  </a:moveTo>
                  <a:lnTo>
                    <a:pt x="526034" y="83819"/>
                  </a:lnTo>
                  <a:lnTo>
                    <a:pt x="528955" y="85089"/>
                  </a:lnTo>
                  <a:lnTo>
                    <a:pt x="531749" y="85089"/>
                  </a:lnTo>
                  <a:lnTo>
                    <a:pt x="539241" y="88900"/>
                  </a:lnTo>
                  <a:lnTo>
                    <a:pt x="651383" y="154939"/>
                  </a:lnTo>
                  <a:lnTo>
                    <a:pt x="654050" y="153669"/>
                  </a:lnTo>
                  <a:lnTo>
                    <a:pt x="645234" y="111759"/>
                  </a:lnTo>
                  <a:lnTo>
                    <a:pt x="638048" y="111759"/>
                  </a:lnTo>
                  <a:lnTo>
                    <a:pt x="590646" y="83819"/>
                  </a:lnTo>
                  <a:close/>
                </a:path>
                <a:path w="720089" h="568960">
                  <a:moveTo>
                    <a:pt x="627305" y="22859"/>
                  </a:moveTo>
                  <a:lnTo>
                    <a:pt x="611632" y="22859"/>
                  </a:lnTo>
                  <a:lnTo>
                    <a:pt x="613410" y="24129"/>
                  </a:lnTo>
                  <a:lnTo>
                    <a:pt x="615061" y="24129"/>
                  </a:lnTo>
                  <a:lnTo>
                    <a:pt x="616585" y="25400"/>
                  </a:lnTo>
                  <a:lnTo>
                    <a:pt x="617727" y="26669"/>
                  </a:lnTo>
                  <a:lnTo>
                    <a:pt x="618744" y="29209"/>
                  </a:lnTo>
                  <a:lnTo>
                    <a:pt x="619633" y="30479"/>
                  </a:lnTo>
                  <a:lnTo>
                    <a:pt x="621411" y="35559"/>
                  </a:lnTo>
                  <a:lnTo>
                    <a:pt x="622681" y="40639"/>
                  </a:lnTo>
                  <a:lnTo>
                    <a:pt x="638048" y="111759"/>
                  </a:lnTo>
                  <a:lnTo>
                    <a:pt x="645234" y="111759"/>
                  </a:lnTo>
                  <a:lnTo>
                    <a:pt x="630809" y="43179"/>
                  </a:lnTo>
                  <a:lnTo>
                    <a:pt x="629001" y="34289"/>
                  </a:lnTo>
                  <a:lnTo>
                    <a:pt x="627776" y="26669"/>
                  </a:lnTo>
                  <a:lnTo>
                    <a:pt x="627305" y="22859"/>
                  </a:lnTo>
                  <a:close/>
                </a:path>
                <a:path w="720089" h="568960">
                  <a:moveTo>
                    <a:pt x="567563" y="46989"/>
                  </a:moveTo>
                  <a:lnTo>
                    <a:pt x="515620" y="85089"/>
                  </a:lnTo>
                  <a:lnTo>
                    <a:pt x="517778" y="87629"/>
                  </a:lnTo>
                  <a:lnTo>
                    <a:pt x="522350" y="85089"/>
                  </a:lnTo>
                  <a:lnTo>
                    <a:pt x="526034" y="83819"/>
                  </a:lnTo>
                  <a:lnTo>
                    <a:pt x="590646" y="83819"/>
                  </a:lnTo>
                  <a:lnTo>
                    <a:pt x="564896" y="68579"/>
                  </a:lnTo>
                  <a:lnTo>
                    <a:pt x="562101" y="66039"/>
                  </a:lnTo>
                  <a:lnTo>
                    <a:pt x="561086" y="64769"/>
                  </a:lnTo>
                  <a:lnTo>
                    <a:pt x="560451" y="64769"/>
                  </a:lnTo>
                  <a:lnTo>
                    <a:pt x="559308" y="62229"/>
                  </a:lnTo>
                  <a:lnTo>
                    <a:pt x="559053" y="60959"/>
                  </a:lnTo>
                  <a:lnTo>
                    <a:pt x="559688" y="59689"/>
                  </a:lnTo>
                  <a:lnTo>
                    <a:pt x="560577" y="57150"/>
                  </a:lnTo>
                  <a:lnTo>
                    <a:pt x="563245" y="54609"/>
                  </a:lnTo>
                  <a:lnTo>
                    <a:pt x="567944" y="50800"/>
                  </a:lnTo>
                  <a:lnTo>
                    <a:pt x="569722" y="49529"/>
                  </a:lnTo>
                  <a:lnTo>
                    <a:pt x="567563" y="46989"/>
                  </a:lnTo>
                  <a:close/>
                </a:path>
                <a:path w="720089" h="568960">
                  <a:moveTo>
                    <a:pt x="630809" y="0"/>
                  </a:moveTo>
                  <a:lnTo>
                    <a:pt x="595249" y="26669"/>
                  </a:lnTo>
                  <a:lnTo>
                    <a:pt x="597408" y="29209"/>
                  </a:lnTo>
                  <a:lnTo>
                    <a:pt x="601218" y="26669"/>
                  </a:lnTo>
                  <a:lnTo>
                    <a:pt x="604647" y="24129"/>
                  </a:lnTo>
                  <a:lnTo>
                    <a:pt x="607568" y="24129"/>
                  </a:lnTo>
                  <a:lnTo>
                    <a:pt x="609726" y="22859"/>
                  </a:lnTo>
                  <a:lnTo>
                    <a:pt x="627305" y="22859"/>
                  </a:lnTo>
                  <a:lnTo>
                    <a:pt x="627147" y="21589"/>
                  </a:lnTo>
                  <a:lnTo>
                    <a:pt x="627126" y="16509"/>
                  </a:lnTo>
                  <a:lnTo>
                    <a:pt x="627507" y="11429"/>
                  </a:lnTo>
                  <a:lnTo>
                    <a:pt x="629538" y="6350"/>
                  </a:lnTo>
                  <a:lnTo>
                    <a:pt x="632968" y="3809"/>
                  </a:lnTo>
                  <a:lnTo>
                    <a:pt x="630809" y="0"/>
                  </a:lnTo>
                  <a:close/>
                </a:path>
                <a:path w="720089" h="568960">
                  <a:moveTo>
                    <a:pt x="701039" y="78739"/>
                  </a:moveTo>
                  <a:lnTo>
                    <a:pt x="686053" y="97662"/>
                  </a:lnTo>
                  <a:lnTo>
                    <a:pt x="687070" y="101853"/>
                  </a:lnTo>
                  <a:lnTo>
                    <a:pt x="689737" y="105536"/>
                  </a:lnTo>
                  <a:lnTo>
                    <a:pt x="692403" y="109092"/>
                  </a:lnTo>
                  <a:lnTo>
                    <a:pt x="695960" y="111378"/>
                  </a:lnTo>
                  <a:lnTo>
                    <a:pt x="700405" y="112013"/>
                  </a:lnTo>
                  <a:lnTo>
                    <a:pt x="704976" y="112775"/>
                  </a:lnTo>
                  <a:lnTo>
                    <a:pt x="719963" y="93725"/>
                  </a:lnTo>
                  <a:lnTo>
                    <a:pt x="718947" y="89661"/>
                  </a:lnTo>
                  <a:lnTo>
                    <a:pt x="713613" y="82295"/>
                  </a:lnTo>
                  <a:lnTo>
                    <a:pt x="710057" y="80136"/>
                  </a:lnTo>
                  <a:lnTo>
                    <a:pt x="705612" y="79375"/>
                  </a:lnTo>
                  <a:lnTo>
                    <a:pt x="701039" y="7873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1" name="object 31"/>
          <p:cNvGrpSpPr/>
          <p:nvPr/>
        </p:nvGrpSpPr>
        <p:grpSpPr>
          <a:xfrm>
            <a:off x="7487284" y="4049648"/>
            <a:ext cx="960755" cy="721360"/>
            <a:chOff x="7487284" y="4049648"/>
            <a:chExt cx="960755" cy="721360"/>
          </a:xfrm>
        </p:grpSpPr>
        <p:sp>
          <p:nvSpPr>
            <p:cNvPr id="32" name="object 32"/>
            <p:cNvSpPr/>
            <p:nvPr/>
          </p:nvSpPr>
          <p:spPr>
            <a:xfrm>
              <a:off x="7493634" y="4147184"/>
              <a:ext cx="863600" cy="617855"/>
            </a:xfrm>
            <a:custGeom>
              <a:avLst/>
              <a:gdLst/>
              <a:ahLst/>
              <a:cxnLst/>
              <a:rect l="l" t="t" r="r" b="b"/>
              <a:pathLst>
                <a:path w="863600" h="617854">
                  <a:moveTo>
                    <a:pt x="0" y="0"/>
                  </a:moveTo>
                  <a:lnTo>
                    <a:pt x="120015" y="264921"/>
                  </a:lnTo>
                  <a:lnTo>
                    <a:pt x="162687" y="201675"/>
                  </a:lnTo>
                  <a:lnTo>
                    <a:pt x="778383" y="617473"/>
                  </a:lnTo>
                  <a:lnTo>
                    <a:pt x="863600" y="491235"/>
                  </a:lnTo>
                  <a:lnTo>
                    <a:pt x="247904" y="75437"/>
                  </a:lnTo>
                  <a:lnTo>
                    <a:pt x="290575" y="123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7493634" y="4147184"/>
              <a:ext cx="863600" cy="617855"/>
            </a:xfrm>
            <a:custGeom>
              <a:avLst/>
              <a:gdLst/>
              <a:ahLst/>
              <a:cxnLst/>
              <a:rect l="l" t="t" r="r" b="b"/>
              <a:pathLst>
                <a:path w="863600" h="617854">
                  <a:moveTo>
                    <a:pt x="0" y="0"/>
                  </a:moveTo>
                  <a:lnTo>
                    <a:pt x="290575" y="12318"/>
                  </a:lnTo>
                  <a:lnTo>
                    <a:pt x="247904" y="75437"/>
                  </a:lnTo>
                  <a:lnTo>
                    <a:pt x="863600" y="491235"/>
                  </a:lnTo>
                  <a:lnTo>
                    <a:pt x="778383" y="617473"/>
                  </a:lnTo>
                  <a:lnTo>
                    <a:pt x="162687" y="201675"/>
                  </a:lnTo>
                  <a:lnTo>
                    <a:pt x="120015" y="26492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7740649" y="4049648"/>
              <a:ext cx="707390" cy="565785"/>
            </a:xfrm>
            <a:custGeom>
              <a:avLst/>
              <a:gdLst/>
              <a:ahLst/>
              <a:cxnLst/>
              <a:rect l="l" t="t" r="r" b="b"/>
              <a:pathLst>
                <a:path w="707390" h="565785">
                  <a:moveTo>
                    <a:pt x="391159" y="384809"/>
                  </a:moveTo>
                  <a:lnTo>
                    <a:pt x="389000" y="387350"/>
                  </a:lnTo>
                  <a:lnTo>
                    <a:pt x="446024" y="427989"/>
                  </a:lnTo>
                  <a:lnTo>
                    <a:pt x="448182" y="425450"/>
                  </a:lnTo>
                  <a:lnTo>
                    <a:pt x="444500" y="422909"/>
                  </a:lnTo>
                  <a:lnTo>
                    <a:pt x="441451" y="420369"/>
                  </a:lnTo>
                  <a:lnTo>
                    <a:pt x="439420" y="419100"/>
                  </a:lnTo>
                  <a:lnTo>
                    <a:pt x="437388" y="414019"/>
                  </a:lnTo>
                  <a:lnTo>
                    <a:pt x="437006" y="411479"/>
                  </a:lnTo>
                  <a:lnTo>
                    <a:pt x="437388" y="410209"/>
                  </a:lnTo>
                  <a:lnTo>
                    <a:pt x="437769" y="407669"/>
                  </a:lnTo>
                  <a:lnTo>
                    <a:pt x="439927" y="403859"/>
                  </a:lnTo>
                  <a:lnTo>
                    <a:pt x="443992" y="398779"/>
                  </a:lnTo>
                  <a:lnTo>
                    <a:pt x="449501" y="391159"/>
                  </a:lnTo>
                  <a:lnTo>
                    <a:pt x="400811" y="391159"/>
                  </a:lnTo>
                  <a:lnTo>
                    <a:pt x="397891" y="389889"/>
                  </a:lnTo>
                  <a:lnTo>
                    <a:pt x="391159" y="384809"/>
                  </a:lnTo>
                  <a:close/>
                </a:path>
                <a:path w="707390" h="565785">
                  <a:moveTo>
                    <a:pt x="480059" y="365759"/>
                  </a:moveTo>
                  <a:lnTo>
                    <a:pt x="467868" y="365759"/>
                  </a:lnTo>
                  <a:lnTo>
                    <a:pt x="471043" y="368300"/>
                  </a:lnTo>
                  <a:lnTo>
                    <a:pt x="476757" y="372109"/>
                  </a:lnTo>
                  <a:lnTo>
                    <a:pt x="480695" y="377189"/>
                  </a:lnTo>
                  <a:lnTo>
                    <a:pt x="482853" y="383539"/>
                  </a:lnTo>
                  <a:lnTo>
                    <a:pt x="483683" y="388619"/>
                  </a:lnTo>
                  <a:lnTo>
                    <a:pt x="482917" y="394969"/>
                  </a:lnTo>
                  <a:lnTo>
                    <a:pt x="480532" y="402589"/>
                  </a:lnTo>
                  <a:lnTo>
                    <a:pt x="476503" y="410209"/>
                  </a:lnTo>
                  <a:lnTo>
                    <a:pt x="479425" y="412750"/>
                  </a:lnTo>
                  <a:lnTo>
                    <a:pt x="510641" y="368300"/>
                  </a:lnTo>
                  <a:lnTo>
                    <a:pt x="488696" y="368300"/>
                  </a:lnTo>
                  <a:lnTo>
                    <a:pt x="484631" y="367029"/>
                  </a:lnTo>
                  <a:lnTo>
                    <a:pt x="480059" y="365759"/>
                  </a:lnTo>
                  <a:close/>
                </a:path>
                <a:path w="707390" h="565785">
                  <a:moveTo>
                    <a:pt x="467105" y="278129"/>
                  </a:moveTo>
                  <a:lnTo>
                    <a:pt x="464947" y="281939"/>
                  </a:lnTo>
                  <a:lnTo>
                    <a:pt x="468629" y="284479"/>
                  </a:lnTo>
                  <a:lnTo>
                    <a:pt x="471677" y="287019"/>
                  </a:lnTo>
                  <a:lnTo>
                    <a:pt x="473709" y="288289"/>
                  </a:lnTo>
                  <a:lnTo>
                    <a:pt x="474725" y="290829"/>
                  </a:lnTo>
                  <a:lnTo>
                    <a:pt x="475869" y="293369"/>
                  </a:lnTo>
                  <a:lnTo>
                    <a:pt x="476123" y="295909"/>
                  </a:lnTo>
                  <a:lnTo>
                    <a:pt x="475742" y="297179"/>
                  </a:lnTo>
                  <a:lnTo>
                    <a:pt x="475360" y="299719"/>
                  </a:lnTo>
                  <a:lnTo>
                    <a:pt x="473075" y="302259"/>
                  </a:lnTo>
                  <a:lnTo>
                    <a:pt x="469138" y="308609"/>
                  </a:lnTo>
                  <a:lnTo>
                    <a:pt x="417702" y="379729"/>
                  </a:lnTo>
                  <a:lnTo>
                    <a:pt x="413766" y="386079"/>
                  </a:lnTo>
                  <a:lnTo>
                    <a:pt x="411099" y="388619"/>
                  </a:lnTo>
                  <a:lnTo>
                    <a:pt x="409575" y="389889"/>
                  </a:lnTo>
                  <a:lnTo>
                    <a:pt x="407543" y="391159"/>
                  </a:lnTo>
                  <a:lnTo>
                    <a:pt x="449501" y="391159"/>
                  </a:lnTo>
                  <a:lnTo>
                    <a:pt x="467868" y="365759"/>
                  </a:lnTo>
                  <a:lnTo>
                    <a:pt x="480059" y="365759"/>
                  </a:lnTo>
                  <a:lnTo>
                    <a:pt x="475233" y="361950"/>
                  </a:lnTo>
                  <a:lnTo>
                    <a:pt x="472185" y="359409"/>
                  </a:lnTo>
                  <a:lnTo>
                    <a:pt x="504190" y="314959"/>
                  </a:lnTo>
                  <a:lnTo>
                    <a:pt x="518455" y="314959"/>
                  </a:lnTo>
                  <a:lnTo>
                    <a:pt x="467105" y="278129"/>
                  </a:lnTo>
                  <a:close/>
                </a:path>
                <a:path w="707390" h="565785">
                  <a:moveTo>
                    <a:pt x="518455" y="314959"/>
                  </a:moveTo>
                  <a:lnTo>
                    <a:pt x="504190" y="314959"/>
                  </a:lnTo>
                  <a:lnTo>
                    <a:pt x="523113" y="327659"/>
                  </a:lnTo>
                  <a:lnTo>
                    <a:pt x="528701" y="332739"/>
                  </a:lnTo>
                  <a:lnTo>
                    <a:pt x="531368" y="336550"/>
                  </a:lnTo>
                  <a:lnTo>
                    <a:pt x="536194" y="341629"/>
                  </a:lnTo>
                  <a:lnTo>
                    <a:pt x="538860" y="346709"/>
                  </a:lnTo>
                  <a:lnTo>
                    <a:pt x="539369" y="353059"/>
                  </a:lnTo>
                  <a:lnTo>
                    <a:pt x="540003" y="358139"/>
                  </a:lnTo>
                  <a:lnTo>
                    <a:pt x="537972" y="365759"/>
                  </a:lnTo>
                  <a:lnTo>
                    <a:pt x="533526" y="373379"/>
                  </a:lnTo>
                  <a:lnTo>
                    <a:pt x="536828" y="375919"/>
                  </a:lnTo>
                  <a:lnTo>
                    <a:pt x="559180" y="344169"/>
                  </a:lnTo>
                  <a:lnTo>
                    <a:pt x="518455" y="314959"/>
                  </a:lnTo>
                  <a:close/>
                </a:path>
                <a:path w="707390" h="565785">
                  <a:moveTo>
                    <a:pt x="515747" y="355600"/>
                  </a:moveTo>
                  <a:lnTo>
                    <a:pt x="510921" y="360679"/>
                  </a:lnTo>
                  <a:lnTo>
                    <a:pt x="506222" y="364489"/>
                  </a:lnTo>
                  <a:lnTo>
                    <a:pt x="501650" y="365759"/>
                  </a:lnTo>
                  <a:lnTo>
                    <a:pt x="497077" y="368300"/>
                  </a:lnTo>
                  <a:lnTo>
                    <a:pt x="510641" y="368300"/>
                  </a:lnTo>
                  <a:lnTo>
                    <a:pt x="518668" y="356869"/>
                  </a:lnTo>
                  <a:lnTo>
                    <a:pt x="515747" y="355600"/>
                  </a:lnTo>
                  <a:close/>
                </a:path>
                <a:path w="707390" h="565785">
                  <a:moveTo>
                    <a:pt x="316039" y="251459"/>
                  </a:moveTo>
                  <a:lnTo>
                    <a:pt x="303656" y="251459"/>
                  </a:lnTo>
                  <a:lnTo>
                    <a:pt x="310769" y="256539"/>
                  </a:lnTo>
                  <a:lnTo>
                    <a:pt x="310260" y="331469"/>
                  </a:lnTo>
                  <a:lnTo>
                    <a:pt x="344677" y="355600"/>
                  </a:lnTo>
                  <a:lnTo>
                    <a:pt x="346836" y="353059"/>
                  </a:lnTo>
                  <a:lnTo>
                    <a:pt x="344043" y="350519"/>
                  </a:lnTo>
                  <a:lnTo>
                    <a:pt x="342138" y="347979"/>
                  </a:lnTo>
                  <a:lnTo>
                    <a:pt x="341122" y="345439"/>
                  </a:lnTo>
                  <a:lnTo>
                    <a:pt x="340486" y="342900"/>
                  </a:lnTo>
                  <a:lnTo>
                    <a:pt x="340232" y="337819"/>
                  </a:lnTo>
                  <a:lnTo>
                    <a:pt x="340359" y="275589"/>
                  </a:lnTo>
                  <a:lnTo>
                    <a:pt x="371179" y="275589"/>
                  </a:lnTo>
                  <a:lnTo>
                    <a:pt x="374237" y="274319"/>
                  </a:lnTo>
                  <a:lnTo>
                    <a:pt x="379638" y="270509"/>
                  </a:lnTo>
                  <a:lnTo>
                    <a:pt x="387121" y="260350"/>
                  </a:lnTo>
                  <a:lnTo>
                    <a:pt x="335152" y="260350"/>
                  </a:lnTo>
                  <a:lnTo>
                    <a:pt x="325754" y="257809"/>
                  </a:lnTo>
                  <a:lnTo>
                    <a:pt x="319785" y="254000"/>
                  </a:lnTo>
                  <a:lnTo>
                    <a:pt x="316039" y="251459"/>
                  </a:lnTo>
                  <a:close/>
                </a:path>
                <a:path w="707390" h="565785">
                  <a:moveTo>
                    <a:pt x="229361" y="269239"/>
                  </a:moveTo>
                  <a:lnTo>
                    <a:pt x="227329" y="271779"/>
                  </a:lnTo>
                  <a:lnTo>
                    <a:pt x="283082" y="312419"/>
                  </a:lnTo>
                  <a:lnTo>
                    <a:pt x="285242" y="308609"/>
                  </a:lnTo>
                  <a:lnTo>
                    <a:pt x="280289" y="306069"/>
                  </a:lnTo>
                  <a:lnTo>
                    <a:pt x="277241" y="302259"/>
                  </a:lnTo>
                  <a:lnTo>
                    <a:pt x="275971" y="299719"/>
                  </a:lnTo>
                  <a:lnTo>
                    <a:pt x="274827" y="298450"/>
                  </a:lnTo>
                  <a:lnTo>
                    <a:pt x="274447" y="295909"/>
                  </a:lnTo>
                  <a:lnTo>
                    <a:pt x="275208" y="292100"/>
                  </a:lnTo>
                  <a:lnTo>
                    <a:pt x="277495" y="288289"/>
                  </a:lnTo>
                  <a:lnTo>
                    <a:pt x="281685" y="281939"/>
                  </a:lnTo>
                  <a:lnTo>
                    <a:pt x="286263" y="275589"/>
                  </a:lnTo>
                  <a:lnTo>
                    <a:pt x="240665" y="275589"/>
                  </a:lnTo>
                  <a:lnTo>
                    <a:pt x="238251" y="274319"/>
                  </a:lnTo>
                  <a:lnTo>
                    <a:pt x="234442" y="273050"/>
                  </a:lnTo>
                  <a:lnTo>
                    <a:pt x="229361" y="269239"/>
                  </a:lnTo>
                  <a:close/>
                </a:path>
                <a:path w="707390" h="565785">
                  <a:moveTo>
                    <a:pt x="371179" y="275589"/>
                  </a:moveTo>
                  <a:lnTo>
                    <a:pt x="340359" y="275589"/>
                  </a:lnTo>
                  <a:lnTo>
                    <a:pt x="348233" y="278129"/>
                  </a:lnTo>
                  <a:lnTo>
                    <a:pt x="355219" y="279400"/>
                  </a:lnTo>
                  <a:lnTo>
                    <a:pt x="361315" y="278129"/>
                  </a:lnTo>
                  <a:lnTo>
                    <a:pt x="368121" y="276859"/>
                  </a:lnTo>
                  <a:lnTo>
                    <a:pt x="371179" y="275589"/>
                  </a:lnTo>
                  <a:close/>
                </a:path>
                <a:path w="707390" h="565785">
                  <a:moveTo>
                    <a:pt x="305434" y="162559"/>
                  </a:moveTo>
                  <a:lnTo>
                    <a:pt x="303275" y="166369"/>
                  </a:lnTo>
                  <a:lnTo>
                    <a:pt x="308228" y="168909"/>
                  </a:lnTo>
                  <a:lnTo>
                    <a:pt x="311403" y="172719"/>
                  </a:lnTo>
                  <a:lnTo>
                    <a:pt x="312547" y="173989"/>
                  </a:lnTo>
                  <a:lnTo>
                    <a:pt x="313690" y="176529"/>
                  </a:lnTo>
                  <a:lnTo>
                    <a:pt x="314071" y="179069"/>
                  </a:lnTo>
                  <a:lnTo>
                    <a:pt x="313308" y="182879"/>
                  </a:lnTo>
                  <a:lnTo>
                    <a:pt x="311023" y="186689"/>
                  </a:lnTo>
                  <a:lnTo>
                    <a:pt x="256158" y="264159"/>
                  </a:lnTo>
                  <a:lnTo>
                    <a:pt x="251841" y="269239"/>
                  </a:lnTo>
                  <a:lnTo>
                    <a:pt x="248920" y="273050"/>
                  </a:lnTo>
                  <a:lnTo>
                    <a:pt x="247142" y="274319"/>
                  </a:lnTo>
                  <a:lnTo>
                    <a:pt x="245236" y="275589"/>
                  </a:lnTo>
                  <a:lnTo>
                    <a:pt x="286263" y="275589"/>
                  </a:lnTo>
                  <a:lnTo>
                    <a:pt x="303656" y="251459"/>
                  </a:lnTo>
                  <a:lnTo>
                    <a:pt x="316039" y="251459"/>
                  </a:lnTo>
                  <a:lnTo>
                    <a:pt x="312293" y="248919"/>
                  </a:lnTo>
                  <a:lnTo>
                    <a:pt x="307721" y="245109"/>
                  </a:lnTo>
                  <a:lnTo>
                    <a:pt x="341883" y="198119"/>
                  </a:lnTo>
                  <a:lnTo>
                    <a:pt x="354360" y="198119"/>
                  </a:lnTo>
                  <a:lnTo>
                    <a:pt x="305434" y="162559"/>
                  </a:lnTo>
                  <a:close/>
                </a:path>
                <a:path w="707390" h="565785">
                  <a:moveTo>
                    <a:pt x="354360" y="198119"/>
                  </a:moveTo>
                  <a:lnTo>
                    <a:pt x="341883" y="198119"/>
                  </a:lnTo>
                  <a:lnTo>
                    <a:pt x="359155" y="210819"/>
                  </a:lnTo>
                  <a:lnTo>
                    <a:pt x="363981" y="217169"/>
                  </a:lnTo>
                  <a:lnTo>
                    <a:pt x="365125" y="223519"/>
                  </a:lnTo>
                  <a:lnTo>
                    <a:pt x="366141" y="229869"/>
                  </a:lnTo>
                  <a:lnTo>
                    <a:pt x="363600" y="237489"/>
                  </a:lnTo>
                  <a:lnTo>
                    <a:pt x="357758" y="246379"/>
                  </a:lnTo>
                  <a:lnTo>
                    <a:pt x="353568" y="251459"/>
                  </a:lnTo>
                  <a:lnTo>
                    <a:pt x="349250" y="255269"/>
                  </a:lnTo>
                  <a:lnTo>
                    <a:pt x="339851" y="260350"/>
                  </a:lnTo>
                  <a:lnTo>
                    <a:pt x="387121" y="260350"/>
                  </a:lnTo>
                  <a:lnTo>
                    <a:pt x="389000" y="257809"/>
                  </a:lnTo>
                  <a:lnTo>
                    <a:pt x="391159" y="251459"/>
                  </a:lnTo>
                  <a:lnTo>
                    <a:pt x="390905" y="243839"/>
                  </a:lnTo>
                  <a:lnTo>
                    <a:pt x="365228" y="205739"/>
                  </a:lnTo>
                  <a:lnTo>
                    <a:pt x="356107" y="199389"/>
                  </a:lnTo>
                  <a:lnTo>
                    <a:pt x="354360" y="198119"/>
                  </a:lnTo>
                  <a:close/>
                </a:path>
                <a:path w="707390" h="565785">
                  <a:moveTo>
                    <a:pt x="201642" y="99059"/>
                  </a:moveTo>
                  <a:lnTo>
                    <a:pt x="187832" y="99059"/>
                  </a:lnTo>
                  <a:lnTo>
                    <a:pt x="174478" y="102869"/>
                  </a:lnTo>
                  <a:lnTo>
                    <a:pt x="142367" y="128269"/>
                  </a:lnTo>
                  <a:lnTo>
                    <a:pt x="128270" y="173989"/>
                  </a:lnTo>
                  <a:lnTo>
                    <a:pt x="130865" y="189229"/>
                  </a:lnTo>
                  <a:lnTo>
                    <a:pt x="159511" y="227329"/>
                  </a:lnTo>
                  <a:lnTo>
                    <a:pt x="204535" y="241300"/>
                  </a:lnTo>
                  <a:lnTo>
                    <a:pt x="219964" y="238759"/>
                  </a:lnTo>
                  <a:lnTo>
                    <a:pt x="231153" y="234950"/>
                  </a:lnTo>
                  <a:lnTo>
                    <a:pt x="241284" y="228600"/>
                  </a:lnTo>
                  <a:lnTo>
                    <a:pt x="242793" y="227329"/>
                  </a:lnTo>
                  <a:lnTo>
                    <a:pt x="174625" y="227329"/>
                  </a:lnTo>
                  <a:lnTo>
                    <a:pt x="169164" y="224789"/>
                  </a:lnTo>
                  <a:lnTo>
                    <a:pt x="151129" y="198119"/>
                  </a:lnTo>
                  <a:lnTo>
                    <a:pt x="152276" y="186689"/>
                  </a:lnTo>
                  <a:lnTo>
                    <a:pt x="170815" y="149859"/>
                  </a:lnTo>
                  <a:lnTo>
                    <a:pt x="203073" y="118109"/>
                  </a:lnTo>
                  <a:lnTo>
                    <a:pt x="220852" y="113029"/>
                  </a:lnTo>
                  <a:lnTo>
                    <a:pt x="239522" y="113029"/>
                  </a:lnTo>
                  <a:lnTo>
                    <a:pt x="227498" y="105409"/>
                  </a:lnTo>
                  <a:lnTo>
                    <a:pt x="214868" y="100329"/>
                  </a:lnTo>
                  <a:lnTo>
                    <a:pt x="201642" y="99059"/>
                  </a:lnTo>
                  <a:close/>
                </a:path>
                <a:path w="707390" h="565785">
                  <a:moveTo>
                    <a:pt x="239522" y="113029"/>
                  </a:moveTo>
                  <a:lnTo>
                    <a:pt x="220852" y="113029"/>
                  </a:lnTo>
                  <a:lnTo>
                    <a:pt x="229040" y="115569"/>
                  </a:lnTo>
                  <a:lnTo>
                    <a:pt x="236727" y="119379"/>
                  </a:lnTo>
                  <a:lnTo>
                    <a:pt x="242189" y="123189"/>
                  </a:lnTo>
                  <a:lnTo>
                    <a:pt x="245872" y="128269"/>
                  </a:lnTo>
                  <a:lnTo>
                    <a:pt x="249935" y="139700"/>
                  </a:lnTo>
                  <a:lnTo>
                    <a:pt x="249808" y="147319"/>
                  </a:lnTo>
                  <a:lnTo>
                    <a:pt x="228219" y="191769"/>
                  </a:lnTo>
                  <a:lnTo>
                    <a:pt x="215407" y="207009"/>
                  </a:lnTo>
                  <a:lnTo>
                    <a:pt x="209198" y="213359"/>
                  </a:lnTo>
                  <a:lnTo>
                    <a:pt x="203073" y="218439"/>
                  </a:lnTo>
                  <a:lnTo>
                    <a:pt x="195072" y="223519"/>
                  </a:lnTo>
                  <a:lnTo>
                    <a:pt x="187451" y="227329"/>
                  </a:lnTo>
                  <a:lnTo>
                    <a:pt x="242793" y="227329"/>
                  </a:lnTo>
                  <a:lnTo>
                    <a:pt x="270144" y="185419"/>
                  </a:lnTo>
                  <a:lnTo>
                    <a:pt x="271944" y="172719"/>
                  </a:lnTo>
                  <a:lnTo>
                    <a:pt x="271018" y="158750"/>
                  </a:lnTo>
                  <a:lnTo>
                    <a:pt x="267257" y="146050"/>
                  </a:lnTo>
                  <a:lnTo>
                    <a:pt x="260746" y="133350"/>
                  </a:lnTo>
                  <a:lnTo>
                    <a:pt x="251497" y="123189"/>
                  </a:lnTo>
                  <a:lnTo>
                    <a:pt x="239522" y="113029"/>
                  </a:lnTo>
                  <a:close/>
                </a:path>
                <a:path w="707390" h="565785">
                  <a:moveTo>
                    <a:pt x="2031" y="106679"/>
                  </a:moveTo>
                  <a:lnTo>
                    <a:pt x="0" y="109219"/>
                  </a:lnTo>
                  <a:lnTo>
                    <a:pt x="57023" y="149859"/>
                  </a:lnTo>
                  <a:lnTo>
                    <a:pt x="59181" y="147319"/>
                  </a:lnTo>
                  <a:lnTo>
                    <a:pt x="55499" y="144779"/>
                  </a:lnTo>
                  <a:lnTo>
                    <a:pt x="52450" y="142239"/>
                  </a:lnTo>
                  <a:lnTo>
                    <a:pt x="50419" y="139700"/>
                  </a:lnTo>
                  <a:lnTo>
                    <a:pt x="49402" y="137159"/>
                  </a:lnTo>
                  <a:lnTo>
                    <a:pt x="48259" y="135889"/>
                  </a:lnTo>
                  <a:lnTo>
                    <a:pt x="54864" y="120650"/>
                  </a:lnTo>
                  <a:lnTo>
                    <a:pt x="60198" y="113029"/>
                  </a:lnTo>
                  <a:lnTo>
                    <a:pt x="14604" y="113029"/>
                  </a:lnTo>
                  <a:lnTo>
                    <a:pt x="11810" y="111759"/>
                  </a:lnTo>
                  <a:lnTo>
                    <a:pt x="8890" y="110489"/>
                  </a:lnTo>
                  <a:lnTo>
                    <a:pt x="5715" y="109219"/>
                  </a:lnTo>
                  <a:lnTo>
                    <a:pt x="2031" y="106679"/>
                  </a:lnTo>
                  <a:close/>
                </a:path>
                <a:path w="707390" h="565785">
                  <a:moveTo>
                    <a:pt x="91058" y="86359"/>
                  </a:moveTo>
                  <a:lnTo>
                    <a:pt x="78867" y="86359"/>
                  </a:lnTo>
                  <a:lnTo>
                    <a:pt x="81915" y="88900"/>
                  </a:lnTo>
                  <a:lnTo>
                    <a:pt x="87756" y="92709"/>
                  </a:lnTo>
                  <a:lnTo>
                    <a:pt x="91694" y="99059"/>
                  </a:lnTo>
                  <a:lnTo>
                    <a:pt x="93852" y="105409"/>
                  </a:lnTo>
                  <a:lnTo>
                    <a:pt x="94664" y="110489"/>
                  </a:lnTo>
                  <a:lnTo>
                    <a:pt x="93868" y="116839"/>
                  </a:lnTo>
                  <a:lnTo>
                    <a:pt x="91477" y="123189"/>
                  </a:lnTo>
                  <a:lnTo>
                    <a:pt x="87502" y="132079"/>
                  </a:lnTo>
                  <a:lnTo>
                    <a:pt x="90297" y="133350"/>
                  </a:lnTo>
                  <a:lnTo>
                    <a:pt x="121326" y="90169"/>
                  </a:lnTo>
                  <a:lnTo>
                    <a:pt x="103758" y="90169"/>
                  </a:lnTo>
                  <a:lnTo>
                    <a:pt x="99568" y="88900"/>
                  </a:lnTo>
                  <a:lnTo>
                    <a:pt x="95503" y="88900"/>
                  </a:lnTo>
                  <a:lnTo>
                    <a:pt x="91058" y="86359"/>
                  </a:lnTo>
                  <a:close/>
                </a:path>
                <a:path w="707390" h="565785">
                  <a:moveTo>
                    <a:pt x="78104" y="0"/>
                  </a:moveTo>
                  <a:lnTo>
                    <a:pt x="75946" y="2539"/>
                  </a:lnTo>
                  <a:lnTo>
                    <a:pt x="79628" y="5079"/>
                  </a:lnTo>
                  <a:lnTo>
                    <a:pt x="82676" y="7619"/>
                  </a:lnTo>
                  <a:lnTo>
                    <a:pt x="84708" y="10159"/>
                  </a:lnTo>
                  <a:lnTo>
                    <a:pt x="86741" y="15239"/>
                  </a:lnTo>
                  <a:lnTo>
                    <a:pt x="87122" y="16509"/>
                  </a:lnTo>
                  <a:lnTo>
                    <a:pt x="86741" y="19050"/>
                  </a:lnTo>
                  <a:lnTo>
                    <a:pt x="86232" y="20319"/>
                  </a:lnTo>
                  <a:lnTo>
                    <a:pt x="84074" y="24129"/>
                  </a:lnTo>
                  <a:lnTo>
                    <a:pt x="80136" y="29209"/>
                  </a:lnTo>
                  <a:lnTo>
                    <a:pt x="28701" y="101600"/>
                  </a:lnTo>
                  <a:lnTo>
                    <a:pt x="24765" y="106679"/>
                  </a:lnTo>
                  <a:lnTo>
                    <a:pt x="22098" y="110489"/>
                  </a:lnTo>
                  <a:lnTo>
                    <a:pt x="18415" y="111759"/>
                  </a:lnTo>
                  <a:lnTo>
                    <a:pt x="16509" y="113029"/>
                  </a:lnTo>
                  <a:lnTo>
                    <a:pt x="60198" y="113029"/>
                  </a:lnTo>
                  <a:lnTo>
                    <a:pt x="78867" y="86359"/>
                  </a:lnTo>
                  <a:lnTo>
                    <a:pt x="91058" y="86359"/>
                  </a:lnTo>
                  <a:lnTo>
                    <a:pt x="86232" y="83819"/>
                  </a:lnTo>
                  <a:lnTo>
                    <a:pt x="83057" y="81279"/>
                  </a:lnTo>
                  <a:lnTo>
                    <a:pt x="115189" y="35559"/>
                  </a:lnTo>
                  <a:lnTo>
                    <a:pt x="127683" y="35559"/>
                  </a:lnTo>
                  <a:lnTo>
                    <a:pt x="78104" y="0"/>
                  </a:lnTo>
                  <a:close/>
                </a:path>
                <a:path w="707390" h="565785">
                  <a:moveTo>
                    <a:pt x="127683" y="35559"/>
                  </a:moveTo>
                  <a:lnTo>
                    <a:pt x="115189" y="35559"/>
                  </a:lnTo>
                  <a:lnTo>
                    <a:pt x="125349" y="43179"/>
                  </a:lnTo>
                  <a:lnTo>
                    <a:pt x="133984" y="49529"/>
                  </a:lnTo>
                  <a:lnTo>
                    <a:pt x="139700" y="54609"/>
                  </a:lnTo>
                  <a:lnTo>
                    <a:pt x="142367" y="57150"/>
                  </a:lnTo>
                  <a:lnTo>
                    <a:pt x="147193" y="63500"/>
                  </a:lnTo>
                  <a:lnTo>
                    <a:pt x="149859" y="68579"/>
                  </a:lnTo>
                  <a:lnTo>
                    <a:pt x="150875" y="80009"/>
                  </a:lnTo>
                  <a:lnTo>
                    <a:pt x="148971" y="86359"/>
                  </a:lnTo>
                  <a:lnTo>
                    <a:pt x="144399" y="95250"/>
                  </a:lnTo>
                  <a:lnTo>
                    <a:pt x="147700" y="97789"/>
                  </a:lnTo>
                  <a:lnTo>
                    <a:pt x="170179" y="66039"/>
                  </a:lnTo>
                  <a:lnTo>
                    <a:pt x="127683" y="35559"/>
                  </a:lnTo>
                  <a:close/>
                </a:path>
                <a:path w="707390" h="565785">
                  <a:moveTo>
                    <a:pt x="126746" y="76200"/>
                  </a:moveTo>
                  <a:lnTo>
                    <a:pt x="121920" y="82550"/>
                  </a:lnTo>
                  <a:lnTo>
                    <a:pt x="117221" y="86359"/>
                  </a:lnTo>
                  <a:lnTo>
                    <a:pt x="108076" y="90169"/>
                  </a:lnTo>
                  <a:lnTo>
                    <a:pt x="121326" y="90169"/>
                  </a:lnTo>
                  <a:lnTo>
                    <a:pt x="129540" y="78739"/>
                  </a:lnTo>
                  <a:lnTo>
                    <a:pt x="126746" y="76200"/>
                  </a:lnTo>
                  <a:close/>
                </a:path>
                <a:path w="707390" h="565785">
                  <a:moveTo>
                    <a:pt x="501396" y="432053"/>
                  </a:moveTo>
                  <a:lnTo>
                    <a:pt x="492378" y="433577"/>
                  </a:lnTo>
                  <a:lnTo>
                    <a:pt x="488823" y="435863"/>
                  </a:lnTo>
                  <a:lnTo>
                    <a:pt x="483489" y="443230"/>
                  </a:lnTo>
                  <a:lnTo>
                    <a:pt x="482600" y="447294"/>
                  </a:lnTo>
                  <a:lnTo>
                    <a:pt x="483234" y="451865"/>
                  </a:lnTo>
                  <a:lnTo>
                    <a:pt x="497713" y="466089"/>
                  </a:lnTo>
                  <a:lnTo>
                    <a:pt x="502284" y="465327"/>
                  </a:lnTo>
                  <a:lnTo>
                    <a:pt x="506729" y="464693"/>
                  </a:lnTo>
                  <a:lnTo>
                    <a:pt x="510285" y="462406"/>
                  </a:lnTo>
                  <a:lnTo>
                    <a:pt x="515620" y="455040"/>
                  </a:lnTo>
                  <a:lnTo>
                    <a:pt x="516508" y="450976"/>
                  </a:lnTo>
                  <a:lnTo>
                    <a:pt x="515874" y="446405"/>
                  </a:lnTo>
                  <a:lnTo>
                    <a:pt x="515111" y="441959"/>
                  </a:lnTo>
                  <a:lnTo>
                    <a:pt x="512952" y="438403"/>
                  </a:lnTo>
                  <a:lnTo>
                    <a:pt x="509143" y="435737"/>
                  </a:lnTo>
                  <a:lnTo>
                    <a:pt x="505459" y="433069"/>
                  </a:lnTo>
                  <a:lnTo>
                    <a:pt x="501396" y="432053"/>
                  </a:lnTo>
                  <a:close/>
                </a:path>
                <a:path w="707390" h="565785">
                  <a:moveTo>
                    <a:pt x="591057" y="366775"/>
                  </a:moveTo>
                  <a:lnTo>
                    <a:pt x="589026" y="369824"/>
                  </a:lnTo>
                  <a:lnTo>
                    <a:pt x="592835" y="373252"/>
                  </a:lnTo>
                  <a:lnTo>
                    <a:pt x="594868" y="376555"/>
                  </a:lnTo>
                  <a:lnTo>
                    <a:pt x="595376" y="382396"/>
                  </a:lnTo>
                  <a:lnTo>
                    <a:pt x="593978" y="390651"/>
                  </a:lnTo>
                  <a:lnTo>
                    <a:pt x="591057" y="404368"/>
                  </a:lnTo>
                  <a:lnTo>
                    <a:pt x="566293" y="517906"/>
                  </a:lnTo>
                  <a:lnTo>
                    <a:pt x="568959" y="519811"/>
                  </a:lnTo>
                  <a:lnTo>
                    <a:pt x="617491" y="491617"/>
                  </a:lnTo>
                  <a:lnTo>
                    <a:pt x="603503" y="491617"/>
                  </a:lnTo>
                  <a:lnTo>
                    <a:pt x="620776" y="413131"/>
                  </a:lnTo>
                  <a:lnTo>
                    <a:pt x="621919" y="408558"/>
                  </a:lnTo>
                  <a:lnTo>
                    <a:pt x="622934" y="405256"/>
                  </a:lnTo>
                  <a:lnTo>
                    <a:pt x="623443" y="403987"/>
                  </a:lnTo>
                  <a:lnTo>
                    <a:pt x="624204" y="403098"/>
                  </a:lnTo>
                  <a:lnTo>
                    <a:pt x="625348" y="401446"/>
                  </a:lnTo>
                  <a:lnTo>
                    <a:pt x="626745" y="400812"/>
                  </a:lnTo>
                  <a:lnTo>
                    <a:pt x="638593" y="400812"/>
                  </a:lnTo>
                  <a:lnTo>
                    <a:pt x="591057" y="366775"/>
                  </a:lnTo>
                  <a:close/>
                </a:path>
                <a:path w="707390" h="565785">
                  <a:moveTo>
                    <a:pt x="671322" y="424306"/>
                  </a:moveTo>
                  <a:lnTo>
                    <a:pt x="669163" y="427227"/>
                  </a:lnTo>
                  <a:lnTo>
                    <a:pt x="672973" y="430021"/>
                  </a:lnTo>
                  <a:lnTo>
                    <a:pt x="675767" y="432562"/>
                  </a:lnTo>
                  <a:lnTo>
                    <a:pt x="677418" y="435228"/>
                  </a:lnTo>
                  <a:lnTo>
                    <a:pt x="678560" y="437006"/>
                  </a:lnTo>
                  <a:lnTo>
                    <a:pt x="679196" y="438912"/>
                  </a:lnTo>
                  <a:lnTo>
                    <a:pt x="603503" y="491617"/>
                  </a:lnTo>
                  <a:lnTo>
                    <a:pt x="617491" y="491617"/>
                  </a:lnTo>
                  <a:lnTo>
                    <a:pt x="666242" y="463295"/>
                  </a:lnTo>
                  <a:lnTo>
                    <a:pt x="695451" y="450214"/>
                  </a:lnTo>
                  <a:lnTo>
                    <a:pt x="706948" y="450214"/>
                  </a:lnTo>
                  <a:lnTo>
                    <a:pt x="707135" y="449961"/>
                  </a:lnTo>
                  <a:lnTo>
                    <a:pt x="671322" y="424306"/>
                  </a:lnTo>
                  <a:close/>
                </a:path>
                <a:path w="707390" h="565785">
                  <a:moveTo>
                    <a:pt x="706948" y="450214"/>
                  </a:moveTo>
                  <a:lnTo>
                    <a:pt x="695451" y="450214"/>
                  </a:lnTo>
                  <a:lnTo>
                    <a:pt x="700531" y="450723"/>
                  </a:lnTo>
                  <a:lnTo>
                    <a:pt x="704976" y="452881"/>
                  </a:lnTo>
                  <a:lnTo>
                    <a:pt x="706948" y="450214"/>
                  </a:lnTo>
                  <a:close/>
                </a:path>
                <a:path w="707390" h="565785">
                  <a:moveTo>
                    <a:pt x="638593" y="400812"/>
                  </a:moveTo>
                  <a:lnTo>
                    <a:pt x="628523" y="400812"/>
                  </a:lnTo>
                  <a:lnTo>
                    <a:pt x="631190" y="400938"/>
                  </a:lnTo>
                  <a:lnTo>
                    <a:pt x="634746" y="402589"/>
                  </a:lnTo>
                  <a:lnTo>
                    <a:pt x="639445" y="406019"/>
                  </a:lnTo>
                  <a:lnTo>
                    <a:pt x="641223" y="407288"/>
                  </a:lnTo>
                  <a:lnTo>
                    <a:pt x="643381" y="404240"/>
                  </a:lnTo>
                  <a:lnTo>
                    <a:pt x="638593" y="400812"/>
                  </a:lnTo>
                  <a:close/>
                </a:path>
                <a:path w="707390" h="565785">
                  <a:moveTo>
                    <a:pt x="640079" y="531494"/>
                  </a:moveTo>
                  <a:lnTo>
                    <a:pt x="631190" y="533019"/>
                  </a:lnTo>
                  <a:lnTo>
                    <a:pt x="627633" y="535177"/>
                  </a:lnTo>
                  <a:lnTo>
                    <a:pt x="624967" y="538988"/>
                  </a:lnTo>
                  <a:lnTo>
                    <a:pt x="622300" y="542670"/>
                  </a:lnTo>
                  <a:lnTo>
                    <a:pt x="621283" y="546734"/>
                  </a:lnTo>
                  <a:lnTo>
                    <a:pt x="622807" y="555625"/>
                  </a:lnTo>
                  <a:lnTo>
                    <a:pt x="624967" y="559181"/>
                  </a:lnTo>
                  <a:lnTo>
                    <a:pt x="628776" y="561848"/>
                  </a:lnTo>
                  <a:lnTo>
                    <a:pt x="632459" y="564514"/>
                  </a:lnTo>
                  <a:lnTo>
                    <a:pt x="655320" y="550290"/>
                  </a:lnTo>
                  <a:lnTo>
                    <a:pt x="654557" y="545845"/>
                  </a:lnTo>
                  <a:lnTo>
                    <a:pt x="653923" y="541401"/>
                  </a:lnTo>
                  <a:lnTo>
                    <a:pt x="651636" y="537718"/>
                  </a:lnTo>
                  <a:lnTo>
                    <a:pt x="647953" y="535051"/>
                  </a:lnTo>
                  <a:lnTo>
                    <a:pt x="644144" y="532383"/>
                  </a:lnTo>
                  <a:lnTo>
                    <a:pt x="640079" y="53149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/>
          <p:cNvSpPr/>
          <p:nvPr/>
        </p:nvSpPr>
        <p:spPr>
          <a:xfrm>
            <a:off x="5545747" y="6268808"/>
            <a:ext cx="950594" cy="344170"/>
          </a:xfrm>
          <a:custGeom>
            <a:avLst/>
            <a:gdLst/>
            <a:ahLst/>
            <a:cxnLst/>
            <a:rect l="l" t="t" r="r" b="b"/>
            <a:pathLst>
              <a:path w="950595" h="344170">
                <a:moveTo>
                  <a:pt x="601230" y="287147"/>
                </a:moveTo>
                <a:lnTo>
                  <a:pt x="196507" y="73964"/>
                </a:lnTo>
                <a:lnTo>
                  <a:pt x="134912" y="93535"/>
                </a:lnTo>
                <a:lnTo>
                  <a:pt x="275691" y="167500"/>
                </a:lnTo>
                <a:lnTo>
                  <a:pt x="205295" y="187083"/>
                </a:lnTo>
                <a:lnTo>
                  <a:pt x="64528" y="113118"/>
                </a:lnTo>
                <a:lnTo>
                  <a:pt x="0" y="130517"/>
                </a:lnTo>
                <a:lnTo>
                  <a:pt x="404736" y="343712"/>
                </a:lnTo>
                <a:lnTo>
                  <a:pt x="469252" y="324129"/>
                </a:lnTo>
                <a:lnTo>
                  <a:pt x="305028" y="239293"/>
                </a:lnTo>
                <a:lnTo>
                  <a:pt x="375412" y="219710"/>
                </a:lnTo>
                <a:lnTo>
                  <a:pt x="536714" y="304546"/>
                </a:lnTo>
                <a:lnTo>
                  <a:pt x="601230" y="287147"/>
                </a:lnTo>
                <a:close/>
              </a:path>
              <a:path w="950595" h="344170">
                <a:moveTo>
                  <a:pt x="700963" y="258864"/>
                </a:moveTo>
                <a:lnTo>
                  <a:pt x="589508" y="200139"/>
                </a:lnTo>
                <a:lnTo>
                  <a:pt x="527926" y="217538"/>
                </a:lnTo>
                <a:lnTo>
                  <a:pt x="639368" y="276263"/>
                </a:lnTo>
                <a:lnTo>
                  <a:pt x="700963" y="258864"/>
                </a:lnTo>
                <a:close/>
              </a:path>
              <a:path w="950595" h="344170">
                <a:moveTo>
                  <a:pt x="800671" y="230581"/>
                </a:moveTo>
                <a:lnTo>
                  <a:pt x="651090" y="150101"/>
                </a:lnTo>
                <a:lnTo>
                  <a:pt x="686282" y="141401"/>
                </a:lnTo>
                <a:lnTo>
                  <a:pt x="703897" y="134874"/>
                </a:lnTo>
                <a:lnTo>
                  <a:pt x="712685" y="126174"/>
                </a:lnTo>
                <a:lnTo>
                  <a:pt x="712685" y="113118"/>
                </a:lnTo>
                <a:lnTo>
                  <a:pt x="683361" y="80492"/>
                </a:lnTo>
                <a:lnTo>
                  <a:pt x="659904" y="67437"/>
                </a:lnTo>
                <a:lnTo>
                  <a:pt x="636803" y="52209"/>
                </a:lnTo>
                <a:lnTo>
                  <a:pt x="633501" y="50025"/>
                </a:lnTo>
                <a:lnTo>
                  <a:pt x="601230" y="35674"/>
                </a:lnTo>
                <a:lnTo>
                  <a:pt x="601230" y="93535"/>
                </a:lnTo>
                <a:lnTo>
                  <a:pt x="598297" y="97891"/>
                </a:lnTo>
                <a:lnTo>
                  <a:pt x="592442" y="100063"/>
                </a:lnTo>
                <a:lnTo>
                  <a:pt x="586574" y="104419"/>
                </a:lnTo>
                <a:lnTo>
                  <a:pt x="571919" y="108762"/>
                </a:lnTo>
                <a:lnTo>
                  <a:pt x="480999" y="60909"/>
                </a:lnTo>
                <a:lnTo>
                  <a:pt x="498589" y="54381"/>
                </a:lnTo>
                <a:lnTo>
                  <a:pt x="507390" y="54381"/>
                </a:lnTo>
                <a:lnTo>
                  <a:pt x="516178" y="52209"/>
                </a:lnTo>
                <a:lnTo>
                  <a:pt x="524992" y="54381"/>
                </a:lnTo>
                <a:lnTo>
                  <a:pt x="536714" y="54381"/>
                </a:lnTo>
                <a:lnTo>
                  <a:pt x="554304" y="60909"/>
                </a:lnTo>
                <a:lnTo>
                  <a:pt x="574840" y="69608"/>
                </a:lnTo>
                <a:lnTo>
                  <a:pt x="589508" y="80492"/>
                </a:lnTo>
                <a:lnTo>
                  <a:pt x="598297" y="89192"/>
                </a:lnTo>
                <a:lnTo>
                  <a:pt x="601230" y="93535"/>
                </a:lnTo>
                <a:lnTo>
                  <a:pt x="601230" y="35674"/>
                </a:lnTo>
                <a:lnTo>
                  <a:pt x="574840" y="23926"/>
                </a:lnTo>
                <a:lnTo>
                  <a:pt x="548449" y="15227"/>
                </a:lnTo>
                <a:lnTo>
                  <a:pt x="501523" y="2171"/>
                </a:lnTo>
                <a:lnTo>
                  <a:pt x="478066" y="0"/>
                </a:lnTo>
                <a:lnTo>
                  <a:pt x="457530" y="2171"/>
                </a:lnTo>
                <a:lnTo>
                  <a:pt x="439940" y="4343"/>
                </a:lnTo>
                <a:lnTo>
                  <a:pt x="334340" y="34798"/>
                </a:lnTo>
                <a:lnTo>
                  <a:pt x="739076" y="247992"/>
                </a:lnTo>
                <a:lnTo>
                  <a:pt x="800671" y="230581"/>
                </a:lnTo>
                <a:close/>
              </a:path>
              <a:path w="950595" h="344170">
                <a:moveTo>
                  <a:pt x="950252" y="187083"/>
                </a:moveTo>
                <a:lnTo>
                  <a:pt x="835875" y="128346"/>
                </a:lnTo>
                <a:lnTo>
                  <a:pt x="774268" y="145745"/>
                </a:lnTo>
                <a:lnTo>
                  <a:pt x="888657" y="204482"/>
                </a:lnTo>
                <a:lnTo>
                  <a:pt x="950252" y="187083"/>
                </a:lnTo>
                <a:close/>
              </a:path>
            </a:pathLst>
          </a:custGeom>
          <a:solidFill>
            <a:srgbClr val="DB204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5986722" y="2450788"/>
            <a:ext cx="437883" cy="33901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>
            <a:spLocks noGrp="1"/>
          </p:cNvSpPr>
          <p:nvPr>
            <p:ph type="title"/>
          </p:nvPr>
        </p:nvSpPr>
        <p:spPr>
          <a:xfrm>
            <a:off x="0" y="0"/>
            <a:ext cx="2971800" cy="914400"/>
          </a:xfrm>
          <a:prstGeom prst="rect"/>
          <a:solidFill>
            <a:srgbClr val="FFFF99"/>
          </a:solidFill>
          <a:ln w="12700">
            <a:solidFill>
              <a:srgbClr val="000000"/>
            </a:solidFill>
          </a:ln>
        </p:spPr>
        <p:txBody>
          <a:bodyPr wrap="square" lIns="0" tIns="38100" rIns="0" bIns="0" rtlCol="0" vert="horz">
            <a:spAutoFit/>
          </a:bodyPr>
          <a:lstStyle/>
          <a:p>
            <a:pPr marL="472440" marR="389890">
              <a:lnSpc>
                <a:spcPct val="100000"/>
              </a:lnSpc>
              <a:spcBef>
                <a:spcPts val="300"/>
              </a:spcBef>
            </a:pPr>
            <a:r>
              <a:rPr dirty="0" u="heavy" sz="2400" spc="-5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  <a:latin typeface="Arial"/>
                <a:cs typeface="Arial"/>
              </a:rPr>
              <a:t>FIRST ANGLE </a:t>
            </a:r>
            <a:r>
              <a:rPr dirty="0" u="none" sz="2400" spc="-5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u="heavy" sz="2400" spc="-5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  <a:latin typeface="Arial"/>
                <a:cs typeface="Arial"/>
              </a:rPr>
              <a:t>PROJECTION</a:t>
            </a:r>
            <a:endParaRPr sz="24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0" y="914400"/>
            <a:ext cx="2971800" cy="1371600"/>
          </a:xfrm>
          <a:prstGeom prst="rect">
            <a:avLst/>
          </a:prstGeom>
          <a:solidFill>
            <a:srgbClr val="CCFFCC"/>
          </a:solidFill>
          <a:ln w="12700">
            <a:solidFill>
              <a:srgbClr val="000000"/>
            </a:solidFill>
          </a:ln>
        </p:spPr>
        <p:txBody>
          <a:bodyPr wrap="square" lIns="0" tIns="116205" rIns="0" bIns="0" rtlCol="0" vert="horz">
            <a:spAutoFit/>
          </a:bodyPr>
          <a:lstStyle/>
          <a:p>
            <a:pPr algn="ctr" marL="44450">
              <a:lnSpc>
                <a:spcPct val="100000"/>
              </a:lnSpc>
              <a:spcBef>
                <a:spcPts val="915"/>
              </a:spcBef>
            </a:pPr>
            <a:r>
              <a:rPr dirty="0" sz="1400" b="1">
                <a:latin typeface="Tahoma"/>
                <a:cs typeface="Tahoma"/>
              </a:rPr>
              <a:t>IN THIS</a:t>
            </a:r>
            <a:r>
              <a:rPr dirty="0" sz="1400" spc="-40" b="1">
                <a:latin typeface="Tahoma"/>
                <a:cs typeface="Tahoma"/>
              </a:rPr>
              <a:t> </a:t>
            </a:r>
            <a:r>
              <a:rPr dirty="0" sz="1400" spc="-5" b="1">
                <a:latin typeface="Tahoma"/>
                <a:cs typeface="Tahoma"/>
              </a:rPr>
              <a:t>METHOD,</a:t>
            </a:r>
            <a:endParaRPr sz="1400">
              <a:latin typeface="Tahoma"/>
              <a:cs typeface="Tahoma"/>
            </a:endParaRPr>
          </a:p>
          <a:p>
            <a:pPr algn="ctr" marL="77470" marR="26670" indent="-635">
              <a:lnSpc>
                <a:spcPct val="100000"/>
              </a:lnSpc>
            </a:pPr>
            <a:r>
              <a:rPr dirty="0" sz="1400" b="1">
                <a:latin typeface="Tahoma"/>
                <a:cs typeface="Tahoma"/>
              </a:rPr>
              <a:t>THE </a:t>
            </a:r>
            <a:r>
              <a:rPr dirty="0" sz="1400" spc="-5" b="1">
                <a:latin typeface="Tahoma"/>
                <a:cs typeface="Tahoma"/>
              </a:rPr>
              <a:t>OBJECT </a:t>
            </a:r>
            <a:r>
              <a:rPr dirty="0" sz="1400" b="1">
                <a:latin typeface="Tahoma"/>
                <a:cs typeface="Tahoma"/>
              </a:rPr>
              <a:t>IS </a:t>
            </a:r>
            <a:r>
              <a:rPr dirty="0" sz="1400" spc="-5" b="1">
                <a:latin typeface="Tahoma"/>
                <a:cs typeface="Tahoma"/>
              </a:rPr>
              <a:t>ASSUMED </a:t>
            </a:r>
            <a:r>
              <a:rPr dirty="0" sz="1400" b="1">
                <a:latin typeface="Tahoma"/>
                <a:cs typeface="Tahoma"/>
              </a:rPr>
              <a:t>TO</a:t>
            </a:r>
            <a:r>
              <a:rPr dirty="0" sz="1400" spc="-50" b="1">
                <a:latin typeface="Tahoma"/>
                <a:cs typeface="Tahoma"/>
              </a:rPr>
              <a:t> </a:t>
            </a:r>
            <a:r>
              <a:rPr dirty="0" sz="1400" spc="-5" b="1">
                <a:latin typeface="Tahoma"/>
                <a:cs typeface="Tahoma"/>
              </a:rPr>
              <a:t>BE  </a:t>
            </a:r>
            <a:r>
              <a:rPr dirty="0" sz="1400" b="1">
                <a:latin typeface="Tahoma"/>
                <a:cs typeface="Tahoma"/>
              </a:rPr>
              <a:t>SITUATED IN </a:t>
            </a:r>
            <a:r>
              <a:rPr dirty="0" sz="1400" spc="-5" b="1">
                <a:latin typeface="Tahoma"/>
                <a:cs typeface="Tahoma"/>
              </a:rPr>
              <a:t>FIRST</a:t>
            </a:r>
            <a:r>
              <a:rPr dirty="0" sz="1400" spc="-105" b="1">
                <a:latin typeface="Tahoma"/>
                <a:cs typeface="Tahoma"/>
              </a:rPr>
              <a:t> </a:t>
            </a:r>
            <a:r>
              <a:rPr dirty="0" sz="1400" b="1">
                <a:latin typeface="Tahoma"/>
                <a:cs typeface="Tahoma"/>
              </a:rPr>
              <a:t>QUADRANT  </a:t>
            </a:r>
            <a:r>
              <a:rPr dirty="0" sz="1400" spc="-5" b="1">
                <a:latin typeface="Tahoma"/>
                <a:cs typeface="Tahoma"/>
              </a:rPr>
              <a:t>MEANS</a:t>
            </a:r>
            <a:endParaRPr sz="1400">
              <a:latin typeface="Tahoma"/>
              <a:cs typeface="Tahoma"/>
            </a:endParaRPr>
          </a:p>
          <a:p>
            <a:pPr algn="ctr" marL="45085">
              <a:lnSpc>
                <a:spcPct val="100000"/>
              </a:lnSpc>
            </a:pPr>
            <a:r>
              <a:rPr dirty="0" sz="1400" spc="-5" b="1">
                <a:latin typeface="Tahoma"/>
                <a:cs typeface="Tahoma"/>
              </a:rPr>
              <a:t>ABOVE </a:t>
            </a:r>
            <a:r>
              <a:rPr dirty="0" sz="1400" b="1">
                <a:latin typeface="Tahoma"/>
                <a:cs typeface="Tahoma"/>
              </a:rPr>
              <a:t>HP &amp; INFRONT OF</a:t>
            </a:r>
            <a:r>
              <a:rPr dirty="0" sz="1400" spc="-65" b="1">
                <a:latin typeface="Tahoma"/>
                <a:cs typeface="Tahoma"/>
              </a:rPr>
              <a:t> </a:t>
            </a:r>
            <a:r>
              <a:rPr dirty="0" sz="1400" b="1">
                <a:latin typeface="Tahoma"/>
                <a:cs typeface="Tahoma"/>
              </a:rPr>
              <a:t>VP.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0" y="2286000"/>
            <a:ext cx="2971800" cy="762000"/>
          </a:xfrm>
          <a:prstGeom prst="rect">
            <a:avLst/>
          </a:prstGeom>
          <a:solidFill>
            <a:srgbClr val="00CC99"/>
          </a:solidFill>
          <a:ln w="12700">
            <a:solidFill>
              <a:srgbClr val="000000"/>
            </a:solidFill>
          </a:ln>
        </p:spPr>
        <p:txBody>
          <a:bodyPr wrap="square" lIns="0" tIns="116839" rIns="0" bIns="0" rtlCol="0" vert="horz">
            <a:spAutoFit/>
          </a:bodyPr>
          <a:lstStyle/>
          <a:p>
            <a:pPr marL="431800" marR="144145" indent="-113030">
              <a:lnSpc>
                <a:spcPct val="100000"/>
              </a:lnSpc>
              <a:spcBef>
                <a:spcPts val="919"/>
              </a:spcBef>
            </a:pPr>
            <a:r>
              <a:rPr dirty="0" sz="1700" b="1">
                <a:latin typeface="Arial"/>
                <a:cs typeface="Arial"/>
              </a:rPr>
              <a:t>OBJECT </a:t>
            </a:r>
            <a:r>
              <a:rPr dirty="0" sz="1700" spc="-5" b="1">
                <a:latin typeface="Arial"/>
                <a:cs typeface="Arial"/>
              </a:rPr>
              <a:t>IS</a:t>
            </a:r>
            <a:r>
              <a:rPr dirty="0" sz="1700" spc="-75" b="1">
                <a:latin typeface="Arial"/>
                <a:cs typeface="Arial"/>
              </a:rPr>
              <a:t> </a:t>
            </a:r>
            <a:r>
              <a:rPr dirty="0" sz="1700" b="1">
                <a:latin typeface="Arial"/>
                <a:cs typeface="Arial"/>
              </a:rPr>
              <a:t>INBETWEEN  </a:t>
            </a:r>
            <a:r>
              <a:rPr dirty="0" sz="1700" spc="-5" b="1">
                <a:latin typeface="Arial"/>
                <a:cs typeface="Arial"/>
              </a:rPr>
              <a:t>OBSERVER </a:t>
            </a:r>
            <a:r>
              <a:rPr dirty="0" sz="1700" b="1">
                <a:latin typeface="Arial"/>
                <a:cs typeface="Arial"/>
              </a:rPr>
              <a:t>&amp;</a:t>
            </a:r>
            <a:r>
              <a:rPr dirty="0" sz="1700" spc="-70" b="1">
                <a:latin typeface="Arial"/>
                <a:cs typeface="Arial"/>
              </a:rPr>
              <a:t> </a:t>
            </a:r>
            <a:r>
              <a:rPr dirty="0" sz="1700" spc="-5" b="1">
                <a:latin typeface="Arial"/>
                <a:cs typeface="Arial"/>
              </a:rPr>
              <a:t>PLANE.</a:t>
            </a:r>
            <a:endParaRPr sz="17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1750" y="5654673"/>
            <a:ext cx="2278380" cy="1165225"/>
          </a:xfrm>
          <a:prstGeom prst="rect">
            <a:avLst/>
          </a:prstGeom>
          <a:solidFill>
            <a:srgbClr val="00FFFF"/>
          </a:solidFill>
          <a:ln w="12700">
            <a:solidFill>
              <a:srgbClr val="000000"/>
            </a:solidFill>
          </a:ln>
        </p:spPr>
        <p:txBody>
          <a:bodyPr wrap="square" lIns="0" tIns="45720" rIns="0" bIns="0" rtlCol="0" vert="horz">
            <a:spAutoFit/>
          </a:bodyPr>
          <a:lstStyle/>
          <a:p>
            <a:pPr algn="ctr" marL="196850" marR="189230">
              <a:lnSpc>
                <a:spcPct val="100000"/>
              </a:lnSpc>
              <a:spcBef>
                <a:spcPts val="360"/>
              </a:spcBef>
            </a:pPr>
            <a:r>
              <a:rPr dirty="0" sz="1400" b="1">
                <a:solidFill>
                  <a:srgbClr val="D50092"/>
                </a:solidFill>
                <a:latin typeface="Tahoma"/>
                <a:cs typeface="Tahoma"/>
              </a:rPr>
              <a:t>ACTUAL </a:t>
            </a:r>
            <a:r>
              <a:rPr dirty="0" sz="1400" spc="-5" b="1">
                <a:solidFill>
                  <a:srgbClr val="D50092"/>
                </a:solidFill>
                <a:latin typeface="Tahoma"/>
                <a:cs typeface="Tahoma"/>
              </a:rPr>
              <a:t>PATTERN</a:t>
            </a:r>
            <a:r>
              <a:rPr dirty="0" sz="1400" spc="-70" b="1">
                <a:solidFill>
                  <a:srgbClr val="D50092"/>
                </a:solidFill>
                <a:latin typeface="Tahoma"/>
                <a:cs typeface="Tahoma"/>
              </a:rPr>
              <a:t> </a:t>
            </a:r>
            <a:r>
              <a:rPr dirty="0" sz="1400" b="1">
                <a:solidFill>
                  <a:srgbClr val="D50092"/>
                </a:solidFill>
                <a:latin typeface="Tahoma"/>
                <a:cs typeface="Tahoma"/>
              </a:rPr>
              <a:t>OF  </a:t>
            </a:r>
            <a:r>
              <a:rPr dirty="0" sz="1400" spc="-5" b="1">
                <a:solidFill>
                  <a:srgbClr val="D50092"/>
                </a:solidFill>
                <a:latin typeface="Tahoma"/>
                <a:cs typeface="Tahoma"/>
              </a:rPr>
              <a:t>PLANES </a:t>
            </a:r>
            <a:r>
              <a:rPr dirty="0" sz="1400" b="1">
                <a:solidFill>
                  <a:srgbClr val="D50092"/>
                </a:solidFill>
                <a:latin typeface="Tahoma"/>
                <a:cs typeface="Tahoma"/>
              </a:rPr>
              <a:t>&amp;</a:t>
            </a:r>
            <a:r>
              <a:rPr dirty="0" sz="1400" spc="-20" b="1">
                <a:solidFill>
                  <a:srgbClr val="D50092"/>
                </a:solidFill>
                <a:latin typeface="Tahoma"/>
                <a:cs typeface="Tahoma"/>
              </a:rPr>
              <a:t> </a:t>
            </a:r>
            <a:r>
              <a:rPr dirty="0" sz="1400" spc="-5" b="1">
                <a:solidFill>
                  <a:srgbClr val="D50092"/>
                </a:solidFill>
                <a:latin typeface="Tahoma"/>
                <a:cs typeface="Tahoma"/>
              </a:rPr>
              <a:t>VIEWS</a:t>
            </a:r>
            <a:endParaRPr sz="1400">
              <a:latin typeface="Tahoma"/>
              <a:cs typeface="Tahoma"/>
            </a:endParaRPr>
          </a:p>
          <a:p>
            <a:pPr algn="ctr" marR="42545">
              <a:lnSpc>
                <a:spcPct val="100000"/>
              </a:lnSpc>
            </a:pPr>
            <a:r>
              <a:rPr dirty="0" sz="1400" b="1">
                <a:solidFill>
                  <a:srgbClr val="D50092"/>
                </a:solidFill>
                <a:latin typeface="Tahoma"/>
                <a:cs typeface="Tahoma"/>
              </a:rPr>
              <a:t>IN</a:t>
            </a:r>
            <a:endParaRPr sz="1400">
              <a:latin typeface="Tahoma"/>
              <a:cs typeface="Tahoma"/>
            </a:endParaRPr>
          </a:p>
          <a:p>
            <a:pPr algn="ctr" marL="96520" marR="142875">
              <a:lnSpc>
                <a:spcPct val="100000"/>
              </a:lnSpc>
            </a:pPr>
            <a:r>
              <a:rPr dirty="0" sz="1400" spc="-5" b="1">
                <a:solidFill>
                  <a:srgbClr val="D50092"/>
                </a:solidFill>
                <a:latin typeface="Tahoma"/>
                <a:cs typeface="Tahoma"/>
              </a:rPr>
              <a:t>FIRST ANGLE</a:t>
            </a:r>
            <a:r>
              <a:rPr dirty="0" sz="1400" spc="-70" b="1">
                <a:solidFill>
                  <a:srgbClr val="D50092"/>
                </a:solidFill>
                <a:latin typeface="Tahoma"/>
                <a:cs typeface="Tahoma"/>
              </a:rPr>
              <a:t> </a:t>
            </a:r>
            <a:r>
              <a:rPr dirty="0" sz="1400" spc="-5" b="1">
                <a:solidFill>
                  <a:srgbClr val="D50092"/>
                </a:solidFill>
                <a:latin typeface="Tahoma"/>
                <a:cs typeface="Tahoma"/>
              </a:rPr>
              <a:t>METHOD  </a:t>
            </a:r>
            <a:r>
              <a:rPr dirty="0" sz="1400" b="1">
                <a:solidFill>
                  <a:srgbClr val="D50092"/>
                </a:solidFill>
                <a:latin typeface="Tahoma"/>
                <a:cs typeface="Tahoma"/>
              </a:rPr>
              <a:t>OF</a:t>
            </a:r>
            <a:r>
              <a:rPr dirty="0" sz="1400" spc="-40" b="1">
                <a:solidFill>
                  <a:srgbClr val="D50092"/>
                </a:solidFill>
                <a:latin typeface="Tahoma"/>
                <a:cs typeface="Tahoma"/>
              </a:rPr>
              <a:t> </a:t>
            </a:r>
            <a:r>
              <a:rPr dirty="0" sz="1400" b="1">
                <a:solidFill>
                  <a:srgbClr val="D50092"/>
                </a:solidFill>
                <a:latin typeface="Tahoma"/>
                <a:cs typeface="Tahoma"/>
              </a:rPr>
              <a:t>PROJECTIONS</a:t>
            </a:r>
            <a:endParaRPr sz="1400">
              <a:latin typeface="Tahoma"/>
              <a:cs typeface="Tahoma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371475" y="3403600"/>
            <a:ext cx="2139950" cy="990600"/>
            <a:chOff x="371475" y="3403600"/>
            <a:chExt cx="2139950" cy="990600"/>
          </a:xfrm>
        </p:grpSpPr>
        <p:sp>
          <p:nvSpPr>
            <p:cNvPr id="42" name="object 42"/>
            <p:cNvSpPr/>
            <p:nvPr/>
          </p:nvSpPr>
          <p:spPr>
            <a:xfrm>
              <a:off x="1349375" y="3409950"/>
              <a:ext cx="1155700" cy="977900"/>
            </a:xfrm>
            <a:custGeom>
              <a:avLst/>
              <a:gdLst/>
              <a:ahLst/>
              <a:cxnLst/>
              <a:rect l="l" t="t" r="r" b="b"/>
              <a:pathLst>
                <a:path w="1155700" h="977900">
                  <a:moveTo>
                    <a:pt x="0" y="977900"/>
                  </a:moveTo>
                  <a:lnTo>
                    <a:pt x="1155700" y="977900"/>
                  </a:lnTo>
                  <a:lnTo>
                    <a:pt x="1155700" y="0"/>
                  </a:lnTo>
                  <a:lnTo>
                    <a:pt x="0" y="0"/>
                  </a:lnTo>
                  <a:lnTo>
                    <a:pt x="0" y="9779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371475" y="3409950"/>
              <a:ext cx="1155700" cy="977900"/>
            </a:xfrm>
            <a:custGeom>
              <a:avLst/>
              <a:gdLst/>
              <a:ahLst/>
              <a:cxnLst/>
              <a:rect l="l" t="t" r="r" b="b"/>
              <a:pathLst>
                <a:path w="1155700" h="977900">
                  <a:moveTo>
                    <a:pt x="1155700" y="0"/>
                  </a:moveTo>
                  <a:lnTo>
                    <a:pt x="0" y="0"/>
                  </a:lnTo>
                  <a:lnTo>
                    <a:pt x="0" y="977900"/>
                  </a:lnTo>
                  <a:lnTo>
                    <a:pt x="1155700" y="977900"/>
                  </a:lnTo>
                  <a:lnTo>
                    <a:pt x="1155700" y="0"/>
                  </a:lnTo>
                  <a:close/>
                </a:path>
              </a:pathLst>
            </a:custGeom>
            <a:solidFill>
              <a:srgbClr val="CCCC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4" name="object 44"/>
          <p:cNvSpPr txBox="1"/>
          <p:nvPr/>
        </p:nvSpPr>
        <p:spPr>
          <a:xfrm>
            <a:off x="154939" y="4231640"/>
            <a:ext cx="1905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X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549144" y="4226814"/>
            <a:ext cx="1905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Y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71475" y="3409950"/>
            <a:ext cx="1155700" cy="9779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wrap="square" lIns="0" tIns="10795" rIns="0" bIns="0" rtlCol="0" vert="horz">
            <a:spAutoFit/>
          </a:bodyPr>
          <a:lstStyle/>
          <a:p>
            <a:pPr marL="48260">
              <a:lnSpc>
                <a:spcPct val="100000"/>
              </a:lnSpc>
              <a:spcBef>
                <a:spcPts val="85"/>
              </a:spcBef>
            </a:pPr>
            <a:r>
              <a:rPr dirty="0" sz="1600" spc="-10">
                <a:latin typeface="Times New Roman"/>
                <a:cs typeface="Times New Roman"/>
              </a:rPr>
              <a:t>VP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71475" y="4387850"/>
            <a:ext cx="1155700" cy="977900"/>
          </a:xfrm>
          <a:prstGeom prst="rect">
            <a:avLst/>
          </a:prstGeom>
          <a:solidFill>
            <a:srgbClr val="99CCFF"/>
          </a:solidFill>
          <a:ln w="12700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400">
              <a:latin typeface="Times New Roman"/>
              <a:cs typeface="Times New Roman"/>
            </a:endParaRPr>
          </a:p>
          <a:p>
            <a:pPr marL="62865">
              <a:lnSpc>
                <a:spcPct val="100000"/>
              </a:lnSpc>
            </a:pPr>
            <a:r>
              <a:rPr dirty="0" sz="1600" spc="-10">
                <a:latin typeface="Times New Roman"/>
                <a:cs typeface="Times New Roman"/>
              </a:rPr>
              <a:t>HP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527175" y="3409950"/>
            <a:ext cx="977900" cy="977900"/>
          </a:xfrm>
          <a:prstGeom prst="rect">
            <a:avLst/>
          </a:prstGeom>
          <a:solidFill>
            <a:srgbClr val="CCFF33"/>
          </a:solidFill>
          <a:ln w="12700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algn="r" marR="27940">
              <a:lnSpc>
                <a:spcPts val="1785"/>
              </a:lnSpc>
            </a:pPr>
            <a:r>
              <a:rPr dirty="0" sz="1600" spc="-5">
                <a:latin typeface="Times New Roman"/>
                <a:cs typeface="Times New Roman"/>
              </a:rPr>
              <a:t>PP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52475" y="3790950"/>
            <a:ext cx="457200" cy="381000"/>
          </a:xfrm>
          <a:prstGeom prst="rect">
            <a:avLst/>
          </a:prstGeom>
          <a:solidFill>
            <a:srgbClr val="00CC99"/>
          </a:solidFill>
          <a:ln w="12700">
            <a:solidFill>
              <a:srgbClr val="000000"/>
            </a:solidFill>
          </a:ln>
        </p:spPr>
        <p:txBody>
          <a:bodyPr wrap="square" lIns="0" tIns="53975" rIns="0" bIns="0" rtlCol="0" vert="horz">
            <a:spAutoFit/>
          </a:bodyPr>
          <a:lstStyle/>
          <a:p>
            <a:pPr marL="105410">
              <a:lnSpc>
                <a:spcPct val="100000"/>
              </a:lnSpc>
              <a:spcBef>
                <a:spcPts val="425"/>
              </a:spcBef>
            </a:pPr>
            <a:r>
              <a:rPr dirty="0" sz="1600" spc="-5">
                <a:latin typeface="Times New Roman"/>
                <a:cs typeface="Times New Roman"/>
              </a:rPr>
              <a:t>FV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743075" y="3790950"/>
            <a:ext cx="457200" cy="381000"/>
          </a:xfrm>
          <a:prstGeom prst="rect">
            <a:avLst/>
          </a:prstGeom>
          <a:solidFill>
            <a:srgbClr val="00CC99"/>
          </a:solidFill>
          <a:ln w="12700">
            <a:solidFill>
              <a:srgbClr val="000000"/>
            </a:solidFill>
          </a:ln>
        </p:spPr>
        <p:txBody>
          <a:bodyPr wrap="square" lIns="0" tIns="53975" rIns="0" bIns="0" rtlCol="0" vert="horz">
            <a:spAutoFit/>
          </a:bodyPr>
          <a:lstStyle/>
          <a:p>
            <a:pPr marL="57785">
              <a:lnSpc>
                <a:spcPct val="100000"/>
              </a:lnSpc>
              <a:spcBef>
                <a:spcPts val="425"/>
              </a:spcBef>
            </a:pPr>
            <a:r>
              <a:rPr dirty="0" sz="1600" spc="-5">
                <a:latin typeface="Times New Roman"/>
                <a:cs typeface="Times New Roman"/>
              </a:rPr>
              <a:t>LSV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52475" y="4600575"/>
            <a:ext cx="457200" cy="381000"/>
          </a:xfrm>
          <a:prstGeom prst="rect">
            <a:avLst/>
          </a:prstGeom>
          <a:solidFill>
            <a:srgbClr val="00CC99"/>
          </a:solidFill>
          <a:ln w="12700">
            <a:solidFill>
              <a:srgbClr val="000000"/>
            </a:solidFill>
          </a:ln>
        </p:spPr>
        <p:txBody>
          <a:bodyPr wrap="square" lIns="0" tIns="82550" rIns="0" bIns="0" rtlCol="0" vert="horz">
            <a:spAutoFit/>
          </a:bodyPr>
          <a:lstStyle/>
          <a:p>
            <a:pPr marL="95885">
              <a:lnSpc>
                <a:spcPct val="100000"/>
              </a:lnSpc>
              <a:spcBef>
                <a:spcPts val="650"/>
              </a:spcBef>
            </a:pPr>
            <a:r>
              <a:rPr dirty="0" sz="1600" spc="-10">
                <a:latin typeface="Times New Roman"/>
                <a:cs typeface="Times New Roman"/>
              </a:rPr>
              <a:t>TV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8016875" y="46101"/>
            <a:ext cx="914400" cy="182880"/>
            <a:chOff x="8016875" y="46101"/>
            <a:chExt cx="914400" cy="182880"/>
          </a:xfrm>
        </p:grpSpPr>
        <p:sp>
          <p:nvSpPr>
            <p:cNvPr id="53" name="object 53"/>
            <p:cNvSpPr/>
            <p:nvPr/>
          </p:nvSpPr>
          <p:spPr>
            <a:xfrm>
              <a:off x="8016875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8056753" y="77470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94107" y="25654"/>
                  </a:lnTo>
                  <a:lnTo>
                    <a:pt x="94107" y="8636"/>
                  </a:lnTo>
                  <a:lnTo>
                    <a:pt x="111251" y="8636"/>
                  </a:lnTo>
                  <a:lnTo>
                    <a:pt x="111251" y="42799"/>
                  </a:lnTo>
                  <a:lnTo>
                    <a:pt x="136906" y="68452"/>
                  </a:lnTo>
                  <a:lnTo>
                    <a:pt x="119761" y="68452"/>
                  </a:lnTo>
                  <a:lnTo>
                    <a:pt x="119761" y="136906"/>
                  </a:lnTo>
                  <a:lnTo>
                    <a:pt x="17018" y="136906"/>
                  </a:lnTo>
                  <a:lnTo>
                    <a:pt x="17018" y="68452"/>
                  </a:lnTo>
                  <a:lnTo>
                    <a:pt x="0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94107" y="25654"/>
                  </a:moveTo>
                  <a:lnTo>
                    <a:pt x="111251" y="42799"/>
                  </a:lnTo>
                </a:path>
                <a:path w="137159" h="137160">
                  <a:moveTo>
                    <a:pt x="119761" y="68452"/>
                  </a:moveTo>
                  <a:lnTo>
                    <a:pt x="17018" y="68452"/>
                  </a:lnTo>
                </a:path>
                <a:path w="137159" h="137160">
                  <a:moveTo>
                    <a:pt x="59817" y="136906"/>
                  </a:moveTo>
                  <a:lnTo>
                    <a:pt x="59817" y="102743"/>
                  </a:lnTo>
                  <a:lnTo>
                    <a:pt x="76962" y="102743"/>
                  </a:lnTo>
                  <a:lnTo>
                    <a:pt x="76962" y="13690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8382000" y="46101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68452"/>
                  </a:moveTo>
                  <a:lnTo>
                    <a:pt x="136905" y="0"/>
                  </a:lnTo>
                  <a:lnTo>
                    <a:pt x="136905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8566150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36906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8199501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8256524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0" y="68452"/>
                  </a:moveTo>
                  <a:lnTo>
                    <a:pt x="102616" y="0"/>
                  </a:lnTo>
                  <a:lnTo>
                    <a:pt x="102616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8748776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8771508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102743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02743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69" name="object 69"/>
          <p:cNvGraphicFramePr>
            <a:graphicFrameLocks noGrp="1"/>
          </p:cNvGraphicFramePr>
          <p:nvPr/>
        </p:nvGraphicFramePr>
        <p:xfrm>
          <a:off x="8010525" y="39687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350" y="0"/>
            <a:ext cx="3289300" cy="2908300"/>
            <a:chOff x="-6350" y="0"/>
            <a:chExt cx="3289300" cy="29083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3276600" cy="2895600"/>
            </a:xfrm>
            <a:custGeom>
              <a:avLst/>
              <a:gdLst/>
              <a:ahLst/>
              <a:cxnLst/>
              <a:rect l="l" t="t" r="r" b="b"/>
              <a:pathLst>
                <a:path w="3276600" h="2895600">
                  <a:moveTo>
                    <a:pt x="3276600" y="0"/>
                  </a:moveTo>
                  <a:lnTo>
                    <a:pt x="0" y="0"/>
                  </a:lnTo>
                  <a:lnTo>
                    <a:pt x="0" y="2895600"/>
                  </a:lnTo>
                  <a:lnTo>
                    <a:pt x="3276600" y="2895600"/>
                  </a:lnTo>
                  <a:lnTo>
                    <a:pt x="3276600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3276600" cy="2895600"/>
            </a:xfrm>
            <a:custGeom>
              <a:avLst/>
              <a:gdLst/>
              <a:ahLst/>
              <a:cxnLst/>
              <a:rect l="l" t="t" r="r" b="b"/>
              <a:pathLst>
                <a:path w="3276600" h="2895600">
                  <a:moveTo>
                    <a:pt x="0" y="2895600"/>
                  </a:moveTo>
                  <a:lnTo>
                    <a:pt x="3276600" y="2895600"/>
                  </a:lnTo>
                  <a:lnTo>
                    <a:pt x="3276600" y="0"/>
                  </a:lnTo>
                  <a:lnTo>
                    <a:pt x="0" y="0"/>
                  </a:lnTo>
                  <a:lnTo>
                    <a:pt x="0" y="2895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5736716" y="547369"/>
            <a:ext cx="281940" cy="484505"/>
            <a:chOff x="5736716" y="547369"/>
            <a:chExt cx="281940" cy="484505"/>
          </a:xfrm>
        </p:grpSpPr>
        <p:sp>
          <p:nvSpPr>
            <p:cNvPr id="6" name="object 6"/>
            <p:cNvSpPr/>
            <p:nvPr/>
          </p:nvSpPr>
          <p:spPr>
            <a:xfrm>
              <a:off x="5743066" y="553719"/>
              <a:ext cx="269240" cy="471805"/>
            </a:xfrm>
            <a:custGeom>
              <a:avLst/>
              <a:gdLst/>
              <a:ahLst/>
              <a:cxnLst/>
              <a:rect l="l" t="t" r="r" b="b"/>
              <a:pathLst>
                <a:path w="269239" h="471805">
                  <a:moveTo>
                    <a:pt x="198628" y="0"/>
                  </a:moveTo>
                  <a:lnTo>
                    <a:pt x="64008" y="1269"/>
                  </a:lnTo>
                  <a:lnTo>
                    <a:pt x="67310" y="354583"/>
                  </a:lnTo>
                  <a:lnTo>
                    <a:pt x="0" y="355218"/>
                  </a:lnTo>
                  <a:lnTo>
                    <a:pt x="135762" y="471804"/>
                  </a:lnTo>
                  <a:lnTo>
                    <a:pt x="269240" y="352678"/>
                  </a:lnTo>
                  <a:lnTo>
                    <a:pt x="201930" y="353313"/>
                  </a:lnTo>
                  <a:lnTo>
                    <a:pt x="198628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743066" y="553719"/>
              <a:ext cx="269240" cy="471805"/>
            </a:xfrm>
            <a:custGeom>
              <a:avLst/>
              <a:gdLst/>
              <a:ahLst/>
              <a:cxnLst/>
              <a:rect l="l" t="t" r="r" b="b"/>
              <a:pathLst>
                <a:path w="269239" h="471805">
                  <a:moveTo>
                    <a:pt x="135762" y="471804"/>
                  </a:moveTo>
                  <a:lnTo>
                    <a:pt x="0" y="355218"/>
                  </a:lnTo>
                  <a:lnTo>
                    <a:pt x="67310" y="354583"/>
                  </a:lnTo>
                  <a:lnTo>
                    <a:pt x="64008" y="1269"/>
                  </a:lnTo>
                  <a:lnTo>
                    <a:pt x="198628" y="0"/>
                  </a:lnTo>
                  <a:lnTo>
                    <a:pt x="201930" y="353313"/>
                  </a:lnTo>
                  <a:lnTo>
                    <a:pt x="269240" y="352678"/>
                  </a:lnTo>
                  <a:lnTo>
                    <a:pt x="135762" y="471804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5653278" y="331723"/>
            <a:ext cx="84137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latin typeface="Times New Roman"/>
                <a:cs typeface="Times New Roman"/>
              </a:rPr>
              <a:t>FOR</a:t>
            </a:r>
            <a:r>
              <a:rPr dirty="0" sz="1600" spc="-100" b="1">
                <a:latin typeface="Times New Roman"/>
                <a:cs typeface="Times New Roman"/>
              </a:rPr>
              <a:t> </a:t>
            </a:r>
            <a:r>
              <a:rPr dirty="0" sz="1600" spc="-85" b="1">
                <a:latin typeface="Times New Roman"/>
                <a:cs typeface="Times New Roman"/>
              </a:rPr>
              <a:t>T.V.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813050" y="1128775"/>
            <a:ext cx="6337300" cy="5178425"/>
            <a:chOff x="2813050" y="1128775"/>
            <a:chExt cx="6337300" cy="5178425"/>
          </a:xfrm>
        </p:grpSpPr>
        <p:sp>
          <p:nvSpPr>
            <p:cNvPr id="10" name="object 10"/>
            <p:cNvSpPr/>
            <p:nvPr/>
          </p:nvSpPr>
          <p:spPr>
            <a:xfrm>
              <a:off x="3346069" y="5534786"/>
              <a:ext cx="705485" cy="551180"/>
            </a:xfrm>
            <a:custGeom>
              <a:avLst/>
              <a:gdLst/>
              <a:ahLst/>
              <a:cxnLst/>
              <a:rect l="l" t="t" r="r" b="b"/>
              <a:pathLst>
                <a:path w="705485" h="551179">
                  <a:moveTo>
                    <a:pt x="705357" y="0"/>
                  </a:moveTo>
                  <a:lnTo>
                    <a:pt x="457580" y="16382"/>
                  </a:lnTo>
                  <a:lnTo>
                    <a:pt x="497966" y="70548"/>
                  </a:lnTo>
                  <a:lnTo>
                    <a:pt x="0" y="442455"/>
                  </a:lnTo>
                  <a:lnTo>
                    <a:pt x="80898" y="550710"/>
                  </a:lnTo>
                  <a:lnTo>
                    <a:pt x="578865" y="178790"/>
                  </a:lnTo>
                  <a:lnTo>
                    <a:pt x="619251" y="232918"/>
                  </a:lnTo>
                  <a:lnTo>
                    <a:pt x="705357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346069" y="5534786"/>
              <a:ext cx="705485" cy="551180"/>
            </a:xfrm>
            <a:custGeom>
              <a:avLst/>
              <a:gdLst/>
              <a:ahLst/>
              <a:cxnLst/>
              <a:rect l="l" t="t" r="r" b="b"/>
              <a:pathLst>
                <a:path w="705485" h="551179">
                  <a:moveTo>
                    <a:pt x="705357" y="0"/>
                  </a:moveTo>
                  <a:lnTo>
                    <a:pt x="619251" y="232918"/>
                  </a:lnTo>
                  <a:lnTo>
                    <a:pt x="578865" y="178790"/>
                  </a:lnTo>
                  <a:lnTo>
                    <a:pt x="80898" y="550710"/>
                  </a:lnTo>
                  <a:lnTo>
                    <a:pt x="0" y="442455"/>
                  </a:lnTo>
                  <a:lnTo>
                    <a:pt x="497966" y="70548"/>
                  </a:lnTo>
                  <a:lnTo>
                    <a:pt x="457580" y="16382"/>
                  </a:lnTo>
                  <a:lnTo>
                    <a:pt x="705357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220338" y="5425655"/>
              <a:ext cx="720090" cy="568960"/>
            </a:xfrm>
            <a:custGeom>
              <a:avLst/>
              <a:gdLst/>
              <a:ahLst/>
              <a:cxnLst/>
              <a:rect l="l" t="t" r="r" b="b"/>
              <a:pathLst>
                <a:path w="720089" h="568960">
                  <a:moveTo>
                    <a:pt x="60767" y="457200"/>
                  </a:moveTo>
                  <a:lnTo>
                    <a:pt x="16763" y="457200"/>
                  </a:lnTo>
                  <a:lnTo>
                    <a:pt x="18796" y="458470"/>
                  </a:lnTo>
                  <a:lnTo>
                    <a:pt x="20319" y="458470"/>
                  </a:lnTo>
                  <a:lnTo>
                    <a:pt x="21971" y="459740"/>
                  </a:lnTo>
                  <a:lnTo>
                    <a:pt x="24765" y="463550"/>
                  </a:lnTo>
                  <a:lnTo>
                    <a:pt x="28829" y="468630"/>
                  </a:lnTo>
                  <a:lnTo>
                    <a:pt x="80899" y="539750"/>
                  </a:lnTo>
                  <a:lnTo>
                    <a:pt x="84962" y="544830"/>
                  </a:lnTo>
                  <a:lnTo>
                    <a:pt x="87122" y="548640"/>
                  </a:lnTo>
                  <a:lnTo>
                    <a:pt x="87375" y="551180"/>
                  </a:lnTo>
                  <a:lnTo>
                    <a:pt x="88011" y="552450"/>
                  </a:lnTo>
                  <a:lnTo>
                    <a:pt x="87884" y="554990"/>
                  </a:lnTo>
                  <a:lnTo>
                    <a:pt x="86995" y="556260"/>
                  </a:lnTo>
                  <a:lnTo>
                    <a:pt x="85978" y="558800"/>
                  </a:lnTo>
                  <a:lnTo>
                    <a:pt x="83820" y="561340"/>
                  </a:lnTo>
                  <a:lnTo>
                    <a:pt x="80645" y="563880"/>
                  </a:lnTo>
                  <a:lnTo>
                    <a:pt x="77088" y="566420"/>
                  </a:lnTo>
                  <a:lnTo>
                    <a:pt x="79248" y="568960"/>
                  </a:lnTo>
                  <a:lnTo>
                    <a:pt x="130579" y="532130"/>
                  </a:lnTo>
                  <a:lnTo>
                    <a:pt x="117094" y="532130"/>
                  </a:lnTo>
                  <a:lnTo>
                    <a:pt x="115443" y="530860"/>
                  </a:lnTo>
                  <a:lnTo>
                    <a:pt x="113919" y="529590"/>
                  </a:lnTo>
                  <a:lnTo>
                    <a:pt x="110998" y="525780"/>
                  </a:lnTo>
                  <a:lnTo>
                    <a:pt x="106934" y="520700"/>
                  </a:lnTo>
                  <a:lnTo>
                    <a:pt x="82803" y="487680"/>
                  </a:lnTo>
                  <a:lnTo>
                    <a:pt x="85851" y="485140"/>
                  </a:lnTo>
                  <a:lnTo>
                    <a:pt x="91566" y="481330"/>
                  </a:lnTo>
                  <a:lnTo>
                    <a:pt x="78486" y="481330"/>
                  </a:lnTo>
                  <a:lnTo>
                    <a:pt x="60767" y="457200"/>
                  </a:lnTo>
                  <a:close/>
                </a:path>
                <a:path w="720089" h="568960">
                  <a:moveTo>
                    <a:pt x="133731" y="525780"/>
                  </a:moveTo>
                  <a:lnTo>
                    <a:pt x="130175" y="528320"/>
                  </a:lnTo>
                  <a:lnTo>
                    <a:pt x="127126" y="529590"/>
                  </a:lnTo>
                  <a:lnTo>
                    <a:pt x="124333" y="530860"/>
                  </a:lnTo>
                  <a:lnTo>
                    <a:pt x="119252" y="532130"/>
                  </a:lnTo>
                  <a:lnTo>
                    <a:pt x="130579" y="532130"/>
                  </a:lnTo>
                  <a:lnTo>
                    <a:pt x="135889" y="528320"/>
                  </a:lnTo>
                  <a:lnTo>
                    <a:pt x="133731" y="525780"/>
                  </a:lnTo>
                  <a:close/>
                </a:path>
                <a:path w="720089" h="568960">
                  <a:moveTo>
                    <a:pt x="121438" y="478790"/>
                  </a:moveTo>
                  <a:lnTo>
                    <a:pt x="104775" y="478790"/>
                  </a:lnTo>
                  <a:lnTo>
                    <a:pt x="110083" y="480060"/>
                  </a:lnTo>
                  <a:lnTo>
                    <a:pt x="115712" y="482600"/>
                  </a:lnTo>
                  <a:lnTo>
                    <a:pt x="121652" y="487680"/>
                  </a:lnTo>
                  <a:lnTo>
                    <a:pt x="127888" y="494030"/>
                  </a:lnTo>
                  <a:lnTo>
                    <a:pt x="130683" y="491490"/>
                  </a:lnTo>
                  <a:lnTo>
                    <a:pt x="121438" y="478790"/>
                  </a:lnTo>
                  <a:close/>
                </a:path>
                <a:path w="720089" h="568960">
                  <a:moveTo>
                    <a:pt x="90932" y="436880"/>
                  </a:moveTo>
                  <a:lnTo>
                    <a:pt x="88137" y="439420"/>
                  </a:lnTo>
                  <a:lnTo>
                    <a:pt x="91694" y="445770"/>
                  </a:lnTo>
                  <a:lnTo>
                    <a:pt x="93725" y="450850"/>
                  </a:lnTo>
                  <a:lnTo>
                    <a:pt x="94487" y="461010"/>
                  </a:lnTo>
                  <a:lnTo>
                    <a:pt x="93725" y="464820"/>
                  </a:lnTo>
                  <a:lnTo>
                    <a:pt x="91694" y="468630"/>
                  </a:lnTo>
                  <a:lnTo>
                    <a:pt x="89788" y="472440"/>
                  </a:lnTo>
                  <a:lnTo>
                    <a:pt x="86360" y="476250"/>
                  </a:lnTo>
                  <a:lnTo>
                    <a:pt x="81534" y="480060"/>
                  </a:lnTo>
                  <a:lnTo>
                    <a:pt x="78486" y="481330"/>
                  </a:lnTo>
                  <a:lnTo>
                    <a:pt x="91566" y="481330"/>
                  </a:lnTo>
                  <a:lnTo>
                    <a:pt x="97916" y="478790"/>
                  </a:lnTo>
                  <a:lnTo>
                    <a:pt x="121438" y="478790"/>
                  </a:lnTo>
                  <a:lnTo>
                    <a:pt x="90932" y="436880"/>
                  </a:lnTo>
                  <a:close/>
                </a:path>
                <a:path w="720089" h="568960">
                  <a:moveTo>
                    <a:pt x="211200" y="327660"/>
                  </a:moveTo>
                  <a:lnTo>
                    <a:pt x="197441" y="327660"/>
                  </a:lnTo>
                  <a:lnTo>
                    <a:pt x="183991" y="328930"/>
                  </a:lnTo>
                  <a:lnTo>
                    <a:pt x="147012" y="351790"/>
                  </a:lnTo>
                  <a:lnTo>
                    <a:pt x="128777" y="388620"/>
                  </a:lnTo>
                  <a:lnTo>
                    <a:pt x="127873" y="401320"/>
                  </a:lnTo>
                  <a:lnTo>
                    <a:pt x="129730" y="415290"/>
                  </a:lnTo>
                  <a:lnTo>
                    <a:pt x="150141" y="449580"/>
                  </a:lnTo>
                  <a:lnTo>
                    <a:pt x="196705" y="469900"/>
                  </a:lnTo>
                  <a:lnTo>
                    <a:pt x="211693" y="468630"/>
                  </a:lnTo>
                  <a:lnTo>
                    <a:pt x="226562" y="463550"/>
                  </a:lnTo>
                  <a:lnTo>
                    <a:pt x="241300" y="454660"/>
                  </a:lnTo>
                  <a:lnTo>
                    <a:pt x="217509" y="454660"/>
                  </a:lnTo>
                  <a:lnTo>
                    <a:pt x="210820" y="453390"/>
                  </a:lnTo>
                  <a:lnTo>
                    <a:pt x="171196" y="420370"/>
                  </a:lnTo>
                  <a:lnTo>
                    <a:pt x="151257" y="379730"/>
                  </a:lnTo>
                  <a:lnTo>
                    <a:pt x="150758" y="369570"/>
                  </a:lnTo>
                  <a:lnTo>
                    <a:pt x="152511" y="360680"/>
                  </a:lnTo>
                  <a:lnTo>
                    <a:pt x="156525" y="354330"/>
                  </a:lnTo>
                  <a:lnTo>
                    <a:pt x="162813" y="347980"/>
                  </a:lnTo>
                  <a:lnTo>
                    <a:pt x="168148" y="344170"/>
                  </a:lnTo>
                  <a:lnTo>
                    <a:pt x="173989" y="341630"/>
                  </a:lnTo>
                  <a:lnTo>
                    <a:pt x="242708" y="341630"/>
                  </a:lnTo>
                  <a:lnTo>
                    <a:pt x="236569" y="336550"/>
                  </a:lnTo>
                  <a:lnTo>
                    <a:pt x="224539" y="331470"/>
                  </a:lnTo>
                  <a:lnTo>
                    <a:pt x="211200" y="327660"/>
                  </a:lnTo>
                  <a:close/>
                </a:path>
                <a:path w="720089" h="568960">
                  <a:moveTo>
                    <a:pt x="91439" y="394970"/>
                  </a:moveTo>
                  <a:lnTo>
                    <a:pt x="0" y="461010"/>
                  </a:lnTo>
                  <a:lnTo>
                    <a:pt x="2159" y="464820"/>
                  </a:lnTo>
                  <a:lnTo>
                    <a:pt x="5842" y="461010"/>
                  </a:lnTo>
                  <a:lnTo>
                    <a:pt x="8762" y="459740"/>
                  </a:lnTo>
                  <a:lnTo>
                    <a:pt x="11556" y="458470"/>
                  </a:lnTo>
                  <a:lnTo>
                    <a:pt x="16763" y="457200"/>
                  </a:lnTo>
                  <a:lnTo>
                    <a:pt x="60767" y="457200"/>
                  </a:lnTo>
                  <a:lnTo>
                    <a:pt x="45847" y="436880"/>
                  </a:lnTo>
                  <a:lnTo>
                    <a:pt x="56007" y="430530"/>
                  </a:lnTo>
                  <a:lnTo>
                    <a:pt x="64643" y="424180"/>
                  </a:lnTo>
                  <a:lnTo>
                    <a:pt x="70738" y="419100"/>
                  </a:lnTo>
                  <a:lnTo>
                    <a:pt x="74549" y="417830"/>
                  </a:lnTo>
                  <a:lnTo>
                    <a:pt x="81407" y="415290"/>
                  </a:lnTo>
                  <a:lnTo>
                    <a:pt x="87630" y="414020"/>
                  </a:lnTo>
                  <a:lnTo>
                    <a:pt x="105648" y="414020"/>
                  </a:lnTo>
                  <a:lnTo>
                    <a:pt x="91439" y="394970"/>
                  </a:lnTo>
                  <a:close/>
                </a:path>
                <a:path w="720089" h="568960">
                  <a:moveTo>
                    <a:pt x="242708" y="341630"/>
                  </a:moveTo>
                  <a:lnTo>
                    <a:pt x="186562" y="341630"/>
                  </a:lnTo>
                  <a:lnTo>
                    <a:pt x="193675" y="344170"/>
                  </a:lnTo>
                  <a:lnTo>
                    <a:pt x="201422" y="349250"/>
                  </a:lnTo>
                  <a:lnTo>
                    <a:pt x="228981" y="378460"/>
                  </a:lnTo>
                  <a:lnTo>
                    <a:pt x="249300" y="420370"/>
                  </a:lnTo>
                  <a:lnTo>
                    <a:pt x="249682" y="427990"/>
                  </a:lnTo>
                  <a:lnTo>
                    <a:pt x="247523" y="435610"/>
                  </a:lnTo>
                  <a:lnTo>
                    <a:pt x="224043" y="454660"/>
                  </a:lnTo>
                  <a:lnTo>
                    <a:pt x="241300" y="454660"/>
                  </a:lnTo>
                  <a:lnTo>
                    <a:pt x="254091" y="443230"/>
                  </a:lnTo>
                  <a:lnTo>
                    <a:pt x="263334" y="430530"/>
                  </a:lnTo>
                  <a:lnTo>
                    <a:pt x="269053" y="416560"/>
                  </a:lnTo>
                  <a:lnTo>
                    <a:pt x="271272" y="401320"/>
                  </a:lnTo>
                  <a:lnTo>
                    <a:pt x="270581" y="388620"/>
                  </a:lnTo>
                  <a:lnTo>
                    <a:pt x="267938" y="377190"/>
                  </a:lnTo>
                  <a:lnTo>
                    <a:pt x="263342" y="367030"/>
                  </a:lnTo>
                  <a:lnTo>
                    <a:pt x="256794" y="355600"/>
                  </a:lnTo>
                  <a:lnTo>
                    <a:pt x="247312" y="345440"/>
                  </a:lnTo>
                  <a:lnTo>
                    <a:pt x="242708" y="341630"/>
                  </a:lnTo>
                  <a:close/>
                </a:path>
                <a:path w="720089" h="568960">
                  <a:moveTo>
                    <a:pt x="105648" y="414020"/>
                  </a:moveTo>
                  <a:lnTo>
                    <a:pt x="87630" y="414020"/>
                  </a:lnTo>
                  <a:lnTo>
                    <a:pt x="98933" y="416560"/>
                  </a:lnTo>
                  <a:lnTo>
                    <a:pt x="104775" y="421640"/>
                  </a:lnTo>
                  <a:lnTo>
                    <a:pt x="110871" y="427990"/>
                  </a:lnTo>
                  <a:lnTo>
                    <a:pt x="114173" y="425450"/>
                  </a:lnTo>
                  <a:lnTo>
                    <a:pt x="105648" y="414020"/>
                  </a:lnTo>
                  <a:close/>
                </a:path>
                <a:path w="720089" h="568960">
                  <a:moveTo>
                    <a:pt x="284565" y="292100"/>
                  </a:moveTo>
                  <a:lnTo>
                    <a:pt x="241553" y="292100"/>
                  </a:lnTo>
                  <a:lnTo>
                    <a:pt x="243712" y="293370"/>
                  </a:lnTo>
                  <a:lnTo>
                    <a:pt x="245490" y="293370"/>
                  </a:lnTo>
                  <a:lnTo>
                    <a:pt x="247396" y="294640"/>
                  </a:lnTo>
                  <a:lnTo>
                    <a:pt x="250444" y="298450"/>
                  </a:lnTo>
                  <a:lnTo>
                    <a:pt x="254762" y="304800"/>
                  </a:lnTo>
                  <a:lnTo>
                    <a:pt x="306070" y="374650"/>
                  </a:lnTo>
                  <a:lnTo>
                    <a:pt x="310388" y="381000"/>
                  </a:lnTo>
                  <a:lnTo>
                    <a:pt x="312674" y="384810"/>
                  </a:lnTo>
                  <a:lnTo>
                    <a:pt x="313436" y="388620"/>
                  </a:lnTo>
                  <a:lnTo>
                    <a:pt x="313055" y="391160"/>
                  </a:lnTo>
                  <a:lnTo>
                    <a:pt x="312038" y="392430"/>
                  </a:lnTo>
                  <a:lnTo>
                    <a:pt x="310896" y="394970"/>
                  </a:lnTo>
                  <a:lnTo>
                    <a:pt x="307848" y="397510"/>
                  </a:lnTo>
                  <a:lnTo>
                    <a:pt x="302768" y="401320"/>
                  </a:lnTo>
                  <a:lnTo>
                    <a:pt x="304926" y="405130"/>
                  </a:lnTo>
                  <a:lnTo>
                    <a:pt x="356957" y="367030"/>
                  </a:lnTo>
                  <a:lnTo>
                    <a:pt x="342519" y="367030"/>
                  </a:lnTo>
                  <a:lnTo>
                    <a:pt x="340613" y="365760"/>
                  </a:lnTo>
                  <a:lnTo>
                    <a:pt x="338836" y="365760"/>
                  </a:lnTo>
                  <a:lnTo>
                    <a:pt x="335788" y="361950"/>
                  </a:lnTo>
                  <a:lnTo>
                    <a:pt x="331470" y="355600"/>
                  </a:lnTo>
                  <a:lnTo>
                    <a:pt x="309372" y="325120"/>
                  </a:lnTo>
                  <a:lnTo>
                    <a:pt x="316484" y="320040"/>
                  </a:lnTo>
                  <a:lnTo>
                    <a:pt x="305181" y="320040"/>
                  </a:lnTo>
                  <a:lnTo>
                    <a:pt x="284565" y="292100"/>
                  </a:lnTo>
                  <a:close/>
                </a:path>
                <a:path w="720089" h="568960">
                  <a:moveTo>
                    <a:pt x="358266" y="360680"/>
                  </a:moveTo>
                  <a:lnTo>
                    <a:pt x="353313" y="364490"/>
                  </a:lnTo>
                  <a:lnTo>
                    <a:pt x="349631" y="367030"/>
                  </a:lnTo>
                  <a:lnTo>
                    <a:pt x="356957" y="367030"/>
                  </a:lnTo>
                  <a:lnTo>
                    <a:pt x="360425" y="364490"/>
                  </a:lnTo>
                  <a:lnTo>
                    <a:pt x="358266" y="360680"/>
                  </a:lnTo>
                  <a:close/>
                </a:path>
                <a:path w="720089" h="568960">
                  <a:moveTo>
                    <a:pt x="350261" y="257810"/>
                  </a:moveTo>
                  <a:lnTo>
                    <a:pt x="295275" y="257810"/>
                  </a:lnTo>
                  <a:lnTo>
                    <a:pt x="308737" y="259080"/>
                  </a:lnTo>
                  <a:lnTo>
                    <a:pt x="315087" y="264160"/>
                  </a:lnTo>
                  <a:lnTo>
                    <a:pt x="325374" y="278130"/>
                  </a:lnTo>
                  <a:lnTo>
                    <a:pt x="327660" y="283210"/>
                  </a:lnTo>
                  <a:lnTo>
                    <a:pt x="328675" y="293370"/>
                  </a:lnTo>
                  <a:lnTo>
                    <a:pt x="327533" y="298450"/>
                  </a:lnTo>
                  <a:lnTo>
                    <a:pt x="322199" y="306070"/>
                  </a:lnTo>
                  <a:lnTo>
                    <a:pt x="317119" y="311150"/>
                  </a:lnTo>
                  <a:lnTo>
                    <a:pt x="309752" y="316230"/>
                  </a:lnTo>
                  <a:lnTo>
                    <a:pt x="305181" y="320040"/>
                  </a:lnTo>
                  <a:lnTo>
                    <a:pt x="316484" y="320040"/>
                  </a:lnTo>
                  <a:lnTo>
                    <a:pt x="387476" y="344170"/>
                  </a:lnTo>
                  <a:lnTo>
                    <a:pt x="421513" y="318770"/>
                  </a:lnTo>
                  <a:lnTo>
                    <a:pt x="407543" y="318770"/>
                  </a:lnTo>
                  <a:lnTo>
                    <a:pt x="402971" y="317500"/>
                  </a:lnTo>
                  <a:lnTo>
                    <a:pt x="396113" y="316230"/>
                  </a:lnTo>
                  <a:lnTo>
                    <a:pt x="343153" y="298450"/>
                  </a:lnTo>
                  <a:lnTo>
                    <a:pt x="348614" y="292100"/>
                  </a:lnTo>
                  <a:lnTo>
                    <a:pt x="351916" y="285750"/>
                  </a:lnTo>
                  <a:lnTo>
                    <a:pt x="353187" y="279400"/>
                  </a:lnTo>
                  <a:lnTo>
                    <a:pt x="353899" y="273050"/>
                  </a:lnTo>
                  <a:lnTo>
                    <a:pt x="353171" y="265430"/>
                  </a:lnTo>
                  <a:lnTo>
                    <a:pt x="350990" y="259080"/>
                  </a:lnTo>
                  <a:lnTo>
                    <a:pt x="350261" y="257810"/>
                  </a:lnTo>
                  <a:close/>
                </a:path>
                <a:path w="720089" h="568960">
                  <a:moveTo>
                    <a:pt x="419353" y="316230"/>
                  </a:moveTo>
                  <a:lnTo>
                    <a:pt x="416433" y="318770"/>
                  </a:lnTo>
                  <a:lnTo>
                    <a:pt x="421513" y="318770"/>
                  </a:lnTo>
                  <a:lnTo>
                    <a:pt x="419353" y="316230"/>
                  </a:lnTo>
                  <a:close/>
                </a:path>
                <a:path w="720089" h="568960">
                  <a:moveTo>
                    <a:pt x="321690" y="238760"/>
                  </a:moveTo>
                  <a:lnTo>
                    <a:pt x="314325" y="238760"/>
                  </a:lnTo>
                  <a:lnTo>
                    <a:pt x="306832" y="241300"/>
                  </a:lnTo>
                  <a:lnTo>
                    <a:pt x="225806" y="295910"/>
                  </a:lnTo>
                  <a:lnTo>
                    <a:pt x="227964" y="299720"/>
                  </a:lnTo>
                  <a:lnTo>
                    <a:pt x="232918" y="295910"/>
                  </a:lnTo>
                  <a:lnTo>
                    <a:pt x="236600" y="293370"/>
                  </a:lnTo>
                  <a:lnTo>
                    <a:pt x="241553" y="292100"/>
                  </a:lnTo>
                  <a:lnTo>
                    <a:pt x="284565" y="292100"/>
                  </a:lnTo>
                  <a:lnTo>
                    <a:pt x="270510" y="273050"/>
                  </a:lnTo>
                  <a:lnTo>
                    <a:pt x="279019" y="266700"/>
                  </a:lnTo>
                  <a:lnTo>
                    <a:pt x="287655" y="260350"/>
                  </a:lnTo>
                  <a:lnTo>
                    <a:pt x="295275" y="257810"/>
                  </a:lnTo>
                  <a:lnTo>
                    <a:pt x="350261" y="257810"/>
                  </a:lnTo>
                  <a:lnTo>
                    <a:pt x="347345" y="252730"/>
                  </a:lnTo>
                  <a:lnTo>
                    <a:pt x="342519" y="246380"/>
                  </a:lnTo>
                  <a:lnTo>
                    <a:pt x="336423" y="242570"/>
                  </a:lnTo>
                  <a:lnTo>
                    <a:pt x="321690" y="238760"/>
                  </a:lnTo>
                  <a:close/>
                </a:path>
                <a:path w="720089" h="568960">
                  <a:moveTo>
                    <a:pt x="445262" y="242570"/>
                  </a:moveTo>
                  <a:lnTo>
                    <a:pt x="442213" y="245110"/>
                  </a:lnTo>
                  <a:lnTo>
                    <a:pt x="472186" y="285750"/>
                  </a:lnTo>
                  <a:lnTo>
                    <a:pt x="475107" y="284480"/>
                  </a:lnTo>
                  <a:lnTo>
                    <a:pt x="474472" y="280670"/>
                  </a:lnTo>
                  <a:lnTo>
                    <a:pt x="474599" y="278130"/>
                  </a:lnTo>
                  <a:lnTo>
                    <a:pt x="496824" y="265430"/>
                  </a:lnTo>
                  <a:lnTo>
                    <a:pt x="500380" y="264160"/>
                  </a:lnTo>
                  <a:lnTo>
                    <a:pt x="503809" y="262890"/>
                  </a:lnTo>
                  <a:lnTo>
                    <a:pt x="507364" y="260350"/>
                  </a:lnTo>
                  <a:lnTo>
                    <a:pt x="486005" y="260350"/>
                  </a:lnTo>
                  <a:lnTo>
                    <a:pt x="469693" y="257810"/>
                  </a:lnTo>
                  <a:lnTo>
                    <a:pt x="453310" y="250190"/>
                  </a:lnTo>
                  <a:lnTo>
                    <a:pt x="445262" y="242570"/>
                  </a:lnTo>
                  <a:close/>
                </a:path>
                <a:path w="720089" h="568960">
                  <a:moveTo>
                    <a:pt x="530705" y="213360"/>
                  </a:moveTo>
                  <a:lnTo>
                    <a:pt x="490982" y="213360"/>
                  </a:lnTo>
                  <a:lnTo>
                    <a:pt x="499618" y="214630"/>
                  </a:lnTo>
                  <a:lnTo>
                    <a:pt x="503427" y="214630"/>
                  </a:lnTo>
                  <a:lnTo>
                    <a:pt x="506475" y="215900"/>
                  </a:lnTo>
                  <a:lnTo>
                    <a:pt x="509650" y="217170"/>
                  </a:lnTo>
                  <a:lnTo>
                    <a:pt x="512063" y="219710"/>
                  </a:lnTo>
                  <a:lnTo>
                    <a:pt x="517144" y="226060"/>
                  </a:lnTo>
                  <a:lnTo>
                    <a:pt x="518160" y="231140"/>
                  </a:lnTo>
                  <a:lnTo>
                    <a:pt x="517016" y="237490"/>
                  </a:lnTo>
                  <a:lnTo>
                    <a:pt x="486005" y="260350"/>
                  </a:lnTo>
                  <a:lnTo>
                    <a:pt x="507364" y="260350"/>
                  </a:lnTo>
                  <a:lnTo>
                    <a:pt x="530478" y="228600"/>
                  </a:lnTo>
                  <a:lnTo>
                    <a:pt x="531360" y="219710"/>
                  </a:lnTo>
                  <a:lnTo>
                    <a:pt x="530705" y="213360"/>
                  </a:lnTo>
                  <a:close/>
                </a:path>
                <a:path w="720089" h="568960">
                  <a:moveTo>
                    <a:pt x="457708" y="123190"/>
                  </a:moveTo>
                  <a:lnTo>
                    <a:pt x="455422" y="124460"/>
                  </a:lnTo>
                  <a:lnTo>
                    <a:pt x="457073" y="128270"/>
                  </a:lnTo>
                  <a:lnTo>
                    <a:pt x="457835" y="130810"/>
                  </a:lnTo>
                  <a:lnTo>
                    <a:pt x="457581" y="132080"/>
                  </a:lnTo>
                  <a:lnTo>
                    <a:pt x="457453" y="133350"/>
                  </a:lnTo>
                  <a:lnTo>
                    <a:pt x="456691" y="134620"/>
                  </a:lnTo>
                  <a:lnTo>
                    <a:pt x="453898" y="137160"/>
                  </a:lnTo>
                  <a:lnTo>
                    <a:pt x="450723" y="138430"/>
                  </a:lnTo>
                  <a:lnTo>
                    <a:pt x="445770" y="138430"/>
                  </a:lnTo>
                  <a:lnTo>
                    <a:pt x="440944" y="139700"/>
                  </a:lnTo>
                  <a:lnTo>
                    <a:pt x="407783" y="167640"/>
                  </a:lnTo>
                  <a:lnTo>
                    <a:pt x="404973" y="182880"/>
                  </a:lnTo>
                  <a:lnTo>
                    <a:pt x="405844" y="190500"/>
                  </a:lnTo>
                  <a:lnTo>
                    <a:pt x="437388" y="219710"/>
                  </a:lnTo>
                  <a:lnTo>
                    <a:pt x="449861" y="219710"/>
                  </a:lnTo>
                  <a:lnTo>
                    <a:pt x="456819" y="218440"/>
                  </a:lnTo>
                  <a:lnTo>
                    <a:pt x="465014" y="218440"/>
                  </a:lnTo>
                  <a:lnTo>
                    <a:pt x="474472" y="215900"/>
                  </a:lnTo>
                  <a:lnTo>
                    <a:pt x="483997" y="214630"/>
                  </a:lnTo>
                  <a:lnTo>
                    <a:pt x="490982" y="213360"/>
                  </a:lnTo>
                  <a:lnTo>
                    <a:pt x="530705" y="213360"/>
                  </a:lnTo>
                  <a:lnTo>
                    <a:pt x="530574" y="212090"/>
                  </a:lnTo>
                  <a:lnTo>
                    <a:pt x="528121" y="204470"/>
                  </a:lnTo>
                  <a:lnTo>
                    <a:pt x="524001" y="198120"/>
                  </a:lnTo>
                  <a:lnTo>
                    <a:pt x="518795" y="190500"/>
                  </a:lnTo>
                  <a:lnTo>
                    <a:pt x="515365" y="187960"/>
                  </a:lnTo>
                  <a:lnTo>
                    <a:pt x="435610" y="187960"/>
                  </a:lnTo>
                  <a:lnTo>
                    <a:pt x="431291" y="186690"/>
                  </a:lnTo>
                  <a:lnTo>
                    <a:pt x="425450" y="184150"/>
                  </a:lnTo>
                  <a:lnTo>
                    <a:pt x="423290" y="182880"/>
                  </a:lnTo>
                  <a:lnTo>
                    <a:pt x="421639" y="180340"/>
                  </a:lnTo>
                  <a:lnTo>
                    <a:pt x="418846" y="176530"/>
                  </a:lnTo>
                  <a:lnTo>
                    <a:pt x="417957" y="172720"/>
                  </a:lnTo>
                  <a:lnTo>
                    <a:pt x="418973" y="167640"/>
                  </a:lnTo>
                  <a:lnTo>
                    <a:pt x="420115" y="161290"/>
                  </a:lnTo>
                  <a:lnTo>
                    <a:pt x="423290" y="157480"/>
                  </a:lnTo>
                  <a:lnTo>
                    <a:pt x="428751" y="153670"/>
                  </a:lnTo>
                  <a:lnTo>
                    <a:pt x="434296" y="149860"/>
                  </a:lnTo>
                  <a:lnTo>
                    <a:pt x="440436" y="147320"/>
                  </a:lnTo>
                  <a:lnTo>
                    <a:pt x="476236" y="147320"/>
                  </a:lnTo>
                  <a:lnTo>
                    <a:pt x="457708" y="123190"/>
                  </a:lnTo>
                  <a:close/>
                </a:path>
                <a:path w="720089" h="568960">
                  <a:moveTo>
                    <a:pt x="563245" y="180340"/>
                  </a:moveTo>
                  <a:lnTo>
                    <a:pt x="548259" y="199390"/>
                  </a:lnTo>
                  <a:lnTo>
                    <a:pt x="549275" y="203200"/>
                  </a:lnTo>
                  <a:lnTo>
                    <a:pt x="554609" y="210820"/>
                  </a:lnTo>
                  <a:lnTo>
                    <a:pt x="558164" y="212090"/>
                  </a:lnTo>
                  <a:lnTo>
                    <a:pt x="567055" y="214630"/>
                  </a:lnTo>
                  <a:lnTo>
                    <a:pt x="571119" y="213360"/>
                  </a:lnTo>
                  <a:lnTo>
                    <a:pt x="578485" y="208280"/>
                  </a:lnTo>
                  <a:lnTo>
                    <a:pt x="580771" y="204470"/>
                  </a:lnTo>
                  <a:lnTo>
                    <a:pt x="581406" y="199390"/>
                  </a:lnTo>
                  <a:lnTo>
                    <a:pt x="582168" y="195580"/>
                  </a:lnTo>
                  <a:lnTo>
                    <a:pt x="581151" y="190500"/>
                  </a:lnTo>
                  <a:lnTo>
                    <a:pt x="575818" y="184150"/>
                  </a:lnTo>
                  <a:lnTo>
                    <a:pt x="572262" y="181610"/>
                  </a:lnTo>
                  <a:lnTo>
                    <a:pt x="563245" y="180340"/>
                  </a:lnTo>
                  <a:close/>
                </a:path>
                <a:path w="720089" h="568960">
                  <a:moveTo>
                    <a:pt x="496361" y="181610"/>
                  </a:moveTo>
                  <a:lnTo>
                    <a:pt x="487537" y="181610"/>
                  </a:lnTo>
                  <a:lnTo>
                    <a:pt x="477069" y="182880"/>
                  </a:lnTo>
                  <a:lnTo>
                    <a:pt x="464947" y="184150"/>
                  </a:lnTo>
                  <a:lnTo>
                    <a:pt x="452627" y="186690"/>
                  </a:lnTo>
                  <a:lnTo>
                    <a:pt x="444626" y="187960"/>
                  </a:lnTo>
                  <a:lnTo>
                    <a:pt x="515365" y="187960"/>
                  </a:lnTo>
                  <a:lnTo>
                    <a:pt x="511937" y="185420"/>
                  </a:lnTo>
                  <a:lnTo>
                    <a:pt x="503555" y="182880"/>
                  </a:lnTo>
                  <a:lnTo>
                    <a:pt x="496361" y="181610"/>
                  </a:lnTo>
                  <a:close/>
                </a:path>
                <a:path w="720089" h="568960">
                  <a:moveTo>
                    <a:pt x="476236" y="147320"/>
                  </a:moveTo>
                  <a:lnTo>
                    <a:pt x="454406" y="147320"/>
                  </a:lnTo>
                  <a:lnTo>
                    <a:pt x="461762" y="148590"/>
                  </a:lnTo>
                  <a:lnTo>
                    <a:pt x="468772" y="151130"/>
                  </a:lnTo>
                  <a:lnTo>
                    <a:pt x="475426" y="154940"/>
                  </a:lnTo>
                  <a:lnTo>
                    <a:pt x="481711" y="161290"/>
                  </a:lnTo>
                  <a:lnTo>
                    <a:pt x="485013" y="158750"/>
                  </a:lnTo>
                  <a:lnTo>
                    <a:pt x="476236" y="147320"/>
                  </a:lnTo>
                  <a:close/>
                </a:path>
                <a:path w="720089" h="568960">
                  <a:moveTo>
                    <a:pt x="590646" y="83820"/>
                  </a:moveTo>
                  <a:lnTo>
                    <a:pt x="526034" y="83820"/>
                  </a:lnTo>
                  <a:lnTo>
                    <a:pt x="528955" y="85090"/>
                  </a:lnTo>
                  <a:lnTo>
                    <a:pt x="531749" y="85090"/>
                  </a:lnTo>
                  <a:lnTo>
                    <a:pt x="539241" y="88900"/>
                  </a:lnTo>
                  <a:lnTo>
                    <a:pt x="551307" y="96520"/>
                  </a:lnTo>
                  <a:lnTo>
                    <a:pt x="651383" y="154940"/>
                  </a:lnTo>
                  <a:lnTo>
                    <a:pt x="654050" y="153670"/>
                  </a:lnTo>
                  <a:lnTo>
                    <a:pt x="645234" y="111760"/>
                  </a:lnTo>
                  <a:lnTo>
                    <a:pt x="638048" y="111760"/>
                  </a:lnTo>
                  <a:lnTo>
                    <a:pt x="590646" y="83820"/>
                  </a:lnTo>
                  <a:close/>
                </a:path>
                <a:path w="720089" h="568960">
                  <a:moveTo>
                    <a:pt x="627305" y="22860"/>
                  </a:moveTo>
                  <a:lnTo>
                    <a:pt x="611632" y="22860"/>
                  </a:lnTo>
                  <a:lnTo>
                    <a:pt x="613410" y="24130"/>
                  </a:lnTo>
                  <a:lnTo>
                    <a:pt x="615061" y="24130"/>
                  </a:lnTo>
                  <a:lnTo>
                    <a:pt x="616585" y="25400"/>
                  </a:lnTo>
                  <a:lnTo>
                    <a:pt x="617727" y="26670"/>
                  </a:lnTo>
                  <a:lnTo>
                    <a:pt x="618744" y="29210"/>
                  </a:lnTo>
                  <a:lnTo>
                    <a:pt x="619633" y="30480"/>
                  </a:lnTo>
                  <a:lnTo>
                    <a:pt x="621411" y="35560"/>
                  </a:lnTo>
                  <a:lnTo>
                    <a:pt x="622681" y="40640"/>
                  </a:lnTo>
                  <a:lnTo>
                    <a:pt x="638048" y="111760"/>
                  </a:lnTo>
                  <a:lnTo>
                    <a:pt x="645234" y="111760"/>
                  </a:lnTo>
                  <a:lnTo>
                    <a:pt x="630809" y="43180"/>
                  </a:lnTo>
                  <a:lnTo>
                    <a:pt x="629001" y="34290"/>
                  </a:lnTo>
                  <a:lnTo>
                    <a:pt x="627776" y="26670"/>
                  </a:lnTo>
                  <a:lnTo>
                    <a:pt x="627305" y="22860"/>
                  </a:lnTo>
                  <a:close/>
                </a:path>
                <a:path w="720089" h="568960">
                  <a:moveTo>
                    <a:pt x="567563" y="46990"/>
                  </a:moveTo>
                  <a:lnTo>
                    <a:pt x="515620" y="83820"/>
                  </a:lnTo>
                  <a:lnTo>
                    <a:pt x="517778" y="87630"/>
                  </a:lnTo>
                  <a:lnTo>
                    <a:pt x="522350" y="85090"/>
                  </a:lnTo>
                  <a:lnTo>
                    <a:pt x="526034" y="83820"/>
                  </a:lnTo>
                  <a:lnTo>
                    <a:pt x="590646" y="83820"/>
                  </a:lnTo>
                  <a:lnTo>
                    <a:pt x="564896" y="68580"/>
                  </a:lnTo>
                  <a:lnTo>
                    <a:pt x="562101" y="66040"/>
                  </a:lnTo>
                  <a:lnTo>
                    <a:pt x="561086" y="64770"/>
                  </a:lnTo>
                  <a:lnTo>
                    <a:pt x="560451" y="64770"/>
                  </a:lnTo>
                  <a:lnTo>
                    <a:pt x="559308" y="62230"/>
                  </a:lnTo>
                  <a:lnTo>
                    <a:pt x="559053" y="60960"/>
                  </a:lnTo>
                  <a:lnTo>
                    <a:pt x="559688" y="59690"/>
                  </a:lnTo>
                  <a:lnTo>
                    <a:pt x="560577" y="57150"/>
                  </a:lnTo>
                  <a:lnTo>
                    <a:pt x="563245" y="54610"/>
                  </a:lnTo>
                  <a:lnTo>
                    <a:pt x="567944" y="50800"/>
                  </a:lnTo>
                  <a:lnTo>
                    <a:pt x="569722" y="49530"/>
                  </a:lnTo>
                  <a:lnTo>
                    <a:pt x="567563" y="46990"/>
                  </a:lnTo>
                  <a:close/>
                </a:path>
                <a:path w="720089" h="568960">
                  <a:moveTo>
                    <a:pt x="630809" y="0"/>
                  </a:moveTo>
                  <a:lnTo>
                    <a:pt x="595249" y="26670"/>
                  </a:lnTo>
                  <a:lnTo>
                    <a:pt x="597408" y="29210"/>
                  </a:lnTo>
                  <a:lnTo>
                    <a:pt x="601218" y="26670"/>
                  </a:lnTo>
                  <a:lnTo>
                    <a:pt x="604647" y="24130"/>
                  </a:lnTo>
                  <a:lnTo>
                    <a:pt x="607568" y="24130"/>
                  </a:lnTo>
                  <a:lnTo>
                    <a:pt x="609726" y="22860"/>
                  </a:lnTo>
                  <a:lnTo>
                    <a:pt x="627305" y="22860"/>
                  </a:lnTo>
                  <a:lnTo>
                    <a:pt x="627147" y="21590"/>
                  </a:lnTo>
                  <a:lnTo>
                    <a:pt x="627126" y="17780"/>
                  </a:lnTo>
                  <a:lnTo>
                    <a:pt x="627507" y="11430"/>
                  </a:lnTo>
                  <a:lnTo>
                    <a:pt x="629538" y="6350"/>
                  </a:lnTo>
                  <a:lnTo>
                    <a:pt x="632968" y="2540"/>
                  </a:lnTo>
                  <a:lnTo>
                    <a:pt x="630809" y="0"/>
                  </a:lnTo>
                  <a:close/>
                </a:path>
                <a:path w="720089" h="568960">
                  <a:moveTo>
                    <a:pt x="701039" y="78778"/>
                  </a:moveTo>
                  <a:lnTo>
                    <a:pt x="696976" y="79667"/>
                  </a:lnTo>
                  <a:lnTo>
                    <a:pt x="689483" y="85128"/>
                  </a:lnTo>
                  <a:lnTo>
                    <a:pt x="687324" y="88684"/>
                  </a:lnTo>
                  <a:lnTo>
                    <a:pt x="686053" y="97701"/>
                  </a:lnTo>
                  <a:lnTo>
                    <a:pt x="687070" y="101765"/>
                  </a:lnTo>
                  <a:lnTo>
                    <a:pt x="692403" y="109131"/>
                  </a:lnTo>
                  <a:lnTo>
                    <a:pt x="695960" y="111290"/>
                  </a:lnTo>
                  <a:lnTo>
                    <a:pt x="700405" y="112052"/>
                  </a:lnTo>
                  <a:lnTo>
                    <a:pt x="704850" y="112687"/>
                  </a:lnTo>
                  <a:lnTo>
                    <a:pt x="709040" y="111798"/>
                  </a:lnTo>
                  <a:lnTo>
                    <a:pt x="716280" y="106337"/>
                  </a:lnTo>
                  <a:lnTo>
                    <a:pt x="718565" y="102781"/>
                  </a:lnTo>
                  <a:lnTo>
                    <a:pt x="719201" y="98336"/>
                  </a:lnTo>
                  <a:lnTo>
                    <a:pt x="719963" y="93764"/>
                  </a:lnTo>
                  <a:lnTo>
                    <a:pt x="718947" y="89700"/>
                  </a:lnTo>
                  <a:lnTo>
                    <a:pt x="713613" y="82334"/>
                  </a:lnTo>
                  <a:lnTo>
                    <a:pt x="710057" y="80175"/>
                  </a:lnTo>
                  <a:lnTo>
                    <a:pt x="705485" y="79413"/>
                  </a:lnTo>
                  <a:lnTo>
                    <a:pt x="701039" y="7877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7939532" y="5467349"/>
              <a:ext cx="763905" cy="546100"/>
            </a:xfrm>
            <a:custGeom>
              <a:avLst/>
              <a:gdLst/>
              <a:ahLst/>
              <a:cxnLst/>
              <a:rect l="l" t="t" r="r" b="b"/>
              <a:pathLst>
                <a:path w="763904" h="546100">
                  <a:moveTo>
                    <a:pt x="0" y="0"/>
                  </a:moveTo>
                  <a:lnTo>
                    <a:pt x="105918" y="233959"/>
                  </a:lnTo>
                  <a:lnTo>
                    <a:pt x="143510" y="178181"/>
                  </a:lnTo>
                  <a:lnTo>
                    <a:pt x="688086" y="545922"/>
                  </a:lnTo>
                  <a:lnTo>
                    <a:pt x="763397" y="434365"/>
                  </a:lnTo>
                  <a:lnTo>
                    <a:pt x="218948" y="66675"/>
                  </a:lnTo>
                  <a:lnTo>
                    <a:pt x="256540" y="107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7939532" y="5467349"/>
              <a:ext cx="763905" cy="546100"/>
            </a:xfrm>
            <a:custGeom>
              <a:avLst/>
              <a:gdLst/>
              <a:ahLst/>
              <a:cxnLst/>
              <a:rect l="l" t="t" r="r" b="b"/>
              <a:pathLst>
                <a:path w="763904" h="546100">
                  <a:moveTo>
                    <a:pt x="0" y="0"/>
                  </a:moveTo>
                  <a:lnTo>
                    <a:pt x="256540" y="10794"/>
                  </a:lnTo>
                  <a:lnTo>
                    <a:pt x="218948" y="66675"/>
                  </a:lnTo>
                  <a:lnTo>
                    <a:pt x="763397" y="434365"/>
                  </a:lnTo>
                  <a:lnTo>
                    <a:pt x="688086" y="545922"/>
                  </a:lnTo>
                  <a:lnTo>
                    <a:pt x="143510" y="178181"/>
                  </a:lnTo>
                  <a:lnTo>
                    <a:pt x="105918" y="233959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8149082" y="5399201"/>
              <a:ext cx="707390" cy="565785"/>
            </a:xfrm>
            <a:custGeom>
              <a:avLst/>
              <a:gdLst/>
              <a:ahLst/>
              <a:cxnLst/>
              <a:rect l="l" t="t" r="r" b="b"/>
              <a:pathLst>
                <a:path w="707390" h="565785">
                  <a:moveTo>
                    <a:pt x="391160" y="384809"/>
                  </a:moveTo>
                  <a:lnTo>
                    <a:pt x="389127" y="387349"/>
                  </a:lnTo>
                  <a:lnTo>
                    <a:pt x="446150" y="427989"/>
                  </a:lnTo>
                  <a:lnTo>
                    <a:pt x="448310" y="425449"/>
                  </a:lnTo>
                  <a:lnTo>
                    <a:pt x="444626" y="422909"/>
                  </a:lnTo>
                  <a:lnTo>
                    <a:pt x="441578" y="420369"/>
                  </a:lnTo>
                  <a:lnTo>
                    <a:pt x="439547" y="419099"/>
                  </a:lnTo>
                  <a:lnTo>
                    <a:pt x="438531" y="416559"/>
                  </a:lnTo>
                  <a:lnTo>
                    <a:pt x="437388" y="414019"/>
                  </a:lnTo>
                  <a:lnTo>
                    <a:pt x="437134" y="411479"/>
                  </a:lnTo>
                  <a:lnTo>
                    <a:pt x="437896" y="407669"/>
                  </a:lnTo>
                  <a:lnTo>
                    <a:pt x="440054" y="403859"/>
                  </a:lnTo>
                  <a:lnTo>
                    <a:pt x="444119" y="398779"/>
                  </a:lnTo>
                  <a:lnTo>
                    <a:pt x="449628" y="391159"/>
                  </a:lnTo>
                  <a:lnTo>
                    <a:pt x="400939" y="391159"/>
                  </a:lnTo>
                  <a:lnTo>
                    <a:pt x="398018" y="389889"/>
                  </a:lnTo>
                  <a:lnTo>
                    <a:pt x="391160" y="384809"/>
                  </a:lnTo>
                  <a:close/>
                </a:path>
                <a:path w="707390" h="565785">
                  <a:moveTo>
                    <a:pt x="480187" y="365759"/>
                  </a:moveTo>
                  <a:lnTo>
                    <a:pt x="467995" y="365759"/>
                  </a:lnTo>
                  <a:lnTo>
                    <a:pt x="471170" y="368299"/>
                  </a:lnTo>
                  <a:lnTo>
                    <a:pt x="476885" y="372109"/>
                  </a:lnTo>
                  <a:lnTo>
                    <a:pt x="480822" y="377189"/>
                  </a:lnTo>
                  <a:lnTo>
                    <a:pt x="482981" y="383539"/>
                  </a:lnTo>
                  <a:lnTo>
                    <a:pt x="483792" y="388619"/>
                  </a:lnTo>
                  <a:lnTo>
                    <a:pt x="482996" y="394969"/>
                  </a:lnTo>
                  <a:lnTo>
                    <a:pt x="480605" y="402589"/>
                  </a:lnTo>
                  <a:lnTo>
                    <a:pt x="476631" y="410209"/>
                  </a:lnTo>
                  <a:lnTo>
                    <a:pt x="479425" y="412749"/>
                  </a:lnTo>
                  <a:lnTo>
                    <a:pt x="510641" y="368299"/>
                  </a:lnTo>
                  <a:lnTo>
                    <a:pt x="488823" y="368299"/>
                  </a:lnTo>
                  <a:lnTo>
                    <a:pt x="484632" y="367029"/>
                  </a:lnTo>
                  <a:lnTo>
                    <a:pt x="480187" y="365759"/>
                  </a:lnTo>
                  <a:close/>
                </a:path>
                <a:path w="707390" h="565785">
                  <a:moveTo>
                    <a:pt x="467233" y="278129"/>
                  </a:moveTo>
                  <a:lnTo>
                    <a:pt x="465074" y="281939"/>
                  </a:lnTo>
                  <a:lnTo>
                    <a:pt x="468757" y="284479"/>
                  </a:lnTo>
                  <a:lnTo>
                    <a:pt x="471804" y="287019"/>
                  </a:lnTo>
                  <a:lnTo>
                    <a:pt x="473837" y="288289"/>
                  </a:lnTo>
                  <a:lnTo>
                    <a:pt x="475869" y="293369"/>
                  </a:lnTo>
                  <a:lnTo>
                    <a:pt x="476250" y="295909"/>
                  </a:lnTo>
                  <a:lnTo>
                    <a:pt x="475488" y="298449"/>
                  </a:lnTo>
                  <a:lnTo>
                    <a:pt x="473201" y="302259"/>
                  </a:lnTo>
                  <a:lnTo>
                    <a:pt x="469265" y="308609"/>
                  </a:lnTo>
                  <a:lnTo>
                    <a:pt x="417829" y="379729"/>
                  </a:lnTo>
                  <a:lnTo>
                    <a:pt x="413893" y="386079"/>
                  </a:lnTo>
                  <a:lnTo>
                    <a:pt x="411225" y="388619"/>
                  </a:lnTo>
                  <a:lnTo>
                    <a:pt x="409701" y="389889"/>
                  </a:lnTo>
                  <a:lnTo>
                    <a:pt x="407670" y="391159"/>
                  </a:lnTo>
                  <a:lnTo>
                    <a:pt x="449628" y="391159"/>
                  </a:lnTo>
                  <a:lnTo>
                    <a:pt x="467995" y="365759"/>
                  </a:lnTo>
                  <a:lnTo>
                    <a:pt x="480187" y="365759"/>
                  </a:lnTo>
                  <a:lnTo>
                    <a:pt x="472186" y="359409"/>
                  </a:lnTo>
                  <a:lnTo>
                    <a:pt x="504317" y="314959"/>
                  </a:lnTo>
                  <a:lnTo>
                    <a:pt x="518582" y="314959"/>
                  </a:lnTo>
                  <a:lnTo>
                    <a:pt x="467233" y="278129"/>
                  </a:lnTo>
                  <a:close/>
                </a:path>
                <a:path w="707390" h="565785">
                  <a:moveTo>
                    <a:pt x="518582" y="314959"/>
                  </a:moveTo>
                  <a:lnTo>
                    <a:pt x="504317" y="314959"/>
                  </a:lnTo>
                  <a:lnTo>
                    <a:pt x="514476" y="322579"/>
                  </a:lnTo>
                  <a:lnTo>
                    <a:pt x="523113" y="327659"/>
                  </a:lnTo>
                  <a:lnTo>
                    <a:pt x="528827" y="332739"/>
                  </a:lnTo>
                  <a:lnTo>
                    <a:pt x="536321" y="341629"/>
                  </a:lnTo>
                  <a:lnTo>
                    <a:pt x="538988" y="346709"/>
                  </a:lnTo>
                  <a:lnTo>
                    <a:pt x="540003" y="359409"/>
                  </a:lnTo>
                  <a:lnTo>
                    <a:pt x="538099" y="365759"/>
                  </a:lnTo>
                  <a:lnTo>
                    <a:pt x="533526" y="373379"/>
                  </a:lnTo>
                  <a:lnTo>
                    <a:pt x="536828" y="375919"/>
                  </a:lnTo>
                  <a:lnTo>
                    <a:pt x="559308" y="344169"/>
                  </a:lnTo>
                  <a:lnTo>
                    <a:pt x="518582" y="314959"/>
                  </a:lnTo>
                  <a:close/>
                </a:path>
                <a:path w="707390" h="565785">
                  <a:moveTo>
                    <a:pt x="515874" y="355599"/>
                  </a:moveTo>
                  <a:lnTo>
                    <a:pt x="511048" y="360679"/>
                  </a:lnTo>
                  <a:lnTo>
                    <a:pt x="506349" y="364489"/>
                  </a:lnTo>
                  <a:lnTo>
                    <a:pt x="497204" y="368299"/>
                  </a:lnTo>
                  <a:lnTo>
                    <a:pt x="510641" y="368299"/>
                  </a:lnTo>
                  <a:lnTo>
                    <a:pt x="518668" y="356869"/>
                  </a:lnTo>
                  <a:lnTo>
                    <a:pt x="515874" y="355599"/>
                  </a:lnTo>
                  <a:close/>
                </a:path>
                <a:path w="707390" h="565785">
                  <a:moveTo>
                    <a:pt x="316375" y="251459"/>
                  </a:moveTo>
                  <a:lnTo>
                    <a:pt x="303657" y="251459"/>
                  </a:lnTo>
                  <a:lnTo>
                    <a:pt x="310896" y="256539"/>
                  </a:lnTo>
                  <a:lnTo>
                    <a:pt x="310388" y="331469"/>
                  </a:lnTo>
                  <a:lnTo>
                    <a:pt x="344804" y="355599"/>
                  </a:lnTo>
                  <a:lnTo>
                    <a:pt x="346964" y="353059"/>
                  </a:lnTo>
                  <a:lnTo>
                    <a:pt x="344170" y="350519"/>
                  </a:lnTo>
                  <a:lnTo>
                    <a:pt x="342265" y="347979"/>
                  </a:lnTo>
                  <a:lnTo>
                    <a:pt x="341249" y="345439"/>
                  </a:lnTo>
                  <a:lnTo>
                    <a:pt x="340614" y="342899"/>
                  </a:lnTo>
                  <a:lnTo>
                    <a:pt x="340360" y="337819"/>
                  </a:lnTo>
                  <a:lnTo>
                    <a:pt x="340487" y="274319"/>
                  </a:lnTo>
                  <a:lnTo>
                    <a:pt x="374316" y="274319"/>
                  </a:lnTo>
                  <a:lnTo>
                    <a:pt x="379712" y="270509"/>
                  </a:lnTo>
                  <a:lnTo>
                    <a:pt x="384428" y="265429"/>
                  </a:lnTo>
                  <a:lnTo>
                    <a:pt x="387561" y="260349"/>
                  </a:lnTo>
                  <a:lnTo>
                    <a:pt x="335279" y="260349"/>
                  </a:lnTo>
                  <a:lnTo>
                    <a:pt x="325882" y="257809"/>
                  </a:lnTo>
                  <a:lnTo>
                    <a:pt x="319786" y="253999"/>
                  </a:lnTo>
                  <a:lnTo>
                    <a:pt x="316375" y="251459"/>
                  </a:lnTo>
                  <a:close/>
                </a:path>
                <a:path w="707390" h="565785">
                  <a:moveTo>
                    <a:pt x="229489" y="269239"/>
                  </a:moveTo>
                  <a:lnTo>
                    <a:pt x="227329" y="271779"/>
                  </a:lnTo>
                  <a:lnTo>
                    <a:pt x="283210" y="312419"/>
                  </a:lnTo>
                  <a:lnTo>
                    <a:pt x="285369" y="308609"/>
                  </a:lnTo>
                  <a:lnTo>
                    <a:pt x="280416" y="304799"/>
                  </a:lnTo>
                  <a:lnTo>
                    <a:pt x="277241" y="302259"/>
                  </a:lnTo>
                  <a:lnTo>
                    <a:pt x="274954" y="298449"/>
                  </a:lnTo>
                  <a:lnTo>
                    <a:pt x="274574" y="295909"/>
                  </a:lnTo>
                  <a:lnTo>
                    <a:pt x="275336" y="292099"/>
                  </a:lnTo>
                  <a:lnTo>
                    <a:pt x="277622" y="288289"/>
                  </a:lnTo>
                  <a:lnTo>
                    <a:pt x="286599" y="275589"/>
                  </a:lnTo>
                  <a:lnTo>
                    <a:pt x="243204" y="275589"/>
                  </a:lnTo>
                  <a:lnTo>
                    <a:pt x="238251" y="274319"/>
                  </a:lnTo>
                  <a:lnTo>
                    <a:pt x="234569" y="273049"/>
                  </a:lnTo>
                  <a:lnTo>
                    <a:pt x="229489" y="269239"/>
                  </a:lnTo>
                  <a:close/>
                </a:path>
                <a:path w="707390" h="565785">
                  <a:moveTo>
                    <a:pt x="374316" y="274319"/>
                  </a:moveTo>
                  <a:lnTo>
                    <a:pt x="340487" y="274319"/>
                  </a:lnTo>
                  <a:lnTo>
                    <a:pt x="348361" y="278129"/>
                  </a:lnTo>
                  <a:lnTo>
                    <a:pt x="355346" y="279399"/>
                  </a:lnTo>
                  <a:lnTo>
                    <a:pt x="361442" y="278129"/>
                  </a:lnTo>
                  <a:lnTo>
                    <a:pt x="368230" y="276859"/>
                  </a:lnTo>
                  <a:lnTo>
                    <a:pt x="374316" y="274319"/>
                  </a:lnTo>
                  <a:close/>
                </a:path>
                <a:path w="707390" h="565785">
                  <a:moveTo>
                    <a:pt x="305562" y="162559"/>
                  </a:moveTo>
                  <a:lnTo>
                    <a:pt x="303402" y="166369"/>
                  </a:lnTo>
                  <a:lnTo>
                    <a:pt x="308356" y="168909"/>
                  </a:lnTo>
                  <a:lnTo>
                    <a:pt x="311403" y="172719"/>
                  </a:lnTo>
                  <a:lnTo>
                    <a:pt x="312674" y="173989"/>
                  </a:lnTo>
                  <a:lnTo>
                    <a:pt x="313817" y="176529"/>
                  </a:lnTo>
                  <a:lnTo>
                    <a:pt x="314198" y="179069"/>
                  </a:lnTo>
                  <a:lnTo>
                    <a:pt x="313436" y="182879"/>
                  </a:lnTo>
                  <a:lnTo>
                    <a:pt x="311150" y="186689"/>
                  </a:lnTo>
                  <a:lnTo>
                    <a:pt x="306959" y="193039"/>
                  </a:lnTo>
                  <a:lnTo>
                    <a:pt x="256159" y="264159"/>
                  </a:lnTo>
                  <a:lnTo>
                    <a:pt x="251968" y="269239"/>
                  </a:lnTo>
                  <a:lnTo>
                    <a:pt x="248920" y="273049"/>
                  </a:lnTo>
                  <a:lnTo>
                    <a:pt x="245364" y="274319"/>
                  </a:lnTo>
                  <a:lnTo>
                    <a:pt x="243204" y="275589"/>
                  </a:lnTo>
                  <a:lnTo>
                    <a:pt x="286599" y="275589"/>
                  </a:lnTo>
                  <a:lnTo>
                    <a:pt x="303657" y="251459"/>
                  </a:lnTo>
                  <a:lnTo>
                    <a:pt x="316375" y="251459"/>
                  </a:lnTo>
                  <a:lnTo>
                    <a:pt x="307848" y="245109"/>
                  </a:lnTo>
                  <a:lnTo>
                    <a:pt x="342011" y="198119"/>
                  </a:lnTo>
                  <a:lnTo>
                    <a:pt x="354487" y="198119"/>
                  </a:lnTo>
                  <a:lnTo>
                    <a:pt x="305562" y="162559"/>
                  </a:lnTo>
                  <a:close/>
                </a:path>
                <a:path w="707390" h="565785">
                  <a:moveTo>
                    <a:pt x="354487" y="198119"/>
                  </a:moveTo>
                  <a:lnTo>
                    <a:pt x="342011" y="198119"/>
                  </a:lnTo>
                  <a:lnTo>
                    <a:pt x="359283" y="210819"/>
                  </a:lnTo>
                  <a:lnTo>
                    <a:pt x="364109" y="217169"/>
                  </a:lnTo>
                  <a:lnTo>
                    <a:pt x="349250" y="255269"/>
                  </a:lnTo>
                  <a:lnTo>
                    <a:pt x="339978" y="260349"/>
                  </a:lnTo>
                  <a:lnTo>
                    <a:pt x="387561" y="260349"/>
                  </a:lnTo>
                  <a:lnTo>
                    <a:pt x="389127" y="257809"/>
                  </a:lnTo>
                  <a:lnTo>
                    <a:pt x="391287" y="251459"/>
                  </a:lnTo>
                  <a:lnTo>
                    <a:pt x="390906" y="243839"/>
                  </a:lnTo>
                  <a:lnTo>
                    <a:pt x="390651" y="236219"/>
                  </a:lnTo>
                  <a:lnTo>
                    <a:pt x="365353" y="205739"/>
                  </a:lnTo>
                  <a:lnTo>
                    <a:pt x="356235" y="199389"/>
                  </a:lnTo>
                  <a:lnTo>
                    <a:pt x="354487" y="198119"/>
                  </a:lnTo>
                  <a:close/>
                </a:path>
                <a:path w="707390" h="565785">
                  <a:moveTo>
                    <a:pt x="201749" y="99059"/>
                  </a:moveTo>
                  <a:lnTo>
                    <a:pt x="187960" y="99059"/>
                  </a:lnTo>
                  <a:lnTo>
                    <a:pt x="174551" y="102869"/>
                  </a:lnTo>
                  <a:lnTo>
                    <a:pt x="142494" y="128269"/>
                  </a:lnTo>
                  <a:lnTo>
                    <a:pt x="128397" y="173989"/>
                  </a:lnTo>
                  <a:lnTo>
                    <a:pt x="130992" y="189229"/>
                  </a:lnTo>
                  <a:lnTo>
                    <a:pt x="159639" y="227329"/>
                  </a:lnTo>
                  <a:lnTo>
                    <a:pt x="204662" y="241299"/>
                  </a:lnTo>
                  <a:lnTo>
                    <a:pt x="220091" y="238759"/>
                  </a:lnTo>
                  <a:lnTo>
                    <a:pt x="231261" y="234949"/>
                  </a:lnTo>
                  <a:lnTo>
                    <a:pt x="241347" y="228599"/>
                  </a:lnTo>
                  <a:lnTo>
                    <a:pt x="242850" y="227329"/>
                  </a:lnTo>
                  <a:lnTo>
                    <a:pt x="174751" y="227329"/>
                  </a:lnTo>
                  <a:lnTo>
                    <a:pt x="169164" y="224789"/>
                  </a:lnTo>
                  <a:lnTo>
                    <a:pt x="151257" y="198119"/>
                  </a:lnTo>
                  <a:lnTo>
                    <a:pt x="152350" y="186689"/>
                  </a:lnTo>
                  <a:lnTo>
                    <a:pt x="170942" y="149859"/>
                  </a:lnTo>
                  <a:lnTo>
                    <a:pt x="203073" y="118109"/>
                  </a:lnTo>
                  <a:lnTo>
                    <a:pt x="220916" y="113029"/>
                  </a:lnTo>
                  <a:lnTo>
                    <a:pt x="239522" y="113029"/>
                  </a:lnTo>
                  <a:lnTo>
                    <a:pt x="227518" y="105409"/>
                  </a:lnTo>
                  <a:lnTo>
                    <a:pt x="214931" y="100329"/>
                  </a:lnTo>
                  <a:lnTo>
                    <a:pt x="201749" y="99059"/>
                  </a:lnTo>
                  <a:close/>
                </a:path>
                <a:path w="707390" h="565785">
                  <a:moveTo>
                    <a:pt x="239522" y="113029"/>
                  </a:moveTo>
                  <a:lnTo>
                    <a:pt x="220916" y="113029"/>
                  </a:lnTo>
                  <a:lnTo>
                    <a:pt x="229111" y="115569"/>
                  </a:lnTo>
                  <a:lnTo>
                    <a:pt x="236854" y="119379"/>
                  </a:lnTo>
                  <a:lnTo>
                    <a:pt x="242316" y="123189"/>
                  </a:lnTo>
                  <a:lnTo>
                    <a:pt x="245999" y="128269"/>
                  </a:lnTo>
                  <a:lnTo>
                    <a:pt x="248031" y="133349"/>
                  </a:lnTo>
                  <a:lnTo>
                    <a:pt x="250063" y="139699"/>
                  </a:lnTo>
                  <a:lnTo>
                    <a:pt x="249936" y="147319"/>
                  </a:lnTo>
                  <a:lnTo>
                    <a:pt x="228219" y="191769"/>
                  </a:lnTo>
                  <a:lnTo>
                    <a:pt x="215471" y="207009"/>
                  </a:lnTo>
                  <a:lnTo>
                    <a:pt x="209270" y="213359"/>
                  </a:lnTo>
                  <a:lnTo>
                    <a:pt x="203200" y="218439"/>
                  </a:lnTo>
                  <a:lnTo>
                    <a:pt x="195199" y="223519"/>
                  </a:lnTo>
                  <a:lnTo>
                    <a:pt x="187578" y="227329"/>
                  </a:lnTo>
                  <a:lnTo>
                    <a:pt x="242850" y="227329"/>
                  </a:lnTo>
                  <a:lnTo>
                    <a:pt x="270240" y="185419"/>
                  </a:lnTo>
                  <a:lnTo>
                    <a:pt x="272016" y="172719"/>
                  </a:lnTo>
                  <a:lnTo>
                    <a:pt x="271018" y="158749"/>
                  </a:lnTo>
                  <a:lnTo>
                    <a:pt x="267329" y="146049"/>
                  </a:lnTo>
                  <a:lnTo>
                    <a:pt x="260842" y="133349"/>
                  </a:lnTo>
                  <a:lnTo>
                    <a:pt x="251569" y="123189"/>
                  </a:lnTo>
                  <a:lnTo>
                    <a:pt x="239522" y="113029"/>
                  </a:lnTo>
                  <a:close/>
                </a:path>
                <a:path w="707390" h="565785">
                  <a:moveTo>
                    <a:pt x="2159" y="106679"/>
                  </a:moveTo>
                  <a:lnTo>
                    <a:pt x="0" y="109219"/>
                  </a:lnTo>
                  <a:lnTo>
                    <a:pt x="57023" y="149859"/>
                  </a:lnTo>
                  <a:lnTo>
                    <a:pt x="59182" y="147319"/>
                  </a:lnTo>
                  <a:lnTo>
                    <a:pt x="55625" y="144779"/>
                  </a:lnTo>
                  <a:lnTo>
                    <a:pt x="52577" y="142239"/>
                  </a:lnTo>
                  <a:lnTo>
                    <a:pt x="50546" y="139699"/>
                  </a:lnTo>
                  <a:lnTo>
                    <a:pt x="49402" y="137159"/>
                  </a:lnTo>
                  <a:lnTo>
                    <a:pt x="48387" y="135889"/>
                  </a:lnTo>
                  <a:lnTo>
                    <a:pt x="48006" y="133349"/>
                  </a:lnTo>
                  <a:lnTo>
                    <a:pt x="48768" y="129539"/>
                  </a:lnTo>
                  <a:lnTo>
                    <a:pt x="51053" y="125729"/>
                  </a:lnTo>
                  <a:lnTo>
                    <a:pt x="54991" y="120649"/>
                  </a:lnTo>
                  <a:lnTo>
                    <a:pt x="60296" y="113029"/>
                  </a:lnTo>
                  <a:lnTo>
                    <a:pt x="14604" y="113029"/>
                  </a:lnTo>
                  <a:lnTo>
                    <a:pt x="11938" y="111759"/>
                  </a:lnTo>
                  <a:lnTo>
                    <a:pt x="5842" y="109219"/>
                  </a:lnTo>
                  <a:lnTo>
                    <a:pt x="2159" y="106679"/>
                  </a:lnTo>
                  <a:close/>
                </a:path>
                <a:path w="707390" h="565785">
                  <a:moveTo>
                    <a:pt x="91186" y="86359"/>
                  </a:moveTo>
                  <a:lnTo>
                    <a:pt x="78867" y="86359"/>
                  </a:lnTo>
                  <a:lnTo>
                    <a:pt x="82042" y="88899"/>
                  </a:lnTo>
                  <a:lnTo>
                    <a:pt x="87757" y="92709"/>
                  </a:lnTo>
                  <a:lnTo>
                    <a:pt x="91694" y="99059"/>
                  </a:lnTo>
                  <a:lnTo>
                    <a:pt x="93979" y="105409"/>
                  </a:lnTo>
                  <a:lnTo>
                    <a:pt x="94791" y="110489"/>
                  </a:lnTo>
                  <a:lnTo>
                    <a:pt x="93995" y="116839"/>
                  </a:lnTo>
                  <a:lnTo>
                    <a:pt x="91604" y="123189"/>
                  </a:lnTo>
                  <a:lnTo>
                    <a:pt x="87629" y="132079"/>
                  </a:lnTo>
                  <a:lnTo>
                    <a:pt x="90424" y="133349"/>
                  </a:lnTo>
                  <a:lnTo>
                    <a:pt x="121453" y="90169"/>
                  </a:lnTo>
                  <a:lnTo>
                    <a:pt x="103759" y="90169"/>
                  </a:lnTo>
                  <a:lnTo>
                    <a:pt x="95631" y="88899"/>
                  </a:lnTo>
                  <a:lnTo>
                    <a:pt x="91186" y="86359"/>
                  </a:lnTo>
                  <a:close/>
                </a:path>
                <a:path w="707390" h="565785">
                  <a:moveTo>
                    <a:pt x="78232" y="0"/>
                  </a:moveTo>
                  <a:lnTo>
                    <a:pt x="76073" y="2539"/>
                  </a:lnTo>
                  <a:lnTo>
                    <a:pt x="79628" y="5079"/>
                  </a:lnTo>
                  <a:lnTo>
                    <a:pt x="82676" y="7619"/>
                  </a:lnTo>
                  <a:lnTo>
                    <a:pt x="84836" y="10159"/>
                  </a:lnTo>
                  <a:lnTo>
                    <a:pt x="86868" y="15239"/>
                  </a:lnTo>
                  <a:lnTo>
                    <a:pt x="87249" y="16509"/>
                  </a:lnTo>
                  <a:lnTo>
                    <a:pt x="86741" y="19049"/>
                  </a:lnTo>
                  <a:lnTo>
                    <a:pt x="86360" y="20319"/>
                  </a:lnTo>
                  <a:lnTo>
                    <a:pt x="84200" y="24129"/>
                  </a:lnTo>
                  <a:lnTo>
                    <a:pt x="80137" y="29209"/>
                  </a:lnTo>
                  <a:lnTo>
                    <a:pt x="28828" y="101599"/>
                  </a:lnTo>
                  <a:lnTo>
                    <a:pt x="24892" y="106679"/>
                  </a:lnTo>
                  <a:lnTo>
                    <a:pt x="22098" y="110489"/>
                  </a:lnTo>
                  <a:lnTo>
                    <a:pt x="20574" y="110489"/>
                  </a:lnTo>
                  <a:lnTo>
                    <a:pt x="18542" y="111759"/>
                  </a:lnTo>
                  <a:lnTo>
                    <a:pt x="16637" y="113029"/>
                  </a:lnTo>
                  <a:lnTo>
                    <a:pt x="60296" y="113029"/>
                  </a:lnTo>
                  <a:lnTo>
                    <a:pt x="78867" y="86359"/>
                  </a:lnTo>
                  <a:lnTo>
                    <a:pt x="91186" y="86359"/>
                  </a:lnTo>
                  <a:lnTo>
                    <a:pt x="86360" y="82549"/>
                  </a:lnTo>
                  <a:lnTo>
                    <a:pt x="83185" y="81279"/>
                  </a:lnTo>
                  <a:lnTo>
                    <a:pt x="115316" y="35559"/>
                  </a:lnTo>
                  <a:lnTo>
                    <a:pt x="127742" y="35559"/>
                  </a:lnTo>
                  <a:lnTo>
                    <a:pt x="78232" y="0"/>
                  </a:lnTo>
                  <a:close/>
                </a:path>
                <a:path w="707390" h="565785">
                  <a:moveTo>
                    <a:pt x="127742" y="35559"/>
                  </a:moveTo>
                  <a:lnTo>
                    <a:pt x="115316" y="35559"/>
                  </a:lnTo>
                  <a:lnTo>
                    <a:pt x="125475" y="43179"/>
                  </a:lnTo>
                  <a:lnTo>
                    <a:pt x="134112" y="49529"/>
                  </a:lnTo>
                  <a:lnTo>
                    <a:pt x="139826" y="54609"/>
                  </a:lnTo>
                  <a:lnTo>
                    <a:pt x="142367" y="57149"/>
                  </a:lnTo>
                  <a:lnTo>
                    <a:pt x="147193" y="63499"/>
                  </a:lnTo>
                  <a:lnTo>
                    <a:pt x="149860" y="68579"/>
                  </a:lnTo>
                  <a:lnTo>
                    <a:pt x="151002" y="80009"/>
                  </a:lnTo>
                  <a:lnTo>
                    <a:pt x="148971" y="86359"/>
                  </a:lnTo>
                  <a:lnTo>
                    <a:pt x="144525" y="95249"/>
                  </a:lnTo>
                  <a:lnTo>
                    <a:pt x="147827" y="97789"/>
                  </a:lnTo>
                  <a:lnTo>
                    <a:pt x="170179" y="66039"/>
                  </a:lnTo>
                  <a:lnTo>
                    <a:pt x="127742" y="35559"/>
                  </a:lnTo>
                  <a:close/>
                </a:path>
                <a:path w="707390" h="565785">
                  <a:moveTo>
                    <a:pt x="126873" y="76199"/>
                  </a:moveTo>
                  <a:lnTo>
                    <a:pt x="122047" y="82549"/>
                  </a:lnTo>
                  <a:lnTo>
                    <a:pt x="117348" y="86359"/>
                  </a:lnTo>
                  <a:lnTo>
                    <a:pt x="112775" y="87629"/>
                  </a:lnTo>
                  <a:lnTo>
                    <a:pt x="108076" y="90169"/>
                  </a:lnTo>
                  <a:lnTo>
                    <a:pt x="121453" y="90169"/>
                  </a:lnTo>
                  <a:lnTo>
                    <a:pt x="129667" y="78739"/>
                  </a:lnTo>
                  <a:lnTo>
                    <a:pt x="126873" y="76199"/>
                  </a:lnTo>
                  <a:close/>
                </a:path>
                <a:path w="707390" h="565785">
                  <a:moveTo>
                    <a:pt x="501396" y="432079"/>
                  </a:moveTo>
                  <a:lnTo>
                    <a:pt x="492506" y="433616"/>
                  </a:lnTo>
                  <a:lnTo>
                    <a:pt x="488950" y="435851"/>
                  </a:lnTo>
                  <a:lnTo>
                    <a:pt x="483616" y="443255"/>
                  </a:lnTo>
                  <a:lnTo>
                    <a:pt x="482600" y="447332"/>
                  </a:lnTo>
                  <a:lnTo>
                    <a:pt x="484124" y="456260"/>
                  </a:lnTo>
                  <a:lnTo>
                    <a:pt x="486283" y="459816"/>
                  </a:lnTo>
                  <a:lnTo>
                    <a:pt x="490093" y="462470"/>
                  </a:lnTo>
                  <a:lnTo>
                    <a:pt x="493775" y="465124"/>
                  </a:lnTo>
                  <a:lnTo>
                    <a:pt x="516636" y="450938"/>
                  </a:lnTo>
                  <a:lnTo>
                    <a:pt x="516000" y="446443"/>
                  </a:lnTo>
                  <a:lnTo>
                    <a:pt x="515239" y="441959"/>
                  </a:lnTo>
                  <a:lnTo>
                    <a:pt x="512952" y="438365"/>
                  </a:lnTo>
                  <a:lnTo>
                    <a:pt x="509270" y="435673"/>
                  </a:lnTo>
                  <a:lnTo>
                    <a:pt x="505587" y="433031"/>
                  </a:lnTo>
                  <a:lnTo>
                    <a:pt x="501396" y="432079"/>
                  </a:lnTo>
                  <a:close/>
                </a:path>
                <a:path w="707390" h="565785">
                  <a:moveTo>
                    <a:pt x="591185" y="366801"/>
                  </a:moveTo>
                  <a:lnTo>
                    <a:pt x="589026" y="369773"/>
                  </a:lnTo>
                  <a:lnTo>
                    <a:pt x="592963" y="373291"/>
                  </a:lnTo>
                  <a:lnTo>
                    <a:pt x="594995" y="376516"/>
                  </a:lnTo>
                  <a:lnTo>
                    <a:pt x="595502" y="382358"/>
                  </a:lnTo>
                  <a:lnTo>
                    <a:pt x="594106" y="390651"/>
                  </a:lnTo>
                  <a:lnTo>
                    <a:pt x="591058" y="404342"/>
                  </a:lnTo>
                  <a:lnTo>
                    <a:pt x="566420" y="517880"/>
                  </a:lnTo>
                  <a:lnTo>
                    <a:pt x="569087" y="519785"/>
                  </a:lnTo>
                  <a:lnTo>
                    <a:pt x="617695" y="491578"/>
                  </a:lnTo>
                  <a:lnTo>
                    <a:pt x="603631" y="491578"/>
                  </a:lnTo>
                  <a:lnTo>
                    <a:pt x="621919" y="408546"/>
                  </a:lnTo>
                  <a:lnTo>
                    <a:pt x="622935" y="405295"/>
                  </a:lnTo>
                  <a:lnTo>
                    <a:pt x="623570" y="403999"/>
                  </a:lnTo>
                  <a:lnTo>
                    <a:pt x="624332" y="403034"/>
                  </a:lnTo>
                  <a:lnTo>
                    <a:pt x="625348" y="401485"/>
                  </a:lnTo>
                  <a:lnTo>
                    <a:pt x="626872" y="400748"/>
                  </a:lnTo>
                  <a:lnTo>
                    <a:pt x="638611" y="400748"/>
                  </a:lnTo>
                  <a:lnTo>
                    <a:pt x="591185" y="366801"/>
                  </a:lnTo>
                  <a:close/>
                </a:path>
                <a:path w="707390" h="565785">
                  <a:moveTo>
                    <a:pt x="671449" y="424256"/>
                  </a:moveTo>
                  <a:lnTo>
                    <a:pt x="669290" y="427227"/>
                  </a:lnTo>
                  <a:lnTo>
                    <a:pt x="673100" y="429958"/>
                  </a:lnTo>
                  <a:lnTo>
                    <a:pt x="675767" y="432600"/>
                  </a:lnTo>
                  <a:lnTo>
                    <a:pt x="677545" y="435165"/>
                  </a:lnTo>
                  <a:lnTo>
                    <a:pt x="678688" y="437006"/>
                  </a:lnTo>
                  <a:lnTo>
                    <a:pt x="679323" y="438848"/>
                  </a:lnTo>
                  <a:lnTo>
                    <a:pt x="679196" y="442544"/>
                  </a:lnTo>
                  <a:lnTo>
                    <a:pt x="678688" y="444271"/>
                  </a:lnTo>
                  <a:lnTo>
                    <a:pt x="677418" y="445884"/>
                  </a:lnTo>
                  <a:lnTo>
                    <a:pt x="676528" y="447281"/>
                  </a:lnTo>
                  <a:lnTo>
                    <a:pt x="675004" y="448754"/>
                  </a:lnTo>
                  <a:lnTo>
                    <a:pt x="670941" y="451878"/>
                  </a:lnTo>
                  <a:lnTo>
                    <a:pt x="666623" y="454659"/>
                  </a:lnTo>
                  <a:lnTo>
                    <a:pt x="603631" y="491578"/>
                  </a:lnTo>
                  <a:lnTo>
                    <a:pt x="617695" y="491578"/>
                  </a:lnTo>
                  <a:lnTo>
                    <a:pt x="666369" y="463334"/>
                  </a:lnTo>
                  <a:lnTo>
                    <a:pt x="695578" y="450253"/>
                  </a:lnTo>
                  <a:lnTo>
                    <a:pt x="707004" y="450253"/>
                  </a:lnTo>
                  <a:lnTo>
                    <a:pt x="707263" y="449897"/>
                  </a:lnTo>
                  <a:lnTo>
                    <a:pt x="671449" y="424256"/>
                  </a:lnTo>
                  <a:close/>
                </a:path>
                <a:path w="707390" h="565785">
                  <a:moveTo>
                    <a:pt x="707004" y="450253"/>
                  </a:moveTo>
                  <a:lnTo>
                    <a:pt x="695578" y="450253"/>
                  </a:lnTo>
                  <a:lnTo>
                    <a:pt x="700659" y="450672"/>
                  </a:lnTo>
                  <a:lnTo>
                    <a:pt x="705103" y="452869"/>
                  </a:lnTo>
                  <a:lnTo>
                    <a:pt x="707004" y="450253"/>
                  </a:lnTo>
                  <a:close/>
                </a:path>
                <a:path w="707390" h="565785">
                  <a:moveTo>
                    <a:pt x="638611" y="400748"/>
                  </a:moveTo>
                  <a:lnTo>
                    <a:pt x="626872" y="400748"/>
                  </a:lnTo>
                  <a:lnTo>
                    <a:pt x="628650" y="400824"/>
                  </a:lnTo>
                  <a:lnTo>
                    <a:pt x="631190" y="400875"/>
                  </a:lnTo>
                  <a:lnTo>
                    <a:pt x="634873" y="402589"/>
                  </a:lnTo>
                  <a:lnTo>
                    <a:pt x="641350" y="407238"/>
                  </a:lnTo>
                  <a:lnTo>
                    <a:pt x="643509" y="404253"/>
                  </a:lnTo>
                  <a:lnTo>
                    <a:pt x="638611" y="400748"/>
                  </a:lnTo>
                  <a:close/>
                </a:path>
                <a:path w="707390" h="565785">
                  <a:moveTo>
                    <a:pt x="640207" y="531469"/>
                  </a:moveTo>
                  <a:lnTo>
                    <a:pt x="621411" y="546709"/>
                  </a:lnTo>
                  <a:lnTo>
                    <a:pt x="622935" y="555650"/>
                  </a:lnTo>
                  <a:lnTo>
                    <a:pt x="625094" y="559206"/>
                  </a:lnTo>
                  <a:lnTo>
                    <a:pt x="632460" y="564502"/>
                  </a:lnTo>
                  <a:lnTo>
                    <a:pt x="636651" y="565467"/>
                  </a:lnTo>
                  <a:lnTo>
                    <a:pt x="645541" y="564032"/>
                  </a:lnTo>
                  <a:lnTo>
                    <a:pt x="649224" y="561822"/>
                  </a:lnTo>
                  <a:lnTo>
                    <a:pt x="651764" y="558114"/>
                  </a:lnTo>
                  <a:lnTo>
                    <a:pt x="654431" y="554418"/>
                  </a:lnTo>
                  <a:lnTo>
                    <a:pt x="655447" y="550316"/>
                  </a:lnTo>
                  <a:lnTo>
                    <a:pt x="654685" y="545833"/>
                  </a:lnTo>
                  <a:lnTo>
                    <a:pt x="654050" y="541337"/>
                  </a:lnTo>
                  <a:lnTo>
                    <a:pt x="651764" y="537743"/>
                  </a:lnTo>
                  <a:lnTo>
                    <a:pt x="647953" y="535063"/>
                  </a:lnTo>
                  <a:lnTo>
                    <a:pt x="644271" y="532409"/>
                  </a:lnTo>
                  <a:lnTo>
                    <a:pt x="640207" y="53146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2819400" y="2671825"/>
              <a:ext cx="6324600" cy="362896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2819400" y="2671825"/>
              <a:ext cx="6324600" cy="3629025"/>
            </a:xfrm>
            <a:custGeom>
              <a:avLst/>
              <a:gdLst/>
              <a:ahLst/>
              <a:cxnLst/>
              <a:rect l="l" t="t" r="r" b="b"/>
              <a:pathLst>
                <a:path w="6324600" h="3629025">
                  <a:moveTo>
                    <a:pt x="0" y="1814449"/>
                  </a:moveTo>
                  <a:lnTo>
                    <a:pt x="3162300" y="0"/>
                  </a:lnTo>
                  <a:lnTo>
                    <a:pt x="6324600" y="1814449"/>
                  </a:lnTo>
                  <a:lnTo>
                    <a:pt x="3162300" y="3628961"/>
                  </a:lnTo>
                  <a:lnTo>
                    <a:pt x="0" y="1814449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5211952" y="2441575"/>
              <a:ext cx="1231900" cy="238125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4518025" y="4354067"/>
              <a:ext cx="2789555" cy="972185"/>
            </a:xfrm>
            <a:custGeom>
              <a:avLst/>
              <a:gdLst/>
              <a:ahLst/>
              <a:cxnLst/>
              <a:rect l="l" t="t" r="r" b="b"/>
              <a:pathLst>
                <a:path w="2789554" h="972185">
                  <a:moveTo>
                    <a:pt x="2789301" y="486029"/>
                  </a:moveTo>
                  <a:lnTo>
                    <a:pt x="1941830" y="0"/>
                  </a:lnTo>
                  <a:lnTo>
                    <a:pt x="1146924" y="455891"/>
                  </a:lnTo>
                  <a:lnTo>
                    <a:pt x="593852" y="138303"/>
                  </a:lnTo>
                  <a:lnTo>
                    <a:pt x="0" y="479298"/>
                  </a:lnTo>
                  <a:lnTo>
                    <a:pt x="593852" y="820293"/>
                  </a:lnTo>
                  <a:lnTo>
                    <a:pt x="1135189" y="509460"/>
                  </a:lnTo>
                  <a:lnTo>
                    <a:pt x="1941830" y="972058"/>
                  </a:lnTo>
                  <a:lnTo>
                    <a:pt x="2789301" y="486029"/>
                  </a:lnTo>
                  <a:close/>
                </a:path>
              </a:pathLst>
            </a:custGeom>
            <a:solidFill>
              <a:srgbClr val="CCC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6543802" y="3264027"/>
              <a:ext cx="767080" cy="2081530"/>
            </a:xfrm>
            <a:custGeom>
              <a:avLst/>
              <a:gdLst/>
              <a:ahLst/>
              <a:cxnLst/>
              <a:rect l="l" t="t" r="r" b="b"/>
              <a:pathLst>
                <a:path w="767079" h="2081529">
                  <a:moveTo>
                    <a:pt x="747776" y="0"/>
                  </a:moveTo>
                  <a:lnTo>
                    <a:pt x="0" y="438785"/>
                  </a:lnTo>
                  <a:lnTo>
                    <a:pt x="0" y="2081149"/>
                  </a:lnTo>
                  <a:lnTo>
                    <a:pt x="766699" y="1610741"/>
                  </a:lnTo>
                  <a:lnTo>
                    <a:pt x="747776" y="0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6542151" y="3262375"/>
              <a:ext cx="753745" cy="2042795"/>
            </a:xfrm>
            <a:custGeom>
              <a:avLst/>
              <a:gdLst/>
              <a:ahLst/>
              <a:cxnLst/>
              <a:rect l="l" t="t" r="r" b="b"/>
              <a:pathLst>
                <a:path w="753745" h="2042795">
                  <a:moveTo>
                    <a:pt x="0" y="2042668"/>
                  </a:moveTo>
                  <a:lnTo>
                    <a:pt x="0" y="430656"/>
                  </a:lnTo>
                  <a:lnTo>
                    <a:pt x="734822" y="0"/>
                  </a:lnTo>
                  <a:lnTo>
                    <a:pt x="753237" y="1581023"/>
                  </a:lnTo>
                  <a:lnTo>
                    <a:pt x="0" y="2042668"/>
                  </a:lnTo>
                  <a:close/>
                </a:path>
              </a:pathLst>
            </a:custGeom>
            <a:ln w="12700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4591050" y="3241674"/>
              <a:ext cx="450215" cy="1962150"/>
            </a:xfrm>
            <a:custGeom>
              <a:avLst/>
              <a:gdLst/>
              <a:ahLst/>
              <a:cxnLst/>
              <a:rect l="l" t="t" r="r" b="b"/>
              <a:pathLst>
                <a:path w="450214" h="1962150">
                  <a:moveTo>
                    <a:pt x="6603" y="0"/>
                  </a:moveTo>
                  <a:lnTo>
                    <a:pt x="0" y="1698752"/>
                  </a:lnTo>
                  <a:lnTo>
                    <a:pt x="449834" y="1962150"/>
                  </a:lnTo>
                  <a:lnTo>
                    <a:pt x="445897" y="256921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C4C06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4593717" y="3241674"/>
              <a:ext cx="450215" cy="1962150"/>
            </a:xfrm>
            <a:custGeom>
              <a:avLst/>
              <a:gdLst/>
              <a:ahLst/>
              <a:cxnLst/>
              <a:rect l="l" t="t" r="r" b="b"/>
              <a:pathLst>
                <a:path w="450214" h="1962150">
                  <a:moveTo>
                    <a:pt x="0" y="1698752"/>
                  </a:moveTo>
                  <a:lnTo>
                    <a:pt x="449834" y="1962150"/>
                  </a:lnTo>
                  <a:lnTo>
                    <a:pt x="445897" y="256921"/>
                  </a:lnTo>
                  <a:lnTo>
                    <a:pt x="6477" y="0"/>
                  </a:lnTo>
                  <a:lnTo>
                    <a:pt x="0" y="1698752"/>
                  </a:lnTo>
                  <a:close/>
                </a:path>
              </a:pathLst>
            </a:custGeom>
            <a:ln w="12699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5200650" y="1881250"/>
              <a:ext cx="1200150" cy="675005"/>
            </a:xfrm>
            <a:custGeom>
              <a:avLst/>
              <a:gdLst/>
              <a:ahLst/>
              <a:cxnLst/>
              <a:rect l="l" t="t" r="r" b="b"/>
              <a:pathLst>
                <a:path w="1200150" h="675005">
                  <a:moveTo>
                    <a:pt x="747395" y="0"/>
                  </a:moveTo>
                  <a:lnTo>
                    <a:pt x="0" y="432308"/>
                  </a:lnTo>
                  <a:lnTo>
                    <a:pt x="425958" y="674624"/>
                  </a:lnTo>
                  <a:lnTo>
                    <a:pt x="1200150" y="248665"/>
                  </a:lnTo>
                  <a:lnTo>
                    <a:pt x="747395" y="0"/>
                  </a:lnTo>
                  <a:close/>
                </a:path>
              </a:pathLst>
            </a:custGeom>
            <a:solidFill>
              <a:srgbClr val="7BC5A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5200650" y="1881250"/>
              <a:ext cx="1200150" cy="675005"/>
            </a:xfrm>
            <a:custGeom>
              <a:avLst/>
              <a:gdLst/>
              <a:ahLst/>
              <a:cxnLst/>
              <a:rect l="l" t="t" r="r" b="b"/>
              <a:pathLst>
                <a:path w="1200150" h="675005">
                  <a:moveTo>
                    <a:pt x="0" y="432308"/>
                  </a:moveTo>
                  <a:lnTo>
                    <a:pt x="425958" y="674624"/>
                  </a:lnTo>
                  <a:lnTo>
                    <a:pt x="1200150" y="248665"/>
                  </a:lnTo>
                  <a:lnTo>
                    <a:pt x="747395" y="0"/>
                  </a:lnTo>
                  <a:lnTo>
                    <a:pt x="0" y="432308"/>
                  </a:lnTo>
                  <a:close/>
                </a:path>
              </a:pathLst>
            </a:custGeom>
            <a:ln w="12699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3849750" y="1138300"/>
              <a:ext cx="4083050" cy="2345055"/>
            </a:xfrm>
            <a:custGeom>
              <a:avLst/>
              <a:gdLst/>
              <a:ahLst/>
              <a:cxnLst/>
              <a:rect l="l" t="t" r="r" b="b"/>
              <a:pathLst>
                <a:path w="4083050" h="2345054">
                  <a:moveTo>
                    <a:pt x="0" y="1172337"/>
                  </a:moveTo>
                  <a:lnTo>
                    <a:pt x="2041525" y="0"/>
                  </a:lnTo>
                  <a:lnTo>
                    <a:pt x="4083050" y="1172337"/>
                  </a:lnTo>
                  <a:lnTo>
                    <a:pt x="2041525" y="2344674"/>
                  </a:lnTo>
                  <a:lnTo>
                    <a:pt x="0" y="1172337"/>
                  </a:lnTo>
                  <a:close/>
                </a:path>
              </a:pathLst>
            </a:custGeom>
            <a:ln w="1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5173599" y="2120899"/>
              <a:ext cx="1276350" cy="1030605"/>
            </a:xfrm>
            <a:custGeom>
              <a:avLst/>
              <a:gdLst/>
              <a:ahLst/>
              <a:cxnLst/>
              <a:rect l="l" t="t" r="r" b="b"/>
              <a:pathLst>
                <a:path w="1276350" h="1030605">
                  <a:moveTo>
                    <a:pt x="76200" y="236220"/>
                  </a:moveTo>
                  <a:lnTo>
                    <a:pt x="69850" y="223520"/>
                  </a:lnTo>
                  <a:lnTo>
                    <a:pt x="38100" y="160020"/>
                  </a:lnTo>
                  <a:lnTo>
                    <a:pt x="0" y="236220"/>
                  </a:lnTo>
                  <a:lnTo>
                    <a:pt x="31750" y="236220"/>
                  </a:lnTo>
                  <a:lnTo>
                    <a:pt x="31750" y="800227"/>
                  </a:lnTo>
                  <a:lnTo>
                    <a:pt x="44450" y="800227"/>
                  </a:lnTo>
                  <a:lnTo>
                    <a:pt x="44450" y="236220"/>
                  </a:lnTo>
                  <a:lnTo>
                    <a:pt x="76200" y="236220"/>
                  </a:lnTo>
                  <a:close/>
                </a:path>
                <a:path w="1276350" h="1030605">
                  <a:moveTo>
                    <a:pt x="526288" y="476250"/>
                  </a:moveTo>
                  <a:lnTo>
                    <a:pt x="519938" y="463550"/>
                  </a:lnTo>
                  <a:lnTo>
                    <a:pt x="488188" y="400050"/>
                  </a:lnTo>
                  <a:lnTo>
                    <a:pt x="450088" y="476250"/>
                  </a:lnTo>
                  <a:lnTo>
                    <a:pt x="481838" y="476250"/>
                  </a:lnTo>
                  <a:lnTo>
                    <a:pt x="481838" y="1030224"/>
                  </a:lnTo>
                  <a:lnTo>
                    <a:pt x="494538" y="1030224"/>
                  </a:lnTo>
                  <a:lnTo>
                    <a:pt x="494538" y="476250"/>
                  </a:lnTo>
                  <a:lnTo>
                    <a:pt x="526288" y="476250"/>
                  </a:lnTo>
                  <a:close/>
                </a:path>
                <a:path w="1276350" h="1030605">
                  <a:moveTo>
                    <a:pt x="1276350" y="76200"/>
                  </a:moveTo>
                  <a:lnTo>
                    <a:pt x="1270000" y="63500"/>
                  </a:lnTo>
                  <a:lnTo>
                    <a:pt x="1238250" y="0"/>
                  </a:lnTo>
                  <a:lnTo>
                    <a:pt x="1200150" y="76200"/>
                  </a:lnTo>
                  <a:lnTo>
                    <a:pt x="1231900" y="76200"/>
                  </a:lnTo>
                  <a:lnTo>
                    <a:pt x="1231900" y="560197"/>
                  </a:lnTo>
                  <a:lnTo>
                    <a:pt x="1244600" y="560197"/>
                  </a:lnTo>
                  <a:lnTo>
                    <a:pt x="1244600" y="76200"/>
                  </a:lnTo>
                  <a:lnTo>
                    <a:pt x="1276350" y="762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5050917" y="3145790"/>
              <a:ext cx="624840" cy="404495"/>
            </a:xfrm>
            <a:custGeom>
              <a:avLst/>
              <a:gdLst/>
              <a:ahLst/>
              <a:cxnLst/>
              <a:rect l="l" t="t" r="r" b="b"/>
              <a:pathLst>
                <a:path w="624839" h="404495">
                  <a:moveTo>
                    <a:pt x="43561" y="330835"/>
                  </a:moveTo>
                  <a:lnTo>
                    <a:pt x="0" y="404113"/>
                  </a:lnTo>
                  <a:lnTo>
                    <a:pt x="84709" y="394970"/>
                  </a:lnTo>
                  <a:lnTo>
                    <a:pt x="71997" y="375158"/>
                  </a:lnTo>
                  <a:lnTo>
                    <a:pt x="56896" y="375158"/>
                  </a:lnTo>
                  <a:lnTo>
                    <a:pt x="50037" y="364489"/>
                  </a:lnTo>
                  <a:lnTo>
                    <a:pt x="60743" y="357616"/>
                  </a:lnTo>
                  <a:lnTo>
                    <a:pt x="43561" y="330835"/>
                  </a:lnTo>
                  <a:close/>
                </a:path>
                <a:path w="624839" h="404495">
                  <a:moveTo>
                    <a:pt x="60743" y="357616"/>
                  </a:moveTo>
                  <a:lnTo>
                    <a:pt x="50037" y="364489"/>
                  </a:lnTo>
                  <a:lnTo>
                    <a:pt x="56896" y="375158"/>
                  </a:lnTo>
                  <a:lnTo>
                    <a:pt x="67591" y="368290"/>
                  </a:lnTo>
                  <a:lnTo>
                    <a:pt x="60743" y="357616"/>
                  </a:lnTo>
                  <a:close/>
                </a:path>
                <a:path w="624839" h="404495">
                  <a:moveTo>
                    <a:pt x="67591" y="368290"/>
                  </a:moveTo>
                  <a:lnTo>
                    <a:pt x="56896" y="375158"/>
                  </a:lnTo>
                  <a:lnTo>
                    <a:pt x="71997" y="375158"/>
                  </a:lnTo>
                  <a:lnTo>
                    <a:pt x="67591" y="368290"/>
                  </a:lnTo>
                  <a:close/>
                </a:path>
                <a:path w="624839" h="404495">
                  <a:moveTo>
                    <a:pt x="617728" y="0"/>
                  </a:moveTo>
                  <a:lnTo>
                    <a:pt x="60743" y="357616"/>
                  </a:lnTo>
                  <a:lnTo>
                    <a:pt x="67591" y="368290"/>
                  </a:lnTo>
                  <a:lnTo>
                    <a:pt x="624586" y="10668"/>
                  </a:lnTo>
                  <a:lnTo>
                    <a:pt x="6177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4610100" y="2885440"/>
              <a:ext cx="624840" cy="404495"/>
            </a:xfrm>
            <a:custGeom>
              <a:avLst/>
              <a:gdLst/>
              <a:ahLst/>
              <a:cxnLst/>
              <a:rect l="l" t="t" r="r" b="b"/>
              <a:pathLst>
                <a:path w="624839" h="404495">
                  <a:moveTo>
                    <a:pt x="43561" y="330962"/>
                  </a:moveTo>
                  <a:lnTo>
                    <a:pt x="0" y="404113"/>
                  </a:lnTo>
                  <a:lnTo>
                    <a:pt x="84709" y="395097"/>
                  </a:lnTo>
                  <a:lnTo>
                    <a:pt x="71916" y="375158"/>
                  </a:lnTo>
                  <a:lnTo>
                    <a:pt x="56896" y="375158"/>
                  </a:lnTo>
                  <a:lnTo>
                    <a:pt x="50037" y="364489"/>
                  </a:lnTo>
                  <a:lnTo>
                    <a:pt x="60685" y="357653"/>
                  </a:lnTo>
                  <a:lnTo>
                    <a:pt x="43561" y="330962"/>
                  </a:lnTo>
                  <a:close/>
                </a:path>
                <a:path w="624839" h="404495">
                  <a:moveTo>
                    <a:pt x="60685" y="357653"/>
                  </a:moveTo>
                  <a:lnTo>
                    <a:pt x="50037" y="364489"/>
                  </a:lnTo>
                  <a:lnTo>
                    <a:pt x="56896" y="375158"/>
                  </a:lnTo>
                  <a:lnTo>
                    <a:pt x="67535" y="368329"/>
                  </a:lnTo>
                  <a:lnTo>
                    <a:pt x="60685" y="357653"/>
                  </a:lnTo>
                  <a:close/>
                </a:path>
                <a:path w="624839" h="404495">
                  <a:moveTo>
                    <a:pt x="67535" y="368329"/>
                  </a:moveTo>
                  <a:lnTo>
                    <a:pt x="56896" y="375158"/>
                  </a:lnTo>
                  <a:lnTo>
                    <a:pt x="71916" y="375158"/>
                  </a:lnTo>
                  <a:lnTo>
                    <a:pt x="67535" y="368329"/>
                  </a:lnTo>
                  <a:close/>
                </a:path>
                <a:path w="624839" h="404495">
                  <a:moveTo>
                    <a:pt x="617727" y="0"/>
                  </a:moveTo>
                  <a:lnTo>
                    <a:pt x="60685" y="357653"/>
                  </a:lnTo>
                  <a:lnTo>
                    <a:pt x="67535" y="368329"/>
                  </a:lnTo>
                  <a:lnTo>
                    <a:pt x="624586" y="10795"/>
                  </a:lnTo>
                  <a:lnTo>
                    <a:pt x="6177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5020945" y="3129914"/>
              <a:ext cx="1530985" cy="2051685"/>
            </a:xfrm>
            <a:custGeom>
              <a:avLst/>
              <a:gdLst/>
              <a:ahLst/>
              <a:cxnLst/>
              <a:rect l="l" t="t" r="r" b="b"/>
              <a:pathLst>
                <a:path w="1530984" h="2051685">
                  <a:moveTo>
                    <a:pt x="624586" y="1658239"/>
                  </a:moveTo>
                  <a:lnTo>
                    <a:pt x="617728" y="1647571"/>
                  </a:lnTo>
                  <a:lnTo>
                    <a:pt x="60642" y="2005164"/>
                  </a:lnTo>
                  <a:lnTo>
                    <a:pt x="43434" y="1978406"/>
                  </a:lnTo>
                  <a:lnTo>
                    <a:pt x="0" y="2051685"/>
                  </a:lnTo>
                  <a:lnTo>
                    <a:pt x="84709" y="2042541"/>
                  </a:lnTo>
                  <a:lnTo>
                    <a:pt x="71958" y="2022729"/>
                  </a:lnTo>
                  <a:lnTo>
                    <a:pt x="67513" y="2015832"/>
                  </a:lnTo>
                  <a:lnTo>
                    <a:pt x="624586" y="1658239"/>
                  </a:lnTo>
                  <a:close/>
                </a:path>
                <a:path w="1530984" h="2051685">
                  <a:moveTo>
                    <a:pt x="1530477" y="572135"/>
                  </a:moveTo>
                  <a:lnTo>
                    <a:pt x="1514932" y="547751"/>
                  </a:lnTo>
                  <a:lnTo>
                    <a:pt x="1484757" y="500380"/>
                  </a:lnTo>
                  <a:lnTo>
                    <a:pt x="1470050" y="524840"/>
                  </a:lnTo>
                  <a:lnTo>
                    <a:pt x="594614" y="0"/>
                  </a:lnTo>
                  <a:lnTo>
                    <a:pt x="584835" y="16383"/>
                  </a:lnTo>
                  <a:lnTo>
                    <a:pt x="1460220" y="541197"/>
                  </a:lnTo>
                  <a:lnTo>
                    <a:pt x="1445514" y="565658"/>
                  </a:lnTo>
                  <a:lnTo>
                    <a:pt x="1530477" y="57213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6408039" y="2715513"/>
              <a:ext cx="904240" cy="546100"/>
            </a:xfrm>
            <a:custGeom>
              <a:avLst/>
              <a:gdLst/>
              <a:ahLst/>
              <a:cxnLst/>
              <a:rect l="l" t="t" r="r" b="b"/>
              <a:pathLst>
                <a:path w="904240" h="546100">
                  <a:moveTo>
                    <a:pt x="835407" y="512241"/>
                  </a:moveTo>
                  <a:lnTo>
                    <a:pt x="819022" y="539496"/>
                  </a:lnTo>
                  <a:lnTo>
                    <a:pt x="903986" y="546100"/>
                  </a:lnTo>
                  <a:lnTo>
                    <a:pt x="886618" y="518795"/>
                  </a:lnTo>
                  <a:lnTo>
                    <a:pt x="846328" y="518795"/>
                  </a:lnTo>
                  <a:lnTo>
                    <a:pt x="835407" y="512241"/>
                  </a:lnTo>
                  <a:close/>
                </a:path>
                <a:path w="904240" h="546100">
                  <a:moveTo>
                    <a:pt x="841894" y="501450"/>
                  </a:moveTo>
                  <a:lnTo>
                    <a:pt x="835407" y="512241"/>
                  </a:lnTo>
                  <a:lnTo>
                    <a:pt x="846328" y="518795"/>
                  </a:lnTo>
                  <a:lnTo>
                    <a:pt x="852805" y="508000"/>
                  </a:lnTo>
                  <a:lnTo>
                    <a:pt x="841894" y="501450"/>
                  </a:lnTo>
                  <a:close/>
                </a:path>
                <a:path w="904240" h="546100">
                  <a:moveTo>
                    <a:pt x="858265" y="474218"/>
                  </a:moveTo>
                  <a:lnTo>
                    <a:pt x="841894" y="501450"/>
                  </a:lnTo>
                  <a:lnTo>
                    <a:pt x="852805" y="508000"/>
                  </a:lnTo>
                  <a:lnTo>
                    <a:pt x="846328" y="518795"/>
                  </a:lnTo>
                  <a:lnTo>
                    <a:pt x="886618" y="518795"/>
                  </a:lnTo>
                  <a:lnTo>
                    <a:pt x="858265" y="474218"/>
                  </a:lnTo>
                  <a:close/>
                </a:path>
                <a:path w="904240" h="546100">
                  <a:moveTo>
                    <a:pt x="6603" y="0"/>
                  </a:moveTo>
                  <a:lnTo>
                    <a:pt x="0" y="10922"/>
                  </a:lnTo>
                  <a:lnTo>
                    <a:pt x="835407" y="512241"/>
                  </a:lnTo>
                  <a:lnTo>
                    <a:pt x="841894" y="501450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5365623" y="4605019"/>
              <a:ext cx="1205865" cy="728980"/>
            </a:xfrm>
            <a:custGeom>
              <a:avLst/>
              <a:gdLst/>
              <a:ahLst/>
              <a:cxnLst/>
              <a:rect l="l" t="t" r="r" b="b"/>
              <a:pathLst>
                <a:path w="1205865" h="728979">
                  <a:moveTo>
                    <a:pt x="1135581" y="697957"/>
                  </a:moveTo>
                  <a:lnTo>
                    <a:pt x="1120902" y="722375"/>
                  </a:lnTo>
                  <a:lnTo>
                    <a:pt x="1205865" y="728979"/>
                  </a:lnTo>
                  <a:lnTo>
                    <a:pt x="1190274" y="704468"/>
                  </a:lnTo>
                  <a:lnTo>
                    <a:pt x="1146428" y="704468"/>
                  </a:lnTo>
                  <a:lnTo>
                    <a:pt x="1135581" y="697957"/>
                  </a:lnTo>
                  <a:close/>
                </a:path>
                <a:path w="1205865" h="728979">
                  <a:moveTo>
                    <a:pt x="1145444" y="681550"/>
                  </a:moveTo>
                  <a:lnTo>
                    <a:pt x="1135581" y="697957"/>
                  </a:lnTo>
                  <a:lnTo>
                    <a:pt x="1146428" y="704468"/>
                  </a:lnTo>
                  <a:lnTo>
                    <a:pt x="1156334" y="688085"/>
                  </a:lnTo>
                  <a:lnTo>
                    <a:pt x="1145444" y="681550"/>
                  </a:lnTo>
                  <a:close/>
                </a:path>
                <a:path w="1205865" h="728979">
                  <a:moveTo>
                    <a:pt x="1160145" y="657097"/>
                  </a:moveTo>
                  <a:lnTo>
                    <a:pt x="1145444" y="681550"/>
                  </a:lnTo>
                  <a:lnTo>
                    <a:pt x="1156334" y="688085"/>
                  </a:lnTo>
                  <a:lnTo>
                    <a:pt x="1146428" y="704468"/>
                  </a:lnTo>
                  <a:lnTo>
                    <a:pt x="1190274" y="704468"/>
                  </a:lnTo>
                  <a:lnTo>
                    <a:pt x="1160145" y="657097"/>
                  </a:lnTo>
                  <a:close/>
                </a:path>
                <a:path w="1205865" h="728979">
                  <a:moveTo>
                    <a:pt x="9778" y="0"/>
                  </a:moveTo>
                  <a:lnTo>
                    <a:pt x="0" y="16255"/>
                  </a:lnTo>
                  <a:lnTo>
                    <a:pt x="1135581" y="697957"/>
                  </a:lnTo>
                  <a:lnTo>
                    <a:pt x="1145444" y="681550"/>
                  </a:lnTo>
                  <a:lnTo>
                    <a:pt x="97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7994129" y="4310341"/>
              <a:ext cx="938530" cy="488315"/>
            </a:xfrm>
            <a:custGeom>
              <a:avLst/>
              <a:gdLst/>
              <a:ahLst/>
              <a:cxnLst/>
              <a:rect l="l" t="t" r="r" b="b"/>
              <a:pathLst>
                <a:path w="938529" h="488314">
                  <a:moveTo>
                    <a:pt x="300596" y="455345"/>
                  </a:moveTo>
                  <a:lnTo>
                    <a:pt x="298462" y="447128"/>
                  </a:lnTo>
                  <a:lnTo>
                    <a:pt x="298462" y="438912"/>
                  </a:lnTo>
                  <a:lnTo>
                    <a:pt x="294208" y="427405"/>
                  </a:lnTo>
                  <a:lnTo>
                    <a:pt x="185470" y="361645"/>
                  </a:lnTo>
                  <a:lnTo>
                    <a:pt x="132181" y="387946"/>
                  </a:lnTo>
                  <a:lnTo>
                    <a:pt x="185470" y="420827"/>
                  </a:lnTo>
                  <a:lnTo>
                    <a:pt x="208927" y="409321"/>
                  </a:lnTo>
                  <a:lnTo>
                    <a:pt x="232371" y="424116"/>
                  </a:lnTo>
                  <a:lnTo>
                    <a:pt x="232371" y="437261"/>
                  </a:lnTo>
                  <a:lnTo>
                    <a:pt x="230251" y="442201"/>
                  </a:lnTo>
                  <a:lnTo>
                    <a:pt x="225983" y="445490"/>
                  </a:lnTo>
                  <a:lnTo>
                    <a:pt x="208927" y="448779"/>
                  </a:lnTo>
                  <a:lnTo>
                    <a:pt x="200393" y="447128"/>
                  </a:lnTo>
                  <a:lnTo>
                    <a:pt x="187604" y="443839"/>
                  </a:lnTo>
                  <a:lnTo>
                    <a:pt x="174815" y="438912"/>
                  </a:lnTo>
                  <a:lnTo>
                    <a:pt x="159893" y="432333"/>
                  </a:lnTo>
                  <a:lnTo>
                    <a:pt x="142836" y="422465"/>
                  </a:lnTo>
                  <a:lnTo>
                    <a:pt x="121513" y="410959"/>
                  </a:lnTo>
                  <a:lnTo>
                    <a:pt x="89535" y="389597"/>
                  </a:lnTo>
                  <a:lnTo>
                    <a:pt x="78879" y="379730"/>
                  </a:lnTo>
                  <a:lnTo>
                    <a:pt x="72478" y="373151"/>
                  </a:lnTo>
                  <a:lnTo>
                    <a:pt x="68224" y="366585"/>
                  </a:lnTo>
                  <a:lnTo>
                    <a:pt x="68224" y="355079"/>
                  </a:lnTo>
                  <a:lnTo>
                    <a:pt x="72478" y="351790"/>
                  </a:lnTo>
                  <a:lnTo>
                    <a:pt x="83146" y="350139"/>
                  </a:lnTo>
                  <a:lnTo>
                    <a:pt x="93802" y="351790"/>
                  </a:lnTo>
                  <a:lnTo>
                    <a:pt x="106591" y="355079"/>
                  </a:lnTo>
                  <a:lnTo>
                    <a:pt x="123647" y="361645"/>
                  </a:lnTo>
                  <a:lnTo>
                    <a:pt x="142836" y="336994"/>
                  </a:lnTo>
                  <a:lnTo>
                    <a:pt x="117259" y="323837"/>
                  </a:lnTo>
                  <a:lnTo>
                    <a:pt x="93802" y="315620"/>
                  </a:lnTo>
                  <a:lnTo>
                    <a:pt x="72478" y="310692"/>
                  </a:lnTo>
                  <a:lnTo>
                    <a:pt x="53301" y="309041"/>
                  </a:lnTo>
                  <a:lnTo>
                    <a:pt x="44767" y="309041"/>
                  </a:lnTo>
                  <a:lnTo>
                    <a:pt x="4267" y="328777"/>
                  </a:lnTo>
                  <a:lnTo>
                    <a:pt x="0" y="333705"/>
                  </a:lnTo>
                  <a:lnTo>
                    <a:pt x="0" y="340283"/>
                  </a:lnTo>
                  <a:lnTo>
                    <a:pt x="23444" y="379730"/>
                  </a:lnTo>
                  <a:lnTo>
                    <a:pt x="87401" y="429044"/>
                  </a:lnTo>
                  <a:lnTo>
                    <a:pt x="127914" y="450418"/>
                  </a:lnTo>
                  <a:lnTo>
                    <a:pt x="144970" y="460286"/>
                  </a:lnTo>
                  <a:lnTo>
                    <a:pt x="164160" y="468503"/>
                  </a:lnTo>
                  <a:lnTo>
                    <a:pt x="183349" y="475081"/>
                  </a:lnTo>
                  <a:lnTo>
                    <a:pt x="200393" y="480009"/>
                  </a:lnTo>
                  <a:lnTo>
                    <a:pt x="215328" y="484936"/>
                  </a:lnTo>
                  <a:lnTo>
                    <a:pt x="230251" y="486587"/>
                  </a:lnTo>
                  <a:lnTo>
                    <a:pt x="243039" y="488226"/>
                  </a:lnTo>
                  <a:lnTo>
                    <a:pt x="268617" y="484936"/>
                  </a:lnTo>
                  <a:lnTo>
                    <a:pt x="298462" y="461924"/>
                  </a:lnTo>
                  <a:lnTo>
                    <a:pt x="300596" y="455345"/>
                  </a:lnTo>
                  <a:close/>
                </a:path>
                <a:path w="938529" h="488314">
                  <a:moveTo>
                    <a:pt x="464756" y="386308"/>
                  </a:moveTo>
                  <a:lnTo>
                    <a:pt x="393014" y="356717"/>
                  </a:lnTo>
                  <a:lnTo>
                    <a:pt x="373087" y="348500"/>
                  </a:lnTo>
                  <a:lnTo>
                    <a:pt x="364553" y="345211"/>
                  </a:lnTo>
                  <a:lnTo>
                    <a:pt x="351764" y="341922"/>
                  </a:lnTo>
                  <a:lnTo>
                    <a:pt x="341109" y="336994"/>
                  </a:lnTo>
                  <a:lnTo>
                    <a:pt x="334708" y="335343"/>
                  </a:lnTo>
                  <a:lnTo>
                    <a:pt x="326186" y="335343"/>
                  </a:lnTo>
                  <a:lnTo>
                    <a:pt x="315518" y="333705"/>
                  </a:lnTo>
                  <a:lnTo>
                    <a:pt x="316941" y="330415"/>
                  </a:lnTo>
                  <a:lnTo>
                    <a:pt x="317652" y="328777"/>
                  </a:lnTo>
                  <a:lnTo>
                    <a:pt x="317652" y="322199"/>
                  </a:lnTo>
                  <a:lnTo>
                    <a:pt x="313385" y="312331"/>
                  </a:lnTo>
                  <a:lnTo>
                    <a:pt x="304863" y="300824"/>
                  </a:lnTo>
                  <a:lnTo>
                    <a:pt x="289941" y="289318"/>
                  </a:lnTo>
                  <a:lnTo>
                    <a:pt x="287197" y="287680"/>
                  </a:lnTo>
                  <a:lnTo>
                    <a:pt x="270751" y="277812"/>
                  </a:lnTo>
                  <a:lnTo>
                    <a:pt x="257962" y="270649"/>
                  </a:lnTo>
                  <a:lnTo>
                    <a:pt x="257962" y="312331"/>
                  </a:lnTo>
                  <a:lnTo>
                    <a:pt x="257962" y="315620"/>
                  </a:lnTo>
                  <a:lnTo>
                    <a:pt x="253695" y="320548"/>
                  </a:lnTo>
                  <a:lnTo>
                    <a:pt x="251561" y="322199"/>
                  </a:lnTo>
                  <a:lnTo>
                    <a:pt x="236639" y="330415"/>
                  </a:lnTo>
                  <a:lnTo>
                    <a:pt x="185470" y="297535"/>
                  </a:lnTo>
                  <a:lnTo>
                    <a:pt x="200393" y="290969"/>
                  </a:lnTo>
                  <a:lnTo>
                    <a:pt x="204660" y="289318"/>
                  </a:lnTo>
                  <a:lnTo>
                    <a:pt x="211061" y="287680"/>
                  </a:lnTo>
                  <a:lnTo>
                    <a:pt x="219583" y="287680"/>
                  </a:lnTo>
                  <a:lnTo>
                    <a:pt x="230251" y="292608"/>
                  </a:lnTo>
                  <a:lnTo>
                    <a:pt x="243039" y="297535"/>
                  </a:lnTo>
                  <a:lnTo>
                    <a:pt x="249428" y="302475"/>
                  </a:lnTo>
                  <a:lnTo>
                    <a:pt x="255828" y="309041"/>
                  </a:lnTo>
                  <a:lnTo>
                    <a:pt x="257962" y="312331"/>
                  </a:lnTo>
                  <a:lnTo>
                    <a:pt x="257962" y="270649"/>
                  </a:lnTo>
                  <a:lnTo>
                    <a:pt x="247307" y="264668"/>
                  </a:lnTo>
                  <a:lnTo>
                    <a:pt x="225983" y="254800"/>
                  </a:lnTo>
                  <a:lnTo>
                    <a:pt x="204660" y="248221"/>
                  </a:lnTo>
                  <a:lnTo>
                    <a:pt x="187604" y="246583"/>
                  </a:lnTo>
                  <a:lnTo>
                    <a:pt x="181216" y="246583"/>
                  </a:lnTo>
                  <a:lnTo>
                    <a:pt x="172681" y="248221"/>
                  </a:lnTo>
                  <a:lnTo>
                    <a:pt x="166293" y="251510"/>
                  </a:lnTo>
                  <a:lnTo>
                    <a:pt x="157759" y="254800"/>
                  </a:lnTo>
                  <a:lnTo>
                    <a:pt x="98069" y="282740"/>
                  </a:lnTo>
                  <a:lnTo>
                    <a:pt x="351764" y="440550"/>
                  </a:lnTo>
                  <a:lnTo>
                    <a:pt x="388010" y="422465"/>
                  </a:lnTo>
                  <a:lnTo>
                    <a:pt x="283540" y="360006"/>
                  </a:lnTo>
                  <a:lnTo>
                    <a:pt x="287807" y="358355"/>
                  </a:lnTo>
                  <a:lnTo>
                    <a:pt x="294208" y="356717"/>
                  </a:lnTo>
                  <a:lnTo>
                    <a:pt x="302729" y="356717"/>
                  </a:lnTo>
                  <a:lnTo>
                    <a:pt x="424256" y="404393"/>
                  </a:lnTo>
                  <a:lnTo>
                    <a:pt x="464756" y="386308"/>
                  </a:lnTo>
                  <a:close/>
                </a:path>
                <a:path w="938529" h="488314">
                  <a:moveTo>
                    <a:pt x="547903" y="332054"/>
                  </a:moveTo>
                  <a:lnTo>
                    <a:pt x="524446" y="295897"/>
                  </a:lnTo>
                  <a:lnTo>
                    <a:pt x="479679" y="261200"/>
                  </a:lnTo>
                  <a:lnTo>
                    <a:pt x="479679" y="313982"/>
                  </a:lnTo>
                  <a:lnTo>
                    <a:pt x="477545" y="318909"/>
                  </a:lnTo>
                  <a:lnTo>
                    <a:pt x="473290" y="322199"/>
                  </a:lnTo>
                  <a:lnTo>
                    <a:pt x="466890" y="323837"/>
                  </a:lnTo>
                  <a:lnTo>
                    <a:pt x="458355" y="323837"/>
                  </a:lnTo>
                  <a:lnTo>
                    <a:pt x="449834" y="322199"/>
                  </a:lnTo>
                  <a:lnTo>
                    <a:pt x="439178" y="318909"/>
                  </a:lnTo>
                  <a:lnTo>
                    <a:pt x="426377" y="315620"/>
                  </a:lnTo>
                  <a:lnTo>
                    <a:pt x="411454" y="309041"/>
                  </a:lnTo>
                  <a:lnTo>
                    <a:pt x="377355" y="289318"/>
                  </a:lnTo>
                  <a:lnTo>
                    <a:pt x="360299" y="277812"/>
                  </a:lnTo>
                  <a:lnTo>
                    <a:pt x="345363" y="267944"/>
                  </a:lnTo>
                  <a:lnTo>
                    <a:pt x="334708" y="258089"/>
                  </a:lnTo>
                  <a:lnTo>
                    <a:pt x="328320" y="251510"/>
                  </a:lnTo>
                  <a:lnTo>
                    <a:pt x="324053" y="244932"/>
                  </a:lnTo>
                  <a:lnTo>
                    <a:pt x="321919" y="240004"/>
                  </a:lnTo>
                  <a:lnTo>
                    <a:pt x="324053" y="235077"/>
                  </a:lnTo>
                  <a:lnTo>
                    <a:pt x="328320" y="231787"/>
                  </a:lnTo>
                  <a:lnTo>
                    <a:pt x="334708" y="230136"/>
                  </a:lnTo>
                  <a:lnTo>
                    <a:pt x="343242" y="230136"/>
                  </a:lnTo>
                  <a:lnTo>
                    <a:pt x="351764" y="231787"/>
                  </a:lnTo>
                  <a:lnTo>
                    <a:pt x="362419" y="233426"/>
                  </a:lnTo>
                  <a:lnTo>
                    <a:pt x="375221" y="238366"/>
                  </a:lnTo>
                  <a:lnTo>
                    <a:pt x="388010" y="244932"/>
                  </a:lnTo>
                  <a:lnTo>
                    <a:pt x="405066" y="253161"/>
                  </a:lnTo>
                  <a:lnTo>
                    <a:pt x="422122" y="263017"/>
                  </a:lnTo>
                  <a:lnTo>
                    <a:pt x="441312" y="276174"/>
                  </a:lnTo>
                  <a:lnTo>
                    <a:pt x="456234" y="286029"/>
                  </a:lnTo>
                  <a:lnTo>
                    <a:pt x="466890" y="295897"/>
                  </a:lnTo>
                  <a:lnTo>
                    <a:pt x="473290" y="302475"/>
                  </a:lnTo>
                  <a:lnTo>
                    <a:pt x="477545" y="309041"/>
                  </a:lnTo>
                  <a:lnTo>
                    <a:pt x="479679" y="313982"/>
                  </a:lnTo>
                  <a:lnTo>
                    <a:pt x="479679" y="261200"/>
                  </a:lnTo>
                  <a:lnTo>
                    <a:pt x="428510" y="230136"/>
                  </a:lnTo>
                  <a:lnTo>
                    <a:pt x="373087" y="203835"/>
                  </a:lnTo>
                  <a:lnTo>
                    <a:pt x="324053" y="190690"/>
                  </a:lnTo>
                  <a:lnTo>
                    <a:pt x="302729" y="189052"/>
                  </a:lnTo>
                  <a:lnTo>
                    <a:pt x="294208" y="189052"/>
                  </a:lnTo>
                  <a:lnTo>
                    <a:pt x="257962" y="203835"/>
                  </a:lnTo>
                  <a:lnTo>
                    <a:pt x="253695" y="213702"/>
                  </a:lnTo>
                  <a:lnTo>
                    <a:pt x="253695" y="225209"/>
                  </a:lnTo>
                  <a:lnTo>
                    <a:pt x="289941" y="269595"/>
                  </a:lnTo>
                  <a:lnTo>
                    <a:pt x="341109" y="305752"/>
                  </a:lnTo>
                  <a:lnTo>
                    <a:pt x="383743" y="330415"/>
                  </a:lnTo>
                  <a:lnTo>
                    <a:pt x="405066" y="338632"/>
                  </a:lnTo>
                  <a:lnTo>
                    <a:pt x="424256" y="346849"/>
                  </a:lnTo>
                  <a:lnTo>
                    <a:pt x="441312" y="353428"/>
                  </a:lnTo>
                  <a:lnTo>
                    <a:pt x="458355" y="358355"/>
                  </a:lnTo>
                  <a:lnTo>
                    <a:pt x="473290" y="361645"/>
                  </a:lnTo>
                  <a:lnTo>
                    <a:pt x="486079" y="364934"/>
                  </a:lnTo>
                  <a:lnTo>
                    <a:pt x="498868" y="364934"/>
                  </a:lnTo>
                  <a:lnTo>
                    <a:pt x="511657" y="363296"/>
                  </a:lnTo>
                  <a:lnTo>
                    <a:pt x="547903" y="340283"/>
                  </a:lnTo>
                  <a:lnTo>
                    <a:pt x="547903" y="332054"/>
                  </a:lnTo>
                  <a:close/>
                </a:path>
                <a:path w="938529" h="488314">
                  <a:moveTo>
                    <a:pt x="682218" y="266306"/>
                  </a:moveTo>
                  <a:lnTo>
                    <a:pt x="650240" y="228498"/>
                  </a:lnTo>
                  <a:lnTo>
                    <a:pt x="611860" y="200558"/>
                  </a:lnTo>
                  <a:lnTo>
                    <a:pt x="460489" y="106857"/>
                  </a:lnTo>
                  <a:lnTo>
                    <a:pt x="426377" y="124942"/>
                  </a:lnTo>
                  <a:lnTo>
                    <a:pt x="579882" y="220281"/>
                  </a:lnTo>
                  <a:lnTo>
                    <a:pt x="596938" y="231787"/>
                  </a:lnTo>
                  <a:lnTo>
                    <a:pt x="607593" y="243293"/>
                  </a:lnTo>
                  <a:lnTo>
                    <a:pt x="609727" y="248221"/>
                  </a:lnTo>
                  <a:lnTo>
                    <a:pt x="609727" y="251510"/>
                  </a:lnTo>
                  <a:lnTo>
                    <a:pt x="607593" y="254800"/>
                  </a:lnTo>
                  <a:lnTo>
                    <a:pt x="605459" y="256438"/>
                  </a:lnTo>
                  <a:lnTo>
                    <a:pt x="599071" y="258089"/>
                  </a:lnTo>
                  <a:lnTo>
                    <a:pt x="594804" y="259727"/>
                  </a:lnTo>
                  <a:lnTo>
                    <a:pt x="541502" y="238366"/>
                  </a:lnTo>
                  <a:lnTo>
                    <a:pt x="385876" y="143014"/>
                  </a:lnTo>
                  <a:lnTo>
                    <a:pt x="351764" y="161099"/>
                  </a:lnTo>
                  <a:lnTo>
                    <a:pt x="503135" y="254800"/>
                  </a:lnTo>
                  <a:lnTo>
                    <a:pt x="524446" y="266306"/>
                  </a:lnTo>
                  <a:lnTo>
                    <a:pt x="547903" y="279450"/>
                  </a:lnTo>
                  <a:lnTo>
                    <a:pt x="586282" y="292608"/>
                  </a:lnTo>
                  <a:lnTo>
                    <a:pt x="603338" y="297535"/>
                  </a:lnTo>
                  <a:lnTo>
                    <a:pt x="620382" y="300824"/>
                  </a:lnTo>
                  <a:lnTo>
                    <a:pt x="633183" y="300824"/>
                  </a:lnTo>
                  <a:lnTo>
                    <a:pt x="645972" y="299186"/>
                  </a:lnTo>
                  <a:lnTo>
                    <a:pt x="667296" y="292608"/>
                  </a:lnTo>
                  <a:lnTo>
                    <a:pt x="677951" y="284391"/>
                  </a:lnTo>
                  <a:lnTo>
                    <a:pt x="682218" y="279450"/>
                  </a:lnTo>
                  <a:lnTo>
                    <a:pt x="682218" y="266306"/>
                  </a:lnTo>
                  <a:close/>
                </a:path>
                <a:path w="938529" h="488314">
                  <a:moveTo>
                    <a:pt x="846378" y="200558"/>
                  </a:moveTo>
                  <a:lnTo>
                    <a:pt x="592670" y="42748"/>
                  </a:lnTo>
                  <a:lnTo>
                    <a:pt x="560692" y="59182"/>
                  </a:lnTo>
                  <a:lnTo>
                    <a:pt x="699274" y="146304"/>
                  </a:lnTo>
                  <a:lnTo>
                    <a:pt x="518058" y="80556"/>
                  </a:lnTo>
                  <a:lnTo>
                    <a:pt x="483946" y="95351"/>
                  </a:lnTo>
                  <a:lnTo>
                    <a:pt x="737641" y="253161"/>
                  </a:lnTo>
                  <a:lnTo>
                    <a:pt x="771753" y="236715"/>
                  </a:lnTo>
                  <a:lnTo>
                    <a:pt x="631050" y="151244"/>
                  </a:lnTo>
                  <a:lnTo>
                    <a:pt x="814387" y="215341"/>
                  </a:lnTo>
                  <a:lnTo>
                    <a:pt x="846378" y="200558"/>
                  </a:lnTo>
                  <a:close/>
                </a:path>
                <a:path w="938529" h="488314">
                  <a:moveTo>
                    <a:pt x="938047" y="139725"/>
                  </a:moveTo>
                  <a:lnTo>
                    <a:pt x="936625" y="136448"/>
                  </a:lnTo>
                  <a:lnTo>
                    <a:pt x="935913" y="134797"/>
                  </a:lnTo>
                  <a:lnTo>
                    <a:pt x="923124" y="115074"/>
                  </a:lnTo>
                  <a:lnTo>
                    <a:pt x="906068" y="100279"/>
                  </a:lnTo>
                  <a:lnTo>
                    <a:pt x="882611" y="82194"/>
                  </a:lnTo>
                  <a:lnTo>
                    <a:pt x="867689" y="72136"/>
                  </a:lnTo>
                  <a:lnTo>
                    <a:pt x="867689" y="120002"/>
                  </a:lnTo>
                  <a:lnTo>
                    <a:pt x="867689" y="123291"/>
                  </a:lnTo>
                  <a:lnTo>
                    <a:pt x="865555" y="126580"/>
                  </a:lnTo>
                  <a:lnTo>
                    <a:pt x="861301" y="128219"/>
                  </a:lnTo>
                  <a:lnTo>
                    <a:pt x="857034" y="131508"/>
                  </a:lnTo>
                  <a:lnTo>
                    <a:pt x="848499" y="136448"/>
                  </a:lnTo>
                  <a:lnTo>
                    <a:pt x="709930" y="49326"/>
                  </a:lnTo>
                  <a:lnTo>
                    <a:pt x="718451" y="46037"/>
                  </a:lnTo>
                  <a:lnTo>
                    <a:pt x="724852" y="42748"/>
                  </a:lnTo>
                  <a:lnTo>
                    <a:pt x="741908" y="42748"/>
                  </a:lnTo>
                  <a:lnTo>
                    <a:pt x="752563" y="46037"/>
                  </a:lnTo>
                  <a:lnTo>
                    <a:pt x="765365" y="49326"/>
                  </a:lnTo>
                  <a:lnTo>
                    <a:pt x="814387" y="77266"/>
                  </a:lnTo>
                  <a:lnTo>
                    <a:pt x="854900" y="105206"/>
                  </a:lnTo>
                  <a:lnTo>
                    <a:pt x="867689" y="120002"/>
                  </a:lnTo>
                  <a:lnTo>
                    <a:pt x="867689" y="72136"/>
                  </a:lnTo>
                  <a:lnTo>
                    <a:pt x="820788" y="42748"/>
                  </a:lnTo>
                  <a:lnTo>
                    <a:pt x="769620" y="18084"/>
                  </a:lnTo>
                  <a:lnTo>
                    <a:pt x="722718" y="3289"/>
                  </a:lnTo>
                  <a:lnTo>
                    <a:pt x="703529" y="0"/>
                  </a:lnTo>
                  <a:lnTo>
                    <a:pt x="695007" y="0"/>
                  </a:lnTo>
                  <a:lnTo>
                    <a:pt x="677951" y="3289"/>
                  </a:lnTo>
                  <a:lnTo>
                    <a:pt x="669417" y="6578"/>
                  </a:lnTo>
                  <a:lnTo>
                    <a:pt x="616127" y="31242"/>
                  </a:lnTo>
                  <a:lnTo>
                    <a:pt x="869823" y="189052"/>
                  </a:lnTo>
                  <a:lnTo>
                    <a:pt x="923124" y="162750"/>
                  </a:lnTo>
                  <a:lnTo>
                    <a:pt x="931646" y="157810"/>
                  </a:lnTo>
                  <a:lnTo>
                    <a:pt x="935913" y="147955"/>
                  </a:lnTo>
                  <a:lnTo>
                    <a:pt x="938047" y="144665"/>
                  </a:lnTo>
                  <a:lnTo>
                    <a:pt x="938047" y="139725"/>
                  </a:lnTo>
                  <a:close/>
                </a:path>
              </a:pathLst>
            </a:custGeom>
            <a:solidFill>
              <a:srgbClr val="1F1A1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3929125" y="2520950"/>
              <a:ext cx="482600" cy="767080"/>
            </a:xfrm>
            <a:custGeom>
              <a:avLst/>
              <a:gdLst/>
              <a:ahLst/>
              <a:cxnLst/>
              <a:rect l="l" t="t" r="r" b="b"/>
              <a:pathLst>
                <a:path w="482600" h="767079">
                  <a:moveTo>
                    <a:pt x="438023" y="652272"/>
                  </a:moveTo>
                  <a:lnTo>
                    <a:pt x="438023" y="736600"/>
                  </a:lnTo>
                  <a:lnTo>
                    <a:pt x="482600" y="766826"/>
                  </a:lnTo>
                  <a:lnTo>
                    <a:pt x="482600" y="682371"/>
                  </a:lnTo>
                  <a:lnTo>
                    <a:pt x="438023" y="652272"/>
                  </a:lnTo>
                  <a:close/>
                </a:path>
                <a:path w="482600" h="767079">
                  <a:moveTo>
                    <a:pt x="173354" y="473201"/>
                  </a:moveTo>
                  <a:lnTo>
                    <a:pt x="173354" y="557529"/>
                  </a:lnTo>
                  <a:lnTo>
                    <a:pt x="217932" y="587628"/>
                  </a:lnTo>
                  <a:lnTo>
                    <a:pt x="217932" y="503300"/>
                  </a:lnTo>
                  <a:lnTo>
                    <a:pt x="173354" y="473201"/>
                  </a:lnTo>
                  <a:close/>
                </a:path>
                <a:path w="482600" h="767079">
                  <a:moveTo>
                    <a:pt x="264540" y="179070"/>
                  </a:moveTo>
                  <a:lnTo>
                    <a:pt x="264540" y="619251"/>
                  </a:lnTo>
                  <a:lnTo>
                    <a:pt x="311531" y="651001"/>
                  </a:lnTo>
                  <a:lnTo>
                    <a:pt x="311531" y="485013"/>
                  </a:lnTo>
                  <a:lnTo>
                    <a:pt x="438344" y="485013"/>
                  </a:lnTo>
                  <a:lnTo>
                    <a:pt x="440674" y="470979"/>
                  </a:lnTo>
                  <a:lnTo>
                    <a:pt x="442116" y="454120"/>
                  </a:lnTo>
                  <a:lnTo>
                    <a:pt x="442325" y="445770"/>
                  </a:lnTo>
                  <a:lnTo>
                    <a:pt x="374269" y="445770"/>
                  </a:lnTo>
                  <a:lnTo>
                    <a:pt x="368456" y="444861"/>
                  </a:lnTo>
                  <a:lnTo>
                    <a:pt x="360346" y="441547"/>
                  </a:lnTo>
                  <a:lnTo>
                    <a:pt x="349926" y="435804"/>
                  </a:lnTo>
                  <a:lnTo>
                    <a:pt x="337185" y="427609"/>
                  </a:lnTo>
                  <a:lnTo>
                    <a:pt x="311531" y="410210"/>
                  </a:lnTo>
                  <a:lnTo>
                    <a:pt x="311531" y="285369"/>
                  </a:lnTo>
                  <a:lnTo>
                    <a:pt x="403849" y="285369"/>
                  </a:lnTo>
                  <a:lnTo>
                    <a:pt x="395732" y="274447"/>
                  </a:lnTo>
                  <a:lnTo>
                    <a:pt x="387375" y="265894"/>
                  </a:lnTo>
                  <a:lnTo>
                    <a:pt x="375269" y="255650"/>
                  </a:lnTo>
                  <a:lnTo>
                    <a:pt x="359423" y="243693"/>
                  </a:lnTo>
                  <a:lnTo>
                    <a:pt x="339851" y="229997"/>
                  </a:lnTo>
                  <a:lnTo>
                    <a:pt x="264540" y="179070"/>
                  </a:lnTo>
                  <a:close/>
                </a:path>
                <a:path w="482600" h="767079">
                  <a:moveTo>
                    <a:pt x="438344" y="485013"/>
                  </a:moveTo>
                  <a:lnTo>
                    <a:pt x="311531" y="485013"/>
                  </a:lnTo>
                  <a:lnTo>
                    <a:pt x="342138" y="505713"/>
                  </a:lnTo>
                  <a:lnTo>
                    <a:pt x="381446" y="528788"/>
                  </a:lnTo>
                  <a:lnTo>
                    <a:pt x="396946" y="533314"/>
                  </a:lnTo>
                  <a:lnTo>
                    <a:pt x="403066" y="532876"/>
                  </a:lnTo>
                  <a:lnTo>
                    <a:pt x="434848" y="497839"/>
                  </a:lnTo>
                  <a:lnTo>
                    <a:pt x="438344" y="485013"/>
                  </a:lnTo>
                  <a:close/>
                </a:path>
                <a:path w="482600" h="767079">
                  <a:moveTo>
                    <a:pt x="403849" y="285369"/>
                  </a:moveTo>
                  <a:lnTo>
                    <a:pt x="311531" y="285369"/>
                  </a:lnTo>
                  <a:lnTo>
                    <a:pt x="334137" y="300609"/>
                  </a:lnTo>
                  <a:lnTo>
                    <a:pt x="345809" y="308657"/>
                  </a:lnTo>
                  <a:lnTo>
                    <a:pt x="378380" y="340407"/>
                  </a:lnTo>
                  <a:lnTo>
                    <a:pt x="392445" y="380317"/>
                  </a:lnTo>
                  <a:lnTo>
                    <a:pt x="394335" y="403478"/>
                  </a:lnTo>
                  <a:lnTo>
                    <a:pt x="394001" y="412690"/>
                  </a:lnTo>
                  <a:lnTo>
                    <a:pt x="374269" y="445770"/>
                  </a:lnTo>
                  <a:lnTo>
                    <a:pt x="442325" y="445770"/>
                  </a:lnTo>
                  <a:lnTo>
                    <a:pt x="442574" y="435804"/>
                  </a:lnTo>
                  <a:lnTo>
                    <a:pt x="442566" y="434086"/>
                  </a:lnTo>
                  <a:lnTo>
                    <a:pt x="441759" y="409328"/>
                  </a:lnTo>
                  <a:lnTo>
                    <a:pt x="435040" y="361894"/>
                  </a:lnTo>
                  <a:lnTo>
                    <a:pt x="421985" y="320149"/>
                  </a:lnTo>
                  <a:lnTo>
                    <a:pt x="405308" y="287331"/>
                  </a:lnTo>
                  <a:lnTo>
                    <a:pt x="403849" y="285369"/>
                  </a:lnTo>
                  <a:close/>
                </a:path>
                <a:path w="482600" h="767079">
                  <a:moveTo>
                    <a:pt x="0" y="0"/>
                  </a:moveTo>
                  <a:lnTo>
                    <a:pt x="0" y="440182"/>
                  </a:lnTo>
                  <a:lnTo>
                    <a:pt x="46862" y="471932"/>
                  </a:lnTo>
                  <a:lnTo>
                    <a:pt x="46862" y="305942"/>
                  </a:lnTo>
                  <a:lnTo>
                    <a:pt x="173676" y="305942"/>
                  </a:lnTo>
                  <a:lnTo>
                    <a:pt x="176006" y="291909"/>
                  </a:lnTo>
                  <a:lnTo>
                    <a:pt x="177448" y="275050"/>
                  </a:lnTo>
                  <a:lnTo>
                    <a:pt x="177657" y="266700"/>
                  </a:lnTo>
                  <a:lnTo>
                    <a:pt x="109600" y="266700"/>
                  </a:lnTo>
                  <a:lnTo>
                    <a:pt x="103788" y="265773"/>
                  </a:lnTo>
                  <a:lnTo>
                    <a:pt x="95592" y="262382"/>
                  </a:lnTo>
                  <a:lnTo>
                    <a:pt x="85258" y="256680"/>
                  </a:lnTo>
                  <a:lnTo>
                    <a:pt x="72516" y="248538"/>
                  </a:lnTo>
                  <a:lnTo>
                    <a:pt x="46862" y="231139"/>
                  </a:lnTo>
                  <a:lnTo>
                    <a:pt x="46862" y="106172"/>
                  </a:lnTo>
                  <a:lnTo>
                    <a:pt x="139102" y="106172"/>
                  </a:lnTo>
                  <a:lnTo>
                    <a:pt x="131063" y="95376"/>
                  </a:lnTo>
                  <a:lnTo>
                    <a:pt x="122709" y="86806"/>
                  </a:lnTo>
                  <a:lnTo>
                    <a:pt x="110616" y="76533"/>
                  </a:lnTo>
                  <a:lnTo>
                    <a:pt x="94809" y="64569"/>
                  </a:lnTo>
                  <a:lnTo>
                    <a:pt x="75311" y="50926"/>
                  </a:lnTo>
                  <a:lnTo>
                    <a:pt x="0" y="0"/>
                  </a:lnTo>
                  <a:close/>
                </a:path>
                <a:path w="482600" h="767079">
                  <a:moveTo>
                    <a:pt x="173676" y="305942"/>
                  </a:moveTo>
                  <a:lnTo>
                    <a:pt x="46862" y="305942"/>
                  </a:lnTo>
                  <a:lnTo>
                    <a:pt x="77470" y="326644"/>
                  </a:lnTo>
                  <a:lnTo>
                    <a:pt x="116778" y="349664"/>
                  </a:lnTo>
                  <a:lnTo>
                    <a:pt x="132278" y="354191"/>
                  </a:lnTo>
                  <a:lnTo>
                    <a:pt x="138398" y="353790"/>
                  </a:lnTo>
                  <a:lnTo>
                    <a:pt x="170179" y="318770"/>
                  </a:lnTo>
                  <a:lnTo>
                    <a:pt x="173676" y="305942"/>
                  </a:lnTo>
                  <a:close/>
                </a:path>
                <a:path w="482600" h="767079">
                  <a:moveTo>
                    <a:pt x="139102" y="106172"/>
                  </a:moveTo>
                  <a:lnTo>
                    <a:pt x="46862" y="106172"/>
                  </a:lnTo>
                  <a:lnTo>
                    <a:pt x="69596" y="121538"/>
                  </a:lnTo>
                  <a:lnTo>
                    <a:pt x="81194" y="129587"/>
                  </a:lnTo>
                  <a:lnTo>
                    <a:pt x="113712" y="161337"/>
                  </a:lnTo>
                  <a:lnTo>
                    <a:pt x="127777" y="201199"/>
                  </a:lnTo>
                  <a:lnTo>
                    <a:pt x="129666" y="224409"/>
                  </a:lnTo>
                  <a:lnTo>
                    <a:pt x="129333" y="233620"/>
                  </a:lnTo>
                  <a:lnTo>
                    <a:pt x="109600" y="266700"/>
                  </a:lnTo>
                  <a:lnTo>
                    <a:pt x="177657" y="266700"/>
                  </a:lnTo>
                  <a:lnTo>
                    <a:pt x="177907" y="256680"/>
                  </a:lnTo>
                  <a:lnTo>
                    <a:pt x="177898" y="255015"/>
                  </a:lnTo>
                  <a:lnTo>
                    <a:pt x="177091" y="230258"/>
                  </a:lnTo>
                  <a:lnTo>
                    <a:pt x="170372" y="182824"/>
                  </a:lnTo>
                  <a:lnTo>
                    <a:pt x="157370" y="141079"/>
                  </a:lnTo>
                  <a:lnTo>
                    <a:pt x="140658" y="108261"/>
                  </a:lnTo>
                  <a:lnTo>
                    <a:pt x="139102" y="10617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4102480" y="2994152"/>
              <a:ext cx="309245" cy="294005"/>
            </a:xfrm>
            <a:custGeom>
              <a:avLst/>
              <a:gdLst/>
              <a:ahLst/>
              <a:cxnLst/>
              <a:rect l="l" t="t" r="r" b="b"/>
              <a:pathLst>
                <a:path w="309245" h="294004">
                  <a:moveTo>
                    <a:pt x="264668" y="179070"/>
                  </a:moveTo>
                  <a:lnTo>
                    <a:pt x="275812" y="186594"/>
                  </a:lnTo>
                  <a:lnTo>
                    <a:pt x="286956" y="194119"/>
                  </a:lnTo>
                  <a:lnTo>
                    <a:pt x="298100" y="201644"/>
                  </a:lnTo>
                  <a:lnTo>
                    <a:pt x="309245" y="209169"/>
                  </a:lnTo>
                  <a:lnTo>
                    <a:pt x="309245" y="230294"/>
                  </a:lnTo>
                  <a:lnTo>
                    <a:pt x="309245" y="251396"/>
                  </a:lnTo>
                  <a:lnTo>
                    <a:pt x="309245" y="272498"/>
                  </a:lnTo>
                  <a:lnTo>
                    <a:pt x="309245" y="293624"/>
                  </a:lnTo>
                  <a:lnTo>
                    <a:pt x="298100" y="286025"/>
                  </a:lnTo>
                  <a:lnTo>
                    <a:pt x="286956" y="278463"/>
                  </a:lnTo>
                  <a:lnTo>
                    <a:pt x="275812" y="270924"/>
                  </a:lnTo>
                  <a:lnTo>
                    <a:pt x="264668" y="263398"/>
                  </a:lnTo>
                  <a:lnTo>
                    <a:pt x="264668" y="242327"/>
                  </a:lnTo>
                  <a:lnTo>
                    <a:pt x="264668" y="221234"/>
                  </a:lnTo>
                  <a:lnTo>
                    <a:pt x="264668" y="200140"/>
                  </a:lnTo>
                  <a:lnTo>
                    <a:pt x="264668" y="179070"/>
                  </a:lnTo>
                  <a:close/>
                </a:path>
                <a:path w="309245" h="294004">
                  <a:moveTo>
                    <a:pt x="0" y="0"/>
                  </a:moveTo>
                  <a:lnTo>
                    <a:pt x="11144" y="7524"/>
                  </a:lnTo>
                  <a:lnTo>
                    <a:pt x="22288" y="15049"/>
                  </a:lnTo>
                  <a:lnTo>
                    <a:pt x="33432" y="22574"/>
                  </a:lnTo>
                  <a:lnTo>
                    <a:pt x="44577" y="30099"/>
                  </a:lnTo>
                  <a:lnTo>
                    <a:pt x="44577" y="51169"/>
                  </a:lnTo>
                  <a:lnTo>
                    <a:pt x="44577" y="72262"/>
                  </a:lnTo>
                  <a:lnTo>
                    <a:pt x="44577" y="93356"/>
                  </a:lnTo>
                  <a:lnTo>
                    <a:pt x="44577" y="114426"/>
                  </a:lnTo>
                  <a:lnTo>
                    <a:pt x="33432" y="106902"/>
                  </a:lnTo>
                  <a:lnTo>
                    <a:pt x="22288" y="99377"/>
                  </a:lnTo>
                  <a:lnTo>
                    <a:pt x="11144" y="91852"/>
                  </a:lnTo>
                  <a:lnTo>
                    <a:pt x="0" y="84327"/>
                  </a:lnTo>
                  <a:lnTo>
                    <a:pt x="0" y="63204"/>
                  </a:lnTo>
                  <a:lnTo>
                    <a:pt x="0" y="42116"/>
                  </a:lnTo>
                  <a:lnTo>
                    <a:pt x="0" y="21052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4236085" y="2801746"/>
              <a:ext cx="91948" cy="16954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3971416" y="2622550"/>
              <a:ext cx="91948" cy="16967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3929125" y="2520950"/>
              <a:ext cx="442595" cy="651510"/>
            </a:xfrm>
            <a:custGeom>
              <a:avLst/>
              <a:gdLst/>
              <a:ahLst/>
              <a:cxnLst/>
              <a:rect l="l" t="t" r="r" b="b"/>
              <a:pathLst>
                <a:path w="442595" h="651510">
                  <a:moveTo>
                    <a:pt x="264540" y="179070"/>
                  </a:moveTo>
                  <a:lnTo>
                    <a:pt x="283398" y="191831"/>
                  </a:lnTo>
                  <a:lnTo>
                    <a:pt x="302244" y="204581"/>
                  </a:lnTo>
                  <a:lnTo>
                    <a:pt x="321065" y="217306"/>
                  </a:lnTo>
                  <a:lnTo>
                    <a:pt x="339851" y="229997"/>
                  </a:lnTo>
                  <a:lnTo>
                    <a:pt x="359423" y="243693"/>
                  </a:lnTo>
                  <a:lnTo>
                    <a:pt x="395732" y="274447"/>
                  </a:lnTo>
                  <a:lnTo>
                    <a:pt x="421985" y="320149"/>
                  </a:lnTo>
                  <a:lnTo>
                    <a:pt x="435040" y="361894"/>
                  </a:lnTo>
                  <a:lnTo>
                    <a:pt x="441759" y="409328"/>
                  </a:lnTo>
                  <a:lnTo>
                    <a:pt x="442595" y="434975"/>
                  </a:lnTo>
                  <a:lnTo>
                    <a:pt x="442116" y="454120"/>
                  </a:lnTo>
                  <a:lnTo>
                    <a:pt x="434848" y="497839"/>
                  </a:lnTo>
                  <a:lnTo>
                    <a:pt x="409138" y="531080"/>
                  </a:lnTo>
                  <a:lnTo>
                    <a:pt x="396946" y="533314"/>
                  </a:lnTo>
                  <a:lnTo>
                    <a:pt x="390778" y="532384"/>
                  </a:lnTo>
                  <a:lnTo>
                    <a:pt x="342138" y="505713"/>
                  </a:lnTo>
                  <a:lnTo>
                    <a:pt x="334444" y="500497"/>
                  </a:lnTo>
                  <a:lnTo>
                    <a:pt x="326786" y="495315"/>
                  </a:lnTo>
                  <a:lnTo>
                    <a:pt x="319152" y="490158"/>
                  </a:lnTo>
                  <a:lnTo>
                    <a:pt x="311531" y="485013"/>
                  </a:lnTo>
                  <a:lnTo>
                    <a:pt x="311531" y="526522"/>
                  </a:lnTo>
                  <a:lnTo>
                    <a:pt x="311531" y="568007"/>
                  </a:lnTo>
                  <a:lnTo>
                    <a:pt x="311531" y="609492"/>
                  </a:lnTo>
                  <a:lnTo>
                    <a:pt x="311531" y="651001"/>
                  </a:lnTo>
                  <a:lnTo>
                    <a:pt x="299795" y="643076"/>
                  </a:lnTo>
                  <a:lnTo>
                    <a:pt x="288036" y="635126"/>
                  </a:lnTo>
                  <a:lnTo>
                    <a:pt x="276276" y="627177"/>
                  </a:lnTo>
                  <a:lnTo>
                    <a:pt x="264540" y="619251"/>
                  </a:lnTo>
                  <a:lnTo>
                    <a:pt x="264540" y="227969"/>
                  </a:lnTo>
                  <a:lnTo>
                    <a:pt x="264540" y="179070"/>
                  </a:lnTo>
                  <a:close/>
                </a:path>
                <a:path w="442595" h="651510">
                  <a:moveTo>
                    <a:pt x="0" y="0"/>
                  </a:moveTo>
                  <a:lnTo>
                    <a:pt x="18786" y="12761"/>
                  </a:lnTo>
                  <a:lnTo>
                    <a:pt x="37607" y="25511"/>
                  </a:lnTo>
                  <a:lnTo>
                    <a:pt x="56453" y="38236"/>
                  </a:lnTo>
                  <a:lnTo>
                    <a:pt x="75311" y="50926"/>
                  </a:lnTo>
                  <a:lnTo>
                    <a:pt x="94809" y="64569"/>
                  </a:lnTo>
                  <a:lnTo>
                    <a:pt x="131063" y="95376"/>
                  </a:lnTo>
                  <a:lnTo>
                    <a:pt x="157370" y="141079"/>
                  </a:lnTo>
                  <a:lnTo>
                    <a:pt x="170372" y="182824"/>
                  </a:lnTo>
                  <a:lnTo>
                    <a:pt x="177091" y="230258"/>
                  </a:lnTo>
                  <a:lnTo>
                    <a:pt x="177926" y="255904"/>
                  </a:lnTo>
                  <a:lnTo>
                    <a:pt x="177448" y="275050"/>
                  </a:lnTo>
                  <a:lnTo>
                    <a:pt x="170179" y="318770"/>
                  </a:lnTo>
                  <a:lnTo>
                    <a:pt x="144470" y="352008"/>
                  </a:lnTo>
                  <a:lnTo>
                    <a:pt x="132278" y="354191"/>
                  </a:lnTo>
                  <a:lnTo>
                    <a:pt x="126111" y="353187"/>
                  </a:lnTo>
                  <a:lnTo>
                    <a:pt x="77470" y="326644"/>
                  </a:lnTo>
                  <a:lnTo>
                    <a:pt x="69830" y="321427"/>
                  </a:lnTo>
                  <a:lnTo>
                    <a:pt x="62166" y="316245"/>
                  </a:lnTo>
                  <a:lnTo>
                    <a:pt x="54502" y="311088"/>
                  </a:lnTo>
                  <a:lnTo>
                    <a:pt x="46862" y="305942"/>
                  </a:lnTo>
                  <a:lnTo>
                    <a:pt x="46862" y="347398"/>
                  </a:lnTo>
                  <a:lnTo>
                    <a:pt x="46862" y="388889"/>
                  </a:lnTo>
                  <a:lnTo>
                    <a:pt x="46862" y="430404"/>
                  </a:lnTo>
                  <a:lnTo>
                    <a:pt x="46862" y="471932"/>
                  </a:lnTo>
                  <a:lnTo>
                    <a:pt x="35147" y="464006"/>
                  </a:lnTo>
                  <a:lnTo>
                    <a:pt x="23431" y="456056"/>
                  </a:lnTo>
                  <a:lnTo>
                    <a:pt x="11715" y="448107"/>
                  </a:lnTo>
                  <a:lnTo>
                    <a:pt x="0" y="440182"/>
                  </a:lnTo>
                  <a:lnTo>
                    <a:pt x="0" y="391282"/>
                  </a:lnTo>
                  <a:lnTo>
                    <a:pt x="0" y="48899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7316978" y="2592593"/>
              <a:ext cx="633095" cy="579120"/>
            </a:xfrm>
            <a:custGeom>
              <a:avLst/>
              <a:gdLst/>
              <a:ahLst/>
              <a:cxnLst/>
              <a:rect l="l" t="t" r="r" b="b"/>
              <a:pathLst>
                <a:path w="633095" h="579119">
                  <a:moveTo>
                    <a:pt x="516889" y="0"/>
                  </a:moveTo>
                  <a:lnTo>
                    <a:pt x="499883" y="1224"/>
                  </a:lnTo>
                  <a:lnTo>
                    <a:pt x="480568" y="7604"/>
                  </a:lnTo>
                  <a:lnTo>
                    <a:pt x="356489" y="62468"/>
                  </a:lnTo>
                  <a:lnTo>
                    <a:pt x="380873" y="460994"/>
                  </a:lnTo>
                  <a:lnTo>
                    <a:pt x="460628" y="425815"/>
                  </a:lnTo>
                  <a:lnTo>
                    <a:pt x="458364" y="389830"/>
                  </a:lnTo>
                  <a:lnTo>
                    <a:pt x="456136" y="353869"/>
                  </a:lnTo>
                  <a:lnTo>
                    <a:pt x="451739" y="281924"/>
                  </a:lnTo>
                  <a:lnTo>
                    <a:pt x="488188" y="265922"/>
                  </a:lnTo>
                  <a:lnTo>
                    <a:pt x="509287" y="254375"/>
                  </a:lnTo>
                  <a:lnTo>
                    <a:pt x="527256" y="239744"/>
                  </a:lnTo>
                  <a:lnTo>
                    <a:pt x="542105" y="222041"/>
                  </a:lnTo>
                  <a:lnTo>
                    <a:pt x="553847" y="201279"/>
                  </a:lnTo>
                  <a:lnTo>
                    <a:pt x="557059" y="192643"/>
                  </a:lnTo>
                  <a:lnTo>
                    <a:pt x="446277" y="192643"/>
                  </a:lnTo>
                  <a:lnTo>
                    <a:pt x="445133" y="173688"/>
                  </a:lnTo>
                  <a:lnTo>
                    <a:pt x="442795" y="135778"/>
                  </a:lnTo>
                  <a:lnTo>
                    <a:pt x="441578" y="116824"/>
                  </a:lnTo>
                  <a:lnTo>
                    <a:pt x="458977" y="109204"/>
                  </a:lnTo>
                  <a:lnTo>
                    <a:pt x="467691" y="106058"/>
                  </a:lnTo>
                  <a:lnTo>
                    <a:pt x="474964" y="104997"/>
                  </a:lnTo>
                  <a:lnTo>
                    <a:pt x="570587" y="104997"/>
                  </a:lnTo>
                  <a:lnTo>
                    <a:pt x="570483" y="95742"/>
                  </a:lnTo>
                  <a:lnTo>
                    <a:pt x="562086" y="45450"/>
                  </a:lnTo>
                  <a:lnTo>
                    <a:pt x="531610" y="3942"/>
                  </a:lnTo>
                  <a:lnTo>
                    <a:pt x="516889" y="0"/>
                  </a:lnTo>
                  <a:close/>
                </a:path>
                <a:path w="633095" h="579119">
                  <a:moveTo>
                    <a:pt x="625728" y="230870"/>
                  </a:moveTo>
                  <a:lnTo>
                    <a:pt x="549148" y="264779"/>
                  </a:lnTo>
                  <a:lnTo>
                    <a:pt x="556387" y="383397"/>
                  </a:lnTo>
                  <a:lnTo>
                    <a:pt x="632968" y="349615"/>
                  </a:lnTo>
                  <a:lnTo>
                    <a:pt x="625728" y="230870"/>
                  </a:lnTo>
                  <a:close/>
                </a:path>
                <a:path w="633095" h="579119">
                  <a:moveTo>
                    <a:pt x="570587" y="104997"/>
                  </a:moveTo>
                  <a:lnTo>
                    <a:pt x="474964" y="104997"/>
                  </a:lnTo>
                  <a:lnTo>
                    <a:pt x="480784" y="106007"/>
                  </a:lnTo>
                  <a:lnTo>
                    <a:pt x="485140" y="109077"/>
                  </a:lnTo>
                  <a:lnTo>
                    <a:pt x="488303" y="113744"/>
                  </a:lnTo>
                  <a:lnTo>
                    <a:pt x="490728" y="119364"/>
                  </a:lnTo>
                  <a:lnTo>
                    <a:pt x="492390" y="125936"/>
                  </a:lnTo>
                  <a:lnTo>
                    <a:pt x="493268" y="133461"/>
                  </a:lnTo>
                  <a:lnTo>
                    <a:pt x="493266" y="141434"/>
                  </a:lnTo>
                  <a:lnTo>
                    <a:pt x="477329" y="176276"/>
                  </a:lnTo>
                  <a:lnTo>
                    <a:pt x="451103" y="190484"/>
                  </a:lnTo>
                  <a:lnTo>
                    <a:pt x="446277" y="192643"/>
                  </a:lnTo>
                  <a:lnTo>
                    <a:pt x="557059" y="192643"/>
                  </a:lnTo>
                  <a:lnTo>
                    <a:pt x="562518" y="177966"/>
                  </a:lnTo>
                  <a:lnTo>
                    <a:pt x="568166" y="152606"/>
                  </a:lnTo>
                  <a:lnTo>
                    <a:pt x="570742" y="125936"/>
                  </a:lnTo>
                  <a:lnTo>
                    <a:pt x="570633" y="109077"/>
                  </a:lnTo>
                  <a:lnTo>
                    <a:pt x="570587" y="104997"/>
                  </a:lnTo>
                  <a:close/>
                </a:path>
                <a:path w="633095" h="579119">
                  <a:moveTo>
                    <a:pt x="81788" y="183753"/>
                  </a:moveTo>
                  <a:lnTo>
                    <a:pt x="0" y="219821"/>
                  </a:lnTo>
                  <a:lnTo>
                    <a:pt x="114426" y="578723"/>
                  </a:lnTo>
                  <a:lnTo>
                    <a:pt x="197866" y="541766"/>
                  </a:lnTo>
                  <a:lnTo>
                    <a:pt x="212663" y="440420"/>
                  </a:lnTo>
                  <a:lnTo>
                    <a:pt x="149478" y="440420"/>
                  </a:lnTo>
                  <a:lnTo>
                    <a:pt x="81788" y="183753"/>
                  </a:lnTo>
                  <a:close/>
                </a:path>
                <a:path w="633095" h="579119">
                  <a:moveTo>
                    <a:pt x="332486" y="360410"/>
                  </a:moveTo>
                  <a:lnTo>
                    <a:pt x="255904" y="394192"/>
                  </a:lnTo>
                  <a:lnTo>
                    <a:pt x="263144" y="512937"/>
                  </a:lnTo>
                  <a:lnTo>
                    <a:pt x="339725" y="479155"/>
                  </a:lnTo>
                  <a:lnTo>
                    <a:pt x="332486" y="360410"/>
                  </a:lnTo>
                  <a:close/>
                </a:path>
                <a:path w="633095" h="579119">
                  <a:moveTo>
                    <a:pt x="261747" y="104251"/>
                  </a:moveTo>
                  <a:lnTo>
                    <a:pt x="181991" y="139430"/>
                  </a:lnTo>
                  <a:lnTo>
                    <a:pt x="149478" y="440420"/>
                  </a:lnTo>
                  <a:lnTo>
                    <a:pt x="212663" y="440420"/>
                  </a:lnTo>
                  <a:lnTo>
                    <a:pt x="261747" y="10425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7861562" y="2818900"/>
              <a:ext cx="92946" cy="16165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7568319" y="2948440"/>
              <a:ext cx="92946" cy="161653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7316978" y="2592593"/>
              <a:ext cx="570865" cy="579120"/>
            </a:xfrm>
            <a:custGeom>
              <a:avLst/>
              <a:gdLst/>
              <a:ahLst/>
              <a:cxnLst/>
              <a:rect l="l" t="t" r="r" b="b"/>
              <a:pathLst>
                <a:path w="570865" h="579119">
                  <a:moveTo>
                    <a:pt x="441578" y="116824"/>
                  </a:moveTo>
                  <a:lnTo>
                    <a:pt x="442795" y="135778"/>
                  </a:lnTo>
                  <a:lnTo>
                    <a:pt x="443976" y="154733"/>
                  </a:lnTo>
                  <a:lnTo>
                    <a:pt x="445133" y="173688"/>
                  </a:lnTo>
                  <a:lnTo>
                    <a:pt x="446277" y="192643"/>
                  </a:lnTo>
                  <a:lnTo>
                    <a:pt x="451103" y="190484"/>
                  </a:lnTo>
                  <a:lnTo>
                    <a:pt x="487425" y="163687"/>
                  </a:lnTo>
                  <a:lnTo>
                    <a:pt x="493268" y="133461"/>
                  </a:lnTo>
                  <a:lnTo>
                    <a:pt x="492390" y="125936"/>
                  </a:lnTo>
                  <a:lnTo>
                    <a:pt x="474964" y="104997"/>
                  </a:lnTo>
                  <a:lnTo>
                    <a:pt x="467691" y="106058"/>
                  </a:lnTo>
                  <a:lnTo>
                    <a:pt x="458977" y="109204"/>
                  </a:lnTo>
                  <a:lnTo>
                    <a:pt x="453136" y="111744"/>
                  </a:lnTo>
                  <a:lnTo>
                    <a:pt x="447421" y="114284"/>
                  </a:lnTo>
                  <a:lnTo>
                    <a:pt x="441578" y="116824"/>
                  </a:lnTo>
                  <a:close/>
                </a:path>
                <a:path w="570865" h="579119">
                  <a:moveTo>
                    <a:pt x="356489" y="62468"/>
                  </a:moveTo>
                  <a:lnTo>
                    <a:pt x="418480" y="35036"/>
                  </a:lnTo>
                  <a:lnTo>
                    <a:pt x="480568" y="7604"/>
                  </a:lnTo>
                  <a:lnTo>
                    <a:pt x="516889" y="0"/>
                  </a:lnTo>
                  <a:lnTo>
                    <a:pt x="531610" y="3942"/>
                  </a:lnTo>
                  <a:lnTo>
                    <a:pt x="562086" y="45450"/>
                  </a:lnTo>
                  <a:lnTo>
                    <a:pt x="570483" y="95742"/>
                  </a:lnTo>
                  <a:lnTo>
                    <a:pt x="570813" y="125198"/>
                  </a:lnTo>
                  <a:lnTo>
                    <a:pt x="568166" y="152606"/>
                  </a:lnTo>
                  <a:lnTo>
                    <a:pt x="553847" y="201279"/>
                  </a:lnTo>
                  <a:lnTo>
                    <a:pt x="527256" y="239744"/>
                  </a:lnTo>
                  <a:lnTo>
                    <a:pt x="488188" y="265922"/>
                  </a:lnTo>
                  <a:lnTo>
                    <a:pt x="479063" y="269922"/>
                  </a:lnTo>
                  <a:lnTo>
                    <a:pt x="469963" y="273923"/>
                  </a:lnTo>
                  <a:lnTo>
                    <a:pt x="460863" y="277923"/>
                  </a:lnTo>
                  <a:lnTo>
                    <a:pt x="451739" y="281924"/>
                  </a:lnTo>
                  <a:lnTo>
                    <a:pt x="453931" y="317908"/>
                  </a:lnTo>
                  <a:lnTo>
                    <a:pt x="456136" y="353869"/>
                  </a:lnTo>
                  <a:lnTo>
                    <a:pt x="458364" y="389830"/>
                  </a:lnTo>
                  <a:lnTo>
                    <a:pt x="460628" y="425815"/>
                  </a:lnTo>
                  <a:lnTo>
                    <a:pt x="440648" y="434580"/>
                  </a:lnTo>
                  <a:lnTo>
                    <a:pt x="420703" y="443357"/>
                  </a:lnTo>
                  <a:lnTo>
                    <a:pt x="400782" y="452157"/>
                  </a:lnTo>
                  <a:lnTo>
                    <a:pt x="380873" y="460994"/>
                  </a:lnTo>
                  <a:lnTo>
                    <a:pt x="377825" y="411178"/>
                  </a:lnTo>
                  <a:lnTo>
                    <a:pt x="359536" y="112283"/>
                  </a:lnTo>
                  <a:lnTo>
                    <a:pt x="356489" y="62468"/>
                  </a:lnTo>
                  <a:close/>
                </a:path>
                <a:path w="570865" h="579119">
                  <a:moveTo>
                    <a:pt x="0" y="219821"/>
                  </a:moveTo>
                  <a:lnTo>
                    <a:pt x="20476" y="210845"/>
                  </a:lnTo>
                  <a:lnTo>
                    <a:pt x="40941" y="201834"/>
                  </a:lnTo>
                  <a:lnTo>
                    <a:pt x="61382" y="192799"/>
                  </a:lnTo>
                  <a:lnTo>
                    <a:pt x="81788" y="183753"/>
                  </a:lnTo>
                  <a:lnTo>
                    <a:pt x="95338" y="235098"/>
                  </a:lnTo>
                  <a:lnTo>
                    <a:pt x="108870" y="286426"/>
                  </a:lnTo>
                  <a:lnTo>
                    <a:pt x="122396" y="337747"/>
                  </a:lnTo>
                  <a:lnTo>
                    <a:pt x="135928" y="389074"/>
                  </a:lnTo>
                  <a:lnTo>
                    <a:pt x="149478" y="440420"/>
                  </a:lnTo>
                  <a:lnTo>
                    <a:pt x="154885" y="390255"/>
                  </a:lnTo>
                  <a:lnTo>
                    <a:pt x="160306" y="340090"/>
                  </a:lnTo>
                  <a:lnTo>
                    <a:pt x="165734" y="289925"/>
                  </a:lnTo>
                  <a:lnTo>
                    <a:pt x="171163" y="239760"/>
                  </a:lnTo>
                  <a:lnTo>
                    <a:pt x="176584" y="189595"/>
                  </a:lnTo>
                  <a:lnTo>
                    <a:pt x="181991" y="139430"/>
                  </a:lnTo>
                  <a:lnTo>
                    <a:pt x="201971" y="130665"/>
                  </a:lnTo>
                  <a:lnTo>
                    <a:pt x="221916" y="121888"/>
                  </a:lnTo>
                  <a:lnTo>
                    <a:pt x="241837" y="113087"/>
                  </a:lnTo>
                  <a:lnTo>
                    <a:pt x="261747" y="104251"/>
                  </a:lnTo>
                  <a:lnTo>
                    <a:pt x="254639" y="152887"/>
                  </a:lnTo>
                  <a:lnTo>
                    <a:pt x="247539" y="201515"/>
                  </a:lnTo>
                  <a:lnTo>
                    <a:pt x="240443" y="250136"/>
                  </a:lnTo>
                  <a:lnTo>
                    <a:pt x="233351" y="298751"/>
                  </a:lnTo>
                  <a:lnTo>
                    <a:pt x="226261" y="347360"/>
                  </a:lnTo>
                  <a:lnTo>
                    <a:pt x="219169" y="395965"/>
                  </a:lnTo>
                  <a:lnTo>
                    <a:pt x="212073" y="444567"/>
                  </a:lnTo>
                  <a:lnTo>
                    <a:pt x="204973" y="493167"/>
                  </a:lnTo>
                  <a:lnTo>
                    <a:pt x="197866" y="541766"/>
                  </a:lnTo>
                  <a:lnTo>
                    <a:pt x="177006" y="551005"/>
                  </a:lnTo>
                  <a:lnTo>
                    <a:pt x="156146" y="560244"/>
                  </a:lnTo>
                  <a:lnTo>
                    <a:pt x="135286" y="569483"/>
                  </a:lnTo>
                  <a:lnTo>
                    <a:pt x="114426" y="578723"/>
                  </a:lnTo>
                  <a:lnTo>
                    <a:pt x="98051" y="527451"/>
                  </a:lnTo>
                  <a:lnTo>
                    <a:pt x="81689" y="476179"/>
                  </a:lnTo>
                  <a:lnTo>
                    <a:pt x="65337" y="424907"/>
                  </a:lnTo>
                  <a:lnTo>
                    <a:pt x="48995" y="373636"/>
                  </a:lnTo>
                  <a:lnTo>
                    <a:pt x="32660" y="322364"/>
                  </a:lnTo>
                  <a:lnTo>
                    <a:pt x="16328" y="271092"/>
                  </a:lnTo>
                  <a:lnTo>
                    <a:pt x="0" y="219821"/>
                  </a:lnTo>
                  <a:close/>
                </a:path>
              </a:pathLst>
            </a:custGeom>
            <a:ln w="9126">
              <a:solidFill>
                <a:srgbClr val="CC99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6791578" y="3996690"/>
              <a:ext cx="394970" cy="403225"/>
            </a:xfrm>
            <a:custGeom>
              <a:avLst/>
              <a:gdLst/>
              <a:ahLst/>
              <a:cxnLst/>
              <a:rect l="l" t="t" r="r" b="b"/>
              <a:pathLst>
                <a:path w="394970" h="403225">
                  <a:moveTo>
                    <a:pt x="122300" y="98425"/>
                  </a:moveTo>
                  <a:lnTo>
                    <a:pt x="0" y="152781"/>
                  </a:lnTo>
                  <a:lnTo>
                    <a:pt x="6450" y="256921"/>
                  </a:lnTo>
                  <a:lnTo>
                    <a:pt x="15367" y="402717"/>
                  </a:lnTo>
                  <a:lnTo>
                    <a:pt x="67691" y="379476"/>
                  </a:lnTo>
                  <a:lnTo>
                    <a:pt x="61595" y="280162"/>
                  </a:lnTo>
                  <a:lnTo>
                    <a:pt x="121412" y="253619"/>
                  </a:lnTo>
                  <a:lnTo>
                    <a:pt x="119611" y="224282"/>
                  </a:lnTo>
                  <a:lnTo>
                    <a:pt x="58166" y="224282"/>
                  </a:lnTo>
                  <a:lnTo>
                    <a:pt x="57596" y="215348"/>
                  </a:lnTo>
                  <a:lnTo>
                    <a:pt x="56505" y="197528"/>
                  </a:lnTo>
                  <a:lnTo>
                    <a:pt x="56006" y="188595"/>
                  </a:lnTo>
                  <a:lnTo>
                    <a:pt x="125984" y="157480"/>
                  </a:lnTo>
                  <a:lnTo>
                    <a:pt x="122300" y="98425"/>
                  </a:lnTo>
                  <a:close/>
                </a:path>
                <a:path w="394970" h="403225">
                  <a:moveTo>
                    <a:pt x="171450" y="256921"/>
                  </a:moveTo>
                  <a:lnTo>
                    <a:pt x="121157" y="279273"/>
                  </a:lnTo>
                  <a:lnTo>
                    <a:pt x="125729" y="353695"/>
                  </a:lnTo>
                  <a:lnTo>
                    <a:pt x="175895" y="331343"/>
                  </a:lnTo>
                  <a:lnTo>
                    <a:pt x="174825" y="312767"/>
                  </a:lnTo>
                  <a:lnTo>
                    <a:pt x="171450" y="256921"/>
                  </a:lnTo>
                  <a:close/>
                </a:path>
                <a:path w="394970" h="403225">
                  <a:moveTo>
                    <a:pt x="226314" y="52324"/>
                  </a:moveTo>
                  <a:lnTo>
                    <a:pt x="172593" y="76200"/>
                  </a:lnTo>
                  <a:lnTo>
                    <a:pt x="246888" y="299847"/>
                  </a:lnTo>
                  <a:lnTo>
                    <a:pt x="301625" y="275590"/>
                  </a:lnTo>
                  <a:lnTo>
                    <a:pt x="311378" y="212598"/>
                  </a:lnTo>
                  <a:lnTo>
                    <a:pt x="270128" y="212598"/>
                  </a:lnTo>
                  <a:lnTo>
                    <a:pt x="226314" y="52324"/>
                  </a:lnTo>
                  <a:close/>
                </a:path>
                <a:path w="394970" h="403225">
                  <a:moveTo>
                    <a:pt x="390144" y="159766"/>
                  </a:moveTo>
                  <a:lnTo>
                    <a:pt x="339851" y="182118"/>
                  </a:lnTo>
                  <a:lnTo>
                    <a:pt x="344424" y="256540"/>
                  </a:lnTo>
                  <a:lnTo>
                    <a:pt x="394716" y="234315"/>
                  </a:lnTo>
                  <a:lnTo>
                    <a:pt x="390144" y="159766"/>
                  </a:lnTo>
                  <a:close/>
                </a:path>
                <a:path w="394970" h="403225">
                  <a:moveTo>
                    <a:pt x="117982" y="197739"/>
                  </a:moveTo>
                  <a:lnTo>
                    <a:pt x="58166" y="224282"/>
                  </a:lnTo>
                  <a:lnTo>
                    <a:pt x="119611" y="224282"/>
                  </a:lnTo>
                  <a:lnTo>
                    <a:pt x="117982" y="197739"/>
                  </a:lnTo>
                  <a:close/>
                </a:path>
                <a:path w="394970" h="403225">
                  <a:moveTo>
                    <a:pt x="344297" y="0"/>
                  </a:moveTo>
                  <a:lnTo>
                    <a:pt x="291973" y="23114"/>
                  </a:lnTo>
                  <a:lnTo>
                    <a:pt x="286523" y="70526"/>
                  </a:lnTo>
                  <a:lnTo>
                    <a:pt x="270128" y="212598"/>
                  </a:lnTo>
                  <a:lnTo>
                    <a:pt x="311378" y="212598"/>
                  </a:lnTo>
                  <a:lnTo>
                    <a:pt x="344297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7126867" y="4151892"/>
              <a:ext cx="63990" cy="10590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6908173" y="4249047"/>
              <a:ext cx="63863" cy="10590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6791578" y="3996690"/>
              <a:ext cx="344805" cy="403225"/>
            </a:xfrm>
            <a:custGeom>
              <a:avLst/>
              <a:gdLst/>
              <a:ahLst/>
              <a:cxnLst/>
              <a:rect l="l" t="t" r="r" b="b"/>
              <a:pathLst>
                <a:path w="344804" h="403225">
                  <a:moveTo>
                    <a:pt x="172593" y="76200"/>
                  </a:moveTo>
                  <a:lnTo>
                    <a:pt x="186023" y="70219"/>
                  </a:lnTo>
                  <a:lnTo>
                    <a:pt x="199453" y="64262"/>
                  </a:lnTo>
                  <a:lnTo>
                    <a:pt x="212883" y="58304"/>
                  </a:lnTo>
                  <a:lnTo>
                    <a:pt x="226314" y="52324"/>
                  </a:lnTo>
                  <a:lnTo>
                    <a:pt x="237267" y="92404"/>
                  </a:lnTo>
                  <a:lnTo>
                    <a:pt x="248221" y="132461"/>
                  </a:lnTo>
                  <a:lnTo>
                    <a:pt x="259175" y="172517"/>
                  </a:lnTo>
                  <a:lnTo>
                    <a:pt x="270128" y="212598"/>
                  </a:lnTo>
                  <a:lnTo>
                    <a:pt x="275578" y="165256"/>
                  </a:lnTo>
                  <a:lnTo>
                    <a:pt x="281050" y="117903"/>
                  </a:lnTo>
                  <a:lnTo>
                    <a:pt x="286523" y="70526"/>
                  </a:lnTo>
                  <a:lnTo>
                    <a:pt x="291973" y="23114"/>
                  </a:lnTo>
                  <a:lnTo>
                    <a:pt x="305024" y="17305"/>
                  </a:lnTo>
                  <a:lnTo>
                    <a:pt x="318087" y="11509"/>
                  </a:lnTo>
                  <a:lnTo>
                    <a:pt x="331174" y="5736"/>
                  </a:lnTo>
                  <a:lnTo>
                    <a:pt x="344297" y="0"/>
                  </a:lnTo>
                  <a:lnTo>
                    <a:pt x="335762" y="55105"/>
                  </a:lnTo>
                  <a:lnTo>
                    <a:pt x="327228" y="110229"/>
                  </a:lnTo>
                  <a:lnTo>
                    <a:pt x="318693" y="165360"/>
                  </a:lnTo>
                  <a:lnTo>
                    <a:pt x="310159" y="220484"/>
                  </a:lnTo>
                  <a:lnTo>
                    <a:pt x="301625" y="275590"/>
                  </a:lnTo>
                  <a:lnTo>
                    <a:pt x="260602" y="293824"/>
                  </a:lnTo>
                  <a:lnTo>
                    <a:pt x="246888" y="299847"/>
                  </a:lnTo>
                  <a:lnTo>
                    <a:pt x="232028" y="255117"/>
                  </a:lnTo>
                  <a:lnTo>
                    <a:pt x="217169" y="210388"/>
                  </a:lnTo>
                  <a:lnTo>
                    <a:pt x="202310" y="165658"/>
                  </a:lnTo>
                  <a:lnTo>
                    <a:pt x="187451" y="120929"/>
                  </a:lnTo>
                  <a:lnTo>
                    <a:pt x="172593" y="76200"/>
                  </a:lnTo>
                  <a:close/>
                </a:path>
                <a:path w="344804" h="403225">
                  <a:moveTo>
                    <a:pt x="0" y="152781"/>
                  </a:moveTo>
                  <a:lnTo>
                    <a:pt x="30575" y="139180"/>
                  </a:lnTo>
                  <a:lnTo>
                    <a:pt x="61150" y="125603"/>
                  </a:lnTo>
                  <a:lnTo>
                    <a:pt x="91725" y="112025"/>
                  </a:lnTo>
                  <a:lnTo>
                    <a:pt x="122300" y="98425"/>
                  </a:lnTo>
                  <a:lnTo>
                    <a:pt x="123233" y="113188"/>
                  </a:lnTo>
                  <a:lnTo>
                    <a:pt x="124142" y="127952"/>
                  </a:lnTo>
                  <a:lnTo>
                    <a:pt x="125051" y="142716"/>
                  </a:lnTo>
                  <a:lnTo>
                    <a:pt x="90947" y="173085"/>
                  </a:lnTo>
                  <a:lnTo>
                    <a:pt x="56006" y="188595"/>
                  </a:lnTo>
                  <a:lnTo>
                    <a:pt x="56505" y="197528"/>
                  </a:lnTo>
                  <a:lnTo>
                    <a:pt x="57038" y="206438"/>
                  </a:lnTo>
                  <a:lnTo>
                    <a:pt x="57596" y="215348"/>
                  </a:lnTo>
                  <a:lnTo>
                    <a:pt x="58166" y="224282"/>
                  </a:lnTo>
                  <a:lnTo>
                    <a:pt x="73120" y="217687"/>
                  </a:lnTo>
                  <a:lnTo>
                    <a:pt x="88074" y="211058"/>
                  </a:lnTo>
                  <a:lnTo>
                    <a:pt x="103028" y="204404"/>
                  </a:lnTo>
                  <a:lnTo>
                    <a:pt x="117982" y="197739"/>
                  </a:lnTo>
                  <a:lnTo>
                    <a:pt x="118840" y="211720"/>
                  </a:lnTo>
                  <a:lnTo>
                    <a:pt x="119697" y="225679"/>
                  </a:lnTo>
                  <a:lnTo>
                    <a:pt x="120554" y="239637"/>
                  </a:lnTo>
                  <a:lnTo>
                    <a:pt x="121412" y="253619"/>
                  </a:lnTo>
                  <a:lnTo>
                    <a:pt x="106457" y="260266"/>
                  </a:lnTo>
                  <a:lnTo>
                    <a:pt x="91503" y="266890"/>
                  </a:lnTo>
                  <a:lnTo>
                    <a:pt x="76549" y="273514"/>
                  </a:lnTo>
                  <a:lnTo>
                    <a:pt x="61595" y="280162"/>
                  </a:lnTo>
                  <a:lnTo>
                    <a:pt x="63119" y="305002"/>
                  </a:lnTo>
                  <a:lnTo>
                    <a:pt x="64643" y="329819"/>
                  </a:lnTo>
                  <a:lnTo>
                    <a:pt x="66167" y="354635"/>
                  </a:lnTo>
                  <a:lnTo>
                    <a:pt x="67691" y="379476"/>
                  </a:lnTo>
                  <a:lnTo>
                    <a:pt x="54621" y="385286"/>
                  </a:lnTo>
                  <a:lnTo>
                    <a:pt x="41528" y="391096"/>
                  </a:lnTo>
                  <a:lnTo>
                    <a:pt x="28436" y="396906"/>
                  </a:lnTo>
                  <a:lnTo>
                    <a:pt x="15367" y="402717"/>
                  </a:lnTo>
                  <a:lnTo>
                    <a:pt x="12317" y="352729"/>
                  </a:lnTo>
                  <a:lnTo>
                    <a:pt x="9262" y="302742"/>
                  </a:lnTo>
                  <a:lnTo>
                    <a:pt x="6195" y="252755"/>
                  </a:lnTo>
                  <a:lnTo>
                    <a:pt x="3109" y="202768"/>
                  </a:lnTo>
                  <a:lnTo>
                    <a:pt x="0" y="152781"/>
                  </a:lnTo>
                  <a:close/>
                </a:path>
              </a:pathLst>
            </a:custGeom>
            <a:ln w="9126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4660900" y="3979054"/>
              <a:ext cx="336550" cy="442595"/>
            </a:xfrm>
            <a:custGeom>
              <a:avLst/>
              <a:gdLst/>
              <a:ahLst/>
              <a:cxnLst/>
              <a:rect l="l" t="t" r="r" b="b"/>
              <a:pathLst>
                <a:path w="336550" h="442595">
                  <a:moveTo>
                    <a:pt x="309245" y="375648"/>
                  </a:moveTo>
                  <a:lnTo>
                    <a:pt x="309245" y="425940"/>
                  </a:lnTo>
                  <a:lnTo>
                    <a:pt x="336550" y="442196"/>
                  </a:lnTo>
                  <a:lnTo>
                    <a:pt x="336550" y="391904"/>
                  </a:lnTo>
                  <a:lnTo>
                    <a:pt x="309245" y="375648"/>
                  </a:lnTo>
                  <a:close/>
                </a:path>
                <a:path w="336550" h="442595">
                  <a:moveTo>
                    <a:pt x="180975" y="86596"/>
                  </a:moveTo>
                  <a:lnTo>
                    <a:pt x="189429" y="135427"/>
                  </a:lnTo>
                  <a:lnTo>
                    <a:pt x="231775" y="379458"/>
                  </a:lnTo>
                  <a:lnTo>
                    <a:pt x="262509" y="397873"/>
                  </a:lnTo>
                  <a:lnTo>
                    <a:pt x="279336" y="321038"/>
                  </a:lnTo>
                  <a:lnTo>
                    <a:pt x="248158" y="321038"/>
                  </a:lnTo>
                  <a:lnTo>
                    <a:pt x="239111" y="267106"/>
                  </a:lnTo>
                  <a:lnTo>
                    <a:pt x="221065" y="159196"/>
                  </a:lnTo>
                  <a:lnTo>
                    <a:pt x="212089" y="105265"/>
                  </a:lnTo>
                  <a:lnTo>
                    <a:pt x="180975" y="86596"/>
                  </a:lnTo>
                  <a:close/>
                </a:path>
                <a:path w="336550" h="442595">
                  <a:moveTo>
                    <a:pt x="282955" y="147683"/>
                  </a:moveTo>
                  <a:lnTo>
                    <a:pt x="274214" y="191021"/>
                  </a:lnTo>
                  <a:lnTo>
                    <a:pt x="265509" y="234360"/>
                  </a:lnTo>
                  <a:lnTo>
                    <a:pt x="248158" y="321038"/>
                  </a:lnTo>
                  <a:lnTo>
                    <a:pt x="279336" y="321038"/>
                  </a:lnTo>
                  <a:lnTo>
                    <a:pt x="313436" y="165971"/>
                  </a:lnTo>
                  <a:lnTo>
                    <a:pt x="282955" y="147683"/>
                  </a:lnTo>
                  <a:close/>
                </a:path>
                <a:path w="336550" h="442595">
                  <a:moveTo>
                    <a:pt x="139573" y="274048"/>
                  </a:moveTo>
                  <a:lnTo>
                    <a:pt x="139573" y="324340"/>
                  </a:lnTo>
                  <a:lnTo>
                    <a:pt x="166877" y="340723"/>
                  </a:lnTo>
                  <a:lnTo>
                    <a:pt x="166877" y="290304"/>
                  </a:lnTo>
                  <a:lnTo>
                    <a:pt x="139573" y="274048"/>
                  </a:lnTo>
                  <a:close/>
                </a:path>
                <a:path w="336550" h="442595">
                  <a:moveTo>
                    <a:pt x="0" y="155303"/>
                  </a:moveTo>
                  <a:lnTo>
                    <a:pt x="5730" y="197562"/>
                  </a:lnTo>
                  <a:lnTo>
                    <a:pt x="25294" y="247610"/>
                  </a:lnTo>
                  <a:lnTo>
                    <a:pt x="58674" y="280525"/>
                  </a:lnTo>
                  <a:lnTo>
                    <a:pt x="83087" y="289776"/>
                  </a:lnTo>
                  <a:lnTo>
                    <a:pt x="89662" y="289542"/>
                  </a:lnTo>
                  <a:lnTo>
                    <a:pt x="113998" y="254410"/>
                  </a:lnTo>
                  <a:lnTo>
                    <a:pt x="115363" y="242044"/>
                  </a:lnTo>
                  <a:lnTo>
                    <a:pt x="75311" y="242044"/>
                  </a:lnTo>
                  <a:lnTo>
                    <a:pt x="68325" y="241536"/>
                  </a:lnTo>
                  <a:lnTo>
                    <a:pt x="38226" y="211310"/>
                  </a:lnTo>
                  <a:lnTo>
                    <a:pt x="27939" y="167114"/>
                  </a:lnTo>
                  <a:lnTo>
                    <a:pt x="0" y="155303"/>
                  </a:lnTo>
                  <a:close/>
                </a:path>
                <a:path w="336550" h="442595">
                  <a:moveTo>
                    <a:pt x="35180" y="0"/>
                  </a:moveTo>
                  <a:lnTo>
                    <a:pt x="6730" y="31684"/>
                  </a:lnTo>
                  <a:lnTo>
                    <a:pt x="5287" y="51671"/>
                  </a:lnTo>
                  <a:lnTo>
                    <a:pt x="6018" y="65595"/>
                  </a:lnTo>
                  <a:lnTo>
                    <a:pt x="18287" y="110726"/>
                  </a:lnTo>
                  <a:lnTo>
                    <a:pt x="40004" y="144212"/>
                  </a:lnTo>
                  <a:lnTo>
                    <a:pt x="58836" y="164853"/>
                  </a:lnTo>
                  <a:lnTo>
                    <a:pt x="65405" y="171956"/>
                  </a:lnTo>
                  <a:lnTo>
                    <a:pt x="85978" y="204452"/>
                  </a:lnTo>
                  <a:lnTo>
                    <a:pt x="86995" y="226169"/>
                  </a:lnTo>
                  <a:lnTo>
                    <a:pt x="84582" y="233281"/>
                  </a:lnTo>
                  <a:lnTo>
                    <a:pt x="75311" y="242044"/>
                  </a:lnTo>
                  <a:lnTo>
                    <a:pt x="115363" y="242044"/>
                  </a:lnTo>
                  <a:lnTo>
                    <a:pt x="115602" y="235948"/>
                  </a:lnTo>
                  <a:lnTo>
                    <a:pt x="115636" y="231473"/>
                  </a:lnTo>
                  <a:lnTo>
                    <a:pt x="115339" y="221416"/>
                  </a:lnTo>
                  <a:lnTo>
                    <a:pt x="106916" y="178490"/>
                  </a:lnTo>
                  <a:lnTo>
                    <a:pt x="88624" y="143990"/>
                  </a:lnTo>
                  <a:lnTo>
                    <a:pt x="53742" y="104572"/>
                  </a:lnTo>
                  <a:lnTo>
                    <a:pt x="46180" y="95629"/>
                  </a:lnTo>
                  <a:lnTo>
                    <a:pt x="40546" y="87947"/>
                  </a:lnTo>
                  <a:lnTo>
                    <a:pt x="36829" y="81516"/>
                  </a:lnTo>
                  <a:lnTo>
                    <a:pt x="34036" y="75420"/>
                  </a:lnTo>
                  <a:lnTo>
                    <a:pt x="32638" y="69197"/>
                  </a:lnTo>
                  <a:lnTo>
                    <a:pt x="32638" y="56243"/>
                  </a:lnTo>
                  <a:lnTo>
                    <a:pt x="34162" y="51671"/>
                  </a:lnTo>
                  <a:lnTo>
                    <a:pt x="37211" y="49385"/>
                  </a:lnTo>
                  <a:lnTo>
                    <a:pt x="41910" y="45956"/>
                  </a:lnTo>
                  <a:lnTo>
                    <a:pt x="93143" y="45956"/>
                  </a:lnTo>
                  <a:lnTo>
                    <a:pt x="89812" y="39808"/>
                  </a:lnTo>
                  <a:lnTo>
                    <a:pt x="57023" y="7983"/>
                  </a:lnTo>
                  <a:lnTo>
                    <a:pt x="41862" y="1172"/>
                  </a:lnTo>
                  <a:lnTo>
                    <a:pt x="35180" y="0"/>
                  </a:lnTo>
                  <a:close/>
                </a:path>
                <a:path w="336550" h="442595">
                  <a:moveTo>
                    <a:pt x="93143" y="45956"/>
                  </a:moveTo>
                  <a:lnTo>
                    <a:pt x="41910" y="45956"/>
                  </a:lnTo>
                  <a:lnTo>
                    <a:pt x="48387" y="46718"/>
                  </a:lnTo>
                  <a:lnTo>
                    <a:pt x="56769" y="51671"/>
                  </a:lnTo>
                  <a:lnTo>
                    <a:pt x="79978" y="86135"/>
                  </a:lnTo>
                  <a:lnTo>
                    <a:pt x="82930" y="105265"/>
                  </a:lnTo>
                  <a:lnTo>
                    <a:pt x="111633" y="120124"/>
                  </a:lnTo>
                  <a:lnTo>
                    <a:pt x="110464" y="102264"/>
                  </a:lnTo>
                  <a:lnTo>
                    <a:pt x="107711" y="85262"/>
                  </a:lnTo>
                  <a:lnTo>
                    <a:pt x="103364" y="69117"/>
                  </a:lnTo>
                  <a:lnTo>
                    <a:pt x="97409" y="53830"/>
                  </a:lnTo>
                  <a:lnTo>
                    <a:pt x="93143" y="45956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4660900" y="3979054"/>
              <a:ext cx="336550" cy="442595"/>
            </a:xfrm>
            <a:custGeom>
              <a:avLst/>
              <a:gdLst/>
              <a:ahLst/>
              <a:cxnLst/>
              <a:rect l="l" t="t" r="r" b="b"/>
              <a:pathLst>
                <a:path w="336550" h="442595">
                  <a:moveTo>
                    <a:pt x="309245" y="375648"/>
                  </a:moveTo>
                  <a:lnTo>
                    <a:pt x="316083" y="379724"/>
                  </a:lnTo>
                  <a:lnTo>
                    <a:pt x="322897" y="383776"/>
                  </a:lnTo>
                  <a:lnTo>
                    <a:pt x="329711" y="387828"/>
                  </a:lnTo>
                  <a:lnTo>
                    <a:pt x="336550" y="391904"/>
                  </a:lnTo>
                  <a:lnTo>
                    <a:pt x="336550" y="404477"/>
                  </a:lnTo>
                  <a:lnTo>
                    <a:pt x="336550" y="417050"/>
                  </a:lnTo>
                  <a:lnTo>
                    <a:pt x="336550" y="429623"/>
                  </a:lnTo>
                  <a:lnTo>
                    <a:pt x="336550" y="442196"/>
                  </a:lnTo>
                  <a:lnTo>
                    <a:pt x="329711" y="438120"/>
                  </a:lnTo>
                  <a:lnTo>
                    <a:pt x="322897" y="434068"/>
                  </a:lnTo>
                  <a:lnTo>
                    <a:pt x="316083" y="430016"/>
                  </a:lnTo>
                  <a:lnTo>
                    <a:pt x="309245" y="425940"/>
                  </a:lnTo>
                  <a:lnTo>
                    <a:pt x="309245" y="413367"/>
                  </a:lnTo>
                  <a:lnTo>
                    <a:pt x="309245" y="400794"/>
                  </a:lnTo>
                  <a:lnTo>
                    <a:pt x="309245" y="388221"/>
                  </a:lnTo>
                  <a:lnTo>
                    <a:pt x="309245" y="375648"/>
                  </a:lnTo>
                  <a:close/>
                </a:path>
                <a:path w="336550" h="442595">
                  <a:moveTo>
                    <a:pt x="139573" y="274048"/>
                  </a:moveTo>
                  <a:lnTo>
                    <a:pt x="146429" y="278141"/>
                  </a:lnTo>
                  <a:lnTo>
                    <a:pt x="153273" y="282223"/>
                  </a:lnTo>
                  <a:lnTo>
                    <a:pt x="160093" y="286281"/>
                  </a:lnTo>
                  <a:lnTo>
                    <a:pt x="166877" y="290304"/>
                  </a:lnTo>
                  <a:lnTo>
                    <a:pt x="166877" y="302950"/>
                  </a:lnTo>
                  <a:lnTo>
                    <a:pt x="166877" y="315561"/>
                  </a:lnTo>
                  <a:lnTo>
                    <a:pt x="166877" y="328148"/>
                  </a:lnTo>
                  <a:lnTo>
                    <a:pt x="166877" y="340723"/>
                  </a:lnTo>
                  <a:lnTo>
                    <a:pt x="160093" y="336627"/>
                  </a:lnTo>
                  <a:lnTo>
                    <a:pt x="153273" y="332531"/>
                  </a:lnTo>
                  <a:lnTo>
                    <a:pt x="146429" y="328435"/>
                  </a:lnTo>
                  <a:lnTo>
                    <a:pt x="139573" y="324340"/>
                  </a:lnTo>
                  <a:lnTo>
                    <a:pt x="139573" y="311767"/>
                  </a:lnTo>
                  <a:lnTo>
                    <a:pt x="139573" y="299194"/>
                  </a:lnTo>
                  <a:lnTo>
                    <a:pt x="139573" y="286621"/>
                  </a:lnTo>
                  <a:lnTo>
                    <a:pt x="139573" y="274048"/>
                  </a:lnTo>
                  <a:close/>
                </a:path>
                <a:path w="336550" h="442595">
                  <a:moveTo>
                    <a:pt x="180975" y="86596"/>
                  </a:moveTo>
                  <a:lnTo>
                    <a:pt x="188712" y="91263"/>
                  </a:lnTo>
                  <a:lnTo>
                    <a:pt x="196484" y="95930"/>
                  </a:lnTo>
                  <a:lnTo>
                    <a:pt x="204281" y="100597"/>
                  </a:lnTo>
                  <a:lnTo>
                    <a:pt x="212089" y="105265"/>
                  </a:lnTo>
                  <a:lnTo>
                    <a:pt x="221065" y="159196"/>
                  </a:lnTo>
                  <a:lnTo>
                    <a:pt x="230076" y="213151"/>
                  </a:lnTo>
                  <a:lnTo>
                    <a:pt x="239111" y="267106"/>
                  </a:lnTo>
                  <a:lnTo>
                    <a:pt x="248158" y="321038"/>
                  </a:lnTo>
                  <a:lnTo>
                    <a:pt x="256827" y="277699"/>
                  </a:lnTo>
                  <a:lnTo>
                    <a:pt x="265509" y="234360"/>
                  </a:lnTo>
                  <a:lnTo>
                    <a:pt x="274214" y="191021"/>
                  </a:lnTo>
                  <a:lnTo>
                    <a:pt x="282955" y="147683"/>
                  </a:lnTo>
                  <a:lnTo>
                    <a:pt x="290575" y="152255"/>
                  </a:lnTo>
                  <a:lnTo>
                    <a:pt x="298196" y="156827"/>
                  </a:lnTo>
                  <a:lnTo>
                    <a:pt x="305816" y="161399"/>
                  </a:lnTo>
                  <a:lnTo>
                    <a:pt x="313436" y="165971"/>
                  </a:lnTo>
                  <a:lnTo>
                    <a:pt x="303226" y="212363"/>
                  </a:lnTo>
                  <a:lnTo>
                    <a:pt x="293022" y="258738"/>
                  </a:lnTo>
                  <a:lnTo>
                    <a:pt x="282831" y="305106"/>
                  </a:lnTo>
                  <a:lnTo>
                    <a:pt x="272657" y="351480"/>
                  </a:lnTo>
                  <a:lnTo>
                    <a:pt x="262509" y="397873"/>
                  </a:lnTo>
                  <a:lnTo>
                    <a:pt x="254813" y="393299"/>
                  </a:lnTo>
                  <a:lnTo>
                    <a:pt x="247142" y="388713"/>
                  </a:lnTo>
                  <a:lnTo>
                    <a:pt x="239470" y="384103"/>
                  </a:lnTo>
                  <a:lnTo>
                    <a:pt x="231775" y="379458"/>
                  </a:lnTo>
                  <a:lnTo>
                    <a:pt x="223320" y="330680"/>
                  </a:lnTo>
                  <a:lnTo>
                    <a:pt x="214851" y="281884"/>
                  </a:lnTo>
                  <a:lnTo>
                    <a:pt x="206375" y="233074"/>
                  </a:lnTo>
                  <a:lnTo>
                    <a:pt x="197898" y="184254"/>
                  </a:lnTo>
                  <a:lnTo>
                    <a:pt x="189429" y="135427"/>
                  </a:lnTo>
                  <a:lnTo>
                    <a:pt x="180975" y="86596"/>
                  </a:lnTo>
                  <a:close/>
                </a:path>
                <a:path w="336550" h="442595">
                  <a:moveTo>
                    <a:pt x="57023" y="7983"/>
                  </a:moveTo>
                  <a:lnTo>
                    <a:pt x="89812" y="39808"/>
                  </a:lnTo>
                  <a:lnTo>
                    <a:pt x="107711" y="85262"/>
                  </a:lnTo>
                  <a:lnTo>
                    <a:pt x="111633" y="120124"/>
                  </a:lnTo>
                  <a:lnTo>
                    <a:pt x="104469" y="116409"/>
                  </a:lnTo>
                  <a:lnTo>
                    <a:pt x="97281" y="112694"/>
                  </a:lnTo>
                  <a:lnTo>
                    <a:pt x="90094" y="108979"/>
                  </a:lnTo>
                  <a:lnTo>
                    <a:pt x="82930" y="105265"/>
                  </a:lnTo>
                  <a:lnTo>
                    <a:pt x="81716" y="95146"/>
                  </a:lnTo>
                  <a:lnTo>
                    <a:pt x="79978" y="86135"/>
                  </a:lnTo>
                  <a:lnTo>
                    <a:pt x="56769" y="51671"/>
                  </a:lnTo>
                  <a:lnTo>
                    <a:pt x="41910" y="45956"/>
                  </a:lnTo>
                  <a:lnTo>
                    <a:pt x="37211" y="49385"/>
                  </a:lnTo>
                  <a:lnTo>
                    <a:pt x="34162" y="51671"/>
                  </a:lnTo>
                  <a:lnTo>
                    <a:pt x="32638" y="56243"/>
                  </a:lnTo>
                  <a:lnTo>
                    <a:pt x="32638" y="62974"/>
                  </a:lnTo>
                  <a:lnTo>
                    <a:pt x="32638" y="69197"/>
                  </a:lnTo>
                  <a:lnTo>
                    <a:pt x="53742" y="104572"/>
                  </a:lnTo>
                  <a:lnTo>
                    <a:pt x="73054" y="125269"/>
                  </a:lnTo>
                  <a:lnTo>
                    <a:pt x="81518" y="134999"/>
                  </a:lnTo>
                  <a:lnTo>
                    <a:pt x="103266" y="169193"/>
                  </a:lnTo>
                  <a:lnTo>
                    <a:pt x="114268" y="209833"/>
                  </a:lnTo>
                  <a:lnTo>
                    <a:pt x="115697" y="233535"/>
                  </a:lnTo>
                  <a:lnTo>
                    <a:pt x="115270" y="244419"/>
                  </a:lnTo>
                  <a:lnTo>
                    <a:pt x="100695" y="284033"/>
                  </a:lnTo>
                  <a:lnTo>
                    <a:pt x="83087" y="289776"/>
                  </a:lnTo>
                  <a:lnTo>
                    <a:pt x="75739" y="288367"/>
                  </a:lnTo>
                  <a:lnTo>
                    <a:pt x="34877" y="260506"/>
                  </a:lnTo>
                  <a:lnTo>
                    <a:pt x="10769" y="216060"/>
                  </a:lnTo>
                  <a:lnTo>
                    <a:pt x="2145" y="177301"/>
                  </a:lnTo>
                  <a:lnTo>
                    <a:pt x="0" y="155303"/>
                  </a:lnTo>
                  <a:lnTo>
                    <a:pt x="6973" y="158255"/>
                  </a:lnTo>
                  <a:lnTo>
                    <a:pt x="13970" y="161208"/>
                  </a:lnTo>
                  <a:lnTo>
                    <a:pt x="20966" y="164161"/>
                  </a:lnTo>
                  <a:lnTo>
                    <a:pt x="27939" y="167114"/>
                  </a:lnTo>
                  <a:lnTo>
                    <a:pt x="29511" y="180163"/>
                  </a:lnTo>
                  <a:lnTo>
                    <a:pt x="31750" y="191879"/>
                  </a:lnTo>
                  <a:lnTo>
                    <a:pt x="52818" y="231473"/>
                  </a:lnTo>
                  <a:lnTo>
                    <a:pt x="75311" y="242044"/>
                  </a:lnTo>
                  <a:lnTo>
                    <a:pt x="79883" y="237726"/>
                  </a:lnTo>
                  <a:lnTo>
                    <a:pt x="84582" y="233281"/>
                  </a:lnTo>
                  <a:lnTo>
                    <a:pt x="86995" y="226169"/>
                  </a:lnTo>
                  <a:lnTo>
                    <a:pt x="86995" y="216517"/>
                  </a:lnTo>
                  <a:lnTo>
                    <a:pt x="86995" y="210294"/>
                  </a:lnTo>
                  <a:lnTo>
                    <a:pt x="65405" y="171956"/>
                  </a:lnTo>
                  <a:lnTo>
                    <a:pt x="50673" y="156192"/>
                  </a:lnTo>
                  <a:lnTo>
                    <a:pt x="40004" y="144212"/>
                  </a:lnTo>
                  <a:lnTo>
                    <a:pt x="18287" y="110726"/>
                  </a:lnTo>
                  <a:lnTo>
                    <a:pt x="6018" y="65595"/>
                  </a:lnTo>
                  <a:lnTo>
                    <a:pt x="5207" y="50147"/>
                  </a:lnTo>
                  <a:lnTo>
                    <a:pt x="5587" y="40528"/>
                  </a:lnTo>
                  <a:lnTo>
                    <a:pt x="21336" y="1760"/>
                  </a:lnTo>
                  <a:lnTo>
                    <a:pt x="35180" y="0"/>
                  </a:lnTo>
                  <a:lnTo>
                    <a:pt x="41862" y="1172"/>
                  </a:lnTo>
                  <a:lnTo>
                    <a:pt x="49139" y="3845"/>
                  </a:lnTo>
                  <a:lnTo>
                    <a:pt x="57023" y="7983"/>
                  </a:lnTo>
                  <a:close/>
                </a:path>
              </a:pathLst>
            </a:custGeom>
            <a:ln w="9144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5531828" y="2011387"/>
              <a:ext cx="528955" cy="332740"/>
            </a:xfrm>
            <a:custGeom>
              <a:avLst/>
              <a:gdLst/>
              <a:ahLst/>
              <a:cxnLst/>
              <a:rect l="l" t="t" r="r" b="b"/>
              <a:pathLst>
                <a:path w="528954" h="332739">
                  <a:moveTo>
                    <a:pt x="292442" y="312597"/>
                  </a:moveTo>
                  <a:lnTo>
                    <a:pt x="124193" y="205752"/>
                  </a:lnTo>
                  <a:lnTo>
                    <a:pt x="176263" y="174104"/>
                  </a:lnTo>
                  <a:lnTo>
                    <a:pt x="144208" y="150355"/>
                  </a:lnTo>
                  <a:lnTo>
                    <a:pt x="0" y="241376"/>
                  </a:lnTo>
                  <a:lnTo>
                    <a:pt x="32042" y="261150"/>
                  </a:lnTo>
                  <a:lnTo>
                    <a:pt x="88138" y="229501"/>
                  </a:lnTo>
                  <a:lnTo>
                    <a:pt x="256400" y="332384"/>
                  </a:lnTo>
                  <a:lnTo>
                    <a:pt x="292442" y="312597"/>
                  </a:lnTo>
                  <a:close/>
                </a:path>
                <a:path w="528954" h="332739">
                  <a:moveTo>
                    <a:pt x="528815" y="170141"/>
                  </a:moveTo>
                  <a:lnTo>
                    <a:pt x="388594" y="0"/>
                  </a:lnTo>
                  <a:lnTo>
                    <a:pt x="352552" y="27698"/>
                  </a:lnTo>
                  <a:lnTo>
                    <a:pt x="456704" y="146405"/>
                  </a:lnTo>
                  <a:lnTo>
                    <a:pt x="260388" y="83096"/>
                  </a:lnTo>
                  <a:lnTo>
                    <a:pt x="220332" y="106832"/>
                  </a:lnTo>
                  <a:lnTo>
                    <a:pt x="488759" y="193890"/>
                  </a:lnTo>
                  <a:lnTo>
                    <a:pt x="528815" y="170141"/>
                  </a:lnTo>
                  <a:close/>
                </a:path>
              </a:pathLst>
            </a:custGeom>
            <a:solidFill>
              <a:srgbClr val="DA241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5502808" y="1227353"/>
              <a:ext cx="775970" cy="493395"/>
            </a:xfrm>
            <a:custGeom>
              <a:avLst/>
              <a:gdLst/>
              <a:ahLst/>
              <a:cxnLst/>
              <a:rect l="l" t="t" r="r" b="b"/>
              <a:pathLst>
                <a:path w="775970" h="493394">
                  <a:moveTo>
                    <a:pt x="518185" y="384352"/>
                  </a:moveTo>
                  <a:lnTo>
                    <a:pt x="146380" y="143764"/>
                  </a:lnTo>
                  <a:lnTo>
                    <a:pt x="99529" y="178968"/>
                  </a:lnTo>
                  <a:lnTo>
                    <a:pt x="228346" y="264058"/>
                  </a:lnTo>
                  <a:lnTo>
                    <a:pt x="178587" y="302196"/>
                  </a:lnTo>
                  <a:lnTo>
                    <a:pt x="49771" y="217119"/>
                  </a:lnTo>
                  <a:lnTo>
                    <a:pt x="0" y="252323"/>
                  </a:lnTo>
                  <a:lnTo>
                    <a:pt x="371805" y="492912"/>
                  </a:lnTo>
                  <a:lnTo>
                    <a:pt x="418642" y="457708"/>
                  </a:lnTo>
                  <a:lnTo>
                    <a:pt x="269341" y="360883"/>
                  </a:lnTo>
                  <a:lnTo>
                    <a:pt x="319100" y="322732"/>
                  </a:lnTo>
                  <a:lnTo>
                    <a:pt x="468414" y="419557"/>
                  </a:lnTo>
                  <a:lnTo>
                    <a:pt x="518185" y="384352"/>
                  </a:lnTo>
                  <a:close/>
                </a:path>
                <a:path w="775970" h="493394">
                  <a:moveTo>
                    <a:pt x="591375" y="328612"/>
                  </a:moveTo>
                  <a:lnTo>
                    <a:pt x="488911" y="261124"/>
                  </a:lnTo>
                  <a:lnTo>
                    <a:pt x="442061" y="296329"/>
                  </a:lnTo>
                  <a:lnTo>
                    <a:pt x="544537" y="360883"/>
                  </a:lnTo>
                  <a:lnTo>
                    <a:pt x="591375" y="328612"/>
                  </a:lnTo>
                  <a:close/>
                </a:path>
                <a:path w="775970" h="493394">
                  <a:moveTo>
                    <a:pt x="664565" y="272859"/>
                  </a:moveTo>
                  <a:lnTo>
                    <a:pt x="526961" y="184835"/>
                  </a:lnTo>
                  <a:lnTo>
                    <a:pt x="553313" y="164299"/>
                  </a:lnTo>
                  <a:lnTo>
                    <a:pt x="565023" y="155498"/>
                  </a:lnTo>
                  <a:lnTo>
                    <a:pt x="570890" y="140830"/>
                  </a:lnTo>
                  <a:lnTo>
                    <a:pt x="570890" y="134962"/>
                  </a:lnTo>
                  <a:lnTo>
                    <a:pt x="570890" y="129095"/>
                  </a:lnTo>
                  <a:lnTo>
                    <a:pt x="565023" y="114427"/>
                  </a:lnTo>
                  <a:lnTo>
                    <a:pt x="538670" y="82143"/>
                  </a:lnTo>
                  <a:lnTo>
                    <a:pt x="491845" y="46939"/>
                  </a:lnTo>
                  <a:lnTo>
                    <a:pt x="474268" y="37160"/>
                  </a:lnTo>
                  <a:lnTo>
                    <a:pt x="474268" y="111493"/>
                  </a:lnTo>
                  <a:lnTo>
                    <a:pt x="474268" y="117360"/>
                  </a:lnTo>
                  <a:lnTo>
                    <a:pt x="471335" y="123228"/>
                  </a:lnTo>
                  <a:lnTo>
                    <a:pt x="465493" y="126161"/>
                  </a:lnTo>
                  <a:lnTo>
                    <a:pt x="453771" y="134962"/>
                  </a:lnTo>
                  <a:lnTo>
                    <a:pt x="371805" y="82143"/>
                  </a:lnTo>
                  <a:lnTo>
                    <a:pt x="383514" y="73342"/>
                  </a:lnTo>
                  <a:lnTo>
                    <a:pt x="392303" y="67475"/>
                  </a:lnTo>
                  <a:lnTo>
                    <a:pt x="412788" y="67475"/>
                  </a:lnTo>
                  <a:lnTo>
                    <a:pt x="430352" y="73342"/>
                  </a:lnTo>
                  <a:lnTo>
                    <a:pt x="447929" y="82143"/>
                  </a:lnTo>
                  <a:lnTo>
                    <a:pt x="462559" y="93878"/>
                  </a:lnTo>
                  <a:lnTo>
                    <a:pt x="471335" y="105625"/>
                  </a:lnTo>
                  <a:lnTo>
                    <a:pt x="474268" y="111493"/>
                  </a:lnTo>
                  <a:lnTo>
                    <a:pt x="474268" y="37160"/>
                  </a:lnTo>
                  <a:lnTo>
                    <a:pt x="439140" y="17602"/>
                  </a:lnTo>
                  <a:lnTo>
                    <a:pt x="415709" y="8801"/>
                  </a:lnTo>
                  <a:lnTo>
                    <a:pt x="395224" y="2933"/>
                  </a:lnTo>
                  <a:lnTo>
                    <a:pt x="374726" y="0"/>
                  </a:lnTo>
                  <a:lnTo>
                    <a:pt x="357174" y="0"/>
                  </a:lnTo>
                  <a:lnTo>
                    <a:pt x="339598" y="2933"/>
                  </a:lnTo>
                  <a:lnTo>
                    <a:pt x="324967" y="11734"/>
                  </a:lnTo>
                  <a:lnTo>
                    <a:pt x="248843" y="70408"/>
                  </a:lnTo>
                  <a:lnTo>
                    <a:pt x="617728" y="308063"/>
                  </a:lnTo>
                  <a:lnTo>
                    <a:pt x="664565" y="272859"/>
                  </a:lnTo>
                  <a:close/>
                </a:path>
                <a:path w="775970" h="493394">
                  <a:moveTo>
                    <a:pt x="775817" y="190703"/>
                  </a:moveTo>
                  <a:lnTo>
                    <a:pt x="670433" y="126161"/>
                  </a:lnTo>
                  <a:lnTo>
                    <a:pt x="626503" y="158432"/>
                  </a:lnTo>
                  <a:lnTo>
                    <a:pt x="728967" y="225920"/>
                  </a:lnTo>
                  <a:lnTo>
                    <a:pt x="775817" y="190703"/>
                  </a:lnTo>
                  <a:close/>
                </a:path>
              </a:pathLst>
            </a:custGeom>
            <a:solidFill>
              <a:srgbClr val="DB204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3840352" y="2394838"/>
              <a:ext cx="4124325" cy="3535679"/>
            </a:xfrm>
            <a:custGeom>
              <a:avLst/>
              <a:gdLst/>
              <a:ahLst/>
              <a:cxnLst/>
              <a:rect l="l" t="t" r="r" b="b"/>
              <a:pathLst>
                <a:path w="4124325" h="3535679">
                  <a:moveTo>
                    <a:pt x="4123944" y="0"/>
                  </a:moveTo>
                  <a:lnTo>
                    <a:pt x="2087499" y="1180973"/>
                  </a:lnTo>
                  <a:lnTo>
                    <a:pt x="2081149" y="3535210"/>
                  </a:lnTo>
                  <a:lnTo>
                    <a:pt x="4117721" y="2354199"/>
                  </a:lnTo>
                  <a:lnTo>
                    <a:pt x="4123944" y="0"/>
                  </a:lnTo>
                  <a:close/>
                </a:path>
                <a:path w="4124325" h="3535679">
                  <a:moveTo>
                    <a:pt x="0" y="0"/>
                  </a:moveTo>
                  <a:lnTo>
                    <a:pt x="2036445" y="1180973"/>
                  </a:lnTo>
                  <a:lnTo>
                    <a:pt x="2042795" y="3535210"/>
                  </a:lnTo>
                  <a:lnTo>
                    <a:pt x="6223" y="2354199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5896806" y="2849314"/>
              <a:ext cx="460235" cy="355901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3" name="object 53"/>
          <p:cNvSpPr txBox="1"/>
          <p:nvPr/>
        </p:nvSpPr>
        <p:spPr>
          <a:xfrm>
            <a:off x="79349" y="1022350"/>
            <a:ext cx="3136900" cy="18256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4605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Tahoma"/>
                <a:cs typeface="Tahoma"/>
              </a:rPr>
              <a:t>IN THIS</a:t>
            </a:r>
            <a:r>
              <a:rPr dirty="0" sz="1400" spc="-40" b="1">
                <a:latin typeface="Tahoma"/>
                <a:cs typeface="Tahoma"/>
              </a:rPr>
              <a:t> </a:t>
            </a:r>
            <a:r>
              <a:rPr dirty="0" sz="1400" spc="-5" b="1">
                <a:latin typeface="Tahoma"/>
                <a:cs typeface="Tahoma"/>
              </a:rPr>
              <a:t>METHOD,</a:t>
            </a:r>
            <a:endParaRPr sz="1400">
              <a:latin typeface="Tahoma"/>
              <a:cs typeface="Tahoma"/>
            </a:endParaRPr>
          </a:p>
          <a:p>
            <a:pPr algn="ctr" marL="210820" marR="5080" indent="-53975">
              <a:lnSpc>
                <a:spcPct val="100000"/>
              </a:lnSpc>
            </a:pPr>
            <a:r>
              <a:rPr dirty="0" sz="1400" b="1">
                <a:latin typeface="Tahoma"/>
                <a:cs typeface="Tahoma"/>
              </a:rPr>
              <a:t>THE </a:t>
            </a:r>
            <a:r>
              <a:rPr dirty="0" sz="1400" spc="-5" b="1">
                <a:latin typeface="Tahoma"/>
                <a:cs typeface="Tahoma"/>
              </a:rPr>
              <a:t>OBJECT </a:t>
            </a:r>
            <a:r>
              <a:rPr dirty="0" sz="1400" b="1">
                <a:latin typeface="Tahoma"/>
                <a:cs typeface="Tahoma"/>
              </a:rPr>
              <a:t>IS </a:t>
            </a:r>
            <a:r>
              <a:rPr dirty="0" sz="1400" spc="-5" b="1">
                <a:latin typeface="Tahoma"/>
                <a:cs typeface="Tahoma"/>
              </a:rPr>
              <a:t>ASSUMED </a:t>
            </a:r>
            <a:r>
              <a:rPr dirty="0" sz="1400" b="1">
                <a:latin typeface="Tahoma"/>
                <a:cs typeface="Tahoma"/>
              </a:rPr>
              <a:t>TO </a:t>
            </a:r>
            <a:r>
              <a:rPr dirty="0" sz="1400" spc="-5" b="1">
                <a:latin typeface="Tahoma"/>
                <a:cs typeface="Tahoma"/>
              </a:rPr>
              <a:t>BE  </a:t>
            </a:r>
            <a:r>
              <a:rPr dirty="0" sz="1400" b="1">
                <a:latin typeface="Tahoma"/>
                <a:cs typeface="Tahoma"/>
              </a:rPr>
              <a:t>SITUATED IN THIRD</a:t>
            </a:r>
            <a:r>
              <a:rPr dirty="0" sz="1400" spc="-114" b="1">
                <a:latin typeface="Tahoma"/>
                <a:cs typeface="Tahoma"/>
              </a:rPr>
              <a:t> </a:t>
            </a:r>
            <a:r>
              <a:rPr dirty="0" sz="1400" b="1">
                <a:latin typeface="Tahoma"/>
                <a:cs typeface="Tahoma"/>
              </a:rPr>
              <a:t>QUADRANT  ( BELOW </a:t>
            </a:r>
            <a:r>
              <a:rPr dirty="0" sz="1400" spc="-5" b="1">
                <a:latin typeface="Tahoma"/>
                <a:cs typeface="Tahoma"/>
              </a:rPr>
              <a:t>HP </a:t>
            </a:r>
            <a:r>
              <a:rPr dirty="0" sz="1400" b="1">
                <a:latin typeface="Tahoma"/>
                <a:cs typeface="Tahoma"/>
              </a:rPr>
              <a:t>&amp; BEHIND OF VP.</a:t>
            </a:r>
            <a:r>
              <a:rPr dirty="0" sz="1400" spc="-85" b="1">
                <a:latin typeface="Tahoma"/>
                <a:cs typeface="Tahoma"/>
              </a:rPr>
              <a:t> </a:t>
            </a:r>
            <a:r>
              <a:rPr dirty="0" sz="1400" b="1">
                <a:latin typeface="Tahoma"/>
                <a:cs typeface="Tahoma"/>
              </a:rPr>
              <a:t>)</a:t>
            </a:r>
            <a:endParaRPr sz="1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3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sz="1600" spc="-10" b="1">
                <a:latin typeface="Tahoma"/>
                <a:cs typeface="Tahoma"/>
              </a:rPr>
              <a:t>PLANES BEING</a:t>
            </a:r>
            <a:r>
              <a:rPr dirty="0" sz="1600" spc="25" b="1">
                <a:latin typeface="Tahoma"/>
                <a:cs typeface="Tahoma"/>
              </a:rPr>
              <a:t> </a:t>
            </a:r>
            <a:r>
              <a:rPr dirty="0" sz="1600" spc="-10" b="1">
                <a:latin typeface="Tahoma"/>
                <a:cs typeface="Tahoma"/>
              </a:rPr>
              <a:t>TRANSPERENT</a:t>
            </a:r>
            <a:endParaRPr sz="1600">
              <a:latin typeface="Tahoma"/>
              <a:cs typeface="Tahoma"/>
            </a:endParaRPr>
          </a:p>
          <a:p>
            <a:pPr marL="478790" marR="421005" indent="231140">
              <a:lnSpc>
                <a:spcPct val="100000"/>
              </a:lnSpc>
            </a:pPr>
            <a:r>
              <a:rPr dirty="0" sz="1600" spc="-10" b="1">
                <a:latin typeface="Tahoma"/>
                <a:cs typeface="Tahoma"/>
              </a:rPr>
              <a:t>AND </a:t>
            </a:r>
            <a:r>
              <a:rPr dirty="0" sz="1600" spc="-5" b="1">
                <a:latin typeface="Tahoma"/>
                <a:cs typeface="Tahoma"/>
              </a:rPr>
              <a:t>INBETWEEN  OBSERVER &amp;</a:t>
            </a:r>
            <a:r>
              <a:rPr dirty="0" sz="1600" spc="-45" b="1">
                <a:latin typeface="Tahoma"/>
                <a:cs typeface="Tahoma"/>
              </a:rPr>
              <a:t> </a:t>
            </a:r>
            <a:r>
              <a:rPr dirty="0" sz="1600" spc="-10" b="1">
                <a:latin typeface="Tahoma"/>
                <a:cs typeface="Tahoma"/>
              </a:rPr>
              <a:t>OBJECT.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0" y="4953000"/>
            <a:ext cx="2776855" cy="952500"/>
          </a:xfrm>
          <a:prstGeom prst="rect">
            <a:avLst/>
          </a:prstGeom>
          <a:solidFill>
            <a:srgbClr val="00FFFF"/>
          </a:solidFill>
          <a:ln w="12700">
            <a:solidFill>
              <a:srgbClr val="000000"/>
            </a:solidFill>
          </a:ln>
        </p:spPr>
        <p:txBody>
          <a:bodyPr wrap="square" lIns="0" tIns="45085" rIns="0" bIns="0" rtlCol="0" vert="horz">
            <a:spAutoFit/>
          </a:bodyPr>
          <a:lstStyle/>
          <a:p>
            <a:pPr algn="ctr" marL="445134" marR="439420">
              <a:lnSpc>
                <a:spcPct val="100000"/>
              </a:lnSpc>
              <a:spcBef>
                <a:spcPts val="355"/>
              </a:spcBef>
            </a:pPr>
            <a:r>
              <a:rPr dirty="0" sz="1400" b="1">
                <a:solidFill>
                  <a:srgbClr val="D50092"/>
                </a:solidFill>
                <a:latin typeface="Tahoma"/>
                <a:cs typeface="Tahoma"/>
              </a:rPr>
              <a:t>ACTUAL </a:t>
            </a:r>
            <a:r>
              <a:rPr dirty="0" sz="1400" spc="-5" b="1">
                <a:solidFill>
                  <a:srgbClr val="D50092"/>
                </a:solidFill>
                <a:latin typeface="Tahoma"/>
                <a:cs typeface="Tahoma"/>
              </a:rPr>
              <a:t>PATTERN</a:t>
            </a:r>
            <a:r>
              <a:rPr dirty="0" sz="1400" spc="-70" b="1">
                <a:solidFill>
                  <a:srgbClr val="D50092"/>
                </a:solidFill>
                <a:latin typeface="Tahoma"/>
                <a:cs typeface="Tahoma"/>
              </a:rPr>
              <a:t> </a:t>
            </a:r>
            <a:r>
              <a:rPr dirty="0" sz="1400" b="1">
                <a:solidFill>
                  <a:srgbClr val="D50092"/>
                </a:solidFill>
                <a:latin typeface="Tahoma"/>
                <a:cs typeface="Tahoma"/>
              </a:rPr>
              <a:t>OF  </a:t>
            </a:r>
            <a:r>
              <a:rPr dirty="0" sz="1400" spc="-5" b="1">
                <a:solidFill>
                  <a:srgbClr val="D50092"/>
                </a:solidFill>
                <a:latin typeface="Tahoma"/>
                <a:cs typeface="Tahoma"/>
              </a:rPr>
              <a:t>PLANES </a:t>
            </a:r>
            <a:r>
              <a:rPr dirty="0" sz="1400" b="1">
                <a:solidFill>
                  <a:srgbClr val="D50092"/>
                </a:solidFill>
                <a:latin typeface="Tahoma"/>
                <a:cs typeface="Tahoma"/>
              </a:rPr>
              <a:t>&amp;</a:t>
            </a:r>
            <a:r>
              <a:rPr dirty="0" sz="1400" spc="-20" b="1">
                <a:solidFill>
                  <a:srgbClr val="D50092"/>
                </a:solidFill>
                <a:latin typeface="Tahoma"/>
                <a:cs typeface="Tahoma"/>
              </a:rPr>
              <a:t> </a:t>
            </a:r>
            <a:r>
              <a:rPr dirty="0" sz="1400" spc="-5" b="1">
                <a:solidFill>
                  <a:srgbClr val="D50092"/>
                </a:solidFill>
                <a:latin typeface="Tahoma"/>
                <a:cs typeface="Tahoma"/>
              </a:rPr>
              <a:t>VIEWS</a:t>
            </a:r>
            <a:endParaRPr sz="1400">
              <a:latin typeface="Tahoma"/>
              <a:cs typeface="Tahoma"/>
            </a:endParaRPr>
          </a:p>
          <a:p>
            <a:pPr algn="ctr" marR="42545">
              <a:lnSpc>
                <a:spcPct val="100000"/>
              </a:lnSpc>
              <a:spcBef>
                <a:spcPts val="5"/>
              </a:spcBef>
            </a:pPr>
            <a:r>
              <a:rPr dirty="0" sz="1400" spc="-5" b="1">
                <a:solidFill>
                  <a:srgbClr val="D50092"/>
                </a:solidFill>
                <a:latin typeface="Tahoma"/>
                <a:cs typeface="Tahoma"/>
              </a:rPr>
              <a:t>OF</a:t>
            </a:r>
            <a:endParaRPr sz="14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dirty="0" sz="1400" b="1">
                <a:solidFill>
                  <a:srgbClr val="D50092"/>
                </a:solidFill>
                <a:latin typeface="Tahoma"/>
                <a:cs typeface="Tahoma"/>
              </a:rPr>
              <a:t>THIRD </a:t>
            </a:r>
            <a:r>
              <a:rPr dirty="0" sz="1400" spc="-5" b="1">
                <a:solidFill>
                  <a:srgbClr val="D50092"/>
                </a:solidFill>
                <a:latin typeface="Tahoma"/>
                <a:cs typeface="Tahoma"/>
              </a:rPr>
              <a:t>ANGLE</a:t>
            </a:r>
            <a:r>
              <a:rPr dirty="0" sz="1400" spc="-75" b="1">
                <a:solidFill>
                  <a:srgbClr val="D50092"/>
                </a:solidFill>
                <a:latin typeface="Tahoma"/>
                <a:cs typeface="Tahoma"/>
              </a:rPr>
              <a:t> </a:t>
            </a:r>
            <a:r>
              <a:rPr dirty="0" sz="1400" b="1">
                <a:solidFill>
                  <a:srgbClr val="D50092"/>
                </a:solidFill>
                <a:latin typeface="Tahoma"/>
                <a:cs typeface="Tahoma"/>
              </a:rPr>
              <a:t>PROJECTIONS</a:t>
            </a:r>
            <a:endParaRPr sz="1400">
              <a:latin typeface="Tahoma"/>
              <a:cs typeface="Tahoma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465137" y="3117913"/>
            <a:ext cx="1802130" cy="1652905"/>
            <a:chOff x="465137" y="3117913"/>
            <a:chExt cx="1802130" cy="1652905"/>
          </a:xfrm>
        </p:grpSpPr>
        <p:sp>
          <p:nvSpPr>
            <p:cNvPr id="56" name="object 56"/>
            <p:cNvSpPr/>
            <p:nvPr/>
          </p:nvSpPr>
          <p:spPr>
            <a:xfrm>
              <a:off x="471487" y="3944874"/>
              <a:ext cx="821055" cy="819150"/>
            </a:xfrm>
            <a:custGeom>
              <a:avLst/>
              <a:gdLst/>
              <a:ahLst/>
              <a:cxnLst/>
              <a:rect l="l" t="t" r="r" b="b"/>
              <a:pathLst>
                <a:path w="821055" h="819150">
                  <a:moveTo>
                    <a:pt x="0" y="819150"/>
                  </a:moveTo>
                  <a:lnTo>
                    <a:pt x="820737" y="819150"/>
                  </a:lnTo>
                  <a:lnTo>
                    <a:pt x="820737" y="0"/>
                  </a:lnTo>
                  <a:lnTo>
                    <a:pt x="0" y="0"/>
                  </a:lnTo>
                  <a:lnTo>
                    <a:pt x="0" y="819150"/>
                  </a:lnTo>
                  <a:close/>
                </a:path>
              </a:pathLst>
            </a:custGeom>
            <a:solidFill>
              <a:srgbClr val="CCFF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471487" y="3944874"/>
              <a:ext cx="970280" cy="819150"/>
            </a:xfrm>
            <a:custGeom>
              <a:avLst/>
              <a:gdLst/>
              <a:ahLst/>
              <a:cxnLst/>
              <a:rect l="l" t="t" r="r" b="b"/>
              <a:pathLst>
                <a:path w="970280" h="819150">
                  <a:moveTo>
                    <a:pt x="0" y="819150"/>
                  </a:moveTo>
                  <a:lnTo>
                    <a:pt x="969962" y="819150"/>
                  </a:lnTo>
                  <a:lnTo>
                    <a:pt x="969962" y="0"/>
                  </a:lnTo>
                  <a:lnTo>
                    <a:pt x="0" y="0"/>
                  </a:lnTo>
                  <a:lnTo>
                    <a:pt x="0" y="81915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1292225" y="3944874"/>
              <a:ext cx="968375" cy="819150"/>
            </a:xfrm>
            <a:custGeom>
              <a:avLst/>
              <a:gdLst/>
              <a:ahLst/>
              <a:cxnLst/>
              <a:rect l="l" t="t" r="r" b="b"/>
              <a:pathLst>
                <a:path w="968375" h="819150">
                  <a:moveTo>
                    <a:pt x="968375" y="0"/>
                  </a:moveTo>
                  <a:lnTo>
                    <a:pt x="0" y="0"/>
                  </a:lnTo>
                  <a:lnTo>
                    <a:pt x="0" y="819150"/>
                  </a:lnTo>
                  <a:lnTo>
                    <a:pt x="968375" y="819150"/>
                  </a:lnTo>
                  <a:lnTo>
                    <a:pt x="968375" y="0"/>
                  </a:lnTo>
                  <a:close/>
                </a:path>
              </a:pathLst>
            </a:custGeom>
            <a:solidFill>
              <a:srgbClr val="CCC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1292225" y="3944874"/>
              <a:ext cx="968375" cy="819150"/>
            </a:xfrm>
            <a:custGeom>
              <a:avLst/>
              <a:gdLst/>
              <a:ahLst/>
              <a:cxnLst/>
              <a:rect l="l" t="t" r="r" b="b"/>
              <a:pathLst>
                <a:path w="968375" h="819150">
                  <a:moveTo>
                    <a:pt x="0" y="819150"/>
                  </a:moveTo>
                  <a:lnTo>
                    <a:pt x="968375" y="819150"/>
                  </a:lnTo>
                  <a:lnTo>
                    <a:pt x="968375" y="0"/>
                  </a:lnTo>
                  <a:lnTo>
                    <a:pt x="0" y="0"/>
                  </a:lnTo>
                  <a:lnTo>
                    <a:pt x="0" y="81915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1292225" y="3124263"/>
              <a:ext cx="968375" cy="821055"/>
            </a:xfrm>
            <a:custGeom>
              <a:avLst/>
              <a:gdLst/>
              <a:ahLst/>
              <a:cxnLst/>
              <a:rect l="l" t="t" r="r" b="b"/>
              <a:pathLst>
                <a:path w="968375" h="821054">
                  <a:moveTo>
                    <a:pt x="968375" y="0"/>
                  </a:moveTo>
                  <a:lnTo>
                    <a:pt x="0" y="0"/>
                  </a:lnTo>
                  <a:lnTo>
                    <a:pt x="0" y="820737"/>
                  </a:lnTo>
                  <a:lnTo>
                    <a:pt x="968375" y="820737"/>
                  </a:lnTo>
                  <a:lnTo>
                    <a:pt x="968375" y="0"/>
                  </a:lnTo>
                  <a:close/>
                </a:path>
              </a:pathLst>
            </a:custGeom>
            <a:solidFill>
              <a:srgbClr val="99C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1292225" y="3124263"/>
              <a:ext cx="968375" cy="821055"/>
            </a:xfrm>
            <a:custGeom>
              <a:avLst/>
              <a:gdLst/>
              <a:ahLst/>
              <a:cxnLst/>
              <a:rect l="l" t="t" r="r" b="b"/>
              <a:pathLst>
                <a:path w="968375" h="821054">
                  <a:moveTo>
                    <a:pt x="0" y="820737"/>
                  </a:moveTo>
                  <a:lnTo>
                    <a:pt x="968375" y="820737"/>
                  </a:lnTo>
                  <a:lnTo>
                    <a:pt x="968375" y="0"/>
                  </a:lnTo>
                  <a:lnTo>
                    <a:pt x="0" y="0"/>
                  </a:lnTo>
                  <a:lnTo>
                    <a:pt x="0" y="82073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1598675" y="4186237"/>
              <a:ext cx="382905" cy="319405"/>
            </a:xfrm>
            <a:custGeom>
              <a:avLst/>
              <a:gdLst/>
              <a:ahLst/>
              <a:cxnLst/>
              <a:rect l="l" t="t" r="r" b="b"/>
              <a:pathLst>
                <a:path w="382905" h="319404">
                  <a:moveTo>
                    <a:pt x="382587" y="0"/>
                  </a:moveTo>
                  <a:lnTo>
                    <a:pt x="0" y="0"/>
                  </a:lnTo>
                  <a:lnTo>
                    <a:pt x="0" y="319087"/>
                  </a:lnTo>
                  <a:lnTo>
                    <a:pt x="382587" y="319087"/>
                  </a:lnTo>
                  <a:lnTo>
                    <a:pt x="382587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1598675" y="4186237"/>
              <a:ext cx="382905" cy="319405"/>
            </a:xfrm>
            <a:custGeom>
              <a:avLst/>
              <a:gdLst/>
              <a:ahLst/>
              <a:cxnLst/>
              <a:rect l="l" t="t" r="r" b="b"/>
              <a:pathLst>
                <a:path w="382905" h="319404">
                  <a:moveTo>
                    <a:pt x="0" y="319087"/>
                  </a:moveTo>
                  <a:lnTo>
                    <a:pt x="382587" y="319087"/>
                  </a:lnTo>
                  <a:lnTo>
                    <a:pt x="382587" y="0"/>
                  </a:lnTo>
                  <a:lnTo>
                    <a:pt x="0" y="0"/>
                  </a:lnTo>
                  <a:lnTo>
                    <a:pt x="0" y="3190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4" name="object 64"/>
          <p:cNvSpPr txBox="1"/>
          <p:nvPr/>
        </p:nvSpPr>
        <p:spPr>
          <a:xfrm>
            <a:off x="278688" y="3753739"/>
            <a:ext cx="1905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X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2315972" y="3796410"/>
            <a:ext cx="1905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Y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1584325" y="3400488"/>
            <a:ext cx="384175" cy="319405"/>
          </a:xfrm>
          <a:prstGeom prst="rect">
            <a:avLst/>
          </a:prstGeom>
          <a:solidFill>
            <a:srgbClr val="00CC99"/>
          </a:solidFill>
          <a:ln w="12700">
            <a:solidFill>
              <a:srgbClr val="000000"/>
            </a:solidFill>
          </a:ln>
        </p:spPr>
        <p:txBody>
          <a:bodyPr wrap="square" lIns="0" tIns="28575" rIns="0" bIns="0" rtlCol="0" vert="horz">
            <a:spAutoFit/>
          </a:bodyPr>
          <a:lstStyle/>
          <a:p>
            <a:pPr marL="67310">
              <a:lnSpc>
                <a:spcPct val="100000"/>
              </a:lnSpc>
              <a:spcBef>
                <a:spcPts val="225"/>
              </a:spcBef>
            </a:pPr>
            <a:r>
              <a:rPr dirty="0" sz="1600" spc="-10">
                <a:latin typeface="Times New Roman"/>
                <a:cs typeface="Times New Roman"/>
              </a:rPr>
              <a:t>TV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7" name="object 67"/>
          <p:cNvSpPr txBox="1">
            <a:spLocks noGrp="1"/>
          </p:cNvSpPr>
          <p:nvPr>
            <p:ph type="title"/>
          </p:nvPr>
        </p:nvSpPr>
        <p:spPr>
          <a:xfrm>
            <a:off x="574040" y="117475"/>
            <a:ext cx="2179320" cy="7575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u="heavy" sz="2400" spc="-5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  <a:latin typeface="Arial"/>
                <a:cs typeface="Arial"/>
              </a:rPr>
              <a:t>THIRD ANGLE </a:t>
            </a:r>
            <a:r>
              <a:rPr dirty="0" u="none" sz="2400" spc="-5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u="heavy" sz="2400" spc="-5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  <a:latin typeface="Arial"/>
                <a:cs typeface="Arial"/>
              </a:rPr>
              <a:t>PROJECTION</a:t>
            </a:r>
            <a:endParaRPr sz="240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609600" y="4186173"/>
            <a:ext cx="527050" cy="320675"/>
          </a:xfrm>
          <a:prstGeom prst="rect">
            <a:avLst/>
          </a:prstGeom>
          <a:solidFill>
            <a:srgbClr val="00CC99"/>
          </a:solidFill>
          <a:ln w="12700">
            <a:solidFill>
              <a:srgbClr val="000000"/>
            </a:solidFill>
          </a:ln>
        </p:spPr>
        <p:txBody>
          <a:bodyPr wrap="square" lIns="0" tIns="35560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280"/>
              </a:spcBef>
            </a:pPr>
            <a:r>
              <a:rPr dirty="0" sz="1600" spc="-5">
                <a:latin typeface="Times New Roman"/>
                <a:cs typeface="Times New Roman"/>
              </a:rPr>
              <a:t>LSV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1598675" y="4186237"/>
            <a:ext cx="382905" cy="319405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76835">
              <a:lnSpc>
                <a:spcPct val="100000"/>
              </a:lnSpc>
              <a:spcBef>
                <a:spcPts val="200"/>
              </a:spcBef>
            </a:pPr>
            <a:r>
              <a:rPr dirty="0" sz="1600" spc="-5">
                <a:latin typeface="Times New Roman"/>
                <a:cs typeface="Times New Roman"/>
              </a:rPr>
              <a:t>FV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70" name="object 70"/>
          <p:cNvGrpSpPr/>
          <p:nvPr/>
        </p:nvGrpSpPr>
        <p:grpSpPr>
          <a:xfrm>
            <a:off x="8016875" y="46101"/>
            <a:ext cx="914400" cy="182880"/>
            <a:chOff x="8016875" y="46101"/>
            <a:chExt cx="914400" cy="182880"/>
          </a:xfrm>
        </p:grpSpPr>
        <p:sp>
          <p:nvSpPr>
            <p:cNvPr id="71" name="object 71"/>
            <p:cNvSpPr/>
            <p:nvPr/>
          </p:nvSpPr>
          <p:spPr>
            <a:xfrm>
              <a:off x="8016875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8056753" y="77470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94107" y="25654"/>
                  </a:lnTo>
                  <a:lnTo>
                    <a:pt x="94107" y="8636"/>
                  </a:lnTo>
                  <a:lnTo>
                    <a:pt x="111251" y="8636"/>
                  </a:lnTo>
                  <a:lnTo>
                    <a:pt x="111251" y="42799"/>
                  </a:lnTo>
                  <a:lnTo>
                    <a:pt x="136906" y="68452"/>
                  </a:lnTo>
                  <a:lnTo>
                    <a:pt x="119761" y="68452"/>
                  </a:lnTo>
                  <a:lnTo>
                    <a:pt x="119761" y="136906"/>
                  </a:lnTo>
                  <a:lnTo>
                    <a:pt x="17018" y="136906"/>
                  </a:lnTo>
                  <a:lnTo>
                    <a:pt x="17018" y="68452"/>
                  </a:lnTo>
                  <a:lnTo>
                    <a:pt x="0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94107" y="25654"/>
                  </a:moveTo>
                  <a:lnTo>
                    <a:pt x="111251" y="42799"/>
                  </a:lnTo>
                </a:path>
                <a:path w="137159" h="137160">
                  <a:moveTo>
                    <a:pt x="119761" y="68452"/>
                  </a:moveTo>
                  <a:lnTo>
                    <a:pt x="17018" y="68452"/>
                  </a:lnTo>
                </a:path>
                <a:path w="137159" h="137160">
                  <a:moveTo>
                    <a:pt x="59817" y="136906"/>
                  </a:moveTo>
                  <a:lnTo>
                    <a:pt x="59817" y="102743"/>
                  </a:lnTo>
                  <a:lnTo>
                    <a:pt x="76962" y="102743"/>
                  </a:lnTo>
                  <a:lnTo>
                    <a:pt x="76962" y="13690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8382000" y="46101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68452"/>
                  </a:moveTo>
                  <a:lnTo>
                    <a:pt x="136905" y="0"/>
                  </a:lnTo>
                  <a:lnTo>
                    <a:pt x="136905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8566150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36906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8199501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8256524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0" y="68452"/>
                  </a:moveTo>
                  <a:lnTo>
                    <a:pt x="102616" y="0"/>
                  </a:lnTo>
                  <a:lnTo>
                    <a:pt x="102616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8748776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/>
            <p:cNvSpPr/>
            <p:nvPr/>
          </p:nvSpPr>
          <p:spPr>
            <a:xfrm>
              <a:off x="8771508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102743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02743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87" name="object 87"/>
          <p:cNvGraphicFramePr>
            <a:graphicFrameLocks noGrp="1"/>
          </p:cNvGraphicFramePr>
          <p:nvPr/>
        </p:nvGraphicFramePr>
        <p:xfrm>
          <a:off x="8010525" y="39687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350" y="0"/>
            <a:ext cx="9156700" cy="6870700"/>
            <a:chOff x="-6350" y="0"/>
            <a:chExt cx="9156700" cy="6870700"/>
          </a:xfrm>
        </p:grpSpPr>
        <p:sp>
          <p:nvSpPr>
            <p:cNvPr id="3" name="object 3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0" y="685800"/>
                  </a:moveTo>
                  <a:lnTo>
                    <a:pt x="9144000" y="6858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612900" y="6499225"/>
              <a:ext cx="241300" cy="23177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4114800"/>
              <a:ext cx="9144000" cy="20574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0" y="4114800"/>
              <a:ext cx="9144000" cy="2057400"/>
            </a:xfrm>
            <a:custGeom>
              <a:avLst/>
              <a:gdLst/>
              <a:ahLst/>
              <a:cxnLst/>
              <a:rect l="l" t="t" r="r" b="b"/>
              <a:pathLst>
                <a:path w="9144000" h="2057400">
                  <a:moveTo>
                    <a:pt x="0" y="2057400"/>
                  </a:moveTo>
                  <a:lnTo>
                    <a:pt x="9144000" y="20574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20574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0" y="838200"/>
              <a:ext cx="9144000" cy="32766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0" y="838200"/>
              <a:ext cx="9144000" cy="3276600"/>
            </a:xfrm>
            <a:custGeom>
              <a:avLst/>
              <a:gdLst/>
              <a:ahLst/>
              <a:cxnLst/>
              <a:rect l="l" t="t" r="r" b="b"/>
              <a:pathLst>
                <a:path w="9144000" h="3276600">
                  <a:moveTo>
                    <a:pt x="0" y="3276600"/>
                  </a:moveTo>
                  <a:lnTo>
                    <a:pt x="9144000" y="32766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3276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0" y="0"/>
              <a:ext cx="9144000" cy="8382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0" y="0"/>
              <a:ext cx="9144000" cy="838200"/>
            </a:xfrm>
            <a:custGeom>
              <a:avLst/>
              <a:gdLst/>
              <a:ahLst/>
              <a:cxnLst/>
              <a:rect l="l" t="t" r="r" b="b"/>
              <a:pathLst>
                <a:path w="9144000" h="838200">
                  <a:moveTo>
                    <a:pt x="0" y="838200"/>
                  </a:moveTo>
                  <a:lnTo>
                    <a:pt x="9144000" y="8382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8382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759076" y="11125"/>
            <a:ext cx="558609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u="none" sz="2800" spc="-5">
                <a:solidFill>
                  <a:srgbClr val="FF0066"/>
                </a:solidFill>
                <a:latin typeface="Arial"/>
                <a:cs typeface="Arial"/>
              </a:rPr>
              <a:t>ORTHOGRAPHIC</a:t>
            </a:r>
            <a:r>
              <a:rPr dirty="0" u="none" sz="2800" spc="-10">
                <a:solidFill>
                  <a:srgbClr val="FF0066"/>
                </a:solidFill>
                <a:latin typeface="Arial"/>
                <a:cs typeface="Arial"/>
              </a:rPr>
              <a:t> </a:t>
            </a:r>
            <a:r>
              <a:rPr dirty="0" u="none" sz="2800" spc="-15">
                <a:solidFill>
                  <a:srgbClr val="FF0066"/>
                </a:solidFill>
                <a:latin typeface="Arial"/>
                <a:cs typeface="Arial"/>
              </a:rPr>
              <a:t>PROJECTIONS</a:t>
            </a:r>
            <a:endParaRPr sz="2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6042" y="301023"/>
            <a:ext cx="8779510" cy="6442710"/>
          </a:xfrm>
          <a:prstGeom prst="rect">
            <a:avLst/>
          </a:prstGeom>
        </p:spPr>
        <p:txBody>
          <a:bodyPr wrap="square" lIns="0" tIns="151765" rIns="0" bIns="0" rtlCol="0" vert="horz">
            <a:spAutoFit/>
          </a:bodyPr>
          <a:lstStyle/>
          <a:p>
            <a:pPr algn="ctr" marL="54610">
              <a:lnSpc>
                <a:spcPct val="100000"/>
              </a:lnSpc>
              <a:spcBef>
                <a:spcPts val="1195"/>
              </a:spcBef>
            </a:pPr>
            <a:r>
              <a:rPr dirty="0" sz="2000" b="1">
                <a:solidFill>
                  <a:srgbClr val="3333CC"/>
                </a:solidFill>
                <a:latin typeface="Arial"/>
                <a:cs typeface="Arial"/>
              </a:rPr>
              <a:t>OF POINTS, LINES, PLANES, AND</a:t>
            </a:r>
            <a:r>
              <a:rPr dirty="0" sz="2000" spc="-15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3333CC"/>
                </a:solidFill>
                <a:latin typeface="Arial"/>
                <a:cs typeface="Arial"/>
              </a:rPr>
              <a:t>SOLIDS</a:t>
            </a:r>
            <a:r>
              <a:rPr dirty="0" sz="1400"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  <a:p>
            <a:pPr marL="165100" marR="826769">
              <a:lnSpc>
                <a:spcPct val="100000"/>
              </a:lnSpc>
              <a:spcBef>
                <a:spcPts val="1520"/>
              </a:spcBef>
            </a:pPr>
            <a:r>
              <a:rPr dirty="0" sz="2800" spc="-35" b="1">
                <a:solidFill>
                  <a:srgbClr val="FF00FF"/>
                </a:solidFill>
                <a:latin typeface="Arial"/>
                <a:cs typeface="Arial"/>
              </a:rPr>
              <a:t>TO </a:t>
            </a:r>
            <a:r>
              <a:rPr dirty="0" sz="2800" spc="-45" b="1">
                <a:solidFill>
                  <a:srgbClr val="FF00FF"/>
                </a:solidFill>
                <a:latin typeface="Arial"/>
                <a:cs typeface="Arial"/>
              </a:rPr>
              <a:t>DRAW </a:t>
            </a:r>
            <a:r>
              <a:rPr dirty="0" sz="2800" spc="-10" b="1">
                <a:solidFill>
                  <a:srgbClr val="FF00FF"/>
                </a:solidFill>
                <a:latin typeface="Arial"/>
                <a:cs typeface="Arial"/>
              </a:rPr>
              <a:t>PROJECTIONS </a:t>
            </a:r>
            <a:r>
              <a:rPr dirty="0" sz="2800" spc="-5" b="1">
                <a:solidFill>
                  <a:srgbClr val="FF00FF"/>
                </a:solidFill>
                <a:latin typeface="Arial"/>
                <a:cs typeface="Arial"/>
              </a:rPr>
              <a:t>OF ANY </a:t>
            </a:r>
            <a:r>
              <a:rPr dirty="0" sz="2800" spc="-50" b="1">
                <a:solidFill>
                  <a:srgbClr val="FF00FF"/>
                </a:solidFill>
                <a:latin typeface="Arial"/>
                <a:cs typeface="Arial"/>
              </a:rPr>
              <a:t>OBJECT,  </a:t>
            </a:r>
            <a:r>
              <a:rPr dirty="0" sz="2800" spc="-5" b="1">
                <a:solidFill>
                  <a:srgbClr val="FF00FF"/>
                </a:solidFill>
                <a:latin typeface="Arial"/>
                <a:cs typeface="Arial"/>
              </a:rPr>
              <a:t>ONE MUST </a:t>
            </a:r>
            <a:r>
              <a:rPr dirty="0" sz="2800" spc="-60" b="1">
                <a:solidFill>
                  <a:srgbClr val="FF00FF"/>
                </a:solidFill>
                <a:latin typeface="Arial"/>
                <a:cs typeface="Arial"/>
              </a:rPr>
              <a:t>HAVE </a:t>
            </a:r>
            <a:r>
              <a:rPr dirty="0" sz="2800" spc="-5" b="1">
                <a:solidFill>
                  <a:srgbClr val="FF00FF"/>
                </a:solidFill>
                <a:latin typeface="Arial"/>
                <a:cs typeface="Arial"/>
              </a:rPr>
              <a:t>FOLLOWING</a:t>
            </a:r>
            <a:r>
              <a:rPr dirty="0" sz="2800" spc="35" b="1">
                <a:solidFill>
                  <a:srgbClr val="FF00FF"/>
                </a:solidFill>
                <a:latin typeface="Arial"/>
                <a:cs typeface="Arial"/>
              </a:rPr>
              <a:t> </a:t>
            </a:r>
            <a:r>
              <a:rPr dirty="0" sz="2800" spc="-25" b="1">
                <a:solidFill>
                  <a:srgbClr val="FF00FF"/>
                </a:solidFill>
                <a:latin typeface="Arial"/>
                <a:cs typeface="Arial"/>
              </a:rPr>
              <a:t>INFORMATION</a:t>
            </a:r>
            <a:endParaRPr sz="2800">
              <a:latin typeface="Arial"/>
              <a:cs typeface="Arial"/>
            </a:endParaRPr>
          </a:p>
          <a:p>
            <a:pPr marL="617220" indent="-452755">
              <a:lnSpc>
                <a:spcPct val="100000"/>
              </a:lnSpc>
              <a:buClr>
                <a:srgbClr val="000000"/>
              </a:buClr>
              <a:buFont typeface="Arial"/>
              <a:buAutoNum type="alphaUcParenR"/>
              <a:tabLst>
                <a:tab pos="617855" algn="l"/>
              </a:tabLst>
            </a:pPr>
            <a:r>
              <a:rPr dirty="0" sz="2800" spc="-5" b="1">
                <a:solidFill>
                  <a:srgbClr val="3333CC"/>
                </a:solidFill>
                <a:latin typeface="Arial"/>
                <a:cs typeface="Arial"/>
              </a:rPr>
              <a:t>OBJECT</a:t>
            </a:r>
            <a:endParaRPr sz="2800">
              <a:latin typeface="Arial"/>
              <a:cs typeface="Arial"/>
            </a:endParaRPr>
          </a:p>
          <a:p>
            <a:pPr marL="622300">
              <a:lnSpc>
                <a:spcPts val="2390"/>
              </a:lnSpc>
              <a:spcBef>
                <a:spcPts val="20"/>
              </a:spcBef>
            </a:pPr>
            <a:r>
              <a:rPr dirty="0" sz="2000" b="1">
                <a:solidFill>
                  <a:srgbClr val="FF0066"/>
                </a:solidFill>
                <a:latin typeface="Arial"/>
                <a:cs typeface="Arial"/>
              </a:rPr>
              <a:t>{ WITH </a:t>
            </a:r>
            <a:r>
              <a:rPr dirty="0" sz="2000" spc="-280" b="1">
                <a:solidFill>
                  <a:srgbClr val="FF0066"/>
                </a:solidFill>
                <a:latin typeface="Arial"/>
                <a:cs typeface="Arial"/>
              </a:rPr>
              <a:t>IT‟S </a:t>
            </a:r>
            <a:r>
              <a:rPr dirty="0" sz="2000" spc="-5" b="1">
                <a:solidFill>
                  <a:srgbClr val="FF0066"/>
                </a:solidFill>
                <a:latin typeface="Arial"/>
                <a:cs typeface="Arial"/>
              </a:rPr>
              <a:t>DESCRIPTION, </a:t>
            </a:r>
            <a:r>
              <a:rPr dirty="0" sz="2000" b="1">
                <a:solidFill>
                  <a:srgbClr val="FF0066"/>
                </a:solidFill>
                <a:latin typeface="Arial"/>
                <a:cs typeface="Arial"/>
              </a:rPr>
              <a:t>WELL</a:t>
            </a:r>
            <a:r>
              <a:rPr dirty="0" sz="2000" spc="-114" b="1">
                <a:solidFill>
                  <a:srgbClr val="FF0066"/>
                </a:solidFill>
                <a:latin typeface="Arial"/>
                <a:cs typeface="Arial"/>
              </a:rPr>
              <a:t> </a:t>
            </a:r>
            <a:r>
              <a:rPr dirty="0" sz="2000" spc="-5" b="1">
                <a:solidFill>
                  <a:srgbClr val="FF0066"/>
                </a:solidFill>
                <a:latin typeface="Arial"/>
                <a:cs typeface="Arial"/>
              </a:rPr>
              <a:t>DEFINED.}</a:t>
            </a:r>
            <a:endParaRPr sz="2000">
              <a:latin typeface="Arial"/>
              <a:cs typeface="Arial"/>
            </a:endParaRPr>
          </a:p>
          <a:p>
            <a:pPr marL="617220" indent="-452755">
              <a:lnSpc>
                <a:spcPts val="3350"/>
              </a:lnSpc>
              <a:buClr>
                <a:srgbClr val="000000"/>
              </a:buClr>
              <a:buFont typeface="Arial"/>
              <a:buAutoNum type="alphaUcParenR" startAt="2"/>
              <a:tabLst>
                <a:tab pos="617855" algn="l"/>
              </a:tabLst>
            </a:pPr>
            <a:r>
              <a:rPr dirty="0" sz="2800" spc="-15" b="1">
                <a:solidFill>
                  <a:srgbClr val="3333CC"/>
                </a:solidFill>
                <a:latin typeface="Arial"/>
                <a:cs typeface="Arial"/>
              </a:rPr>
              <a:t>OBSERVER</a:t>
            </a:r>
            <a:endParaRPr sz="2800">
              <a:latin typeface="Arial"/>
              <a:cs typeface="Arial"/>
            </a:endParaRPr>
          </a:p>
          <a:p>
            <a:pPr marL="622300">
              <a:lnSpc>
                <a:spcPts val="2390"/>
              </a:lnSpc>
              <a:spcBef>
                <a:spcPts val="20"/>
              </a:spcBef>
            </a:pPr>
            <a:r>
              <a:rPr dirty="0" sz="2000" b="1">
                <a:solidFill>
                  <a:srgbClr val="FF0066"/>
                </a:solidFill>
                <a:latin typeface="Arial"/>
                <a:cs typeface="Arial"/>
              </a:rPr>
              <a:t>{ </a:t>
            </a:r>
            <a:r>
              <a:rPr dirty="0" sz="2000" spc="-65" b="1">
                <a:solidFill>
                  <a:srgbClr val="FF0066"/>
                </a:solidFill>
                <a:latin typeface="Arial"/>
                <a:cs typeface="Arial"/>
              </a:rPr>
              <a:t>ALWAYS </a:t>
            </a:r>
            <a:r>
              <a:rPr dirty="0" sz="2000" spc="-5" b="1">
                <a:solidFill>
                  <a:srgbClr val="FF0066"/>
                </a:solidFill>
                <a:latin typeface="Arial"/>
                <a:cs typeface="Arial"/>
              </a:rPr>
              <a:t>OBSERVING </a:t>
            </a:r>
            <a:r>
              <a:rPr dirty="0" sz="2000" b="1">
                <a:solidFill>
                  <a:srgbClr val="FF0066"/>
                </a:solidFill>
                <a:latin typeface="Arial"/>
                <a:cs typeface="Arial"/>
              </a:rPr>
              <a:t>PERPENDICULAR </a:t>
            </a:r>
            <a:r>
              <a:rPr dirty="0" sz="2000" spc="-20" b="1">
                <a:solidFill>
                  <a:srgbClr val="FF0066"/>
                </a:solidFill>
                <a:latin typeface="Arial"/>
                <a:cs typeface="Arial"/>
              </a:rPr>
              <a:t>TO </a:t>
            </a:r>
            <a:r>
              <a:rPr dirty="0" sz="2000" spc="-55" b="1">
                <a:solidFill>
                  <a:srgbClr val="FF0066"/>
                </a:solidFill>
                <a:latin typeface="Arial"/>
                <a:cs typeface="Arial"/>
              </a:rPr>
              <a:t>RESP. </a:t>
            </a:r>
            <a:r>
              <a:rPr dirty="0" sz="2000" spc="-20" b="1">
                <a:solidFill>
                  <a:srgbClr val="FF0066"/>
                </a:solidFill>
                <a:latin typeface="Arial"/>
                <a:cs typeface="Arial"/>
              </a:rPr>
              <a:t>REF.PLANE}.</a:t>
            </a:r>
            <a:endParaRPr sz="2000">
              <a:latin typeface="Arial"/>
              <a:cs typeface="Arial"/>
            </a:endParaRPr>
          </a:p>
          <a:p>
            <a:pPr marL="637540" indent="-472440">
              <a:lnSpc>
                <a:spcPts val="3350"/>
              </a:lnSpc>
              <a:buClr>
                <a:srgbClr val="000000"/>
              </a:buClr>
              <a:buFont typeface="Arial"/>
              <a:buAutoNum type="alphaUcParenR" startAt="3"/>
              <a:tabLst>
                <a:tab pos="637540" algn="l"/>
              </a:tabLst>
            </a:pPr>
            <a:r>
              <a:rPr dirty="0" sz="2800" spc="-35" b="1">
                <a:solidFill>
                  <a:srgbClr val="3333CC"/>
                </a:solidFill>
                <a:latin typeface="Arial"/>
                <a:cs typeface="Arial"/>
              </a:rPr>
              <a:t>LOCATION </a:t>
            </a:r>
            <a:r>
              <a:rPr dirty="0" sz="2800" spc="-5" b="1">
                <a:solidFill>
                  <a:srgbClr val="3333CC"/>
                </a:solidFill>
                <a:latin typeface="Arial"/>
                <a:cs typeface="Arial"/>
              </a:rPr>
              <a:t>OF</a:t>
            </a:r>
            <a:r>
              <a:rPr dirty="0" sz="2800" spc="5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800" spc="-5" b="1">
                <a:solidFill>
                  <a:srgbClr val="3333CC"/>
                </a:solidFill>
                <a:latin typeface="Arial"/>
                <a:cs typeface="Arial"/>
              </a:rPr>
              <a:t>OBJECT</a:t>
            </a:r>
            <a:r>
              <a:rPr dirty="0" sz="2800" spc="-5">
                <a:latin typeface="Arial"/>
                <a:cs typeface="Arial"/>
              </a:rPr>
              <a:t>,</a:t>
            </a:r>
            <a:endParaRPr sz="2800">
              <a:latin typeface="Arial"/>
              <a:cs typeface="Arial"/>
            </a:endParaRPr>
          </a:p>
          <a:p>
            <a:pPr marL="622300">
              <a:lnSpc>
                <a:spcPct val="100000"/>
              </a:lnSpc>
              <a:spcBef>
                <a:spcPts val="25"/>
              </a:spcBef>
            </a:pPr>
            <a:r>
              <a:rPr dirty="0" sz="2000" b="1">
                <a:solidFill>
                  <a:srgbClr val="FF0066"/>
                </a:solidFill>
                <a:latin typeface="Arial"/>
                <a:cs typeface="Arial"/>
              </a:rPr>
              <a:t>{ MEANS </a:t>
            </a:r>
            <a:r>
              <a:rPr dirty="0" sz="2000" spc="-285" b="1">
                <a:solidFill>
                  <a:srgbClr val="FF0066"/>
                </a:solidFill>
                <a:latin typeface="Arial"/>
                <a:cs typeface="Arial"/>
              </a:rPr>
              <a:t>IT‟S </a:t>
            </a:r>
            <a:r>
              <a:rPr dirty="0" sz="2000" spc="-5" b="1">
                <a:solidFill>
                  <a:srgbClr val="FF0066"/>
                </a:solidFill>
                <a:latin typeface="Arial"/>
                <a:cs typeface="Arial"/>
              </a:rPr>
              <a:t>POSITION </a:t>
            </a:r>
            <a:r>
              <a:rPr dirty="0" sz="2000" b="1">
                <a:solidFill>
                  <a:srgbClr val="FF0066"/>
                </a:solidFill>
                <a:latin typeface="Arial"/>
                <a:cs typeface="Arial"/>
              </a:rPr>
              <a:t>WITH </a:t>
            </a:r>
            <a:r>
              <a:rPr dirty="0" sz="2000" spc="-5" b="1">
                <a:solidFill>
                  <a:srgbClr val="FF0066"/>
                </a:solidFill>
                <a:latin typeface="Arial"/>
                <a:cs typeface="Arial"/>
              </a:rPr>
              <a:t>REFFERENCE </a:t>
            </a:r>
            <a:r>
              <a:rPr dirty="0" sz="2000" spc="-15" b="1">
                <a:solidFill>
                  <a:srgbClr val="FF0066"/>
                </a:solidFill>
                <a:latin typeface="Arial"/>
                <a:cs typeface="Arial"/>
              </a:rPr>
              <a:t>TO </a:t>
            </a:r>
            <a:r>
              <a:rPr dirty="0" sz="2000" spc="-70" b="1">
                <a:solidFill>
                  <a:srgbClr val="FF0066"/>
                </a:solidFill>
                <a:latin typeface="Arial"/>
                <a:cs typeface="Arial"/>
              </a:rPr>
              <a:t>H.P. </a:t>
            </a:r>
            <a:r>
              <a:rPr dirty="0" sz="2000" b="1">
                <a:solidFill>
                  <a:srgbClr val="FF0066"/>
                </a:solidFill>
                <a:latin typeface="Arial"/>
                <a:cs typeface="Arial"/>
              </a:rPr>
              <a:t>&amp; </a:t>
            </a:r>
            <a:r>
              <a:rPr dirty="0" sz="2000" spc="-90" b="1">
                <a:solidFill>
                  <a:srgbClr val="FF0066"/>
                </a:solidFill>
                <a:latin typeface="Arial"/>
                <a:cs typeface="Arial"/>
              </a:rPr>
              <a:t>V.P.}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100">
              <a:latin typeface="Arial"/>
              <a:cs typeface="Arial"/>
            </a:endParaRPr>
          </a:p>
          <a:p>
            <a:pPr marL="1447800" marR="1299845" indent="316865">
              <a:lnSpc>
                <a:spcPct val="100000"/>
              </a:lnSpc>
            </a:pPr>
            <a:r>
              <a:rPr dirty="0" sz="1600" spc="-5" b="1">
                <a:latin typeface="Arial"/>
                <a:cs typeface="Arial"/>
              </a:rPr>
              <a:t>TERMS </a:t>
            </a:r>
            <a:r>
              <a:rPr dirty="0" sz="1600" spc="-204" b="1">
                <a:latin typeface="Arial"/>
                <a:cs typeface="Arial"/>
              </a:rPr>
              <a:t>„</a:t>
            </a:r>
            <a:r>
              <a:rPr dirty="0" sz="1600" spc="-204" b="1">
                <a:solidFill>
                  <a:srgbClr val="FF0066"/>
                </a:solidFill>
                <a:latin typeface="Arial"/>
                <a:cs typeface="Arial"/>
              </a:rPr>
              <a:t>ABOVE‟ </a:t>
            </a:r>
            <a:r>
              <a:rPr dirty="0" sz="1600" spc="-5" b="1">
                <a:solidFill>
                  <a:srgbClr val="FF0066"/>
                </a:solidFill>
                <a:latin typeface="Arial"/>
                <a:cs typeface="Arial"/>
              </a:rPr>
              <a:t>&amp; </a:t>
            </a:r>
            <a:r>
              <a:rPr dirty="0" sz="1600" spc="-200" b="1">
                <a:solidFill>
                  <a:srgbClr val="FF0066"/>
                </a:solidFill>
                <a:latin typeface="Arial"/>
                <a:cs typeface="Arial"/>
              </a:rPr>
              <a:t>„BELOW‟ </a:t>
            </a:r>
            <a:r>
              <a:rPr dirty="0" sz="1600" spc="-5" b="1">
                <a:latin typeface="Arial"/>
                <a:cs typeface="Arial"/>
              </a:rPr>
              <a:t>WITH RESPECTIVE </a:t>
            </a:r>
            <a:r>
              <a:rPr dirty="0" sz="1600" spc="-20" b="1">
                <a:latin typeface="Arial"/>
                <a:cs typeface="Arial"/>
              </a:rPr>
              <a:t>TO </a:t>
            </a:r>
            <a:r>
              <a:rPr dirty="0" sz="1600" spc="-55" b="1">
                <a:latin typeface="Arial"/>
                <a:cs typeface="Arial"/>
              </a:rPr>
              <a:t>H.P.  </a:t>
            </a:r>
            <a:r>
              <a:rPr dirty="0" sz="1600" spc="-20" b="1">
                <a:latin typeface="Arial"/>
                <a:cs typeface="Arial"/>
              </a:rPr>
              <a:t>AND </a:t>
            </a:r>
            <a:r>
              <a:rPr dirty="0" sz="1600" spc="-5" b="1">
                <a:latin typeface="Arial"/>
                <a:cs typeface="Arial"/>
              </a:rPr>
              <a:t>TERMS </a:t>
            </a:r>
            <a:r>
              <a:rPr dirty="0" sz="1600" spc="-140" b="1">
                <a:solidFill>
                  <a:srgbClr val="3333CC"/>
                </a:solidFill>
                <a:latin typeface="Arial"/>
                <a:cs typeface="Arial"/>
              </a:rPr>
              <a:t>„INFRONT‟ </a:t>
            </a:r>
            <a:r>
              <a:rPr dirty="0" sz="1600" spc="-5" b="1">
                <a:solidFill>
                  <a:srgbClr val="3333CC"/>
                </a:solidFill>
                <a:latin typeface="Arial"/>
                <a:cs typeface="Arial"/>
              </a:rPr>
              <a:t>&amp; </a:t>
            </a:r>
            <a:r>
              <a:rPr dirty="0" sz="1600" spc="-150" b="1">
                <a:solidFill>
                  <a:srgbClr val="3333CC"/>
                </a:solidFill>
                <a:latin typeface="Arial"/>
                <a:cs typeface="Arial"/>
              </a:rPr>
              <a:t>„BEHIND‟ </a:t>
            </a:r>
            <a:r>
              <a:rPr dirty="0" sz="1600" spc="-5" b="1">
                <a:latin typeface="Arial"/>
                <a:cs typeface="Arial"/>
              </a:rPr>
              <a:t>WITH RESPECTIVE </a:t>
            </a:r>
            <a:r>
              <a:rPr dirty="0" sz="1600" spc="-20" b="1">
                <a:latin typeface="Arial"/>
                <a:cs typeface="Arial"/>
              </a:rPr>
              <a:t>TO</a:t>
            </a:r>
            <a:r>
              <a:rPr dirty="0" sz="1600" spc="245" b="1">
                <a:latin typeface="Arial"/>
                <a:cs typeface="Arial"/>
              </a:rPr>
              <a:t> </a:t>
            </a:r>
            <a:r>
              <a:rPr dirty="0" sz="1600" spc="-270" b="1">
                <a:latin typeface="Arial"/>
                <a:cs typeface="Arial"/>
              </a:rPr>
              <a:t>V.P</a:t>
            </a:r>
            <a:endParaRPr sz="1600">
              <a:latin typeface="Arial"/>
              <a:cs typeface="Arial"/>
            </a:endParaRPr>
          </a:p>
          <a:p>
            <a:pPr algn="ctr" marL="128905">
              <a:lnSpc>
                <a:spcPct val="100000"/>
              </a:lnSpc>
            </a:pPr>
            <a:r>
              <a:rPr dirty="0" sz="1600" spc="-10" b="1">
                <a:latin typeface="Arial"/>
                <a:cs typeface="Arial"/>
              </a:rPr>
              <a:t>FORM </a:t>
            </a:r>
            <a:r>
              <a:rPr dirty="0" sz="1600" spc="-5" b="1">
                <a:latin typeface="Arial"/>
                <a:cs typeface="Arial"/>
              </a:rPr>
              <a:t>4</a:t>
            </a:r>
            <a:r>
              <a:rPr dirty="0" sz="1600" spc="25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QUADRANTS.</a:t>
            </a:r>
            <a:endParaRPr sz="1600">
              <a:latin typeface="Arial"/>
              <a:cs typeface="Arial"/>
            </a:endParaRPr>
          </a:p>
          <a:p>
            <a:pPr algn="ctr" marL="191135">
              <a:lnSpc>
                <a:spcPct val="100000"/>
              </a:lnSpc>
            </a:pPr>
            <a:r>
              <a:rPr dirty="0" sz="1600" spc="-5" b="1">
                <a:latin typeface="Arial"/>
                <a:cs typeface="Arial"/>
              </a:rPr>
              <a:t>OBJECTS </a:t>
            </a:r>
            <a:r>
              <a:rPr dirty="0" sz="1600" spc="-20" b="1">
                <a:latin typeface="Arial"/>
                <a:cs typeface="Arial"/>
              </a:rPr>
              <a:t>CAN </a:t>
            </a:r>
            <a:r>
              <a:rPr dirty="0" sz="1600" spc="-5" b="1">
                <a:latin typeface="Arial"/>
                <a:cs typeface="Arial"/>
              </a:rPr>
              <a:t>BE </a:t>
            </a:r>
            <a:r>
              <a:rPr dirty="0" sz="1600" spc="-15" b="1">
                <a:latin typeface="Arial"/>
                <a:cs typeface="Arial"/>
              </a:rPr>
              <a:t>PLACED </a:t>
            </a:r>
            <a:r>
              <a:rPr dirty="0" sz="1600" spc="-5" b="1">
                <a:latin typeface="Arial"/>
                <a:cs typeface="Arial"/>
              </a:rPr>
              <a:t>IN </a:t>
            </a:r>
            <a:r>
              <a:rPr dirty="0" sz="1600" spc="-20" b="1">
                <a:latin typeface="Arial"/>
                <a:cs typeface="Arial"/>
              </a:rPr>
              <a:t>ANY </a:t>
            </a:r>
            <a:r>
              <a:rPr dirty="0" sz="1600" spc="-10" b="1">
                <a:latin typeface="Arial"/>
                <a:cs typeface="Arial"/>
              </a:rPr>
              <a:t>ONE OF </a:t>
            </a:r>
            <a:r>
              <a:rPr dirty="0" sz="1600" spc="-5" b="1">
                <a:latin typeface="Arial"/>
                <a:cs typeface="Arial"/>
              </a:rPr>
              <a:t>THESE 4</a:t>
            </a:r>
            <a:r>
              <a:rPr dirty="0" sz="1600" spc="135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QUADRANTS.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50">
              <a:latin typeface="Arial"/>
              <a:cs typeface="Arial"/>
            </a:endParaRPr>
          </a:p>
          <a:p>
            <a:pPr marL="203835" marR="5080" indent="150495">
              <a:lnSpc>
                <a:spcPct val="100000"/>
              </a:lnSpc>
            </a:pPr>
            <a:r>
              <a:rPr dirty="0" sz="1600" spc="-5" b="1">
                <a:solidFill>
                  <a:srgbClr val="FF0066"/>
                </a:solidFill>
                <a:latin typeface="Arial"/>
                <a:cs typeface="Arial"/>
              </a:rPr>
              <a:t>IT IS INTERESTING </a:t>
            </a:r>
            <a:r>
              <a:rPr dirty="0" sz="1600" spc="-20" b="1">
                <a:solidFill>
                  <a:srgbClr val="FF0066"/>
                </a:solidFill>
                <a:latin typeface="Arial"/>
                <a:cs typeface="Arial"/>
              </a:rPr>
              <a:t>TO </a:t>
            </a:r>
            <a:r>
              <a:rPr dirty="0" sz="1600" spc="-15" b="1">
                <a:solidFill>
                  <a:srgbClr val="FF0066"/>
                </a:solidFill>
                <a:latin typeface="Arial"/>
                <a:cs typeface="Arial"/>
              </a:rPr>
              <a:t>LEARN </a:t>
            </a:r>
            <a:r>
              <a:rPr dirty="0" sz="1600" spc="-5" b="1">
                <a:solidFill>
                  <a:srgbClr val="FF0066"/>
                </a:solidFill>
                <a:latin typeface="Arial"/>
                <a:cs typeface="Arial"/>
              </a:rPr>
              <a:t>THE EFFECT </a:t>
            </a:r>
            <a:r>
              <a:rPr dirty="0" sz="1600" spc="-10" b="1">
                <a:solidFill>
                  <a:srgbClr val="FF0066"/>
                </a:solidFill>
                <a:latin typeface="Arial"/>
                <a:cs typeface="Arial"/>
              </a:rPr>
              <a:t>ON </a:t>
            </a:r>
            <a:r>
              <a:rPr dirty="0" sz="1600" spc="-5" b="1">
                <a:solidFill>
                  <a:srgbClr val="FF0066"/>
                </a:solidFill>
                <a:latin typeface="Arial"/>
                <a:cs typeface="Arial"/>
              </a:rPr>
              <a:t>THE POSITIONS </a:t>
            </a:r>
            <a:r>
              <a:rPr dirty="0" sz="1600" spc="-10" b="1">
                <a:solidFill>
                  <a:srgbClr val="FF0066"/>
                </a:solidFill>
                <a:latin typeface="Arial"/>
                <a:cs typeface="Arial"/>
              </a:rPr>
              <a:t>OF </a:t>
            </a:r>
            <a:r>
              <a:rPr dirty="0" sz="1600" spc="-5" b="1">
                <a:solidFill>
                  <a:srgbClr val="FF0066"/>
                </a:solidFill>
                <a:latin typeface="Arial"/>
                <a:cs typeface="Arial"/>
              </a:rPr>
              <a:t>VIEWS ( </a:t>
            </a:r>
            <a:r>
              <a:rPr dirty="0" sz="1600" spc="-55" b="1">
                <a:solidFill>
                  <a:srgbClr val="FF0066"/>
                </a:solidFill>
                <a:latin typeface="Arial"/>
                <a:cs typeface="Arial"/>
              </a:rPr>
              <a:t>FV, </a:t>
            </a:r>
            <a:r>
              <a:rPr dirty="0" sz="1600" spc="-5" b="1">
                <a:solidFill>
                  <a:srgbClr val="FF0066"/>
                </a:solidFill>
                <a:latin typeface="Arial"/>
                <a:cs typeface="Arial"/>
              </a:rPr>
              <a:t>TV )  </a:t>
            </a:r>
            <a:r>
              <a:rPr dirty="0" sz="1600" spc="-10" b="1">
                <a:solidFill>
                  <a:srgbClr val="FF0066"/>
                </a:solidFill>
                <a:latin typeface="Arial"/>
                <a:cs typeface="Arial"/>
              </a:rPr>
              <a:t>OF </a:t>
            </a:r>
            <a:r>
              <a:rPr dirty="0" sz="1600" spc="-5" b="1">
                <a:solidFill>
                  <a:srgbClr val="FF0066"/>
                </a:solidFill>
                <a:latin typeface="Arial"/>
                <a:cs typeface="Arial"/>
              </a:rPr>
              <a:t>THE OBJECT WITH </a:t>
            </a:r>
            <a:r>
              <a:rPr dirty="0" sz="1600" spc="-45" b="1">
                <a:solidFill>
                  <a:srgbClr val="FF0066"/>
                </a:solidFill>
                <a:latin typeface="Arial"/>
                <a:cs typeface="Arial"/>
              </a:rPr>
              <a:t>RESP. </a:t>
            </a:r>
            <a:r>
              <a:rPr dirty="0" sz="1600" spc="-20" b="1">
                <a:solidFill>
                  <a:srgbClr val="FF0066"/>
                </a:solidFill>
                <a:latin typeface="Arial"/>
                <a:cs typeface="Arial"/>
              </a:rPr>
              <a:t>TO </a:t>
            </a:r>
            <a:r>
              <a:rPr dirty="0" sz="1600" b="1">
                <a:solidFill>
                  <a:srgbClr val="FF0066"/>
                </a:solidFill>
                <a:latin typeface="Arial"/>
                <a:cs typeface="Arial"/>
              </a:rPr>
              <a:t>X-Y </a:t>
            </a:r>
            <a:r>
              <a:rPr dirty="0" sz="1600" spc="-5" b="1">
                <a:solidFill>
                  <a:srgbClr val="FF0066"/>
                </a:solidFill>
                <a:latin typeface="Arial"/>
                <a:cs typeface="Arial"/>
              </a:rPr>
              <a:t>LINE, WHEN </a:t>
            </a:r>
            <a:r>
              <a:rPr dirty="0" sz="1600" spc="-15" b="1">
                <a:solidFill>
                  <a:srgbClr val="FF0066"/>
                </a:solidFill>
                <a:latin typeface="Arial"/>
                <a:cs typeface="Arial"/>
              </a:rPr>
              <a:t>PLACED </a:t>
            </a:r>
            <a:r>
              <a:rPr dirty="0" sz="1600" spc="-5" b="1">
                <a:solidFill>
                  <a:srgbClr val="FF0066"/>
                </a:solidFill>
                <a:latin typeface="Arial"/>
                <a:cs typeface="Arial"/>
              </a:rPr>
              <a:t>IN DIFFERENT</a:t>
            </a:r>
            <a:r>
              <a:rPr dirty="0" sz="1600" spc="155" b="1">
                <a:solidFill>
                  <a:srgbClr val="FF0066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0066"/>
                </a:solidFill>
                <a:latin typeface="Arial"/>
                <a:cs typeface="Arial"/>
              </a:rPr>
              <a:t>QUADRANTS.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750">
              <a:latin typeface="Arial"/>
              <a:cs typeface="Arial"/>
            </a:endParaRPr>
          </a:p>
          <a:p>
            <a:pPr marL="12700" marR="191135">
              <a:lnSpc>
                <a:spcPct val="100000"/>
              </a:lnSpc>
              <a:tabLst>
                <a:tab pos="1501140" algn="l"/>
                <a:tab pos="1789430" algn="l"/>
              </a:tabLst>
            </a:pPr>
            <a:r>
              <a:rPr dirty="0" sz="1500" spc="-5" b="1" i="1">
                <a:solidFill>
                  <a:srgbClr val="FFFF66"/>
                </a:solidFill>
                <a:latin typeface="Arial"/>
                <a:cs typeface="Arial"/>
              </a:rPr>
              <a:t>STUDY </a:t>
            </a:r>
            <a:r>
              <a:rPr dirty="0" sz="1500" spc="-15" b="1" i="1">
                <a:solidFill>
                  <a:srgbClr val="FFFF66"/>
                </a:solidFill>
                <a:latin typeface="Arial"/>
                <a:cs typeface="Arial"/>
              </a:rPr>
              <a:t>ILLUSTRATIONS </a:t>
            </a:r>
            <a:r>
              <a:rPr dirty="0" sz="1500" spc="-5" b="1" i="1">
                <a:solidFill>
                  <a:srgbClr val="FFFF66"/>
                </a:solidFill>
                <a:latin typeface="Arial"/>
                <a:cs typeface="Arial"/>
              </a:rPr>
              <a:t>GIVEN ON HEXT </a:t>
            </a:r>
            <a:r>
              <a:rPr dirty="0" sz="1500" spc="-30" b="1" i="1">
                <a:solidFill>
                  <a:srgbClr val="FFFF66"/>
                </a:solidFill>
                <a:latin typeface="Arial"/>
                <a:cs typeface="Arial"/>
              </a:rPr>
              <a:t>PAGES </a:t>
            </a:r>
            <a:r>
              <a:rPr dirty="0" sz="1500" spc="-5" b="1" i="1">
                <a:solidFill>
                  <a:srgbClr val="FFFF66"/>
                </a:solidFill>
                <a:latin typeface="Arial"/>
                <a:cs typeface="Arial"/>
              </a:rPr>
              <a:t>AND NOTE THE </a:t>
            </a:r>
            <a:r>
              <a:rPr dirty="0" sz="1500" spc="-20" b="1" i="1">
                <a:solidFill>
                  <a:srgbClr val="FFFF66"/>
                </a:solidFill>
                <a:latin typeface="Arial"/>
                <a:cs typeface="Arial"/>
              </a:rPr>
              <a:t>RESULTS.TO </a:t>
            </a:r>
            <a:r>
              <a:rPr dirty="0" sz="1500" spc="-10" b="1" i="1">
                <a:solidFill>
                  <a:srgbClr val="FFFF66"/>
                </a:solidFill>
                <a:latin typeface="Arial"/>
                <a:cs typeface="Arial"/>
              </a:rPr>
              <a:t>MAKE </a:t>
            </a:r>
            <a:r>
              <a:rPr dirty="0" sz="1500" b="1" i="1">
                <a:solidFill>
                  <a:srgbClr val="FFFF66"/>
                </a:solidFill>
                <a:latin typeface="Arial"/>
                <a:cs typeface="Arial"/>
              </a:rPr>
              <a:t>IT </a:t>
            </a:r>
            <a:r>
              <a:rPr dirty="0" sz="1500" spc="-5" b="1" i="1">
                <a:solidFill>
                  <a:srgbClr val="FFFF66"/>
                </a:solidFill>
                <a:latin typeface="Arial"/>
                <a:cs typeface="Arial"/>
              </a:rPr>
              <a:t>EASY  </a:t>
            </a:r>
            <a:r>
              <a:rPr dirty="0" sz="1500" spc="-5" b="1" i="1">
                <a:solidFill>
                  <a:srgbClr val="FFFF66"/>
                </a:solidFill>
                <a:latin typeface="Arial"/>
                <a:cs typeface="Arial"/>
              </a:rPr>
              <a:t>HERE</a:t>
            </a:r>
            <a:r>
              <a:rPr dirty="0" sz="1500" spc="-50" b="1" i="1">
                <a:solidFill>
                  <a:srgbClr val="FFFF66"/>
                </a:solidFill>
                <a:latin typeface="Arial"/>
                <a:cs typeface="Arial"/>
              </a:rPr>
              <a:t> </a:t>
            </a:r>
            <a:r>
              <a:rPr dirty="0" sz="1500" spc="-5" b="1" i="1">
                <a:solidFill>
                  <a:srgbClr val="FFFF66"/>
                </a:solidFill>
                <a:latin typeface="Arial"/>
                <a:cs typeface="Arial"/>
              </a:rPr>
              <a:t>A</a:t>
            </a:r>
            <a:r>
              <a:rPr dirty="0" sz="1500" spc="-55" b="1" i="1">
                <a:solidFill>
                  <a:srgbClr val="FFFF66"/>
                </a:solidFill>
                <a:latin typeface="Arial"/>
                <a:cs typeface="Arial"/>
              </a:rPr>
              <a:t> </a:t>
            </a:r>
            <a:r>
              <a:rPr dirty="0" sz="1500" spc="-5" b="1" i="1">
                <a:solidFill>
                  <a:srgbClr val="FFFF66"/>
                </a:solidFill>
                <a:latin typeface="Arial"/>
                <a:cs typeface="Arial"/>
              </a:rPr>
              <a:t>POINT	</a:t>
            </a:r>
            <a:r>
              <a:rPr dirty="0" sz="1500" spc="-5" b="1" i="1">
                <a:latin typeface="Arial"/>
                <a:cs typeface="Arial"/>
              </a:rPr>
              <a:t>A	</a:t>
            </a:r>
            <a:r>
              <a:rPr dirty="0" sz="1500" b="1" i="1">
                <a:solidFill>
                  <a:srgbClr val="FFFF66"/>
                </a:solidFill>
                <a:latin typeface="Arial"/>
                <a:cs typeface="Arial"/>
              </a:rPr>
              <a:t>IS </a:t>
            </a:r>
            <a:r>
              <a:rPr dirty="0" sz="1500" spc="-30" b="1" i="1">
                <a:solidFill>
                  <a:srgbClr val="FFFF66"/>
                </a:solidFill>
                <a:latin typeface="Arial"/>
                <a:cs typeface="Arial"/>
              </a:rPr>
              <a:t>TAKEN </a:t>
            </a:r>
            <a:r>
              <a:rPr dirty="0" sz="1500" spc="-5" b="1" i="1">
                <a:solidFill>
                  <a:srgbClr val="FFFF66"/>
                </a:solidFill>
                <a:latin typeface="Arial"/>
                <a:cs typeface="Arial"/>
              </a:rPr>
              <a:t>AS AN </a:t>
            </a:r>
            <a:r>
              <a:rPr dirty="0" sz="1500" spc="-20" b="1" i="1">
                <a:solidFill>
                  <a:srgbClr val="FFFF66"/>
                </a:solidFill>
                <a:latin typeface="Arial"/>
                <a:cs typeface="Arial"/>
              </a:rPr>
              <a:t>OBJECT. </a:t>
            </a:r>
            <a:r>
              <a:rPr dirty="0" sz="1500" spc="-10" b="1" i="1">
                <a:solidFill>
                  <a:srgbClr val="FFFF66"/>
                </a:solidFill>
                <a:latin typeface="Arial"/>
                <a:cs typeface="Arial"/>
              </a:rPr>
              <a:t>BECAUSE </a:t>
            </a:r>
            <a:r>
              <a:rPr dirty="0" sz="1500" b="1" i="1">
                <a:solidFill>
                  <a:srgbClr val="FFFF66"/>
                </a:solidFill>
                <a:latin typeface="Arial"/>
                <a:cs typeface="Arial"/>
              </a:rPr>
              <a:t>IT’S </a:t>
            </a:r>
            <a:r>
              <a:rPr dirty="0" sz="1500" spc="-5" b="1" i="1">
                <a:solidFill>
                  <a:srgbClr val="FFFF66"/>
                </a:solidFill>
                <a:latin typeface="Arial"/>
                <a:cs typeface="Arial"/>
              </a:rPr>
              <a:t>ALL VIEWS ARE JUST</a:t>
            </a:r>
            <a:r>
              <a:rPr dirty="0" sz="1500" spc="-175" b="1" i="1">
                <a:solidFill>
                  <a:srgbClr val="FFFF66"/>
                </a:solidFill>
                <a:latin typeface="Arial"/>
                <a:cs typeface="Arial"/>
              </a:rPr>
              <a:t> </a:t>
            </a:r>
            <a:r>
              <a:rPr dirty="0" sz="1500" spc="-5" b="1" i="1">
                <a:solidFill>
                  <a:srgbClr val="FFFF66"/>
                </a:solidFill>
                <a:latin typeface="Arial"/>
                <a:cs typeface="Arial"/>
              </a:rPr>
              <a:t>POINTS.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8010525" y="39687"/>
            <a:ext cx="1139825" cy="6720205"/>
            <a:chOff x="8010525" y="39687"/>
            <a:chExt cx="1139825" cy="6720205"/>
          </a:xfrm>
        </p:grpSpPr>
        <p:sp>
          <p:nvSpPr>
            <p:cNvPr id="15" name="object 15"/>
            <p:cNvSpPr/>
            <p:nvPr/>
          </p:nvSpPr>
          <p:spPr>
            <a:xfrm>
              <a:off x="8686800" y="6505575"/>
              <a:ext cx="457200" cy="247650"/>
            </a:xfrm>
            <a:custGeom>
              <a:avLst/>
              <a:gdLst/>
              <a:ahLst/>
              <a:cxnLst/>
              <a:rect l="l" t="t" r="r" b="b"/>
              <a:pathLst>
                <a:path w="457200" h="247650">
                  <a:moveTo>
                    <a:pt x="342900" y="0"/>
                  </a:moveTo>
                  <a:lnTo>
                    <a:pt x="0" y="0"/>
                  </a:lnTo>
                  <a:lnTo>
                    <a:pt x="0" y="247648"/>
                  </a:lnTo>
                  <a:lnTo>
                    <a:pt x="342900" y="247648"/>
                  </a:lnTo>
                  <a:lnTo>
                    <a:pt x="457200" y="123825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8686800" y="6505575"/>
              <a:ext cx="457200" cy="247650"/>
            </a:xfrm>
            <a:custGeom>
              <a:avLst/>
              <a:gdLst/>
              <a:ahLst/>
              <a:cxnLst/>
              <a:rect l="l" t="t" r="r" b="b"/>
              <a:pathLst>
                <a:path w="457200" h="247650">
                  <a:moveTo>
                    <a:pt x="0" y="0"/>
                  </a:moveTo>
                  <a:lnTo>
                    <a:pt x="342900" y="0"/>
                  </a:lnTo>
                  <a:lnTo>
                    <a:pt x="457200" y="123825"/>
                  </a:lnTo>
                  <a:lnTo>
                    <a:pt x="342900" y="247648"/>
                  </a:lnTo>
                  <a:lnTo>
                    <a:pt x="0" y="247648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8016875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8056753" y="77469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80168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91313" y="22796"/>
                  </a:moveTo>
                  <a:lnTo>
                    <a:pt x="116967" y="48450"/>
                  </a:lnTo>
                  <a:lnTo>
                    <a:pt x="116967" y="31432"/>
                  </a:lnTo>
                  <a:lnTo>
                    <a:pt x="134111" y="31432"/>
                  </a:lnTo>
                  <a:lnTo>
                    <a:pt x="134111" y="65595"/>
                  </a:lnTo>
                  <a:lnTo>
                    <a:pt x="159766" y="91249"/>
                  </a:lnTo>
                  <a:lnTo>
                    <a:pt x="142621" y="91249"/>
                  </a:lnTo>
                  <a:lnTo>
                    <a:pt x="142621" y="159702"/>
                  </a:lnTo>
                  <a:lnTo>
                    <a:pt x="39877" y="159702"/>
                  </a:lnTo>
                  <a:lnTo>
                    <a:pt x="39877" y="91249"/>
                  </a:lnTo>
                  <a:lnTo>
                    <a:pt x="22859" y="91249"/>
                  </a:lnTo>
                  <a:lnTo>
                    <a:pt x="91313" y="22796"/>
                  </a:lnTo>
                  <a:close/>
                </a:path>
                <a:path w="182879" h="182879">
                  <a:moveTo>
                    <a:pt x="116967" y="48450"/>
                  </a:moveTo>
                  <a:lnTo>
                    <a:pt x="134111" y="65595"/>
                  </a:lnTo>
                </a:path>
                <a:path w="182879" h="182879">
                  <a:moveTo>
                    <a:pt x="142621" y="91249"/>
                  </a:moveTo>
                  <a:lnTo>
                    <a:pt x="39877" y="91249"/>
                  </a:lnTo>
                </a:path>
                <a:path w="182879" h="182879">
                  <a:moveTo>
                    <a:pt x="82676" y="159702"/>
                  </a:moveTo>
                  <a:lnTo>
                    <a:pt x="82676" y="125539"/>
                  </a:lnTo>
                  <a:lnTo>
                    <a:pt x="99822" y="125539"/>
                  </a:lnTo>
                  <a:lnTo>
                    <a:pt x="99822" y="159702"/>
                  </a:lnTo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8382000" y="461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8382000" y="46037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23622" y="91249"/>
                  </a:moveTo>
                  <a:lnTo>
                    <a:pt x="160527" y="22796"/>
                  </a:lnTo>
                  <a:lnTo>
                    <a:pt x="160527" y="159702"/>
                  </a:lnTo>
                  <a:lnTo>
                    <a:pt x="23622" y="91249"/>
                  </a:lnTo>
                  <a:close/>
                </a:path>
                <a:path w="184150" h="182879">
                  <a:moveTo>
                    <a:pt x="0" y="182562"/>
                  </a:moveTo>
                  <a:lnTo>
                    <a:pt x="184150" y="182562"/>
                  </a:lnTo>
                  <a:lnTo>
                    <a:pt x="184150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8566150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8566150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59766" y="91249"/>
                  </a:moveTo>
                  <a:lnTo>
                    <a:pt x="22859" y="159702"/>
                  </a:lnTo>
                  <a:lnTo>
                    <a:pt x="22859" y="22796"/>
                  </a:lnTo>
                  <a:lnTo>
                    <a:pt x="159766" y="91249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8199501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8199501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57023" y="91249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57023" y="91249"/>
                  </a:lnTo>
                  <a:close/>
                </a:path>
                <a:path w="182879" h="182879">
                  <a:moveTo>
                    <a:pt x="39877" y="22796"/>
                  </a:moveTo>
                  <a:lnTo>
                    <a:pt x="39877" y="159702"/>
                  </a:lnTo>
                  <a:lnTo>
                    <a:pt x="22732" y="159702"/>
                  </a:lnTo>
                  <a:lnTo>
                    <a:pt x="22732" y="22796"/>
                  </a:lnTo>
                  <a:lnTo>
                    <a:pt x="39877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8748776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8748776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25475" y="91249"/>
                  </a:moveTo>
                  <a:lnTo>
                    <a:pt x="22732" y="159702"/>
                  </a:lnTo>
                  <a:lnTo>
                    <a:pt x="22732" y="22796"/>
                  </a:lnTo>
                  <a:lnTo>
                    <a:pt x="125475" y="91249"/>
                  </a:lnTo>
                  <a:close/>
                </a:path>
                <a:path w="182879" h="182879">
                  <a:moveTo>
                    <a:pt x="142621" y="22796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142621" y="159702"/>
                  </a:lnTo>
                  <a:lnTo>
                    <a:pt x="142621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562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56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8488" y="125476"/>
            <a:ext cx="8842375" cy="6282055"/>
            <a:chOff x="98488" y="125476"/>
            <a:chExt cx="8842375" cy="6282055"/>
          </a:xfrm>
        </p:grpSpPr>
        <p:sp>
          <p:nvSpPr>
            <p:cNvPr id="3" name="object 3"/>
            <p:cNvSpPr/>
            <p:nvPr/>
          </p:nvSpPr>
          <p:spPr>
            <a:xfrm>
              <a:off x="104838" y="131826"/>
              <a:ext cx="8829675" cy="6269355"/>
            </a:xfrm>
            <a:custGeom>
              <a:avLst/>
              <a:gdLst/>
              <a:ahLst/>
              <a:cxnLst/>
              <a:rect l="l" t="t" r="r" b="b"/>
              <a:pathLst>
                <a:path w="8829675" h="6269355">
                  <a:moveTo>
                    <a:pt x="7915211" y="782574"/>
                  </a:moveTo>
                  <a:lnTo>
                    <a:pt x="1057224" y="782574"/>
                  </a:lnTo>
                  <a:lnTo>
                    <a:pt x="1008660" y="783841"/>
                  </a:lnTo>
                  <a:lnTo>
                    <a:pt x="960757" y="787602"/>
                  </a:lnTo>
                  <a:lnTo>
                    <a:pt x="913577" y="793793"/>
                  </a:lnTo>
                  <a:lnTo>
                    <a:pt x="867184" y="802350"/>
                  </a:lnTo>
                  <a:lnTo>
                    <a:pt x="821640" y="813211"/>
                  </a:lnTo>
                  <a:lnTo>
                    <a:pt x="777010" y="826312"/>
                  </a:lnTo>
                  <a:lnTo>
                    <a:pt x="733355" y="841590"/>
                  </a:lnTo>
                  <a:lnTo>
                    <a:pt x="690740" y="858982"/>
                  </a:lnTo>
                  <a:lnTo>
                    <a:pt x="649228" y="878425"/>
                  </a:lnTo>
                  <a:lnTo>
                    <a:pt x="608881" y="899855"/>
                  </a:lnTo>
                  <a:lnTo>
                    <a:pt x="569764" y="923209"/>
                  </a:lnTo>
                  <a:lnTo>
                    <a:pt x="531938" y="948423"/>
                  </a:lnTo>
                  <a:lnTo>
                    <a:pt x="495468" y="975436"/>
                  </a:lnTo>
                  <a:lnTo>
                    <a:pt x="460416" y="1004183"/>
                  </a:lnTo>
                  <a:lnTo>
                    <a:pt x="426846" y="1034601"/>
                  </a:lnTo>
                  <a:lnTo>
                    <a:pt x="394821" y="1066627"/>
                  </a:lnTo>
                  <a:lnTo>
                    <a:pt x="364404" y="1100197"/>
                  </a:lnTo>
                  <a:lnTo>
                    <a:pt x="335659" y="1135249"/>
                  </a:lnTo>
                  <a:lnTo>
                    <a:pt x="308648" y="1171720"/>
                  </a:lnTo>
                  <a:lnTo>
                    <a:pt x="283434" y="1209545"/>
                  </a:lnTo>
                  <a:lnTo>
                    <a:pt x="260082" y="1248662"/>
                  </a:lnTo>
                  <a:lnTo>
                    <a:pt x="238654" y="1289008"/>
                  </a:lnTo>
                  <a:lnTo>
                    <a:pt x="219213" y="1330519"/>
                  </a:lnTo>
                  <a:lnTo>
                    <a:pt x="201822" y="1373133"/>
                  </a:lnTo>
                  <a:lnTo>
                    <a:pt x="186545" y="1416785"/>
                  </a:lnTo>
                  <a:lnTo>
                    <a:pt x="173445" y="1461413"/>
                  </a:lnTo>
                  <a:lnTo>
                    <a:pt x="162585" y="1506953"/>
                  </a:lnTo>
                  <a:lnTo>
                    <a:pt x="154029" y="1553342"/>
                  </a:lnTo>
                  <a:lnTo>
                    <a:pt x="147839" y="1600518"/>
                  </a:lnTo>
                  <a:lnTo>
                    <a:pt x="144079" y="1648416"/>
                  </a:lnTo>
                  <a:lnTo>
                    <a:pt x="142811" y="1696974"/>
                  </a:lnTo>
                  <a:lnTo>
                    <a:pt x="142811" y="5354574"/>
                  </a:lnTo>
                  <a:lnTo>
                    <a:pt x="144079" y="5403136"/>
                  </a:lnTo>
                  <a:lnTo>
                    <a:pt x="147839" y="5451038"/>
                  </a:lnTo>
                  <a:lnTo>
                    <a:pt x="154029" y="5498217"/>
                  </a:lnTo>
                  <a:lnTo>
                    <a:pt x="162585" y="5544609"/>
                  </a:lnTo>
                  <a:lnTo>
                    <a:pt x="173445" y="5590152"/>
                  </a:lnTo>
                  <a:lnTo>
                    <a:pt x="186545" y="5634781"/>
                  </a:lnTo>
                  <a:lnTo>
                    <a:pt x="201822" y="5678435"/>
                  </a:lnTo>
                  <a:lnTo>
                    <a:pt x="219213" y="5721049"/>
                  </a:lnTo>
                  <a:lnTo>
                    <a:pt x="238654" y="5762561"/>
                  </a:lnTo>
                  <a:lnTo>
                    <a:pt x="260082" y="5802907"/>
                  </a:lnTo>
                  <a:lnTo>
                    <a:pt x="283434" y="5842024"/>
                  </a:lnTo>
                  <a:lnTo>
                    <a:pt x="308648" y="5879849"/>
                  </a:lnTo>
                  <a:lnTo>
                    <a:pt x="335659" y="5916319"/>
                  </a:lnTo>
                  <a:lnTo>
                    <a:pt x="364404" y="5951371"/>
                  </a:lnTo>
                  <a:lnTo>
                    <a:pt x="394821" y="5984940"/>
                  </a:lnTo>
                  <a:lnTo>
                    <a:pt x="426846" y="6016965"/>
                  </a:lnTo>
                  <a:lnTo>
                    <a:pt x="460416" y="6047381"/>
                  </a:lnTo>
                  <a:lnTo>
                    <a:pt x="495468" y="6076127"/>
                  </a:lnTo>
                  <a:lnTo>
                    <a:pt x="531938" y="6103138"/>
                  </a:lnTo>
                  <a:lnTo>
                    <a:pt x="569764" y="6128351"/>
                  </a:lnTo>
                  <a:lnTo>
                    <a:pt x="608881" y="6151703"/>
                  </a:lnTo>
                  <a:lnTo>
                    <a:pt x="649228" y="6173131"/>
                  </a:lnTo>
                  <a:lnTo>
                    <a:pt x="690740" y="6192572"/>
                  </a:lnTo>
                  <a:lnTo>
                    <a:pt x="733355" y="6209963"/>
                  </a:lnTo>
                  <a:lnTo>
                    <a:pt x="777010" y="6225239"/>
                  </a:lnTo>
                  <a:lnTo>
                    <a:pt x="821640" y="6238339"/>
                  </a:lnTo>
                  <a:lnTo>
                    <a:pt x="867184" y="6249199"/>
                  </a:lnTo>
                  <a:lnTo>
                    <a:pt x="913577" y="6257756"/>
                  </a:lnTo>
                  <a:lnTo>
                    <a:pt x="960757" y="6263946"/>
                  </a:lnTo>
                  <a:lnTo>
                    <a:pt x="1008660" y="6267706"/>
                  </a:lnTo>
                  <a:lnTo>
                    <a:pt x="1057224" y="6268974"/>
                  </a:lnTo>
                  <a:lnTo>
                    <a:pt x="7915211" y="6268974"/>
                  </a:lnTo>
                  <a:lnTo>
                    <a:pt x="7963769" y="6267706"/>
                  </a:lnTo>
                  <a:lnTo>
                    <a:pt x="8011667" y="6263946"/>
                  </a:lnTo>
                  <a:lnTo>
                    <a:pt x="8058842" y="6257756"/>
                  </a:lnTo>
                  <a:lnTo>
                    <a:pt x="8105232" y="6249199"/>
                  </a:lnTo>
                  <a:lnTo>
                    <a:pt x="8150772" y="6238339"/>
                  </a:lnTo>
                  <a:lnTo>
                    <a:pt x="8195400" y="6225239"/>
                  </a:lnTo>
                  <a:lnTo>
                    <a:pt x="8239052" y="6209963"/>
                  </a:lnTo>
                  <a:lnTo>
                    <a:pt x="8281665" y="6192572"/>
                  </a:lnTo>
                  <a:lnTo>
                    <a:pt x="8323176" y="6173131"/>
                  </a:lnTo>
                  <a:lnTo>
                    <a:pt x="8363522" y="6151703"/>
                  </a:lnTo>
                  <a:lnTo>
                    <a:pt x="8402639" y="6128351"/>
                  </a:lnTo>
                  <a:lnTo>
                    <a:pt x="8440465" y="6103138"/>
                  </a:lnTo>
                  <a:lnTo>
                    <a:pt x="8476935" y="6076127"/>
                  </a:lnTo>
                  <a:lnTo>
                    <a:pt x="8511987" y="6047381"/>
                  </a:lnTo>
                  <a:lnTo>
                    <a:pt x="8545558" y="6016965"/>
                  </a:lnTo>
                  <a:lnTo>
                    <a:pt x="8577584" y="5984940"/>
                  </a:lnTo>
                  <a:lnTo>
                    <a:pt x="8608002" y="5951371"/>
                  </a:lnTo>
                  <a:lnTo>
                    <a:pt x="8636749" y="5916319"/>
                  </a:lnTo>
                  <a:lnTo>
                    <a:pt x="8663761" y="5879849"/>
                  </a:lnTo>
                  <a:lnTo>
                    <a:pt x="8688976" y="5842024"/>
                  </a:lnTo>
                  <a:lnTo>
                    <a:pt x="8712330" y="5802907"/>
                  </a:lnTo>
                  <a:lnTo>
                    <a:pt x="8733760" y="5762561"/>
                  </a:lnTo>
                  <a:lnTo>
                    <a:pt x="8753202" y="5721049"/>
                  </a:lnTo>
                  <a:lnTo>
                    <a:pt x="8770594" y="5678435"/>
                  </a:lnTo>
                  <a:lnTo>
                    <a:pt x="8785872" y="5634781"/>
                  </a:lnTo>
                  <a:lnTo>
                    <a:pt x="8798973" y="5590152"/>
                  </a:lnTo>
                  <a:lnTo>
                    <a:pt x="8809834" y="5544609"/>
                  </a:lnTo>
                  <a:lnTo>
                    <a:pt x="8818392" y="5498217"/>
                  </a:lnTo>
                  <a:lnTo>
                    <a:pt x="8824583" y="5451038"/>
                  </a:lnTo>
                  <a:lnTo>
                    <a:pt x="8828343" y="5403136"/>
                  </a:lnTo>
                  <a:lnTo>
                    <a:pt x="8829611" y="5354574"/>
                  </a:lnTo>
                  <a:lnTo>
                    <a:pt x="8829611" y="1696974"/>
                  </a:lnTo>
                  <a:lnTo>
                    <a:pt x="8828343" y="1648416"/>
                  </a:lnTo>
                  <a:lnTo>
                    <a:pt x="8824583" y="1600518"/>
                  </a:lnTo>
                  <a:lnTo>
                    <a:pt x="8818392" y="1553342"/>
                  </a:lnTo>
                  <a:lnTo>
                    <a:pt x="8809834" y="1506953"/>
                  </a:lnTo>
                  <a:lnTo>
                    <a:pt x="8798973" y="1461413"/>
                  </a:lnTo>
                  <a:lnTo>
                    <a:pt x="8785872" y="1416785"/>
                  </a:lnTo>
                  <a:lnTo>
                    <a:pt x="8770594" y="1373133"/>
                  </a:lnTo>
                  <a:lnTo>
                    <a:pt x="8753202" y="1330519"/>
                  </a:lnTo>
                  <a:lnTo>
                    <a:pt x="8733760" y="1289008"/>
                  </a:lnTo>
                  <a:lnTo>
                    <a:pt x="8712330" y="1248662"/>
                  </a:lnTo>
                  <a:lnTo>
                    <a:pt x="8688976" y="1209545"/>
                  </a:lnTo>
                  <a:lnTo>
                    <a:pt x="8663761" y="1171720"/>
                  </a:lnTo>
                  <a:lnTo>
                    <a:pt x="8636749" y="1135249"/>
                  </a:lnTo>
                  <a:lnTo>
                    <a:pt x="8608002" y="1100197"/>
                  </a:lnTo>
                  <a:lnTo>
                    <a:pt x="8577584" y="1066627"/>
                  </a:lnTo>
                  <a:lnTo>
                    <a:pt x="8545558" y="1034601"/>
                  </a:lnTo>
                  <a:lnTo>
                    <a:pt x="8511987" y="1004183"/>
                  </a:lnTo>
                  <a:lnTo>
                    <a:pt x="8476935" y="975436"/>
                  </a:lnTo>
                  <a:lnTo>
                    <a:pt x="8440465" y="948423"/>
                  </a:lnTo>
                  <a:lnTo>
                    <a:pt x="8402639" y="923209"/>
                  </a:lnTo>
                  <a:lnTo>
                    <a:pt x="8363522" y="899855"/>
                  </a:lnTo>
                  <a:lnTo>
                    <a:pt x="8323176" y="878425"/>
                  </a:lnTo>
                  <a:lnTo>
                    <a:pt x="8281665" y="858982"/>
                  </a:lnTo>
                  <a:lnTo>
                    <a:pt x="8239052" y="841590"/>
                  </a:lnTo>
                  <a:lnTo>
                    <a:pt x="8195400" y="826312"/>
                  </a:lnTo>
                  <a:lnTo>
                    <a:pt x="8150772" y="813211"/>
                  </a:lnTo>
                  <a:lnTo>
                    <a:pt x="8105232" y="802350"/>
                  </a:lnTo>
                  <a:lnTo>
                    <a:pt x="8058842" y="793793"/>
                  </a:lnTo>
                  <a:lnTo>
                    <a:pt x="8011667" y="787602"/>
                  </a:lnTo>
                  <a:lnTo>
                    <a:pt x="7963769" y="783841"/>
                  </a:lnTo>
                  <a:lnTo>
                    <a:pt x="7915211" y="782574"/>
                  </a:lnTo>
                  <a:close/>
                </a:path>
                <a:path w="8829675" h="6269355">
                  <a:moveTo>
                    <a:pt x="0" y="0"/>
                  </a:moveTo>
                  <a:lnTo>
                    <a:pt x="1590611" y="782574"/>
                  </a:lnTo>
                  <a:lnTo>
                    <a:pt x="3762311" y="7825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104838" y="131826"/>
              <a:ext cx="8829675" cy="6269355"/>
            </a:xfrm>
            <a:custGeom>
              <a:avLst/>
              <a:gdLst/>
              <a:ahLst/>
              <a:cxnLst/>
              <a:rect l="l" t="t" r="r" b="b"/>
              <a:pathLst>
                <a:path w="8829675" h="6269355">
                  <a:moveTo>
                    <a:pt x="142811" y="1696974"/>
                  </a:moveTo>
                  <a:lnTo>
                    <a:pt x="144079" y="1648416"/>
                  </a:lnTo>
                  <a:lnTo>
                    <a:pt x="147839" y="1600518"/>
                  </a:lnTo>
                  <a:lnTo>
                    <a:pt x="154029" y="1553342"/>
                  </a:lnTo>
                  <a:lnTo>
                    <a:pt x="162585" y="1506953"/>
                  </a:lnTo>
                  <a:lnTo>
                    <a:pt x="173445" y="1461413"/>
                  </a:lnTo>
                  <a:lnTo>
                    <a:pt x="186545" y="1416785"/>
                  </a:lnTo>
                  <a:lnTo>
                    <a:pt x="201822" y="1373133"/>
                  </a:lnTo>
                  <a:lnTo>
                    <a:pt x="219213" y="1330519"/>
                  </a:lnTo>
                  <a:lnTo>
                    <a:pt x="238654" y="1289008"/>
                  </a:lnTo>
                  <a:lnTo>
                    <a:pt x="260082" y="1248662"/>
                  </a:lnTo>
                  <a:lnTo>
                    <a:pt x="283434" y="1209545"/>
                  </a:lnTo>
                  <a:lnTo>
                    <a:pt x="308648" y="1171720"/>
                  </a:lnTo>
                  <a:lnTo>
                    <a:pt x="335659" y="1135249"/>
                  </a:lnTo>
                  <a:lnTo>
                    <a:pt x="364404" y="1100197"/>
                  </a:lnTo>
                  <a:lnTo>
                    <a:pt x="394821" y="1066627"/>
                  </a:lnTo>
                  <a:lnTo>
                    <a:pt x="426846" y="1034601"/>
                  </a:lnTo>
                  <a:lnTo>
                    <a:pt x="460416" y="1004183"/>
                  </a:lnTo>
                  <a:lnTo>
                    <a:pt x="495468" y="975436"/>
                  </a:lnTo>
                  <a:lnTo>
                    <a:pt x="531938" y="948423"/>
                  </a:lnTo>
                  <a:lnTo>
                    <a:pt x="569764" y="923209"/>
                  </a:lnTo>
                  <a:lnTo>
                    <a:pt x="608881" y="899855"/>
                  </a:lnTo>
                  <a:lnTo>
                    <a:pt x="649228" y="878425"/>
                  </a:lnTo>
                  <a:lnTo>
                    <a:pt x="690740" y="858982"/>
                  </a:lnTo>
                  <a:lnTo>
                    <a:pt x="733355" y="841590"/>
                  </a:lnTo>
                  <a:lnTo>
                    <a:pt x="777010" y="826312"/>
                  </a:lnTo>
                  <a:lnTo>
                    <a:pt x="821640" y="813211"/>
                  </a:lnTo>
                  <a:lnTo>
                    <a:pt x="867184" y="802350"/>
                  </a:lnTo>
                  <a:lnTo>
                    <a:pt x="913577" y="793793"/>
                  </a:lnTo>
                  <a:lnTo>
                    <a:pt x="960757" y="787602"/>
                  </a:lnTo>
                  <a:lnTo>
                    <a:pt x="1008660" y="783841"/>
                  </a:lnTo>
                  <a:lnTo>
                    <a:pt x="1057224" y="782574"/>
                  </a:lnTo>
                  <a:lnTo>
                    <a:pt x="1590611" y="782574"/>
                  </a:lnTo>
                  <a:lnTo>
                    <a:pt x="0" y="0"/>
                  </a:lnTo>
                  <a:lnTo>
                    <a:pt x="3762311" y="782574"/>
                  </a:lnTo>
                  <a:lnTo>
                    <a:pt x="7915211" y="782574"/>
                  </a:lnTo>
                  <a:lnTo>
                    <a:pt x="7963769" y="783841"/>
                  </a:lnTo>
                  <a:lnTo>
                    <a:pt x="8011667" y="787602"/>
                  </a:lnTo>
                  <a:lnTo>
                    <a:pt x="8058842" y="793793"/>
                  </a:lnTo>
                  <a:lnTo>
                    <a:pt x="8105232" y="802350"/>
                  </a:lnTo>
                  <a:lnTo>
                    <a:pt x="8150772" y="813211"/>
                  </a:lnTo>
                  <a:lnTo>
                    <a:pt x="8195400" y="826312"/>
                  </a:lnTo>
                  <a:lnTo>
                    <a:pt x="8239052" y="841590"/>
                  </a:lnTo>
                  <a:lnTo>
                    <a:pt x="8281665" y="858982"/>
                  </a:lnTo>
                  <a:lnTo>
                    <a:pt x="8323176" y="878425"/>
                  </a:lnTo>
                  <a:lnTo>
                    <a:pt x="8363522" y="899855"/>
                  </a:lnTo>
                  <a:lnTo>
                    <a:pt x="8402639" y="923209"/>
                  </a:lnTo>
                  <a:lnTo>
                    <a:pt x="8440465" y="948423"/>
                  </a:lnTo>
                  <a:lnTo>
                    <a:pt x="8476935" y="975436"/>
                  </a:lnTo>
                  <a:lnTo>
                    <a:pt x="8511987" y="1004183"/>
                  </a:lnTo>
                  <a:lnTo>
                    <a:pt x="8545558" y="1034601"/>
                  </a:lnTo>
                  <a:lnTo>
                    <a:pt x="8577584" y="1066627"/>
                  </a:lnTo>
                  <a:lnTo>
                    <a:pt x="8608002" y="1100197"/>
                  </a:lnTo>
                  <a:lnTo>
                    <a:pt x="8636749" y="1135249"/>
                  </a:lnTo>
                  <a:lnTo>
                    <a:pt x="8663761" y="1171720"/>
                  </a:lnTo>
                  <a:lnTo>
                    <a:pt x="8688976" y="1209545"/>
                  </a:lnTo>
                  <a:lnTo>
                    <a:pt x="8712330" y="1248662"/>
                  </a:lnTo>
                  <a:lnTo>
                    <a:pt x="8733760" y="1289008"/>
                  </a:lnTo>
                  <a:lnTo>
                    <a:pt x="8753202" y="1330519"/>
                  </a:lnTo>
                  <a:lnTo>
                    <a:pt x="8770594" y="1373133"/>
                  </a:lnTo>
                  <a:lnTo>
                    <a:pt x="8785872" y="1416785"/>
                  </a:lnTo>
                  <a:lnTo>
                    <a:pt x="8798973" y="1461413"/>
                  </a:lnTo>
                  <a:lnTo>
                    <a:pt x="8809834" y="1506953"/>
                  </a:lnTo>
                  <a:lnTo>
                    <a:pt x="8818392" y="1553342"/>
                  </a:lnTo>
                  <a:lnTo>
                    <a:pt x="8824583" y="1600518"/>
                  </a:lnTo>
                  <a:lnTo>
                    <a:pt x="8828343" y="1648416"/>
                  </a:lnTo>
                  <a:lnTo>
                    <a:pt x="8829611" y="1696974"/>
                  </a:lnTo>
                  <a:lnTo>
                    <a:pt x="8829611" y="3068574"/>
                  </a:lnTo>
                  <a:lnTo>
                    <a:pt x="8829611" y="5354574"/>
                  </a:lnTo>
                  <a:lnTo>
                    <a:pt x="8828343" y="5403136"/>
                  </a:lnTo>
                  <a:lnTo>
                    <a:pt x="8824583" y="5451038"/>
                  </a:lnTo>
                  <a:lnTo>
                    <a:pt x="8818392" y="5498217"/>
                  </a:lnTo>
                  <a:lnTo>
                    <a:pt x="8809834" y="5544609"/>
                  </a:lnTo>
                  <a:lnTo>
                    <a:pt x="8798973" y="5590152"/>
                  </a:lnTo>
                  <a:lnTo>
                    <a:pt x="8785872" y="5634781"/>
                  </a:lnTo>
                  <a:lnTo>
                    <a:pt x="8770594" y="5678435"/>
                  </a:lnTo>
                  <a:lnTo>
                    <a:pt x="8753202" y="5721049"/>
                  </a:lnTo>
                  <a:lnTo>
                    <a:pt x="8733760" y="5762561"/>
                  </a:lnTo>
                  <a:lnTo>
                    <a:pt x="8712330" y="5802907"/>
                  </a:lnTo>
                  <a:lnTo>
                    <a:pt x="8688976" y="5842024"/>
                  </a:lnTo>
                  <a:lnTo>
                    <a:pt x="8663761" y="5879849"/>
                  </a:lnTo>
                  <a:lnTo>
                    <a:pt x="8636749" y="5916319"/>
                  </a:lnTo>
                  <a:lnTo>
                    <a:pt x="8608002" y="5951371"/>
                  </a:lnTo>
                  <a:lnTo>
                    <a:pt x="8577584" y="5984940"/>
                  </a:lnTo>
                  <a:lnTo>
                    <a:pt x="8545558" y="6016965"/>
                  </a:lnTo>
                  <a:lnTo>
                    <a:pt x="8511987" y="6047381"/>
                  </a:lnTo>
                  <a:lnTo>
                    <a:pt x="8476935" y="6076127"/>
                  </a:lnTo>
                  <a:lnTo>
                    <a:pt x="8440465" y="6103138"/>
                  </a:lnTo>
                  <a:lnTo>
                    <a:pt x="8402639" y="6128351"/>
                  </a:lnTo>
                  <a:lnTo>
                    <a:pt x="8363522" y="6151703"/>
                  </a:lnTo>
                  <a:lnTo>
                    <a:pt x="8323176" y="6173131"/>
                  </a:lnTo>
                  <a:lnTo>
                    <a:pt x="8281665" y="6192572"/>
                  </a:lnTo>
                  <a:lnTo>
                    <a:pt x="8239052" y="6209963"/>
                  </a:lnTo>
                  <a:lnTo>
                    <a:pt x="8195400" y="6225239"/>
                  </a:lnTo>
                  <a:lnTo>
                    <a:pt x="8150772" y="6238339"/>
                  </a:lnTo>
                  <a:lnTo>
                    <a:pt x="8105232" y="6249199"/>
                  </a:lnTo>
                  <a:lnTo>
                    <a:pt x="8058842" y="6257756"/>
                  </a:lnTo>
                  <a:lnTo>
                    <a:pt x="8011667" y="6263946"/>
                  </a:lnTo>
                  <a:lnTo>
                    <a:pt x="7963769" y="6267706"/>
                  </a:lnTo>
                  <a:lnTo>
                    <a:pt x="7915211" y="6268974"/>
                  </a:lnTo>
                  <a:lnTo>
                    <a:pt x="3762311" y="6268974"/>
                  </a:lnTo>
                  <a:lnTo>
                    <a:pt x="1590611" y="6268974"/>
                  </a:lnTo>
                  <a:lnTo>
                    <a:pt x="1057224" y="6268974"/>
                  </a:lnTo>
                  <a:lnTo>
                    <a:pt x="1008660" y="6267706"/>
                  </a:lnTo>
                  <a:lnTo>
                    <a:pt x="960757" y="6263946"/>
                  </a:lnTo>
                  <a:lnTo>
                    <a:pt x="913577" y="6257756"/>
                  </a:lnTo>
                  <a:lnTo>
                    <a:pt x="867184" y="6249199"/>
                  </a:lnTo>
                  <a:lnTo>
                    <a:pt x="821640" y="6238339"/>
                  </a:lnTo>
                  <a:lnTo>
                    <a:pt x="777010" y="6225239"/>
                  </a:lnTo>
                  <a:lnTo>
                    <a:pt x="733355" y="6209963"/>
                  </a:lnTo>
                  <a:lnTo>
                    <a:pt x="690740" y="6192572"/>
                  </a:lnTo>
                  <a:lnTo>
                    <a:pt x="649228" y="6173131"/>
                  </a:lnTo>
                  <a:lnTo>
                    <a:pt x="608881" y="6151703"/>
                  </a:lnTo>
                  <a:lnTo>
                    <a:pt x="569764" y="6128351"/>
                  </a:lnTo>
                  <a:lnTo>
                    <a:pt x="531938" y="6103138"/>
                  </a:lnTo>
                  <a:lnTo>
                    <a:pt x="495468" y="6076127"/>
                  </a:lnTo>
                  <a:lnTo>
                    <a:pt x="460416" y="6047381"/>
                  </a:lnTo>
                  <a:lnTo>
                    <a:pt x="426846" y="6016965"/>
                  </a:lnTo>
                  <a:lnTo>
                    <a:pt x="394821" y="5984940"/>
                  </a:lnTo>
                  <a:lnTo>
                    <a:pt x="364404" y="5951371"/>
                  </a:lnTo>
                  <a:lnTo>
                    <a:pt x="335659" y="5916319"/>
                  </a:lnTo>
                  <a:lnTo>
                    <a:pt x="308648" y="5879849"/>
                  </a:lnTo>
                  <a:lnTo>
                    <a:pt x="283434" y="5842024"/>
                  </a:lnTo>
                  <a:lnTo>
                    <a:pt x="260082" y="5802907"/>
                  </a:lnTo>
                  <a:lnTo>
                    <a:pt x="238654" y="5762561"/>
                  </a:lnTo>
                  <a:lnTo>
                    <a:pt x="219213" y="5721049"/>
                  </a:lnTo>
                  <a:lnTo>
                    <a:pt x="201822" y="5678435"/>
                  </a:lnTo>
                  <a:lnTo>
                    <a:pt x="186545" y="5634781"/>
                  </a:lnTo>
                  <a:lnTo>
                    <a:pt x="173445" y="5590152"/>
                  </a:lnTo>
                  <a:lnTo>
                    <a:pt x="162585" y="5544609"/>
                  </a:lnTo>
                  <a:lnTo>
                    <a:pt x="154029" y="5498217"/>
                  </a:lnTo>
                  <a:lnTo>
                    <a:pt x="147839" y="5451038"/>
                  </a:lnTo>
                  <a:lnTo>
                    <a:pt x="144079" y="5403136"/>
                  </a:lnTo>
                  <a:lnTo>
                    <a:pt x="142811" y="5354574"/>
                  </a:lnTo>
                  <a:lnTo>
                    <a:pt x="142811" y="3068574"/>
                  </a:lnTo>
                  <a:lnTo>
                    <a:pt x="142811" y="1696974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895725" y="484123"/>
            <a:ext cx="1399540" cy="2997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pc="-3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NOTATIONS</a:t>
            </a:r>
            <a:r>
              <a:rPr dirty="0" u="heavy" spc="2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89863" y="1246378"/>
            <a:ext cx="751522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16280" marR="5080" indent="-704215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3333CC"/>
                </a:solidFill>
                <a:latin typeface="Arial"/>
                <a:cs typeface="Arial"/>
              </a:rPr>
              <a:t>FOLLOWING </a:t>
            </a:r>
            <a:r>
              <a:rPr dirty="0" sz="1800" spc="-40" b="1">
                <a:solidFill>
                  <a:srgbClr val="3333CC"/>
                </a:solidFill>
                <a:latin typeface="Arial"/>
                <a:cs typeface="Arial"/>
              </a:rPr>
              <a:t>NOTATIONS </a:t>
            </a:r>
            <a:r>
              <a:rPr dirty="0" sz="1800" spc="-5" b="1">
                <a:solidFill>
                  <a:srgbClr val="3333CC"/>
                </a:solidFill>
                <a:latin typeface="Arial"/>
                <a:cs typeface="Arial"/>
              </a:rPr>
              <a:t>SHOULD BE FOLLOWED WHILE </a:t>
            </a:r>
            <a:r>
              <a:rPr dirty="0" sz="1800" spc="-10" b="1">
                <a:solidFill>
                  <a:srgbClr val="3333CC"/>
                </a:solidFill>
                <a:latin typeface="Arial"/>
                <a:cs typeface="Arial"/>
              </a:rPr>
              <a:t>NAMEING  </a:t>
            </a:r>
            <a:r>
              <a:rPr dirty="0" sz="1800" spc="-5" b="1">
                <a:solidFill>
                  <a:srgbClr val="3333CC"/>
                </a:solidFill>
                <a:latin typeface="Arial"/>
                <a:cs typeface="Arial"/>
              </a:rPr>
              <a:t>DIFFERENT </a:t>
            </a:r>
            <a:r>
              <a:rPr dirty="0" sz="1800" b="1">
                <a:solidFill>
                  <a:srgbClr val="3333CC"/>
                </a:solidFill>
                <a:latin typeface="Arial"/>
                <a:cs typeface="Arial"/>
              </a:rPr>
              <a:t>VIEWS </a:t>
            </a:r>
            <a:r>
              <a:rPr dirty="0" sz="1800" spc="-5" b="1">
                <a:solidFill>
                  <a:srgbClr val="3333CC"/>
                </a:solidFill>
                <a:latin typeface="Arial"/>
                <a:cs typeface="Arial"/>
              </a:rPr>
              <a:t>IN ORTHOGRAPHIC</a:t>
            </a:r>
            <a:r>
              <a:rPr dirty="0" sz="1800" spc="2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3333CC"/>
                </a:solidFill>
                <a:latin typeface="Arial"/>
                <a:cs typeface="Arial"/>
              </a:rPr>
              <a:t>PROJECTIONS.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9740" y="5330190"/>
            <a:ext cx="8309609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 i="1">
                <a:solidFill>
                  <a:srgbClr val="D50092"/>
                </a:solidFill>
                <a:latin typeface="Arial"/>
                <a:cs typeface="Arial"/>
              </a:rPr>
              <a:t>SAME SYSTEM OF </a:t>
            </a:r>
            <a:r>
              <a:rPr dirty="0" sz="1800" spc="-30" b="1" i="1">
                <a:solidFill>
                  <a:srgbClr val="D50092"/>
                </a:solidFill>
                <a:latin typeface="Arial"/>
                <a:cs typeface="Arial"/>
              </a:rPr>
              <a:t>NOTATIONS </a:t>
            </a:r>
            <a:r>
              <a:rPr dirty="0" sz="1800" spc="-5" b="1" i="1">
                <a:solidFill>
                  <a:srgbClr val="D50092"/>
                </a:solidFill>
                <a:latin typeface="Arial"/>
                <a:cs typeface="Arial"/>
              </a:rPr>
              <a:t>SHOULD BE</a:t>
            </a:r>
            <a:r>
              <a:rPr dirty="0" sz="1800" spc="10" b="1" i="1">
                <a:solidFill>
                  <a:srgbClr val="D50092"/>
                </a:solidFill>
                <a:latin typeface="Arial"/>
                <a:cs typeface="Arial"/>
              </a:rPr>
              <a:t> </a:t>
            </a:r>
            <a:r>
              <a:rPr dirty="0" sz="1800" b="1" i="1">
                <a:solidFill>
                  <a:srgbClr val="D50092"/>
                </a:solidFill>
                <a:latin typeface="Arial"/>
                <a:cs typeface="Arial"/>
              </a:rPr>
              <a:t>FOLLOWED</a:t>
            </a:r>
            <a:endParaRPr sz="1800">
              <a:latin typeface="Arial"/>
              <a:cs typeface="Arial"/>
            </a:endParaRPr>
          </a:p>
          <a:p>
            <a:pPr marL="3376295">
              <a:lnSpc>
                <a:spcPct val="100000"/>
              </a:lnSpc>
            </a:pPr>
            <a:r>
              <a:rPr dirty="0" sz="1800" spc="-5" b="1" i="1">
                <a:solidFill>
                  <a:srgbClr val="D50092"/>
                </a:solidFill>
                <a:latin typeface="Arial"/>
                <a:cs typeface="Arial"/>
              </a:rPr>
              <a:t>INCASE NUMBERS, </a:t>
            </a:r>
            <a:r>
              <a:rPr dirty="0" sz="1800" b="1" i="1">
                <a:solidFill>
                  <a:srgbClr val="D50092"/>
                </a:solidFill>
                <a:latin typeface="Arial"/>
                <a:cs typeface="Arial"/>
              </a:rPr>
              <a:t>LIKE </a:t>
            </a:r>
            <a:r>
              <a:rPr dirty="0" sz="1800" spc="-5" b="1" i="1">
                <a:solidFill>
                  <a:srgbClr val="D50092"/>
                </a:solidFill>
                <a:latin typeface="Arial"/>
                <a:cs typeface="Arial"/>
              </a:rPr>
              <a:t>1, 2, </a:t>
            </a:r>
            <a:r>
              <a:rPr dirty="0" sz="1800" b="1" i="1">
                <a:solidFill>
                  <a:srgbClr val="D50092"/>
                </a:solidFill>
                <a:latin typeface="Arial"/>
                <a:cs typeface="Arial"/>
              </a:rPr>
              <a:t>3 – </a:t>
            </a:r>
            <a:r>
              <a:rPr dirty="0" sz="1800" spc="-5" b="1" i="1">
                <a:solidFill>
                  <a:srgbClr val="D50092"/>
                </a:solidFill>
                <a:latin typeface="Arial"/>
                <a:cs typeface="Arial"/>
              </a:rPr>
              <a:t>ARE</a:t>
            </a:r>
            <a:r>
              <a:rPr dirty="0" sz="1800" spc="-70" b="1" i="1">
                <a:solidFill>
                  <a:srgbClr val="D50092"/>
                </a:solidFill>
                <a:latin typeface="Arial"/>
                <a:cs typeface="Arial"/>
              </a:rPr>
              <a:t> </a:t>
            </a:r>
            <a:r>
              <a:rPr dirty="0" sz="1800" spc="-5" b="1" i="1">
                <a:solidFill>
                  <a:srgbClr val="D50092"/>
                </a:solidFill>
                <a:latin typeface="Arial"/>
                <a:cs typeface="Arial"/>
              </a:rPr>
              <a:t>USED.</a:t>
            </a:r>
            <a:endParaRPr sz="1800">
              <a:latin typeface="Arial"/>
              <a:cs typeface="Aria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1593850" y="2203450"/>
          <a:ext cx="5734050" cy="23749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02485"/>
                <a:gridCol w="783589"/>
                <a:gridCol w="847089"/>
                <a:gridCol w="1980564"/>
              </a:tblGrid>
              <a:tr h="457200">
                <a:tc>
                  <a:txBody>
                    <a:bodyPr/>
                    <a:lstStyle/>
                    <a:p>
                      <a:pPr marL="243840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dirty="0" sz="1800" spc="-5" b="1">
                          <a:latin typeface="Arial"/>
                          <a:cs typeface="Arial"/>
                        </a:rPr>
                        <a:t>OBJECT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116205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CC99"/>
                    </a:solidFill>
                  </a:tcPr>
                </a:tc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dirty="0" sz="1800" b="1">
                          <a:latin typeface="Arial"/>
                          <a:cs typeface="Arial"/>
                        </a:rPr>
                        <a:t>POINT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116205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CC99"/>
                    </a:solidFill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dirty="0" sz="1800" b="1">
                          <a:latin typeface="Arial"/>
                          <a:cs typeface="Arial"/>
                        </a:rPr>
                        <a:t>A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116205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CC99"/>
                    </a:solidFill>
                  </a:tcPr>
                </a:tc>
                <a:tc>
                  <a:txBody>
                    <a:bodyPr/>
                    <a:lstStyle/>
                    <a:p>
                      <a:pPr marL="629285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dirty="0" sz="1800" b="1">
                          <a:latin typeface="Arial"/>
                          <a:cs typeface="Arial"/>
                        </a:rPr>
                        <a:t>LINE</a:t>
                      </a:r>
                      <a:r>
                        <a:rPr dirty="0" sz="1800" spc="39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25" b="1">
                          <a:latin typeface="Arial"/>
                          <a:cs typeface="Arial"/>
                        </a:rPr>
                        <a:t>AB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116205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CC99"/>
                    </a:solidFill>
                  </a:tcPr>
                </a:tc>
              </a:tr>
              <a:tr h="1905000">
                <a:tc>
                  <a:txBody>
                    <a:bodyPr/>
                    <a:lstStyle/>
                    <a:p>
                      <a:pPr marL="167640">
                        <a:lnSpc>
                          <a:spcPct val="100000"/>
                        </a:lnSpc>
                        <a:spcBef>
                          <a:spcPts val="1515"/>
                        </a:spcBef>
                      </a:pPr>
                      <a:r>
                        <a:rPr dirty="0" sz="1800" spc="-250" b="1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IT‟S </a:t>
                      </a:r>
                      <a:r>
                        <a:rPr dirty="0" sz="1800" spc="-15" b="1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TOP</a:t>
                      </a:r>
                      <a:r>
                        <a:rPr dirty="0" sz="1800" spc="-90" b="1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b="1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VIEW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167640" marR="10160">
                        <a:lnSpc>
                          <a:spcPct val="217099"/>
                        </a:lnSpc>
                        <a:spcBef>
                          <a:spcPts val="225"/>
                        </a:spcBef>
                      </a:pPr>
                      <a:r>
                        <a:rPr dirty="0" sz="1800" spc="-25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IT‟S </a:t>
                      </a:r>
                      <a:r>
                        <a:rPr dirty="0" sz="180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FRONT </a:t>
                      </a:r>
                      <a:r>
                        <a:rPr dirty="0" sz="1800" spc="-85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VIEW  </a:t>
                      </a:r>
                      <a:r>
                        <a:rPr dirty="0" sz="1800" spc="-250" b="1">
                          <a:solidFill>
                            <a:srgbClr val="008000"/>
                          </a:solidFill>
                          <a:latin typeface="Arial"/>
                          <a:cs typeface="Arial"/>
                        </a:rPr>
                        <a:t>IT‟S </a:t>
                      </a:r>
                      <a:r>
                        <a:rPr dirty="0" sz="1800" b="1">
                          <a:solidFill>
                            <a:srgbClr val="008000"/>
                          </a:solidFill>
                          <a:latin typeface="Arial"/>
                          <a:cs typeface="Arial"/>
                        </a:rPr>
                        <a:t>SIDE</a:t>
                      </a:r>
                      <a:r>
                        <a:rPr dirty="0" sz="1800" spc="-65" b="1">
                          <a:solidFill>
                            <a:srgbClr val="008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b="1">
                          <a:solidFill>
                            <a:srgbClr val="008000"/>
                          </a:solidFill>
                          <a:latin typeface="Arial"/>
                          <a:cs typeface="Arial"/>
                        </a:rPr>
                        <a:t>VIEW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192405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marL="480695">
                        <a:lnSpc>
                          <a:spcPct val="100000"/>
                        </a:lnSpc>
                        <a:spcBef>
                          <a:spcPts val="1515"/>
                        </a:spcBef>
                      </a:pPr>
                      <a:r>
                        <a:rPr dirty="0" sz="1800" b="1">
                          <a:latin typeface="Arial"/>
                          <a:cs typeface="Arial"/>
                        </a:rPr>
                        <a:t>a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2350">
                        <a:latin typeface="Times New Roman"/>
                        <a:cs typeface="Times New Roman"/>
                      </a:endParaRPr>
                    </a:p>
                    <a:p>
                      <a:pPr marL="489584">
                        <a:lnSpc>
                          <a:spcPct val="100000"/>
                        </a:lnSpc>
                      </a:pPr>
                      <a:r>
                        <a:rPr dirty="0" sz="1800" spc="-520" b="1">
                          <a:latin typeface="Arial"/>
                          <a:cs typeface="Arial"/>
                        </a:rPr>
                        <a:t>a‟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marL="489584">
                        <a:lnSpc>
                          <a:spcPct val="100000"/>
                        </a:lnSpc>
                      </a:pPr>
                      <a:r>
                        <a:rPr dirty="0" sz="1800" spc="-5" b="1">
                          <a:latin typeface="Arial"/>
                          <a:cs typeface="Arial"/>
                        </a:rPr>
                        <a:t>a”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192405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33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789430">
                        <a:lnSpc>
                          <a:spcPct val="100000"/>
                        </a:lnSpc>
                        <a:spcBef>
                          <a:spcPts val="1515"/>
                        </a:spcBef>
                      </a:pPr>
                      <a:r>
                        <a:rPr dirty="0" sz="1800" spc="-5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800" spc="-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b="1">
                          <a:latin typeface="Arial"/>
                          <a:cs typeface="Arial"/>
                        </a:rPr>
                        <a:t>b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2350">
                        <a:latin typeface="Times New Roman"/>
                        <a:cs typeface="Times New Roman"/>
                      </a:endParaRPr>
                    </a:p>
                    <a:p>
                      <a:pPr marL="1801495">
                        <a:lnSpc>
                          <a:spcPct val="100000"/>
                        </a:lnSpc>
                      </a:pPr>
                      <a:r>
                        <a:rPr dirty="0" sz="1800" spc="-509" b="1">
                          <a:latin typeface="Arial"/>
                          <a:cs typeface="Arial"/>
                        </a:rPr>
                        <a:t>a‟</a:t>
                      </a:r>
                      <a:r>
                        <a:rPr dirty="0" sz="1800" spc="-204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505" b="1">
                          <a:latin typeface="Arial"/>
                          <a:cs typeface="Arial"/>
                        </a:rPr>
                        <a:t>b‟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marL="1784985">
                        <a:lnSpc>
                          <a:spcPct val="100000"/>
                        </a:lnSpc>
                      </a:pPr>
                      <a:r>
                        <a:rPr dirty="0" sz="1800" spc="-5" b="1">
                          <a:latin typeface="Arial"/>
                          <a:cs typeface="Arial"/>
                        </a:rPr>
                        <a:t>a”</a:t>
                      </a:r>
                      <a:r>
                        <a:rPr dirty="0" sz="1800" spc="-10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b="1">
                          <a:latin typeface="Arial"/>
                          <a:cs typeface="Arial"/>
                        </a:rPr>
                        <a:t>b”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192405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33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pSp>
        <p:nvGrpSpPr>
          <p:cNvPr id="9" name="object 9"/>
          <p:cNvGrpSpPr/>
          <p:nvPr/>
        </p:nvGrpSpPr>
        <p:grpSpPr>
          <a:xfrm>
            <a:off x="8016875" y="46101"/>
            <a:ext cx="914400" cy="182880"/>
            <a:chOff x="8016875" y="46101"/>
            <a:chExt cx="914400" cy="182880"/>
          </a:xfrm>
        </p:grpSpPr>
        <p:sp>
          <p:nvSpPr>
            <p:cNvPr id="10" name="object 10"/>
            <p:cNvSpPr/>
            <p:nvPr/>
          </p:nvSpPr>
          <p:spPr>
            <a:xfrm>
              <a:off x="8016875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8056753" y="77470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94107" y="25654"/>
                  </a:lnTo>
                  <a:lnTo>
                    <a:pt x="94107" y="8636"/>
                  </a:lnTo>
                  <a:lnTo>
                    <a:pt x="111251" y="8636"/>
                  </a:lnTo>
                  <a:lnTo>
                    <a:pt x="111251" y="42799"/>
                  </a:lnTo>
                  <a:lnTo>
                    <a:pt x="136906" y="68452"/>
                  </a:lnTo>
                  <a:lnTo>
                    <a:pt x="119761" y="68452"/>
                  </a:lnTo>
                  <a:lnTo>
                    <a:pt x="119761" y="136906"/>
                  </a:lnTo>
                  <a:lnTo>
                    <a:pt x="17018" y="136906"/>
                  </a:lnTo>
                  <a:lnTo>
                    <a:pt x="17018" y="68452"/>
                  </a:lnTo>
                  <a:lnTo>
                    <a:pt x="0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94107" y="25654"/>
                  </a:moveTo>
                  <a:lnTo>
                    <a:pt x="111251" y="42799"/>
                  </a:lnTo>
                </a:path>
                <a:path w="137159" h="137160">
                  <a:moveTo>
                    <a:pt x="119761" y="68452"/>
                  </a:moveTo>
                  <a:lnTo>
                    <a:pt x="17018" y="68452"/>
                  </a:lnTo>
                </a:path>
                <a:path w="137159" h="137160">
                  <a:moveTo>
                    <a:pt x="59817" y="136906"/>
                  </a:moveTo>
                  <a:lnTo>
                    <a:pt x="59817" y="102743"/>
                  </a:lnTo>
                  <a:lnTo>
                    <a:pt x="76962" y="102743"/>
                  </a:lnTo>
                  <a:lnTo>
                    <a:pt x="76962" y="13690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8382000" y="46101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68452"/>
                  </a:moveTo>
                  <a:lnTo>
                    <a:pt x="136905" y="0"/>
                  </a:lnTo>
                  <a:lnTo>
                    <a:pt x="136905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8566150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36906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8199501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8256524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0" y="68452"/>
                  </a:moveTo>
                  <a:lnTo>
                    <a:pt x="102616" y="0"/>
                  </a:lnTo>
                  <a:lnTo>
                    <a:pt x="102616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8748776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8771508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102743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02743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26" name="object 26"/>
          <p:cNvGraphicFramePr>
            <a:graphicFrameLocks noGrp="1"/>
          </p:cNvGraphicFramePr>
          <p:nvPr/>
        </p:nvGraphicFramePr>
        <p:xfrm>
          <a:off x="8010525" y="39687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251450" y="831850"/>
            <a:ext cx="3898900" cy="4051300"/>
            <a:chOff x="5251450" y="831850"/>
            <a:chExt cx="3898900" cy="4051300"/>
          </a:xfrm>
        </p:grpSpPr>
        <p:sp>
          <p:nvSpPr>
            <p:cNvPr id="3" name="object 3"/>
            <p:cNvSpPr/>
            <p:nvPr/>
          </p:nvSpPr>
          <p:spPr>
            <a:xfrm>
              <a:off x="5257800" y="838200"/>
              <a:ext cx="3886200" cy="4038600"/>
            </a:xfrm>
            <a:custGeom>
              <a:avLst/>
              <a:gdLst/>
              <a:ahLst/>
              <a:cxnLst/>
              <a:rect l="l" t="t" r="r" b="b"/>
              <a:pathLst>
                <a:path w="3886200" h="4038600">
                  <a:moveTo>
                    <a:pt x="3886200" y="0"/>
                  </a:moveTo>
                  <a:lnTo>
                    <a:pt x="0" y="0"/>
                  </a:lnTo>
                  <a:lnTo>
                    <a:pt x="0" y="4038600"/>
                  </a:lnTo>
                  <a:lnTo>
                    <a:pt x="3886200" y="4038600"/>
                  </a:lnTo>
                  <a:lnTo>
                    <a:pt x="388620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5257800" y="838200"/>
              <a:ext cx="3886200" cy="4038600"/>
            </a:xfrm>
            <a:custGeom>
              <a:avLst/>
              <a:gdLst/>
              <a:ahLst/>
              <a:cxnLst/>
              <a:rect l="l" t="t" r="r" b="b"/>
              <a:pathLst>
                <a:path w="3886200" h="4038600">
                  <a:moveTo>
                    <a:pt x="0" y="4038600"/>
                  </a:moveTo>
                  <a:lnTo>
                    <a:pt x="3886200" y="4038600"/>
                  </a:lnTo>
                  <a:lnTo>
                    <a:pt x="3886200" y="0"/>
                  </a:lnTo>
                  <a:lnTo>
                    <a:pt x="0" y="0"/>
                  </a:lnTo>
                  <a:lnTo>
                    <a:pt x="0" y="4038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97099" y="222250"/>
            <a:ext cx="4921250" cy="4813300"/>
            <a:chOff x="97099" y="222250"/>
            <a:chExt cx="4921250" cy="4813300"/>
          </a:xfrm>
        </p:grpSpPr>
        <p:sp>
          <p:nvSpPr>
            <p:cNvPr id="6" name="object 6"/>
            <p:cNvSpPr/>
            <p:nvPr/>
          </p:nvSpPr>
          <p:spPr>
            <a:xfrm>
              <a:off x="103449" y="1301877"/>
              <a:ext cx="3268345" cy="1849755"/>
            </a:xfrm>
            <a:custGeom>
              <a:avLst/>
              <a:gdLst/>
              <a:ahLst/>
              <a:cxnLst/>
              <a:rect l="l" t="t" r="r" b="b"/>
              <a:pathLst>
                <a:path w="3268345" h="1849755">
                  <a:moveTo>
                    <a:pt x="1643181" y="0"/>
                  </a:moveTo>
                  <a:lnTo>
                    <a:pt x="0" y="985774"/>
                  </a:lnTo>
                  <a:lnTo>
                    <a:pt x="1624893" y="1849247"/>
                  </a:lnTo>
                  <a:lnTo>
                    <a:pt x="3268146" y="863346"/>
                  </a:lnTo>
                  <a:lnTo>
                    <a:pt x="1643181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03449" y="1301877"/>
              <a:ext cx="3268345" cy="1849755"/>
            </a:xfrm>
            <a:custGeom>
              <a:avLst/>
              <a:gdLst/>
              <a:ahLst/>
              <a:cxnLst/>
              <a:rect l="l" t="t" r="r" b="b"/>
              <a:pathLst>
                <a:path w="3268345" h="1849755">
                  <a:moveTo>
                    <a:pt x="0" y="985774"/>
                  </a:moveTo>
                  <a:lnTo>
                    <a:pt x="1624893" y="1849247"/>
                  </a:lnTo>
                  <a:lnTo>
                    <a:pt x="3268146" y="863346"/>
                  </a:lnTo>
                  <a:lnTo>
                    <a:pt x="1643181" y="0"/>
                  </a:lnTo>
                  <a:lnTo>
                    <a:pt x="0" y="985774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765300" y="2163826"/>
              <a:ext cx="1576705" cy="2865755"/>
            </a:xfrm>
            <a:custGeom>
              <a:avLst/>
              <a:gdLst/>
              <a:ahLst/>
              <a:cxnLst/>
              <a:rect l="l" t="t" r="r" b="b"/>
              <a:pathLst>
                <a:path w="1576704" h="2865754">
                  <a:moveTo>
                    <a:pt x="1576324" y="0"/>
                  </a:moveTo>
                  <a:lnTo>
                    <a:pt x="0" y="949071"/>
                  </a:lnTo>
                  <a:lnTo>
                    <a:pt x="0" y="2865374"/>
                  </a:lnTo>
                  <a:lnTo>
                    <a:pt x="1576324" y="1916176"/>
                  </a:lnTo>
                  <a:lnTo>
                    <a:pt x="1576324" y="0"/>
                  </a:lnTo>
                  <a:close/>
                </a:path>
              </a:pathLst>
            </a:custGeom>
            <a:solidFill>
              <a:srgbClr val="CCE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765300" y="2163826"/>
              <a:ext cx="1576705" cy="2865755"/>
            </a:xfrm>
            <a:custGeom>
              <a:avLst/>
              <a:gdLst/>
              <a:ahLst/>
              <a:cxnLst/>
              <a:rect l="l" t="t" r="r" b="b"/>
              <a:pathLst>
                <a:path w="1576704" h="2865754">
                  <a:moveTo>
                    <a:pt x="1576324" y="0"/>
                  </a:moveTo>
                  <a:lnTo>
                    <a:pt x="0" y="949071"/>
                  </a:lnTo>
                  <a:lnTo>
                    <a:pt x="0" y="2865374"/>
                  </a:lnTo>
                  <a:lnTo>
                    <a:pt x="1576324" y="1916176"/>
                  </a:lnTo>
                  <a:lnTo>
                    <a:pt x="1576324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765300" y="228600"/>
              <a:ext cx="1576705" cy="2865755"/>
            </a:xfrm>
            <a:custGeom>
              <a:avLst/>
              <a:gdLst/>
              <a:ahLst/>
              <a:cxnLst/>
              <a:rect l="l" t="t" r="r" b="b"/>
              <a:pathLst>
                <a:path w="1576704" h="2865755">
                  <a:moveTo>
                    <a:pt x="1576451" y="0"/>
                  </a:moveTo>
                  <a:lnTo>
                    <a:pt x="0" y="949198"/>
                  </a:lnTo>
                  <a:lnTo>
                    <a:pt x="0" y="2865374"/>
                  </a:lnTo>
                  <a:lnTo>
                    <a:pt x="1576451" y="1916302"/>
                  </a:lnTo>
                  <a:lnTo>
                    <a:pt x="1576451" y="0"/>
                  </a:lnTo>
                  <a:close/>
                </a:path>
              </a:pathLst>
            </a:custGeom>
            <a:solidFill>
              <a:srgbClr val="CCE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765300" y="228600"/>
              <a:ext cx="1576705" cy="2865755"/>
            </a:xfrm>
            <a:custGeom>
              <a:avLst/>
              <a:gdLst/>
              <a:ahLst/>
              <a:cxnLst/>
              <a:rect l="l" t="t" r="r" b="b"/>
              <a:pathLst>
                <a:path w="1576704" h="2865755">
                  <a:moveTo>
                    <a:pt x="1576451" y="0"/>
                  </a:moveTo>
                  <a:lnTo>
                    <a:pt x="0" y="949198"/>
                  </a:lnTo>
                  <a:lnTo>
                    <a:pt x="0" y="2865374"/>
                  </a:lnTo>
                  <a:lnTo>
                    <a:pt x="1576451" y="1916302"/>
                  </a:lnTo>
                  <a:lnTo>
                    <a:pt x="1576451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743329" y="2170176"/>
              <a:ext cx="3268345" cy="1849755"/>
            </a:xfrm>
            <a:custGeom>
              <a:avLst/>
              <a:gdLst/>
              <a:ahLst/>
              <a:cxnLst/>
              <a:rect l="l" t="t" r="r" b="b"/>
              <a:pathLst>
                <a:path w="3268345" h="1849754">
                  <a:moveTo>
                    <a:pt x="1643253" y="0"/>
                  </a:moveTo>
                  <a:lnTo>
                    <a:pt x="0" y="985901"/>
                  </a:lnTo>
                  <a:lnTo>
                    <a:pt x="1624965" y="1849247"/>
                  </a:lnTo>
                  <a:lnTo>
                    <a:pt x="3268091" y="863473"/>
                  </a:lnTo>
                  <a:lnTo>
                    <a:pt x="1643253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1743329" y="2170176"/>
              <a:ext cx="3268345" cy="1849755"/>
            </a:xfrm>
            <a:custGeom>
              <a:avLst/>
              <a:gdLst/>
              <a:ahLst/>
              <a:cxnLst/>
              <a:rect l="l" t="t" r="r" b="b"/>
              <a:pathLst>
                <a:path w="3268345" h="1849754">
                  <a:moveTo>
                    <a:pt x="0" y="985901"/>
                  </a:moveTo>
                  <a:lnTo>
                    <a:pt x="1624965" y="1849247"/>
                  </a:lnTo>
                  <a:lnTo>
                    <a:pt x="3268091" y="863473"/>
                  </a:lnTo>
                  <a:lnTo>
                    <a:pt x="1643253" y="0"/>
                  </a:lnTo>
                  <a:lnTo>
                    <a:pt x="0" y="9859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1450594" y="3229483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X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508375" y="1933702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Y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381625" y="1190625"/>
            <a:ext cx="3562350" cy="3562350"/>
            <a:chOff x="5381625" y="1190625"/>
            <a:chExt cx="3562350" cy="3562350"/>
          </a:xfrm>
        </p:grpSpPr>
        <p:sp>
          <p:nvSpPr>
            <p:cNvPr id="17" name="object 17"/>
            <p:cNvSpPr/>
            <p:nvPr/>
          </p:nvSpPr>
          <p:spPr>
            <a:xfrm>
              <a:off x="5410200" y="1219200"/>
              <a:ext cx="3505200" cy="3505200"/>
            </a:xfrm>
            <a:custGeom>
              <a:avLst/>
              <a:gdLst/>
              <a:ahLst/>
              <a:cxnLst/>
              <a:rect l="l" t="t" r="r" b="b"/>
              <a:pathLst>
                <a:path w="3505200" h="3505200">
                  <a:moveTo>
                    <a:pt x="1676400" y="0"/>
                  </a:moveTo>
                  <a:lnTo>
                    <a:pt x="1676400" y="3505200"/>
                  </a:lnTo>
                </a:path>
                <a:path w="3505200" h="3505200">
                  <a:moveTo>
                    <a:pt x="0" y="1828800"/>
                  </a:moveTo>
                  <a:lnTo>
                    <a:pt x="3505200" y="1828800"/>
                  </a:lnTo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8305800" y="1905000"/>
              <a:ext cx="533400" cy="228600"/>
            </a:xfrm>
            <a:custGeom>
              <a:avLst/>
              <a:gdLst/>
              <a:ahLst/>
              <a:cxnLst/>
              <a:rect l="l" t="t" r="r" b="b"/>
              <a:pathLst>
                <a:path w="533400" h="228600">
                  <a:moveTo>
                    <a:pt x="133350" y="0"/>
                  </a:moveTo>
                  <a:lnTo>
                    <a:pt x="0" y="114300"/>
                  </a:lnTo>
                  <a:lnTo>
                    <a:pt x="133350" y="228600"/>
                  </a:lnTo>
                  <a:lnTo>
                    <a:pt x="133350" y="171450"/>
                  </a:lnTo>
                  <a:lnTo>
                    <a:pt x="533400" y="171450"/>
                  </a:lnTo>
                  <a:lnTo>
                    <a:pt x="533400" y="57150"/>
                  </a:lnTo>
                  <a:lnTo>
                    <a:pt x="133350" y="57150"/>
                  </a:lnTo>
                  <a:lnTo>
                    <a:pt x="133350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8305800" y="1905000"/>
              <a:ext cx="533400" cy="228600"/>
            </a:xfrm>
            <a:custGeom>
              <a:avLst/>
              <a:gdLst/>
              <a:ahLst/>
              <a:cxnLst/>
              <a:rect l="l" t="t" r="r" b="b"/>
              <a:pathLst>
                <a:path w="533400" h="228600">
                  <a:moveTo>
                    <a:pt x="0" y="114300"/>
                  </a:moveTo>
                  <a:lnTo>
                    <a:pt x="133350" y="0"/>
                  </a:lnTo>
                  <a:lnTo>
                    <a:pt x="133350" y="57150"/>
                  </a:lnTo>
                  <a:lnTo>
                    <a:pt x="533400" y="57150"/>
                  </a:lnTo>
                  <a:lnTo>
                    <a:pt x="533400" y="171450"/>
                  </a:lnTo>
                  <a:lnTo>
                    <a:pt x="133350" y="171450"/>
                  </a:lnTo>
                  <a:lnTo>
                    <a:pt x="133350" y="228600"/>
                  </a:lnTo>
                  <a:lnTo>
                    <a:pt x="0" y="1143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0" name="object 20"/>
          <p:cNvGrpSpPr/>
          <p:nvPr/>
        </p:nvGrpSpPr>
        <p:grpSpPr>
          <a:xfrm>
            <a:off x="45885" y="618052"/>
            <a:ext cx="5208270" cy="4337685"/>
            <a:chOff x="45885" y="618052"/>
            <a:chExt cx="5208270" cy="4337685"/>
          </a:xfrm>
        </p:grpSpPr>
        <p:sp>
          <p:nvSpPr>
            <p:cNvPr id="21" name="object 21"/>
            <p:cNvSpPr/>
            <p:nvPr/>
          </p:nvSpPr>
          <p:spPr>
            <a:xfrm>
              <a:off x="1858645" y="1034097"/>
              <a:ext cx="450525" cy="48043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3174897" y="3573698"/>
              <a:ext cx="664491" cy="29788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241196" y="2118024"/>
              <a:ext cx="664491" cy="29788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1828546" y="4353623"/>
              <a:ext cx="450525" cy="480433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3594170" y="1609160"/>
              <a:ext cx="829550" cy="52690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762425" y="618052"/>
              <a:ext cx="842148" cy="52741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3131890" y="4431481"/>
              <a:ext cx="834630" cy="523988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45885" y="3285560"/>
              <a:ext cx="1329454" cy="1209223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4463668" y="3481704"/>
              <a:ext cx="784225" cy="485140"/>
            </a:xfrm>
            <a:custGeom>
              <a:avLst/>
              <a:gdLst/>
              <a:ahLst/>
              <a:cxnLst/>
              <a:rect l="l" t="t" r="r" b="b"/>
              <a:pathLst>
                <a:path w="784225" h="485139">
                  <a:moveTo>
                    <a:pt x="255523" y="0"/>
                  </a:moveTo>
                  <a:lnTo>
                    <a:pt x="0" y="42925"/>
                  </a:lnTo>
                  <a:lnTo>
                    <a:pt x="119506" y="272796"/>
                  </a:lnTo>
                  <a:lnTo>
                    <a:pt x="153542" y="204597"/>
                  </a:lnTo>
                  <a:lnTo>
                    <a:pt x="716152" y="485013"/>
                  </a:lnTo>
                  <a:lnTo>
                    <a:pt x="784097" y="348615"/>
                  </a:lnTo>
                  <a:lnTo>
                    <a:pt x="221487" y="68199"/>
                  </a:lnTo>
                  <a:lnTo>
                    <a:pt x="255523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4463668" y="3481704"/>
              <a:ext cx="784225" cy="485140"/>
            </a:xfrm>
            <a:custGeom>
              <a:avLst/>
              <a:gdLst/>
              <a:ahLst/>
              <a:cxnLst/>
              <a:rect l="l" t="t" r="r" b="b"/>
              <a:pathLst>
                <a:path w="784225" h="485139">
                  <a:moveTo>
                    <a:pt x="716152" y="485013"/>
                  </a:moveTo>
                  <a:lnTo>
                    <a:pt x="153542" y="204597"/>
                  </a:lnTo>
                  <a:lnTo>
                    <a:pt x="119506" y="272796"/>
                  </a:lnTo>
                  <a:lnTo>
                    <a:pt x="0" y="42925"/>
                  </a:lnTo>
                  <a:lnTo>
                    <a:pt x="255523" y="0"/>
                  </a:lnTo>
                  <a:lnTo>
                    <a:pt x="221487" y="68199"/>
                  </a:lnTo>
                  <a:lnTo>
                    <a:pt x="784097" y="348615"/>
                  </a:lnTo>
                  <a:lnTo>
                    <a:pt x="716152" y="485013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3215729" y="2831617"/>
              <a:ext cx="558165" cy="237490"/>
            </a:xfrm>
            <a:custGeom>
              <a:avLst/>
              <a:gdLst/>
              <a:ahLst/>
              <a:cxnLst/>
              <a:rect l="l" t="t" r="r" b="b"/>
              <a:pathLst>
                <a:path w="558164" h="237489">
                  <a:moveTo>
                    <a:pt x="282092" y="212598"/>
                  </a:moveTo>
                  <a:lnTo>
                    <a:pt x="137985" y="148805"/>
                  </a:lnTo>
                  <a:lnTo>
                    <a:pt x="183984" y="127546"/>
                  </a:lnTo>
                  <a:lnTo>
                    <a:pt x="134912" y="106299"/>
                  </a:lnTo>
                  <a:lnTo>
                    <a:pt x="0" y="176149"/>
                  </a:lnTo>
                  <a:lnTo>
                    <a:pt x="45986" y="197408"/>
                  </a:lnTo>
                  <a:lnTo>
                    <a:pt x="91986" y="173113"/>
                  </a:lnTo>
                  <a:lnTo>
                    <a:pt x="236105" y="236893"/>
                  </a:lnTo>
                  <a:lnTo>
                    <a:pt x="282092" y="212598"/>
                  </a:lnTo>
                  <a:close/>
                </a:path>
                <a:path w="558164" h="237489">
                  <a:moveTo>
                    <a:pt x="355701" y="173113"/>
                  </a:moveTo>
                  <a:lnTo>
                    <a:pt x="303568" y="151853"/>
                  </a:lnTo>
                  <a:lnTo>
                    <a:pt x="260629" y="173113"/>
                  </a:lnTo>
                  <a:lnTo>
                    <a:pt x="312762" y="197408"/>
                  </a:lnTo>
                  <a:lnTo>
                    <a:pt x="355701" y="173113"/>
                  </a:lnTo>
                  <a:close/>
                </a:path>
                <a:path w="558164" h="237489">
                  <a:moveTo>
                    <a:pt x="472224" y="112369"/>
                  </a:moveTo>
                  <a:lnTo>
                    <a:pt x="337299" y="0"/>
                  </a:lnTo>
                  <a:lnTo>
                    <a:pt x="291299" y="24295"/>
                  </a:lnTo>
                  <a:lnTo>
                    <a:pt x="395554" y="103251"/>
                  </a:lnTo>
                  <a:lnTo>
                    <a:pt x="223837" y="57696"/>
                  </a:lnTo>
                  <a:lnTo>
                    <a:pt x="177838" y="81991"/>
                  </a:lnTo>
                  <a:lnTo>
                    <a:pt x="423164" y="139700"/>
                  </a:lnTo>
                  <a:lnTo>
                    <a:pt x="472224" y="112369"/>
                  </a:lnTo>
                  <a:close/>
                </a:path>
                <a:path w="558164" h="237489">
                  <a:moveTo>
                    <a:pt x="558076" y="69850"/>
                  </a:moveTo>
                  <a:lnTo>
                    <a:pt x="502869" y="45554"/>
                  </a:lnTo>
                  <a:lnTo>
                    <a:pt x="459955" y="69850"/>
                  </a:lnTo>
                  <a:lnTo>
                    <a:pt x="512076" y="94145"/>
                  </a:lnTo>
                  <a:lnTo>
                    <a:pt x="558076" y="69850"/>
                  </a:lnTo>
                  <a:close/>
                </a:path>
              </a:pathLst>
            </a:custGeom>
            <a:solidFill>
              <a:srgbClr val="1F1A1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2435224" y="1607312"/>
              <a:ext cx="492125" cy="502920"/>
            </a:xfrm>
            <a:custGeom>
              <a:avLst/>
              <a:gdLst/>
              <a:ahLst/>
              <a:cxnLst/>
              <a:rect l="l" t="t" r="r" b="b"/>
              <a:pathLst>
                <a:path w="492125" h="502919">
                  <a:moveTo>
                    <a:pt x="152273" y="121538"/>
                  </a:moveTo>
                  <a:lnTo>
                    <a:pt x="0" y="188087"/>
                  </a:lnTo>
                  <a:lnTo>
                    <a:pt x="16763" y="502412"/>
                  </a:lnTo>
                  <a:lnTo>
                    <a:pt x="81914" y="473963"/>
                  </a:lnTo>
                  <a:lnTo>
                    <a:pt x="75311" y="348996"/>
                  </a:lnTo>
                  <a:lnTo>
                    <a:pt x="149732" y="316484"/>
                  </a:lnTo>
                  <a:lnTo>
                    <a:pt x="147720" y="278764"/>
                  </a:lnTo>
                  <a:lnTo>
                    <a:pt x="71500" y="278764"/>
                  </a:lnTo>
                  <a:lnTo>
                    <a:pt x="70844" y="266318"/>
                  </a:lnTo>
                  <a:lnTo>
                    <a:pt x="69087" y="233934"/>
                  </a:lnTo>
                  <a:lnTo>
                    <a:pt x="156337" y="195707"/>
                  </a:lnTo>
                  <a:lnTo>
                    <a:pt x="152273" y="121538"/>
                  </a:lnTo>
                  <a:close/>
                </a:path>
                <a:path w="492125" h="502919">
                  <a:moveTo>
                    <a:pt x="213232" y="320675"/>
                  </a:moveTo>
                  <a:lnTo>
                    <a:pt x="150622" y="348107"/>
                  </a:lnTo>
                  <a:lnTo>
                    <a:pt x="151862" y="371518"/>
                  </a:lnTo>
                  <a:lnTo>
                    <a:pt x="154390" y="418294"/>
                  </a:lnTo>
                  <a:lnTo>
                    <a:pt x="155701" y="441705"/>
                  </a:lnTo>
                  <a:lnTo>
                    <a:pt x="218186" y="414400"/>
                  </a:lnTo>
                  <a:lnTo>
                    <a:pt x="213232" y="320675"/>
                  </a:lnTo>
                  <a:close/>
                </a:path>
                <a:path w="492125" h="502919">
                  <a:moveTo>
                    <a:pt x="283210" y="64262"/>
                  </a:moveTo>
                  <a:lnTo>
                    <a:pt x="216281" y="93472"/>
                  </a:lnTo>
                  <a:lnTo>
                    <a:pt x="306577" y="375665"/>
                  </a:lnTo>
                  <a:lnTo>
                    <a:pt x="374904" y="345821"/>
                  </a:lnTo>
                  <a:lnTo>
                    <a:pt x="387604" y="266318"/>
                  </a:lnTo>
                  <a:lnTo>
                    <a:pt x="336295" y="266318"/>
                  </a:lnTo>
                  <a:lnTo>
                    <a:pt x="322982" y="215816"/>
                  </a:lnTo>
                  <a:lnTo>
                    <a:pt x="283210" y="64262"/>
                  </a:lnTo>
                  <a:close/>
                </a:path>
                <a:path w="492125" h="502919">
                  <a:moveTo>
                    <a:pt x="487172" y="200913"/>
                  </a:moveTo>
                  <a:lnTo>
                    <a:pt x="424561" y="228346"/>
                  </a:lnTo>
                  <a:lnTo>
                    <a:pt x="429513" y="321945"/>
                  </a:lnTo>
                  <a:lnTo>
                    <a:pt x="492125" y="294513"/>
                  </a:lnTo>
                  <a:lnTo>
                    <a:pt x="487172" y="200913"/>
                  </a:lnTo>
                  <a:close/>
                </a:path>
                <a:path w="492125" h="502919">
                  <a:moveTo>
                    <a:pt x="146050" y="246252"/>
                  </a:moveTo>
                  <a:lnTo>
                    <a:pt x="71500" y="278764"/>
                  </a:lnTo>
                  <a:lnTo>
                    <a:pt x="147720" y="278764"/>
                  </a:lnTo>
                  <a:lnTo>
                    <a:pt x="146929" y="263780"/>
                  </a:lnTo>
                  <a:lnTo>
                    <a:pt x="146050" y="246252"/>
                  </a:lnTo>
                  <a:close/>
                </a:path>
                <a:path w="492125" h="502919">
                  <a:moveTo>
                    <a:pt x="430149" y="0"/>
                  </a:moveTo>
                  <a:lnTo>
                    <a:pt x="364998" y="28448"/>
                  </a:lnTo>
                  <a:lnTo>
                    <a:pt x="336295" y="266318"/>
                  </a:lnTo>
                  <a:lnTo>
                    <a:pt x="387604" y="266318"/>
                  </a:lnTo>
                  <a:lnTo>
                    <a:pt x="43014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2855220" y="1803660"/>
              <a:ext cx="76694" cy="130161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2581281" y="1923421"/>
              <a:ext cx="76694" cy="130161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2435224" y="1607312"/>
              <a:ext cx="430530" cy="502920"/>
            </a:xfrm>
            <a:custGeom>
              <a:avLst/>
              <a:gdLst/>
              <a:ahLst/>
              <a:cxnLst/>
              <a:rect l="l" t="t" r="r" b="b"/>
              <a:pathLst>
                <a:path w="430530" h="502919">
                  <a:moveTo>
                    <a:pt x="216281" y="93472"/>
                  </a:moveTo>
                  <a:lnTo>
                    <a:pt x="233025" y="86211"/>
                  </a:lnTo>
                  <a:lnTo>
                    <a:pt x="249745" y="78914"/>
                  </a:lnTo>
                  <a:lnTo>
                    <a:pt x="266465" y="71594"/>
                  </a:lnTo>
                  <a:lnTo>
                    <a:pt x="283210" y="64262"/>
                  </a:lnTo>
                  <a:lnTo>
                    <a:pt x="296451" y="114764"/>
                  </a:lnTo>
                  <a:lnTo>
                    <a:pt x="309705" y="165290"/>
                  </a:lnTo>
                  <a:lnTo>
                    <a:pt x="322982" y="215816"/>
                  </a:lnTo>
                  <a:lnTo>
                    <a:pt x="336295" y="266318"/>
                  </a:lnTo>
                  <a:lnTo>
                    <a:pt x="342024" y="218756"/>
                  </a:lnTo>
                  <a:lnTo>
                    <a:pt x="347770" y="171176"/>
                  </a:lnTo>
                  <a:lnTo>
                    <a:pt x="353523" y="123590"/>
                  </a:lnTo>
                  <a:lnTo>
                    <a:pt x="359269" y="76010"/>
                  </a:lnTo>
                  <a:lnTo>
                    <a:pt x="364998" y="28448"/>
                  </a:lnTo>
                  <a:lnTo>
                    <a:pt x="381285" y="21324"/>
                  </a:lnTo>
                  <a:lnTo>
                    <a:pt x="397573" y="14224"/>
                  </a:lnTo>
                  <a:lnTo>
                    <a:pt x="413861" y="7123"/>
                  </a:lnTo>
                  <a:lnTo>
                    <a:pt x="430149" y="0"/>
                  </a:lnTo>
                  <a:lnTo>
                    <a:pt x="422256" y="49414"/>
                  </a:lnTo>
                  <a:lnTo>
                    <a:pt x="414364" y="98817"/>
                  </a:lnTo>
                  <a:lnTo>
                    <a:pt x="406472" y="148213"/>
                  </a:lnTo>
                  <a:lnTo>
                    <a:pt x="398580" y="197607"/>
                  </a:lnTo>
                  <a:lnTo>
                    <a:pt x="390688" y="247003"/>
                  </a:lnTo>
                  <a:lnTo>
                    <a:pt x="382796" y="296406"/>
                  </a:lnTo>
                  <a:lnTo>
                    <a:pt x="374904" y="345821"/>
                  </a:lnTo>
                  <a:lnTo>
                    <a:pt x="357780" y="353323"/>
                  </a:lnTo>
                  <a:lnTo>
                    <a:pt x="340693" y="360791"/>
                  </a:lnTo>
                  <a:lnTo>
                    <a:pt x="323629" y="368234"/>
                  </a:lnTo>
                  <a:lnTo>
                    <a:pt x="306577" y="375665"/>
                  </a:lnTo>
                  <a:lnTo>
                    <a:pt x="291528" y="328666"/>
                  </a:lnTo>
                  <a:lnTo>
                    <a:pt x="276478" y="281648"/>
                  </a:lnTo>
                  <a:lnTo>
                    <a:pt x="261429" y="234616"/>
                  </a:lnTo>
                  <a:lnTo>
                    <a:pt x="246379" y="187574"/>
                  </a:lnTo>
                  <a:lnTo>
                    <a:pt x="231330" y="140524"/>
                  </a:lnTo>
                  <a:lnTo>
                    <a:pt x="216281" y="93472"/>
                  </a:lnTo>
                  <a:close/>
                </a:path>
                <a:path w="430530" h="502919">
                  <a:moveTo>
                    <a:pt x="0" y="188087"/>
                  </a:moveTo>
                  <a:lnTo>
                    <a:pt x="38080" y="171420"/>
                  </a:lnTo>
                  <a:lnTo>
                    <a:pt x="76136" y="154765"/>
                  </a:lnTo>
                  <a:lnTo>
                    <a:pt x="114192" y="138134"/>
                  </a:lnTo>
                  <a:lnTo>
                    <a:pt x="152273" y="121538"/>
                  </a:lnTo>
                  <a:lnTo>
                    <a:pt x="153300" y="140092"/>
                  </a:lnTo>
                  <a:lnTo>
                    <a:pt x="154305" y="158623"/>
                  </a:lnTo>
                  <a:lnTo>
                    <a:pt x="155309" y="177153"/>
                  </a:lnTo>
                  <a:lnTo>
                    <a:pt x="156337" y="195707"/>
                  </a:lnTo>
                  <a:lnTo>
                    <a:pt x="134524" y="205251"/>
                  </a:lnTo>
                  <a:lnTo>
                    <a:pt x="112712" y="214820"/>
                  </a:lnTo>
                  <a:lnTo>
                    <a:pt x="90900" y="224389"/>
                  </a:lnTo>
                  <a:lnTo>
                    <a:pt x="69087" y="233934"/>
                  </a:lnTo>
                  <a:lnTo>
                    <a:pt x="69679" y="245100"/>
                  </a:lnTo>
                  <a:lnTo>
                    <a:pt x="70294" y="256301"/>
                  </a:lnTo>
                  <a:lnTo>
                    <a:pt x="70909" y="267527"/>
                  </a:lnTo>
                  <a:lnTo>
                    <a:pt x="71500" y="278764"/>
                  </a:lnTo>
                  <a:lnTo>
                    <a:pt x="90096" y="270648"/>
                  </a:lnTo>
                  <a:lnTo>
                    <a:pt x="108727" y="262509"/>
                  </a:lnTo>
                  <a:lnTo>
                    <a:pt x="127382" y="254369"/>
                  </a:lnTo>
                  <a:lnTo>
                    <a:pt x="146050" y="246252"/>
                  </a:lnTo>
                  <a:lnTo>
                    <a:pt x="146929" y="263780"/>
                  </a:lnTo>
                  <a:lnTo>
                    <a:pt x="147843" y="281320"/>
                  </a:lnTo>
                  <a:lnTo>
                    <a:pt x="148782" y="298884"/>
                  </a:lnTo>
                  <a:lnTo>
                    <a:pt x="149732" y="316484"/>
                  </a:lnTo>
                  <a:lnTo>
                    <a:pt x="131139" y="324600"/>
                  </a:lnTo>
                  <a:lnTo>
                    <a:pt x="112522" y="332739"/>
                  </a:lnTo>
                  <a:lnTo>
                    <a:pt x="93904" y="340879"/>
                  </a:lnTo>
                  <a:lnTo>
                    <a:pt x="75311" y="348996"/>
                  </a:lnTo>
                  <a:lnTo>
                    <a:pt x="76950" y="380238"/>
                  </a:lnTo>
                  <a:lnTo>
                    <a:pt x="78612" y="411479"/>
                  </a:lnTo>
                  <a:lnTo>
                    <a:pt x="80275" y="442721"/>
                  </a:lnTo>
                  <a:lnTo>
                    <a:pt x="81914" y="473963"/>
                  </a:lnTo>
                  <a:lnTo>
                    <a:pt x="65627" y="481087"/>
                  </a:lnTo>
                  <a:lnTo>
                    <a:pt x="49339" y="488188"/>
                  </a:lnTo>
                  <a:lnTo>
                    <a:pt x="33051" y="495288"/>
                  </a:lnTo>
                  <a:lnTo>
                    <a:pt x="16763" y="502412"/>
                  </a:lnTo>
                  <a:lnTo>
                    <a:pt x="13969" y="450024"/>
                  </a:lnTo>
                  <a:lnTo>
                    <a:pt x="11175" y="397637"/>
                  </a:lnTo>
                  <a:lnTo>
                    <a:pt x="8381" y="345249"/>
                  </a:lnTo>
                  <a:lnTo>
                    <a:pt x="5587" y="292862"/>
                  </a:lnTo>
                  <a:lnTo>
                    <a:pt x="2793" y="240474"/>
                  </a:lnTo>
                  <a:lnTo>
                    <a:pt x="0" y="188087"/>
                  </a:lnTo>
                  <a:close/>
                </a:path>
              </a:pathLst>
            </a:custGeom>
            <a:ln w="9130">
              <a:solidFill>
                <a:srgbClr val="CC99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4668264" y="3312611"/>
              <a:ext cx="531298" cy="436993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/>
          <p:cNvSpPr txBox="1"/>
          <p:nvPr/>
        </p:nvSpPr>
        <p:spPr>
          <a:xfrm>
            <a:off x="7658607" y="1227201"/>
            <a:ext cx="86614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dirty="0" sz="1400" spc="10" b="1">
                <a:latin typeface="Arial"/>
                <a:cs typeface="Arial"/>
              </a:rPr>
              <a:t>1</a:t>
            </a:r>
            <a:r>
              <a:rPr dirty="0" baseline="24691" sz="1350" spc="15" b="1">
                <a:latin typeface="Arial"/>
                <a:cs typeface="Arial"/>
              </a:rPr>
              <a:t>ST</a:t>
            </a:r>
            <a:r>
              <a:rPr dirty="0" baseline="24691" sz="1350" spc="12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Quad.</a:t>
            </a:r>
            <a:endParaRPr sz="14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548503" y="1221739"/>
            <a:ext cx="30924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dirty="0" baseline="-15873" sz="2100" spc="15" b="1">
                <a:latin typeface="Arial"/>
                <a:cs typeface="Arial"/>
              </a:rPr>
              <a:t>2</a:t>
            </a:r>
            <a:r>
              <a:rPr dirty="0" sz="900" spc="10" b="1">
                <a:latin typeface="Arial"/>
                <a:cs typeface="Arial"/>
              </a:rPr>
              <a:t>nd</a:t>
            </a:r>
            <a:endParaRPr sz="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916803" y="1275080"/>
            <a:ext cx="51689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Arial"/>
                <a:cs typeface="Arial"/>
              </a:rPr>
              <a:t>Q</a:t>
            </a:r>
            <a:r>
              <a:rPr dirty="0" sz="1400" spc="-10" b="1">
                <a:latin typeface="Arial"/>
                <a:cs typeface="Arial"/>
              </a:rPr>
              <a:t>u</a:t>
            </a:r>
            <a:r>
              <a:rPr dirty="0" sz="1400" b="1">
                <a:latin typeface="Arial"/>
                <a:cs typeface="Arial"/>
              </a:rPr>
              <a:t>a</a:t>
            </a:r>
            <a:r>
              <a:rPr dirty="0" sz="1400" spc="-10" b="1">
                <a:latin typeface="Arial"/>
                <a:cs typeface="Arial"/>
              </a:rPr>
              <a:t>d</a:t>
            </a:r>
            <a:r>
              <a:rPr dirty="0" sz="1400" b="1"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629528" y="4165472"/>
            <a:ext cx="28067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 baseline="-15873" sz="2100" spc="7" b="1">
                <a:latin typeface="Arial"/>
                <a:cs typeface="Arial"/>
              </a:rPr>
              <a:t>3</a:t>
            </a:r>
            <a:r>
              <a:rPr dirty="0" sz="900" spc="5" b="1">
                <a:latin typeface="Arial"/>
                <a:cs typeface="Arial"/>
              </a:rPr>
              <a:t>rd</a:t>
            </a:r>
            <a:endParaRPr sz="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970396" y="4218813"/>
            <a:ext cx="51689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Arial"/>
                <a:cs typeface="Arial"/>
              </a:rPr>
              <a:t>Q</a:t>
            </a:r>
            <a:r>
              <a:rPr dirty="0" sz="1400" spc="-10" b="1">
                <a:latin typeface="Arial"/>
                <a:cs typeface="Arial"/>
              </a:rPr>
              <a:t>u</a:t>
            </a:r>
            <a:r>
              <a:rPr dirty="0" sz="1400" b="1">
                <a:latin typeface="Arial"/>
                <a:cs typeface="Arial"/>
              </a:rPr>
              <a:t>a</a:t>
            </a:r>
            <a:r>
              <a:rPr dirty="0" sz="1400" spc="-10" b="1">
                <a:latin typeface="Arial"/>
                <a:cs typeface="Arial"/>
              </a:rPr>
              <a:t>d</a:t>
            </a:r>
            <a:r>
              <a:rPr dirty="0" sz="1400" b="1"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749158" y="4175886"/>
            <a:ext cx="826769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 sz="1400" spc="10" b="1">
                <a:latin typeface="Arial"/>
                <a:cs typeface="Arial"/>
              </a:rPr>
              <a:t>4</a:t>
            </a:r>
            <a:r>
              <a:rPr dirty="0" baseline="24691" sz="1350" spc="15" b="1">
                <a:latin typeface="Arial"/>
                <a:cs typeface="Arial"/>
              </a:rPr>
              <a:t>th</a:t>
            </a:r>
            <a:r>
              <a:rPr dirty="0" baseline="24691" sz="1350" spc="12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Quad.</a:t>
            </a:r>
            <a:endParaRPr sz="14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907656" y="2799333"/>
            <a:ext cx="34480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Arial"/>
                <a:cs typeface="Arial"/>
              </a:rPr>
              <a:t>X</a:t>
            </a:r>
            <a:r>
              <a:rPr dirty="0" sz="1400" spc="26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Y</a:t>
            </a:r>
            <a:endParaRPr sz="1400"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7032625" y="2979673"/>
            <a:ext cx="88900" cy="889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 txBox="1"/>
          <p:nvPr/>
        </p:nvSpPr>
        <p:spPr>
          <a:xfrm>
            <a:off x="6955281" y="1005078"/>
            <a:ext cx="28448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FF0000"/>
                </a:solidFill>
                <a:latin typeface="Arial"/>
                <a:cs typeface="Arial"/>
              </a:rPr>
              <a:t>VP</a:t>
            </a:r>
            <a:endParaRPr sz="16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8622538" y="2791205"/>
            <a:ext cx="29464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solidFill>
                  <a:srgbClr val="FF0000"/>
                </a:solidFill>
                <a:latin typeface="Arial"/>
                <a:cs typeface="Arial"/>
              </a:rPr>
              <a:t>HP</a:t>
            </a:r>
            <a:endParaRPr sz="16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8338057" y="2103882"/>
            <a:ext cx="79375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Observer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-6350" y="5251450"/>
            <a:ext cx="9156700" cy="1612900"/>
            <a:chOff x="-6350" y="5251450"/>
            <a:chExt cx="9156700" cy="1612900"/>
          </a:xfrm>
        </p:grpSpPr>
        <p:sp>
          <p:nvSpPr>
            <p:cNvPr id="49" name="object 49"/>
            <p:cNvSpPr/>
            <p:nvPr/>
          </p:nvSpPr>
          <p:spPr>
            <a:xfrm>
              <a:off x="0" y="5257800"/>
              <a:ext cx="9144000" cy="1600200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0" y="5257800"/>
              <a:ext cx="9144000" cy="1600200"/>
            </a:xfrm>
            <a:custGeom>
              <a:avLst/>
              <a:gdLst/>
              <a:ahLst/>
              <a:cxnLst/>
              <a:rect l="l" t="t" r="r" b="b"/>
              <a:pathLst>
                <a:path w="9144000" h="1600200">
                  <a:moveTo>
                    <a:pt x="0" y="1600200"/>
                  </a:moveTo>
                  <a:lnTo>
                    <a:pt x="9144000" y="16002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6002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1" name="object 51"/>
          <p:cNvSpPr txBox="1"/>
          <p:nvPr/>
        </p:nvSpPr>
        <p:spPr>
          <a:xfrm>
            <a:off x="293014" y="5376468"/>
            <a:ext cx="8437880" cy="1245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b="1">
                <a:latin typeface="Arial"/>
                <a:cs typeface="Arial"/>
              </a:rPr>
              <a:t>THIS </a:t>
            </a:r>
            <a:r>
              <a:rPr dirty="0" sz="2000" spc="5" b="1">
                <a:latin typeface="Arial"/>
                <a:cs typeface="Arial"/>
              </a:rPr>
              <a:t>QUADRANT</a:t>
            </a:r>
            <a:r>
              <a:rPr dirty="0" sz="2000" spc="-60" b="1">
                <a:latin typeface="Arial"/>
                <a:cs typeface="Arial"/>
              </a:rPr>
              <a:t> </a:t>
            </a:r>
            <a:r>
              <a:rPr dirty="0" sz="2000" spc="-35" b="1">
                <a:latin typeface="Arial"/>
                <a:cs typeface="Arial"/>
              </a:rPr>
              <a:t>PATTERN,</a:t>
            </a:r>
            <a:endParaRPr sz="2000">
              <a:latin typeface="Arial"/>
              <a:cs typeface="Arial"/>
            </a:endParaRPr>
          </a:p>
          <a:p>
            <a:pPr marL="12700" marR="370840">
              <a:lnSpc>
                <a:spcPct val="100000"/>
              </a:lnSpc>
            </a:pPr>
            <a:r>
              <a:rPr dirty="0" sz="2000" b="1">
                <a:latin typeface="Arial"/>
                <a:cs typeface="Arial"/>
              </a:rPr>
              <a:t>IF </a:t>
            </a:r>
            <a:r>
              <a:rPr dirty="0" sz="2000" spc="-5" b="1">
                <a:latin typeface="Arial"/>
                <a:cs typeface="Arial"/>
              </a:rPr>
              <a:t>OBSERVED </a:t>
            </a:r>
            <a:r>
              <a:rPr dirty="0" sz="2000" b="1">
                <a:latin typeface="Arial"/>
                <a:cs typeface="Arial"/>
              </a:rPr>
              <a:t>ALONG X-Y </a:t>
            </a:r>
            <a:r>
              <a:rPr dirty="0" sz="2000" spc="-5" b="1">
                <a:latin typeface="Arial"/>
                <a:cs typeface="Arial"/>
              </a:rPr>
              <a:t>LINE </a:t>
            </a:r>
            <a:r>
              <a:rPr dirty="0" sz="2000" b="1">
                <a:latin typeface="Arial"/>
                <a:cs typeface="Arial"/>
              </a:rPr>
              <a:t>( IN </a:t>
            </a:r>
            <a:r>
              <a:rPr dirty="0" sz="2000" b="1">
                <a:solidFill>
                  <a:srgbClr val="FF0000"/>
                </a:solidFill>
                <a:latin typeface="Arial"/>
                <a:cs typeface="Arial"/>
              </a:rPr>
              <a:t>RED </a:t>
            </a:r>
            <a:r>
              <a:rPr dirty="0" sz="2000" b="1">
                <a:latin typeface="Arial"/>
                <a:cs typeface="Arial"/>
              </a:rPr>
              <a:t>ARROW DIRECTION)  WILL </a:t>
            </a:r>
            <a:r>
              <a:rPr dirty="0" sz="2000" spc="-25" b="1">
                <a:latin typeface="Arial"/>
                <a:cs typeface="Arial"/>
              </a:rPr>
              <a:t>EXACTLY </a:t>
            </a:r>
            <a:r>
              <a:rPr dirty="0" sz="2000" b="1">
                <a:latin typeface="Arial"/>
                <a:cs typeface="Arial"/>
              </a:rPr>
              <a:t>APPEAR AS SHOWN ON RIGHT </a:t>
            </a:r>
            <a:r>
              <a:rPr dirty="0" sz="2000" spc="-5" b="1">
                <a:latin typeface="Arial"/>
                <a:cs typeface="Arial"/>
              </a:rPr>
              <a:t>SIDE </a:t>
            </a:r>
            <a:r>
              <a:rPr dirty="0" sz="2000" b="1">
                <a:latin typeface="Arial"/>
                <a:cs typeface="Arial"/>
              </a:rPr>
              <a:t>AND</a:t>
            </a:r>
            <a:r>
              <a:rPr dirty="0" sz="2000" spc="-34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HENCE,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000" b="1">
                <a:latin typeface="Arial"/>
                <a:cs typeface="Arial"/>
              </a:rPr>
              <a:t>IT IS FURTHER USED </a:t>
            </a:r>
            <a:r>
              <a:rPr dirty="0" sz="2000" spc="-20" b="1">
                <a:latin typeface="Arial"/>
                <a:cs typeface="Arial"/>
              </a:rPr>
              <a:t>TO </a:t>
            </a:r>
            <a:r>
              <a:rPr dirty="0" sz="2000" spc="-15" b="1">
                <a:latin typeface="Arial"/>
                <a:cs typeface="Arial"/>
              </a:rPr>
              <a:t>UNDERSTAND </a:t>
            </a:r>
            <a:r>
              <a:rPr dirty="0" sz="2000" spc="-10" b="1">
                <a:latin typeface="Arial"/>
                <a:cs typeface="Arial"/>
              </a:rPr>
              <a:t>ILLUSTRATION</a:t>
            </a:r>
            <a:r>
              <a:rPr dirty="0" sz="2000" spc="-55" b="1">
                <a:latin typeface="Arial"/>
                <a:cs typeface="Arial"/>
              </a:rPr>
              <a:t> </a:t>
            </a:r>
            <a:r>
              <a:rPr dirty="0" sz="2000" spc="-40" b="1">
                <a:latin typeface="Arial"/>
                <a:cs typeface="Arial"/>
              </a:rPr>
              <a:t>PROPERLLY.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8016875" y="46101"/>
            <a:ext cx="914400" cy="182880"/>
            <a:chOff x="8016875" y="46101"/>
            <a:chExt cx="914400" cy="182880"/>
          </a:xfrm>
        </p:grpSpPr>
        <p:sp>
          <p:nvSpPr>
            <p:cNvPr id="53" name="object 53"/>
            <p:cNvSpPr/>
            <p:nvPr/>
          </p:nvSpPr>
          <p:spPr>
            <a:xfrm>
              <a:off x="8016875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8056753" y="77470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94107" y="25654"/>
                  </a:lnTo>
                  <a:lnTo>
                    <a:pt x="94107" y="8636"/>
                  </a:lnTo>
                  <a:lnTo>
                    <a:pt x="111251" y="8636"/>
                  </a:lnTo>
                  <a:lnTo>
                    <a:pt x="111251" y="42799"/>
                  </a:lnTo>
                  <a:lnTo>
                    <a:pt x="136906" y="68452"/>
                  </a:lnTo>
                  <a:lnTo>
                    <a:pt x="119761" y="68452"/>
                  </a:lnTo>
                  <a:lnTo>
                    <a:pt x="119761" y="136906"/>
                  </a:lnTo>
                  <a:lnTo>
                    <a:pt x="17018" y="136906"/>
                  </a:lnTo>
                  <a:lnTo>
                    <a:pt x="17018" y="68452"/>
                  </a:lnTo>
                  <a:lnTo>
                    <a:pt x="0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94107" y="25654"/>
                  </a:moveTo>
                  <a:lnTo>
                    <a:pt x="111251" y="42799"/>
                  </a:lnTo>
                </a:path>
                <a:path w="137159" h="137160">
                  <a:moveTo>
                    <a:pt x="119761" y="68452"/>
                  </a:moveTo>
                  <a:lnTo>
                    <a:pt x="17018" y="68452"/>
                  </a:lnTo>
                </a:path>
                <a:path w="137159" h="137160">
                  <a:moveTo>
                    <a:pt x="59817" y="136906"/>
                  </a:moveTo>
                  <a:lnTo>
                    <a:pt x="59817" y="102743"/>
                  </a:lnTo>
                  <a:lnTo>
                    <a:pt x="76962" y="102743"/>
                  </a:lnTo>
                  <a:lnTo>
                    <a:pt x="76962" y="13690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8382000" y="46101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68452"/>
                  </a:moveTo>
                  <a:lnTo>
                    <a:pt x="136905" y="0"/>
                  </a:lnTo>
                  <a:lnTo>
                    <a:pt x="136905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8566150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36906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8199501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8256524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0" y="68452"/>
                  </a:moveTo>
                  <a:lnTo>
                    <a:pt x="102616" y="0"/>
                  </a:lnTo>
                  <a:lnTo>
                    <a:pt x="102616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8748776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8771508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102743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02743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69" name="object 69"/>
          <p:cNvGraphicFramePr>
            <a:graphicFrameLocks noGrp="1"/>
          </p:cNvGraphicFramePr>
          <p:nvPr/>
        </p:nvGraphicFramePr>
        <p:xfrm>
          <a:off x="8010525" y="39687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251450" y="0"/>
            <a:ext cx="3898900" cy="3060700"/>
            <a:chOff x="5251450" y="0"/>
            <a:chExt cx="3898900" cy="3060700"/>
          </a:xfrm>
        </p:grpSpPr>
        <p:sp>
          <p:nvSpPr>
            <p:cNvPr id="3" name="object 3"/>
            <p:cNvSpPr/>
            <p:nvPr/>
          </p:nvSpPr>
          <p:spPr>
            <a:xfrm>
              <a:off x="5257800" y="0"/>
              <a:ext cx="3886200" cy="3048000"/>
            </a:xfrm>
            <a:custGeom>
              <a:avLst/>
              <a:gdLst/>
              <a:ahLst/>
              <a:cxnLst/>
              <a:rect l="l" t="t" r="r" b="b"/>
              <a:pathLst>
                <a:path w="3886200" h="3048000">
                  <a:moveTo>
                    <a:pt x="3886200" y="0"/>
                  </a:moveTo>
                  <a:lnTo>
                    <a:pt x="0" y="0"/>
                  </a:lnTo>
                  <a:lnTo>
                    <a:pt x="0" y="3048000"/>
                  </a:lnTo>
                  <a:lnTo>
                    <a:pt x="3886200" y="3048000"/>
                  </a:lnTo>
                  <a:lnTo>
                    <a:pt x="3886200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5257800" y="0"/>
              <a:ext cx="3886200" cy="3048000"/>
            </a:xfrm>
            <a:custGeom>
              <a:avLst/>
              <a:gdLst/>
              <a:ahLst/>
              <a:cxnLst/>
              <a:rect l="l" t="t" r="r" b="b"/>
              <a:pathLst>
                <a:path w="3886200" h="3048000">
                  <a:moveTo>
                    <a:pt x="0" y="3048000"/>
                  </a:moveTo>
                  <a:lnTo>
                    <a:pt x="3886200" y="3048000"/>
                  </a:lnTo>
                  <a:lnTo>
                    <a:pt x="3886200" y="0"/>
                  </a:lnTo>
                  <a:lnTo>
                    <a:pt x="0" y="0"/>
                  </a:lnTo>
                  <a:lnTo>
                    <a:pt x="0" y="30480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7113651" y="593725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289675" y="579501"/>
              <a:ext cx="88900" cy="889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7113651" y="1403350"/>
              <a:ext cx="88900" cy="889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6270625" y="2236851"/>
              <a:ext cx="88900" cy="889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6324600" y="609600"/>
              <a:ext cx="838200" cy="0"/>
            </a:xfrm>
            <a:custGeom>
              <a:avLst/>
              <a:gdLst/>
              <a:ahLst/>
              <a:cxnLst/>
              <a:rect l="l" t="t" r="r" b="b"/>
              <a:pathLst>
                <a:path w="838200" h="0">
                  <a:moveTo>
                    <a:pt x="83820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6638925" y="571500"/>
              <a:ext cx="228600" cy="762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7162800" y="609600"/>
              <a:ext cx="0" cy="838200"/>
            </a:xfrm>
            <a:custGeom>
              <a:avLst/>
              <a:gdLst/>
              <a:ahLst/>
              <a:cxnLst/>
              <a:rect l="l" t="t" r="r" b="b"/>
              <a:pathLst>
                <a:path w="0" h="838200">
                  <a:moveTo>
                    <a:pt x="0" y="0"/>
                  </a:moveTo>
                  <a:lnTo>
                    <a:pt x="0" y="838200"/>
                  </a:lnTo>
                </a:path>
              </a:pathLst>
            </a:custGeom>
            <a:ln w="12700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7124700" y="904875"/>
              <a:ext cx="76200" cy="2286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6315836" y="1410588"/>
              <a:ext cx="846455" cy="898525"/>
            </a:xfrm>
            <a:custGeom>
              <a:avLst/>
              <a:gdLst/>
              <a:ahLst/>
              <a:cxnLst/>
              <a:rect l="l" t="t" r="r" b="b"/>
              <a:pathLst>
                <a:path w="846454" h="898525">
                  <a:moveTo>
                    <a:pt x="844295" y="0"/>
                  </a:moveTo>
                  <a:lnTo>
                    <a:pt x="846446" y="51876"/>
                  </a:lnTo>
                  <a:lnTo>
                    <a:pt x="845382" y="103610"/>
                  </a:lnTo>
                  <a:lnTo>
                    <a:pt x="841135" y="155057"/>
                  </a:lnTo>
                  <a:lnTo>
                    <a:pt x="833736" y="206075"/>
                  </a:lnTo>
                  <a:lnTo>
                    <a:pt x="823218" y="256519"/>
                  </a:lnTo>
                  <a:lnTo>
                    <a:pt x="809610" y="306248"/>
                  </a:lnTo>
                  <a:lnTo>
                    <a:pt x="792946" y="355118"/>
                  </a:lnTo>
                  <a:lnTo>
                    <a:pt x="773255" y="402985"/>
                  </a:lnTo>
                  <a:lnTo>
                    <a:pt x="750569" y="449707"/>
                  </a:lnTo>
                  <a:lnTo>
                    <a:pt x="726331" y="492778"/>
                  </a:lnTo>
                  <a:lnTo>
                    <a:pt x="699804" y="534038"/>
                  </a:lnTo>
                  <a:lnTo>
                    <a:pt x="671095" y="573427"/>
                  </a:lnTo>
                  <a:lnTo>
                    <a:pt x="640308" y="610880"/>
                  </a:lnTo>
                  <a:lnTo>
                    <a:pt x="607546" y="646336"/>
                  </a:lnTo>
                  <a:lnTo>
                    <a:pt x="572914" y="679732"/>
                  </a:lnTo>
                  <a:lnTo>
                    <a:pt x="536517" y="711005"/>
                  </a:lnTo>
                  <a:lnTo>
                    <a:pt x="498458" y="740094"/>
                  </a:lnTo>
                  <a:lnTo>
                    <a:pt x="458842" y="766935"/>
                  </a:lnTo>
                  <a:lnTo>
                    <a:pt x="417774" y="791467"/>
                  </a:lnTo>
                  <a:lnTo>
                    <a:pt x="375357" y="813627"/>
                  </a:lnTo>
                  <a:lnTo>
                    <a:pt x="331696" y="833352"/>
                  </a:lnTo>
                  <a:lnTo>
                    <a:pt x="286895" y="850580"/>
                  </a:lnTo>
                  <a:lnTo>
                    <a:pt x="241059" y="865249"/>
                  </a:lnTo>
                  <a:lnTo>
                    <a:pt x="194292" y="877296"/>
                  </a:lnTo>
                  <a:lnTo>
                    <a:pt x="146698" y="886658"/>
                  </a:lnTo>
                  <a:lnTo>
                    <a:pt x="98382" y="893274"/>
                  </a:lnTo>
                  <a:lnTo>
                    <a:pt x="49448" y="897081"/>
                  </a:lnTo>
                  <a:lnTo>
                    <a:pt x="0" y="898016"/>
                  </a:lnTo>
                </a:path>
              </a:pathLst>
            </a:custGeom>
            <a:ln w="12700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6858000" y="1977263"/>
              <a:ext cx="127126" cy="15633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5715000" y="295275"/>
              <a:ext cx="1905000" cy="2362200"/>
            </a:xfrm>
            <a:custGeom>
              <a:avLst/>
              <a:gdLst/>
              <a:ahLst/>
              <a:cxnLst/>
              <a:rect l="l" t="t" r="r" b="b"/>
              <a:pathLst>
                <a:path w="1905000" h="2362200">
                  <a:moveTo>
                    <a:pt x="0" y="1162050"/>
                  </a:moveTo>
                  <a:lnTo>
                    <a:pt x="1905000" y="1152525"/>
                  </a:lnTo>
                </a:path>
                <a:path w="1905000" h="2362200">
                  <a:moveTo>
                    <a:pt x="609600" y="0"/>
                  </a:moveTo>
                  <a:lnTo>
                    <a:pt x="609600" y="2362200"/>
                  </a:lnTo>
                </a:path>
              </a:pathLst>
            </a:custGeom>
            <a:ln w="19050">
              <a:solidFill>
                <a:srgbClr val="00CC9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7484109" y="1227201"/>
            <a:ext cx="259079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1400" spc="-10">
                <a:latin typeface="Arial"/>
                <a:cs typeface="Arial"/>
              </a:rPr>
              <a:t>HP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207505" y="126592"/>
            <a:ext cx="323215" cy="482600"/>
          </a:xfrm>
          <a:prstGeom prst="rect">
            <a:avLst/>
          </a:prstGeom>
        </p:spPr>
        <p:txBody>
          <a:bodyPr wrap="square" lIns="0" tIns="27939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19"/>
              </a:spcBef>
            </a:pPr>
            <a:r>
              <a:rPr dirty="0" sz="1400" spc="-5">
                <a:latin typeface="Arial"/>
                <a:cs typeface="Arial"/>
              </a:rPr>
              <a:t>VP</a:t>
            </a:r>
            <a:endParaRPr sz="1400">
              <a:latin typeface="Arial"/>
              <a:cs typeface="Arial"/>
            </a:endParaRPr>
          </a:p>
          <a:p>
            <a:pPr marL="170815">
              <a:lnSpc>
                <a:spcPct val="100000"/>
              </a:lnSpc>
              <a:spcBef>
                <a:spcPts val="120"/>
              </a:spcBef>
            </a:pPr>
            <a:r>
              <a:rPr dirty="0" sz="1400" spc="-5">
                <a:latin typeface="Arial"/>
                <a:cs typeface="Arial"/>
              </a:rPr>
              <a:t>a’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350253" y="2246757"/>
            <a:ext cx="11239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Arial"/>
                <a:cs typeface="Arial"/>
              </a:rPr>
              <a:t>a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255509" y="484124"/>
            <a:ext cx="13208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Arial"/>
                <a:cs typeface="Arial"/>
              </a:rPr>
              <a:t>A</a:t>
            </a:r>
            <a:endParaRPr sz="1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459218" y="55625"/>
            <a:ext cx="137477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 marR="30480" indent="187325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POINT A IN  </a:t>
            </a:r>
            <a:r>
              <a:rPr dirty="0" sz="1400" spc="10" b="1">
                <a:solidFill>
                  <a:srgbClr val="3333CC"/>
                </a:solidFill>
                <a:latin typeface="Arial"/>
                <a:cs typeface="Arial"/>
              </a:rPr>
              <a:t>1</a:t>
            </a:r>
            <a:r>
              <a:rPr dirty="0" baseline="24691" sz="1350" spc="15" b="1">
                <a:solidFill>
                  <a:srgbClr val="3333CC"/>
                </a:solidFill>
                <a:latin typeface="Arial"/>
                <a:cs typeface="Arial"/>
              </a:rPr>
              <a:t>ST</a:t>
            </a:r>
            <a:r>
              <a:rPr dirty="0" baseline="24691" sz="1350" spc="82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3333CC"/>
                </a:solidFill>
                <a:latin typeface="Arial"/>
                <a:cs typeface="Arial"/>
              </a:rPr>
              <a:t>QUADRANT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6310312" y="333375"/>
            <a:ext cx="1925955" cy="1149350"/>
            <a:chOff x="6310312" y="333375"/>
            <a:chExt cx="1925955" cy="1149350"/>
          </a:xfrm>
        </p:grpSpPr>
        <p:sp>
          <p:nvSpPr>
            <p:cNvPr id="22" name="object 22"/>
            <p:cNvSpPr/>
            <p:nvPr/>
          </p:nvSpPr>
          <p:spPr>
            <a:xfrm>
              <a:off x="7848600" y="1323975"/>
              <a:ext cx="381000" cy="152400"/>
            </a:xfrm>
            <a:custGeom>
              <a:avLst/>
              <a:gdLst/>
              <a:ahLst/>
              <a:cxnLst/>
              <a:rect l="l" t="t" r="r" b="b"/>
              <a:pathLst>
                <a:path w="381000" h="152400">
                  <a:moveTo>
                    <a:pt x="95250" y="0"/>
                  </a:moveTo>
                  <a:lnTo>
                    <a:pt x="0" y="76200"/>
                  </a:lnTo>
                  <a:lnTo>
                    <a:pt x="95250" y="152400"/>
                  </a:lnTo>
                  <a:lnTo>
                    <a:pt x="95250" y="114300"/>
                  </a:lnTo>
                  <a:lnTo>
                    <a:pt x="381000" y="114300"/>
                  </a:lnTo>
                  <a:lnTo>
                    <a:pt x="381000" y="38100"/>
                  </a:lnTo>
                  <a:lnTo>
                    <a:pt x="95250" y="38100"/>
                  </a:lnTo>
                  <a:lnTo>
                    <a:pt x="95250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7848600" y="1323975"/>
              <a:ext cx="381000" cy="152400"/>
            </a:xfrm>
            <a:custGeom>
              <a:avLst/>
              <a:gdLst/>
              <a:ahLst/>
              <a:cxnLst/>
              <a:rect l="l" t="t" r="r" b="b"/>
              <a:pathLst>
                <a:path w="381000" h="152400">
                  <a:moveTo>
                    <a:pt x="0" y="76200"/>
                  </a:moveTo>
                  <a:lnTo>
                    <a:pt x="95250" y="0"/>
                  </a:lnTo>
                  <a:lnTo>
                    <a:pt x="95250" y="38100"/>
                  </a:lnTo>
                  <a:lnTo>
                    <a:pt x="381000" y="38100"/>
                  </a:lnTo>
                  <a:lnTo>
                    <a:pt x="381000" y="114300"/>
                  </a:lnTo>
                  <a:lnTo>
                    <a:pt x="95250" y="114300"/>
                  </a:lnTo>
                  <a:lnTo>
                    <a:pt x="95250" y="152400"/>
                  </a:lnTo>
                  <a:lnTo>
                    <a:pt x="0" y="762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6315075" y="333375"/>
              <a:ext cx="1143000" cy="1114425"/>
            </a:xfrm>
            <a:custGeom>
              <a:avLst/>
              <a:gdLst/>
              <a:ahLst/>
              <a:cxnLst/>
              <a:rect l="l" t="t" r="r" b="b"/>
              <a:pathLst>
                <a:path w="1143000" h="1114425">
                  <a:moveTo>
                    <a:pt x="0" y="1114425"/>
                  </a:moveTo>
                  <a:lnTo>
                    <a:pt x="1143000" y="1114425"/>
                  </a:lnTo>
                </a:path>
                <a:path w="1143000" h="1114425">
                  <a:moveTo>
                    <a:pt x="9525" y="0"/>
                  </a:moveTo>
                  <a:lnTo>
                    <a:pt x="9525" y="1114425"/>
                  </a:lnTo>
                </a:path>
              </a:pathLst>
            </a:custGeom>
            <a:ln w="28575">
              <a:solidFill>
                <a:srgbClr val="FF006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 txBox="1"/>
          <p:nvPr/>
        </p:nvSpPr>
        <p:spPr>
          <a:xfrm>
            <a:off x="8287257" y="1325626"/>
            <a:ext cx="65341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-5" b="1">
                <a:latin typeface="Arial"/>
                <a:cs typeface="Arial"/>
              </a:rPr>
              <a:t>O</a:t>
            </a:r>
            <a:r>
              <a:rPr dirty="0" sz="900" spc="-5" b="1">
                <a:latin typeface="Arial"/>
                <a:cs typeface="Arial"/>
              </a:rPr>
              <a:t>BSE</a:t>
            </a:r>
            <a:r>
              <a:rPr dirty="0" sz="900" spc="-10" b="1">
                <a:latin typeface="Arial"/>
                <a:cs typeface="Arial"/>
              </a:rPr>
              <a:t>R</a:t>
            </a:r>
            <a:r>
              <a:rPr dirty="0" sz="900" spc="-5" b="1">
                <a:latin typeface="Arial"/>
                <a:cs typeface="Arial"/>
              </a:rPr>
              <a:t>VER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1289050" y="0"/>
            <a:ext cx="3898900" cy="3060700"/>
            <a:chOff x="1289050" y="0"/>
            <a:chExt cx="3898900" cy="3060700"/>
          </a:xfrm>
        </p:grpSpPr>
        <p:sp>
          <p:nvSpPr>
            <p:cNvPr id="27" name="object 27"/>
            <p:cNvSpPr/>
            <p:nvPr/>
          </p:nvSpPr>
          <p:spPr>
            <a:xfrm>
              <a:off x="1295400" y="0"/>
              <a:ext cx="3886200" cy="3048000"/>
            </a:xfrm>
            <a:custGeom>
              <a:avLst/>
              <a:gdLst/>
              <a:ahLst/>
              <a:cxnLst/>
              <a:rect l="l" t="t" r="r" b="b"/>
              <a:pathLst>
                <a:path w="3886200" h="3048000">
                  <a:moveTo>
                    <a:pt x="3886200" y="0"/>
                  </a:moveTo>
                  <a:lnTo>
                    <a:pt x="0" y="0"/>
                  </a:lnTo>
                  <a:lnTo>
                    <a:pt x="0" y="3048000"/>
                  </a:lnTo>
                  <a:lnTo>
                    <a:pt x="3886200" y="3048000"/>
                  </a:lnTo>
                  <a:lnTo>
                    <a:pt x="3886200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1295400" y="0"/>
              <a:ext cx="3886200" cy="3048000"/>
            </a:xfrm>
            <a:custGeom>
              <a:avLst/>
              <a:gdLst/>
              <a:ahLst/>
              <a:cxnLst/>
              <a:rect l="l" t="t" r="r" b="b"/>
              <a:pathLst>
                <a:path w="3886200" h="3048000">
                  <a:moveTo>
                    <a:pt x="0" y="3048000"/>
                  </a:moveTo>
                  <a:lnTo>
                    <a:pt x="3886200" y="3048000"/>
                  </a:lnTo>
                  <a:lnTo>
                    <a:pt x="3886200" y="0"/>
                  </a:lnTo>
                  <a:lnTo>
                    <a:pt x="0" y="0"/>
                  </a:lnTo>
                  <a:lnTo>
                    <a:pt x="0" y="30480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2114550" y="561975"/>
              <a:ext cx="2362200" cy="2362200"/>
            </a:xfrm>
            <a:custGeom>
              <a:avLst/>
              <a:gdLst/>
              <a:ahLst/>
              <a:cxnLst/>
              <a:rect l="l" t="t" r="r" b="b"/>
              <a:pathLst>
                <a:path w="2362200" h="2362200">
                  <a:moveTo>
                    <a:pt x="0" y="1300226"/>
                  </a:moveTo>
                  <a:lnTo>
                    <a:pt x="2362200" y="1300226"/>
                  </a:lnTo>
                </a:path>
                <a:path w="2362200" h="2362200">
                  <a:moveTo>
                    <a:pt x="1395476" y="0"/>
                  </a:moveTo>
                  <a:lnTo>
                    <a:pt x="1395476" y="2362200"/>
                  </a:lnTo>
                </a:path>
              </a:pathLst>
            </a:custGeom>
            <a:ln w="19050">
              <a:solidFill>
                <a:srgbClr val="00CC9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2694050" y="722376"/>
              <a:ext cx="88900" cy="8890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3456051" y="1050925"/>
              <a:ext cx="88900" cy="889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3465576" y="727075"/>
              <a:ext cx="88900" cy="889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/>
          <p:cNvSpPr txBox="1"/>
          <p:nvPr/>
        </p:nvSpPr>
        <p:spPr>
          <a:xfrm>
            <a:off x="3384296" y="417702"/>
            <a:ext cx="26352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>
                <a:latin typeface="Arial"/>
                <a:cs typeface="Arial"/>
              </a:rPr>
              <a:t>VP</a:t>
            </a:r>
            <a:endParaRPr sz="14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117598" y="1656080"/>
            <a:ext cx="27178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10">
                <a:latin typeface="Arial"/>
                <a:cs typeface="Arial"/>
              </a:rPr>
              <a:t>HP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2347912" y="547687"/>
            <a:ext cx="1973580" cy="1383030"/>
            <a:chOff x="2347912" y="547687"/>
            <a:chExt cx="1973580" cy="1383030"/>
          </a:xfrm>
        </p:grpSpPr>
        <p:sp>
          <p:nvSpPr>
            <p:cNvPr id="36" name="object 36"/>
            <p:cNvSpPr/>
            <p:nvPr/>
          </p:nvSpPr>
          <p:spPr>
            <a:xfrm>
              <a:off x="2800350" y="790575"/>
              <a:ext cx="0" cy="1066800"/>
            </a:xfrm>
            <a:custGeom>
              <a:avLst/>
              <a:gdLst/>
              <a:ahLst/>
              <a:cxnLst/>
              <a:rect l="l" t="t" r="r" b="b"/>
              <a:pathLst>
                <a:path w="0" h="1066800">
                  <a:moveTo>
                    <a:pt x="0" y="0"/>
                  </a:moveTo>
                  <a:lnTo>
                    <a:pt x="0" y="1066800"/>
                  </a:lnTo>
                </a:path>
              </a:pathLst>
            </a:custGeom>
            <a:ln w="12700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2762250" y="1166368"/>
              <a:ext cx="76200" cy="291465"/>
            </a:xfrm>
            <a:custGeom>
              <a:avLst/>
              <a:gdLst/>
              <a:ahLst/>
              <a:cxnLst/>
              <a:rect l="l" t="t" r="r" b="b"/>
              <a:pathLst>
                <a:path w="76200" h="291465">
                  <a:moveTo>
                    <a:pt x="31750" y="214757"/>
                  </a:moveTo>
                  <a:lnTo>
                    <a:pt x="0" y="214757"/>
                  </a:lnTo>
                  <a:lnTo>
                    <a:pt x="38100" y="290957"/>
                  </a:lnTo>
                  <a:lnTo>
                    <a:pt x="69850" y="227457"/>
                  </a:lnTo>
                  <a:lnTo>
                    <a:pt x="31750" y="227457"/>
                  </a:lnTo>
                  <a:lnTo>
                    <a:pt x="31750" y="214757"/>
                  </a:lnTo>
                  <a:close/>
                </a:path>
                <a:path w="76200" h="291465">
                  <a:moveTo>
                    <a:pt x="44450" y="0"/>
                  </a:moveTo>
                  <a:lnTo>
                    <a:pt x="31750" y="0"/>
                  </a:lnTo>
                  <a:lnTo>
                    <a:pt x="31750" y="227457"/>
                  </a:lnTo>
                  <a:lnTo>
                    <a:pt x="44450" y="227457"/>
                  </a:lnTo>
                  <a:lnTo>
                    <a:pt x="44450" y="0"/>
                  </a:lnTo>
                  <a:close/>
                </a:path>
                <a:path w="76200" h="291465">
                  <a:moveTo>
                    <a:pt x="76200" y="214757"/>
                  </a:moveTo>
                  <a:lnTo>
                    <a:pt x="44450" y="214757"/>
                  </a:lnTo>
                  <a:lnTo>
                    <a:pt x="44450" y="227457"/>
                  </a:lnTo>
                  <a:lnTo>
                    <a:pt x="69850" y="227457"/>
                  </a:lnTo>
                  <a:lnTo>
                    <a:pt x="76200" y="214757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2738222" y="1093469"/>
              <a:ext cx="737870" cy="782955"/>
            </a:xfrm>
            <a:custGeom>
              <a:avLst/>
              <a:gdLst/>
              <a:ahLst/>
              <a:cxnLst/>
              <a:rect l="l" t="t" r="r" b="b"/>
              <a:pathLst>
                <a:path w="737870" h="782955">
                  <a:moveTo>
                    <a:pt x="1929" y="782827"/>
                  </a:moveTo>
                  <a:lnTo>
                    <a:pt x="0" y="731988"/>
                  </a:lnTo>
                  <a:lnTo>
                    <a:pt x="1615" y="681319"/>
                  </a:lnTo>
                  <a:lnTo>
                    <a:pt x="6737" y="631000"/>
                  </a:lnTo>
                  <a:lnTo>
                    <a:pt x="15327" y="581215"/>
                  </a:lnTo>
                  <a:lnTo>
                    <a:pt x="27346" y="532144"/>
                  </a:lnTo>
                  <a:lnTo>
                    <a:pt x="42755" y="483969"/>
                  </a:lnTo>
                  <a:lnTo>
                    <a:pt x="61516" y="436871"/>
                  </a:lnTo>
                  <a:lnTo>
                    <a:pt x="83590" y="391032"/>
                  </a:lnTo>
                  <a:lnTo>
                    <a:pt x="107348" y="349147"/>
                  </a:lnTo>
                  <a:lnTo>
                    <a:pt x="133578" y="309243"/>
                  </a:lnTo>
                  <a:lnTo>
                    <a:pt x="162156" y="271398"/>
                  </a:lnTo>
                  <a:lnTo>
                    <a:pt x="192952" y="235685"/>
                  </a:lnTo>
                  <a:lnTo>
                    <a:pt x="225842" y="202182"/>
                  </a:lnTo>
                  <a:lnTo>
                    <a:pt x="260698" y="170963"/>
                  </a:lnTo>
                  <a:lnTo>
                    <a:pt x="297393" y="142105"/>
                  </a:lnTo>
                  <a:lnTo>
                    <a:pt x="335801" y="115683"/>
                  </a:lnTo>
                  <a:lnTo>
                    <a:pt x="375795" y="91773"/>
                  </a:lnTo>
                  <a:lnTo>
                    <a:pt x="417249" y="70450"/>
                  </a:lnTo>
                  <a:lnTo>
                    <a:pt x="460035" y="51791"/>
                  </a:lnTo>
                  <a:lnTo>
                    <a:pt x="504027" y="35870"/>
                  </a:lnTo>
                  <a:lnTo>
                    <a:pt x="549098" y="22764"/>
                  </a:lnTo>
                  <a:lnTo>
                    <a:pt x="595121" y="12548"/>
                  </a:lnTo>
                  <a:lnTo>
                    <a:pt x="641971" y="5298"/>
                  </a:lnTo>
                  <a:lnTo>
                    <a:pt x="689519" y="1090"/>
                  </a:lnTo>
                  <a:lnTo>
                    <a:pt x="737640" y="0"/>
                  </a:lnTo>
                </a:path>
              </a:pathLst>
            </a:custGeom>
            <a:ln w="12700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2892044" y="1246123"/>
              <a:ext cx="111379" cy="136778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2676525" y="762000"/>
              <a:ext cx="838200" cy="0"/>
            </a:xfrm>
            <a:custGeom>
              <a:avLst/>
              <a:gdLst/>
              <a:ahLst/>
              <a:cxnLst/>
              <a:rect l="l" t="t" r="r" b="b"/>
              <a:pathLst>
                <a:path w="838200" h="0">
                  <a:moveTo>
                    <a:pt x="0" y="0"/>
                  </a:moveTo>
                  <a:lnTo>
                    <a:pt x="838200" y="0"/>
                  </a:lnTo>
                </a:path>
              </a:pathLst>
            </a:custGeom>
            <a:ln w="12700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2971800" y="723900"/>
              <a:ext cx="228600" cy="76200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3933825" y="1771650"/>
              <a:ext cx="381000" cy="152400"/>
            </a:xfrm>
            <a:custGeom>
              <a:avLst/>
              <a:gdLst/>
              <a:ahLst/>
              <a:cxnLst/>
              <a:rect l="l" t="t" r="r" b="b"/>
              <a:pathLst>
                <a:path w="381000" h="152400">
                  <a:moveTo>
                    <a:pt x="95250" y="0"/>
                  </a:moveTo>
                  <a:lnTo>
                    <a:pt x="0" y="76200"/>
                  </a:lnTo>
                  <a:lnTo>
                    <a:pt x="95250" y="152400"/>
                  </a:lnTo>
                  <a:lnTo>
                    <a:pt x="95250" y="114300"/>
                  </a:lnTo>
                  <a:lnTo>
                    <a:pt x="381000" y="114300"/>
                  </a:lnTo>
                  <a:lnTo>
                    <a:pt x="381000" y="38100"/>
                  </a:lnTo>
                  <a:lnTo>
                    <a:pt x="95250" y="38100"/>
                  </a:lnTo>
                  <a:lnTo>
                    <a:pt x="95250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3933825" y="1771650"/>
              <a:ext cx="381000" cy="152400"/>
            </a:xfrm>
            <a:custGeom>
              <a:avLst/>
              <a:gdLst/>
              <a:ahLst/>
              <a:cxnLst/>
              <a:rect l="l" t="t" r="r" b="b"/>
              <a:pathLst>
                <a:path w="381000" h="152400">
                  <a:moveTo>
                    <a:pt x="0" y="76200"/>
                  </a:moveTo>
                  <a:lnTo>
                    <a:pt x="95250" y="0"/>
                  </a:lnTo>
                  <a:lnTo>
                    <a:pt x="95250" y="38100"/>
                  </a:lnTo>
                  <a:lnTo>
                    <a:pt x="381000" y="38100"/>
                  </a:lnTo>
                  <a:lnTo>
                    <a:pt x="381000" y="114300"/>
                  </a:lnTo>
                  <a:lnTo>
                    <a:pt x="95250" y="114300"/>
                  </a:lnTo>
                  <a:lnTo>
                    <a:pt x="95250" y="152400"/>
                  </a:lnTo>
                  <a:lnTo>
                    <a:pt x="0" y="762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2362200" y="561975"/>
              <a:ext cx="1143000" cy="1295400"/>
            </a:xfrm>
            <a:custGeom>
              <a:avLst/>
              <a:gdLst/>
              <a:ahLst/>
              <a:cxnLst/>
              <a:rect l="l" t="t" r="r" b="b"/>
              <a:pathLst>
                <a:path w="1143000" h="1295400">
                  <a:moveTo>
                    <a:pt x="1143000" y="0"/>
                  </a:moveTo>
                  <a:lnTo>
                    <a:pt x="1143000" y="1285875"/>
                  </a:lnTo>
                </a:path>
                <a:path w="1143000" h="1295400">
                  <a:moveTo>
                    <a:pt x="0" y="1295400"/>
                  </a:moveTo>
                  <a:lnTo>
                    <a:pt x="1143000" y="1295400"/>
                  </a:lnTo>
                </a:path>
              </a:pathLst>
            </a:custGeom>
            <a:ln w="28575">
              <a:solidFill>
                <a:srgbClr val="FF006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" name="object 45"/>
          <p:cNvSpPr txBox="1"/>
          <p:nvPr/>
        </p:nvSpPr>
        <p:spPr>
          <a:xfrm>
            <a:off x="4359402" y="1773428"/>
            <a:ext cx="66611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 b="1">
                <a:latin typeface="Arial"/>
                <a:cs typeface="Arial"/>
              </a:rPr>
              <a:t>O</a:t>
            </a:r>
            <a:r>
              <a:rPr dirty="0" sz="900" spc="-5" b="1">
                <a:latin typeface="Arial"/>
                <a:cs typeface="Arial"/>
              </a:rPr>
              <a:t>BSE</a:t>
            </a:r>
            <a:r>
              <a:rPr dirty="0" sz="900" spc="-10" b="1">
                <a:latin typeface="Arial"/>
                <a:cs typeface="Arial"/>
              </a:rPr>
              <a:t>R</a:t>
            </a:r>
            <a:r>
              <a:rPr dirty="0" sz="900" spc="-5" b="1">
                <a:latin typeface="Arial"/>
                <a:cs typeface="Arial"/>
              </a:rPr>
              <a:t>VER</a:t>
            </a:r>
            <a:endParaRPr sz="9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565397" y="627126"/>
            <a:ext cx="164465" cy="5822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>
                <a:latin typeface="Arial"/>
                <a:cs typeface="Arial"/>
              </a:rPr>
              <a:t>a’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15"/>
              </a:spcBef>
            </a:pPr>
            <a:r>
              <a:rPr dirty="0" sz="1400">
                <a:latin typeface="Arial"/>
                <a:cs typeface="Arial"/>
              </a:rPr>
              <a:t>a</a:t>
            </a:r>
            <a:endParaRPr sz="14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425828" y="103123"/>
            <a:ext cx="1405890" cy="660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 indent="19812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FF0066"/>
                </a:solidFill>
                <a:latin typeface="Arial"/>
                <a:cs typeface="Arial"/>
              </a:rPr>
              <a:t>POINT A IN  </a:t>
            </a:r>
            <a:r>
              <a:rPr dirty="0" sz="1400" spc="10" b="1">
                <a:solidFill>
                  <a:srgbClr val="FF0066"/>
                </a:solidFill>
                <a:latin typeface="Arial"/>
                <a:cs typeface="Arial"/>
              </a:rPr>
              <a:t>2</a:t>
            </a:r>
            <a:r>
              <a:rPr dirty="0" baseline="24691" sz="1350" spc="15" b="1">
                <a:solidFill>
                  <a:srgbClr val="FF0066"/>
                </a:solidFill>
                <a:latin typeface="Arial"/>
                <a:cs typeface="Arial"/>
              </a:rPr>
              <a:t>ND</a:t>
            </a:r>
            <a:r>
              <a:rPr dirty="0" baseline="24691" sz="1350" spc="75" b="1">
                <a:solidFill>
                  <a:srgbClr val="FF0066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FF0066"/>
                </a:solidFill>
                <a:latin typeface="Arial"/>
                <a:cs typeface="Arial"/>
              </a:rPr>
              <a:t>QUADRANT</a:t>
            </a:r>
            <a:endParaRPr sz="1400">
              <a:latin typeface="Arial"/>
              <a:cs typeface="Arial"/>
            </a:endParaRPr>
          </a:p>
          <a:p>
            <a:pPr marL="1221740">
              <a:lnSpc>
                <a:spcPts val="1635"/>
              </a:lnSpc>
            </a:pPr>
            <a:r>
              <a:rPr dirty="0" sz="1400">
                <a:latin typeface="Arial"/>
                <a:cs typeface="Arial"/>
              </a:rPr>
              <a:t>A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1289050" y="3117850"/>
            <a:ext cx="3898900" cy="3060700"/>
            <a:chOff x="1289050" y="3117850"/>
            <a:chExt cx="3898900" cy="3060700"/>
          </a:xfrm>
        </p:grpSpPr>
        <p:sp>
          <p:nvSpPr>
            <p:cNvPr id="49" name="object 49"/>
            <p:cNvSpPr/>
            <p:nvPr/>
          </p:nvSpPr>
          <p:spPr>
            <a:xfrm>
              <a:off x="1295400" y="3124200"/>
              <a:ext cx="3886200" cy="3048000"/>
            </a:xfrm>
            <a:custGeom>
              <a:avLst/>
              <a:gdLst/>
              <a:ahLst/>
              <a:cxnLst/>
              <a:rect l="l" t="t" r="r" b="b"/>
              <a:pathLst>
                <a:path w="3886200" h="3048000">
                  <a:moveTo>
                    <a:pt x="3886200" y="0"/>
                  </a:moveTo>
                  <a:lnTo>
                    <a:pt x="0" y="0"/>
                  </a:lnTo>
                  <a:lnTo>
                    <a:pt x="0" y="3048000"/>
                  </a:lnTo>
                  <a:lnTo>
                    <a:pt x="3886200" y="3048000"/>
                  </a:lnTo>
                  <a:lnTo>
                    <a:pt x="3886200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1295400" y="3124200"/>
              <a:ext cx="3886200" cy="3048000"/>
            </a:xfrm>
            <a:custGeom>
              <a:avLst/>
              <a:gdLst/>
              <a:ahLst/>
              <a:cxnLst/>
              <a:rect l="l" t="t" r="r" b="b"/>
              <a:pathLst>
                <a:path w="3886200" h="3048000">
                  <a:moveTo>
                    <a:pt x="0" y="3048000"/>
                  </a:moveTo>
                  <a:lnTo>
                    <a:pt x="3886200" y="3048000"/>
                  </a:lnTo>
                  <a:lnTo>
                    <a:pt x="3886200" y="0"/>
                  </a:lnTo>
                  <a:lnTo>
                    <a:pt x="0" y="0"/>
                  </a:lnTo>
                  <a:lnTo>
                    <a:pt x="0" y="30480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2003425" y="3238500"/>
              <a:ext cx="1952625" cy="2362200"/>
            </a:xfrm>
            <a:custGeom>
              <a:avLst/>
              <a:gdLst/>
              <a:ahLst/>
              <a:cxnLst/>
              <a:rect l="l" t="t" r="r" b="b"/>
              <a:pathLst>
                <a:path w="1952625" h="2362200">
                  <a:moveTo>
                    <a:pt x="1952625" y="1219200"/>
                  </a:moveTo>
                  <a:lnTo>
                    <a:pt x="0" y="1219200"/>
                  </a:lnTo>
                </a:path>
                <a:path w="1952625" h="2362200">
                  <a:moveTo>
                    <a:pt x="1266825" y="2362200"/>
                  </a:moveTo>
                  <a:lnTo>
                    <a:pt x="1266825" y="0"/>
                  </a:lnTo>
                </a:path>
              </a:pathLst>
            </a:custGeom>
            <a:ln w="19050">
              <a:solidFill>
                <a:srgbClr val="00CC9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2421000" y="5213350"/>
              <a:ext cx="88900" cy="8890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3225800" y="5218048"/>
              <a:ext cx="88900" cy="89026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2430525" y="4422775"/>
              <a:ext cx="88900" cy="8890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3225800" y="3570351"/>
              <a:ext cx="88900" cy="88900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4003675" y="4381500"/>
              <a:ext cx="381000" cy="152400"/>
            </a:xfrm>
            <a:custGeom>
              <a:avLst/>
              <a:gdLst/>
              <a:ahLst/>
              <a:cxnLst/>
              <a:rect l="l" t="t" r="r" b="b"/>
              <a:pathLst>
                <a:path w="381000" h="152400">
                  <a:moveTo>
                    <a:pt x="95250" y="0"/>
                  </a:moveTo>
                  <a:lnTo>
                    <a:pt x="0" y="76200"/>
                  </a:lnTo>
                  <a:lnTo>
                    <a:pt x="95250" y="152400"/>
                  </a:lnTo>
                  <a:lnTo>
                    <a:pt x="95250" y="114300"/>
                  </a:lnTo>
                  <a:lnTo>
                    <a:pt x="381000" y="114300"/>
                  </a:lnTo>
                  <a:lnTo>
                    <a:pt x="381000" y="38100"/>
                  </a:lnTo>
                  <a:lnTo>
                    <a:pt x="95250" y="38100"/>
                  </a:lnTo>
                  <a:lnTo>
                    <a:pt x="95250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4003675" y="4381500"/>
              <a:ext cx="381000" cy="152400"/>
            </a:xfrm>
            <a:custGeom>
              <a:avLst/>
              <a:gdLst/>
              <a:ahLst/>
              <a:cxnLst/>
              <a:rect l="l" t="t" r="r" b="b"/>
              <a:pathLst>
                <a:path w="381000" h="152400">
                  <a:moveTo>
                    <a:pt x="0" y="76200"/>
                  </a:moveTo>
                  <a:lnTo>
                    <a:pt x="95250" y="0"/>
                  </a:lnTo>
                  <a:lnTo>
                    <a:pt x="95250" y="38100"/>
                  </a:lnTo>
                  <a:lnTo>
                    <a:pt x="381000" y="38100"/>
                  </a:lnTo>
                  <a:lnTo>
                    <a:pt x="381000" y="114300"/>
                  </a:lnTo>
                  <a:lnTo>
                    <a:pt x="95250" y="114300"/>
                  </a:lnTo>
                  <a:lnTo>
                    <a:pt x="95250" y="152400"/>
                  </a:lnTo>
                  <a:lnTo>
                    <a:pt x="0" y="762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8" name="object 58"/>
          <p:cNvSpPr txBox="1"/>
          <p:nvPr/>
        </p:nvSpPr>
        <p:spPr>
          <a:xfrm>
            <a:off x="4429125" y="4383785"/>
            <a:ext cx="66611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 b="1">
                <a:latin typeface="Arial"/>
                <a:cs typeface="Arial"/>
              </a:rPr>
              <a:t>O</a:t>
            </a:r>
            <a:r>
              <a:rPr dirty="0" sz="900" spc="-5" b="1">
                <a:latin typeface="Arial"/>
                <a:cs typeface="Arial"/>
              </a:rPr>
              <a:t>BSE</a:t>
            </a:r>
            <a:r>
              <a:rPr dirty="0" sz="900" spc="-10" b="1">
                <a:latin typeface="Arial"/>
                <a:cs typeface="Arial"/>
              </a:rPr>
              <a:t>R</a:t>
            </a:r>
            <a:r>
              <a:rPr dirty="0" sz="900" spc="-5" b="1">
                <a:latin typeface="Arial"/>
                <a:cs typeface="Arial"/>
              </a:rPr>
              <a:t>VER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2112962" y="3611245"/>
            <a:ext cx="1202055" cy="2289810"/>
            <a:chOff x="2112962" y="3611245"/>
            <a:chExt cx="1202055" cy="2289810"/>
          </a:xfrm>
        </p:grpSpPr>
        <p:sp>
          <p:nvSpPr>
            <p:cNvPr id="60" name="object 60"/>
            <p:cNvSpPr/>
            <p:nvPr/>
          </p:nvSpPr>
          <p:spPr>
            <a:xfrm>
              <a:off x="2481047" y="3617595"/>
              <a:ext cx="737870" cy="782955"/>
            </a:xfrm>
            <a:custGeom>
              <a:avLst/>
              <a:gdLst/>
              <a:ahLst/>
              <a:cxnLst/>
              <a:rect l="l" t="t" r="r" b="b"/>
              <a:pathLst>
                <a:path w="737869" h="782954">
                  <a:moveTo>
                    <a:pt x="1929" y="782827"/>
                  </a:moveTo>
                  <a:lnTo>
                    <a:pt x="0" y="731988"/>
                  </a:lnTo>
                  <a:lnTo>
                    <a:pt x="1615" y="681319"/>
                  </a:lnTo>
                  <a:lnTo>
                    <a:pt x="6737" y="631000"/>
                  </a:lnTo>
                  <a:lnTo>
                    <a:pt x="15327" y="581215"/>
                  </a:lnTo>
                  <a:lnTo>
                    <a:pt x="27346" y="532144"/>
                  </a:lnTo>
                  <a:lnTo>
                    <a:pt x="42755" y="483969"/>
                  </a:lnTo>
                  <a:lnTo>
                    <a:pt x="61516" y="436871"/>
                  </a:lnTo>
                  <a:lnTo>
                    <a:pt x="83590" y="391032"/>
                  </a:lnTo>
                  <a:lnTo>
                    <a:pt x="107348" y="349147"/>
                  </a:lnTo>
                  <a:lnTo>
                    <a:pt x="133578" y="309243"/>
                  </a:lnTo>
                  <a:lnTo>
                    <a:pt x="162156" y="271398"/>
                  </a:lnTo>
                  <a:lnTo>
                    <a:pt x="192952" y="235685"/>
                  </a:lnTo>
                  <a:lnTo>
                    <a:pt x="225842" y="202182"/>
                  </a:lnTo>
                  <a:lnTo>
                    <a:pt x="260698" y="170963"/>
                  </a:lnTo>
                  <a:lnTo>
                    <a:pt x="297393" y="142105"/>
                  </a:lnTo>
                  <a:lnTo>
                    <a:pt x="335801" y="115683"/>
                  </a:lnTo>
                  <a:lnTo>
                    <a:pt x="375795" y="91773"/>
                  </a:lnTo>
                  <a:lnTo>
                    <a:pt x="417249" y="70450"/>
                  </a:lnTo>
                  <a:lnTo>
                    <a:pt x="460035" y="51791"/>
                  </a:lnTo>
                  <a:lnTo>
                    <a:pt x="504027" y="35870"/>
                  </a:lnTo>
                  <a:lnTo>
                    <a:pt x="549098" y="22764"/>
                  </a:lnTo>
                  <a:lnTo>
                    <a:pt x="595121" y="12548"/>
                  </a:lnTo>
                  <a:lnTo>
                    <a:pt x="641971" y="5298"/>
                  </a:lnTo>
                  <a:lnTo>
                    <a:pt x="689519" y="1090"/>
                  </a:lnTo>
                  <a:lnTo>
                    <a:pt x="737640" y="0"/>
                  </a:lnTo>
                </a:path>
              </a:pathLst>
            </a:custGeom>
            <a:ln w="12700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2634869" y="3770249"/>
              <a:ext cx="111379" cy="136778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2481325" y="4400550"/>
              <a:ext cx="0" cy="838200"/>
            </a:xfrm>
            <a:custGeom>
              <a:avLst/>
              <a:gdLst/>
              <a:ahLst/>
              <a:cxnLst/>
              <a:rect l="l" t="t" r="r" b="b"/>
              <a:pathLst>
                <a:path w="0" h="838200">
                  <a:moveTo>
                    <a:pt x="0" y="83820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2443225" y="4714875"/>
              <a:ext cx="76200" cy="228600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2470150" y="5267325"/>
              <a:ext cx="838200" cy="0"/>
            </a:xfrm>
            <a:custGeom>
              <a:avLst/>
              <a:gdLst/>
              <a:ahLst/>
              <a:cxnLst/>
              <a:rect l="l" t="t" r="r" b="b"/>
              <a:pathLst>
                <a:path w="838200" h="0">
                  <a:moveTo>
                    <a:pt x="0" y="0"/>
                  </a:moveTo>
                  <a:lnTo>
                    <a:pt x="838200" y="0"/>
                  </a:lnTo>
                </a:path>
              </a:pathLst>
            </a:custGeom>
            <a:ln w="12700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2765425" y="5229225"/>
              <a:ext cx="228600" cy="76200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2127250" y="4438650"/>
              <a:ext cx="1143000" cy="1447800"/>
            </a:xfrm>
            <a:custGeom>
              <a:avLst/>
              <a:gdLst/>
              <a:ahLst/>
              <a:cxnLst/>
              <a:rect l="l" t="t" r="r" b="b"/>
              <a:pathLst>
                <a:path w="1143000" h="1447800">
                  <a:moveTo>
                    <a:pt x="0" y="19050"/>
                  </a:moveTo>
                  <a:lnTo>
                    <a:pt x="1143000" y="19050"/>
                  </a:lnTo>
                </a:path>
                <a:path w="1143000" h="1447800">
                  <a:moveTo>
                    <a:pt x="1143000" y="0"/>
                  </a:moveTo>
                  <a:lnTo>
                    <a:pt x="1143000" y="1447800"/>
                  </a:lnTo>
                </a:path>
              </a:pathLst>
            </a:custGeom>
            <a:ln w="28575">
              <a:solidFill>
                <a:srgbClr val="FF006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7" name="object 67"/>
          <p:cNvSpPr txBox="1"/>
          <p:nvPr/>
        </p:nvSpPr>
        <p:spPr>
          <a:xfrm>
            <a:off x="3349497" y="3494659"/>
            <a:ext cx="12509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a</a:t>
            </a:r>
            <a:endParaRPr sz="140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3349497" y="5114290"/>
            <a:ext cx="16446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>
                <a:solidFill>
                  <a:srgbClr val="3333CC"/>
                </a:solidFill>
                <a:latin typeface="Arial"/>
                <a:cs typeface="Arial"/>
              </a:rPr>
              <a:t>a’</a:t>
            </a:r>
            <a:endParaRPr sz="140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1455674" y="5639511"/>
            <a:ext cx="34607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15873" sz="2100" spc="15" b="1">
                <a:solidFill>
                  <a:srgbClr val="3333CC"/>
                </a:solidFill>
                <a:latin typeface="Arial"/>
                <a:cs typeface="Arial"/>
              </a:rPr>
              <a:t>3</a:t>
            </a:r>
            <a:r>
              <a:rPr dirty="0" sz="900" spc="10" b="1">
                <a:solidFill>
                  <a:srgbClr val="3333CC"/>
                </a:solidFill>
                <a:latin typeface="Arial"/>
                <a:cs typeface="Arial"/>
              </a:rPr>
              <a:t>RD</a:t>
            </a:r>
            <a:endParaRPr sz="90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1848357" y="5692851"/>
            <a:ext cx="103822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solidFill>
                  <a:srgbClr val="3333CC"/>
                </a:solidFill>
                <a:latin typeface="Arial"/>
                <a:cs typeface="Arial"/>
              </a:rPr>
              <a:t>QUADRANT</a:t>
            </a:r>
            <a:endParaRPr sz="1400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1977644" y="4237735"/>
            <a:ext cx="27178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latin typeface="Arial"/>
                <a:cs typeface="Arial"/>
              </a:rPr>
              <a:t>HP</a:t>
            </a:r>
            <a:endParaRPr sz="140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3130423" y="5800140"/>
            <a:ext cx="26352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>
                <a:latin typeface="Arial"/>
                <a:cs typeface="Arial"/>
              </a:rPr>
              <a:t>VP</a:t>
            </a:r>
            <a:endParaRPr sz="1400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1703577" y="5257291"/>
            <a:ext cx="960119" cy="4616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60325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Arial"/>
                <a:cs typeface="Arial"/>
              </a:rPr>
              <a:t>A</a:t>
            </a:r>
            <a:endParaRPr sz="14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70"/>
              </a:spcBef>
            </a:pP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POINT A</a:t>
            </a:r>
            <a:r>
              <a:rPr dirty="0" sz="1400" spc="-229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IN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74" name="object 74"/>
          <p:cNvGrpSpPr/>
          <p:nvPr/>
        </p:nvGrpSpPr>
        <p:grpSpPr>
          <a:xfrm>
            <a:off x="5251450" y="3117850"/>
            <a:ext cx="3898900" cy="3060700"/>
            <a:chOff x="5251450" y="3117850"/>
            <a:chExt cx="3898900" cy="3060700"/>
          </a:xfrm>
        </p:grpSpPr>
        <p:sp>
          <p:nvSpPr>
            <p:cNvPr id="75" name="object 75"/>
            <p:cNvSpPr/>
            <p:nvPr/>
          </p:nvSpPr>
          <p:spPr>
            <a:xfrm>
              <a:off x="5257800" y="3124200"/>
              <a:ext cx="3886200" cy="3048000"/>
            </a:xfrm>
            <a:custGeom>
              <a:avLst/>
              <a:gdLst/>
              <a:ahLst/>
              <a:cxnLst/>
              <a:rect l="l" t="t" r="r" b="b"/>
              <a:pathLst>
                <a:path w="3886200" h="3048000">
                  <a:moveTo>
                    <a:pt x="3886200" y="0"/>
                  </a:moveTo>
                  <a:lnTo>
                    <a:pt x="0" y="0"/>
                  </a:lnTo>
                  <a:lnTo>
                    <a:pt x="0" y="3048000"/>
                  </a:lnTo>
                  <a:lnTo>
                    <a:pt x="3886200" y="3048000"/>
                  </a:lnTo>
                  <a:lnTo>
                    <a:pt x="3886200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5257800" y="3124200"/>
              <a:ext cx="3886200" cy="3048000"/>
            </a:xfrm>
            <a:custGeom>
              <a:avLst/>
              <a:gdLst/>
              <a:ahLst/>
              <a:cxnLst/>
              <a:rect l="l" t="t" r="r" b="b"/>
              <a:pathLst>
                <a:path w="3886200" h="3048000">
                  <a:moveTo>
                    <a:pt x="0" y="3048000"/>
                  </a:moveTo>
                  <a:lnTo>
                    <a:pt x="3886200" y="3048000"/>
                  </a:lnTo>
                  <a:lnTo>
                    <a:pt x="3886200" y="0"/>
                  </a:lnTo>
                  <a:lnTo>
                    <a:pt x="0" y="0"/>
                  </a:lnTo>
                  <a:lnTo>
                    <a:pt x="0" y="30480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5829300" y="3390900"/>
              <a:ext cx="1828800" cy="2362200"/>
            </a:xfrm>
            <a:custGeom>
              <a:avLst/>
              <a:gdLst/>
              <a:ahLst/>
              <a:cxnLst/>
              <a:rect l="l" t="t" r="r" b="b"/>
              <a:pathLst>
                <a:path w="1828800" h="2362200">
                  <a:moveTo>
                    <a:pt x="1828800" y="962025"/>
                  </a:moveTo>
                  <a:lnTo>
                    <a:pt x="0" y="962025"/>
                  </a:lnTo>
                </a:path>
                <a:path w="1828800" h="2362200">
                  <a:moveTo>
                    <a:pt x="666750" y="2362200"/>
                  </a:moveTo>
                  <a:lnTo>
                    <a:pt x="666750" y="0"/>
                  </a:lnTo>
                </a:path>
              </a:pathLst>
            </a:custGeom>
            <a:ln w="19050">
              <a:solidFill>
                <a:srgbClr val="00CC9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7189851" y="5413375"/>
              <a:ext cx="88900" cy="889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6437375" y="5037073"/>
              <a:ext cx="88900" cy="88900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6437375" y="5418201"/>
              <a:ext cx="88900" cy="88900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7677150" y="4267200"/>
              <a:ext cx="381000" cy="152400"/>
            </a:xfrm>
            <a:custGeom>
              <a:avLst/>
              <a:gdLst/>
              <a:ahLst/>
              <a:cxnLst/>
              <a:rect l="l" t="t" r="r" b="b"/>
              <a:pathLst>
                <a:path w="381000" h="152400">
                  <a:moveTo>
                    <a:pt x="95250" y="0"/>
                  </a:moveTo>
                  <a:lnTo>
                    <a:pt x="0" y="76200"/>
                  </a:lnTo>
                  <a:lnTo>
                    <a:pt x="95250" y="152400"/>
                  </a:lnTo>
                  <a:lnTo>
                    <a:pt x="95250" y="114300"/>
                  </a:lnTo>
                  <a:lnTo>
                    <a:pt x="381000" y="114300"/>
                  </a:lnTo>
                  <a:lnTo>
                    <a:pt x="381000" y="38100"/>
                  </a:lnTo>
                  <a:lnTo>
                    <a:pt x="95250" y="38100"/>
                  </a:lnTo>
                  <a:lnTo>
                    <a:pt x="95250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7677150" y="4267200"/>
              <a:ext cx="381000" cy="152400"/>
            </a:xfrm>
            <a:custGeom>
              <a:avLst/>
              <a:gdLst/>
              <a:ahLst/>
              <a:cxnLst/>
              <a:rect l="l" t="t" r="r" b="b"/>
              <a:pathLst>
                <a:path w="381000" h="152400">
                  <a:moveTo>
                    <a:pt x="0" y="76200"/>
                  </a:moveTo>
                  <a:lnTo>
                    <a:pt x="95250" y="0"/>
                  </a:lnTo>
                  <a:lnTo>
                    <a:pt x="95250" y="38100"/>
                  </a:lnTo>
                  <a:lnTo>
                    <a:pt x="381000" y="38100"/>
                  </a:lnTo>
                  <a:lnTo>
                    <a:pt x="381000" y="114300"/>
                  </a:lnTo>
                  <a:lnTo>
                    <a:pt x="95250" y="114300"/>
                  </a:lnTo>
                  <a:lnTo>
                    <a:pt x="95250" y="152400"/>
                  </a:lnTo>
                  <a:lnTo>
                    <a:pt x="0" y="762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3" name="object 83"/>
          <p:cNvSpPr txBox="1"/>
          <p:nvPr/>
        </p:nvSpPr>
        <p:spPr>
          <a:xfrm>
            <a:off x="8115934" y="4269485"/>
            <a:ext cx="65341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-5" b="1">
                <a:latin typeface="Arial"/>
                <a:cs typeface="Arial"/>
              </a:rPr>
              <a:t>O</a:t>
            </a:r>
            <a:r>
              <a:rPr dirty="0" sz="900" spc="-5" b="1">
                <a:latin typeface="Arial"/>
                <a:cs typeface="Arial"/>
              </a:rPr>
              <a:t>BSE</a:t>
            </a:r>
            <a:r>
              <a:rPr dirty="0" sz="900" spc="-10" b="1">
                <a:latin typeface="Arial"/>
                <a:cs typeface="Arial"/>
              </a:rPr>
              <a:t>R</a:t>
            </a:r>
            <a:r>
              <a:rPr dirty="0" sz="900" spc="-5" b="1">
                <a:latin typeface="Arial"/>
                <a:cs typeface="Arial"/>
              </a:rPr>
              <a:t>VER</a:t>
            </a:r>
            <a:endParaRPr sz="900">
              <a:latin typeface="Arial"/>
              <a:cs typeface="Arial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6302628" y="4961890"/>
            <a:ext cx="151765" cy="620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solidFill>
                  <a:srgbClr val="FF0066"/>
                </a:solidFill>
                <a:latin typeface="Arial"/>
                <a:cs typeface="Arial"/>
              </a:rPr>
              <a:t>a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320"/>
              </a:spcBef>
            </a:pPr>
            <a:r>
              <a:rPr dirty="0" sz="1400" spc="-5">
                <a:solidFill>
                  <a:srgbClr val="FF0066"/>
                </a:solidFill>
                <a:latin typeface="Arial"/>
                <a:cs typeface="Arial"/>
              </a:rPr>
              <a:t>a’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85" name="object 85"/>
          <p:cNvGrpSpPr/>
          <p:nvPr/>
        </p:nvGrpSpPr>
        <p:grpSpPr>
          <a:xfrm>
            <a:off x="6438900" y="4299203"/>
            <a:ext cx="1190625" cy="1473200"/>
            <a:chOff x="6438900" y="4299203"/>
            <a:chExt cx="1190625" cy="1473200"/>
          </a:xfrm>
        </p:grpSpPr>
        <p:sp>
          <p:nvSpPr>
            <p:cNvPr id="86" name="object 86"/>
            <p:cNvSpPr/>
            <p:nvPr/>
          </p:nvSpPr>
          <p:spPr>
            <a:xfrm>
              <a:off x="6446900" y="4305553"/>
              <a:ext cx="800735" cy="766445"/>
            </a:xfrm>
            <a:custGeom>
              <a:avLst/>
              <a:gdLst/>
              <a:ahLst/>
              <a:cxnLst/>
              <a:rect l="l" t="t" r="r" b="b"/>
              <a:pathLst>
                <a:path w="800734" h="766445">
                  <a:moveTo>
                    <a:pt x="800607" y="0"/>
                  </a:moveTo>
                  <a:lnTo>
                    <a:pt x="799729" y="52410"/>
                  </a:lnTo>
                  <a:lnTo>
                    <a:pt x="795220" y="104455"/>
                  </a:lnTo>
                  <a:lnTo>
                    <a:pt x="787130" y="155950"/>
                  </a:lnTo>
                  <a:lnTo>
                    <a:pt x="775509" y="206708"/>
                  </a:lnTo>
                  <a:lnTo>
                    <a:pt x="760405" y="256543"/>
                  </a:lnTo>
                  <a:lnTo>
                    <a:pt x="741868" y="305270"/>
                  </a:lnTo>
                  <a:lnTo>
                    <a:pt x="719946" y="352702"/>
                  </a:lnTo>
                  <a:lnTo>
                    <a:pt x="694690" y="398653"/>
                  </a:lnTo>
                  <a:lnTo>
                    <a:pt x="667922" y="440439"/>
                  </a:lnTo>
                  <a:lnTo>
                    <a:pt x="638719" y="480047"/>
                  </a:lnTo>
                  <a:lnTo>
                    <a:pt x="607214" y="517408"/>
                  </a:lnTo>
                  <a:lnTo>
                    <a:pt x="573543" y="552450"/>
                  </a:lnTo>
                  <a:lnTo>
                    <a:pt x="537840" y="585102"/>
                  </a:lnTo>
                  <a:lnTo>
                    <a:pt x="500240" y="615293"/>
                  </a:lnTo>
                  <a:lnTo>
                    <a:pt x="460879" y="642954"/>
                  </a:lnTo>
                  <a:lnTo>
                    <a:pt x="419890" y="668013"/>
                  </a:lnTo>
                  <a:lnTo>
                    <a:pt x="377408" y="690399"/>
                  </a:lnTo>
                  <a:lnTo>
                    <a:pt x="333569" y="710043"/>
                  </a:lnTo>
                  <a:lnTo>
                    <a:pt x="288507" y="726872"/>
                  </a:lnTo>
                  <a:lnTo>
                    <a:pt x="242356" y="740816"/>
                  </a:lnTo>
                  <a:lnTo>
                    <a:pt x="195253" y="751806"/>
                  </a:lnTo>
                  <a:lnTo>
                    <a:pt x="147330" y="759769"/>
                  </a:lnTo>
                  <a:lnTo>
                    <a:pt x="98724" y="764635"/>
                  </a:lnTo>
                  <a:lnTo>
                    <a:pt x="49569" y="766333"/>
                  </a:lnTo>
                  <a:lnTo>
                    <a:pt x="0" y="764794"/>
                  </a:lnTo>
                </a:path>
              </a:pathLst>
            </a:custGeom>
            <a:ln w="12700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6941438" y="4804536"/>
              <a:ext cx="121792" cy="135000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7248525" y="4352924"/>
              <a:ext cx="0" cy="1143000"/>
            </a:xfrm>
            <a:custGeom>
              <a:avLst/>
              <a:gdLst/>
              <a:ahLst/>
              <a:cxnLst/>
              <a:rect l="l" t="t" r="r" b="b"/>
              <a:pathLst>
                <a:path w="0" h="1143000">
                  <a:moveTo>
                    <a:pt x="0" y="114300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/>
            <p:cNvSpPr/>
            <p:nvPr/>
          </p:nvSpPr>
          <p:spPr>
            <a:xfrm>
              <a:off x="7210425" y="4781549"/>
              <a:ext cx="76200" cy="311785"/>
            </a:xfrm>
            <a:custGeom>
              <a:avLst/>
              <a:gdLst/>
              <a:ahLst/>
              <a:cxnLst/>
              <a:rect l="l" t="t" r="r" b="b"/>
              <a:pathLst>
                <a:path w="76200" h="311785">
                  <a:moveTo>
                    <a:pt x="44450" y="63500"/>
                  </a:moveTo>
                  <a:lnTo>
                    <a:pt x="31750" y="63500"/>
                  </a:lnTo>
                  <a:lnTo>
                    <a:pt x="31750" y="311785"/>
                  </a:lnTo>
                  <a:lnTo>
                    <a:pt x="44450" y="311785"/>
                  </a:lnTo>
                  <a:lnTo>
                    <a:pt x="44450" y="63500"/>
                  </a:lnTo>
                  <a:close/>
                </a:path>
                <a:path w="76200" h="311785">
                  <a:moveTo>
                    <a:pt x="38100" y="0"/>
                  </a:moveTo>
                  <a:lnTo>
                    <a:pt x="0" y="76200"/>
                  </a:lnTo>
                  <a:lnTo>
                    <a:pt x="31750" y="76200"/>
                  </a:lnTo>
                  <a:lnTo>
                    <a:pt x="31750" y="63500"/>
                  </a:lnTo>
                  <a:lnTo>
                    <a:pt x="69850" y="63500"/>
                  </a:lnTo>
                  <a:lnTo>
                    <a:pt x="38100" y="0"/>
                  </a:lnTo>
                  <a:close/>
                </a:path>
                <a:path w="76200" h="311785">
                  <a:moveTo>
                    <a:pt x="69850" y="63500"/>
                  </a:moveTo>
                  <a:lnTo>
                    <a:pt x="44450" y="63500"/>
                  </a:lnTo>
                  <a:lnTo>
                    <a:pt x="44450" y="76200"/>
                  </a:lnTo>
                  <a:lnTo>
                    <a:pt x="76200" y="76200"/>
                  </a:lnTo>
                  <a:lnTo>
                    <a:pt x="69850" y="63500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/>
            <p:cNvSpPr/>
            <p:nvPr/>
          </p:nvSpPr>
          <p:spPr>
            <a:xfrm>
              <a:off x="6438900" y="5467349"/>
              <a:ext cx="838200" cy="0"/>
            </a:xfrm>
            <a:custGeom>
              <a:avLst/>
              <a:gdLst/>
              <a:ahLst/>
              <a:cxnLst/>
              <a:rect l="l" t="t" r="r" b="b"/>
              <a:pathLst>
                <a:path w="838200" h="0">
                  <a:moveTo>
                    <a:pt x="83820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6753225" y="5429249"/>
              <a:ext cx="228600" cy="762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/>
            <p:cNvSpPr/>
            <p:nvPr/>
          </p:nvSpPr>
          <p:spPr>
            <a:xfrm>
              <a:off x="6486525" y="4324349"/>
              <a:ext cx="1143000" cy="1447800"/>
            </a:xfrm>
            <a:custGeom>
              <a:avLst/>
              <a:gdLst/>
              <a:ahLst/>
              <a:cxnLst/>
              <a:rect l="l" t="t" r="r" b="b"/>
              <a:pathLst>
                <a:path w="1143000" h="1447800">
                  <a:moveTo>
                    <a:pt x="0" y="28575"/>
                  </a:moveTo>
                  <a:lnTo>
                    <a:pt x="1143000" y="28575"/>
                  </a:lnTo>
                </a:path>
                <a:path w="1143000" h="1447800">
                  <a:moveTo>
                    <a:pt x="9525" y="0"/>
                  </a:moveTo>
                  <a:lnTo>
                    <a:pt x="9525" y="1447800"/>
                  </a:lnTo>
                </a:path>
              </a:pathLst>
            </a:custGeom>
            <a:ln w="28575">
              <a:solidFill>
                <a:srgbClr val="FF006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3" name="object 93"/>
          <p:cNvSpPr txBox="1"/>
          <p:nvPr/>
        </p:nvSpPr>
        <p:spPr>
          <a:xfrm>
            <a:off x="7596885" y="5460288"/>
            <a:ext cx="948055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solidFill>
                  <a:srgbClr val="009900"/>
                </a:solidFill>
                <a:latin typeface="Arial"/>
                <a:cs typeface="Arial"/>
              </a:rPr>
              <a:t>POINT A</a:t>
            </a:r>
            <a:r>
              <a:rPr dirty="0" sz="1400" spc="-210" b="1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9900"/>
                </a:solidFill>
                <a:latin typeface="Arial"/>
                <a:cs typeface="Arial"/>
              </a:rPr>
              <a:t>IN</a:t>
            </a:r>
            <a:endParaRPr sz="1400">
              <a:latin typeface="Arial"/>
              <a:cs typeface="Arial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7571485" y="5620613"/>
            <a:ext cx="31940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 baseline="-15873" sz="2100" spc="7" b="1">
                <a:solidFill>
                  <a:srgbClr val="009900"/>
                </a:solidFill>
                <a:latin typeface="Arial"/>
                <a:cs typeface="Arial"/>
              </a:rPr>
              <a:t>4</a:t>
            </a:r>
            <a:r>
              <a:rPr dirty="0" sz="900" spc="5" b="1">
                <a:solidFill>
                  <a:srgbClr val="009900"/>
                </a:solidFill>
                <a:latin typeface="Arial"/>
                <a:cs typeface="Arial"/>
              </a:rPr>
              <a:t>TH</a:t>
            </a:r>
            <a:endParaRPr sz="900">
              <a:latin typeface="Arial"/>
              <a:cs typeface="Arial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7951978" y="5673953"/>
            <a:ext cx="1023619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009900"/>
                </a:solidFill>
                <a:latin typeface="Arial"/>
                <a:cs typeface="Arial"/>
              </a:rPr>
              <a:t>Q</a:t>
            </a:r>
            <a:r>
              <a:rPr dirty="0" sz="1400" spc="-10" b="1">
                <a:solidFill>
                  <a:srgbClr val="009900"/>
                </a:solidFill>
                <a:latin typeface="Arial"/>
                <a:cs typeface="Arial"/>
              </a:rPr>
              <a:t>U</a:t>
            </a:r>
            <a:r>
              <a:rPr dirty="0" sz="1400" spc="-45" b="1">
                <a:solidFill>
                  <a:srgbClr val="009900"/>
                </a:solidFill>
                <a:latin typeface="Arial"/>
                <a:cs typeface="Arial"/>
              </a:rPr>
              <a:t>A</a:t>
            </a:r>
            <a:r>
              <a:rPr dirty="0" sz="1400" spc="-10" b="1">
                <a:solidFill>
                  <a:srgbClr val="009900"/>
                </a:solidFill>
                <a:latin typeface="Arial"/>
                <a:cs typeface="Arial"/>
              </a:rPr>
              <a:t>D</a:t>
            </a:r>
            <a:r>
              <a:rPr dirty="0" sz="1400" b="1">
                <a:solidFill>
                  <a:srgbClr val="009900"/>
                </a:solidFill>
                <a:latin typeface="Arial"/>
                <a:cs typeface="Arial"/>
              </a:rPr>
              <a:t>R</a:t>
            </a:r>
            <a:r>
              <a:rPr dirty="0" sz="1400" spc="-20" b="1">
                <a:solidFill>
                  <a:srgbClr val="009900"/>
                </a:solidFill>
                <a:latin typeface="Arial"/>
                <a:cs typeface="Arial"/>
              </a:rPr>
              <a:t>A</a:t>
            </a:r>
            <a:r>
              <a:rPr dirty="0" sz="1400" spc="-10" b="1">
                <a:solidFill>
                  <a:srgbClr val="009900"/>
                </a:solidFill>
                <a:latin typeface="Arial"/>
                <a:cs typeface="Arial"/>
              </a:rPr>
              <a:t>N</a:t>
            </a:r>
            <a:r>
              <a:rPr dirty="0" sz="1400" b="1">
                <a:solidFill>
                  <a:srgbClr val="009900"/>
                </a:solidFill>
                <a:latin typeface="Arial"/>
                <a:cs typeface="Arial"/>
              </a:rPr>
              <a:t>T</a:t>
            </a:r>
            <a:endParaRPr sz="1400">
              <a:latin typeface="Arial"/>
              <a:cs typeface="Arial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7369809" y="4104513"/>
            <a:ext cx="259079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latin typeface="Arial"/>
                <a:cs typeface="Arial"/>
              </a:rPr>
              <a:t>HP</a:t>
            </a:r>
            <a:endParaRPr sz="1400">
              <a:latin typeface="Arial"/>
              <a:cs typeface="Arial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6378828" y="5723940"/>
            <a:ext cx="25082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400" spc="-5">
                <a:latin typeface="Arial"/>
                <a:cs typeface="Arial"/>
              </a:rPr>
              <a:t>VP</a:t>
            </a:r>
            <a:endParaRPr sz="1400">
              <a:latin typeface="Arial"/>
              <a:cs typeface="Arial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7124954" y="5430113"/>
            <a:ext cx="132080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Arial"/>
                <a:cs typeface="Arial"/>
              </a:rPr>
              <a:t>A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99" name="object 99"/>
          <p:cNvGrpSpPr/>
          <p:nvPr/>
        </p:nvGrpSpPr>
        <p:grpSpPr>
          <a:xfrm>
            <a:off x="-6350" y="0"/>
            <a:ext cx="1308100" cy="6184900"/>
            <a:chOff x="-6350" y="0"/>
            <a:chExt cx="1308100" cy="6184900"/>
          </a:xfrm>
        </p:grpSpPr>
        <p:sp>
          <p:nvSpPr>
            <p:cNvPr id="100" name="object 100"/>
            <p:cNvSpPr/>
            <p:nvPr/>
          </p:nvSpPr>
          <p:spPr>
            <a:xfrm>
              <a:off x="0" y="0"/>
              <a:ext cx="1295400" cy="6172200"/>
            </a:xfrm>
            <a:custGeom>
              <a:avLst/>
              <a:gdLst/>
              <a:ahLst/>
              <a:cxnLst/>
              <a:rect l="l" t="t" r="r" b="b"/>
              <a:pathLst>
                <a:path w="1295400" h="6172200">
                  <a:moveTo>
                    <a:pt x="1295400" y="0"/>
                  </a:moveTo>
                  <a:lnTo>
                    <a:pt x="0" y="0"/>
                  </a:lnTo>
                  <a:lnTo>
                    <a:pt x="0" y="6172200"/>
                  </a:lnTo>
                  <a:lnTo>
                    <a:pt x="1295400" y="6172200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CCFF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/>
            <p:cNvSpPr/>
            <p:nvPr/>
          </p:nvSpPr>
          <p:spPr>
            <a:xfrm>
              <a:off x="0" y="0"/>
              <a:ext cx="1295400" cy="6172200"/>
            </a:xfrm>
            <a:custGeom>
              <a:avLst/>
              <a:gdLst/>
              <a:ahLst/>
              <a:cxnLst/>
              <a:rect l="l" t="t" r="r" b="b"/>
              <a:pathLst>
                <a:path w="1295400" h="6172200">
                  <a:moveTo>
                    <a:pt x="0" y="6172200"/>
                  </a:moveTo>
                  <a:lnTo>
                    <a:pt x="1295400" y="6172200"/>
                  </a:lnTo>
                  <a:lnTo>
                    <a:pt x="1295400" y="0"/>
                  </a:lnTo>
                  <a:lnTo>
                    <a:pt x="0" y="0"/>
                  </a:lnTo>
                  <a:lnTo>
                    <a:pt x="0" y="61722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2" name="object 102"/>
          <p:cNvSpPr txBox="1"/>
          <p:nvPr/>
        </p:nvSpPr>
        <p:spPr>
          <a:xfrm>
            <a:off x="-16459" y="126873"/>
            <a:ext cx="1342390" cy="36074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287655" marR="250190">
              <a:lnSpc>
                <a:spcPct val="100000"/>
              </a:lnSpc>
              <a:spcBef>
                <a:spcPts val="95"/>
              </a:spcBef>
            </a:pPr>
            <a:r>
              <a:rPr dirty="0" sz="1300" spc="-5" b="1">
                <a:solidFill>
                  <a:srgbClr val="3333CC"/>
                </a:solidFill>
                <a:latin typeface="Arial"/>
                <a:cs typeface="Arial"/>
              </a:rPr>
              <a:t>Point A is  Placed In  different  </a:t>
            </a:r>
            <a:r>
              <a:rPr dirty="0" sz="1300" spc="-5" b="1">
                <a:solidFill>
                  <a:srgbClr val="3333CC"/>
                </a:solidFill>
                <a:latin typeface="Arial"/>
                <a:cs typeface="Arial"/>
              </a:rPr>
              <a:t>quadrants</a:t>
            </a:r>
            <a:endParaRPr sz="1300">
              <a:latin typeface="Arial"/>
              <a:cs typeface="Arial"/>
            </a:endParaRPr>
          </a:p>
          <a:p>
            <a:pPr algn="ctr" marL="37465" marR="47625" indent="-1905">
              <a:lnSpc>
                <a:spcPct val="100000"/>
              </a:lnSpc>
            </a:pPr>
            <a:r>
              <a:rPr dirty="0" sz="1300" spc="-10" b="1">
                <a:solidFill>
                  <a:srgbClr val="3333CC"/>
                </a:solidFill>
                <a:latin typeface="Arial"/>
                <a:cs typeface="Arial"/>
              </a:rPr>
              <a:t>and </a:t>
            </a:r>
            <a:r>
              <a:rPr dirty="0" sz="1300" spc="-200" b="1">
                <a:solidFill>
                  <a:srgbClr val="3333CC"/>
                </a:solidFill>
                <a:latin typeface="Arial"/>
                <a:cs typeface="Arial"/>
              </a:rPr>
              <a:t>it‟s </a:t>
            </a:r>
            <a:r>
              <a:rPr dirty="0" sz="1300" spc="-5" b="1">
                <a:solidFill>
                  <a:srgbClr val="3333CC"/>
                </a:solidFill>
                <a:latin typeface="Arial"/>
                <a:cs typeface="Arial"/>
              </a:rPr>
              <a:t>Fv &amp; Tv  </a:t>
            </a:r>
            <a:r>
              <a:rPr dirty="0" sz="1300" spc="-10" b="1">
                <a:solidFill>
                  <a:srgbClr val="3333CC"/>
                </a:solidFill>
                <a:latin typeface="Arial"/>
                <a:cs typeface="Arial"/>
              </a:rPr>
              <a:t>are brought in  same plane for  Observer </a:t>
            </a:r>
            <a:r>
              <a:rPr dirty="0" sz="1300" spc="-5" b="1">
                <a:solidFill>
                  <a:srgbClr val="3333CC"/>
                </a:solidFill>
                <a:latin typeface="Arial"/>
                <a:cs typeface="Arial"/>
              </a:rPr>
              <a:t>to see  </a:t>
            </a:r>
            <a:r>
              <a:rPr dirty="0" sz="1300" spc="-15" b="1">
                <a:solidFill>
                  <a:srgbClr val="3333CC"/>
                </a:solidFill>
                <a:latin typeface="Arial"/>
                <a:cs typeface="Arial"/>
              </a:rPr>
              <a:t>clearly</a:t>
            </a:r>
            <a:r>
              <a:rPr dirty="0" sz="1400" spc="-15" b="1">
                <a:solidFill>
                  <a:srgbClr val="3333CC"/>
                </a:solidFill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  <a:p>
            <a:pPr algn="ctr" marL="62230" marR="30480" indent="4445">
              <a:lnSpc>
                <a:spcPct val="100000"/>
              </a:lnSpc>
            </a:pPr>
            <a:r>
              <a:rPr dirty="0" sz="1300" spc="-5" b="1">
                <a:solidFill>
                  <a:srgbClr val="3333CC"/>
                </a:solidFill>
                <a:latin typeface="Arial"/>
                <a:cs typeface="Arial"/>
              </a:rPr>
              <a:t>Fv is visible as  it is a </a:t>
            </a:r>
            <a:r>
              <a:rPr dirty="0" sz="1300" spc="-10" b="1">
                <a:solidFill>
                  <a:srgbClr val="3333CC"/>
                </a:solidFill>
                <a:latin typeface="Arial"/>
                <a:cs typeface="Arial"/>
              </a:rPr>
              <a:t>view </a:t>
            </a:r>
            <a:r>
              <a:rPr dirty="0" sz="1300" spc="-5" b="1">
                <a:solidFill>
                  <a:srgbClr val="3333CC"/>
                </a:solidFill>
                <a:latin typeface="Arial"/>
                <a:cs typeface="Arial"/>
              </a:rPr>
              <a:t>on  </a:t>
            </a:r>
            <a:r>
              <a:rPr dirty="0" sz="1300" spc="-60" b="1">
                <a:solidFill>
                  <a:srgbClr val="3333CC"/>
                </a:solidFill>
                <a:latin typeface="Arial"/>
                <a:cs typeface="Arial"/>
              </a:rPr>
              <a:t>VP. </a:t>
            </a:r>
            <a:r>
              <a:rPr dirty="0" sz="1300" spc="-5" b="1">
                <a:solidFill>
                  <a:srgbClr val="3333CC"/>
                </a:solidFill>
                <a:latin typeface="Arial"/>
                <a:cs typeface="Arial"/>
              </a:rPr>
              <a:t>But as Tv is  is a </a:t>
            </a:r>
            <a:r>
              <a:rPr dirty="0" sz="1300" spc="-10" b="1">
                <a:solidFill>
                  <a:srgbClr val="3333CC"/>
                </a:solidFill>
                <a:latin typeface="Arial"/>
                <a:cs typeface="Arial"/>
              </a:rPr>
              <a:t>view </a:t>
            </a:r>
            <a:r>
              <a:rPr dirty="0" sz="1300" spc="-5" b="1">
                <a:solidFill>
                  <a:srgbClr val="3333CC"/>
                </a:solidFill>
                <a:latin typeface="Arial"/>
                <a:cs typeface="Arial"/>
              </a:rPr>
              <a:t>on Hp,  it is rotated  </a:t>
            </a:r>
            <a:r>
              <a:rPr dirty="0" sz="1300" b="1">
                <a:solidFill>
                  <a:srgbClr val="3333CC"/>
                </a:solidFill>
                <a:latin typeface="Arial"/>
                <a:cs typeface="Arial"/>
              </a:rPr>
              <a:t>downward </a:t>
            </a:r>
            <a:r>
              <a:rPr dirty="0" sz="1300" spc="-5" b="1">
                <a:solidFill>
                  <a:srgbClr val="3333CC"/>
                </a:solidFill>
                <a:latin typeface="Arial"/>
                <a:cs typeface="Arial"/>
              </a:rPr>
              <a:t>90</a:t>
            </a:r>
            <a:r>
              <a:rPr dirty="0" baseline="26143" sz="1275" spc="-7" b="1">
                <a:solidFill>
                  <a:srgbClr val="3333CC"/>
                </a:solidFill>
                <a:latin typeface="Arial"/>
                <a:cs typeface="Arial"/>
              </a:rPr>
              <a:t>0</a:t>
            </a:r>
            <a:r>
              <a:rPr dirty="0" sz="1300" spc="-5" b="1">
                <a:solidFill>
                  <a:srgbClr val="3333CC"/>
                </a:solidFill>
                <a:latin typeface="Arial"/>
                <a:cs typeface="Arial"/>
              </a:rPr>
              <a:t>,  In clockwise  direction.The</a:t>
            </a:r>
            <a:endParaRPr sz="1300">
              <a:latin typeface="Arial"/>
              <a:cs typeface="Arial"/>
            </a:endParaRPr>
          </a:p>
          <a:p>
            <a:pPr algn="ctr" marL="29209">
              <a:lnSpc>
                <a:spcPct val="100000"/>
              </a:lnSpc>
              <a:spcBef>
                <a:spcPts val="5"/>
              </a:spcBef>
            </a:pPr>
            <a:r>
              <a:rPr dirty="0" sz="1300" spc="-5" b="1">
                <a:solidFill>
                  <a:srgbClr val="3333CC"/>
                </a:solidFill>
                <a:latin typeface="Arial"/>
                <a:cs typeface="Arial"/>
              </a:rPr>
              <a:t>In </a:t>
            </a:r>
            <a:r>
              <a:rPr dirty="0" sz="1300" spc="-10" b="1">
                <a:solidFill>
                  <a:srgbClr val="3333CC"/>
                </a:solidFill>
                <a:latin typeface="Arial"/>
                <a:cs typeface="Arial"/>
              </a:rPr>
              <a:t>front part</a:t>
            </a:r>
            <a:r>
              <a:rPr dirty="0" sz="1300" spc="1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300" spc="-10" b="1">
                <a:solidFill>
                  <a:srgbClr val="3333CC"/>
                </a:solidFill>
                <a:latin typeface="Arial"/>
                <a:cs typeface="Arial"/>
              </a:rPr>
              <a:t>of</a:t>
            </a:r>
            <a:endParaRPr sz="1300">
              <a:latin typeface="Arial"/>
              <a:cs typeface="Arial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1320" y="3708908"/>
            <a:ext cx="1328420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5" b="1">
                <a:solidFill>
                  <a:srgbClr val="3333CC"/>
                </a:solidFill>
                <a:latin typeface="Arial"/>
                <a:cs typeface="Arial"/>
              </a:rPr>
              <a:t>Hp comes</a:t>
            </a:r>
            <a:r>
              <a:rPr dirty="0" sz="1300" spc="-4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300" spc="-5" b="1">
                <a:solidFill>
                  <a:srgbClr val="3333CC"/>
                </a:solidFill>
                <a:latin typeface="Arial"/>
                <a:cs typeface="Arial"/>
              </a:rPr>
              <a:t>below</a:t>
            </a:r>
            <a:endParaRPr sz="1300">
              <a:latin typeface="Arial"/>
              <a:cs typeface="Arial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53136" y="3906977"/>
            <a:ext cx="1183640" cy="619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 indent="4445">
              <a:lnSpc>
                <a:spcPct val="100000"/>
              </a:lnSpc>
              <a:spcBef>
                <a:spcPts val="95"/>
              </a:spcBef>
            </a:pPr>
            <a:r>
              <a:rPr dirty="0" sz="1300" spc="-5" b="1">
                <a:solidFill>
                  <a:srgbClr val="3333CC"/>
                </a:solidFill>
                <a:latin typeface="Arial"/>
                <a:cs typeface="Arial"/>
              </a:rPr>
              <a:t>xy line and the  part behind</a:t>
            </a:r>
            <a:r>
              <a:rPr dirty="0" sz="1300" spc="-2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300" spc="-5" b="1">
                <a:solidFill>
                  <a:srgbClr val="3333CC"/>
                </a:solidFill>
                <a:latin typeface="Arial"/>
                <a:cs typeface="Arial"/>
              </a:rPr>
              <a:t>Vp  comes</a:t>
            </a:r>
            <a:r>
              <a:rPr dirty="0" sz="1300" spc="-3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300" spc="-5" b="1">
                <a:solidFill>
                  <a:srgbClr val="3333CC"/>
                </a:solidFill>
                <a:latin typeface="Arial"/>
                <a:cs typeface="Arial"/>
              </a:rPr>
              <a:t>above.</a:t>
            </a:r>
            <a:endParaRPr sz="1300">
              <a:latin typeface="Arial"/>
              <a:cs typeface="Arial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132384" y="4699761"/>
            <a:ext cx="1025525" cy="619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065" marR="5080">
              <a:lnSpc>
                <a:spcPct val="100000"/>
              </a:lnSpc>
              <a:spcBef>
                <a:spcPts val="95"/>
              </a:spcBef>
            </a:pPr>
            <a:r>
              <a:rPr dirty="0" sz="1300" spc="-10" b="1">
                <a:solidFill>
                  <a:srgbClr val="3333CC"/>
                </a:solidFill>
                <a:latin typeface="Arial"/>
                <a:cs typeface="Arial"/>
              </a:rPr>
              <a:t>Observe</a:t>
            </a:r>
            <a:r>
              <a:rPr dirty="0" sz="1300" spc="-3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300" spc="-5" b="1">
                <a:solidFill>
                  <a:srgbClr val="3333CC"/>
                </a:solidFill>
                <a:latin typeface="Arial"/>
                <a:cs typeface="Arial"/>
              </a:rPr>
              <a:t>and  note the  process.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106" name="object 106"/>
          <p:cNvGrpSpPr/>
          <p:nvPr/>
        </p:nvGrpSpPr>
        <p:grpSpPr>
          <a:xfrm>
            <a:off x="8016875" y="6629400"/>
            <a:ext cx="914400" cy="182880"/>
            <a:chOff x="8016875" y="6629400"/>
            <a:chExt cx="914400" cy="182880"/>
          </a:xfrm>
        </p:grpSpPr>
        <p:sp>
          <p:nvSpPr>
            <p:cNvPr id="107" name="object 107"/>
            <p:cNvSpPr/>
            <p:nvPr/>
          </p:nvSpPr>
          <p:spPr>
            <a:xfrm>
              <a:off x="8016875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625" y="182562"/>
                  </a:lnTo>
                  <a:lnTo>
                    <a:pt x="182625" y="159741"/>
                  </a:lnTo>
                  <a:lnTo>
                    <a:pt x="39877" y="159741"/>
                  </a:lnTo>
                  <a:lnTo>
                    <a:pt x="39877" y="91287"/>
                  </a:lnTo>
                  <a:lnTo>
                    <a:pt x="22859" y="91287"/>
                  </a:lnTo>
                  <a:lnTo>
                    <a:pt x="91313" y="22821"/>
                  </a:lnTo>
                  <a:lnTo>
                    <a:pt x="182625" y="22821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81"/>
                  </a:moveTo>
                  <a:lnTo>
                    <a:pt x="134111" y="31381"/>
                  </a:lnTo>
                  <a:lnTo>
                    <a:pt x="134111" y="65608"/>
                  </a:lnTo>
                  <a:lnTo>
                    <a:pt x="159766" y="91287"/>
                  </a:lnTo>
                  <a:lnTo>
                    <a:pt x="142621" y="91287"/>
                  </a:lnTo>
                  <a:lnTo>
                    <a:pt x="142621" y="159741"/>
                  </a:lnTo>
                  <a:lnTo>
                    <a:pt x="182625" y="159741"/>
                  </a:lnTo>
                  <a:lnTo>
                    <a:pt x="182625" y="31381"/>
                  </a:lnTo>
                  <a:close/>
                </a:path>
                <a:path w="182879" h="182879">
                  <a:moveTo>
                    <a:pt x="182625" y="22821"/>
                  </a:moveTo>
                  <a:lnTo>
                    <a:pt x="91313" y="22821"/>
                  </a:lnTo>
                  <a:lnTo>
                    <a:pt x="116967" y="48488"/>
                  </a:lnTo>
                  <a:lnTo>
                    <a:pt x="116967" y="31381"/>
                  </a:lnTo>
                  <a:lnTo>
                    <a:pt x="182625" y="31381"/>
                  </a:lnTo>
                  <a:lnTo>
                    <a:pt x="182625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/>
            <p:cNvSpPr/>
            <p:nvPr/>
          </p:nvSpPr>
          <p:spPr>
            <a:xfrm>
              <a:off x="8056753" y="6660781"/>
              <a:ext cx="102870" cy="128905"/>
            </a:xfrm>
            <a:custGeom>
              <a:avLst/>
              <a:gdLst/>
              <a:ahLst/>
              <a:cxnLst/>
              <a:rect l="l" t="t" r="r" b="b"/>
              <a:pathLst>
                <a:path w="102870" h="128904">
                  <a:moveTo>
                    <a:pt x="94233" y="0"/>
                  </a:moveTo>
                  <a:lnTo>
                    <a:pt x="77089" y="0"/>
                  </a:lnTo>
                  <a:lnTo>
                    <a:pt x="77089" y="17106"/>
                  </a:lnTo>
                  <a:lnTo>
                    <a:pt x="94233" y="34226"/>
                  </a:lnTo>
                  <a:lnTo>
                    <a:pt x="94233" y="0"/>
                  </a:lnTo>
                  <a:close/>
                </a:path>
                <a:path w="102870" h="128904">
                  <a:moveTo>
                    <a:pt x="102743" y="59905"/>
                  </a:moveTo>
                  <a:lnTo>
                    <a:pt x="0" y="59905"/>
                  </a:lnTo>
                  <a:lnTo>
                    <a:pt x="0" y="128360"/>
                  </a:lnTo>
                  <a:lnTo>
                    <a:pt x="42799" y="128360"/>
                  </a:lnTo>
                  <a:lnTo>
                    <a:pt x="42799" y="94129"/>
                  </a:lnTo>
                  <a:lnTo>
                    <a:pt x="102743" y="94129"/>
                  </a:lnTo>
                  <a:lnTo>
                    <a:pt x="102743" y="59905"/>
                  </a:lnTo>
                  <a:close/>
                </a:path>
                <a:path w="102870" h="128904">
                  <a:moveTo>
                    <a:pt x="102743" y="94129"/>
                  </a:moveTo>
                  <a:lnTo>
                    <a:pt x="59944" y="94129"/>
                  </a:lnTo>
                  <a:lnTo>
                    <a:pt x="59944" y="128360"/>
                  </a:lnTo>
                  <a:lnTo>
                    <a:pt x="102743" y="128360"/>
                  </a:lnTo>
                  <a:lnTo>
                    <a:pt x="102743" y="94129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/>
            <p:cNvSpPr/>
            <p:nvPr/>
          </p:nvSpPr>
          <p:spPr>
            <a:xfrm>
              <a:off x="80397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68453" y="0"/>
                  </a:moveTo>
                  <a:lnTo>
                    <a:pt x="0" y="68465"/>
                  </a:lnTo>
                  <a:lnTo>
                    <a:pt x="136906" y="68465"/>
                  </a:lnTo>
                  <a:lnTo>
                    <a:pt x="68453" y="0"/>
                  </a:lnTo>
                  <a:close/>
                </a:path>
                <a:path w="137159" h="137159">
                  <a:moveTo>
                    <a:pt x="76962" y="102689"/>
                  </a:moveTo>
                  <a:lnTo>
                    <a:pt x="59817" y="102689"/>
                  </a:lnTo>
                  <a:lnTo>
                    <a:pt x="59817" y="136919"/>
                  </a:lnTo>
                  <a:lnTo>
                    <a:pt x="76962" y="136919"/>
                  </a:lnTo>
                  <a:lnTo>
                    <a:pt x="76962" y="102689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/>
            <p:cNvSpPr/>
            <p:nvPr/>
          </p:nvSpPr>
          <p:spPr>
            <a:xfrm>
              <a:off x="80397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68453" y="0"/>
                  </a:moveTo>
                  <a:lnTo>
                    <a:pt x="94107" y="25666"/>
                  </a:lnTo>
                  <a:lnTo>
                    <a:pt x="94107" y="8559"/>
                  </a:lnTo>
                  <a:lnTo>
                    <a:pt x="111251" y="8559"/>
                  </a:lnTo>
                  <a:lnTo>
                    <a:pt x="111251" y="42786"/>
                  </a:lnTo>
                  <a:lnTo>
                    <a:pt x="136906" y="68465"/>
                  </a:lnTo>
                  <a:lnTo>
                    <a:pt x="119761" y="68465"/>
                  </a:lnTo>
                  <a:lnTo>
                    <a:pt x="119761" y="136919"/>
                  </a:lnTo>
                  <a:lnTo>
                    <a:pt x="17018" y="136919"/>
                  </a:lnTo>
                  <a:lnTo>
                    <a:pt x="17018" y="68465"/>
                  </a:lnTo>
                  <a:lnTo>
                    <a:pt x="0" y="68465"/>
                  </a:lnTo>
                  <a:lnTo>
                    <a:pt x="68453" y="0"/>
                  </a:lnTo>
                  <a:close/>
                </a:path>
                <a:path w="137159" h="137159">
                  <a:moveTo>
                    <a:pt x="94107" y="25666"/>
                  </a:moveTo>
                  <a:lnTo>
                    <a:pt x="111251" y="42786"/>
                  </a:lnTo>
                </a:path>
                <a:path w="137159" h="137159">
                  <a:moveTo>
                    <a:pt x="119761" y="68465"/>
                  </a:moveTo>
                  <a:lnTo>
                    <a:pt x="17018" y="68465"/>
                  </a:lnTo>
                </a:path>
                <a:path w="137159" h="137159">
                  <a:moveTo>
                    <a:pt x="59817" y="136919"/>
                  </a:moveTo>
                  <a:lnTo>
                    <a:pt x="59817" y="102689"/>
                  </a:lnTo>
                  <a:lnTo>
                    <a:pt x="76962" y="102689"/>
                  </a:lnTo>
                  <a:lnTo>
                    <a:pt x="76962" y="13691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/>
            <p:cNvSpPr/>
            <p:nvPr/>
          </p:nvSpPr>
          <p:spPr>
            <a:xfrm>
              <a:off x="8382000" y="66294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4150" y="182562"/>
                  </a:lnTo>
                  <a:lnTo>
                    <a:pt x="184150" y="159741"/>
                  </a:lnTo>
                  <a:lnTo>
                    <a:pt x="160527" y="159741"/>
                  </a:lnTo>
                  <a:lnTo>
                    <a:pt x="23622" y="91287"/>
                  </a:lnTo>
                  <a:lnTo>
                    <a:pt x="160527" y="22821"/>
                  </a:lnTo>
                  <a:lnTo>
                    <a:pt x="184150" y="22821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821"/>
                  </a:moveTo>
                  <a:lnTo>
                    <a:pt x="160527" y="22821"/>
                  </a:lnTo>
                  <a:lnTo>
                    <a:pt x="160527" y="159741"/>
                  </a:lnTo>
                  <a:lnTo>
                    <a:pt x="184150" y="159741"/>
                  </a:lnTo>
                  <a:lnTo>
                    <a:pt x="184150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/>
            <p:cNvSpPr/>
            <p:nvPr/>
          </p:nvSpPr>
          <p:spPr>
            <a:xfrm>
              <a:off x="8405622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5" y="0"/>
                  </a:moveTo>
                  <a:lnTo>
                    <a:pt x="0" y="68465"/>
                  </a:lnTo>
                  <a:lnTo>
                    <a:pt x="136905" y="136919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/>
            <p:cNvSpPr/>
            <p:nvPr/>
          </p:nvSpPr>
          <p:spPr>
            <a:xfrm>
              <a:off x="8405622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68465"/>
                  </a:moveTo>
                  <a:lnTo>
                    <a:pt x="136905" y="0"/>
                  </a:lnTo>
                  <a:lnTo>
                    <a:pt x="136905" y="136919"/>
                  </a:lnTo>
                  <a:lnTo>
                    <a:pt x="0" y="684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/>
            <p:cNvSpPr/>
            <p:nvPr/>
          </p:nvSpPr>
          <p:spPr>
            <a:xfrm>
              <a:off x="8566150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625" y="182562"/>
                  </a:lnTo>
                  <a:lnTo>
                    <a:pt x="182625" y="159741"/>
                  </a:lnTo>
                  <a:lnTo>
                    <a:pt x="22859" y="159741"/>
                  </a:lnTo>
                  <a:lnTo>
                    <a:pt x="22859" y="22821"/>
                  </a:lnTo>
                  <a:lnTo>
                    <a:pt x="182625" y="22821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821"/>
                  </a:moveTo>
                  <a:lnTo>
                    <a:pt x="22859" y="22821"/>
                  </a:lnTo>
                  <a:lnTo>
                    <a:pt x="159766" y="91287"/>
                  </a:lnTo>
                  <a:lnTo>
                    <a:pt x="22859" y="159741"/>
                  </a:lnTo>
                  <a:lnTo>
                    <a:pt x="182625" y="159741"/>
                  </a:lnTo>
                  <a:lnTo>
                    <a:pt x="182625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/>
            <p:cNvSpPr/>
            <p:nvPr/>
          </p:nvSpPr>
          <p:spPr>
            <a:xfrm>
              <a:off x="8589009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0"/>
                  </a:moveTo>
                  <a:lnTo>
                    <a:pt x="0" y="136919"/>
                  </a:lnTo>
                  <a:lnTo>
                    <a:pt x="136906" y="684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/>
            <p:cNvSpPr/>
            <p:nvPr/>
          </p:nvSpPr>
          <p:spPr>
            <a:xfrm>
              <a:off x="8589009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6" y="68465"/>
                  </a:moveTo>
                  <a:lnTo>
                    <a:pt x="0" y="136919"/>
                  </a:lnTo>
                  <a:lnTo>
                    <a:pt x="0" y="0"/>
                  </a:lnTo>
                  <a:lnTo>
                    <a:pt x="136906" y="684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/>
            <p:cNvSpPr/>
            <p:nvPr/>
          </p:nvSpPr>
          <p:spPr>
            <a:xfrm>
              <a:off x="8199501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499" y="182562"/>
                  </a:lnTo>
                  <a:lnTo>
                    <a:pt x="182499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182499" y="22821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821"/>
                  </a:moveTo>
                  <a:lnTo>
                    <a:pt x="39877" y="22821"/>
                  </a:lnTo>
                  <a:lnTo>
                    <a:pt x="39877" y="159741"/>
                  </a:lnTo>
                  <a:lnTo>
                    <a:pt x="159639" y="159741"/>
                  </a:lnTo>
                  <a:lnTo>
                    <a:pt x="57023" y="91287"/>
                  </a:lnTo>
                  <a:lnTo>
                    <a:pt x="159639" y="22821"/>
                  </a:lnTo>
                  <a:close/>
                </a:path>
                <a:path w="182879" h="182879">
                  <a:moveTo>
                    <a:pt x="182499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82499" y="159741"/>
                  </a:lnTo>
                  <a:lnTo>
                    <a:pt x="182499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/>
            <p:cNvSpPr/>
            <p:nvPr/>
          </p:nvSpPr>
          <p:spPr>
            <a:xfrm>
              <a:off x="82222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6" y="0"/>
                  </a:moveTo>
                  <a:lnTo>
                    <a:pt x="34290" y="68465"/>
                  </a:lnTo>
                  <a:lnTo>
                    <a:pt x="136906" y="136919"/>
                  </a:lnTo>
                  <a:lnTo>
                    <a:pt x="136906" y="0"/>
                  </a:lnTo>
                  <a:close/>
                </a:path>
                <a:path w="137159" h="137159">
                  <a:moveTo>
                    <a:pt x="17145" y="0"/>
                  </a:moveTo>
                  <a:lnTo>
                    <a:pt x="0" y="0"/>
                  </a:lnTo>
                  <a:lnTo>
                    <a:pt x="0" y="136919"/>
                  </a:lnTo>
                  <a:lnTo>
                    <a:pt x="17145" y="136919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/>
            <p:cNvSpPr/>
            <p:nvPr/>
          </p:nvSpPr>
          <p:spPr>
            <a:xfrm>
              <a:off x="8256524" y="6652221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59">
                  <a:moveTo>
                    <a:pt x="0" y="68465"/>
                  </a:moveTo>
                  <a:lnTo>
                    <a:pt x="102616" y="0"/>
                  </a:lnTo>
                  <a:lnTo>
                    <a:pt x="102616" y="136919"/>
                  </a:lnTo>
                  <a:lnTo>
                    <a:pt x="0" y="68465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/>
            <p:cNvSpPr/>
            <p:nvPr/>
          </p:nvSpPr>
          <p:spPr>
            <a:xfrm>
              <a:off x="8748776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499" y="182562"/>
                  </a:lnTo>
                  <a:lnTo>
                    <a:pt x="182499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182499" y="22821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821"/>
                  </a:moveTo>
                  <a:lnTo>
                    <a:pt x="22732" y="22821"/>
                  </a:lnTo>
                  <a:lnTo>
                    <a:pt x="125475" y="91287"/>
                  </a:lnTo>
                  <a:lnTo>
                    <a:pt x="22732" y="159741"/>
                  </a:lnTo>
                  <a:lnTo>
                    <a:pt x="142621" y="159741"/>
                  </a:lnTo>
                  <a:lnTo>
                    <a:pt x="142621" y="22821"/>
                  </a:lnTo>
                  <a:close/>
                </a:path>
                <a:path w="182879" h="182879">
                  <a:moveTo>
                    <a:pt x="182499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82499" y="159741"/>
                  </a:lnTo>
                  <a:lnTo>
                    <a:pt x="182499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/>
            <p:cNvSpPr/>
            <p:nvPr/>
          </p:nvSpPr>
          <p:spPr>
            <a:xfrm>
              <a:off x="8771508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0"/>
                  </a:moveTo>
                  <a:lnTo>
                    <a:pt x="0" y="136919"/>
                  </a:lnTo>
                  <a:lnTo>
                    <a:pt x="102743" y="68465"/>
                  </a:lnTo>
                  <a:lnTo>
                    <a:pt x="0" y="0"/>
                  </a:lnTo>
                  <a:close/>
                </a:path>
                <a:path w="137159" h="137159">
                  <a:moveTo>
                    <a:pt x="136906" y="0"/>
                  </a:moveTo>
                  <a:lnTo>
                    <a:pt x="119888" y="0"/>
                  </a:lnTo>
                  <a:lnTo>
                    <a:pt x="119888" y="136919"/>
                  </a:lnTo>
                  <a:lnTo>
                    <a:pt x="136906" y="136919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/>
            <p:cNvSpPr/>
            <p:nvPr/>
          </p:nvSpPr>
          <p:spPr>
            <a:xfrm>
              <a:off x="8771508" y="6652221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59">
                  <a:moveTo>
                    <a:pt x="102743" y="68465"/>
                  </a:moveTo>
                  <a:lnTo>
                    <a:pt x="0" y="136919"/>
                  </a:lnTo>
                  <a:lnTo>
                    <a:pt x="0" y="0"/>
                  </a:lnTo>
                  <a:lnTo>
                    <a:pt x="102743" y="684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123" name="object 123"/>
          <p:cNvGraphicFramePr>
            <a:graphicFrameLocks noGrp="1"/>
          </p:cNvGraphicFramePr>
          <p:nvPr/>
        </p:nvGraphicFramePr>
        <p:xfrm>
          <a:off x="8010525" y="6623050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741414" y="1327150"/>
            <a:ext cx="1988819" cy="20284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696589" y="1219200"/>
            <a:ext cx="1750822" cy="21315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67664" y="1295400"/>
            <a:ext cx="1769719" cy="213639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679194" y="2046477"/>
            <a:ext cx="15430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17294" y="2856357"/>
            <a:ext cx="10477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42517" y="1741677"/>
            <a:ext cx="16446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a’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041775" y="2384806"/>
            <a:ext cx="10477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979798" y="1756029"/>
            <a:ext cx="441959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a’ </a:t>
            </a:r>
            <a:r>
              <a:rPr dirty="0" baseline="35714" sz="2100">
                <a:latin typeface="Times New Roman"/>
                <a:cs typeface="Times New Roman"/>
              </a:rPr>
              <a:t>A</a:t>
            </a:r>
            <a:endParaRPr baseline="35714" sz="21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696581" y="2675382"/>
            <a:ext cx="295275" cy="41148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r" marR="5080">
              <a:lnSpc>
                <a:spcPts val="1515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515"/>
              </a:lnSpc>
            </a:pPr>
            <a:r>
              <a:rPr dirty="0" sz="1400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1981" y="2322957"/>
            <a:ext cx="16446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a’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631305" y="2816733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X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602981" y="2159253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Y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35940" y="2810383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X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374394" y="2276983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Y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584575" y="2843529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X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584953" y="2176653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Y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450594" y="1095502"/>
            <a:ext cx="4406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For</a:t>
            </a:r>
            <a:r>
              <a:rPr dirty="0" sz="1200" spc="-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Tv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965575" y="1019302"/>
            <a:ext cx="4406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For</a:t>
            </a:r>
            <a:r>
              <a:rPr dirty="0" sz="1200" spc="-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Tv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668259" y="1476502"/>
            <a:ext cx="4406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For</a:t>
            </a:r>
            <a:r>
              <a:rPr dirty="0" sz="1200" spc="-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Tv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33400" y="552450"/>
            <a:ext cx="1905000" cy="466725"/>
          </a:xfrm>
          <a:prstGeom prst="rect">
            <a:avLst/>
          </a:prstGeom>
          <a:solidFill>
            <a:srgbClr val="FFFF00"/>
          </a:solidFill>
          <a:ln w="12700">
            <a:solidFill>
              <a:srgbClr val="000000"/>
            </a:solidFill>
          </a:ln>
        </p:spPr>
        <p:txBody>
          <a:bodyPr wrap="square" lIns="0" tIns="3810" rIns="0" bIns="0" rtlCol="0" vert="horz">
            <a:spAutoFit/>
          </a:bodyPr>
          <a:lstStyle/>
          <a:p>
            <a:pPr marL="262890" marR="21590" indent="-66040">
              <a:lnSpc>
                <a:spcPct val="100000"/>
              </a:lnSpc>
              <a:spcBef>
                <a:spcPts val="30"/>
              </a:spcBef>
            </a:pPr>
            <a:r>
              <a:rPr dirty="0" sz="1400" b="1">
                <a:latin typeface="Arial"/>
                <a:cs typeface="Arial"/>
              </a:rPr>
              <a:t>POINT </a:t>
            </a:r>
            <a:r>
              <a:rPr dirty="0" sz="1400" b="1">
                <a:solidFill>
                  <a:srgbClr val="FF0000"/>
                </a:solidFill>
                <a:latin typeface="Arial"/>
                <a:cs typeface="Arial"/>
              </a:rPr>
              <a:t>A </a:t>
            </a:r>
            <a:r>
              <a:rPr dirty="0" sz="1400" spc="-10" b="1">
                <a:latin typeface="Arial"/>
                <a:cs typeface="Arial"/>
              </a:rPr>
              <a:t>ABOVE</a:t>
            </a:r>
            <a:r>
              <a:rPr dirty="0" sz="1400" spc="-229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HP  </a:t>
            </a:r>
            <a:r>
              <a:rPr dirty="0" sz="1400" b="1">
                <a:latin typeface="Arial"/>
                <a:cs typeface="Arial"/>
              </a:rPr>
              <a:t>&amp; </a:t>
            </a:r>
            <a:r>
              <a:rPr dirty="0" sz="1400" spc="-5" b="1">
                <a:latin typeface="Arial"/>
                <a:cs typeface="Arial"/>
              </a:rPr>
              <a:t>INFRONT </a:t>
            </a:r>
            <a:r>
              <a:rPr dirty="0" sz="1400" b="1">
                <a:latin typeface="Arial"/>
                <a:cs typeface="Arial"/>
              </a:rPr>
              <a:t>OF</a:t>
            </a:r>
            <a:r>
              <a:rPr dirty="0" sz="1400" spc="-9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VP</a:t>
            </a:r>
            <a:endParaRPr sz="1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251575" y="504825"/>
            <a:ext cx="1905000" cy="457200"/>
          </a:xfrm>
          <a:prstGeom prst="rect">
            <a:avLst/>
          </a:prstGeom>
          <a:solidFill>
            <a:srgbClr val="FFFF00"/>
          </a:solidFill>
          <a:ln w="12700">
            <a:solidFill>
              <a:srgbClr val="000000"/>
            </a:solidFill>
          </a:ln>
        </p:spPr>
        <p:txBody>
          <a:bodyPr wrap="square" lIns="0" tIns="20955" rIns="0" bIns="0" rtlCol="0" vert="horz">
            <a:spAutoFit/>
          </a:bodyPr>
          <a:lstStyle/>
          <a:p>
            <a:pPr marL="168275" marR="181610" indent="160020">
              <a:lnSpc>
                <a:spcPct val="100000"/>
              </a:lnSpc>
              <a:spcBef>
                <a:spcPts val="165"/>
              </a:spcBef>
            </a:pPr>
            <a:r>
              <a:rPr dirty="0" sz="1400" b="1">
                <a:latin typeface="Arial"/>
                <a:cs typeface="Arial"/>
              </a:rPr>
              <a:t>POINT </a:t>
            </a:r>
            <a:r>
              <a:rPr dirty="0" sz="1400" b="1">
                <a:solidFill>
                  <a:srgbClr val="FF0000"/>
                </a:solidFill>
                <a:latin typeface="Arial"/>
                <a:cs typeface="Arial"/>
              </a:rPr>
              <a:t>A </a:t>
            </a:r>
            <a:r>
              <a:rPr dirty="0" sz="1400" b="1">
                <a:latin typeface="Arial"/>
                <a:cs typeface="Arial"/>
              </a:rPr>
              <a:t>IN </a:t>
            </a:r>
            <a:r>
              <a:rPr dirty="0" sz="1400" spc="-5" b="1">
                <a:latin typeface="Arial"/>
                <a:cs typeface="Arial"/>
              </a:rPr>
              <a:t>HP  </a:t>
            </a:r>
            <a:r>
              <a:rPr dirty="0" sz="1400" b="1">
                <a:latin typeface="Arial"/>
                <a:cs typeface="Arial"/>
              </a:rPr>
              <a:t>&amp; </a:t>
            </a:r>
            <a:r>
              <a:rPr dirty="0" sz="1400" spc="-5" b="1">
                <a:latin typeface="Arial"/>
                <a:cs typeface="Arial"/>
              </a:rPr>
              <a:t>INFRONT </a:t>
            </a:r>
            <a:r>
              <a:rPr dirty="0" sz="1400" b="1">
                <a:latin typeface="Arial"/>
                <a:cs typeface="Arial"/>
              </a:rPr>
              <a:t>OF</a:t>
            </a:r>
            <a:r>
              <a:rPr dirty="0" sz="1400" spc="-114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VP</a:t>
            </a:r>
            <a:endParaRPr sz="14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276600" y="538162"/>
            <a:ext cx="1905000" cy="481330"/>
          </a:xfrm>
          <a:prstGeom prst="rect">
            <a:avLst/>
          </a:prstGeom>
          <a:solidFill>
            <a:srgbClr val="FFFF00"/>
          </a:solidFill>
          <a:ln w="12700">
            <a:solidFill>
              <a:srgbClr val="000000"/>
            </a:solidFill>
          </a:ln>
        </p:spPr>
        <p:txBody>
          <a:bodyPr wrap="square" lIns="0" tIns="1905" rIns="0" bIns="0" rtlCol="0" vert="horz">
            <a:spAutoFit/>
          </a:bodyPr>
          <a:lstStyle/>
          <a:p>
            <a:pPr marL="639445" marR="97790" indent="-518159">
              <a:lnSpc>
                <a:spcPct val="100000"/>
              </a:lnSpc>
              <a:spcBef>
                <a:spcPts val="15"/>
              </a:spcBef>
            </a:pPr>
            <a:r>
              <a:rPr dirty="0" sz="1400" b="1">
                <a:latin typeface="Arial"/>
                <a:cs typeface="Arial"/>
              </a:rPr>
              <a:t>POINT </a:t>
            </a:r>
            <a:r>
              <a:rPr dirty="0" sz="1400" b="1">
                <a:solidFill>
                  <a:srgbClr val="FF0000"/>
                </a:solidFill>
                <a:latin typeface="Arial"/>
                <a:cs typeface="Arial"/>
              </a:rPr>
              <a:t>A </a:t>
            </a:r>
            <a:r>
              <a:rPr dirty="0" sz="1400" spc="-10" b="1">
                <a:latin typeface="Arial"/>
                <a:cs typeface="Arial"/>
              </a:rPr>
              <a:t>ABOVE</a:t>
            </a:r>
            <a:r>
              <a:rPr dirty="0" sz="1400" spc="-23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HP  </a:t>
            </a:r>
            <a:r>
              <a:rPr dirty="0" sz="1400" b="1">
                <a:latin typeface="Arial"/>
                <a:cs typeface="Arial"/>
              </a:rPr>
              <a:t>&amp; IN</a:t>
            </a:r>
            <a:r>
              <a:rPr dirty="0" sz="1400" spc="-3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VP</a:t>
            </a:r>
            <a:endParaRPr sz="1400">
              <a:latin typeface="Arial"/>
              <a:cs typeface="Arial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1145844" y="98806"/>
            <a:ext cx="6813550" cy="330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none" sz="2000" spc="-5" b="0">
                <a:solidFill>
                  <a:srgbClr val="D50092"/>
                </a:solidFill>
                <a:latin typeface="Arial Black"/>
                <a:cs typeface="Arial Black"/>
              </a:rPr>
              <a:t>PROJECTIONS </a:t>
            </a:r>
            <a:r>
              <a:rPr dirty="0" u="none" sz="2000" b="0">
                <a:solidFill>
                  <a:srgbClr val="D50092"/>
                </a:solidFill>
                <a:latin typeface="Arial Black"/>
                <a:cs typeface="Arial Black"/>
              </a:rPr>
              <a:t>OF A </a:t>
            </a:r>
            <a:r>
              <a:rPr dirty="0" u="none" sz="2000" spc="-5" b="0">
                <a:solidFill>
                  <a:srgbClr val="D50092"/>
                </a:solidFill>
                <a:latin typeface="Arial Black"/>
                <a:cs typeface="Arial Black"/>
              </a:rPr>
              <a:t>POINT IN </a:t>
            </a:r>
            <a:r>
              <a:rPr dirty="0" u="none" sz="2000" b="0">
                <a:solidFill>
                  <a:srgbClr val="D50092"/>
                </a:solidFill>
                <a:latin typeface="Arial Black"/>
                <a:cs typeface="Arial Black"/>
              </a:rPr>
              <a:t>FIRST</a:t>
            </a:r>
            <a:r>
              <a:rPr dirty="0" u="none" sz="2000" spc="-130" b="0">
                <a:solidFill>
                  <a:srgbClr val="D50092"/>
                </a:solidFill>
                <a:latin typeface="Arial Black"/>
                <a:cs typeface="Arial Black"/>
              </a:rPr>
              <a:t> </a:t>
            </a:r>
            <a:r>
              <a:rPr dirty="0" u="none" sz="2000" spc="-40" b="0">
                <a:solidFill>
                  <a:srgbClr val="D50092"/>
                </a:solidFill>
                <a:latin typeface="Arial Black"/>
                <a:cs typeface="Arial Black"/>
              </a:rPr>
              <a:t>QUADRANT.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225420" y="1476502"/>
            <a:ext cx="11938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5494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solidFill>
                  <a:srgbClr val="3333CC"/>
                </a:solidFill>
                <a:latin typeface="Arial"/>
                <a:cs typeface="Arial"/>
              </a:rPr>
              <a:t>PICTORIAL  </a:t>
            </a:r>
            <a:r>
              <a:rPr dirty="0" sz="1200" b="1">
                <a:solidFill>
                  <a:srgbClr val="3333CC"/>
                </a:solidFill>
                <a:latin typeface="Arial"/>
                <a:cs typeface="Arial"/>
              </a:rPr>
              <a:t>PRESE</a:t>
            </a:r>
            <a:r>
              <a:rPr dirty="0" sz="1200" spc="-5" b="1">
                <a:solidFill>
                  <a:srgbClr val="3333CC"/>
                </a:solidFill>
                <a:latin typeface="Arial"/>
                <a:cs typeface="Arial"/>
              </a:rPr>
              <a:t>N</a:t>
            </a:r>
            <a:r>
              <a:rPr dirty="0" sz="1200" spc="-95" b="1">
                <a:solidFill>
                  <a:srgbClr val="3333CC"/>
                </a:solidFill>
                <a:latin typeface="Arial"/>
                <a:cs typeface="Arial"/>
              </a:rPr>
              <a:t>T</a:t>
            </a:r>
            <a:r>
              <a:rPr dirty="0" sz="1200" spc="-130" b="1">
                <a:solidFill>
                  <a:srgbClr val="3333CC"/>
                </a:solidFill>
                <a:latin typeface="Arial"/>
                <a:cs typeface="Arial"/>
              </a:rPr>
              <a:t>A</a:t>
            </a:r>
            <a:r>
              <a:rPr dirty="0" sz="1200" spc="-5" b="1">
                <a:solidFill>
                  <a:srgbClr val="3333CC"/>
                </a:solidFill>
                <a:latin typeface="Arial"/>
                <a:cs typeface="Arial"/>
              </a:rPr>
              <a:t>TION</a:t>
            </a:r>
            <a:endParaRPr sz="12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267705" y="1481454"/>
            <a:ext cx="11938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5494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solidFill>
                  <a:srgbClr val="3333CC"/>
                </a:solidFill>
                <a:latin typeface="Arial"/>
                <a:cs typeface="Arial"/>
              </a:rPr>
              <a:t>PICTORIAL  </a:t>
            </a:r>
            <a:r>
              <a:rPr dirty="0" sz="1200" b="1">
                <a:solidFill>
                  <a:srgbClr val="3333CC"/>
                </a:solidFill>
                <a:latin typeface="Arial"/>
                <a:cs typeface="Arial"/>
              </a:rPr>
              <a:t>PRESE</a:t>
            </a:r>
            <a:r>
              <a:rPr dirty="0" sz="1200" spc="-5" b="1">
                <a:solidFill>
                  <a:srgbClr val="3333CC"/>
                </a:solidFill>
                <a:latin typeface="Arial"/>
                <a:cs typeface="Arial"/>
              </a:rPr>
              <a:t>N</a:t>
            </a:r>
            <a:r>
              <a:rPr dirty="0" sz="1200" spc="-95" b="1">
                <a:solidFill>
                  <a:srgbClr val="3333CC"/>
                </a:solidFill>
                <a:latin typeface="Arial"/>
                <a:cs typeface="Arial"/>
              </a:rPr>
              <a:t>T</a:t>
            </a:r>
            <a:r>
              <a:rPr dirty="0" sz="1200" spc="-130" b="1">
                <a:solidFill>
                  <a:srgbClr val="3333CC"/>
                </a:solidFill>
                <a:latin typeface="Arial"/>
                <a:cs typeface="Arial"/>
              </a:rPr>
              <a:t>A</a:t>
            </a:r>
            <a:r>
              <a:rPr dirty="0" sz="1200" spc="-5" b="1">
                <a:solidFill>
                  <a:srgbClr val="3333CC"/>
                </a:solidFill>
                <a:latin typeface="Arial"/>
                <a:cs typeface="Arial"/>
              </a:rPr>
              <a:t>TION</a:t>
            </a:r>
            <a:endParaRPr sz="12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241675" y="3458082"/>
            <a:ext cx="258889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52755" marR="5080" indent="-44069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FF0000"/>
                </a:solidFill>
                <a:latin typeface="Arial"/>
                <a:cs typeface="Arial"/>
              </a:rPr>
              <a:t>ORTHOGRAPHIC </a:t>
            </a:r>
            <a:r>
              <a:rPr dirty="0" sz="1200" spc="-20" b="1">
                <a:solidFill>
                  <a:srgbClr val="FF0000"/>
                </a:solidFill>
                <a:latin typeface="Arial"/>
                <a:cs typeface="Arial"/>
              </a:rPr>
              <a:t>PRESENTATIONS  </a:t>
            </a:r>
            <a:r>
              <a:rPr dirty="0" sz="1200" b="1">
                <a:solidFill>
                  <a:srgbClr val="FF0000"/>
                </a:solidFill>
                <a:latin typeface="Arial"/>
                <a:cs typeface="Arial"/>
              </a:rPr>
              <a:t>OF </a:t>
            </a:r>
            <a:r>
              <a:rPr dirty="0" sz="1200" spc="-15" b="1">
                <a:solidFill>
                  <a:srgbClr val="FF0000"/>
                </a:solidFill>
                <a:latin typeface="Arial"/>
                <a:cs typeface="Arial"/>
              </a:rPr>
              <a:t>ALL </a:t>
            </a:r>
            <a:r>
              <a:rPr dirty="0" sz="1200" spc="-10" b="1">
                <a:solidFill>
                  <a:srgbClr val="FF0000"/>
                </a:solidFill>
                <a:latin typeface="Arial"/>
                <a:cs typeface="Arial"/>
              </a:rPr>
              <a:t>ABOVE</a:t>
            </a:r>
            <a:r>
              <a:rPr dirty="0" sz="1200" spc="-4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FF0000"/>
                </a:solidFill>
                <a:latin typeface="Arial"/>
                <a:cs typeface="Arial"/>
              </a:rPr>
              <a:t>CASES.</a:t>
            </a:r>
            <a:endParaRPr sz="12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4413250" y="3803650"/>
            <a:ext cx="165100" cy="2413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3024123" y="3659632"/>
            <a:ext cx="216026" cy="2133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5822188" y="3667886"/>
            <a:ext cx="220599" cy="20561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688340" y="5452364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X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977644" y="5452364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Y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869950" y="4565650"/>
            <a:ext cx="1079500" cy="1993900"/>
            <a:chOff x="869950" y="4565650"/>
            <a:chExt cx="1079500" cy="1993900"/>
          </a:xfrm>
        </p:grpSpPr>
        <p:sp>
          <p:nvSpPr>
            <p:cNvPr id="34" name="object 34"/>
            <p:cNvSpPr/>
            <p:nvPr/>
          </p:nvSpPr>
          <p:spPr>
            <a:xfrm>
              <a:off x="876300" y="4572000"/>
              <a:ext cx="1066800" cy="990600"/>
            </a:xfrm>
            <a:custGeom>
              <a:avLst/>
              <a:gdLst/>
              <a:ahLst/>
              <a:cxnLst/>
              <a:rect l="l" t="t" r="r" b="b"/>
              <a:pathLst>
                <a:path w="1066800" h="990600">
                  <a:moveTo>
                    <a:pt x="1066800" y="0"/>
                  </a:moveTo>
                  <a:lnTo>
                    <a:pt x="0" y="0"/>
                  </a:lnTo>
                  <a:lnTo>
                    <a:pt x="0" y="990600"/>
                  </a:lnTo>
                  <a:lnTo>
                    <a:pt x="1066800" y="990600"/>
                  </a:lnTo>
                  <a:lnTo>
                    <a:pt x="1066800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876300" y="4572000"/>
              <a:ext cx="1066800" cy="990600"/>
            </a:xfrm>
            <a:custGeom>
              <a:avLst/>
              <a:gdLst/>
              <a:ahLst/>
              <a:cxnLst/>
              <a:rect l="l" t="t" r="r" b="b"/>
              <a:pathLst>
                <a:path w="1066800" h="990600">
                  <a:moveTo>
                    <a:pt x="0" y="990600"/>
                  </a:moveTo>
                  <a:lnTo>
                    <a:pt x="1066800" y="990600"/>
                  </a:lnTo>
                  <a:lnTo>
                    <a:pt x="1066800" y="0"/>
                  </a:lnTo>
                  <a:lnTo>
                    <a:pt x="0" y="0"/>
                  </a:lnTo>
                  <a:lnTo>
                    <a:pt x="0" y="990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876300" y="5562600"/>
              <a:ext cx="1066800" cy="990600"/>
            </a:xfrm>
            <a:custGeom>
              <a:avLst/>
              <a:gdLst/>
              <a:ahLst/>
              <a:cxnLst/>
              <a:rect l="l" t="t" r="r" b="b"/>
              <a:pathLst>
                <a:path w="1066800" h="990600">
                  <a:moveTo>
                    <a:pt x="1066800" y="0"/>
                  </a:moveTo>
                  <a:lnTo>
                    <a:pt x="0" y="0"/>
                  </a:lnTo>
                  <a:lnTo>
                    <a:pt x="0" y="990600"/>
                  </a:lnTo>
                  <a:lnTo>
                    <a:pt x="1066800" y="990600"/>
                  </a:lnTo>
                  <a:lnTo>
                    <a:pt x="1066800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876300" y="5562600"/>
              <a:ext cx="1066800" cy="990600"/>
            </a:xfrm>
            <a:custGeom>
              <a:avLst/>
              <a:gdLst/>
              <a:ahLst/>
              <a:cxnLst/>
              <a:rect l="l" t="t" r="r" b="b"/>
              <a:pathLst>
                <a:path w="1066800" h="990600">
                  <a:moveTo>
                    <a:pt x="0" y="990600"/>
                  </a:moveTo>
                  <a:lnTo>
                    <a:pt x="1066800" y="990600"/>
                  </a:lnTo>
                  <a:lnTo>
                    <a:pt x="1066800" y="0"/>
                  </a:lnTo>
                  <a:lnTo>
                    <a:pt x="0" y="0"/>
                  </a:lnTo>
                  <a:lnTo>
                    <a:pt x="0" y="990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1447800" y="5086350"/>
              <a:ext cx="0" cy="990600"/>
            </a:xfrm>
            <a:custGeom>
              <a:avLst/>
              <a:gdLst/>
              <a:ahLst/>
              <a:cxnLst/>
              <a:rect l="l" t="t" r="r" b="b"/>
              <a:pathLst>
                <a:path w="0" h="990600">
                  <a:moveTo>
                    <a:pt x="0" y="0"/>
                  </a:moveTo>
                  <a:lnTo>
                    <a:pt x="0" y="9906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9" name="object 39"/>
          <p:cNvSpPr txBox="1"/>
          <p:nvPr/>
        </p:nvSpPr>
        <p:spPr>
          <a:xfrm>
            <a:off x="1298194" y="5952540"/>
            <a:ext cx="10477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260094" y="4933315"/>
            <a:ext cx="16446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a’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800100" y="5080000"/>
            <a:ext cx="1219200" cy="1079500"/>
            <a:chOff x="800100" y="5080000"/>
            <a:chExt cx="1219200" cy="1079500"/>
          </a:xfrm>
        </p:grpSpPr>
        <p:sp>
          <p:nvSpPr>
            <p:cNvPr id="42" name="object 42"/>
            <p:cNvSpPr/>
            <p:nvPr/>
          </p:nvSpPr>
          <p:spPr>
            <a:xfrm>
              <a:off x="1393825" y="5080000"/>
              <a:ext cx="88900" cy="8890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1403350" y="6070600"/>
              <a:ext cx="88900" cy="8890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800100" y="5562600"/>
              <a:ext cx="1219200" cy="0"/>
            </a:xfrm>
            <a:custGeom>
              <a:avLst/>
              <a:gdLst/>
              <a:ahLst/>
              <a:cxnLst/>
              <a:rect l="l" t="t" r="r" b="b"/>
              <a:pathLst>
                <a:path w="1219200" h="0">
                  <a:moveTo>
                    <a:pt x="0" y="0"/>
                  </a:moveTo>
                  <a:lnTo>
                    <a:pt x="1219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" name="object 45"/>
          <p:cNvSpPr txBox="1"/>
          <p:nvPr/>
        </p:nvSpPr>
        <p:spPr>
          <a:xfrm>
            <a:off x="872744" y="4523613"/>
            <a:ext cx="26352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latin typeface="Arial"/>
                <a:cs typeface="Arial"/>
              </a:rPr>
              <a:t>VP</a:t>
            </a:r>
            <a:endParaRPr sz="14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872744" y="6352743"/>
            <a:ext cx="27178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latin typeface="Arial"/>
                <a:cs typeface="Arial"/>
              </a:rPr>
              <a:t>HP</a:t>
            </a:r>
            <a:endParaRPr sz="14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736975" y="5452364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X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026278" y="5452364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Y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3917950" y="4565650"/>
            <a:ext cx="1079500" cy="1993900"/>
            <a:chOff x="3917950" y="4565650"/>
            <a:chExt cx="1079500" cy="1993900"/>
          </a:xfrm>
        </p:grpSpPr>
        <p:sp>
          <p:nvSpPr>
            <p:cNvPr id="50" name="object 50"/>
            <p:cNvSpPr/>
            <p:nvPr/>
          </p:nvSpPr>
          <p:spPr>
            <a:xfrm>
              <a:off x="3924300" y="4572000"/>
              <a:ext cx="1066800" cy="990600"/>
            </a:xfrm>
            <a:custGeom>
              <a:avLst/>
              <a:gdLst/>
              <a:ahLst/>
              <a:cxnLst/>
              <a:rect l="l" t="t" r="r" b="b"/>
              <a:pathLst>
                <a:path w="1066800" h="990600">
                  <a:moveTo>
                    <a:pt x="1066800" y="0"/>
                  </a:moveTo>
                  <a:lnTo>
                    <a:pt x="0" y="0"/>
                  </a:lnTo>
                  <a:lnTo>
                    <a:pt x="0" y="990600"/>
                  </a:lnTo>
                  <a:lnTo>
                    <a:pt x="1066800" y="990600"/>
                  </a:lnTo>
                  <a:lnTo>
                    <a:pt x="1066800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3924300" y="4572000"/>
              <a:ext cx="1066800" cy="990600"/>
            </a:xfrm>
            <a:custGeom>
              <a:avLst/>
              <a:gdLst/>
              <a:ahLst/>
              <a:cxnLst/>
              <a:rect l="l" t="t" r="r" b="b"/>
              <a:pathLst>
                <a:path w="1066800" h="990600">
                  <a:moveTo>
                    <a:pt x="0" y="990600"/>
                  </a:moveTo>
                  <a:lnTo>
                    <a:pt x="1066800" y="990600"/>
                  </a:lnTo>
                  <a:lnTo>
                    <a:pt x="1066800" y="0"/>
                  </a:lnTo>
                  <a:lnTo>
                    <a:pt x="0" y="0"/>
                  </a:lnTo>
                  <a:lnTo>
                    <a:pt x="0" y="990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3924300" y="5562600"/>
              <a:ext cx="1066800" cy="990600"/>
            </a:xfrm>
            <a:custGeom>
              <a:avLst/>
              <a:gdLst/>
              <a:ahLst/>
              <a:cxnLst/>
              <a:rect l="l" t="t" r="r" b="b"/>
              <a:pathLst>
                <a:path w="1066800" h="990600">
                  <a:moveTo>
                    <a:pt x="1066800" y="0"/>
                  </a:moveTo>
                  <a:lnTo>
                    <a:pt x="0" y="0"/>
                  </a:lnTo>
                  <a:lnTo>
                    <a:pt x="0" y="990600"/>
                  </a:lnTo>
                  <a:lnTo>
                    <a:pt x="1066800" y="990600"/>
                  </a:lnTo>
                  <a:lnTo>
                    <a:pt x="1066800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3924300" y="5562600"/>
              <a:ext cx="1066800" cy="990600"/>
            </a:xfrm>
            <a:custGeom>
              <a:avLst/>
              <a:gdLst/>
              <a:ahLst/>
              <a:cxnLst/>
              <a:rect l="l" t="t" r="r" b="b"/>
              <a:pathLst>
                <a:path w="1066800" h="990600">
                  <a:moveTo>
                    <a:pt x="0" y="990600"/>
                  </a:moveTo>
                  <a:lnTo>
                    <a:pt x="1066800" y="990600"/>
                  </a:lnTo>
                  <a:lnTo>
                    <a:pt x="1066800" y="0"/>
                  </a:lnTo>
                  <a:lnTo>
                    <a:pt x="0" y="0"/>
                  </a:lnTo>
                  <a:lnTo>
                    <a:pt x="0" y="990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4495800" y="5105400"/>
              <a:ext cx="0" cy="457200"/>
            </a:xfrm>
            <a:custGeom>
              <a:avLst/>
              <a:gdLst/>
              <a:ahLst/>
              <a:cxnLst/>
              <a:rect l="l" t="t" r="r" b="b"/>
              <a:pathLst>
                <a:path w="0" h="457200">
                  <a:moveTo>
                    <a:pt x="0" y="0"/>
                  </a:moveTo>
                  <a:lnTo>
                    <a:pt x="0" y="4572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5" name="object 55"/>
          <p:cNvSpPr txBox="1"/>
          <p:nvPr/>
        </p:nvSpPr>
        <p:spPr>
          <a:xfrm>
            <a:off x="4308475" y="4933315"/>
            <a:ext cx="16446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a’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3838575" y="5080000"/>
            <a:ext cx="1238250" cy="492125"/>
            <a:chOff x="3838575" y="5080000"/>
            <a:chExt cx="1238250" cy="492125"/>
          </a:xfrm>
        </p:grpSpPr>
        <p:sp>
          <p:nvSpPr>
            <p:cNvPr id="57" name="object 57"/>
            <p:cNvSpPr/>
            <p:nvPr/>
          </p:nvSpPr>
          <p:spPr>
            <a:xfrm>
              <a:off x="4441825" y="5080000"/>
              <a:ext cx="88900" cy="8890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3848100" y="5562600"/>
              <a:ext cx="1219200" cy="0"/>
            </a:xfrm>
            <a:custGeom>
              <a:avLst/>
              <a:gdLst/>
              <a:ahLst/>
              <a:cxnLst/>
              <a:rect l="l" t="t" r="r" b="b"/>
              <a:pathLst>
                <a:path w="1219200" h="0">
                  <a:moveTo>
                    <a:pt x="0" y="0"/>
                  </a:moveTo>
                  <a:lnTo>
                    <a:pt x="1219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9" name="object 59"/>
          <p:cNvSpPr txBox="1"/>
          <p:nvPr/>
        </p:nvSpPr>
        <p:spPr>
          <a:xfrm>
            <a:off x="3920997" y="4523613"/>
            <a:ext cx="26352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latin typeface="Arial"/>
                <a:cs typeface="Arial"/>
              </a:rPr>
              <a:t>VP</a:t>
            </a:r>
            <a:endParaRPr sz="14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3933697" y="6352743"/>
            <a:ext cx="259079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latin typeface="Arial"/>
                <a:cs typeface="Arial"/>
              </a:rPr>
              <a:t>HP</a:t>
            </a:r>
            <a:endParaRPr sz="140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4359275" y="5482539"/>
            <a:ext cx="9207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4451350" y="5518150"/>
            <a:ext cx="88900" cy="889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 txBox="1"/>
          <p:nvPr/>
        </p:nvSpPr>
        <p:spPr>
          <a:xfrm>
            <a:off x="6785229" y="5452364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X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8074532" y="5452364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Y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65" name="object 65"/>
          <p:cNvGrpSpPr/>
          <p:nvPr/>
        </p:nvGrpSpPr>
        <p:grpSpPr>
          <a:xfrm>
            <a:off x="6965950" y="4565650"/>
            <a:ext cx="1079500" cy="1993900"/>
            <a:chOff x="6965950" y="4565650"/>
            <a:chExt cx="1079500" cy="1993900"/>
          </a:xfrm>
        </p:grpSpPr>
        <p:sp>
          <p:nvSpPr>
            <p:cNvPr id="66" name="object 66"/>
            <p:cNvSpPr/>
            <p:nvPr/>
          </p:nvSpPr>
          <p:spPr>
            <a:xfrm>
              <a:off x="6972300" y="4572000"/>
              <a:ext cx="1066800" cy="990600"/>
            </a:xfrm>
            <a:custGeom>
              <a:avLst/>
              <a:gdLst/>
              <a:ahLst/>
              <a:cxnLst/>
              <a:rect l="l" t="t" r="r" b="b"/>
              <a:pathLst>
                <a:path w="1066800" h="990600">
                  <a:moveTo>
                    <a:pt x="1066800" y="0"/>
                  </a:moveTo>
                  <a:lnTo>
                    <a:pt x="0" y="0"/>
                  </a:lnTo>
                  <a:lnTo>
                    <a:pt x="0" y="990600"/>
                  </a:lnTo>
                  <a:lnTo>
                    <a:pt x="1066800" y="990600"/>
                  </a:lnTo>
                  <a:lnTo>
                    <a:pt x="1066800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6972300" y="4572000"/>
              <a:ext cx="1066800" cy="990600"/>
            </a:xfrm>
            <a:custGeom>
              <a:avLst/>
              <a:gdLst/>
              <a:ahLst/>
              <a:cxnLst/>
              <a:rect l="l" t="t" r="r" b="b"/>
              <a:pathLst>
                <a:path w="1066800" h="990600">
                  <a:moveTo>
                    <a:pt x="0" y="990600"/>
                  </a:moveTo>
                  <a:lnTo>
                    <a:pt x="1066800" y="990600"/>
                  </a:lnTo>
                  <a:lnTo>
                    <a:pt x="1066800" y="0"/>
                  </a:lnTo>
                  <a:lnTo>
                    <a:pt x="0" y="0"/>
                  </a:lnTo>
                  <a:lnTo>
                    <a:pt x="0" y="990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6972300" y="5562600"/>
              <a:ext cx="1066800" cy="990600"/>
            </a:xfrm>
            <a:custGeom>
              <a:avLst/>
              <a:gdLst/>
              <a:ahLst/>
              <a:cxnLst/>
              <a:rect l="l" t="t" r="r" b="b"/>
              <a:pathLst>
                <a:path w="1066800" h="990600">
                  <a:moveTo>
                    <a:pt x="1066800" y="0"/>
                  </a:moveTo>
                  <a:lnTo>
                    <a:pt x="0" y="0"/>
                  </a:lnTo>
                  <a:lnTo>
                    <a:pt x="0" y="990600"/>
                  </a:lnTo>
                  <a:lnTo>
                    <a:pt x="1066800" y="990600"/>
                  </a:lnTo>
                  <a:lnTo>
                    <a:pt x="1066800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6972300" y="5562600"/>
              <a:ext cx="1066800" cy="990600"/>
            </a:xfrm>
            <a:custGeom>
              <a:avLst/>
              <a:gdLst/>
              <a:ahLst/>
              <a:cxnLst/>
              <a:rect l="l" t="t" r="r" b="b"/>
              <a:pathLst>
                <a:path w="1066800" h="990600">
                  <a:moveTo>
                    <a:pt x="0" y="990600"/>
                  </a:moveTo>
                  <a:lnTo>
                    <a:pt x="1066800" y="990600"/>
                  </a:lnTo>
                  <a:lnTo>
                    <a:pt x="1066800" y="0"/>
                  </a:lnTo>
                  <a:lnTo>
                    <a:pt x="0" y="0"/>
                  </a:lnTo>
                  <a:lnTo>
                    <a:pt x="0" y="990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7543800" y="5492750"/>
              <a:ext cx="0" cy="666750"/>
            </a:xfrm>
            <a:custGeom>
              <a:avLst/>
              <a:gdLst/>
              <a:ahLst/>
              <a:cxnLst/>
              <a:rect l="l" t="t" r="r" b="b"/>
              <a:pathLst>
                <a:path w="0" h="666750">
                  <a:moveTo>
                    <a:pt x="0" y="0"/>
                  </a:moveTo>
                  <a:lnTo>
                    <a:pt x="0" y="66675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1" name="object 71"/>
          <p:cNvSpPr txBox="1"/>
          <p:nvPr/>
        </p:nvSpPr>
        <p:spPr>
          <a:xfrm>
            <a:off x="7395209" y="5952540"/>
            <a:ext cx="10477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72" name="object 72"/>
          <p:cNvGrpSpPr/>
          <p:nvPr/>
        </p:nvGrpSpPr>
        <p:grpSpPr>
          <a:xfrm>
            <a:off x="6886575" y="5553075"/>
            <a:ext cx="1238250" cy="606425"/>
            <a:chOff x="6886575" y="5553075"/>
            <a:chExt cx="1238250" cy="606425"/>
          </a:xfrm>
        </p:grpSpPr>
        <p:sp>
          <p:nvSpPr>
            <p:cNvPr id="73" name="object 73"/>
            <p:cNvSpPr/>
            <p:nvPr/>
          </p:nvSpPr>
          <p:spPr>
            <a:xfrm>
              <a:off x="7499350" y="6070600"/>
              <a:ext cx="88900" cy="8890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6896100" y="5562600"/>
              <a:ext cx="1219200" cy="0"/>
            </a:xfrm>
            <a:custGeom>
              <a:avLst/>
              <a:gdLst/>
              <a:ahLst/>
              <a:cxnLst/>
              <a:rect l="l" t="t" r="r" b="b"/>
              <a:pathLst>
                <a:path w="1219200" h="0">
                  <a:moveTo>
                    <a:pt x="0" y="0"/>
                  </a:moveTo>
                  <a:lnTo>
                    <a:pt x="1219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5" name="object 75"/>
          <p:cNvSpPr txBox="1"/>
          <p:nvPr/>
        </p:nvSpPr>
        <p:spPr>
          <a:xfrm>
            <a:off x="6982332" y="4523613"/>
            <a:ext cx="25082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latin typeface="Arial"/>
                <a:cs typeface="Arial"/>
              </a:rPr>
              <a:t>VP</a:t>
            </a:r>
            <a:endParaRPr sz="1400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6969632" y="6352743"/>
            <a:ext cx="27178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latin typeface="Arial"/>
                <a:cs typeface="Arial"/>
              </a:rPr>
              <a:t>HP</a:t>
            </a:r>
            <a:endParaRPr sz="140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7395082" y="5342890"/>
            <a:ext cx="15176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a’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8" name="object 78"/>
          <p:cNvSpPr/>
          <p:nvPr/>
        </p:nvSpPr>
        <p:spPr>
          <a:xfrm>
            <a:off x="7489825" y="5508625"/>
            <a:ext cx="88900" cy="889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 txBox="1"/>
          <p:nvPr/>
        </p:nvSpPr>
        <p:spPr>
          <a:xfrm>
            <a:off x="993444" y="4067936"/>
            <a:ext cx="93345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5" b="1" i="1">
                <a:latin typeface="Arial"/>
                <a:cs typeface="Arial"/>
              </a:rPr>
              <a:t>Fv above</a:t>
            </a:r>
            <a:r>
              <a:rPr dirty="0" sz="1200" spc="-75" b="1" i="1">
                <a:latin typeface="Arial"/>
                <a:cs typeface="Arial"/>
              </a:rPr>
              <a:t> </a:t>
            </a:r>
            <a:r>
              <a:rPr dirty="0" sz="1200" spc="-20" b="1" i="1">
                <a:latin typeface="Arial"/>
                <a:cs typeface="Arial"/>
              </a:rPr>
              <a:t>xy,  </a:t>
            </a:r>
            <a:r>
              <a:rPr dirty="0" sz="1200" spc="-5" b="1" i="1">
                <a:latin typeface="Arial"/>
                <a:cs typeface="Arial"/>
              </a:rPr>
              <a:t>Tv </a:t>
            </a:r>
            <a:r>
              <a:rPr dirty="0" sz="1200" b="1" i="1">
                <a:latin typeface="Arial"/>
                <a:cs typeface="Arial"/>
              </a:rPr>
              <a:t>below</a:t>
            </a:r>
            <a:r>
              <a:rPr dirty="0" sz="1200" spc="-75" b="1" i="1">
                <a:latin typeface="Arial"/>
                <a:cs typeface="Arial"/>
              </a:rPr>
              <a:t> </a:t>
            </a:r>
            <a:r>
              <a:rPr dirty="0" sz="1200" spc="-20" b="1" i="1">
                <a:latin typeface="Arial"/>
                <a:cs typeface="Arial"/>
              </a:rPr>
              <a:t>xy.</a:t>
            </a:r>
            <a:endParaRPr sz="1200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3969258" y="4067936"/>
            <a:ext cx="93345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7160" marR="5080" indent="-125095">
              <a:lnSpc>
                <a:spcPct val="100000"/>
              </a:lnSpc>
              <a:spcBef>
                <a:spcPts val="100"/>
              </a:spcBef>
            </a:pPr>
            <a:r>
              <a:rPr dirty="0" sz="1200" spc="-5" b="1" i="1">
                <a:latin typeface="Arial"/>
                <a:cs typeface="Arial"/>
              </a:rPr>
              <a:t>Fv above</a:t>
            </a:r>
            <a:r>
              <a:rPr dirty="0" sz="1200" spc="-75" b="1" i="1">
                <a:latin typeface="Arial"/>
                <a:cs typeface="Arial"/>
              </a:rPr>
              <a:t> </a:t>
            </a:r>
            <a:r>
              <a:rPr dirty="0" sz="1200" spc="-20" b="1" i="1">
                <a:latin typeface="Arial"/>
                <a:cs typeface="Arial"/>
              </a:rPr>
              <a:t>xy,  </a:t>
            </a:r>
            <a:r>
              <a:rPr dirty="0" sz="1200" spc="-5" b="1" i="1">
                <a:latin typeface="Arial"/>
                <a:cs typeface="Arial"/>
              </a:rPr>
              <a:t>Tv </a:t>
            </a:r>
            <a:r>
              <a:rPr dirty="0" sz="1200" b="1" i="1">
                <a:latin typeface="Arial"/>
                <a:cs typeface="Arial"/>
              </a:rPr>
              <a:t>on</a:t>
            </a:r>
            <a:r>
              <a:rPr dirty="0" sz="1200" spc="-25" b="1" i="1">
                <a:latin typeface="Arial"/>
                <a:cs typeface="Arial"/>
              </a:rPr>
              <a:t> </a:t>
            </a:r>
            <a:r>
              <a:rPr dirty="0" sz="1200" spc="-20" b="1" i="1">
                <a:latin typeface="Arial"/>
                <a:cs typeface="Arial"/>
              </a:rPr>
              <a:t>xy.</a:t>
            </a:r>
            <a:endParaRPr sz="1200">
              <a:latin typeface="Arial"/>
              <a:cs typeface="Arial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6985761" y="4067936"/>
            <a:ext cx="9271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21920">
              <a:lnSpc>
                <a:spcPct val="100000"/>
              </a:lnSpc>
              <a:spcBef>
                <a:spcPts val="100"/>
              </a:spcBef>
            </a:pPr>
            <a:r>
              <a:rPr dirty="0" sz="1200" spc="-5" b="1" i="1">
                <a:latin typeface="Arial"/>
                <a:cs typeface="Arial"/>
              </a:rPr>
              <a:t>Fv </a:t>
            </a:r>
            <a:r>
              <a:rPr dirty="0" sz="1200" b="1" i="1">
                <a:latin typeface="Arial"/>
                <a:cs typeface="Arial"/>
              </a:rPr>
              <a:t>on </a:t>
            </a:r>
            <a:r>
              <a:rPr dirty="0" sz="1200" spc="-20" b="1" i="1">
                <a:latin typeface="Arial"/>
                <a:cs typeface="Arial"/>
              </a:rPr>
              <a:t>xy,  </a:t>
            </a:r>
            <a:r>
              <a:rPr dirty="0" sz="1200" spc="-5" b="1" i="1">
                <a:latin typeface="Arial"/>
                <a:cs typeface="Arial"/>
              </a:rPr>
              <a:t>Tv </a:t>
            </a:r>
            <a:r>
              <a:rPr dirty="0" sz="1200" b="1" i="1">
                <a:latin typeface="Arial"/>
                <a:cs typeface="Arial"/>
              </a:rPr>
              <a:t>below</a:t>
            </a:r>
            <a:r>
              <a:rPr dirty="0" sz="1200" spc="-80" b="1" i="1">
                <a:latin typeface="Arial"/>
                <a:cs typeface="Arial"/>
              </a:rPr>
              <a:t> </a:t>
            </a:r>
            <a:r>
              <a:rPr dirty="0" sz="1200" spc="-20" b="1" i="1">
                <a:latin typeface="Arial"/>
                <a:cs typeface="Arial"/>
              </a:rPr>
              <a:t>xy.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82" name="object 82"/>
          <p:cNvGrpSpPr/>
          <p:nvPr/>
        </p:nvGrpSpPr>
        <p:grpSpPr>
          <a:xfrm>
            <a:off x="8010525" y="39687"/>
            <a:ext cx="1109980" cy="195580"/>
            <a:chOff x="8010525" y="39687"/>
            <a:chExt cx="1109980" cy="195580"/>
          </a:xfrm>
        </p:grpSpPr>
        <p:sp>
          <p:nvSpPr>
            <p:cNvPr id="83" name="object 83"/>
            <p:cNvSpPr/>
            <p:nvPr/>
          </p:nvSpPr>
          <p:spPr>
            <a:xfrm>
              <a:off x="8016875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8056753" y="77469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/>
            <p:cNvSpPr/>
            <p:nvPr/>
          </p:nvSpPr>
          <p:spPr>
            <a:xfrm>
              <a:off x="80168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91313" y="22796"/>
                  </a:moveTo>
                  <a:lnTo>
                    <a:pt x="116967" y="48450"/>
                  </a:lnTo>
                  <a:lnTo>
                    <a:pt x="116967" y="31432"/>
                  </a:lnTo>
                  <a:lnTo>
                    <a:pt x="134111" y="31432"/>
                  </a:lnTo>
                  <a:lnTo>
                    <a:pt x="134111" y="65595"/>
                  </a:lnTo>
                  <a:lnTo>
                    <a:pt x="159766" y="91249"/>
                  </a:lnTo>
                  <a:lnTo>
                    <a:pt x="142621" y="91249"/>
                  </a:lnTo>
                  <a:lnTo>
                    <a:pt x="142621" y="159702"/>
                  </a:lnTo>
                  <a:lnTo>
                    <a:pt x="39877" y="159702"/>
                  </a:lnTo>
                  <a:lnTo>
                    <a:pt x="39877" y="91249"/>
                  </a:lnTo>
                  <a:lnTo>
                    <a:pt x="22859" y="91249"/>
                  </a:lnTo>
                  <a:lnTo>
                    <a:pt x="91313" y="22796"/>
                  </a:lnTo>
                  <a:close/>
                </a:path>
                <a:path w="182879" h="182879">
                  <a:moveTo>
                    <a:pt x="116967" y="48450"/>
                  </a:moveTo>
                  <a:lnTo>
                    <a:pt x="134111" y="65595"/>
                  </a:lnTo>
                </a:path>
                <a:path w="182879" h="182879">
                  <a:moveTo>
                    <a:pt x="142621" y="91249"/>
                  </a:moveTo>
                  <a:lnTo>
                    <a:pt x="39877" y="91249"/>
                  </a:lnTo>
                </a:path>
                <a:path w="182879" h="182879">
                  <a:moveTo>
                    <a:pt x="82676" y="159702"/>
                  </a:moveTo>
                  <a:lnTo>
                    <a:pt x="82676" y="125539"/>
                  </a:lnTo>
                  <a:lnTo>
                    <a:pt x="99822" y="125539"/>
                  </a:lnTo>
                  <a:lnTo>
                    <a:pt x="99822" y="159702"/>
                  </a:lnTo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8382000" y="461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/>
            <p:cNvSpPr/>
            <p:nvPr/>
          </p:nvSpPr>
          <p:spPr>
            <a:xfrm>
              <a:off x="8382000" y="46037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23622" y="91249"/>
                  </a:moveTo>
                  <a:lnTo>
                    <a:pt x="160527" y="22796"/>
                  </a:lnTo>
                  <a:lnTo>
                    <a:pt x="160527" y="159702"/>
                  </a:lnTo>
                  <a:lnTo>
                    <a:pt x="23622" y="91249"/>
                  </a:lnTo>
                  <a:close/>
                </a:path>
                <a:path w="184150" h="182879">
                  <a:moveTo>
                    <a:pt x="0" y="182562"/>
                  </a:moveTo>
                  <a:lnTo>
                    <a:pt x="184150" y="182562"/>
                  </a:lnTo>
                  <a:lnTo>
                    <a:pt x="184150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/>
            <p:cNvSpPr/>
            <p:nvPr/>
          </p:nvSpPr>
          <p:spPr>
            <a:xfrm>
              <a:off x="8566150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/>
            <p:cNvSpPr/>
            <p:nvPr/>
          </p:nvSpPr>
          <p:spPr>
            <a:xfrm>
              <a:off x="8566150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59766" y="91249"/>
                  </a:moveTo>
                  <a:lnTo>
                    <a:pt x="22859" y="159702"/>
                  </a:lnTo>
                  <a:lnTo>
                    <a:pt x="22859" y="22796"/>
                  </a:lnTo>
                  <a:lnTo>
                    <a:pt x="159766" y="91249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/>
            <p:cNvSpPr/>
            <p:nvPr/>
          </p:nvSpPr>
          <p:spPr>
            <a:xfrm>
              <a:off x="8199501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8199501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57023" y="91249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57023" y="91249"/>
                  </a:lnTo>
                  <a:close/>
                </a:path>
                <a:path w="182879" h="182879">
                  <a:moveTo>
                    <a:pt x="39877" y="22796"/>
                  </a:moveTo>
                  <a:lnTo>
                    <a:pt x="39877" y="159702"/>
                  </a:lnTo>
                  <a:lnTo>
                    <a:pt x="22732" y="159702"/>
                  </a:lnTo>
                  <a:lnTo>
                    <a:pt x="22732" y="22796"/>
                  </a:lnTo>
                  <a:lnTo>
                    <a:pt x="39877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/>
            <p:cNvSpPr/>
            <p:nvPr/>
          </p:nvSpPr>
          <p:spPr>
            <a:xfrm>
              <a:off x="8748776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/>
            <p:cNvSpPr/>
            <p:nvPr/>
          </p:nvSpPr>
          <p:spPr>
            <a:xfrm>
              <a:off x="8748776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25475" y="91249"/>
                  </a:moveTo>
                  <a:lnTo>
                    <a:pt x="22732" y="159702"/>
                  </a:lnTo>
                  <a:lnTo>
                    <a:pt x="22732" y="22796"/>
                  </a:lnTo>
                  <a:lnTo>
                    <a:pt x="125475" y="91249"/>
                  </a:lnTo>
                  <a:close/>
                </a:path>
                <a:path w="182879" h="182879">
                  <a:moveTo>
                    <a:pt x="142621" y="22796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142621" y="159702"/>
                  </a:lnTo>
                  <a:lnTo>
                    <a:pt x="142621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562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56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22044" y="2472690"/>
            <a:ext cx="6615430" cy="38798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572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00FFFF"/>
                </a:solidFill>
                <a:latin typeface="Arial Black"/>
                <a:cs typeface="Arial Black"/>
              </a:rPr>
              <a:t>SIMPLE </a:t>
            </a:r>
            <a:r>
              <a:rPr dirty="0" sz="1800">
                <a:solidFill>
                  <a:srgbClr val="00FFFF"/>
                </a:solidFill>
                <a:latin typeface="Arial Black"/>
                <a:cs typeface="Arial Black"/>
              </a:rPr>
              <a:t>CASES OF </a:t>
            </a:r>
            <a:r>
              <a:rPr dirty="0" sz="1800" spc="-5">
                <a:solidFill>
                  <a:srgbClr val="00FFFF"/>
                </a:solidFill>
                <a:latin typeface="Arial Black"/>
                <a:cs typeface="Arial Black"/>
              </a:rPr>
              <a:t>THE</a:t>
            </a:r>
            <a:r>
              <a:rPr dirty="0" sz="1800" spc="-25">
                <a:solidFill>
                  <a:srgbClr val="00FFFF"/>
                </a:solidFill>
                <a:latin typeface="Arial Black"/>
                <a:cs typeface="Arial Black"/>
              </a:rPr>
              <a:t> </a:t>
            </a:r>
            <a:r>
              <a:rPr dirty="0" sz="1800">
                <a:solidFill>
                  <a:srgbClr val="00FFFF"/>
                </a:solidFill>
                <a:latin typeface="Arial Black"/>
                <a:cs typeface="Arial Black"/>
              </a:rPr>
              <a:t>LINE</a:t>
            </a:r>
            <a:endParaRPr sz="1800">
              <a:latin typeface="Arial Black"/>
              <a:cs typeface="Arial Black"/>
            </a:endParaRPr>
          </a:p>
          <a:p>
            <a:pPr marL="469265" indent="-457200">
              <a:lnSpc>
                <a:spcPct val="100000"/>
              </a:lnSpc>
              <a:spcBef>
                <a:spcPts val="134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dirty="0" sz="1600" spc="-5" b="1">
                <a:solidFill>
                  <a:srgbClr val="FFFF00"/>
                </a:solidFill>
                <a:latin typeface="Arial"/>
                <a:cs typeface="Arial"/>
              </a:rPr>
              <a:t>A </a:t>
            </a:r>
            <a:r>
              <a:rPr dirty="0" sz="1600" spc="-10" b="1">
                <a:solidFill>
                  <a:srgbClr val="FFFF00"/>
                </a:solidFill>
                <a:latin typeface="Arial"/>
                <a:cs typeface="Arial"/>
              </a:rPr>
              <a:t>VERTICAL </a:t>
            </a:r>
            <a:r>
              <a:rPr dirty="0" sz="1600" spc="-5" b="1">
                <a:solidFill>
                  <a:srgbClr val="FFFF00"/>
                </a:solidFill>
                <a:latin typeface="Arial"/>
                <a:cs typeface="Arial"/>
              </a:rPr>
              <a:t>LINE ( LINE </a:t>
            </a:r>
            <a:r>
              <a:rPr dirty="0" sz="1600" spc="-10" b="1">
                <a:solidFill>
                  <a:srgbClr val="FFFF00"/>
                </a:solidFill>
                <a:latin typeface="Arial"/>
                <a:cs typeface="Arial"/>
              </a:rPr>
              <a:t>PERPENDICULAR </a:t>
            </a:r>
            <a:r>
              <a:rPr dirty="0" sz="1600" spc="-20" b="1">
                <a:solidFill>
                  <a:srgbClr val="FFFF00"/>
                </a:solidFill>
                <a:latin typeface="Arial"/>
                <a:cs typeface="Arial"/>
              </a:rPr>
              <a:t>TO </a:t>
            </a:r>
            <a:r>
              <a:rPr dirty="0" sz="1600" spc="-5" b="1">
                <a:solidFill>
                  <a:srgbClr val="FFFF00"/>
                </a:solidFill>
                <a:latin typeface="Arial"/>
                <a:cs typeface="Arial"/>
              </a:rPr>
              <a:t>HP &amp; // </a:t>
            </a:r>
            <a:r>
              <a:rPr dirty="0" sz="1600" spc="-20" b="1">
                <a:solidFill>
                  <a:srgbClr val="FFFF00"/>
                </a:solidFill>
                <a:latin typeface="Arial"/>
                <a:cs typeface="Arial"/>
              </a:rPr>
              <a:t>TO</a:t>
            </a:r>
            <a:r>
              <a:rPr dirty="0" sz="1600" spc="5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FFFF00"/>
                </a:solidFill>
                <a:latin typeface="Arial"/>
                <a:cs typeface="Arial"/>
              </a:rPr>
              <a:t>VP)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FFFF00"/>
              </a:buClr>
              <a:buFont typeface="Arial"/>
              <a:buAutoNum type="arabicPeriod"/>
            </a:pPr>
            <a:endParaRPr sz="1650">
              <a:latin typeface="Arial"/>
              <a:cs typeface="Arial"/>
            </a:endParaRPr>
          </a:p>
          <a:p>
            <a:pPr marL="469265" indent="-4572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dirty="0" sz="1600" spc="-5" b="1">
                <a:solidFill>
                  <a:srgbClr val="FFFF00"/>
                </a:solidFill>
                <a:latin typeface="Arial"/>
                <a:cs typeface="Arial"/>
              </a:rPr>
              <a:t>LINE </a:t>
            </a:r>
            <a:r>
              <a:rPr dirty="0" sz="1600" spc="-30" b="1">
                <a:solidFill>
                  <a:srgbClr val="FFFF00"/>
                </a:solidFill>
                <a:latin typeface="Arial"/>
                <a:cs typeface="Arial"/>
              </a:rPr>
              <a:t>PARALLEL </a:t>
            </a:r>
            <a:r>
              <a:rPr dirty="0" sz="1600" spc="-20" b="1">
                <a:solidFill>
                  <a:srgbClr val="FFFF00"/>
                </a:solidFill>
                <a:latin typeface="Arial"/>
                <a:cs typeface="Arial"/>
              </a:rPr>
              <a:t>TO </a:t>
            </a:r>
            <a:r>
              <a:rPr dirty="0" sz="1600" spc="-5" b="1">
                <a:solidFill>
                  <a:srgbClr val="FFFF00"/>
                </a:solidFill>
                <a:latin typeface="Arial"/>
                <a:cs typeface="Arial"/>
              </a:rPr>
              <a:t>BOTH HP &amp;</a:t>
            </a:r>
            <a:r>
              <a:rPr dirty="0" sz="1600" spc="5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600" spc="-70" b="1">
                <a:solidFill>
                  <a:srgbClr val="FFFF00"/>
                </a:solidFill>
                <a:latin typeface="Arial"/>
                <a:cs typeface="Arial"/>
              </a:rPr>
              <a:t>VP.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FFFF00"/>
              </a:buClr>
              <a:buFont typeface="Arial"/>
              <a:buAutoNum type="arabicPeriod"/>
            </a:pPr>
            <a:endParaRPr sz="1650">
              <a:latin typeface="Arial"/>
              <a:cs typeface="Arial"/>
            </a:endParaRPr>
          </a:p>
          <a:p>
            <a:pPr marL="469265" indent="-457200">
              <a:lnSpc>
                <a:spcPct val="100000"/>
              </a:lnSpc>
              <a:buAutoNum type="arabicPeriod"/>
              <a:tabLst>
                <a:tab pos="469265" algn="l"/>
                <a:tab pos="469900" algn="l"/>
              </a:tabLst>
            </a:pPr>
            <a:r>
              <a:rPr dirty="0" sz="1600" spc="-5" b="1">
                <a:solidFill>
                  <a:srgbClr val="FFFF00"/>
                </a:solidFill>
                <a:latin typeface="Arial"/>
                <a:cs typeface="Arial"/>
              </a:rPr>
              <a:t>LINE INCLINED </a:t>
            </a:r>
            <a:r>
              <a:rPr dirty="0" sz="1600" spc="-20" b="1">
                <a:solidFill>
                  <a:srgbClr val="FFFF00"/>
                </a:solidFill>
                <a:latin typeface="Arial"/>
                <a:cs typeface="Arial"/>
              </a:rPr>
              <a:t>TO </a:t>
            </a:r>
            <a:r>
              <a:rPr dirty="0" sz="1600" spc="-5" b="1">
                <a:solidFill>
                  <a:srgbClr val="FFFF00"/>
                </a:solidFill>
                <a:latin typeface="Arial"/>
                <a:cs typeface="Arial"/>
              </a:rPr>
              <a:t>HP &amp; </a:t>
            </a:r>
            <a:r>
              <a:rPr dirty="0" sz="1600" spc="-30" b="1">
                <a:solidFill>
                  <a:srgbClr val="FFFF00"/>
                </a:solidFill>
                <a:latin typeface="Arial"/>
                <a:cs typeface="Arial"/>
              </a:rPr>
              <a:t>PARALLEL </a:t>
            </a:r>
            <a:r>
              <a:rPr dirty="0" sz="1600" spc="-20" b="1">
                <a:solidFill>
                  <a:srgbClr val="FFFF00"/>
                </a:solidFill>
                <a:latin typeface="Arial"/>
                <a:cs typeface="Arial"/>
              </a:rPr>
              <a:t>TO</a:t>
            </a:r>
            <a:r>
              <a:rPr dirty="0" sz="1600" spc="5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600" spc="-70" b="1">
                <a:solidFill>
                  <a:srgbClr val="FFFF00"/>
                </a:solidFill>
                <a:latin typeface="Arial"/>
                <a:cs typeface="Arial"/>
              </a:rPr>
              <a:t>VP.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FFFF00"/>
              </a:buClr>
              <a:buFont typeface="Arial"/>
              <a:buAutoNum type="arabicPeriod"/>
            </a:pPr>
            <a:endParaRPr sz="1650">
              <a:latin typeface="Arial"/>
              <a:cs typeface="Arial"/>
            </a:endParaRPr>
          </a:p>
          <a:p>
            <a:pPr marL="469265" indent="-457200">
              <a:lnSpc>
                <a:spcPct val="100000"/>
              </a:lnSpc>
              <a:buAutoNum type="arabicPeriod"/>
              <a:tabLst>
                <a:tab pos="469265" algn="l"/>
                <a:tab pos="469900" algn="l"/>
              </a:tabLst>
            </a:pPr>
            <a:r>
              <a:rPr dirty="0" sz="1600" spc="-5" b="1">
                <a:solidFill>
                  <a:srgbClr val="FFFF00"/>
                </a:solidFill>
                <a:latin typeface="Arial"/>
                <a:cs typeface="Arial"/>
              </a:rPr>
              <a:t>LINE INCLINED </a:t>
            </a:r>
            <a:r>
              <a:rPr dirty="0" sz="1600" spc="-20" b="1">
                <a:solidFill>
                  <a:srgbClr val="FFFF00"/>
                </a:solidFill>
                <a:latin typeface="Arial"/>
                <a:cs typeface="Arial"/>
              </a:rPr>
              <a:t>TO </a:t>
            </a:r>
            <a:r>
              <a:rPr dirty="0" sz="1600" spc="-5" b="1">
                <a:solidFill>
                  <a:srgbClr val="FFFF00"/>
                </a:solidFill>
                <a:latin typeface="Arial"/>
                <a:cs typeface="Arial"/>
              </a:rPr>
              <a:t>VP &amp; </a:t>
            </a:r>
            <a:r>
              <a:rPr dirty="0" sz="1600" spc="-30" b="1">
                <a:solidFill>
                  <a:srgbClr val="FFFF00"/>
                </a:solidFill>
                <a:latin typeface="Arial"/>
                <a:cs typeface="Arial"/>
              </a:rPr>
              <a:t>PARALLEL </a:t>
            </a:r>
            <a:r>
              <a:rPr dirty="0" sz="1600" spc="-20" b="1">
                <a:solidFill>
                  <a:srgbClr val="FFFF00"/>
                </a:solidFill>
                <a:latin typeface="Arial"/>
                <a:cs typeface="Arial"/>
              </a:rPr>
              <a:t>TO</a:t>
            </a:r>
            <a:r>
              <a:rPr dirty="0" sz="1600" spc="4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600" spc="-75" b="1">
                <a:solidFill>
                  <a:srgbClr val="FFFF00"/>
                </a:solidFill>
                <a:latin typeface="Arial"/>
                <a:cs typeface="Arial"/>
              </a:rPr>
              <a:t>HP.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FFFF00"/>
              </a:buClr>
              <a:buFont typeface="Arial"/>
              <a:buAutoNum type="arabicPeriod"/>
            </a:pPr>
            <a:endParaRPr sz="1650">
              <a:latin typeface="Arial"/>
              <a:cs typeface="Arial"/>
            </a:endParaRPr>
          </a:p>
          <a:p>
            <a:pPr marL="469265" indent="-457200">
              <a:lnSpc>
                <a:spcPct val="100000"/>
              </a:lnSpc>
              <a:buAutoNum type="arabicPeriod"/>
              <a:tabLst>
                <a:tab pos="469265" algn="l"/>
                <a:tab pos="469900" algn="l"/>
              </a:tabLst>
            </a:pPr>
            <a:r>
              <a:rPr dirty="0" sz="1600" spc="-5" b="1">
                <a:solidFill>
                  <a:srgbClr val="FFFF00"/>
                </a:solidFill>
                <a:latin typeface="Arial"/>
                <a:cs typeface="Arial"/>
              </a:rPr>
              <a:t>LINE INCLINED </a:t>
            </a:r>
            <a:r>
              <a:rPr dirty="0" sz="1600" spc="-20" b="1">
                <a:solidFill>
                  <a:srgbClr val="FFFF00"/>
                </a:solidFill>
                <a:latin typeface="Arial"/>
                <a:cs typeface="Arial"/>
              </a:rPr>
              <a:t>TO </a:t>
            </a:r>
            <a:r>
              <a:rPr dirty="0" sz="1600" spc="-10" b="1">
                <a:solidFill>
                  <a:srgbClr val="FFFF00"/>
                </a:solidFill>
                <a:latin typeface="Arial"/>
                <a:cs typeface="Arial"/>
              </a:rPr>
              <a:t>BOTH </a:t>
            </a:r>
            <a:r>
              <a:rPr dirty="0" sz="1600" spc="-5" b="1">
                <a:solidFill>
                  <a:srgbClr val="FFFF00"/>
                </a:solidFill>
                <a:latin typeface="Arial"/>
                <a:cs typeface="Arial"/>
              </a:rPr>
              <a:t>HP &amp;</a:t>
            </a:r>
            <a:r>
              <a:rPr dirty="0" sz="1600" spc="2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600" spc="-70" b="1">
                <a:solidFill>
                  <a:srgbClr val="FFFF00"/>
                </a:solidFill>
                <a:latin typeface="Arial"/>
                <a:cs typeface="Arial"/>
              </a:rPr>
              <a:t>VP.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050">
              <a:latin typeface="Arial"/>
              <a:cs typeface="Arial"/>
            </a:endParaRPr>
          </a:p>
          <a:p>
            <a:pPr marL="88265" marR="5080">
              <a:lnSpc>
                <a:spcPct val="100000"/>
              </a:lnSpc>
            </a:pPr>
            <a:r>
              <a:rPr dirty="0" sz="2000" spc="-15">
                <a:solidFill>
                  <a:srgbClr val="00FFFF"/>
                </a:solidFill>
                <a:latin typeface="Arial Black"/>
                <a:cs typeface="Arial Black"/>
              </a:rPr>
              <a:t>STUDY ILLUSTRATIONS </a:t>
            </a:r>
            <a:r>
              <a:rPr dirty="0" sz="2000">
                <a:solidFill>
                  <a:srgbClr val="00FFFF"/>
                </a:solidFill>
                <a:latin typeface="Arial Black"/>
                <a:cs typeface="Arial Black"/>
              </a:rPr>
              <a:t>GIVEN </a:t>
            </a:r>
            <a:r>
              <a:rPr dirty="0" sz="2000" spc="5">
                <a:solidFill>
                  <a:srgbClr val="00FFFF"/>
                </a:solidFill>
                <a:latin typeface="Arial Black"/>
                <a:cs typeface="Arial Black"/>
              </a:rPr>
              <a:t>ON </a:t>
            </a:r>
            <a:r>
              <a:rPr dirty="0" sz="2000">
                <a:solidFill>
                  <a:srgbClr val="00FFFF"/>
                </a:solidFill>
                <a:latin typeface="Arial Black"/>
                <a:cs typeface="Arial Black"/>
              </a:rPr>
              <a:t>NEXT</a:t>
            </a:r>
            <a:r>
              <a:rPr dirty="0" sz="2000" spc="-160">
                <a:solidFill>
                  <a:srgbClr val="00FFFF"/>
                </a:solidFill>
                <a:latin typeface="Arial Black"/>
                <a:cs typeface="Arial Black"/>
              </a:rPr>
              <a:t> </a:t>
            </a:r>
            <a:r>
              <a:rPr dirty="0" sz="2000" spc="-50">
                <a:solidFill>
                  <a:srgbClr val="00FFFF"/>
                </a:solidFill>
                <a:latin typeface="Arial Black"/>
                <a:cs typeface="Arial Black"/>
              </a:rPr>
              <a:t>PAGE  </a:t>
            </a:r>
            <a:r>
              <a:rPr dirty="0" sz="2000" spc="-5">
                <a:solidFill>
                  <a:srgbClr val="00FFFF"/>
                </a:solidFill>
                <a:latin typeface="Arial Black"/>
                <a:cs typeface="Arial Black"/>
              </a:rPr>
              <a:t>SHOWING </a:t>
            </a:r>
            <a:r>
              <a:rPr dirty="0" sz="2000" spc="-20">
                <a:solidFill>
                  <a:srgbClr val="00FFFF"/>
                </a:solidFill>
                <a:latin typeface="Arial Black"/>
                <a:cs typeface="Arial Black"/>
              </a:rPr>
              <a:t>CLEARLY </a:t>
            </a:r>
            <a:r>
              <a:rPr dirty="0" sz="2000" spc="-5">
                <a:solidFill>
                  <a:srgbClr val="00FFFF"/>
                </a:solidFill>
                <a:latin typeface="Arial Black"/>
                <a:cs typeface="Arial Black"/>
              </a:rPr>
              <a:t>THE </a:t>
            </a:r>
            <a:r>
              <a:rPr dirty="0" sz="2000" spc="-30">
                <a:solidFill>
                  <a:srgbClr val="00FFFF"/>
                </a:solidFill>
                <a:latin typeface="Arial Black"/>
                <a:cs typeface="Arial Black"/>
              </a:rPr>
              <a:t>NATURE </a:t>
            </a:r>
            <a:r>
              <a:rPr dirty="0" sz="2000">
                <a:solidFill>
                  <a:srgbClr val="00FFFF"/>
                </a:solidFill>
                <a:latin typeface="Arial Black"/>
                <a:cs typeface="Arial Black"/>
              </a:rPr>
              <a:t>OF FV &amp; </a:t>
            </a:r>
            <a:r>
              <a:rPr dirty="0" sz="2000" spc="-5">
                <a:solidFill>
                  <a:srgbClr val="00FFFF"/>
                </a:solidFill>
                <a:latin typeface="Arial Black"/>
                <a:cs typeface="Arial Black"/>
              </a:rPr>
              <a:t>TV  </a:t>
            </a:r>
            <a:r>
              <a:rPr dirty="0" sz="2000">
                <a:solidFill>
                  <a:srgbClr val="00FFFF"/>
                </a:solidFill>
                <a:latin typeface="Arial Black"/>
                <a:cs typeface="Arial Black"/>
              </a:rPr>
              <a:t>OF LINES </a:t>
            </a:r>
            <a:r>
              <a:rPr dirty="0" sz="2000" spc="-5">
                <a:solidFill>
                  <a:srgbClr val="00FFFF"/>
                </a:solidFill>
                <a:latin typeface="Arial Black"/>
                <a:cs typeface="Arial Black"/>
              </a:rPr>
              <a:t>LISTED </a:t>
            </a:r>
            <a:r>
              <a:rPr dirty="0" sz="2000" spc="-15">
                <a:solidFill>
                  <a:srgbClr val="00FFFF"/>
                </a:solidFill>
                <a:latin typeface="Arial Black"/>
                <a:cs typeface="Arial Black"/>
              </a:rPr>
              <a:t>ABOVE </a:t>
            </a:r>
            <a:r>
              <a:rPr dirty="0" sz="2000">
                <a:solidFill>
                  <a:srgbClr val="00FFFF"/>
                </a:solidFill>
                <a:latin typeface="Arial Black"/>
                <a:cs typeface="Arial Black"/>
              </a:rPr>
              <a:t>AND </a:t>
            </a:r>
            <a:r>
              <a:rPr dirty="0" sz="2000" spc="-15">
                <a:solidFill>
                  <a:srgbClr val="00FFFF"/>
                </a:solidFill>
                <a:latin typeface="Arial Black"/>
                <a:cs typeface="Arial Black"/>
              </a:rPr>
              <a:t>NOTE</a:t>
            </a:r>
            <a:r>
              <a:rPr dirty="0" sz="2000" spc="-130">
                <a:solidFill>
                  <a:srgbClr val="00FFFF"/>
                </a:solidFill>
                <a:latin typeface="Arial Black"/>
                <a:cs typeface="Arial Black"/>
              </a:rPr>
              <a:t> </a:t>
            </a:r>
            <a:r>
              <a:rPr dirty="0" sz="2000" spc="-10">
                <a:solidFill>
                  <a:srgbClr val="00FFFF"/>
                </a:solidFill>
                <a:latin typeface="Arial Black"/>
                <a:cs typeface="Arial Black"/>
              </a:rPr>
              <a:t>RESULTS</a:t>
            </a:r>
            <a:r>
              <a:rPr dirty="0" sz="1800" spc="-10" b="1" i="1">
                <a:solidFill>
                  <a:srgbClr val="00FFFF"/>
                </a:solidFill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616075" y="258825"/>
            <a:ext cx="6207125" cy="381000"/>
          </a:xfrm>
          <a:prstGeom prst="rect"/>
          <a:solidFill>
            <a:srgbClr val="FFFF00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75565">
              <a:lnSpc>
                <a:spcPts val="2845"/>
              </a:lnSpc>
            </a:pPr>
            <a:r>
              <a:rPr dirty="0" u="none" sz="2400" spc="-5" b="0">
                <a:solidFill>
                  <a:srgbClr val="FF3300"/>
                </a:solidFill>
                <a:latin typeface="Arial Black"/>
                <a:cs typeface="Arial Black"/>
              </a:rPr>
              <a:t>PROJECTIONS </a:t>
            </a:r>
            <a:r>
              <a:rPr dirty="0" u="none" sz="2400" b="0">
                <a:solidFill>
                  <a:srgbClr val="FF3300"/>
                </a:solidFill>
                <a:latin typeface="Arial Black"/>
                <a:cs typeface="Arial Black"/>
              </a:rPr>
              <a:t>OF </a:t>
            </a:r>
            <a:r>
              <a:rPr dirty="0" u="none" sz="2400" spc="-5" b="0">
                <a:solidFill>
                  <a:srgbClr val="FF3300"/>
                </a:solidFill>
                <a:latin typeface="Arial Black"/>
                <a:cs typeface="Arial Black"/>
              </a:rPr>
              <a:t>STRAIGHT</a:t>
            </a:r>
            <a:r>
              <a:rPr dirty="0" u="none" sz="2400" spc="-55" b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dirty="0" u="none" sz="2400" spc="-5" b="0">
                <a:solidFill>
                  <a:srgbClr val="FF3300"/>
                </a:solidFill>
                <a:latin typeface="Arial Black"/>
                <a:cs typeface="Arial Black"/>
              </a:rPr>
              <a:t>LINES.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8200" y="685800"/>
            <a:ext cx="7512050" cy="1475105"/>
          </a:xfrm>
          <a:prstGeom prst="rect">
            <a:avLst/>
          </a:prstGeom>
          <a:solidFill>
            <a:srgbClr val="0000FF"/>
          </a:solidFill>
          <a:ln w="12700">
            <a:solidFill>
              <a:srgbClr val="FFFF99"/>
            </a:solidFill>
          </a:ln>
        </p:spPr>
        <p:txBody>
          <a:bodyPr wrap="square" lIns="0" tIns="40005" rIns="0" bIns="0" rtlCol="0" vert="horz">
            <a:spAutoFit/>
          </a:bodyPr>
          <a:lstStyle/>
          <a:p>
            <a:pPr algn="ctr" marL="1270">
              <a:lnSpc>
                <a:spcPct val="100000"/>
              </a:lnSpc>
              <a:spcBef>
                <a:spcPts val="315"/>
              </a:spcBef>
              <a:tabLst>
                <a:tab pos="3978910" algn="l"/>
              </a:tabLst>
            </a:pPr>
            <a:r>
              <a:rPr dirty="0" sz="1800" spc="-20" b="1">
                <a:solidFill>
                  <a:srgbClr val="FFFFFF"/>
                </a:solidFill>
                <a:latin typeface="Arial"/>
                <a:cs typeface="Arial"/>
              </a:rPr>
              <a:t>INFORMATION </a:t>
            </a: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REGARDING</a:t>
            </a:r>
            <a:r>
              <a:rPr dirty="0" sz="1800" spc="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8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LINE	</a:t>
            </a:r>
            <a:r>
              <a:rPr dirty="0" sz="1800" spc="-5" b="1" i="1">
                <a:solidFill>
                  <a:srgbClr val="66FFFF"/>
                </a:solidFill>
                <a:latin typeface="Arial"/>
                <a:cs typeface="Arial"/>
              </a:rPr>
              <a:t>means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800" spc="-250" b="1">
                <a:solidFill>
                  <a:srgbClr val="FFFFFF"/>
                </a:solidFill>
                <a:latin typeface="Arial"/>
                <a:cs typeface="Arial"/>
              </a:rPr>
              <a:t>IT‟S</a:t>
            </a:r>
            <a:r>
              <a:rPr dirty="0" sz="18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LENGTH,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POSITION OF </a:t>
            </a:r>
            <a:r>
              <a:rPr dirty="0" sz="1800" spc="-250" b="1">
                <a:solidFill>
                  <a:srgbClr val="FFFFFF"/>
                </a:solidFill>
                <a:latin typeface="Arial"/>
                <a:cs typeface="Arial"/>
              </a:rPr>
              <a:t>IT‟S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ENDS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WITH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HP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dirty="0" sz="1800" spc="-1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VP</a:t>
            </a:r>
            <a:endParaRPr sz="1800">
              <a:latin typeface="Arial"/>
              <a:cs typeface="Arial"/>
            </a:endParaRPr>
          </a:p>
          <a:p>
            <a:pPr algn="ctr" marL="802005" marR="796290" indent="-1270">
              <a:lnSpc>
                <a:spcPct val="100000"/>
              </a:lnSpc>
            </a:pPr>
            <a:r>
              <a:rPr dirty="0" sz="1800" spc="-250" b="1">
                <a:solidFill>
                  <a:srgbClr val="FFFFFF"/>
                </a:solidFill>
                <a:latin typeface="Arial"/>
                <a:cs typeface="Arial"/>
              </a:rPr>
              <a:t>IT‟S </a:t>
            </a:r>
            <a:r>
              <a:rPr dirty="0" sz="1800" spc="-15" b="1">
                <a:solidFill>
                  <a:srgbClr val="FFFFFF"/>
                </a:solidFill>
                <a:latin typeface="Arial"/>
                <a:cs typeface="Arial"/>
              </a:rPr>
              <a:t>INCLINATIONS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WITH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HP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&amp; VP WILL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BE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GIVEN.  </a:t>
            </a:r>
            <a:r>
              <a:rPr dirty="0" sz="1800" spc="-15" b="1">
                <a:solidFill>
                  <a:srgbClr val="FFFF99"/>
                </a:solidFill>
                <a:latin typeface="Arial"/>
                <a:cs typeface="Arial"/>
              </a:rPr>
              <a:t>AIM:- </a:t>
            </a:r>
            <a:r>
              <a:rPr dirty="0" sz="1800" spc="-20" b="1">
                <a:solidFill>
                  <a:srgbClr val="FFFF99"/>
                </a:solidFill>
                <a:latin typeface="Arial"/>
                <a:cs typeface="Arial"/>
              </a:rPr>
              <a:t>TO </a:t>
            </a:r>
            <a:r>
              <a:rPr dirty="0" sz="1800" spc="-40" b="1">
                <a:solidFill>
                  <a:srgbClr val="FFFF99"/>
                </a:solidFill>
                <a:latin typeface="Arial"/>
                <a:cs typeface="Arial"/>
              </a:rPr>
              <a:t>DRAW </a:t>
            </a:r>
            <a:r>
              <a:rPr dirty="0" sz="1800" spc="-250" b="1">
                <a:solidFill>
                  <a:srgbClr val="FFFF99"/>
                </a:solidFill>
                <a:latin typeface="Arial"/>
                <a:cs typeface="Arial"/>
              </a:rPr>
              <a:t>IT‟S </a:t>
            </a:r>
            <a:r>
              <a:rPr dirty="0" sz="1800" spc="-5" b="1">
                <a:solidFill>
                  <a:srgbClr val="FFFF99"/>
                </a:solidFill>
                <a:latin typeface="Arial"/>
                <a:cs typeface="Arial"/>
              </a:rPr>
              <a:t>PROJECTIONS </a:t>
            </a:r>
            <a:r>
              <a:rPr dirty="0" sz="1800" b="1">
                <a:solidFill>
                  <a:srgbClr val="FFFF99"/>
                </a:solidFill>
                <a:latin typeface="Arial"/>
                <a:cs typeface="Arial"/>
              </a:rPr>
              <a:t>- </a:t>
            </a:r>
            <a:r>
              <a:rPr dirty="0" sz="1800" spc="-10" b="1">
                <a:solidFill>
                  <a:srgbClr val="FFFF99"/>
                </a:solidFill>
                <a:latin typeface="Arial"/>
                <a:cs typeface="Arial"/>
              </a:rPr>
              <a:t>MEANS </a:t>
            </a:r>
            <a:r>
              <a:rPr dirty="0" sz="1800" b="1">
                <a:solidFill>
                  <a:srgbClr val="FFFF99"/>
                </a:solidFill>
                <a:latin typeface="Arial"/>
                <a:cs typeface="Arial"/>
              </a:rPr>
              <a:t>FV </a:t>
            </a:r>
            <a:r>
              <a:rPr dirty="0" sz="1800" spc="-5" b="1">
                <a:solidFill>
                  <a:srgbClr val="FFFF99"/>
                </a:solidFill>
                <a:latin typeface="Arial"/>
                <a:cs typeface="Arial"/>
              </a:rPr>
              <a:t>&amp;</a:t>
            </a:r>
            <a:r>
              <a:rPr dirty="0" sz="1800" spc="190" b="1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z="1800" spc="-150" b="1">
                <a:solidFill>
                  <a:srgbClr val="FFFF99"/>
                </a:solidFill>
                <a:latin typeface="Arial"/>
                <a:cs typeface="Arial"/>
              </a:rPr>
              <a:t>TV.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010525" y="39687"/>
            <a:ext cx="1109980" cy="195580"/>
            <a:chOff x="8010525" y="39687"/>
            <a:chExt cx="1109980" cy="195580"/>
          </a:xfrm>
        </p:grpSpPr>
        <p:sp>
          <p:nvSpPr>
            <p:cNvPr id="7" name="object 7"/>
            <p:cNvSpPr/>
            <p:nvPr/>
          </p:nvSpPr>
          <p:spPr>
            <a:xfrm>
              <a:off x="8016875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8056753" y="77469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80168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91313" y="22796"/>
                  </a:moveTo>
                  <a:lnTo>
                    <a:pt x="116967" y="48450"/>
                  </a:lnTo>
                  <a:lnTo>
                    <a:pt x="116967" y="31432"/>
                  </a:lnTo>
                  <a:lnTo>
                    <a:pt x="134111" y="31432"/>
                  </a:lnTo>
                  <a:lnTo>
                    <a:pt x="134111" y="65595"/>
                  </a:lnTo>
                  <a:lnTo>
                    <a:pt x="159766" y="91249"/>
                  </a:lnTo>
                  <a:lnTo>
                    <a:pt x="142621" y="91249"/>
                  </a:lnTo>
                  <a:lnTo>
                    <a:pt x="142621" y="159702"/>
                  </a:lnTo>
                  <a:lnTo>
                    <a:pt x="39877" y="159702"/>
                  </a:lnTo>
                  <a:lnTo>
                    <a:pt x="39877" y="91249"/>
                  </a:lnTo>
                  <a:lnTo>
                    <a:pt x="22859" y="91249"/>
                  </a:lnTo>
                  <a:lnTo>
                    <a:pt x="91313" y="22796"/>
                  </a:lnTo>
                  <a:close/>
                </a:path>
                <a:path w="182879" h="182879">
                  <a:moveTo>
                    <a:pt x="116967" y="48450"/>
                  </a:moveTo>
                  <a:lnTo>
                    <a:pt x="134111" y="65595"/>
                  </a:lnTo>
                </a:path>
                <a:path w="182879" h="182879">
                  <a:moveTo>
                    <a:pt x="142621" y="91249"/>
                  </a:moveTo>
                  <a:lnTo>
                    <a:pt x="39877" y="91249"/>
                  </a:lnTo>
                </a:path>
                <a:path w="182879" h="182879">
                  <a:moveTo>
                    <a:pt x="82676" y="159702"/>
                  </a:moveTo>
                  <a:lnTo>
                    <a:pt x="82676" y="125539"/>
                  </a:lnTo>
                  <a:lnTo>
                    <a:pt x="99822" y="125539"/>
                  </a:lnTo>
                  <a:lnTo>
                    <a:pt x="99822" y="159702"/>
                  </a:lnTo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8382000" y="461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8382000" y="46037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23622" y="91249"/>
                  </a:moveTo>
                  <a:lnTo>
                    <a:pt x="160527" y="22796"/>
                  </a:lnTo>
                  <a:lnTo>
                    <a:pt x="160527" y="159702"/>
                  </a:lnTo>
                  <a:lnTo>
                    <a:pt x="23622" y="91249"/>
                  </a:lnTo>
                  <a:close/>
                </a:path>
                <a:path w="184150" h="182879">
                  <a:moveTo>
                    <a:pt x="0" y="182562"/>
                  </a:moveTo>
                  <a:lnTo>
                    <a:pt x="184150" y="182562"/>
                  </a:lnTo>
                  <a:lnTo>
                    <a:pt x="184150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8566150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8566150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59766" y="91249"/>
                  </a:moveTo>
                  <a:lnTo>
                    <a:pt x="22859" y="159702"/>
                  </a:lnTo>
                  <a:lnTo>
                    <a:pt x="22859" y="22796"/>
                  </a:lnTo>
                  <a:lnTo>
                    <a:pt x="159766" y="91249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8199501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8199501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57023" y="91249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57023" y="91249"/>
                  </a:lnTo>
                  <a:close/>
                </a:path>
                <a:path w="182879" h="182879">
                  <a:moveTo>
                    <a:pt x="39877" y="22796"/>
                  </a:moveTo>
                  <a:lnTo>
                    <a:pt x="39877" y="159702"/>
                  </a:lnTo>
                  <a:lnTo>
                    <a:pt x="22732" y="159702"/>
                  </a:lnTo>
                  <a:lnTo>
                    <a:pt x="22732" y="22796"/>
                  </a:lnTo>
                  <a:lnTo>
                    <a:pt x="39877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8748776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8748776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25475" y="91249"/>
                  </a:moveTo>
                  <a:lnTo>
                    <a:pt x="22732" y="159702"/>
                  </a:lnTo>
                  <a:lnTo>
                    <a:pt x="22732" y="22796"/>
                  </a:lnTo>
                  <a:lnTo>
                    <a:pt x="125475" y="91249"/>
                  </a:lnTo>
                  <a:close/>
                </a:path>
                <a:path w="182879" h="182879">
                  <a:moveTo>
                    <a:pt x="142621" y="22796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142621" y="159702"/>
                  </a:lnTo>
                  <a:lnTo>
                    <a:pt x="142621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562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56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000885" y="1774570"/>
            <a:ext cx="2681605" cy="1523365"/>
            <a:chOff x="2000885" y="1774570"/>
            <a:chExt cx="2681605" cy="1523365"/>
          </a:xfrm>
        </p:grpSpPr>
        <p:sp>
          <p:nvSpPr>
            <p:cNvPr id="3" name="object 3"/>
            <p:cNvSpPr/>
            <p:nvPr/>
          </p:nvSpPr>
          <p:spPr>
            <a:xfrm>
              <a:off x="2007235" y="1780920"/>
              <a:ext cx="2668905" cy="1510665"/>
            </a:xfrm>
            <a:custGeom>
              <a:avLst/>
              <a:gdLst/>
              <a:ahLst/>
              <a:cxnLst/>
              <a:rect l="l" t="t" r="r" b="b"/>
              <a:pathLst>
                <a:path w="2668904" h="1510664">
                  <a:moveTo>
                    <a:pt x="1341881" y="0"/>
                  </a:moveTo>
                  <a:lnTo>
                    <a:pt x="0" y="805052"/>
                  </a:lnTo>
                  <a:lnTo>
                    <a:pt x="1327023" y="1510283"/>
                  </a:lnTo>
                  <a:lnTo>
                    <a:pt x="2668904" y="705103"/>
                  </a:lnTo>
                  <a:lnTo>
                    <a:pt x="1341881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2007235" y="1780920"/>
              <a:ext cx="2668905" cy="1510665"/>
            </a:xfrm>
            <a:custGeom>
              <a:avLst/>
              <a:gdLst/>
              <a:ahLst/>
              <a:cxnLst/>
              <a:rect l="l" t="t" r="r" b="b"/>
              <a:pathLst>
                <a:path w="2668904" h="1510664">
                  <a:moveTo>
                    <a:pt x="0" y="805052"/>
                  </a:moveTo>
                  <a:lnTo>
                    <a:pt x="1327023" y="1510283"/>
                  </a:lnTo>
                  <a:lnTo>
                    <a:pt x="2668904" y="705103"/>
                  </a:lnTo>
                  <a:lnTo>
                    <a:pt x="1341881" y="0"/>
                  </a:lnTo>
                  <a:lnTo>
                    <a:pt x="0" y="8050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125795" y="3013961"/>
              <a:ext cx="499527" cy="22382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1902967" y="2505583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X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52546" y="1644777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Y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014601" y="222250"/>
            <a:ext cx="2393950" cy="2352675"/>
            <a:chOff x="2014601" y="222250"/>
            <a:chExt cx="2393950" cy="2352675"/>
          </a:xfrm>
        </p:grpSpPr>
        <p:sp>
          <p:nvSpPr>
            <p:cNvPr id="9" name="object 9"/>
            <p:cNvSpPr/>
            <p:nvPr/>
          </p:nvSpPr>
          <p:spPr>
            <a:xfrm>
              <a:off x="2020951" y="228600"/>
              <a:ext cx="1323975" cy="2339975"/>
            </a:xfrm>
            <a:custGeom>
              <a:avLst/>
              <a:gdLst/>
              <a:ahLst/>
              <a:cxnLst/>
              <a:rect l="l" t="t" r="r" b="b"/>
              <a:pathLst>
                <a:path w="1323975" h="2339975">
                  <a:moveTo>
                    <a:pt x="1323975" y="0"/>
                  </a:moveTo>
                  <a:lnTo>
                    <a:pt x="0" y="775080"/>
                  </a:lnTo>
                  <a:lnTo>
                    <a:pt x="0" y="2339975"/>
                  </a:lnTo>
                  <a:lnTo>
                    <a:pt x="1323975" y="1564894"/>
                  </a:lnTo>
                  <a:lnTo>
                    <a:pt x="1323975" y="0"/>
                  </a:lnTo>
                  <a:close/>
                </a:path>
              </a:pathLst>
            </a:custGeom>
            <a:solidFill>
              <a:srgbClr val="CCE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2020951" y="228600"/>
              <a:ext cx="1323975" cy="2339975"/>
            </a:xfrm>
            <a:custGeom>
              <a:avLst/>
              <a:gdLst/>
              <a:ahLst/>
              <a:cxnLst/>
              <a:rect l="l" t="t" r="r" b="b"/>
              <a:pathLst>
                <a:path w="1323975" h="2339975">
                  <a:moveTo>
                    <a:pt x="1323975" y="0"/>
                  </a:moveTo>
                  <a:lnTo>
                    <a:pt x="0" y="775080"/>
                  </a:lnTo>
                  <a:lnTo>
                    <a:pt x="0" y="2339975"/>
                  </a:lnTo>
                  <a:lnTo>
                    <a:pt x="1323975" y="1564894"/>
                  </a:lnTo>
                  <a:lnTo>
                    <a:pt x="1323975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2052193" y="304799"/>
              <a:ext cx="2356485" cy="1918970"/>
            </a:xfrm>
            <a:custGeom>
              <a:avLst/>
              <a:gdLst/>
              <a:ahLst/>
              <a:cxnLst/>
              <a:rect l="l" t="t" r="r" b="b"/>
              <a:pathLst>
                <a:path w="2356485" h="1918970">
                  <a:moveTo>
                    <a:pt x="120015" y="687705"/>
                  </a:moveTo>
                  <a:lnTo>
                    <a:pt x="118999" y="683514"/>
                  </a:lnTo>
                  <a:lnTo>
                    <a:pt x="78994" y="705358"/>
                  </a:lnTo>
                  <a:lnTo>
                    <a:pt x="79883" y="709676"/>
                  </a:lnTo>
                  <a:lnTo>
                    <a:pt x="84074" y="707644"/>
                  </a:lnTo>
                  <a:lnTo>
                    <a:pt x="87376" y="706882"/>
                  </a:lnTo>
                  <a:lnTo>
                    <a:pt x="89535" y="707390"/>
                  </a:lnTo>
                  <a:lnTo>
                    <a:pt x="91821" y="707898"/>
                  </a:lnTo>
                  <a:lnTo>
                    <a:pt x="93345" y="709041"/>
                  </a:lnTo>
                  <a:lnTo>
                    <a:pt x="95885" y="720598"/>
                  </a:lnTo>
                  <a:lnTo>
                    <a:pt x="95250" y="727837"/>
                  </a:lnTo>
                  <a:lnTo>
                    <a:pt x="93853" y="738632"/>
                  </a:lnTo>
                  <a:lnTo>
                    <a:pt x="80645" y="837692"/>
                  </a:lnTo>
                  <a:lnTo>
                    <a:pt x="45212" y="754126"/>
                  </a:lnTo>
                  <a:lnTo>
                    <a:pt x="42392" y="747268"/>
                  </a:lnTo>
                  <a:lnTo>
                    <a:pt x="42291" y="747014"/>
                  </a:lnTo>
                  <a:lnTo>
                    <a:pt x="40767" y="742442"/>
                  </a:lnTo>
                  <a:lnTo>
                    <a:pt x="40386" y="737362"/>
                  </a:lnTo>
                  <a:lnTo>
                    <a:pt x="41021" y="734568"/>
                  </a:lnTo>
                  <a:lnTo>
                    <a:pt x="44069" y="729996"/>
                  </a:lnTo>
                  <a:lnTo>
                    <a:pt x="47637" y="727329"/>
                  </a:lnTo>
                  <a:lnTo>
                    <a:pt x="53340" y="724154"/>
                  </a:lnTo>
                  <a:lnTo>
                    <a:pt x="52324" y="719963"/>
                  </a:lnTo>
                  <a:lnTo>
                    <a:pt x="0" y="748538"/>
                  </a:lnTo>
                  <a:lnTo>
                    <a:pt x="1016" y="752602"/>
                  </a:lnTo>
                  <a:lnTo>
                    <a:pt x="4445" y="750697"/>
                  </a:lnTo>
                  <a:lnTo>
                    <a:pt x="9144" y="748157"/>
                  </a:lnTo>
                  <a:lnTo>
                    <a:pt x="78486" y="882015"/>
                  </a:lnTo>
                  <a:lnTo>
                    <a:pt x="82042" y="880110"/>
                  </a:lnTo>
                  <a:lnTo>
                    <a:pt x="87820" y="837692"/>
                  </a:lnTo>
                  <a:lnTo>
                    <a:pt x="101485" y="737362"/>
                  </a:lnTo>
                  <a:lnTo>
                    <a:pt x="102870" y="727329"/>
                  </a:lnTo>
                  <a:lnTo>
                    <a:pt x="113411" y="693801"/>
                  </a:lnTo>
                  <a:lnTo>
                    <a:pt x="114808" y="691769"/>
                  </a:lnTo>
                  <a:lnTo>
                    <a:pt x="116967" y="689737"/>
                  </a:lnTo>
                  <a:lnTo>
                    <a:pt x="120015" y="687705"/>
                  </a:lnTo>
                  <a:close/>
                </a:path>
                <a:path w="2356485" h="1918970">
                  <a:moveTo>
                    <a:pt x="168275" y="825754"/>
                  </a:moveTo>
                  <a:lnTo>
                    <a:pt x="168021" y="822833"/>
                  </a:lnTo>
                  <a:lnTo>
                    <a:pt x="166497" y="820166"/>
                  </a:lnTo>
                  <a:lnTo>
                    <a:pt x="164973" y="817372"/>
                  </a:lnTo>
                  <a:lnTo>
                    <a:pt x="162814" y="815594"/>
                  </a:lnTo>
                  <a:lnTo>
                    <a:pt x="159766" y="814705"/>
                  </a:lnTo>
                  <a:lnTo>
                    <a:pt x="156845" y="813816"/>
                  </a:lnTo>
                  <a:lnTo>
                    <a:pt x="153924" y="814197"/>
                  </a:lnTo>
                  <a:lnTo>
                    <a:pt x="148336" y="817245"/>
                  </a:lnTo>
                  <a:lnTo>
                    <a:pt x="146558" y="819404"/>
                  </a:lnTo>
                  <a:lnTo>
                    <a:pt x="145542" y="822833"/>
                  </a:lnTo>
                  <a:lnTo>
                    <a:pt x="144780" y="825373"/>
                  </a:lnTo>
                  <a:lnTo>
                    <a:pt x="145161" y="828294"/>
                  </a:lnTo>
                  <a:lnTo>
                    <a:pt x="146685" y="830961"/>
                  </a:lnTo>
                  <a:lnTo>
                    <a:pt x="148082" y="833755"/>
                  </a:lnTo>
                  <a:lnTo>
                    <a:pt x="150368" y="835533"/>
                  </a:lnTo>
                  <a:lnTo>
                    <a:pt x="153289" y="836422"/>
                  </a:lnTo>
                  <a:lnTo>
                    <a:pt x="156337" y="837311"/>
                  </a:lnTo>
                  <a:lnTo>
                    <a:pt x="159131" y="836930"/>
                  </a:lnTo>
                  <a:lnTo>
                    <a:pt x="161925" y="835533"/>
                  </a:lnTo>
                  <a:lnTo>
                    <a:pt x="164719" y="834009"/>
                  </a:lnTo>
                  <a:lnTo>
                    <a:pt x="166497" y="831723"/>
                  </a:lnTo>
                  <a:lnTo>
                    <a:pt x="167386" y="828802"/>
                  </a:lnTo>
                  <a:lnTo>
                    <a:pt x="168275" y="825754"/>
                  </a:lnTo>
                  <a:close/>
                </a:path>
                <a:path w="2356485" h="1918970">
                  <a:moveTo>
                    <a:pt x="268732" y="658622"/>
                  </a:moveTo>
                  <a:lnTo>
                    <a:pt x="248818" y="630516"/>
                  </a:lnTo>
                  <a:lnTo>
                    <a:pt x="248818" y="672084"/>
                  </a:lnTo>
                  <a:lnTo>
                    <a:pt x="248666" y="681609"/>
                  </a:lnTo>
                  <a:lnTo>
                    <a:pt x="220726" y="712089"/>
                  </a:lnTo>
                  <a:lnTo>
                    <a:pt x="205867" y="716534"/>
                  </a:lnTo>
                  <a:lnTo>
                    <a:pt x="194271" y="664337"/>
                  </a:lnTo>
                  <a:lnTo>
                    <a:pt x="192278" y="655320"/>
                  </a:lnTo>
                  <a:lnTo>
                    <a:pt x="197993" y="650748"/>
                  </a:lnTo>
                  <a:lnTo>
                    <a:pt x="203073" y="647192"/>
                  </a:lnTo>
                  <a:lnTo>
                    <a:pt x="215773" y="640334"/>
                  </a:lnTo>
                  <a:lnTo>
                    <a:pt x="223012" y="638937"/>
                  </a:lnTo>
                  <a:lnTo>
                    <a:pt x="235331" y="642239"/>
                  </a:lnTo>
                  <a:lnTo>
                    <a:pt x="240157" y="646303"/>
                  </a:lnTo>
                  <a:lnTo>
                    <a:pt x="243713" y="652907"/>
                  </a:lnTo>
                  <a:lnTo>
                    <a:pt x="247269" y="659257"/>
                  </a:lnTo>
                  <a:lnTo>
                    <a:pt x="248704" y="665353"/>
                  </a:lnTo>
                  <a:lnTo>
                    <a:pt x="248818" y="672084"/>
                  </a:lnTo>
                  <a:lnTo>
                    <a:pt x="248818" y="630516"/>
                  </a:lnTo>
                  <a:lnTo>
                    <a:pt x="248691" y="630440"/>
                  </a:lnTo>
                  <a:lnTo>
                    <a:pt x="241681" y="628142"/>
                  </a:lnTo>
                  <a:lnTo>
                    <a:pt x="233819" y="627430"/>
                  </a:lnTo>
                  <a:lnTo>
                    <a:pt x="225272" y="628510"/>
                  </a:lnTo>
                  <a:lnTo>
                    <a:pt x="216052" y="631380"/>
                  </a:lnTo>
                  <a:lnTo>
                    <a:pt x="206121" y="636016"/>
                  </a:lnTo>
                  <a:lnTo>
                    <a:pt x="153797" y="664591"/>
                  </a:lnTo>
                  <a:lnTo>
                    <a:pt x="154686" y="668782"/>
                  </a:lnTo>
                  <a:lnTo>
                    <a:pt x="161163" y="665734"/>
                  </a:lnTo>
                  <a:lnTo>
                    <a:pt x="165735" y="664337"/>
                  </a:lnTo>
                  <a:lnTo>
                    <a:pt x="199644" y="776986"/>
                  </a:lnTo>
                  <a:lnTo>
                    <a:pt x="202438" y="789559"/>
                  </a:lnTo>
                  <a:lnTo>
                    <a:pt x="203073" y="797687"/>
                  </a:lnTo>
                  <a:lnTo>
                    <a:pt x="201676" y="801497"/>
                  </a:lnTo>
                  <a:lnTo>
                    <a:pt x="200279" y="805434"/>
                  </a:lnTo>
                  <a:lnTo>
                    <a:pt x="196088" y="809244"/>
                  </a:lnTo>
                  <a:lnTo>
                    <a:pt x="189230" y="813054"/>
                  </a:lnTo>
                  <a:lnTo>
                    <a:pt x="190119" y="817245"/>
                  </a:lnTo>
                  <a:lnTo>
                    <a:pt x="242011" y="788924"/>
                  </a:lnTo>
                  <a:lnTo>
                    <a:pt x="242951" y="788416"/>
                  </a:lnTo>
                  <a:lnTo>
                    <a:pt x="241935" y="784225"/>
                  </a:lnTo>
                  <a:lnTo>
                    <a:pt x="235077" y="787527"/>
                  </a:lnTo>
                  <a:lnTo>
                    <a:pt x="230378" y="788924"/>
                  </a:lnTo>
                  <a:lnTo>
                    <a:pt x="227838" y="788543"/>
                  </a:lnTo>
                  <a:lnTo>
                    <a:pt x="225298" y="788035"/>
                  </a:lnTo>
                  <a:lnTo>
                    <a:pt x="223520" y="786892"/>
                  </a:lnTo>
                  <a:lnTo>
                    <a:pt x="222377" y="784733"/>
                  </a:lnTo>
                  <a:lnTo>
                    <a:pt x="220853" y="782066"/>
                  </a:lnTo>
                  <a:lnTo>
                    <a:pt x="218948" y="775589"/>
                  </a:lnTo>
                  <a:lnTo>
                    <a:pt x="216789" y="765683"/>
                  </a:lnTo>
                  <a:lnTo>
                    <a:pt x="207518" y="723646"/>
                  </a:lnTo>
                  <a:lnTo>
                    <a:pt x="246291" y="704913"/>
                  </a:lnTo>
                  <a:lnTo>
                    <a:pt x="267843" y="667385"/>
                  </a:lnTo>
                  <a:lnTo>
                    <a:pt x="268732" y="658622"/>
                  </a:lnTo>
                  <a:close/>
                </a:path>
                <a:path w="2356485" h="1918970">
                  <a:moveTo>
                    <a:pt x="316865" y="744728"/>
                  </a:moveTo>
                  <a:lnTo>
                    <a:pt x="305308" y="732790"/>
                  </a:lnTo>
                  <a:lnTo>
                    <a:pt x="302387" y="733171"/>
                  </a:lnTo>
                  <a:lnTo>
                    <a:pt x="299593" y="734695"/>
                  </a:lnTo>
                  <a:lnTo>
                    <a:pt x="296926" y="736219"/>
                  </a:lnTo>
                  <a:lnTo>
                    <a:pt x="295021" y="738378"/>
                  </a:lnTo>
                  <a:lnTo>
                    <a:pt x="294259" y="741426"/>
                  </a:lnTo>
                  <a:lnTo>
                    <a:pt x="293370" y="744347"/>
                  </a:lnTo>
                  <a:lnTo>
                    <a:pt x="301879" y="755396"/>
                  </a:lnTo>
                  <a:lnTo>
                    <a:pt x="304800" y="756285"/>
                  </a:lnTo>
                  <a:lnTo>
                    <a:pt x="307721" y="756031"/>
                  </a:lnTo>
                  <a:lnTo>
                    <a:pt x="310388" y="754507"/>
                  </a:lnTo>
                  <a:lnTo>
                    <a:pt x="313182" y="752983"/>
                  </a:lnTo>
                  <a:lnTo>
                    <a:pt x="314960" y="750697"/>
                  </a:lnTo>
                  <a:lnTo>
                    <a:pt x="315849" y="747776"/>
                  </a:lnTo>
                  <a:lnTo>
                    <a:pt x="316865" y="744728"/>
                  </a:lnTo>
                  <a:close/>
                </a:path>
                <a:path w="2356485" h="1918970">
                  <a:moveTo>
                    <a:pt x="1529207" y="320675"/>
                  </a:moveTo>
                  <a:lnTo>
                    <a:pt x="1497457" y="320675"/>
                  </a:lnTo>
                  <a:lnTo>
                    <a:pt x="1497457" y="0"/>
                  </a:lnTo>
                  <a:lnTo>
                    <a:pt x="1484757" y="0"/>
                  </a:lnTo>
                  <a:lnTo>
                    <a:pt x="1484757" y="320675"/>
                  </a:lnTo>
                  <a:lnTo>
                    <a:pt x="1453007" y="320675"/>
                  </a:lnTo>
                  <a:lnTo>
                    <a:pt x="1491107" y="396875"/>
                  </a:lnTo>
                  <a:lnTo>
                    <a:pt x="1522857" y="333375"/>
                  </a:lnTo>
                  <a:lnTo>
                    <a:pt x="1529207" y="320675"/>
                  </a:lnTo>
                  <a:close/>
                </a:path>
                <a:path w="2356485" h="1918970">
                  <a:moveTo>
                    <a:pt x="2355977" y="1907286"/>
                  </a:moveTo>
                  <a:lnTo>
                    <a:pt x="2025700" y="1742770"/>
                  </a:lnTo>
                  <a:lnTo>
                    <a:pt x="2028520" y="1737106"/>
                  </a:lnTo>
                  <a:lnTo>
                    <a:pt x="2039874" y="1714373"/>
                  </a:lnTo>
                  <a:lnTo>
                    <a:pt x="1954657" y="1714500"/>
                  </a:lnTo>
                  <a:lnTo>
                    <a:pt x="2005838" y="1782572"/>
                  </a:lnTo>
                  <a:lnTo>
                    <a:pt x="2019998" y="1754200"/>
                  </a:lnTo>
                  <a:lnTo>
                    <a:pt x="2350262" y="1918589"/>
                  </a:lnTo>
                  <a:lnTo>
                    <a:pt x="2355977" y="19072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506851" y="946150"/>
              <a:ext cx="0" cy="1035050"/>
            </a:xfrm>
            <a:custGeom>
              <a:avLst/>
              <a:gdLst/>
              <a:ahLst/>
              <a:cxnLst/>
              <a:rect l="l" t="t" r="r" b="b"/>
              <a:pathLst>
                <a:path w="0" h="1035050">
                  <a:moveTo>
                    <a:pt x="0" y="0"/>
                  </a:moveTo>
                  <a:lnTo>
                    <a:pt x="0" y="1035050"/>
                  </a:lnTo>
                </a:path>
              </a:pathLst>
            </a:custGeom>
            <a:ln w="28575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2854325" y="628650"/>
              <a:ext cx="0" cy="1047750"/>
            </a:xfrm>
            <a:custGeom>
              <a:avLst/>
              <a:gdLst/>
              <a:ahLst/>
              <a:cxnLst/>
              <a:rect l="l" t="t" r="r" b="b"/>
              <a:pathLst>
                <a:path w="0" h="1047750">
                  <a:moveTo>
                    <a:pt x="0" y="0"/>
                  </a:moveTo>
                  <a:lnTo>
                    <a:pt x="0" y="104775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456051" y="2324100"/>
              <a:ext cx="88900" cy="889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2802001" y="1631950"/>
              <a:ext cx="88900" cy="889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2802001" y="603250"/>
              <a:ext cx="88900" cy="889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2827401" y="657225"/>
              <a:ext cx="685800" cy="1316355"/>
            </a:xfrm>
            <a:custGeom>
              <a:avLst/>
              <a:gdLst/>
              <a:ahLst/>
              <a:cxnLst/>
              <a:rect l="l" t="t" r="r" b="b"/>
              <a:pathLst>
                <a:path w="685800" h="1316355">
                  <a:moveTo>
                    <a:pt x="685800" y="304800"/>
                  </a:moveTo>
                  <a:lnTo>
                    <a:pt x="0" y="0"/>
                  </a:lnTo>
                </a:path>
                <a:path w="685800" h="1316355">
                  <a:moveTo>
                    <a:pt x="685800" y="1316101"/>
                  </a:moveTo>
                  <a:lnTo>
                    <a:pt x="0" y="1011301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3125724" y="1797050"/>
              <a:ext cx="155321" cy="8191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3125724" y="781050"/>
              <a:ext cx="155321" cy="8191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2840101" y="1600200"/>
              <a:ext cx="685800" cy="781050"/>
            </a:xfrm>
            <a:custGeom>
              <a:avLst/>
              <a:gdLst/>
              <a:ahLst/>
              <a:cxnLst/>
              <a:rect l="l" t="t" r="r" b="b"/>
              <a:pathLst>
                <a:path w="685800" h="781050">
                  <a:moveTo>
                    <a:pt x="6350" y="0"/>
                  </a:moveTo>
                  <a:lnTo>
                    <a:pt x="6350" y="457200"/>
                  </a:lnTo>
                </a:path>
                <a:path w="685800" h="781050">
                  <a:moveTo>
                    <a:pt x="0" y="476250"/>
                  </a:moveTo>
                  <a:lnTo>
                    <a:pt x="685800" y="781050"/>
                  </a:lnTo>
                </a:path>
                <a:path w="685800" h="781050">
                  <a:moveTo>
                    <a:pt x="658749" y="304800"/>
                  </a:moveTo>
                  <a:lnTo>
                    <a:pt x="658749" y="762000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3468624" y="2044700"/>
              <a:ext cx="76200" cy="15240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2" name="object 22"/>
          <p:cNvGrpSpPr/>
          <p:nvPr/>
        </p:nvGrpSpPr>
        <p:grpSpPr>
          <a:xfrm>
            <a:off x="1985010" y="5076571"/>
            <a:ext cx="2681605" cy="1523365"/>
            <a:chOff x="1985010" y="5076571"/>
            <a:chExt cx="2681605" cy="1523365"/>
          </a:xfrm>
        </p:grpSpPr>
        <p:sp>
          <p:nvSpPr>
            <p:cNvPr id="23" name="object 23"/>
            <p:cNvSpPr/>
            <p:nvPr/>
          </p:nvSpPr>
          <p:spPr>
            <a:xfrm>
              <a:off x="1991360" y="5082921"/>
              <a:ext cx="2668905" cy="1510665"/>
            </a:xfrm>
            <a:custGeom>
              <a:avLst/>
              <a:gdLst/>
              <a:ahLst/>
              <a:cxnLst/>
              <a:rect l="l" t="t" r="r" b="b"/>
              <a:pathLst>
                <a:path w="2668904" h="1510665">
                  <a:moveTo>
                    <a:pt x="1341881" y="0"/>
                  </a:moveTo>
                  <a:lnTo>
                    <a:pt x="0" y="805052"/>
                  </a:lnTo>
                  <a:lnTo>
                    <a:pt x="1327023" y="1510258"/>
                  </a:lnTo>
                  <a:lnTo>
                    <a:pt x="2668904" y="705167"/>
                  </a:lnTo>
                  <a:lnTo>
                    <a:pt x="1341881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1991360" y="5082921"/>
              <a:ext cx="2668905" cy="1510665"/>
            </a:xfrm>
            <a:custGeom>
              <a:avLst/>
              <a:gdLst/>
              <a:ahLst/>
              <a:cxnLst/>
              <a:rect l="l" t="t" r="r" b="b"/>
              <a:pathLst>
                <a:path w="2668904" h="1510665">
                  <a:moveTo>
                    <a:pt x="0" y="805052"/>
                  </a:moveTo>
                  <a:lnTo>
                    <a:pt x="1327023" y="1510258"/>
                  </a:lnTo>
                  <a:lnTo>
                    <a:pt x="2668904" y="705167"/>
                  </a:lnTo>
                  <a:lnTo>
                    <a:pt x="1341881" y="0"/>
                  </a:lnTo>
                  <a:lnTo>
                    <a:pt x="0" y="8050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3116270" y="6315961"/>
              <a:ext cx="499527" cy="22382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>
            <a:off x="1880742" y="5823915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X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330321" y="4931791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Y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1992376" y="3517900"/>
            <a:ext cx="1871980" cy="2597150"/>
            <a:chOff x="1992376" y="3517900"/>
            <a:chExt cx="1871980" cy="2597150"/>
          </a:xfrm>
        </p:grpSpPr>
        <p:sp>
          <p:nvSpPr>
            <p:cNvPr id="29" name="object 29"/>
            <p:cNvSpPr/>
            <p:nvPr/>
          </p:nvSpPr>
          <p:spPr>
            <a:xfrm>
              <a:off x="1998726" y="3524250"/>
              <a:ext cx="1323975" cy="2339975"/>
            </a:xfrm>
            <a:custGeom>
              <a:avLst/>
              <a:gdLst/>
              <a:ahLst/>
              <a:cxnLst/>
              <a:rect l="l" t="t" r="r" b="b"/>
              <a:pathLst>
                <a:path w="1323975" h="2339975">
                  <a:moveTo>
                    <a:pt x="1323975" y="0"/>
                  </a:moveTo>
                  <a:lnTo>
                    <a:pt x="0" y="775081"/>
                  </a:lnTo>
                  <a:lnTo>
                    <a:pt x="0" y="2339975"/>
                  </a:lnTo>
                  <a:lnTo>
                    <a:pt x="1323975" y="1564894"/>
                  </a:lnTo>
                  <a:lnTo>
                    <a:pt x="1323975" y="0"/>
                  </a:lnTo>
                  <a:close/>
                </a:path>
              </a:pathLst>
            </a:custGeom>
            <a:solidFill>
              <a:srgbClr val="CCE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1998726" y="3524250"/>
              <a:ext cx="1323975" cy="2339975"/>
            </a:xfrm>
            <a:custGeom>
              <a:avLst/>
              <a:gdLst/>
              <a:ahLst/>
              <a:cxnLst/>
              <a:rect l="l" t="t" r="r" b="b"/>
              <a:pathLst>
                <a:path w="1323975" h="2339975">
                  <a:moveTo>
                    <a:pt x="1323975" y="0"/>
                  </a:moveTo>
                  <a:lnTo>
                    <a:pt x="0" y="775081"/>
                  </a:lnTo>
                  <a:lnTo>
                    <a:pt x="0" y="2339975"/>
                  </a:lnTo>
                  <a:lnTo>
                    <a:pt x="1323975" y="1564894"/>
                  </a:lnTo>
                  <a:lnTo>
                    <a:pt x="1323975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2006092" y="4208825"/>
              <a:ext cx="316865" cy="254635"/>
            </a:xfrm>
            <a:custGeom>
              <a:avLst/>
              <a:gdLst/>
              <a:ahLst/>
              <a:cxnLst/>
              <a:rect l="l" t="t" r="r" b="b"/>
              <a:pathLst>
                <a:path w="316864" h="254635">
                  <a:moveTo>
                    <a:pt x="42395" y="119842"/>
                  </a:moveTo>
                  <a:lnTo>
                    <a:pt x="13207" y="119842"/>
                  </a:lnTo>
                  <a:lnTo>
                    <a:pt x="19684" y="121366"/>
                  </a:lnTo>
                  <a:lnTo>
                    <a:pt x="22225" y="123271"/>
                  </a:lnTo>
                  <a:lnTo>
                    <a:pt x="23749" y="126192"/>
                  </a:lnTo>
                  <a:lnTo>
                    <a:pt x="24891" y="128097"/>
                  </a:lnTo>
                  <a:lnTo>
                    <a:pt x="26669" y="132034"/>
                  </a:lnTo>
                  <a:lnTo>
                    <a:pt x="78612" y="254589"/>
                  </a:lnTo>
                  <a:lnTo>
                    <a:pt x="82041" y="252684"/>
                  </a:lnTo>
                  <a:lnTo>
                    <a:pt x="87821" y="210266"/>
                  </a:lnTo>
                  <a:lnTo>
                    <a:pt x="80644" y="210266"/>
                  </a:lnTo>
                  <a:lnTo>
                    <a:pt x="45212" y="126700"/>
                  </a:lnTo>
                  <a:lnTo>
                    <a:pt x="42395" y="119842"/>
                  </a:lnTo>
                  <a:close/>
                </a:path>
                <a:path w="316864" h="254635">
                  <a:moveTo>
                    <a:pt x="107087" y="79456"/>
                  </a:moveTo>
                  <a:lnTo>
                    <a:pt x="87375" y="79456"/>
                  </a:lnTo>
                  <a:lnTo>
                    <a:pt x="89662" y="79964"/>
                  </a:lnTo>
                  <a:lnTo>
                    <a:pt x="91820" y="80472"/>
                  </a:lnTo>
                  <a:lnTo>
                    <a:pt x="93471" y="81615"/>
                  </a:lnTo>
                  <a:lnTo>
                    <a:pt x="94360" y="83393"/>
                  </a:lnTo>
                  <a:lnTo>
                    <a:pt x="95250" y="84790"/>
                  </a:lnTo>
                  <a:lnTo>
                    <a:pt x="95631" y="86822"/>
                  </a:lnTo>
                  <a:lnTo>
                    <a:pt x="95757" y="89489"/>
                  </a:lnTo>
                  <a:lnTo>
                    <a:pt x="96012" y="93172"/>
                  </a:lnTo>
                  <a:lnTo>
                    <a:pt x="95376" y="100411"/>
                  </a:lnTo>
                  <a:lnTo>
                    <a:pt x="93980" y="111206"/>
                  </a:lnTo>
                  <a:lnTo>
                    <a:pt x="80644" y="210266"/>
                  </a:lnTo>
                  <a:lnTo>
                    <a:pt x="87821" y="210266"/>
                  </a:lnTo>
                  <a:lnTo>
                    <a:pt x="101491" y="109936"/>
                  </a:lnTo>
                  <a:lnTo>
                    <a:pt x="106933" y="79964"/>
                  </a:lnTo>
                  <a:lnTo>
                    <a:pt x="107087" y="79456"/>
                  </a:lnTo>
                  <a:close/>
                </a:path>
                <a:path w="316864" h="254635">
                  <a:moveTo>
                    <a:pt x="52450" y="92537"/>
                  </a:moveTo>
                  <a:lnTo>
                    <a:pt x="0" y="121112"/>
                  </a:lnTo>
                  <a:lnTo>
                    <a:pt x="1015" y="125176"/>
                  </a:lnTo>
                  <a:lnTo>
                    <a:pt x="9270" y="120731"/>
                  </a:lnTo>
                  <a:lnTo>
                    <a:pt x="13207" y="119842"/>
                  </a:lnTo>
                  <a:lnTo>
                    <a:pt x="42395" y="119842"/>
                  </a:lnTo>
                  <a:lnTo>
                    <a:pt x="42290" y="119588"/>
                  </a:lnTo>
                  <a:lnTo>
                    <a:pt x="40766" y="115016"/>
                  </a:lnTo>
                  <a:lnTo>
                    <a:pt x="53339" y="96728"/>
                  </a:lnTo>
                  <a:lnTo>
                    <a:pt x="52450" y="92537"/>
                  </a:lnTo>
                  <a:close/>
                </a:path>
                <a:path w="316864" h="254635">
                  <a:moveTo>
                    <a:pt x="119125" y="56088"/>
                  </a:moveTo>
                  <a:lnTo>
                    <a:pt x="79120" y="77932"/>
                  </a:lnTo>
                  <a:lnTo>
                    <a:pt x="79882" y="82250"/>
                  </a:lnTo>
                  <a:lnTo>
                    <a:pt x="84200" y="80218"/>
                  </a:lnTo>
                  <a:lnTo>
                    <a:pt x="87375" y="79456"/>
                  </a:lnTo>
                  <a:lnTo>
                    <a:pt x="107087" y="79456"/>
                  </a:lnTo>
                  <a:lnTo>
                    <a:pt x="108584" y="74503"/>
                  </a:lnTo>
                  <a:lnTo>
                    <a:pt x="110743" y="69931"/>
                  </a:lnTo>
                  <a:lnTo>
                    <a:pt x="113410" y="66375"/>
                  </a:lnTo>
                  <a:lnTo>
                    <a:pt x="114807" y="64343"/>
                  </a:lnTo>
                  <a:lnTo>
                    <a:pt x="116966" y="62311"/>
                  </a:lnTo>
                  <a:lnTo>
                    <a:pt x="120141" y="60279"/>
                  </a:lnTo>
                  <a:lnTo>
                    <a:pt x="119125" y="56088"/>
                  </a:lnTo>
                  <a:close/>
                </a:path>
                <a:path w="316864" h="254635">
                  <a:moveTo>
                    <a:pt x="156844" y="186390"/>
                  </a:moveTo>
                  <a:lnTo>
                    <a:pt x="145680" y="195407"/>
                  </a:lnTo>
                  <a:lnTo>
                    <a:pt x="144906" y="197947"/>
                  </a:lnTo>
                  <a:lnTo>
                    <a:pt x="145160" y="200868"/>
                  </a:lnTo>
                  <a:lnTo>
                    <a:pt x="146684" y="203535"/>
                  </a:lnTo>
                  <a:lnTo>
                    <a:pt x="148208" y="206329"/>
                  </a:lnTo>
                  <a:lnTo>
                    <a:pt x="150368" y="208107"/>
                  </a:lnTo>
                  <a:lnTo>
                    <a:pt x="153415" y="208996"/>
                  </a:lnTo>
                  <a:lnTo>
                    <a:pt x="156337" y="209885"/>
                  </a:lnTo>
                  <a:lnTo>
                    <a:pt x="168401" y="198328"/>
                  </a:lnTo>
                  <a:lnTo>
                    <a:pt x="168020" y="195407"/>
                  </a:lnTo>
                  <a:lnTo>
                    <a:pt x="166624" y="192740"/>
                  </a:lnTo>
                  <a:lnTo>
                    <a:pt x="165100" y="189946"/>
                  </a:lnTo>
                  <a:lnTo>
                    <a:pt x="162813" y="188168"/>
                  </a:lnTo>
                  <a:lnTo>
                    <a:pt x="159893" y="187279"/>
                  </a:lnTo>
                  <a:lnTo>
                    <a:pt x="156844" y="186390"/>
                  </a:lnTo>
                  <a:close/>
                </a:path>
                <a:path w="316864" h="254635">
                  <a:moveTo>
                    <a:pt x="194387" y="36911"/>
                  </a:moveTo>
                  <a:lnTo>
                    <a:pt x="165862" y="36911"/>
                  </a:lnTo>
                  <a:lnTo>
                    <a:pt x="171195" y="37927"/>
                  </a:lnTo>
                  <a:lnTo>
                    <a:pt x="173227" y="39324"/>
                  </a:lnTo>
                  <a:lnTo>
                    <a:pt x="174370" y="41610"/>
                  </a:lnTo>
                  <a:lnTo>
                    <a:pt x="176149" y="44658"/>
                  </a:lnTo>
                  <a:lnTo>
                    <a:pt x="178053" y="51516"/>
                  </a:lnTo>
                  <a:lnTo>
                    <a:pt x="180466" y="61930"/>
                  </a:lnTo>
                  <a:lnTo>
                    <a:pt x="199770" y="149560"/>
                  </a:lnTo>
                  <a:lnTo>
                    <a:pt x="202437" y="162133"/>
                  </a:lnTo>
                  <a:lnTo>
                    <a:pt x="203200" y="170261"/>
                  </a:lnTo>
                  <a:lnTo>
                    <a:pt x="201675" y="174071"/>
                  </a:lnTo>
                  <a:lnTo>
                    <a:pt x="200278" y="178008"/>
                  </a:lnTo>
                  <a:lnTo>
                    <a:pt x="196214" y="181818"/>
                  </a:lnTo>
                  <a:lnTo>
                    <a:pt x="189230" y="185628"/>
                  </a:lnTo>
                  <a:lnTo>
                    <a:pt x="190119" y="189819"/>
                  </a:lnTo>
                  <a:lnTo>
                    <a:pt x="242020" y="161498"/>
                  </a:lnTo>
                  <a:lnTo>
                    <a:pt x="230377" y="161498"/>
                  </a:lnTo>
                  <a:lnTo>
                    <a:pt x="227837" y="161117"/>
                  </a:lnTo>
                  <a:lnTo>
                    <a:pt x="225297" y="160609"/>
                  </a:lnTo>
                  <a:lnTo>
                    <a:pt x="223519" y="159466"/>
                  </a:lnTo>
                  <a:lnTo>
                    <a:pt x="222376" y="157307"/>
                  </a:lnTo>
                  <a:lnTo>
                    <a:pt x="220852" y="154640"/>
                  </a:lnTo>
                  <a:lnTo>
                    <a:pt x="219075" y="148163"/>
                  </a:lnTo>
                  <a:lnTo>
                    <a:pt x="216788" y="138257"/>
                  </a:lnTo>
                  <a:lnTo>
                    <a:pt x="207644" y="96220"/>
                  </a:lnTo>
                  <a:lnTo>
                    <a:pt x="215219" y="93983"/>
                  </a:lnTo>
                  <a:lnTo>
                    <a:pt x="221948" y="91664"/>
                  </a:lnTo>
                  <a:lnTo>
                    <a:pt x="227843" y="89273"/>
                  </a:lnTo>
                  <a:lnTo>
                    <a:pt x="228184" y="89108"/>
                  </a:lnTo>
                  <a:lnTo>
                    <a:pt x="205866" y="89108"/>
                  </a:lnTo>
                  <a:lnTo>
                    <a:pt x="194387" y="36911"/>
                  </a:lnTo>
                  <a:close/>
                </a:path>
                <a:path w="316864" h="254635">
                  <a:moveTo>
                    <a:pt x="241934" y="156799"/>
                  </a:moveTo>
                  <a:lnTo>
                    <a:pt x="235076" y="160101"/>
                  </a:lnTo>
                  <a:lnTo>
                    <a:pt x="230377" y="161498"/>
                  </a:lnTo>
                  <a:lnTo>
                    <a:pt x="242020" y="161498"/>
                  </a:lnTo>
                  <a:lnTo>
                    <a:pt x="242950" y="160990"/>
                  </a:lnTo>
                  <a:lnTo>
                    <a:pt x="241934" y="156799"/>
                  </a:lnTo>
                  <a:close/>
                </a:path>
                <a:path w="316864" h="254635">
                  <a:moveTo>
                    <a:pt x="260088" y="11511"/>
                  </a:moveTo>
                  <a:lnTo>
                    <a:pt x="223012" y="11511"/>
                  </a:lnTo>
                  <a:lnTo>
                    <a:pt x="235331" y="14813"/>
                  </a:lnTo>
                  <a:lnTo>
                    <a:pt x="240156" y="18877"/>
                  </a:lnTo>
                  <a:lnTo>
                    <a:pt x="243839" y="25481"/>
                  </a:lnTo>
                  <a:lnTo>
                    <a:pt x="247269" y="31831"/>
                  </a:lnTo>
                  <a:lnTo>
                    <a:pt x="248709" y="37927"/>
                  </a:lnTo>
                  <a:lnTo>
                    <a:pt x="248793" y="54183"/>
                  </a:lnTo>
                  <a:lnTo>
                    <a:pt x="246633" y="61041"/>
                  </a:lnTo>
                  <a:lnTo>
                    <a:pt x="242315" y="67264"/>
                  </a:lnTo>
                  <a:lnTo>
                    <a:pt x="238125" y="73360"/>
                  </a:lnTo>
                  <a:lnTo>
                    <a:pt x="205866" y="89108"/>
                  </a:lnTo>
                  <a:lnTo>
                    <a:pt x="228184" y="89108"/>
                  </a:lnTo>
                  <a:lnTo>
                    <a:pt x="261415" y="59390"/>
                  </a:lnTo>
                  <a:lnTo>
                    <a:pt x="268858" y="31196"/>
                  </a:lnTo>
                  <a:lnTo>
                    <a:pt x="267462" y="23576"/>
                  </a:lnTo>
                  <a:lnTo>
                    <a:pt x="263778" y="16845"/>
                  </a:lnTo>
                  <a:lnTo>
                    <a:pt x="260088" y="11511"/>
                  </a:lnTo>
                  <a:close/>
                </a:path>
                <a:path w="316864" h="254635">
                  <a:moveTo>
                    <a:pt x="233928" y="0"/>
                  </a:moveTo>
                  <a:lnTo>
                    <a:pt x="225345" y="1081"/>
                  </a:lnTo>
                  <a:lnTo>
                    <a:pt x="216072" y="3948"/>
                  </a:lnTo>
                  <a:lnTo>
                    <a:pt x="206120" y="8590"/>
                  </a:lnTo>
                  <a:lnTo>
                    <a:pt x="153796" y="37165"/>
                  </a:lnTo>
                  <a:lnTo>
                    <a:pt x="154685" y="41356"/>
                  </a:lnTo>
                  <a:lnTo>
                    <a:pt x="161289" y="38308"/>
                  </a:lnTo>
                  <a:lnTo>
                    <a:pt x="165862" y="36911"/>
                  </a:lnTo>
                  <a:lnTo>
                    <a:pt x="194387" y="36911"/>
                  </a:lnTo>
                  <a:lnTo>
                    <a:pt x="192405" y="27894"/>
                  </a:lnTo>
                  <a:lnTo>
                    <a:pt x="198119" y="23322"/>
                  </a:lnTo>
                  <a:lnTo>
                    <a:pt x="203200" y="19766"/>
                  </a:lnTo>
                  <a:lnTo>
                    <a:pt x="215900" y="12908"/>
                  </a:lnTo>
                  <a:lnTo>
                    <a:pt x="223012" y="11511"/>
                  </a:lnTo>
                  <a:lnTo>
                    <a:pt x="260088" y="11511"/>
                  </a:lnTo>
                  <a:lnTo>
                    <a:pt x="259774" y="11056"/>
                  </a:lnTo>
                  <a:lnTo>
                    <a:pt x="254793" y="6447"/>
                  </a:lnTo>
                  <a:lnTo>
                    <a:pt x="248812" y="3004"/>
                  </a:lnTo>
                  <a:lnTo>
                    <a:pt x="241807" y="716"/>
                  </a:lnTo>
                  <a:lnTo>
                    <a:pt x="233928" y="0"/>
                  </a:lnTo>
                  <a:close/>
                </a:path>
                <a:path w="316864" h="254635">
                  <a:moveTo>
                    <a:pt x="305434" y="105364"/>
                  </a:moveTo>
                  <a:lnTo>
                    <a:pt x="302513" y="105745"/>
                  </a:lnTo>
                  <a:lnTo>
                    <a:pt x="296925" y="108793"/>
                  </a:lnTo>
                  <a:lnTo>
                    <a:pt x="295147" y="110952"/>
                  </a:lnTo>
                  <a:lnTo>
                    <a:pt x="294258" y="114000"/>
                  </a:lnTo>
                  <a:lnTo>
                    <a:pt x="293369" y="116921"/>
                  </a:lnTo>
                  <a:lnTo>
                    <a:pt x="304926" y="128859"/>
                  </a:lnTo>
                  <a:lnTo>
                    <a:pt x="307720" y="128605"/>
                  </a:lnTo>
                  <a:lnTo>
                    <a:pt x="316864" y="117302"/>
                  </a:lnTo>
                  <a:lnTo>
                    <a:pt x="316610" y="114508"/>
                  </a:lnTo>
                  <a:lnTo>
                    <a:pt x="313563" y="108920"/>
                  </a:lnTo>
                  <a:lnTo>
                    <a:pt x="311403" y="107142"/>
                  </a:lnTo>
                  <a:lnTo>
                    <a:pt x="308356" y="106253"/>
                  </a:lnTo>
                  <a:lnTo>
                    <a:pt x="305434" y="1053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3130550" y="4652899"/>
              <a:ext cx="695325" cy="1456055"/>
            </a:xfrm>
            <a:custGeom>
              <a:avLst/>
              <a:gdLst/>
              <a:ahLst/>
              <a:cxnLst/>
              <a:rect l="l" t="t" r="r" b="b"/>
              <a:pathLst>
                <a:path w="695325" h="1456054">
                  <a:moveTo>
                    <a:pt x="0" y="395350"/>
                  </a:moveTo>
                  <a:lnTo>
                    <a:pt x="0" y="1455801"/>
                  </a:lnTo>
                </a:path>
                <a:path w="695325" h="1456054">
                  <a:moveTo>
                    <a:pt x="695325" y="0"/>
                  </a:moveTo>
                  <a:lnTo>
                    <a:pt x="695325" y="992251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3092450" y="5276850"/>
              <a:ext cx="76200" cy="13169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3787775" y="4918075"/>
              <a:ext cx="76200" cy="198374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3489325" y="3857625"/>
              <a:ext cx="76200" cy="396875"/>
            </a:xfrm>
            <a:custGeom>
              <a:avLst/>
              <a:gdLst/>
              <a:ahLst/>
              <a:cxnLst/>
              <a:rect l="l" t="t" r="r" b="b"/>
              <a:pathLst>
                <a:path w="76200" h="396875">
                  <a:moveTo>
                    <a:pt x="31750" y="320675"/>
                  </a:moveTo>
                  <a:lnTo>
                    <a:pt x="0" y="320675"/>
                  </a:lnTo>
                  <a:lnTo>
                    <a:pt x="38100" y="396875"/>
                  </a:lnTo>
                  <a:lnTo>
                    <a:pt x="69850" y="333375"/>
                  </a:lnTo>
                  <a:lnTo>
                    <a:pt x="31750" y="333375"/>
                  </a:lnTo>
                  <a:lnTo>
                    <a:pt x="31750" y="320675"/>
                  </a:lnTo>
                  <a:close/>
                </a:path>
                <a:path w="76200" h="396875">
                  <a:moveTo>
                    <a:pt x="44450" y="0"/>
                  </a:moveTo>
                  <a:lnTo>
                    <a:pt x="31750" y="0"/>
                  </a:lnTo>
                  <a:lnTo>
                    <a:pt x="31750" y="333375"/>
                  </a:lnTo>
                  <a:lnTo>
                    <a:pt x="44450" y="333375"/>
                  </a:lnTo>
                  <a:lnTo>
                    <a:pt x="44450" y="0"/>
                  </a:lnTo>
                  <a:close/>
                </a:path>
                <a:path w="76200" h="396875">
                  <a:moveTo>
                    <a:pt x="76200" y="320675"/>
                  </a:moveTo>
                  <a:lnTo>
                    <a:pt x="44450" y="320675"/>
                  </a:lnTo>
                  <a:lnTo>
                    <a:pt x="44450" y="333375"/>
                  </a:lnTo>
                  <a:lnTo>
                    <a:pt x="69850" y="333375"/>
                  </a:lnTo>
                  <a:lnTo>
                    <a:pt x="76200" y="3206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2287651" y="4387850"/>
              <a:ext cx="1504950" cy="1666875"/>
            </a:xfrm>
            <a:custGeom>
              <a:avLst/>
              <a:gdLst/>
              <a:ahLst/>
              <a:cxnLst/>
              <a:rect l="l" t="t" r="r" b="b"/>
              <a:pathLst>
                <a:path w="1504950" h="1666875">
                  <a:moveTo>
                    <a:pt x="0" y="1270000"/>
                  </a:moveTo>
                  <a:lnTo>
                    <a:pt x="793750" y="1666875"/>
                  </a:lnTo>
                </a:path>
                <a:path w="1504950" h="1666875">
                  <a:moveTo>
                    <a:pt x="695325" y="830072"/>
                  </a:moveTo>
                  <a:lnTo>
                    <a:pt x="1504823" y="1233716"/>
                  </a:lnTo>
                </a:path>
                <a:path w="1504950" h="1666875">
                  <a:moveTo>
                    <a:pt x="747649" y="0"/>
                  </a:moveTo>
                  <a:lnTo>
                    <a:pt x="747649" y="860425"/>
                  </a:lnTo>
                </a:path>
                <a:path w="1504950" h="1666875">
                  <a:moveTo>
                    <a:pt x="49149" y="355600"/>
                  </a:moveTo>
                  <a:lnTo>
                    <a:pt x="49149" y="1282700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/>
          <p:cNvSpPr txBox="1"/>
          <p:nvPr/>
        </p:nvSpPr>
        <p:spPr>
          <a:xfrm>
            <a:off x="3023997" y="4207509"/>
            <a:ext cx="1524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b’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185797" y="4671186"/>
            <a:ext cx="1428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a’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867150" y="5498388"/>
            <a:ext cx="101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b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998723" y="6003442"/>
            <a:ext cx="933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a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2548254" y="4362830"/>
            <a:ext cx="1844039" cy="1743710"/>
            <a:chOff x="2548254" y="4362830"/>
            <a:chExt cx="1844039" cy="1743710"/>
          </a:xfrm>
        </p:grpSpPr>
        <p:sp>
          <p:nvSpPr>
            <p:cNvPr id="42" name="object 42"/>
            <p:cNvSpPr/>
            <p:nvPr/>
          </p:nvSpPr>
          <p:spPr>
            <a:xfrm>
              <a:off x="3990974" y="5314822"/>
              <a:ext cx="401320" cy="204470"/>
            </a:xfrm>
            <a:custGeom>
              <a:avLst/>
              <a:gdLst/>
              <a:ahLst/>
              <a:cxnLst/>
              <a:rect l="l" t="t" r="r" b="b"/>
              <a:pathLst>
                <a:path w="401320" h="204470">
                  <a:moveTo>
                    <a:pt x="71047" y="28390"/>
                  </a:moveTo>
                  <a:lnTo>
                    <a:pt x="65343" y="39821"/>
                  </a:lnTo>
                  <a:lnTo>
                    <a:pt x="395604" y="204215"/>
                  </a:lnTo>
                  <a:lnTo>
                    <a:pt x="401320" y="192912"/>
                  </a:lnTo>
                  <a:lnTo>
                    <a:pt x="71047" y="28390"/>
                  </a:lnTo>
                  <a:close/>
                </a:path>
                <a:path w="401320" h="204470">
                  <a:moveTo>
                    <a:pt x="85216" y="0"/>
                  </a:moveTo>
                  <a:lnTo>
                    <a:pt x="0" y="126"/>
                  </a:lnTo>
                  <a:lnTo>
                    <a:pt x="51180" y="68198"/>
                  </a:lnTo>
                  <a:lnTo>
                    <a:pt x="65343" y="39821"/>
                  </a:lnTo>
                  <a:lnTo>
                    <a:pt x="53975" y="34162"/>
                  </a:lnTo>
                  <a:lnTo>
                    <a:pt x="59689" y="22732"/>
                  </a:lnTo>
                  <a:lnTo>
                    <a:pt x="73871" y="22732"/>
                  </a:lnTo>
                  <a:lnTo>
                    <a:pt x="85216" y="0"/>
                  </a:lnTo>
                  <a:close/>
                </a:path>
                <a:path w="401320" h="204470">
                  <a:moveTo>
                    <a:pt x="59689" y="22732"/>
                  </a:moveTo>
                  <a:lnTo>
                    <a:pt x="53975" y="34162"/>
                  </a:lnTo>
                  <a:lnTo>
                    <a:pt x="65343" y="39821"/>
                  </a:lnTo>
                  <a:lnTo>
                    <a:pt x="71047" y="28390"/>
                  </a:lnTo>
                  <a:lnTo>
                    <a:pt x="59689" y="22732"/>
                  </a:lnTo>
                  <a:close/>
                </a:path>
                <a:path w="401320" h="204470">
                  <a:moveTo>
                    <a:pt x="73871" y="22732"/>
                  </a:moveTo>
                  <a:lnTo>
                    <a:pt x="59689" y="22732"/>
                  </a:lnTo>
                  <a:lnTo>
                    <a:pt x="71047" y="28390"/>
                  </a:lnTo>
                  <a:lnTo>
                    <a:pt x="73871" y="227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2548254" y="4362830"/>
              <a:ext cx="216153" cy="202437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3123183" y="5630405"/>
              <a:ext cx="711835" cy="461645"/>
            </a:xfrm>
            <a:custGeom>
              <a:avLst/>
              <a:gdLst/>
              <a:ahLst/>
              <a:cxnLst/>
              <a:rect l="l" t="t" r="r" b="b"/>
              <a:pathLst>
                <a:path w="711835" h="461645">
                  <a:moveTo>
                    <a:pt x="0" y="461289"/>
                  </a:moveTo>
                  <a:lnTo>
                    <a:pt x="711707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3492753" y="5831166"/>
              <a:ext cx="249936" cy="213982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6" name="object 46"/>
          <p:cNvSpPr txBox="1"/>
          <p:nvPr/>
        </p:nvSpPr>
        <p:spPr>
          <a:xfrm>
            <a:off x="3541521" y="2251328"/>
            <a:ext cx="2070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671698" y="1514602"/>
            <a:ext cx="1524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b’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547998" y="1906904"/>
            <a:ext cx="1276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B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509898" y="866902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217545" y="2308605"/>
            <a:ext cx="228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Times New Roman"/>
                <a:cs typeface="Times New Roman"/>
              </a:rPr>
              <a:t>TV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601595" y="1095502"/>
            <a:ext cx="2184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5">
                <a:latin typeface="Times New Roman"/>
                <a:cs typeface="Times New Roman"/>
              </a:rPr>
              <a:t>FV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960623" y="5001514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3798823" y="4467859"/>
            <a:ext cx="1276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B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2327338" y="4348162"/>
            <a:ext cx="2155190" cy="1119505"/>
            <a:chOff x="2327338" y="4348162"/>
            <a:chExt cx="2155190" cy="1119505"/>
          </a:xfrm>
        </p:grpSpPr>
        <p:sp>
          <p:nvSpPr>
            <p:cNvPr id="55" name="object 55"/>
            <p:cNvSpPr/>
            <p:nvPr/>
          </p:nvSpPr>
          <p:spPr>
            <a:xfrm>
              <a:off x="3129026" y="4667250"/>
              <a:ext cx="685800" cy="381000"/>
            </a:xfrm>
            <a:custGeom>
              <a:avLst/>
              <a:gdLst/>
              <a:ahLst/>
              <a:cxnLst/>
              <a:rect l="l" t="t" r="r" b="b"/>
              <a:pathLst>
                <a:path w="685800" h="381000">
                  <a:moveTo>
                    <a:pt x="0" y="381000"/>
                  </a:moveTo>
                  <a:lnTo>
                    <a:pt x="685800" y="0"/>
                  </a:lnTo>
                </a:path>
              </a:pathLst>
            </a:custGeom>
            <a:ln w="28575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2363216" y="4363084"/>
              <a:ext cx="1487805" cy="713105"/>
            </a:xfrm>
            <a:custGeom>
              <a:avLst/>
              <a:gdLst/>
              <a:ahLst/>
              <a:cxnLst/>
              <a:rect l="l" t="t" r="r" b="b"/>
              <a:pathLst>
                <a:path w="1487804" h="713104">
                  <a:moveTo>
                    <a:pt x="1487550" y="314706"/>
                  </a:moveTo>
                  <a:lnTo>
                    <a:pt x="644016" y="0"/>
                  </a:lnTo>
                </a:path>
                <a:path w="1487804" h="713104">
                  <a:moveTo>
                    <a:pt x="767969" y="712977"/>
                  </a:moveTo>
                  <a:lnTo>
                    <a:pt x="0" y="374776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3462274" y="4526787"/>
              <a:ext cx="200533" cy="84581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2824099" y="4937125"/>
              <a:ext cx="155320" cy="8191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2341626" y="4362450"/>
              <a:ext cx="685800" cy="381000"/>
            </a:xfrm>
            <a:custGeom>
              <a:avLst/>
              <a:gdLst/>
              <a:ahLst/>
              <a:cxnLst/>
              <a:rect l="l" t="t" r="r" b="b"/>
              <a:pathLst>
                <a:path w="685800" h="381000">
                  <a:moveTo>
                    <a:pt x="0" y="381000"/>
                  </a:moveTo>
                  <a:lnTo>
                    <a:pt x="68580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4138295" y="5236210"/>
              <a:ext cx="344170" cy="231140"/>
            </a:xfrm>
            <a:custGeom>
              <a:avLst/>
              <a:gdLst/>
              <a:ahLst/>
              <a:cxnLst/>
              <a:rect l="l" t="t" r="r" b="b"/>
              <a:pathLst>
                <a:path w="344170" h="231139">
                  <a:moveTo>
                    <a:pt x="159512" y="89026"/>
                  </a:moveTo>
                  <a:lnTo>
                    <a:pt x="129412" y="147319"/>
                  </a:lnTo>
                  <a:lnTo>
                    <a:pt x="139191" y="152399"/>
                  </a:lnTo>
                  <a:lnTo>
                    <a:pt x="155066" y="121919"/>
                  </a:lnTo>
                  <a:lnTo>
                    <a:pt x="157099" y="117728"/>
                  </a:lnTo>
                  <a:lnTo>
                    <a:pt x="159638" y="114172"/>
                  </a:lnTo>
                  <a:lnTo>
                    <a:pt x="164464" y="109346"/>
                  </a:lnTo>
                  <a:lnTo>
                    <a:pt x="166624" y="108076"/>
                  </a:lnTo>
                  <a:lnTo>
                    <a:pt x="171450" y="107314"/>
                  </a:lnTo>
                  <a:lnTo>
                    <a:pt x="189981" y="107314"/>
                  </a:lnTo>
                  <a:lnTo>
                    <a:pt x="190118" y="107187"/>
                  </a:lnTo>
                  <a:lnTo>
                    <a:pt x="187832" y="103377"/>
                  </a:lnTo>
                  <a:lnTo>
                    <a:pt x="186943" y="102488"/>
                  </a:lnTo>
                  <a:lnTo>
                    <a:pt x="163829" y="102488"/>
                  </a:lnTo>
                  <a:lnTo>
                    <a:pt x="168401" y="93598"/>
                  </a:lnTo>
                  <a:lnTo>
                    <a:pt x="159512" y="89026"/>
                  </a:lnTo>
                  <a:close/>
                </a:path>
                <a:path w="344170" h="231139">
                  <a:moveTo>
                    <a:pt x="107187" y="63118"/>
                  </a:moveTo>
                  <a:lnTo>
                    <a:pt x="75493" y="91364"/>
                  </a:lnTo>
                  <a:lnTo>
                    <a:pt x="73414" y="104693"/>
                  </a:lnTo>
                  <a:lnTo>
                    <a:pt x="74421" y="110616"/>
                  </a:lnTo>
                  <a:lnTo>
                    <a:pt x="100583" y="132587"/>
                  </a:lnTo>
                  <a:lnTo>
                    <a:pt x="111632" y="132333"/>
                  </a:lnTo>
                  <a:lnTo>
                    <a:pt x="116585" y="130682"/>
                  </a:lnTo>
                  <a:lnTo>
                    <a:pt x="121030" y="127507"/>
                  </a:lnTo>
                  <a:lnTo>
                    <a:pt x="125602" y="124332"/>
                  </a:lnTo>
                  <a:lnTo>
                    <a:pt x="126280" y="123443"/>
                  </a:lnTo>
                  <a:lnTo>
                    <a:pt x="104266" y="123443"/>
                  </a:lnTo>
                  <a:lnTo>
                    <a:pt x="99313" y="123189"/>
                  </a:lnTo>
                  <a:lnTo>
                    <a:pt x="89407" y="118109"/>
                  </a:lnTo>
                  <a:lnTo>
                    <a:pt x="86232" y="114045"/>
                  </a:lnTo>
                  <a:lnTo>
                    <a:pt x="84475" y="106806"/>
                  </a:lnTo>
                  <a:lnTo>
                    <a:pt x="83565" y="103250"/>
                  </a:lnTo>
                  <a:lnTo>
                    <a:pt x="84835" y="96900"/>
                  </a:lnTo>
                  <a:lnTo>
                    <a:pt x="88772" y="89407"/>
                  </a:lnTo>
                  <a:lnTo>
                    <a:pt x="92582" y="81914"/>
                  </a:lnTo>
                  <a:lnTo>
                    <a:pt x="97027" y="77215"/>
                  </a:lnTo>
                  <a:lnTo>
                    <a:pt x="107441" y="73151"/>
                  </a:lnTo>
                  <a:lnTo>
                    <a:pt x="130664" y="73151"/>
                  </a:lnTo>
                  <a:lnTo>
                    <a:pt x="129666" y="72008"/>
                  </a:lnTo>
                  <a:lnTo>
                    <a:pt x="121665" y="67817"/>
                  </a:lnTo>
                  <a:lnTo>
                    <a:pt x="114426" y="64134"/>
                  </a:lnTo>
                  <a:lnTo>
                    <a:pt x="107187" y="63118"/>
                  </a:lnTo>
                  <a:close/>
                </a:path>
                <a:path w="344170" h="231139">
                  <a:moveTo>
                    <a:pt x="130664" y="73151"/>
                  </a:moveTo>
                  <a:lnTo>
                    <a:pt x="107441" y="73151"/>
                  </a:lnTo>
                  <a:lnTo>
                    <a:pt x="112394" y="73405"/>
                  </a:lnTo>
                  <a:lnTo>
                    <a:pt x="122300" y="78485"/>
                  </a:lnTo>
                  <a:lnTo>
                    <a:pt x="125349" y="82422"/>
                  </a:lnTo>
                  <a:lnTo>
                    <a:pt x="128142" y="93217"/>
                  </a:lnTo>
                  <a:lnTo>
                    <a:pt x="126872" y="99567"/>
                  </a:lnTo>
                  <a:lnTo>
                    <a:pt x="122927" y="107314"/>
                  </a:lnTo>
                  <a:lnTo>
                    <a:pt x="119252" y="114426"/>
                  </a:lnTo>
                  <a:lnTo>
                    <a:pt x="114680" y="119252"/>
                  </a:lnTo>
                  <a:lnTo>
                    <a:pt x="109474" y="121284"/>
                  </a:lnTo>
                  <a:lnTo>
                    <a:pt x="104266" y="123443"/>
                  </a:lnTo>
                  <a:lnTo>
                    <a:pt x="126280" y="123443"/>
                  </a:lnTo>
                  <a:lnTo>
                    <a:pt x="129666" y="118998"/>
                  </a:lnTo>
                  <a:lnTo>
                    <a:pt x="133603" y="111505"/>
                  </a:lnTo>
                  <a:lnTo>
                    <a:pt x="136534" y="104693"/>
                  </a:lnTo>
                  <a:lnTo>
                    <a:pt x="138092" y="98170"/>
                  </a:lnTo>
                  <a:lnTo>
                    <a:pt x="138257" y="93217"/>
                  </a:lnTo>
                  <a:lnTo>
                    <a:pt x="138203" y="91364"/>
                  </a:lnTo>
                  <a:lnTo>
                    <a:pt x="137159" y="85851"/>
                  </a:lnTo>
                  <a:lnTo>
                    <a:pt x="134874" y="77977"/>
                  </a:lnTo>
                  <a:lnTo>
                    <a:pt x="130664" y="73151"/>
                  </a:lnTo>
                  <a:close/>
                </a:path>
                <a:path w="344170" h="231139">
                  <a:moveTo>
                    <a:pt x="189981" y="107314"/>
                  </a:moveTo>
                  <a:lnTo>
                    <a:pt x="171450" y="107314"/>
                  </a:lnTo>
                  <a:lnTo>
                    <a:pt x="173735" y="107695"/>
                  </a:lnTo>
                  <a:lnTo>
                    <a:pt x="175894" y="108711"/>
                  </a:lnTo>
                  <a:lnTo>
                    <a:pt x="178307" y="109981"/>
                  </a:lnTo>
                  <a:lnTo>
                    <a:pt x="180339" y="112013"/>
                  </a:lnTo>
                  <a:lnTo>
                    <a:pt x="181990" y="114680"/>
                  </a:lnTo>
                  <a:lnTo>
                    <a:pt x="189981" y="107314"/>
                  </a:lnTo>
                  <a:close/>
                </a:path>
                <a:path w="344170" h="231139">
                  <a:moveTo>
                    <a:pt x="176910" y="97154"/>
                  </a:moveTo>
                  <a:lnTo>
                    <a:pt x="174243" y="97535"/>
                  </a:lnTo>
                  <a:lnTo>
                    <a:pt x="171703" y="97789"/>
                  </a:lnTo>
                  <a:lnTo>
                    <a:pt x="168147" y="99440"/>
                  </a:lnTo>
                  <a:lnTo>
                    <a:pt x="163829" y="102488"/>
                  </a:lnTo>
                  <a:lnTo>
                    <a:pt x="186943" y="102488"/>
                  </a:lnTo>
                  <a:lnTo>
                    <a:pt x="185038" y="100583"/>
                  </a:lnTo>
                  <a:lnTo>
                    <a:pt x="181609" y="98805"/>
                  </a:lnTo>
                  <a:lnTo>
                    <a:pt x="179324" y="97662"/>
                  </a:lnTo>
                  <a:lnTo>
                    <a:pt x="176910" y="97154"/>
                  </a:lnTo>
                  <a:close/>
                </a:path>
                <a:path w="344170" h="231139">
                  <a:moveTo>
                    <a:pt x="41528" y="0"/>
                  </a:moveTo>
                  <a:lnTo>
                    <a:pt x="0" y="80517"/>
                  </a:lnTo>
                  <a:lnTo>
                    <a:pt x="10540" y="85978"/>
                  </a:lnTo>
                  <a:lnTo>
                    <a:pt x="29463" y="49402"/>
                  </a:lnTo>
                  <a:lnTo>
                    <a:pt x="52786" y="49402"/>
                  </a:lnTo>
                  <a:lnTo>
                    <a:pt x="34416" y="39877"/>
                  </a:lnTo>
                  <a:lnTo>
                    <a:pt x="47243" y="14985"/>
                  </a:lnTo>
                  <a:lnTo>
                    <a:pt x="70483" y="14985"/>
                  </a:lnTo>
                  <a:lnTo>
                    <a:pt x="41528" y="0"/>
                  </a:lnTo>
                  <a:close/>
                </a:path>
                <a:path w="344170" h="231139">
                  <a:moveTo>
                    <a:pt x="52786" y="49402"/>
                  </a:moveTo>
                  <a:lnTo>
                    <a:pt x="29463" y="49402"/>
                  </a:lnTo>
                  <a:lnTo>
                    <a:pt x="67182" y="68960"/>
                  </a:lnTo>
                  <a:lnTo>
                    <a:pt x="72135" y="59435"/>
                  </a:lnTo>
                  <a:lnTo>
                    <a:pt x="52786" y="49402"/>
                  </a:lnTo>
                  <a:close/>
                </a:path>
                <a:path w="344170" h="231139">
                  <a:moveTo>
                    <a:pt x="70483" y="14985"/>
                  </a:moveTo>
                  <a:lnTo>
                    <a:pt x="47243" y="14985"/>
                  </a:lnTo>
                  <a:lnTo>
                    <a:pt x="90804" y="37591"/>
                  </a:lnTo>
                  <a:lnTo>
                    <a:pt x="95757" y="28066"/>
                  </a:lnTo>
                  <a:lnTo>
                    <a:pt x="70483" y="14985"/>
                  </a:lnTo>
                  <a:close/>
                </a:path>
                <a:path w="344170" h="231139">
                  <a:moveTo>
                    <a:pt x="290321" y="156590"/>
                  </a:moveTo>
                  <a:lnTo>
                    <a:pt x="282447" y="226313"/>
                  </a:lnTo>
                  <a:lnTo>
                    <a:pt x="291718" y="231139"/>
                  </a:lnTo>
                  <a:lnTo>
                    <a:pt x="307339" y="217042"/>
                  </a:lnTo>
                  <a:lnTo>
                    <a:pt x="292988" y="217042"/>
                  </a:lnTo>
                  <a:lnTo>
                    <a:pt x="293877" y="212343"/>
                  </a:lnTo>
                  <a:lnTo>
                    <a:pt x="294639" y="207771"/>
                  </a:lnTo>
                  <a:lnTo>
                    <a:pt x="295275" y="203326"/>
                  </a:lnTo>
                  <a:lnTo>
                    <a:pt x="300735" y="161924"/>
                  </a:lnTo>
                  <a:lnTo>
                    <a:pt x="290321" y="156590"/>
                  </a:lnTo>
                  <a:close/>
                </a:path>
                <a:path w="344170" h="231139">
                  <a:moveTo>
                    <a:pt x="333628" y="178942"/>
                  </a:moveTo>
                  <a:lnTo>
                    <a:pt x="302387" y="207771"/>
                  </a:lnTo>
                  <a:lnTo>
                    <a:pt x="298576" y="211327"/>
                  </a:lnTo>
                  <a:lnTo>
                    <a:pt x="295401" y="214375"/>
                  </a:lnTo>
                  <a:lnTo>
                    <a:pt x="292988" y="217042"/>
                  </a:lnTo>
                  <a:lnTo>
                    <a:pt x="307339" y="217042"/>
                  </a:lnTo>
                  <a:lnTo>
                    <a:pt x="343788" y="184149"/>
                  </a:lnTo>
                  <a:lnTo>
                    <a:pt x="333628" y="178942"/>
                  </a:lnTo>
                  <a:close/>
                </a:path>
                <a:path w="344170" h="231139">
                  <a:moveTo>
                    <a:pt x="240537" y="102742"/>
                  </a:moveTo>
                  <a:lnTo>
                    <a:pt x="199008" y="183260"/>
                  </a:lnTo>
                  <a:lnTo>
                    <a:pt x="209676" y="188721"/>
                  </a:lnTo>
                  <a:lnTo>
                    <a:pt x="228472" y="152145"/>
                  </a:lnTo>
                  <a:lnTo>
                    <a:pt x="251669" y="152145"/>
                  </a:lnTo>
                  <a:lnTo>
                    <a:pt x="233425" y="142747"/>
                  </a:lnTo>
                  <a:lnTo>
                    <a:pt x="246252" y="117728"/>
                  </a:lnTo>
                  <a:lnTo>
                    <a:pt x="269492" y="117728"/>
                  </a:lnTo>
                  <a:lnTo>
                    <a:pt x="240537" y="102742"/>
                  </a:lnTo>
                  <a:close/>
                </a:path>
                <a:path w="344170" h="231139">
                  <a:moveTo>
                    <a:pt x="251669" y="152145"/>
                  </a:moveTo>
                  <a:lnTo>
                    <a:pt x="228472" y="152145"/>
                  </a:lnTo>
                  <a:lnTo>
                    <a:pt x="266318" y="171703"/>
                  </a:lnTo>
                  <a:lnTo>
                    <a:pt x="271144" y="162178"/>
                  </a:lnTo>
                  <a:lnTo>
                    <a:pt x="251669" y="152145"/>
                  </a:lnTo>
                  <a:close/>
                </a:path>
                <a:path w="344170" h="231139">
                  <a:moveTo>
                    <a:pt x="269492" y="117728"/>
                  </a:moveTo>
                  <a:lnTo>
                    <a:pt x="246252" y="117728"/>
                  </a:lnTo>
                  <a:lnTo>
                    <a:pt x="289940" y="140334"/>
                  </a:lnTo>
                  <a:lnTo>
                    <a:pt x="294766" y="130809"/>
                  </a:lnTo>
                  <a:lnTo>
                    <a:pt x="269492" y="11772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1" name="object 61"/>
          <p:cNvGrpSpPr/>
          <p:nvPr/>
        </p:nvGrpSpPr>
        <p:grpSpPr>
          <a:xfrm>
            <a:off x="6546850" y="344550"/>
            <a:ext cx="2222500" cy="2886075"/>
            <a:chOff x="6546850" y="344550"/>
            <a:chExt cx="2222500" cy="2886075"/>
          </a:xfrm>
        </p:grpSpPr>
        <p:sp>
          <p:nvSpPr>
            <p:cNvPr id="62" name="object 62"/>
            <p:cNvSpPr/>
            <p:nvPr/>
          </p:nvSpPr>
          <p:spPr>
            <a:xfrm>
              <a:off x="6781800" y="350900"/>
              <a:ext cx="1752600" cy="1390650"/>
            </a:xfrm>
            <a:custGeom>
              <a:avLst/>
              <a:gdLst/>
              <a:ahLst/>
              <a:cxnLst/>
              <a:rect l="l" t="t" r="r" b="b"/>
              <a:pathLst>
                <a:path w="1752600" h="1390650">
                  <a:moveTo>
                    <a:pt x="0" y="1390523"/>
                  </a:moveTo>
                  <a:lnTo>
                    <a:pt x="1752600" y="1390523"/>
                  </a:lnTo>
                  <a:lnTo>
                    <a:pt x="1752600" y="0"/>
                  </a:lnTo>
                  <a:lnTo>
                    <a:pt x="0" y="0"/>
                  </a:lnTo>
                  <a:lnTo>
                    <a:pt x="0" y="1390523"/>
                  </a:lnTo>
                  <a:close/>
                </a:path>
              </a:pathLst>
            </a:custGeom>
            <a:solidFill>
              <a:srgbClr val="CCE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6781800" y="350900"/>
              <a:ext cx="1752600" cy="1482725"/>
            </a:xfrm>
            <a:custGeom>
              <a:avLst/>
              <a:gdLst/>
              <a:ahLst/>
              <a:cxnLst/>
              <a:rect l="l" t="t" r="r" b="b"/>
              <a:pathLst>
                <a:path w="1752600" h="1482725">
                  <a:moveTo>
                    <a:pt x="0" y="1482725"/>
                  </a:moveTo>
                  <a:lnTo>
                    <a:pt x="1752600" y="1482725"/>
                  </a:lnTo>
                  <a:lnTo>
                    <a:pt x="1752600" y="0"/>
                  </a:lnTo>
                  <a:lnTo>
                    <a:pt x="0" y="0"/>
                  </a:lnTo>
                  <a:lnTo>
                    <a:pt x="0" y="148272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6781800" y="1741423"/>
              <a:ext cx="1752600" cy="1482725"/>
            </a:xfrm>
            <a:custGeom>
              <a:avLst/>
              <a:gdLst/>
              <a:ahLst/>
              <a:cxnLst/>
              <a:rect l="l" t="t" r="r" b="b"/>
              <a:pathLst>
                <a:path w="1752600" h="1482725">
                  <a:moveTo>
                    <a:pt x="1752600" y="0"/>
                  </a:moveTo>
                  <a:lnTo>
                    <a:pt x="0" y="0"/>
                  </a:lnTo>
                  <a:lnTo>
                    <a:pt x="0" y="1482725"/>
                  </a:lnTo>
                  <a:lnTo>
                    <a:pt x="1752600" y="1482725"/>
                  </a:lnTo>
                  <a:lnTo>
                    <a:pt x="175260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6781800" y="1741423"/>
              <a:ext cx="1752600" cy="1482725"/>
            </a:xfrm>
            <a:custGeom>
              <a:avLst/>
              <a:gdLst/>
              <a:ahLst/>
              <a:cxnLst/>
              <a:rect l="l" t="t" r="r" b="b"/>
              <a:pathLst>
                <a:path w="1752600" h="1482725">
                  <a:moveTo>
                    <a:pt x="0" y="1482725"/>
                  </a:moveTo>
                  <a:lnTo>
                    <a:pt x="1752600" y="1482725"/>
                  </a:lnTo>
                  <a:lnTo>
                    <a:pt x="1752600" y="0"/>
                  </a:lnTo>
                  <a:lnTo>
                    <a:pt x="0" y="0"/>
                  </a:lnTo>
                  <a:lnTo>
                    <a:pt x="0" y="148272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6553200" y="1738375"/>
              <a:ext cx="2209800" cy="0"/>
            </a:xfrm>
            <a:custGeom>
              <a:avLst/>
              <a:gdLst/>
              <a:ahLst/>
              <a:cxnLst/>
              <a:rect l="l" t="t" r="r" b="b"/>
              <a:pathLst>
                <a:path w="2209800" h="0">
                  <a:moveTo>
                    <a:pt x="0" y="0"/>
                  </a:moveTo>
                  <a:lnTo>
                    <a:pt x="22098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7" name="object 67"/>
          <p:cNvSpPr txBox="1"/>
          <p:nvPr/>
        </p:nvSpPr>
        <p:spPr>
          <a:xfrm>
            <a:off x="6480428" y="1708531"/>
            <a:ext cx="15430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X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8682608" y="1708531"/>
            <a:ext cx="15430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Y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6909307" y="331723"/>
            <a:ext cx="35242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210" b="1">
                <a:latin typeface="Times New Roman"/>
                <a:cs typeface="Times New Roman"/>
              </a:rPr>
              <a:t>V</a:t>
            </a:r>
            <a:r>
              <a:rPr dirty="0" sz="1600" spc="-5" b="1">
                <a:latin typeface="Times New Roman"/>
                <a:cs typeface="Times New Roman"/>
              </a:rPr>
              <a:t>.</a:t>
            </a:r>
            <a:r>
              <a:rPr dirty="0" sz="1600" spc="-155" b="1">
                <a:latin typeface="Times New Roman"/>
                <a:cs typeface="Times New Roman"/>
              </a:rPr>
              <a:t>P</a:t>
            </a:r>
            <a:r>
              <a:rPr dirty="0" sz="1600" spc="-5" b="1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70" name="object 70"/>
          <p:cNvGrpSpPr/>
          <p:nvPr/>
        </p:nvGrpSpPr>
        <p:grpSpPr>
          <a:xfrm>
            <a:off x="7689850" y="595312"/>
            <a:ext cx="88900" cy="1945005"/>
            <a:chOff x="7689850" y="595312"/>
            <a:chExt cx="88900" cy="1945005"/>
          </a:xfrm>
        </p:grpSpPr>
        <p:sp>
          <p:nvSpPr>
            <p:cNvPr id="71" name="object 71"/>
            <p:cNvSpPr/>
            <p:nvPr/>
          </p:nvSpPr>
          <p:spPr>
            <a:xfrm>
              <a:off x="7734300" y="628650"/>
              <a:ext cx="0" cy="1905000"/>
            </a:xfrm>
            <a:custGeom>
              <a:avLst/>
              <a:gdLst/>
              <a:ahLst/>
              <a:cxnLst/>
              <a:rect l="l" t="t" r="r" b="b"/>
              <a:pathLst>
                <a:path w="0" h="1905000">
                  <a:moveTo>
                    <a:pt x="0" y="0"/>
                  </a:moveTo>
                  <a:lnTo>
                    <a:pt x="0" y="1905000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7734300" y="609600"/>
              <a:ext cx="0" cy="762000"/>
            </a:xfrm>
            <a:custGeom>
              <a:avLst/>
              <a:gdLst/>
              <a:ahLst/>
              <a:cxnLst/>
              <a:rect l="l" t="t" r="r" b="b"/>
              <a:pathLst>
                <a:path w="0" h="762000">
                  <a:moveTo>
                    <a:pt x="0" y="0"/>
                  </a:moveTo>
                  <a:lnTo>
                    <a:pt x="0" y="7620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7689850" y="2432050"/>
              <a:ext cx="88900" cy="8890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4" name="object 74"/>
          <p:cNvSpPr txBox="1"/>
          <p:nvPr/>
        </p:nvSpPr>
        <p:spPr>
          <a:xfrm>
            <a:off x="7776209" y="471677"/>
            <a:ext cx="16446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a’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7769732" y="1246377"/>
            <a:ext cx="17589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b’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76" name="object 76"/>
          <p:cNvGrpSpPr/>
          <p:nvPr/>
        </p:nvGrpSpPr>
        <p:grpSpPr>
          <a:xfrm>
            <a:off x="4198620" y="374650"/>
            <a:ext cx="3580129" cy="1828800"/>
            <a:chOff x="4198620" y="374650"/>
            <a:chExt cx="3580129" cy="1828800"/>
          </a:xfrm>
        </p:grpSpPr>
        <p:sp>
          <p:nvSpPr>
            <p:cNvPr id="77" name="object 77"/>
            <p:cNvSpPr/>
            <p:nvPr/>
          </p:nvSpPr>
          <p:spPr>
            <a:xfrm>
              <a:off x="4198620" y="1972310"/>
              <a:ext cx="344170" cy="231140"/>
            </a:xfrm>
            <a:custGeom>
              <a:avLst/>
              <a:gdLst/>
              <a:ahLst/>
              <a:cxnLst/>
              <a:rect l="l" t="t" r="r" b="b"/>
              <a:pathLst>
                <a:path w="344170" h="231139">
                  <a:moveTo>
                    <a:pt x="159512" y="89026"/>
                  </a:moveTo>
                  <a:lnTo>
                    <a:pt x="129412" y="147319"/>
                  </a:lnTo>
                  <a:lnTo>
                    <a:pt x="139191" y="152400"/>
                  </a:lnTo>
                  <a:lnTo>
                    <a:pt x="155066" y="121919"/>
                  </a:lnTo>
                  <a:lnTo>
                    <a:pt x="157099" y="117728"/>
                  </a:lnTo>
                  <a:lnTo>
                    <a:pt x="159638" y="114173"/>
                  </a:lnTo>
                  <a:lnTo>
                    <a:pt x="164464" y="109347"/>
                  </a:lnTo>
                  <a:lnTo>
                    <a:pt x="166624" y="108076"/>
                  </a:lnTo>
                  <a:lnTo>
                    <a:pt x="171450" y="107314"/>
                  </a:lnTo>
                  <a:lnTo>
                    <a:pt x="189981" y="107314"/>
                  </a:lnTo>
                  <a:lnTo>
                    <a:pt x="190118" y="107187"/>
                  </a:lnTo>
                  <a:lnTo>
                    <a:pt x="187832" y="103377"/>
                  </a:lnTo>
                  <a:lnTo>
                    <a:pt x="186943" y="102488"/>
                  </a:lnTo>
                  <a:lnTo>
                    <a:pt x="163829" y="102488"/>
                  </a:lnTo>
                  <a:lnTo>
                    <a:pt x="168401" y="93599"/>
                  </a:lnTo>
                  <a:lnTo>
                    <a:pt x="159512" y="89026"/>
                  </a:lnTo>
                  <a:close/>
                </a:path>
                <a:path w="344170" h="231139">
                  <a:moveTo>
                    <a:pt x="107187" y="63118"/>
                  </a:moveTo>
                  <a:lnTo>
                    <a:pt x="75493" y="91364"/>
                  </a:lnTo>
                  <a:lnTo>
                    <a:pt x="73414" y="104693"/>
                  </a:lnTo>
                  <a:lnTo>
                    <a:pt x="74421" y="110616"/>
                  </a:lnTo>
                  <a:lnTo>
                    <a:pt x="100583" y="132587"/>
                  </a:lnTo>
                  <a:lnTo>
                    <a:pt x="111632" y="132334"/>
                  </a:lnTo>
                  <a:lnTo>
                    <a:pt x="116585" y="130682"/>
                  </a:lnTo>
                  <a:lnTo>
                    <a:pt x="121030" y="127507"/>
                  </a:lnTo>
                  <a:lnTo>
                    <a:pt x="125602" y="124332"/>
                  </a:lnTo>
                  <a:lnTo>
                    <a:pt x="126280" y="123443"/>
                  </a:lnTo>
                  <a:lnTo>
                    <a:pt x="104266" y="123443"/>
                  </a:lnTo>
                  <a:lnTo>
                    <a:pt x="99313" y="123189"/>
                  </a:lnTo>
                  <a:lnTo>
                    <a:pt x="89407" y="118110"/>
                  </a:lnTo>
                  <a:lnTo>
                    <a:pt x="86232" y="114045"/>
                  </a:lnTo>
                  <a:lnTo>
                    <a:pt x="84475" y="106806"/>
                  </a:lnTo>
                  <a:lnTo>
                    <a:pt x="83565" y="103250"/>
                  </a:lnTo>
                  <a:lnTo>
                    <a:pt x="84835" y="96900"/>
                  </a:lnTo>
                  <a:lnTo>
                    <a:pt x="88772" y="89407"/>
                  </a:lnTo>
                  <a:lnTo>
                    <a:pt x="92582" y="81914"/>
                  </a:lnTo>
                  <a:lnTo>
                    <a:pt x="97027" y="77215"/>
                  </a:lnTo>
                  <a:lnTo>
                    <a:pt x="107441" y="73151"/>
                  </a:lnTo>
                  <a:lnTo>
                    <a:pt x="130664" y="73151"/>
                  </a:lnTo>
                  <a:lnTo>
                    <a:pt x="129666" y="72009"/>
                  </a:lnTo>
                  <a:lnTo>
                    <a:pt x="121665" y="67817"/>
                  </a:lnTo>
                  <a:lnTo>
                    <a:pt x="114426" y="64135"/>
                  </a:lnTo>
                  <a:lnTo>
                    <a:pt x="107187" y="63118"/>
                  </a:lnTo>
                  <a:close/>
                </a:path>
                <a:path w="344170" h="231139">
                  <a:moveTo>
                    <a:pt x="130664" y="73151"/>
                  </a:moveTo>
                  <a:lnTo>
                    <a:pt x="107441" y="73151"/>
                  </a:lnTo>
                  <a:lnTo>
                    <a:pt x="112394" y="73405"/>
                  </a:lnTo>
                  <a:lnTo>
                    <a:pt x="122300" y="78486"/>
                  </a:lnTo>
                  <a:lnTo>
                    <a:pt x="125349" y="82423"/>
                  </a:lnTo>
                  <a:lnTo>
                    <a:pt x="128142" y="93217"/>
                  </a:lnTo>
                  <a:lnTo>
                    <a:pt x="126872" y="99567"/>
                  </a:lnTo>
                  <a:lnTo>
                    <a:pt x="122927" y="107314"/>
                  </a:lnTo>
                  <a:lnTo>
                    <a:pt x="119252" y="114426"/>
                  </a:lnTo>
                  <a:lnTo>
                    <a:pt x="114680" y="119252"/>
                  </a:lnTo>
                  <a:lnTo>
                    <a:pt x="109474" y="121285"/>
                  </a:lnTo>
                  <a:lnTo>
                    <a:pt x="104266" y="123443"/>
                  </a:lnTo>
                  <a:lnTo>
                    <a:pt x="126280" y="123443"/>
                  </a:lnTo>
                  <a:lnTo>
                    <a:pt x="129666" y="118999"/>
                  </a:lnTo>
                  <a:lnTo>
                    <a:pt x="133603" y="111505"/>
                  </a:lnTo>
                  <a:lnTo>
                    <a:pt x="136534" y="104693"/>
                  </a:lnTo>
                  <a:lnTo>
                    <a:pt x="138092" y="98170"/>
                  </a:lnTo>
                  <a:lnTo>
                    <a:pt x="138257" y="93217"/>
                  </a:lnTo>
                  <a:lnTo>
                    <a:pt x="138203" y="91364"/>
                  </a:lnTo>
                  <a:lnTo>
                    <a:pt x="137159" y="85851"/>
                  </a:lnTo>
                  <a:lnTo>
                    <a:pt x="134874" y="77977"/>
                  </a:lnTo>
                  <a:lnTo>
                    <a:pt x="130664" y="73151"/>
                  </a:lnTo>
                  <a:close/>
                </a:path>
                <a:path w="344170" h="231139">
                  <a:moveTo>
                    <a:pt x="189981" y="107314"/>
                  </a:moveTo>
                  <a:lnTo>
                    <a:pt x="171450" y="107314"/>
                  </a:lnTo>
                  <a:lnTo>
                    <a:pt x="173735" y="107695"/>
                  </a:lnTo>
                  <a:lnTo>
                    <a:pt x="175894" y="108712"/>
                  </a:lnTo>
                  <a:lnTo>
                    <a:pt x="178307" y="109981"/>
                  </a:lnTo>
                  <a:lnTo>
                    <a:pt x="180339" y="112013"/>
                  </a:lnTo>
                  <a:lnTo>
                    <a:pt x="181990" y="114680"/>
                  </a:lnTo>
                  <a:lnTo>
                    <a:pt x="189981" y="107314"/>
                  </a:lnTo>
                  <a:close/>
                </a:path>
                <a:path w="344170" h="231139">
                  <a:moveTo>
                    <a:pt x="176910" y="97154"/>
                  </a:moveTo>
                  <a:lnTo>
                    <a:pt x="174243" y="97536"/>
                  </a:lnTo>
                  <a:lnTo>
                    <a:pt x="171703" y="97789"/>
                  </a:lnTo>
                  <a:lnTo>
                    <a:pt x="168147" y="99440"/>
                  </a:lnTo>
                  <a:lnTo>
                    <a:pt x="163829" y="102488"/>
                  </a:lnTo>
                  <a:lnTo>
                    <a:pt x="186943" y="102488"/>
                  </a:lnTo>
                  <a:lnTo>
                    <a:pt x="185038" y="100584"/>
                  </a:lnTo>
                  <a:lnTo>
                    <a:pt x="181609" y="98805"/>
                  </a:lnTo>
                  <a:lnTo>
                    <a:pt x="179324" y="97662"/>
                  </a:lnTo>
                  <a:lnTo>
                    <a:pt x="176910" y="97154"/>
                  </a:lnTo>
                  <a:close/>
                </a:path>
                <a:path w="344170" h="231139">
                  <a:moveTo>
                    <a:pt x="41528" y="0"/>
                  </a:moveTo>
                  <a:lnTo>
                    <a:pt x="0" y="80517"/>
                  </a:lnTo>
                  <a:lnTo>
                    <a:pt x="10540" y="85978"/>
                  </a:lnTo>
                  <a:lnTo>
                    <a:pt x="29463" y="49402"/>
                  </a:lnTo>
                  <a:lnTo>
                    <a:pt x="52786" y="49402"/>
                  </a:lnTo>
                  <a:lnTo>
                    <a:pt x="34416" y="39877"/>
                  </a:lnTo>
                  <a:lnTo>
                    <a:pt x="47243" y="14986"/>
                  </a:lnTo>
                  <a:lnTo>
                    <a:pt x="70483" y="14986"/>
                  </a:lnTo>
                  <a:lnTo>
                    <a:pt x="41528" y="0"/>
                  </a:lnTo>
                  <a:close/>
                </a:path>
                <a:path w="344170" h="231139">
                  <a:moveTo>
                    <a:pt x="52786" y="49402"/>
                  </a:moveTo>
                  <a:lnTo>
                    <a:pt x="29463" y="49402"/>
                  </a:lnTo>
                  <a:lnTo>
                    <a:pt x="67182" y="68961"/>
                  </a:lnTo>
                  <a:lnTo>
                    <a:pt x="72135" y="59436"/>
                  </a:lnTo>
                  <a:lnTo>
                    <a:pt x="52786" y="49402"/>
                  </a:lnTo>
                  <a:close/>
                </a:path>
                <a:path w="344170" h="231139">
                  <a:moveTo>
                    <a:pt x="70483" y="14986"/>
                  </a:moveTo>
                  <a:lnTo>
                    <a:pt x="47243" y="14986"/>
                  </a:lnTo>
                  <a:lnTo>
                    <a:pt x="90804" y="37591"/>
                  </a:lnTo>
                  <a:lnTo>
                    <a:pt x="95757" y="28066"/>
                  </a:lnTo>
                  <a:lnTo>
                    <a:pt x="70483" y="14986"/>
                  </a:lnTo>
                  <a:close/>
                </a:path>
                <a:path w="344170" h="231139">
                  <a:moveTo>
                    <a:pt x="290321" y="156590"/>
                  </a:moveTo>
                  <a:lnTo>
                    <a:pt x="282447" y="226313"/>
                  </a:lnTo>
                  <a:lnTo>
                    <a:pt x="291718" y="231139"/>
                  </a:lnTo>
                  <a:lnTo>
                    <a:pt x="307339" y="217042"/>
                  </a:lnTo>
                  <a:lnTo>
                    <a:pt x="292988" y="217042"/>
                  </a:lnTo>
                  <a:lnTo>
                    <a:pt x="293877" y="212343"/>
                  </a:lnTo>
                  <a:lnTo>
                    <a:pt x="294639" y="207772"/>
                  </a:lnTo>
                  <a:lnTo>
                    <a:pt x="295275" y="203326"/>
                  </a:lnTo>
                  <a:lnTo>
                    <a:pt x="300735" y="161925"/>
                  </a:lnTo>
                  <a:lnTo>
                    <a:pt x="290321" y="156590"/>
                  </a:lnTo>
                  <a:close/>
                </a:path>
                <a:path w="344170" h="231139">
                  <a:moveTo>
                    <a:pt x="333628" y="178942"/>
                  </a:moveTo>
                  <a:lnTo>
                    <a:pt x="302387" y="207772"/>
                  </a:lnTo>
                  <a:lnTo>
                    <a:pt x="298576" y="211327"/>
                  </a:lnTo>
                  <a:lnTo>
                    <a:pt x="295401" y="214375"/>
                  </a:lnTo>
                  <a:lnTo>
                    <a:pt x="292988" y="217042"/>
                  </a:lnTo>
                  <a:lnTo>
                    <a:pt x="307339" y="217042"/>
                  </a:lnTo>
                  <a:lnTo>
                    <a:pt x="343788" y="184150"/>
                  </a:lnTo>
                  <a:lnTo>
                    <a:pt x="333628" y="178942"/>
                  </a:lnTo>
                  <a:close/>
                </a:path>
                <a:path w="344170" h="231139">
                  <a:moveTo>
                    <a:pt x="240537" y="102742"/>
                  </a:moveTo>
                  <a:lnTo>
                    <a:pt x="199008" y="183261"/>
                  </a:lnTo>
                  <a:lnTo>
                    <a:pt x="209676" y="188722"/>
                  </a:lnTo>
                  <a:lnTo>
                    <a:pt x="228472" y="152145"/>
                  </a:lnTo>
                  <a:lnTo>
                    <a:pt x="251669" y="152145"/>
                  </a:lnTo>
                  <a:lnTo>
                    <a:pt x="233425" y="142748"/>
                  </a:lnTo>
                  <a:lnTo>
                    <a:pt x="246252" y="117728"/>
                  </a:lnTo>
                  <a:lnTo>
                    <a:pt x="269492" y="117728"/>
                  </a:lnTo>
                  <a:lnTo>
                    <a:pt x="240537" y="102742"/>
                  </a:lnTo>
                  <a:close/>
                </a:path>
                <a:path w="344170" h="231139">
                  <a:moveTo>
                    <a:pt x="251669" y="152145"/>
                  </a:moveTo>
                  <a:lnTo>
                    <a:pt x="228472" y="152145"/>
                  </a:lnTo>
                  <a:lnTo>
                    <a:pt x="266318" y="171703"/>
                  </a:lnTo>
                  <a:lnTo>
                    <a:pt x="271144" y="162178"/>
                  </a:lnTo>
                  <a:lnTo>
                    <a:pt x="251669" y="152145"/>
                  </a:lnTo>
                  <a:close/>
                </a:path>
                <a:path w="344170" h="231139">
                  <a:moveTo>
                    <a:pt x="269492" y="117728"/>
                  </a:moveTo>
                  <a:lnTo>
                    <a:pt x="246252" y="117728"/>
                  </a:lnTo>
                  <a:lnTo>
                    <a:pt x="289940" y="140335"/>
                  </a:lnTo>
                  <a:lnTo>
                    <a:pt x="294766" y="130810"/>
                  </a:lnTo>
                  <a:lnTo>
                    <a:pt x="269492" y="11772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7689850" y="527050"/>
              <a:ext cx="88900" cy="8890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7689850" y="1365250"/>
              <a:ext cx="88900" cy="8890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4724400" y="381000"/>
              <a:ext cx="2044700" cy="1219200"/>
            </a:xfrm>
            <a:custGeom>
              <a:avLst/>
              <a:gdLst/>
              <a:ahLst/>
              <a:cxnLst/>
              <a:rect l="l" t="t" r="r" b="b"/>
              <a:pathLst>
                <a:path w="2044700" h="1219200">
                  <a:moveTo>
                    <a:pt x="1625600" y="0"/>
                  </a:moveTo>
                  <a:lnTo>
                    <a:pt x="203200" y="0"/>
                  </a:lnTo>
                  <a:lnTo>
                    <a:pt x="156594" y="5364"/>
                  </a:lnTo>
                  <a:lnTo>
                    <a:pt x="113818" y="20645"/>
                  </a:lnTo>
                  <a:lnTo>
                    <a:pt x="76090" y="44626"/>
                  </a:lnTo>
                  <a:lnTo>
                    <a:pt x="44626" y="76090"/>
                  </a:lnTo>
                  <a:lnTo>
                    <a:pt x="20645" y="113818"/>
                  </a:lnTo>
                  <a:lnTo>
                    <a:pt x="5364" y="156594"/>
                  </a:lnTo>
                  <a:lnTo>
                    <a:pt x="0" y="203200"/>
                  </a:lnTo>
                  <a:lnTo>
                    <a:pt x="0" y="1016000"/>
                  </a:lnTo>
                  <a:lnTo>
                    <a:pt x="5364" y="1062605"/>
                  </a:lnTo>
                  <a:lnTo>
                    <a:pt x="20645" y="1105381"/>
                  </a:lnTo>
                  <a:lnTo>
                    <a:pt x="44626" y="1143109"/>
                  </a:lnTo>
                  <a:lnTo>
                    <a:pt x="76090" y="1174573"/>
                  </a:lnTo>
                  <a:lnTo>
                    <a:pt x="113818" y="1198554"/>
                  </a:lnTo>
                  <a:lnTo>
                    <a:pt x="156594" y="1213835"/>
                  </a:lnTo>
                  <a:lnTo>
                    <a:pt x="203200" y="1219200"/>
                  </a:lnTo>
                  <a:lnTo>
                    <a:pt x="1625600" y="1219200"/>
                  </a:lnTo>
                  <a:lnTo>
                    <a:pt x="1672205" y="1213835"/>
                  </a:lnTo>
                  <a:lnTo>
                    <a:pt x="1714981" y="1198554"/>
                  </a:lnTo>
                  <a:lnTo>
                    <a:pt x="1752709" y="1174573"/>
                  </a:lnTo>
                  <a:lnTo>
                    <a:pt x="1784173" y="1143109"/>
                  </a:lnTo>
                  <a:lnTo>
                    <a:pt x="1808154" y="1105381"/>
                  </a:lnTo>
                  <a:lnTo>
                    <a:pt x="1823435" y="1062605"/>
                  </a:lnTo>
                  <a:lnTo>
                    <a:pt x="1828800" y="1016000"/>
                  </a:lnTo>
                  <a:lnTo>
                    <a:pt x="2018950" y="1016000"/>
                  </a:lnTo>
                  <a:lnTo>
                    <a:pt x="1828800" y="711200"/>
                  </a:lnTo>
                  <a:lnTo>
                    <a:pt x="1828800" y="203200"/>
                  </a:lnTo>
                  <a:lnTo>
                    <a:pt x="1823435" y="156594"/>
                  </a:lnTo>
                  <a:lnTo>
                    <a:pt x="1808154" y="113818"/>
                  </a:lnTo>
                  <a:lnTo>
                    <a:pt x="1784173" y="76090"/>
                  </a:lnTo>
                  <a:lnTo>
                    <a:pt x="1752709" y="44626"/>
                  </a:lnTo>
                  <a:lnTo>
                    <a:pt x="1714981" y="20645"/>
                  </a:lnTo>
                  <a:lnTo>
                    <a:pt x="1672205" y="5364"/>
                  </a:lnTo>
                  <a:lnTo>
                    <a:pt x="1625600" y="0"/>
                  </a:lnTo>
                  <a:close/>
                </a:path>
                <a:path w="2044700" h="1219200">
                  <a:moveTo>
                    <a:pt x="2018950" y="1016000"/>
                  </a:moveTo>
                  <a:lnTo>
                    <a:pt x="1828800" y="1016000"/>
                  </a:lnTo>
                  <a:lnTo>
                    <a:pt x="2044700" y="1057275"/>
                  </a:lnTo>
                  <a:lnTo>
                    <a:pt x="2018950" y="1016000"/>
                  </a:lnTo>
                  <a:close/>
                </a:path>
              </a:pathLst>
            </a:custGeom>
            <a:solidFill>
              <a:srgbClr val="CCFF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4724400" y="381000"/>
              <a:ext cx="2044700" cy="1219200"/>
            </a:xfrm>
            <a:custGeom>
              <a:avLst/>
              <a:gdLst/>
              <a:ahLst/>
              <a:cxnLst/>
              <a:rect l="l" t="t" r="r" b="b"/>
              <a:pathLst>
                <a:path w="2044700" h="1219200">
                  <a:moveTo>
                    <a:pt x="0" y="203200"/>
                  </a:moveTo>
                  <a:lnTo>
                    <a:pt x="5364" y="156594"/>
                  </a:lnTo>
                  <a:lnTo>
                    <a:pt x="20645" y="113818"/>
                  </a:lnTo>
                  <a:lnTo>
                    <a:pt x="44626" y="76090"/>
                  </a:lnTo>
                  <a:lnTo>
                    <a:pt x="76090" y="44626"/>
                  </a:lnTo>
                  <a:lnTo>
                    <a:pt x="113818" y="20645"/>
                  </a:lnTo>
                  <a:lnTo>
                    <a:pt x="156594" y="5364"/>
                  </a:lnTo>
                  <a:lnTo>
                    <a:pt x="203200" y="0"/>
                  </a:lnTo>
                  <a:lnTo>
                    <a:pt x="1066800" y="0"/>
                  </a:lnTo>
                  <a:lnTo>
                    <a:pt x="1524000" y="0"/>
                  </a:lnTo>
                  <a:lnTo>
                    <a:pt x="1625600" y="0"/>
                  </a:lnTo>
                  <a:lnTo>
                    <a:pt x="1672205" y="5364"/>
                  </a:lnTo>
                  <a:lnTo>
                    <a:pt x="1714981" y="20645"/>
                  </a:lnTo>
                  <a:lnTo>
                    <a:pt x="1752709" y="44626"/>
                  </a:lnTo>
                  <a:lnTo>
                    <a:pt x="1784173" y="76090"/>
                  </a:lnTo>
                  <a:lnTo>
                    <a:pt x="1808154" y="113818"/>
                  </a:lnTo>
                  <a:lnTo>
                    <a:pt x="1823435" y="156594"/>
                  </a:lnTo>
                  <a:lnTo>
                    <a:pt x="1828800" y="203200"/>
                  </a:lnTo>
                  <a:lnTo>
                    <a:pt x="1828800" y="711200"/>
                  </a:lnTo>
                  <a:lnTo>
                    <a:pt x="2044700" y="1057275"/>
                  </a:lnTo>
                  <a:lnTo>
                    <a:pt x="1828800" y="1016000"/>
                  </a:lnTo>
                  <a:lnTo>
                    <a:pt x="1823435" y="1062605"/>
                  </a:lnTo>
                  <a:lnTo>
                    <a:pt x="1808154" y="1105381"/>
                  </a:lnTo>
                  <a:lnTo>
                    <a:pt x="1784173" y="1143109"/>
                  </a:lnTo>
                  <a:lnTo>
                    <a:pt x="1752709" y="1174573"/>
                  </a:lnTo>
                  <a:lnTo>
                    <a:pt x="1714981" y="1198554"/>
                  </a:lnTo>
                  <a:lnTo>
                    <a:pt x="1672205" y="1213835"/>
                  </a:lnTo>
                  <a:lnTo>
                    <a:pt x="1625600" y="1219200"/>
                  </a:lnTo>
                  <a:lnTo>
                    <a:pt x="1524000" y="1219200"/>
                  </a:lnTo>
                  <a:lnTo>
                    <a:pt x="1066800" y="1219200"/>
                  </a:lnTo>
                  <a:lnTo>
                    <a:pt x="203200" y="1219200"/>
                  </a:lnTo>
                  <a:lnTo>
                    <a:pt x="156594" y="1213835"/>
                  </a:lnTo>
                  <a:lnTo>
                    <a:pt x="113818" y="1198554"/>
                  </a:lnTo>
                  <a:lnTo>
                    <a:pt x="76090" y="1174573"/>
                  </a:lnTo>
                  <a:lnTo>
                    <a:pt x="44626" y="1143109"/>
                  </a:lnTo>
                  <a:lnTo>
                    <a:pt x="20645" y="1105381"/>
                  </a:lnTo>
                  <a:lnTo>
                    <a:pt x="5364" y="1062605"/>
                  </a:lnTo>
                  <a:lnTo>
                    <a:pt x="0" y="1016000"/>
                  </a:lnTo>
                  <a:lnTo>
                    <a:pt x="0" y="711200"/>
                  </a:lnTo>
                  <a:lnTo>
                    <a:pt x="0" y="2032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2" name="object 82"/>
          <p:cNvSpPr txBox="1"/>
          <p:nvPr/>
        </p:nvSpPr>
        <p:spPr>
          <a:xfrm>
            <a:off x="7471409" y="865377"/>
            <a:ext cx="21399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>
                <a:latin typeface="Times New Roman"/>
                <a:cs typeface="Times New Roman"/>
              </a:rPr>
              <a:t>Fv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7445756" y="2389758"/>
            <a:ext cx="56705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42900" algn="l"/>
              </a:tabLst>
            </a:pPr>
            <a:r>
              <a:rPr dirty="0" sz="1400" spc="-5">
                <a:latin typeface="Times New Roman"/>
                <a:cs typeface="Times New Roman"/>
              </a:rPr>
              <a:t>Tv	</a:t>
            </a:r>
            <a:r>
              <a:rPr dirty="0" sz="1400">
                <a:latin typeface="Times New Roman"/>
                <a:cs typeface="Times New Roman"/>
              </a:rPr>
              <a:t>a</a:t>
            </a:r>
            <a:r>
              <a:rPr dirty="0" sz="1400" spc="-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84" name="object 84"/>
          <p:cNvGrpSpPr/>
          <p:nvPr/>
        </p:nvGrpSpPr>
        <p:grpSpPr>
          <a:xfrm>
            <a:off x="6546850" y="3556000"/>
            <a:ext cx="2222500" cy="2886075"/>
            <a:chOff x="6546850" y="3556000"/>
            <a:chExt cx="2222500" cy="2886075"/>
          </a:xfrm>
        </p:grpSpPr>
        <p:sp>
          <p:nvSpPr>
            <p:cNvPr id="85" name="object 85"/>
            <p:cNvSpPr/>
            <p:nvPr/>
          </p:nvSpPr>
          <p:spPr>
            <a:xfrm>
              <a:off x="6781800" y="3562350"/>
              <a:ext cx="1752600" cy="1390650"/>
            </a:xfrm>
            <a:custGeom>
              <a:avLst/>
              <a:gdLst/>
              <a:ahLst/>
              <a:cxnLst/>
              <a:rect l="l" t="t" r="r" b="b"/>
              <a:pathLst>
                <a:path w="1752600" h="1390650">
                  <a:moveTo>
                    <a:pt x="0" y="1390650"/>
                  </a:moveTo>
                  <a:lnTo>
                    <a:pt x="1752600" y="1390650"/>
                  </a:lnTo>
                  <a:lnTo>
                    <a:pt x="1752600" y="0"/>
                  </a:lnTo>
                  <a:lnTo>
                    <a:pt x="0" y="0"/>
                  </a:lnTo>
                  <a:lnTo>
                    <a:pt x="0" y="1390650"/>
                  </a:lnTo>
                  <a:close/>
                </a:path>
              </a:pathLst>
            </a:custGeom>
            <a:solidFill>
              <a:srgbClr val="CCE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/>
            <p:cNvSpPr/>
            <p:nvPr/>
          </p:nvSpPr>
          <p:spPr>
            <a:xfrm>
              <a:off x="6781800" y="3562350"/>
              <a:ext cx="1752600" cy="1482725"/>
            </a:xfrm>
            <a:custGeom>
              <a:avLst/>
              <a:gdLst/>
              <a:ahLst/>
              <a:cxnLst/>
              <a:rect l="l" t="t" r="r" b="b"/>
              <a:pathLst>
                <a:path w="1752600" h="1482725">
                  <a:moveTo>
                    <a:pt x="0" y="1482725"/>
                  </a:moveTo>
                  <a:lnTo>
                    <a:pt x="1752600" y="1482725"/>
                  </a:lnTo>
                  <a:lnTo>
                    <a:pt x="1752600" y="0"/>
                  </a:lnTo>
                  <a:lnTo>
                    <a:pt x="0" y="0"/>
                  </a:lnTo>
                  <a:lnTo>
                    <a:pt x="0" y="148272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6781800" y="4953000"/>
              <a:ext cx="1752600" cy="1482725"/>
            </a:xfrm>
            <a:custGeom>
              <a:avLst/>
              <a:gdLst/>
              <a:ahLst/>
              <a:cxnLst/>
              <a:rect l="l" t="t" r="r" b="b"/>
              <a:pathLst>
                <a:path w="1752600" h="1482725">
                  <a:moveTo>
                    <a:pt x="1752600" y="0"/>
                  </a:moveTo>
                  <a:lnTo>
                    <a:pt x="0" y="0"/>
                  </a:lnTo>
                  <a:lnTo>
                    <a:pt x="0" y="1482725"/>
                  </a:lnTo>
                  <a:lnTo>
                    <a:pt x="1752600" y="1482725"/>
                  </a:lnTo>
                  <a:lnTo>
                    <a:pt x="175260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6781800" y="4953000"/>
              <a:ext cx="1752600" cy="1482725"/>
            </a:xfrm>
            <a:custGeom>
              <a:avLst/>
              <a:gdLst/>
              <a:ahLst/>
              <a:cxnLst/>
              <a:rect l="l" t="t" r="r" b="b"/>
              <a:pathLst>
                <a:path w="1752600" h="1482725">
                  <a:moveTo>
                    <a:pt x="0" y="1482725"/>
                  </a:moveTo>
                  <a:lnTo>
                    <a:pt x="1752600" y="1482725"/>
                  </a:lnTo>
                  <a:lnTo>
                    <a:pt x="1752600" y="0"/>
                  </a:lnTo>
                  <a:lnTo>
                    <a:pt x="0" y="0"/>
                  </a:lnTo>
                  <a:lnTo>
                    <a:pt x="0" y="148272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/>
            <p:cNvSpPr/>
            <p:nvPr/>
          </p:nvSpPr>
          <p:spPr>
            <a:xfrm>
              <a:off x="6553200" y="4949825"/>
              <a:ext cx="2209800" cy="0"/>
            </a:xfrm>
            <a:custGeom>
              <a:avLst/>
              <a:gdLst/>
              <a:ahLst/>
              <a:cxnLst/>
              <a:rect l="l" t="t" r="r" b="b"/>
              <a:pathLst>
                <a:path w="2209800" h="0">
                  <a:moveTo>
                    <a:pt x="0" y="0"/>
                  </a:moveTo>
                  <a:lnTo>
                    <a:pt x="22098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0" name="object 90"/>
          <p:cNvSpPr txBox="1"/>
          <p:nvPr/>
        </p:nvSpPr>
        <p:spPr>
          <a:xfrm>
            <a:off x="6480428" y="4920488"/>
            <a:ext cx="15430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X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8682608" y="4920488"/>
            <a:ext cx="15430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Y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6885558" y="6168644"/>
            <a:ext cx="38862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5" b="1">
                <a:latin typeface="Times New Roman"/>
                <a:cs typeface="Times New Roman"/>
              </a:rPr>
              <a:t>H</a:t>
            </a:r>
            <a:r>
              <a:rPr dirty="0" sz="1600" spc="-5" b="1">
                <a:latin typeface="Times New Roman"/>
                <a:cs typeface="Times New Roman"/>
              </a:rPr>
              <a:t>.</a:t>
            </a:r>
            <a:r>
              <a:rPr dirty="0" sz="1600" spc="-155" b="1">
                <a:latin typeface="Times New Roman"/>
                <a:cs typeface="Times New Roman"/>
              </a:rPr>
              <a:t>P</a:t>
            </a:r>
            <a:r>
              <a:rPr dirty="0" sz="1600" spc="-5" b="1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6909307" y="3544061"/>
            <a:ext cx="35242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210" b="1">
                <a:latin typeface="Times New Roman"/>
                <a:cs typeface="Times New Roman"/>
              </a:rPr>
              <a:t>V</a:t>
            </a:r>
            <a:r>
              <a:rPr dirty="0" sz="1600" spc="-5" b="1">
                <a:latin typeface="Times New Roman"/>
                <a:cs typeface="Times New Roman"/>
              </a:rPr>
              <a:t>.</a:t>
            </a:r>
            <a:r>
              <a:rPr dirty="0" sz="1600" spc="-155" b="1">
                <a:latin typeface="Times New Roman"/>
                <a:cs typeface="Times New Roman"/>
              </a:rPr>
              <a:t>P</a:t>
            </a:r>
            <a:r>
              <a:rPr dirty="0" sz="1600" spc="-5" b="1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94" name="object 94"/>
          <p:cNvGrpSpPr/>
          <p:nvPr/>
        </p:nvGrpSpPr>
        <p:grpSpPr>
          <a:xfrm>
            <a:off x="7148512" y="4183062"/>
            <a:ext cx="1095375" cy="1539875"/>
            <a:chOff x="7148512" y="4183062"/>
            <a:chExt cx="1095375" cy="1539875"/>
          </a:xfrm>
        </p:grpSpPr>
        <p:sp>
          <p:nvSpPr>
            <p:cNvPr id="95" name="object 95"/>
            <p:cNvSpPr/>
            <p:nvPr/>
          </p:nvSpPr>
          <p:spPr>
            <a:xfrm>
              <a:off x="7162800" y="4197350"/>
              <a:ext cx="1066800" cy="0"/>
            </a:xfrm>
            <a:custGeom>
              <a:avLst/>
              <a:gdLst/>
              <a:ahLst/>
              <a:cxnLst/>
              <a:rect l="l" t="t" r="r" b="b"/>
              <a:pathLst>
                <a:path w="1066800" h="0">
                  <a:moveTo>
                    <a:pt x="0" y="0"/>
                  </a:moveTo>
                  <a:lnTo>
                    <a:pt x="106680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/>
            <p:cNvSpPr/>
            <p:nvPr/>
          </p:nvSpPr>
          <p:spPr>
            <a:xfrm>
              <a:off x="7162800" y="4191000"/>
              <a:ext cx="1066800" cy="1524000"/>
            </a:xfrm>
            <a:custGeom>
              <a:avLst/>
              <a:gdLst/>
              <a:ahLst/>
              <a:cxnLst/>
              <a:rect l="l" t="t" r="r" b="b"/>
              <a:pathLst>
                <a:path w="1066800" h="1524000">
                  <a:moveTo>
                    <a:pt x="0" y="0"/>
                  </a:moveTo>
                  <a:lnTo>
                    <a:pt x="0" y="1524000"/>
                  </a:lnTo>
                </a:path>
                <a:path w="1066800" h="1524000">
                  <a:moveTo>
                    <a:pt x="1066800" y="0"/>
                  </a:moveTo>
                  <a:lnTo>
                    <a:pt x="1066800" y="1524000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/>
            <p:cNvSpPr/>
            <p:nvPr/>
          </p:nvSpPr>
          <p:spPr>
            <a:xfrm>
              <a:off x="7162800" y="5708650"/>
              <a:ext cx="1066800" cy="0"/>
            </a:xfrm>
            <a:custGeom>
              <a:avLst/>
              <a:gdLst/>
              <a:ahLst/>
              <a:cxnLst/>
              <a:rect l="l" t="t" r="r" b="b"/>
              <a:pathLst>
                <a:path w="1066800" h="0">
                  <a:moveTo>
                    <a:pt x="0" y="0"/>
                  </a:moveTo>
                  <a:lnTo>
                    <a:pt x="106680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8" name="object 98"/>
          <p:cNvSpPr txBox="1"/>
          <p:nvPr/>
        </p:nvSpPr>
        <p:spPr>
          <a:xfrm>
            <a:off x="7013829" y="5514543"/>
            <a:ext cx="10477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8233409" y="5533440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b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7064756" y="3990213"/>
            <a:ext cx="16446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a’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8233409" y="3990213"/>
            <a:ext cx="17589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5">
                <a:latin typeface="Times New Roman"/>
                <a:cs typeface="Times New Roman"/>
              </a:rPr>
              <a:t>b’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7572882" y="3958209"/>
            <a:ext cx="21399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>
                <a:latin typeface="Times New Roman"/>
                <a:cs typeface="Times New Roman"/>
              </a:rPr>
              <a:t>Fv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7623809" y="5679440"/>
            <a:ext cx="22225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latin typeface="Times New Roman"/>
                <a:cs typeface="Times New Roman"/>
              </a:rPr>
              <a:t>Tv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3432175" y="131521"/>
            <a:ext cx="39243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">
                <a:latin typeface="Arial"/>
                <a:cs typeface="Arial"/>
              </a:rPr>
              <a:t>For</a:t>
            </a:r>
            <a:r>
              <a:rPr dirty="0" sz="1000" spc="-7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Tv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3355975" y="3688207"/>
            <a:ext cx="39179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">
                <a:latin typeface="Arial"/>
                <a:cs typeface="Arial"/>
              </a:rPr>
              <a:t>For</a:t>
            </a:r>
            <a:r>
              <a:rPr dirty="0" sz="1000" spc="-7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Tv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4821682" y="455802"/>
            <a:ext cx="1703070" cy="1092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905">
              <a:lnSpc>
                <a:spcPct val="100000"/>
              </a:lnSpc>
              <a:spcBef>
                <a:spcPts val="105"/>
              </a:spcBef>
            </a:pPr>
            <a:r>
              <a:rPr dirty="0" sz="1400" spc="-5" b="1">
                <a:solidFill>
                  <a:srgbClr val="FF3300"/>
                </a:solidFill>
                <a:latin typeface="Arial"/>
                <a:cs typeface="Arial"/>
              </a:rPr>
              <a:t>Note:</a:t>
            </a:r>
            <a:endParaRPr sz="1400">
              <a:latin typeface="Arial"/>
              <a:cs typeface="Arial"/>
            </a:endParaRPr>
          </a:p>
          <a:p>
            <a:pPr algn="ctr" marL="12700" marR="5080" indent="-635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</a:rPr>
              <a:t>Fv </a:t>
            </a:r>
            <a:r>
              <a:rPr dirty="0" sz="1400">
                <a:latin typeface="Arial"/>
                <a:cs typeface="Arial"/>
              </a:rPr>
              <a:t>is a </a:t>
            </a:r>
            <a:r>
              <a:rPr dirty="0" sz="1400" spc="-5">
                <a:latin typeface="Arial"/>
                <a:cs typeface="Arial"/>
              </a:rPr>
              <a:t>vertical </a:t>
            </a:r>
            <a:r>
              <a:rPr dirty="0" sz="1400">
                <a:latin typeface="Arial"/>
                <a:cs typeface="Arial"/>
              </a:rPr>
              <a:t>line  </a:t>
            </a:r>
            <a:r>
              <a:rPr dirty="0" sz="1400" spc="-5">
                <a:latin typeface="Arial"/>
                <a:cs typeface="Arial"/>
              </a:rPr>
              <a:t>Showing</a:t>
            </a:r>
            <a:r>
              <a:rPr dirty="0" sz="1400" spc="-70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True</a:t>
            </a:r>
            <a:r>
              <a:rPr dirty="0" sz="1400" spc="-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Length </a:t>
            </a:r>
            <a:r>
              <a:rPr dirty="0" sz="140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&amp;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</a:rPr>
              <a:t>Tv </a:t>
            </a:r>
            <a:r>
              <a:rPr dirty="0" sz="1400">
                <a:latin typeface="Arial"/>
                <a:cs typeface="Arial"/>
              </a:rPr>
              <a:t>is a</a:t>
            </a:r>
            <a:r>
              <a:rPr dirty="0" sz="1400" spc="-6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point.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07" name="object 107"/>
          <p:cNvGrpSpPr/>
          <p:nvPr/>
        </p:nvGrpSpPr>
        <p:grpSpPr>
          <a:xfrm>
            <a:off x="4718050" y="3575050"/>
            <a:ext cx="2043430" cy="1231900"/>
            <a:chOff x="4718050" y="3575050"/>
            <a:chExt cx="2043430" cy="1231900"/>
          </a:xfrm>
        </p:grpSpPr>
        <p:sp>
          <p:nvSpPr>
            <p:cNvPr id="108" name="object 108"/>
            <p:cNvSpPr/>
            <p:nvPr/>
          </p:nvSpPr>
          <p:spPr>
            <a:xfrm>
              <a:off x="4724400" y="3581400"/>
              <a:ext cx="2030730" cy="1219200"/>
            </a:xfrm>
            <a:custGeom>
              <a:avLst/>
              <a:gdLst/>
              <a:ahLst/>
              <a:cxnLst/>
              <a:rect l="l" t="t" r="r" b="b"/>
              <a:pathLst>
                <a:path w="2030729" h="1219200">
                  <a:moveTo>
                    <a:pt x="1625600" y="0"/>
                  </a:moveTo>
                  <a:lnTo>
                    <a:pt x="203200" y="0"/>
                  </a:lnTo>
                  <a:lnTo>
                    <a:pt x="156594" y="5364"/>
                  </a:lnTo>
                  <a:lnTo>
                    <a:pt x="113818" y="20645"/>
                  </a:lnTo>
                  <a:lnTo>
                    <a:pt x="76090" y="44626"/>
                  </a:lnTo>
                  <a:lnTo>
                    <a:pt x="44626" y="76090"/>
                  </a:lnTo>
                  <a:lnTo>
                    <a:pt x="20645" y="113818"/>
                  </a:lnTo>
                  <a:lnTo>
                    <a:pt x="5364" y="156594"/>
                  </a:lnTo>
                  <a:lnTo>
                    <a:pt x="0" y="203200"/>
                  </a:lnTo>
                  <a:lnTo>
                    <a:pt x="0" y="1016000"/>
                  </a:lnTo>
                  <a:lnTo>
                    <a:pt x="5364" y="1062605"/>
                  </a:lnTo>
                  <a:lnTo>
                    <a:pt x="20645" y="1105381"/>
                  </a:lnTo>
                  <a:lnTo>
                    <a:pt x="44626" y="1143109"/>
                  </a:lnTo>
                  <a:lnTo>
                    <a:pt x="76090" y="1174573"/>
                  </a:lnTo>
                  <a:lnTo>
                    <a:pt x="113818" y="1198554"/>
                  </a:lnTo>
                  <a:lnTo>
                    <a:pt x="156594" y="1213835"/>
                  </a:lnTo>
                  <a:lnTo>
                    <a:pt x="203200" y="1219200"/>
                  </a:lnTo>
                  <a:lnTo>
                    <a:pt x="1625600" y="1219200"/>
                  </a:lnTo>
                  <a:lnTo>
                    <a:pt x="1672205" y="1213835"/>
                  </a:lnTo>
                  <a:lnTo>
                    <a:pt x="1714981" y="1198554"/>
                  </a:lnTo>
                  <a:lnTo>
                    <a:pt x="1752709" y="1174573"/>
                  </a:lnTo>
                  <a:lnTo>
                    <a:pt x="1784173" y="1143109"/>
                  </a:lnTo>
                  <a:lnTo>
                    <a:pt x="1808154" y="1105381"/>
                  </a:lnTo>
                  <a:lnTo>
                    <a:pt x="1823435" y="1062605"/>
                  </a:lnTo>
                  <a:lnTo>
                    <a:pt x="1828800" y="1016000"/>
                  </a:lnTo>
                  <a:lnTo>
                    <a:pt x="1957791" y="1016000"/>
                  </a:lnTo>
                  <a:lnTo>
                    <a:pt x="1828800" y="711200"/>
                  </a:lnTo>
                  <a:lnTo>
                    <a:pt x="1828800" y="203200"/>
                  </a:lnTo>
                  <a:lnTo>
                    <a:pt x="1823435" y="156594"/>
                  </a:lnTo>
                  <a:lnTo>
                    <a:pt x="1808154" y="113818"/>
                  </a:lnTo>
                  <a:lnTo>
                    <a:pt x="1784173" y="76090"/>
                  </a:lnTo>
                  <a:lnTo>
                    <a:pt x="1752709" y="44626"/>
                  </a:lnTo>
                  <a:lnTo>
                    <a:pt x="1714981" y="20645"/>
                  </a:lnTo>
                  <a:lnTo>
                    <a:pt x="1672205" y="5364"/>
                  </a:lnTo>
                  <a:lnTo>
                    <a:pt x="1625600" y="0"/>
                  </a:lnTo>
                  <a:close/>
                </a:path>
                <a:path w="2030729" h="1219200">
                  <a:moveTo>
                    <a:pt x="1957791" y="1016000"/>
                  </a:moveTo>
                  <a:lnTo>
                    <a:pt x="1828800" y="1016000"/>
                  </a:lnTo>
                  <a:lnTo>
                    <a:pt x="2030349" y="1187450"/>
                  </a:lnTo>
                  <a:lnTo>
                    <a:pt x="1957791" y="1016000"/>
                  </a:lnTo>
                  <a:close/>
                </a:path>
              </a:pathLst>
            </a:custGeom>
            <a:solidFill>
              <a:srgbClr val="CCFF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/>
            <p:cNvSpPr/>
            <p:nvPr/>
          </p:nvSpPr>
          <p:spPr>
            <a:xfrm>
              <a:off x="4724400" y="3581400"/>
              <a:ext cx="2030730" cy="1219200"/>
            </a:xfrm>
            <a:custGeom>
              <a:avLst/>
              <a:gdLst/>
              <a:ahLst/>
              <a:cxnLst/>
              <a:rect l="l" t="t" r="r" b="b"/>
              <a:pathLst>
                <a:path w="2030729" h="1219200">
                  <a:moveTo>
                    <a:pt x="0" y="203200"/>
                  </a:moveTo>
                  <a:lnTo>
                    <a:pt x="5364" y="156594"/>
                  </a:lnTo>
                  <a:lnTo>
                    <a:pt x="20645" y="113818"/>
                  </a:lnTo>
                  <a:lnTo>
                    <a:pt x="44626" y="76090"/>
                  </a:lnTo>
                  <a:lnTo>
                    <a:pt x="76090" y="44626"/>
                  </a:lnTo>
                  <a:lnTo>
                    <a:pt x="113818" y="20645"/>
                  </a:lnTo>
                  <a:lnTo>
                    <a:pt x="156594" y="5364"/>
                  </a:lnTo>
                  <a:lnTo>
                    <a:pt x="203200" y="0"/>
                  </a:lnTo>
                  <a:lnTo>
                    <a:pt x="1066800" y="0"/>
                  </a:lnTo>
                  <a:lnTo>
                    <a:pt x="1524000" y="0"/>
                  </a:lnTo>
                  <a:lnTo>
                    <a:pt x="1625600" y="0"/>
                  </a:lnTo>
                  <a:lnTo>
                    <a:pt x="1672205" y="5364"/>
                  </a:lnTo>
                  <a:lnTo>
                    <a:pt x="1714981" y="20645"/>
                  </a:lnTo>
                  <a:lnTo>
                    <a:pt x="1752709" y="44626"/>
                  </a:lnTo>
                  <a:lnTo>
                    <a:pt x="1784173" y="76090"/>
                  </a:lnTo>
                  <a:lnTo>
                    <a:pt x="1808154" y="113818"/>
                  </a:lnTo>
                  <a:lnTo>
                    <a:pt x="1823435" y="156594"/>
                  </a:lnTo>
                  <a:lnTo>
                    <a:pt x="1828800" y="203200"/>
                  </a:lnTo>
                  <a:lnTo>
                    <a:pt x="1828800" y="711200"/>
                  </a:lnTo>
                  <a:lnTo>
                    <a:pt x="2030349" y="1187450"/>
                  </a:lnTo>
                  <a:lnTo>
                    <a:pt x="1828800" y="1016000"/>
                  </a:lnTo>
                  <a:lnTo>
                    <a:pt x="1823435" y="1062605"/>
                  </a:lnTo>
                  <a:lnTo>
                    <a:pt x="1808154" y="1105381"/>
                  </a:lnTo>
                  <a:lnTo>
                    <a:pt x="1784173" y="1143109"/>
                  </a:lnTo>
                  <a:lnTo>
                    <a:pt x="1752709" y="1174573"/>
                  </a:lnTo>
                  <a:lnTo>
                    <a:pt x="1714981" y="1198554"/>
                  </a:lnTo>
                  <a:lnTo>
                    <a:pt x="1672205" y="1213835"/>
                  </a:lnTo>
                  <a:lnTo>
                    <a:pt x="1625600" y="1219200"/>
                  </a:lnTo>
                  <a:lnTo>
                    <a:pt x="1524000" y="1219200"/>
                  </a:lnTo>
                  <a:lnTo>
                    <a:pt x="1066800" y="1219200"/>
                  </a:lnTo>
                  <a:lnTo>
                    <a:pt x="203200" y="1219200"/>
                  </a:lnTo>
                  <a:lnTo>
                    <a:pt x="156594" y="1213835"/>
                  </a:lnTo>
                  <a:lnTo>
                    <a:pt x="113818" y="1198554"/>
                  </a:lnTo>
                  <a:lnTo>
                    <a:pt x="76090" y="1174573"/>
                  </a:lnTo>
                  <a:lnTo>
                    <a:pt x="44626" y="1143109"/>
                  </a:lnTo>
                  <a:lnTo>
                    <a:pt x="20645" y="1105381"/>
                  </a:lnTo>
                  <a:lnTo>
                    <a:pt x="5364" y="1062605"/>
                  </a:lnTo>
                  <a:lnTo>
                    <a:pt x="0" y="1016000"/>
                  </a:lnTo>
                  <a:lnTo>
                    <a:pt x="0" y="711200"/>
                  </a:lnTo>
                  <a:lnTo>
                    <a:pt x="0" y="2032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0" name="object 110"/>
          <p:cNvSpPr txBox="1"/>
          <p:nvPr/>
        </p:nvSpPr>
        <p:spPr>
          <a:xfrm>
            <a:off x="4997958" y="3608959"/>
            <a:ext cx="1333500" cy="10934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solidFill>
                  <a:srgbClr val="FF3300"/>
                </a:solidFill>
                <a:latin typeface="Arial"/>
                <a:cs typeface="Arial"/>
              </a:rPr>
              <a:t>Note: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1400" spc="-5">
                <a:latin typeface="Arial"/>
                <a:cs typeface="Arial"/>
              </a:rPr>
              <a:t>Fv </a:t>
            </a:r>
            <a:r>
              <a:rPr dirty="0" sz="1400">
                <a:latin typeface="Arial"/>
                <a:cs typeface="Arial"/>
              </a:rPr>
              <a:t>&amp; </a:t>
            </a:r>
            <a:r>
              <a:rPr dirty="0" sz="1400" spc="-5">
                <a:latin typeface="Arial"/>
                <a:cs typeface="Arial"/>
              </a:rPr>
              <a:t>Tv </a:t>
            </a:r>
            <a:r>
              <a:rPr dirty="0" sz="1400">
                <a:latin typeface="Arial"/>
                <a:cs typeface="Arial"/>
              </a:rPr>
              <a:t>both</a:t>
            </a:r>
            <a:r>
              <a:rPr dirty="0" sz="1400" spc="-1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are</a:t>
            </a:r>
            <a:endParaRPr sz="1400">
              <a:latin typeface="Arial"/>
              <a:cs typeface="Arial"/>
            </a:endParaRPr>
          </a:p>
          <a:p>
            <a:pPr algn="ctr" marL="381000" marR="42545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// to</a:t>
            </a:r>
            <a:r>
              <a:rPr dirty="0" sz="1400" spc="-14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xy  </a:t>
            </a:r>
            <a:r>
              <a:rPr dirty="0" sz="1400">
                <a:latin typeface="Arial"/>
                <a:cs typeface="Arial"/>
              </a:rPr>
              <a:t>&amp;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both show </a:t>
            </a:r>
            <a:r>
              <a:rPr dirty="0" sz="1400" spc="-85">
                <a:latin typeface="Arial"/>
                <a:cs typeface="Arial"/>
              </a:rPr>
              <a:t>T.</a:t>
            </a:r>
            <a:r>
              <a:rPr dirty="0" sz="1400" spc="-15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L.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11" name="object 111"/>
          <p:cNvGrpSpPr/>
          <p:nvPr/>
        </p:nvGrpSpPr>
        <p:grpSpPr>
          <a:xfrm>
            <a:off x="450850" y="908050"/>
            <a:ext cx="393700" cy="393700"/>
            <a:chOff x="450850" y="908050"/>
            <a:chExt cx="393700" cy="393700"/>
          </a:xfrm>
        </p:grpSpPr>
        <p:sp>
          <p:nvSpPr>
            <p:cNvPr id="112" name="object 112"/>
            <p:cNvSpPr/>
            <p:nvPr/>
          </p:nvSpPr>
          <p:spPr>
            <a:xfrm>
              <a:off x="457200" y="91440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500" y="0"/>
                  </a:moveTo>
                  <a:lnTo>
                    <a:pt x="146821" y="5034"/>
                  </a:lnTo>
                  <a:lnTo>
                    <a:pt x="106724" y="19372"/>
                  </a:lnTo>
                  <a:lnTo>
                    <a:pt x="71353" y="41867"/>
                  </a:lnTo>
                  <a:lnTo>
                    <a:pt x="41851" y="71374"/>
                  </a:lnTo>
                  <a:lnTo>
                    <a:pt x="19363" y="106746"/>
                  </a:lnTo>
                  <a:lnTo>
                    <a:pt x="5031" y="146837"/>
                  </a:lnTo>
                  <a:lnTo>
                    <a:pt x="0" y="190500"/>
                  </a:lnTo>
                  <a:lnTo>
                    <a:pt x="5031" y="234162"/>
                  </a:lnTo>
                  <a:lnTo>
                    <a:pt x="19363" y="274253"/>
                  </a:lnTo>
                  <a:lnTo>
                    <a:pt x="41851" y="309625"/>
                  </a:lnTo>
                  <a:lnTo>
                    <a:pt x="71353" y="339132"/>
                  </a:lnTo>
                  <a:lnTo>
                    <a:pt x="106724" y="361627"/>
                  </a:lnTo>
                  <a:lnTo>
                    <a:pt x="146821" y="375965"/>
                  </a:lnTo>
                  <a:lnTo>
                    <a:pt x="190500" y="381000"/>
                  </a:lnTo>
                  <a:lnTo>
                    <a:pt x="234178" y="375965"/>
                  </a:lnTo>
                  <a:lnTo>
                    <a:pt x="274275" y="361627"/>
                  </a:lnTo>
                  <a:lnTo>
                    <a:pt x="309646" y="339132"/>
                  </a:lnTo>
                  <a:lnTo>
                    <a:pt x="339148" y="309625"/>
                  </a:lnTo>
                  <a:lnTo>
                    <a:pt x="361636" y="274253"/>
                  </a:lnTo>
                  <a:lnTo>
                    <a:pt x="375968" y="234162"/>
                  </a:lnTo>
                  <a:lnTo>
                    <a:pt x="381000" y="190500"/>
                  </a:lnTo>
                  <a:lnTo>
                    <a:pt x="375968" y="146837"/>
                  </a:lnTo>
                  <a:lnTo>
                    <a:pt x="361636" y="106746"/>
                  </a:lnTo>
                  <a:lnTo>
                    <a:pt x="339148" y="71374"/>
                  </a:lnTo>
                  <a:lnTo>
                    <a:pt x="309646" y="41867"/>
                  </a:lnTo>
                  <a:lnTo>
                    <a:pt x="274275" y="19372"/>
                  </a:lnTo>
                  <a:lnTo>
                    <a:pt x="234178" y="5034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/>
            <p:cNvSpPr/>
            <p:nvPr/>
          </p:nvSpPr>
          <p:spPr>
            <a:xfrm>
              <a:off x="457200" y="91440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190500"/>
                  </a:moveTo>
                  <a:lnTo>
                    <a:pt x="5031" y="146837"/>
                  </a:lnTo>
                  <a:lnTo>
                    <a:pt x="19363" y="106746"/>
                  </a:lnTo>
                  <a:lnTo>
                    <a:pt x="41851" y="71374"/>
                  </a:lnTo>
                  <a:lnTo>
                    <a:pt x="71353" y="41867"/>
                  </a:lnTo>
                  <a:lnTo>
                    <a:pt x="106724" y="19372"/>
                  </a:lnTo>
                  <a:lnTo>
                    <a:pt x="146821" y="5034"/>
                  </a:lnTo>
                  <a:lnTo>
                    <a:pt x="190500" y="0"/>
                  </a:lnTo>
                  <a:lnTo>
                    <a:pt x="234178" y="5034"/>
                  </a:lnTo>
                  <a:lnTo>
                    <a:pt x="274275" y="19372"/>
                  </a:lnTo>
                  <a:lnTo>
                    <a:pt x="309646" y="41867"/>
                  </a:lnTo>
                  <a:lnTo>
                    <a:pt x="339148" y="71374"/>
                  </a:lnTo>
                  <a:lnTo>
                    <a:pt x="361636" y="106746"/>
                  </a:lnTo>
                  <a:lnTo>
                    <a:pt x="375968" y="146837"/>
                  </a:lnTo>
                  <a:lnTo>
                    <a:pt x="381000" y="190500"/>
                  </a:lnTo>
                  <a:lnTo>
                    <a:pt x="375968" y="234162"/>
                  </a:lnTo>
                  <a:lnTo>
                    <a:pt x="361636" y="274253"/>
                  </a:lnTo>
                  <a:lnTo>
                    <a:pt x="339148" y="309625"/>
                  </a:lnTo>
                  <a:lnTo>
                    <a:pt x="309646" y="339132"/>
                  </a:lnTo>
                  <a:lnTo>
                    <a:pt x="274275" y="361627"/>
                  </a:lnTo>
                  <a:lnTo>
                    <a:pt x="234178" y="375965"/>
                  </a:lnTo>
                  <a:lnTo>
                    <a:pt x="190500" y="381000"/>
                  </a:lnTo>
                  <a:lnTo>
                    <a:pt x="146821" y="375965"/>
                  </a:lnTo>
                  <a:lnTo>
                    <a:pt x="106724" y="361627"/>
                  </a:lnTo>
                  <a:lnTo>
                    <a:pt x="71353" y="339132"/>
                  </a:lnTo>
                  <a:lnTo>
                    <a:pt x="41851" y="309625"/>
                  </a:lnTo>
                  <a:lnTo>
                    <a:pt x="19363" y="274253"/>
                  </a:lnTo>
                  <a:lnTo>
                    <a:pt x="5031" y="234162"/>
                  </a:lnTo>
                  <a:lnTo>
                    <a:pt x="0" y="1905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4" name="object 114"/>
          <p:cNvSpPr txBox="1"/>
          <p:nvPr/>
        </p:nvSpPr>
        <p:spPr>
          <a:xfrm>
            <a:off x="589280" y="979677"/>
            <a:ext cx="16065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1.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115" name="object 115"/>
          <p:cNvGrpSpPr/>
          <p:nvPr/>
        </p:nvGrpSpPr>
        <p:grpSpPr>
          <a:xfrm>
            <a:off x="450850" y="3879850"/>
            <a:ext cx="393700" cy="393700"/>
            <a:chOff x="450850" y="3879850"/>
            <a:chExt cx="393700" cy="393700"/>
          </a:xfrm>
        </p:grpSpPr>
        <p:sp>
          <p:nvSpPr>
            <p:cNvPr id="116" name="object 116"/>
            <p:cNvSpPr/>
            <p:nvPr/>
          </p:nvSpPr>
          <p:spPr>
            <a:xfrm>
              <a:off x="457200" y="388620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500" y="0"/>
                  </a:moveTo>
                  <a:lnTo>
                    <a:pt x="146821" y="5034"/>
                  </a:lnTo>
                  <a:lnTo>
                    <a:pt x="106724" y="19372"/>
                  </a:lnTo>
                  <a:lnTo>
                    <a:pt x="71353" y="41867"/>
                  </a:lnTo>
                  <a:lnTo>
                    <a:pt x="41851" y="71374"/>
                  </a:lnTo>
                  <a:lnTo>
                    <a:pt x="19363" y="106746"/>
                  </a:lnTo>
                  <a:lnTo>
                    <a:pt x="5031" y="146837"/>
                  </a:lnTo>
                  <a:lnTo>
                    <a:pt x="0" y="190500"/>
                  </a:lnTo>
                  <a:lnTo>
                    <a:pt x="5031" y="234162"/>
                  </a:lnTo>
                  <a:lnTo>
                    <a:pt x="19363" y="274253"/>
                  </a:lnTo>
                  <a:lnTo>
                    <a:pt x="41851" y="309625"/>
                  </a:lnTo>
                  <a:lnTo>
                    <a:pt x="71353" y="339132"/>
                  </a:lnTo>
                  <a:lnTo>
                    <a:pt x="106724" y="361627"/>
                  </a:lnTo>
                  <a:lnTo>
                    <a:pt x="146821" y="375965"/>
                  </a:lnTo>
                  <a:lnTo>
                    <a:pt x="190500" y="381000"/>
                  </a:lnTo>
                  <a:lnTo>
                    <a:pt x="234178" y="375965"/>
                  </a:lnTo>
                  <a:lnTo>
                    <a:pt x="274275" y="361627"/>
                  </a:lnTo>
                  <a:lnTo>
                    <a:pt x="309646" y="339132"/>
                  </a:lnTo>
                  <a:lnTo>
                    <a:pt x="339148" y="309625"/>
                  </a:lnTo>
                  <a:lnTo>
                    <a:pt x="361636" y="274253"/>
                  </a:lnTo>
                  <a:lnTo>
                    <a:pt x="375968" y="234162"/>
                  </a:lnTo>
                  <a:lnTo>
                    <a:pt x="381000" y="190500"/>
                  </a:lnTo>
                  <a:lnTo>
                    <a:pt x="375968" y="146837"/>
                  </a:lnTo>
                  <a:lnTo>
                    <a:pt x="361636" y="106746"/>
                  </a:lnTo>
                  <a:lnTo>
                    <a:pt x="339148" y="71374"/>
                  </a:lnTo>
                  <a:lnTo>
                    <a:pt x="309646" y="41867"/>
                  </a:lnTo>
                  <a:lnTo>
                    <a:pt x="274275" y="19372"/>
                  </a:lnTo>
                  <a:lnTo>
                    <a:pt x="234178" y="5034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/>
            <p:cNvSpPr/>
            <p:nvPr/>
          </p:nvSpPr>
          <p:spPr>
            <a:xfrm>
              <a:off x="457200" y="388620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190500"/>
                  </a:moveTo>
                  <a:lnTo>
                    <a:pt x="5031" y="146837"/>
                  </a:lnTo>
                  <a:lnTo>
                    <a:pt x="19363" y="106746"/>
                  </a:lnTo>
                  <a:lnTo>
                    <a:pt x="41851" y="71374"/>
                  </a:lnTo>
                  <a:lnTo>
                    <a:pt x="71353" y="41867"/>
                  </a:lnTo>
                  <a:lnTo>
                    <a:pt x="106724" y="19372"/>
                  </a:lnTo>
                  <a:lnTo>
                    <a:pt x="146821" y="5034"/>
                  </a:lnTo>
                  <a:lnTo>
                    <a:pt x="190500" y="0"/>
                  </a:lnTo>
                  <a:lnTo>
                    <a:pt x="234178" y="5034"/>
                  </a:lnTo>
                  <a:lnTo>
                    <a:pt x="274275" y="19372"/>
                  </a:lnTo>
                  <a:lnTo>
                    <a:pt x="309646" y="41867"/>
                  </a:lnTo>
                  <a:lnTo>
                    <a:pt x="339148" y="71374"/>
                  </a:lnTo>
                  <a:lnTo>
                    <a:pt x="361636" y="106746"/>
                  </a:lnTo>
                  <a:lnTo>
                    <a:pt x="375968" y="146837"/>
                  </a:lnTo>
                  <a:lnTo>
                    <a:pt x="381000" y="190500"/>
                  </a:lnTo>
                  <a:lnTo>
                    <a:pt x="375968" y="234162"/>
                  </a:lnTo>
                  <a:lnTo>
                    <a:pt x="361636" y="274253"/>
                  </a:lnTo>
                  <a:lnTo>
                    <a:pt x="339148" y="309625"/>
                  </a:lnTo>
                  <a:lnTo>
                    <a:pt x="309646" y="339132"/>
                  </a:lnTo>
                  <a:lnTo>
                    <a:pt x="274275" y="361627"/>
                  </a:lnTo>
                  <a:lnTo>
                    <a:pt x="234178" y="375965"/>
                  </a:lnTo>
                  <a:lnTo>
                    <a:pt x="190500" y="381000"/>
                  </a:lnTo>
                  <a:lnTo>
                    <a:pt x="146821" y="375965"/>
                  </a:lnTo>
                  <a:lnTo>
                    <a:pt x="106724" y="361627"/>
                  </a:lnTo>
                  <a:lnTo>
                    <a:pt x="71353" y="339132"/>
                  </a:lnTo>
                  <a:lnTo>
                    <a:pt x="41851" y="309625"/>
                  </a:lnTo>
                  <a:lnTo>
                    <a:pt x="19363" y="274253"/>
                  </a:lnTo>
                  <a:lnTo>
                    <a:pt x="5031" y="234162"/>
                  </a:lnTo>
                  <a:lnTo>
                    <a:pt x="0" y="1905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8" name="object 118"/>
          <p:cNvSpPr txBox="1"/>
          <p:nvPr/>
        </p:nvSpPr>
        <p:spPr>
          <a:xfrm>
            <a:off x="507593" y="3544061"/>
            <a:ext cx="2245995" cy="647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FF0066"/>
                </a:solidFill>
                <a:latin typeface="Arial"/>
                <a:cs typeface="Arial"/>
              </a:rPr>
              <a:t>(Pictorial</a:t>
            </a:r>
            <a:r>
              <a:rPr dirty="0" sz="1600" spc="-25" b="1">
                <a:solidFill>
                  <a:srgbClr val="FF0066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FF0066"/>
                </a:solidFill>
                <a:latin typeface="Arial"/>
                <a:cs typeface="Arial"/>
              </a:rPr>
              <a:t>Presentation)</a:t>
            </a:r>
            <a:endParaRPr sz="1600">
              <a:latin typeface="Arial"/>
              <a:cs typeface="Arial"/>
            </a:endParaRPr>
          </a:p>
          <a:p>
            <a:pPr marL="93980">
              <a:lnSpc>
                <a:spcPct val="100000"/>
              </a:lnSpc>
              <a:spcBef>
                <a:spcPts val="1300"/>
              </a:spcBef>
            </a:pPr>
            <a:r>
              <a:rPr dirty="0" sz="1400" spc="5">
                <a:latin typeface="Times New Roman"/>
                <a:cs typeface="Times New Roman"/>
              </a:rPr>
              <a:t>2.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292100" y="1347978"/>
            <a:ext cx="1405255" cy="1397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1905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Arial"/>
                <a:cs typeface="Arial"/>
              </a:rPr>
              <a:t>A </a:t>
            </a:r>
            <a:r>
              <a:rPr dirty="0" sz="1800" spc="-5">
                <a:latin typeface="Arial"/>
                <a:cs typeface="Arial"/>
              </a:rPr>
              <a:t>Line  </a:t>
            </a:r>
            <a:r>
              <a:rPr dirty="0" sz="1800" spc="-10">
                <a:latin typeface="Arial"/>
                <a:cs typeface="Arial"/>
              </a:rPr>
              <a:t>pe</a:t>
            </a:r>
            <a:r>
              <a:rPr dirty="0" sz="1800">
                <a:latin typeface="Arial"/>
                <a:cs typeface="Arial"/>
              </a:rPr>
              <a:t>r</a:t>
            </a:r>
            <a:r>
              <a:rPr dirty="0" sz="1800" spc="-10">
                <a:latin typeface="Arial"/>
                <a:cs typeface="Arial"/>
              </a:rPr>
              <a:t>pend</a:t>
            </a:r>
            <a:r>
              <a:rPr dirty="0" sz="1800">
                <a:latin typeface="Arial"/>
                <a:cs typeface="Arial"/>
              </a:rPr>
              <a:t>ic</a:t>
            </a:r>
            <a:r>
              <a:rPr dirty="0" sz="1800" spc="-15">
                <a:latin typeface="Arial"/>
                <a:cs typeface="Arial"/>
              </a:rPr>
              <a:t>u</a:t>
            </a:r>
            <a:r>
              <a:rPr dirty="0" sz="1800">
                <a:latin typeface="Arial"/>
                <a:cs typeface="Arial"/>
              </a:rPr>
              <a:t>l</a:t>
            </a:r>
            <a:r>
              <a:rPr dirty="0" sz="1800" spc="-15">
                <a:latin typeface="Arial"/>
                <a:cs typeface="Arial"/>
              </a:rPr>
              <a:t>a</a:t>
            </a:r>
            <a:r>
              <a:rPr dirty="0" sz="1800">
                <a:latin typeface="Arial"/>
                <a:cs typeface="Arial"/>
              </a:rPr>
              <a:t>r  </a:t>
            </a:r>
            <a:r>
              <a:rPr dirty="0" sz="1800">
                <a:latin typeface="Arial"/>
                <a:cs typeface="Arial"/>
              </a:rPr>
              <a:t>to</a:t>
            </a:r>
            <a:r>
              <a:rPr dirty="0" sz="1800" spc="-2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Hp</a:t>
            </a:r>
            <a:endParaRPr sz="1800">
              <a:latin typeface="Arial"/>
              <a:cs typeface="Arial"/>
            </a:endParaRPr>
          </a:p>
          <a:p>
            <a:pPr algn="ctr" marL="3810">
              <a:lnSpc>
                <a:spcPct val="100000"/>
              </a:lnSpc>
            </a:pPr>
            <a:r>
              <a:rPr dirty="0" sz="1800">
                <a:latin typeface="Arial"/>
                <a:cs typeface="Arial"/>
              </a:rPr>
              <a:t>&amp;</a:t>
            </a:r>
            <a:endParaRPr sz="1800">
              <a:latin typeface="Arial"/>
              <a:cs typeface="Arial"/>
            </a:endParaRPr>
          </a:p>
          <a:p>
            <a:pPr algn="ctr" marL="67945">
              <a:lnSpc>
                <a:spcPct val="100000"/>
              </a:lnSpc>
            </a:pPr>
            <a:r>
              <a:rPr dirty="0" sz="1800">
                <a:latin typeface="Arial"/>
                <a:cs typeface="Arial"/>
              </a:rPr>
              <a:t>// to</a:t>
            </a:r>
            <a:r>
              <a:rPr dirty="0" sz="1800" spc="-4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Vp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736803" y="4320285"/>
            <a:ext cx="786130" cy="1123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17145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Arial"/>
                <a:cs typeface="Arial"/>
              </a:rPr>
              <a:t>A</a:t>
            </a:r>
            <a:r>
              <a:rPr dirty="0" sz="1800" spc="-16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Line</a:t>
            </a:r>
            <a:endParaRPr sz="1800">
              <a:latin typeface="Arial"/>
              <a:cs typeface="Arial"/>
            </a:endParaRPr>
          </a:p>
          <a:p>
            <a:pPr algn="ctr" marL="12065" marR="30480">
              <a:lnSpc>
                <a:spcPct val="100000"/>
              </a:lnSpc>
            </a:pPr>
            <a:r>
              <a:rPr dirty="0" sz="1800">
                <a:latin typeface="Arial"/>
                <a:cs typeface="Arial"/>
              </a:rPr>
              <a:t>//</a:t>
            </a:r>
            <a:r>
              <a:rPr dirty="0" sz="1800" spc="-6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to</a:t>
            </a:r>
            <a:r>
              <a:rPr dirty="0" sz="1800" spc="-4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Hp </a:t>
            </a:r>
            <a:r>
              <a:rPr dirty="0" sz="1800" spc="-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&amp;</a:t>
            </a:r>
            <a:endParaRPr sz="1800">
              <a:latin typeface="Arial"/>
              <a:cs typeface="Arial"/>
            </a:endParaRPr>
          </a:p>
          <a:p>
            <a:pPr algn="ctr" marL="38100">
              <a:lnSpc>
                <a:spcPct val="100000"/>
              </a:lnSpc>
            </a:pPr>
            <a:r>
              <a:rPr dirty="0" sz="1800">
                <a:latin typeface="Arial"/>
                <a:cs typeface="Arial"/>
              </a:rPr>
              <a:t>// to</a:t>
            </a:r>
            <a:r>
              <a:rPr dirty="0" sz="1800" spc="-10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Vp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6599681" y="28448"/>
            <a:ext cx="2066289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 i="1">
                <a:latin typeface="Arial"/>
                <a:cs typeface="Arial"/>
              </a:rPr>
              <a:t>Orthographic</a:t>
            </a:r>
            <a:r>
              <a:rPr dirty="0" sz="1600" spc="-35" b="1" i="1">
                <a:latin typeface="Arial"/>
                <a:cs typeface="Arial"/>
              </a:rPr>
              <a:t> </a:t>
            </a:r>
            <a:r>
              <a:rPr dirty="0" sz="1600" spc="-5" b="1" i="1">
                <a:latin typeface="Arial"/>
                <a:cs typeface="Arial"/>
              </a:rPr>
              <a:t>Pattern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6647180" y="2926359"/>
            <a:ext cx="2066289" cy="572135"/>
          </a:xfrm>
          <a:prstGeom prst="rect">
            <a:avLst/>
          </a:prstGeom>
        </p:spPr>
        <p:txBody>
          <a:bodyPr wrap="square" lIns="0" tIns="41910" rIns="0" bIns="0" rtlCol="0" vert="horz">
            <a:spAutoFit/>
          </a:bodyPr>
          <a:lstStyle/>
          <a:p>
            <a:pPr marL="250825">
              <a:lnSpc>
                <a:spcPct val="100000"/>
              </a:lnSpc>
              <a:spcBef>
                <a:spcPts val="330"/>
              </a:spcBef>
            </a:pPr>
            <a:r>
              <a:rPr dirty="0" sz="1600" spc="-45" b="1">
                <a:latin typeface="Times New Roman"/>
                <a:cs typeface="Times New Roman"/>
              </a:rPr>
              <a:t>H.P.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dirty="0" sz="1600" spc="-5" b="1" i="1">
                <a:latin typeface="Arial"/>
                <a:cs typeface="Arial"/>
              </a:rPr>
              <a:t>Orthographic</a:t>
            </a:r>
            <a:r>
              <a:rPr dirty="0" sz="1600" spc="-35" b="1" i="1">
                <a:latin typeface="Arial"/>
                <a:cs typeface="Arial"/>
              </a:rPr>
              <a:t> </a:t>
            </a:r>
            <a:r>
              <a:rPr dirty="0" sz="1600" spc="-5" b="1" i="1">
                <a:latin typeface="Arial"/>
                <a:cs typeface="Arial"/>
              </a:rPr>
              <a:t>Pattern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535940" y="175160"/>
            <a:ext cx="2278380" cy="594995"/>
          </a:xfrm>
          <a:prstGeom prst="rect">
            <a:avLst/>
          </a:prstGeom>
        </p:spPr>
        <p:txBody>
          <a:bodyPr wrap="square" lIns="0" tIns="939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dirty="0" sz="1600" spc="-5" b="1">
                <a:solidFill>
                  <a:srgbClr val="FF0066"/>
                </a:solidFill>
                <a:latin typeface="Arial"/>
                <a:cs typeface="Arial"/>
              </a:rPr>
              <a:t>(Pictorial</a:t>
            </a:r>
            <a:r>
              <a:rPr dirty="0" sz="1600" spc="-10" b="1">
                <a:solidFill>
                  <a:srgbClr val="FF0066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FF0066"/>
                </a:solidFill>
                <a:latin typeface="Arial"/>
                <a:cs typeface="Arial"/>
              </a:rPr>
              <a:t>Presentation)</a:t>
            </a:r>
            <a:endParaRPr sz="16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484"/>
              </a:spcBef>
            </a:pPr>
            <a:r>
              <a:rPr dirty="0" sz="1200" spc="-5">
                <a:latin typeface="Times New Roman"/>
                <a:cs typeface="Times New Roman"/>
              </a:rPr>
              <a:t>a’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4" name="object 124"/>
          <p:cNvSpPr/>
          <p:nvPr/>
        </p:nvSpPr>
        <p:spPr>
          <a:xfrm>
            <a:off x="1369694" y="600201"/>
            <a:ext cx="382905" cy="108585"/>
          </a:xfrm>
          <a:custGeom>
            <a:avLst/>
            <a:gdLst/>
            <a:ahLst/>
            <a:cxnLst/>
            <a:rect l="l" t="t" r="r" b="b"/>
            <a:pathLst>
              <a:path w="382905" h="108584">
                <a:moveTo>
                  <a:pt x="306325" y="79939"/>
                </a:moveTo>
                <a:lnTo>
                  <a:pt x="300736" y="108076"/>
                </a:lnTo>
                <a:lnTo>
                  <a:pt x="382905" y="85598"/>
                </a:lnTo>
                <a:lnTo>
                  <a:pt x="378820" y="82423"/>
                </a:lnTo>
                <a:lnTo>
                  <a:pt x="318769" y="82423"/>
                </a:lnTo>
                <a:lnTo>
                  <a:pt x="306325" y="79939"/>
                </a:lnTo>
                <a:close/>
              </a:path>
              <a:path w="382905" h="108584">
                <a:moveTo>
                  <a:pt x="310033" y="61269"/>
                </a:moveTo>
                <a:lnTo>
                  <a:pt x="306325" y="79939"/>
                </a:lnTo>
                <a:lnTo>
                  <a:pt x="318769" y="82423"/>
                </a:lnTo>
                <a:lnTo>
                  <a:pt x="322453" y="63753"/>
                </a:lnTo>
                <a:lnTo>
                  <a:pt x="310033" y="61269"/>
                </a:lnTo>
                <a:close/>
              </a:path>
              <a:path w="382905" h="108584">
                <a:moveTo>
                  <a:pt x="315594" y="33274"/>
                </a:moveTo>
                <a:lnTo>
                  <a:pt x="310033" y="61269"/>
                </a:lnTo>
                <a:lnTo>
                  <a:pt x="322453" y="63753"/>
                </a:lnTo>
                <a:lnTo>
                  <a:pt x="318769" y="82423"/>
                </a:lnTo>
                <a:lnTo>
                  <a:pt x="378820" y="82423"/>
                </a:lnTo>
                <a:lnTo>
                  <a:pt x="315594" y="33274"/>
                </a:lnTo>
                <a:close/>
              </a:path>
              <a:path w="382905" h="108584">
                <a:moveTo>
                  <a:pt x="3810" y="0"/>
                </a:moveTo>
                <a:lnTo>
                  <a:pt x="0" y="18796"/>
                </a:lnTo>
                <a:lnTo>
                  <a:pt x="306325" y="79939"/>
                </a:lnTo>
                <a:lnTo>
                  <a:pt x="310033" y="61269"/>
                </a:lnTo>
                <a:lnTo>
                  <a:pt x="38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1645920" y="3886327"/>
            <a:ext cx="382905" cy="107950"/>
          </a:xfrm>
          <a:custGeom>
            <a:avLst/>
            <a:gdLst/>
            <a:ahLst/>
            <a:cxnLst/>
            <a:rect l="l" t="t" r="r" b="b"/>
            <a:pathLst>
              <a:path w="382905" h="107950">
                <a:moveTo>
                  <a:pt x="306310" y="79936"/>
                </a:moveTo>
                <a:lnTo>
                  <a:pt x="300736" y="107950"/>
                </a:lnTo>
                <a:lnTo>
                  <a:pt x="382905" y="85598"/>
                </a:lnTo>
                <a:lnTo>
                  <a:pt x="378820" y="82423"/>
                </a:lnTo>
                <a:lnTo>
                  <a:pt x="318769" y="82423"/>
                </a:lnTo>
                <a:lnTo>
                  <a:pt x="306310" y="79936"/>
                </a:lnTo>
                <a:close/>
              </a:path>
              <a:path w="382905" h="107950">
                <a:moveTo>
                  <a:pt x="310024" y="61267"/>
                </a:moveTo>
                <a:lnTo>
                  <a:pt x="306310" y="79936"/>
                </a:lnTo>
                <a:lnTo>
                  <a:pt x="318769" y="82423"/>
                </a:lnTo>
                <a:lnTo>
                  <a:pt x="322453" y="63754"/>
                </a:lnTo>
                <a:lnTo>
                  <a:pt x="310024" y="61267"/>
                </a:lnTo>
                <a:close/>
              </a:path>
              <a:path w="382905" h="107950">
                <a:moveTo>
                  <a:pt x="315594" y="33274"/>
                </a:moveTo>
                <a:lnTo>
                  <a:pt x="310024" y="61267"/>
                </a:lnTo>
                <a:lnTo>
                  <a:pt x="322453" y="63754"/>
                </a:lnTo>
                <a:lnTo>
                  <a:pt x="318769" y="82423"/>
                </a:lnTo>
                <a:lnTo>
                  <a:pt x="378820" y="82423"/>
                </a:lnTo>
                <a:lnTo>
                  <a:pt x="315594" y="33274"/>
                </a:lnTo>
                <a:close/>
              </a:path>
              <a:path w="382905" h="107950">
                <a:moveTo>
                  <a:pt x="3810" y="0"/>
                </a:moveTo>
                <a:lnTo>
                  <a:pt x="0" y="18796"/>
                </a:lnTo>
                <a:lnTo>
                  <a:pt x="306310" y="79936"/>
                </a:lnTo>
                <a:lnTo>
                  <a:pt x="310024" y="61267"/>
                </a:lnTo>
                <a:lnTo>
                  <a:pt x="38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26" name="object 126"/>
          <p:cNvGrpSpPr/>
          <p:nvPr/>
        </p:nvGrpSpPr>
        <p:grpSpPr>
          <a:xfrm>
            <a:off x="8016875" y="6629400"/>
            <a:ext cx="914400" cy="182880"/>
            <a:chOff x="8016875" y="6629400"/>
            <a:chExt cx="914400" cy="182880"/>
          </a:xfrm>
        </p:grpSpPr>
        <p:sp>
          <p:nvSpPr>
            <p:cNvPr id="127" name="object 127"/>
            <p:cNvSpPr/>
            <p:nvPr/>
          </p:nvSpPr>
          <p:spPr>
            <a:xfrm>
              <a:off x="8016875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625" y="182562"/>
                  </a:lnTo>
                  <a:lnTo>
                    <a:pt x="182625" y="159741"/>
                  </a:lnTo>
                  <a:lnTo>
                    <a:pt x="39877" y="159741"/>
                  </a:lnTo>
                  <a:lnTo>
                    <a:pt x="39877" y="91287"/>
                  </a:lnTo>
                  <a:lnTo>
                    <a:pt x="22859" y="91287"/>
                  </a:lnTo>
                  <a:lnTo>
                    <a:pt x="91313" y="22821"/>
                  </a:lnTo>
                  <a:lnTo>
                    <a:pt x="182625" y="22821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81"/>
                  </a:moveTo>
                  <a:lnTo>
                    <a:pt x="134111" y="31381"/>
                  </a:lnTo>
                  <a:lnTo>
                    <a:pt x="134111" y="65608"/>
                  </a:lnTo>
                  <a:lnTo>
                    <a:pt x="159766" y="91287"/>
                  </a:lnTo>
                  <a:lnTo>
                    <a:pt x="142621" y="91287"/>
                  </a:lnTo>
                  <a:lnTo>
                    <a:pt x="142621" y="159741"/>
                  </a:lnTo>
                  <a:lnTo>
                    <a:pt x="182625" y="159741"/>
                  </a:lnTo>
                  <a:lnTo>
                    <a:pt x="182625" y="31381"/>
                  </a:lnTo>
                  <a:close/>
                </a:path>
                <a:path w="182879" h="182879">
                  <a:moveTo>
                    <a:pt x="182625" y="22821"/>
                  </a:moveTo>
                  <a:lnTo>
                    <a:pt x="91313" y="22821"/>
                  </a:lnTo>
                  <a:lnTo>
                    <a:pt x="116967" y="48488"/>
                  </a:lnTo>
                  <a:lnTo>
                    <a:pt x="116967" y="31381"/>
                  </a:lnTo>
                  <a:lnTo>
                    <a:pt x="182625" y="31381"/>
                  </a:lnTo>
                  <a:lnTo>
                    <a:pt x="182625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8" name="object 128"/>
            <p:cNvSpPr/>
            <p:nvPr/>
          </p:nvSpPr>
          <p:spPr>
            <a:xfrm>
              <a:off x="8056753" y="6660781"/>
              <a:ext cx="102870" cy="128905"/>
            </a:xfrm>
            <a:custGeom>
              <a:avLst/>
              <a:gdLst/>
              <a:ahLst/>
              <a:cxnLst/>
              <a:rect l="l" t="t" r="r" b="b"/>
              <a:pathLst>
                <a:path w="102870" h="128904">
                  <a:moveTo>
                    <a:pt x="94233" y="0"/>
                  </a:moveTo>
                  <a:lnTo>
                    <a:pt x="77089" y="0"/>
                  </a:lnTo>
                  <a:lnTo>
                    <a:pt x="77089" y="17106"/>
                  </a:lnTo>
                  <a:lnTo>
                    <a:pt x="94233" y="34226"/>
                  </a:lnTo>
                  <a:lnTo>
                    <a:pt x="94233" y="0"/>
                  </a:lnTo>
                  <a:close/>
                </a:path>
                <a:path w="102870" h="128904">
                  <a:moveTo>
                    <a:pt x="102743" y="59905"/>
                  </a:moveTo>
                  <a:lnTo>
                    <a:pt x="0" y="59905"/>
                  </a:lnTo>
                  <a:lnTo>
                    <a:pt x="0" y="128360"/>
                  </a:lnTo>
                  <a:lnTo>
                    <a:pt x="42799" y="128360"/>
                  </a:lnTo>
                  <a:lnTo>
                    <a:pt x="42799" y="94129"/>
                  </a:lnTo>
                  <a:lnTo>
                    <a:pt x="102743" y="94129"/>
                  </a:lnTo>
                  <a:lnTo>
                    <a:pt x="102743" y="59905"/>
                  </a:lnTo>
                  <a:close/>
                </a:path>
                <a:path w="102870" h="128904">
                  <a:moveTo>
                    <a:pt x="102743" y="94129"/>
                  </a:moveTo>
                  <a:lnTo>
                    <a:pt x="59944" y="94129"/>
                  </a:lnTo>
                  <a:lnTo>
                    <a:pt x="59944" y="128360"/>
                  </a:lnTo>
                  <a:lnTo>
                    <a:pt x="102743" y="128360"/>
                  </a:lnTo>
                  <a:lnTo>
                    <a:pt x="102743" y="94129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9" name="object 129"/>
            <p:cNvSpPr/>
            <p:nvPr/>
          </p:nvSpPr>
          <p:spPr>
            <a:xfrm>
              <a:off x="80397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68453" y="0"/>
                  </a:moveTo>
                  <a:lnTo>
                    <a:pt x="0" y="68465"/>
                  </a:lnTo>
                  <a:lnTo>
                    <a:pt x="136906" y="68465"/>
                  </a:lnTo>
                  <a:lnTo>
                    <a:pt x="68453" y="0"/>
                  </a:lnTo>
                  <a:close/>
                </a:path>
                <a:path w="137159" h="137159">
                  <a:moveTo>
                    <a:pt x="76962" y="102689"/>
                  </a:moveTo>
                  <a:lnTo>
                    <a:pt x="59817" y="102689"/>
                  </a:lnTo>
                  <a:lnTo>
                    <a:pt x="59817" y="136919"/>
                  </a:lnTo>
                  <a:lnTo>
                    <a:pt x="76962" y="136919"/>
                  </a:lnTo>
                  <a:lnTo>
                    <a:pt x="76962" y="102689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0" name="object 130"/>
            <p:cNvSpPr/>
            <p:nvPr/>
          </p:nvSpPr>
          <p:spPr>
            <a:xfrm>
              <a:off x="80397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68453" y="0"/>
                  </a:moveTo>
                  <a:lnTo>
                    <a:pt x="94107" y="25666"/>
                  </a:lnTo>
                  <a:lnTo>
                    <a:pt x="94107" y="8559"/>
                  </a:lnTo>
                  <a:lnTo>
                    <a:pt x="111251" y="8559"/>
                  </a:lnTo>
                  <a:lnTo>
                    <a:pt x="111251" y="42786"/>
                  </a:lnTo>
                  <a:lnTo>
                    <a:pt x="136906" y="68465"/>
                  </a:lnTo>
                  <a:lnTo>
                    <a:pt x="119761" y="68465"/>
                  </a:lnTo>
                  <a:lnTo>
                    <a:pt x="119761" y="136919"/>
                  </a:lnTo>
                  <a:lnTo>
                    <a:pt x="17018" y="136919"/>
                  </a:lnTo>
                  <a:lnTo>
                    <a:pt x="17018" y="68465"/>
                  </a:lnTo>
                  <a:lnTo>
                    <a:pt x="0" y="68465"/>
                  </a:lnTo>
                  <a:lnTo>
                    <a:pt x="68453" y="0"/>
                  </a:lnTo>
                  <a:close/>
                </a:path>
                <a:path w="137159" h="137159">
                  <a:moveTo>
                    <a:pt x="94107" y="25666"/>
                  </a:moveTo>
                  <a:lnTo>
                    <a:pt x="111251" y="42786"/>
                  </a:lnTo>
                </a:path>
                <a:path w="137159" h="137159">
                  <a:moveTo>
                    <a:pt x="119761" y="68465"/>
                  </a:moveTo>
                  <a:lnTo>
                    <a:pt x="17018" y="68465"/>
                  </a:lnTo>
                </a:path>
                <a:path w="137159" h="137159">
                  <a:moveTo>
                    <a:pt x="59817" y="136919"/>
                  </a:moveTo>
                  <a:lnTo>
                    <a:pt x="59817" y="102689"/>
                  </a:lnTo>
                  <a:lnTo>
                    <a:pt x="76962" y="102689"/>
                  </a:lnTo>
                  <a:lnTo>
                    <a:pt x="76962" y="13691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1" name="object 131"/>
            <p:cNvSpPr/>
            <p:nvPr/>
          </p:nvSpPr>
          <p:spPr>
            <a:xfrm>
              <a:off x="8382000" y="66294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4150" y="182562"/>
                  </a:lnTo>
                  <a:lnTo>
                    <a:pt x="184150" y="159741"/>
                  </a:lnTo>
                  <a:lnTo>
                    <a:pt x="160527" y="159741"/>
                  </a:lnTo>
                  <a:lnTo>
                    <a:pt x="23622" y="91287"/>
                  </a:lnTo>
                  <a:lnTo>
                    <a:pt x="160527" y="22821"/>
                  </a:lnTo>
                  <a:lnTo>
                    <a:pt x="184150" y="22821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821"/>
                  </a:moveTo>
                  <a:lnTo>
                    <a:pt x="160527" y="22821"/>
                  </a:lnTo>
                  <a:lnTo>
                    <a:pt x="160527" y="159741"/>
                  </a:lnTo>
                  <a:lnTo>
                    <a:pt x="184150" y="159741"/>
                  </a:lnTo>
                  <a:lnTo>
                    <a:pt x="184150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2" name="object 132"/>
            <p:cNvSpPr/>
            <p:nvPr/>
          </p:nvSpPr>
          <p:spPr>
            <a:xfrm>
              <a:off x="8405622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5" y="0"/>
                  </a:moveTo>
                  <a:lnTo>
                    <a:pt x="0" y="68465"/>
                  </a:lnTo>
                  <a:lnTo>
                    <a:pt x="136905" y="136919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3" name="object 133"/>
            <p:cNvSpPr/>
            <p:nvPr/>
          </p:nvSpPr>
          <p:spPr>
            <a:xfrm>
              <a:off x="8405622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68465"/>
                  </a:moveTo>
                  <a:lnTo>
                    <a:pt x="136905" y="0"/>
                  </a:lnTo>
                  <a:lnTo>
                    <a:pt x="136905" y="136919"/>
                  </a:lnTo>
                  <a:lnTo>
                    <a:pt x="0" y="684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4" name="object 134"/>
            <p:cNvSpPr/>
            <p:nvPr/>
          </p:nvSpPr>
          <p:spPr>
            <a:xfrm>
              <a:off x="8566150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625" y="182562"/>
                  </a:lnTo>
                  <a:lnTo>
                    <a:pt x="182625" y="159741"/>
                  </a:lnTo>
                  <a:lnTo>
                    <a:pt x="22859" y="159741"/>
                  </a:lnTo>
                  <a:lnTo>
                    <a:pt x="22859" y="22821"/>
                  </a:lnTo>
                  <a:lnTo>
                    <a:pt x="182625" y="22821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821"/>
                  </a:moveTo>
                  <a:lnTo>
                    <a:pt x="22859" y="22821"/>
                  </a:lnTo>
                  <a:lnTo>
                    <a:pt x="159766" y="91287"/>
                  </a:lnTo>
                  <a:lnTo>
                    <a:pt x="22859" y="159741"/>
                  </a:lnTo>
                  <a:lnTo>
                    <a:pt x="182625" y="159741"/>
                  </a:lnTo>
                  <a:lnTo>
                    <a:pt x="182625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5" name="object 135"/>
            <p:cNvSpPr/>
            <p:nvPr/>
          </p:nvSpPr>
          <p:spPr>
            <a:xfrm>
              <a:off x="8589009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0"/>
                  </a:moveTo>
                  <a:lnTo>
                    <a:pt x="0" y="136919"/>
                  </a:lnTo>
                  <a:lnTo>
                    <a:pt x="136906" y="684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6" name="object 136"/>
            <p:cNvSpPr/>
            <p:nvPr/>
          </p:nvSpPr>
          <p:spPr>
            <a:xfrm>
              <a:off x="8589009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6" y="68465"/>
                  </a:moveTo>
                  <a:lnTo>
                    <a:pt x="0" y="136919"/>
                  </a:lnTo>
                  <a:lnTo>
                    <a:pt x="0" y="0"/>
                  </a:lnTo>
                  <a:lnTo>
                    <a:pt x="136906" y="684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7" name="object 137"/>
            <p:cNvSpPr/>
            <p:nvPr/>
          </p:nvSpPr>
          <p:spPr>
            <a:xfrm>
              <a:off x="8199501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499" y="182562"/>
                  </a:lnTo>
                  <a:lnTo>
                    <a:pt x="182499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182499" y="22821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821"/>
                  </a:moveTo>
                  <a:lnTo>
                    <a:pt x="39877" y="22821"/>
                  </a:lnTo>
                  <a:lnTo>
                    <a:pt x="39877" y="159741"/>
                  </a:lnTo>
                  <a:lnTo>
                    <a:pt x="159639" y="159741"/>
                  </a:lnTo>
                  <a:lnTo>
                    <a:pt x="57023" y="91287"/>
                  </a:lnTo>
                  <a:lnTo>
                    <a:pt x="159639" y="22821"/>
                  </a:lnTo>
                  <a:close/>
                </a:path>
                <a:path w="182879" h="182879">
                  <a:moveTo>
                    <a:pt x="182499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82499" y="159741"/>
                  </a:lnTo>
                  <a:lnTo>
                    <a:pt x="182499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8" name="object 138"/>
            <p:cNvSpPr/>
            <p:nvPr/>
          </p:nvSpPr>
          <p:spPr>
            <a:xfrm>
              <a:off x="82222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6" y="0"/>
                  </a:moveTo>
                  <a:lnTo>
                    <a:pt x="34290" y="68465"/>
                  </a:lnTo>
                  <a:lnTo>
                    <a:pt x="136906" y="136919"/>
                  </a:lnTo>
                  <a:lnTo>
                    <a:pt x="136906" y="0"/>
                  </a:lnTo>
                  <a:close/>
                </a:path>
                <a:path w="137159" h="137159">
                  <a:moveTo>
                    <a:pt x="17145" y="0"/>
                  </a:moveTo>
                  <a:lnTo>
                    <a:pt x="0" y="0"/>
                  </a:lnTo>
                  <a:lnTo>
                    <a:pt x="0" y="136919"/>
                  </a:lnTo>
                  <a:lnTo>
                    <a:pt x="17145" y="136919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9" name="object 139"/>
            <p:cNvSpPr/>
            <p:nvPr/>
          </p:nvSpPr>
          <p:spPr>
            <a:xfrm>
              <a:off x="8256524" y="6652221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59">
                  <a:moveTo>
                    <a:pt x="0" y="68465"/>
                  </a:moveTo>
                  <a:lnTo>
                    <a:pt x="102616" y="0"/>
                  </a:lnTo>
                  <a:lnTo>
                    <a:pt x="102616" y="136919"/>
                  </a:lnTo>
                  <a:lnTo>
                    <a:pt x="0" y="68465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0" name="object 140"/>
            <p:cNvSpPr/>
            <p:nvPr/>
          </p:nvSpPr>
          <p:spPr>
            <a:xfrm>
              <a:off x="8748776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499" y="182562"/>
                  </a:lnTo>
                  <a:lnTo>
                    <a:pt x="182499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182499" y="22821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821"/>
                  </a:moveTo>
                  <a:lnTo>
                    <a:pt x="22732" y="22821"/>
                  </a:lnTo>
                  <a:lnTo>
                    <a:pt x="125475" y="91287"/>
                  </a:lnTo>
                  <a:lnTo>
                    <a:pt x="22732" y="159741"/>
                  </a:lnTo>
                  <a:lnTo>
                    <a:pt x="142621" y="159741"/>
                  </a:lnTo>
                  <a:lnTo>
                    <a:pt x="142621" y="22821"/>
                  </a:lnTo>
                  <a:close/>
                </a:path>
                <a:path w="182879" h="182879">
                  <a:moveTo>
                    <a:pt x="182499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82499" y="159741"/>
                  </a:lnTo>
                  <a:lnTo>
                    <a:pt x="182499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1" name="object 141"/>
            <p:cNvSpPr/>
            <p:nvPr/>
          </p:nvSpPr>
          <p:spPr>
            <a:xfrm>
              <a:off x="8771508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0"/>
                  </a:moveTo>
                  <a:lnTo>
                    <a:pt x="0" y="136919"/>
                  </a:lnTo>
                  <a:lnTo>
                    <a:pt x="102743" y="68465"/>
                  </a:lnTo>
                  <a:lnTo>
                    <a:pt x="0" y="0"/>
                  </a:lnTo>
                  <a:close/>
                </a:path>
                <a:path w="137159" h="137159">
                  <a:moveTo>
                    <a:pt x="136906" y="0"/>
                  </a:moveTo>
                  <a:lnTo>
                    <a:pt x="119888" y="0"/>
                  </a:lnTo>
                  <a:lnTo>
                    <a:pt x="119888" y="136919"/>
                  </a:lnTo>
                  <a:lnTo>
                    <a:pt x="136906" y="136919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2" name="object 142"/>
            <p:cNvSpPr/>
            <p:nvPr/>
          </p:nvSpPr>
          <p:spPr>
            <a:xfrm>
              <a:off x="8771508" y="6652221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59">
                  <a:moveTo>
                    <a:pt x="102743" y="68465"/>
                  </a:moveTo>
                  <a:lnTo>
                    <a:pt x="0" y="136919"/>
                  </a:lnTo>
                  <a:lnTo>
                    <a:pt x="0" y="0"/>
                  </a:lnTo>
                  <a:lnTo>
                    <a:pt x="102743" y="684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143" name="object 143"/>
          <p:cNvGraphicFramePr>
            <a:graphicFrameLocks noGrp="1"/>
          </p:cNvGraphicFramePr>
          <p:nvPr/>
        </p:nvGraphicFramePr>
        <p:xfrm>
          <a:off x="8010525" y="6623050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691383" y="1723770"/>
            <a:ext cx="2682240" cy="1523365"/>
            <a:chOff x="2691383" y="1723770"/>
            <a:chExt cx="2682240" cy="1523365"/>
          </a:xfrm>
        </p:grpSpPr>
        <p:sp>
          <p:nvSpPr>
            <p:cNvPr id="3" name="object 3"/>
            <p:cNvSpPr/>
            <p:nvPr/>
          </p:nvSpPr>
          <p:spPr>
            <a:xfrm>
              <a:off x="2697733" y="1730120"/>
              <a:ext cx="2669540" cy="1510665"/>
            </a:xfrm>
            <a:custGeom>
              <a:avLst/>
              <a:gdLst/>
              <a:ahLst/>
              <a:cxnLst/>
              <a:rect l="l" t="t" r="r" b="b"/>
              <a:pathLst>
                <a:path w="2669540" h="1510664">
                  <a:moveTo>
                    <a:pt x="1341882" y="0"/>
                  </a:moveTo>
                  <a:lnTo>
                    <a:pt x="0" y="805052"/>
                  </a:lnTo>
                  <a:lnTo>
                    <a:pt x="1327150" y="1510283"/>
                  </a:lnTo>
                  <a:lnTo>
                    <a:pt x="2669032" y="705103"/>
                  </a:lnTo>
                  <a:lnTo>
                    <a:pt x="1341882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2697733" y="1730120"/>
              <a:ext cx="2669540" cy="1510665"/>
            </a:xfrm>
            <a:custGeom>
              <a:avLst/>
              <a:gdLst/>
              <a:ahLst/>
              <a:cxnLst/>
              <a:rect l="l" t="t" r="r" b="b"/>
              <a:pathLst>
                <a:path w="2669540" h="1510664">
                  <a:moveTo>
                    <a:pt x="0" y="805052"/>
                  </a:moveTo>
                  <a:lnTo>
                    <a:pt x="1327150" y="1510283"/>
                  </a:lnTo>
                  <a:lnTo>
                    <a:pt x="2669032" y="705103"/>
                  </a:lnTo>
                  <a:lnTo>
                    <a:pt x="1341882" y="0"/>
                  </a:lnTo>
                  <a:lnTo>
                    <a:pt x="0" y="8050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898844" y="2963161"/>
              <a:ext cx="499527" cy="22382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4043298" y="1593926"/>
            <a:ext cx="13589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Y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698750" y="165100"/>
            <a:ext cx="1879600" cy="2597150"/>
            <a:chOff x="2698750" y="165100"/>
            <a:chExt cx="1879600" cy="2597150"/>
          </a:xfrm>
        </p:grpSpPr>
        <p:sp>
          <p:nvSpPr>
            <p:cNvPr id="8" name="object 8"/>
            <p:cNvSpPr/>
            <p:nvPr/>
          </p:nvSpPr>
          <p:spPr>
            <a:xfrm>
              <a:off x="2705100" y="171450"/>
              <a:ext cx="1323975" cy="2339975"/>
            </a:xfrm>
            <a:custGeom>
              <a:avLst/>
              <a:gdLst/>
              <a:ahLst/>
              <a:cxnLst/>
              <a:rect l="l" t="t" r="r" b="b"/>
              <a:pathLst>
                <a:path w="1323975" h="2339975">
                  <a:moveTo>
                    <a:pt x="1323975" y="0"/>
                  </a:moveTo>
                  <a:lnTo>
                    <a:pt x="0" y="775080"/>
                  </a:lnTo>
                  <a:lnTo>
                    <a:pt x="0" y="2339975"/>
                  </a:lnTo>
                  <a:lnTo>
                    <a:pt x="1323975" y="1564894"/>
                  </a:lnTo>
                  <a:lnTo>
                    <a:pt x="1323975" y="0"/>
                  </a:lnTo>
                  <a:close/>
                </a:path>
              </a:pathLst>
            </a:custGeom>
            <a:solidFill>
              <a:srgbClr val="CCE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2705100" y="171450"/>
              <a:ext cx="1323975" cy="2339975"/>
            </a:xfrm>
            <a:custGeom>
              <a:avLst/>
              <a:gdLst/>
              <a:ahLst/>
              <a:cxnLst/>
              <a:rect l="l" t="t" r="r" b="b"/>
              <a:pathLst>
                <a:path w="1323975" h="2339975">
                  <a:moveTo>
                    <a:pt x="1323975" y="0"/>
                  </a:moveTo>
                  <a:lnTo>
                    <a:pt x="0" y="775080"/>
                  </a:lnTo>
                  <a:lnTo>
                    <a:pt x="0" y="2339975"/>
                  </a:lnTo>
                  <a:lnTo>
                    <a:pt x="1323975" y="1564894"/>
                  </a:lnTo>
                  <a:lnTo>
                    <a:pt x="1323975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2837942" y="894125"/>
              <a:ext cx="316865" cy="254635"/>
            </a:xfrm>
            <a:custGeom>
              <a:avLst/>
              <a:gdLst/>
              <a:ahLst/>
              <a:cxnLst/>
              <a:rect l="l" t="t" r="r" b="b"/>
              <a:pathLst>
                <a:path w="316864" h="254634">
                  <a:moveTo>
                    <a:pt x="42395" y="119842"/>
                  </a:moveTo>
                  <a:lnTo>
                    <a:pt x="13207" y="119842"/>
                  </a:lnTo>
                  <a:lnTo>
                    <a:pt x="19684" y="121366"/>
                  </a:lnTo>
                  <a:lnTo>
                    <a:pt x="22225" y="123271"/>
                  </a:lnTo>
                  <a:lnTo>
                    <a:pt x="23749" y="126192"/>
                  </a:lnTo>
                  <a:lnTo>
                    <a:pt x="24891" y="128097"/>
                  </a:lnTo>
                  <a:lnTo>
                    <a:pt x="26669" y="132034"/>
                  </a:lnTo>
                  <a:lnTo>
                    <a:pt x="78612" y="254589"/>
                  </a:lnTo>
                  <a:lnTo>
                    <a:pt x="82041" y="252684"/>
                  </a:lnTo>
                  <a:lnTo>
                    <a:pt x="87821" y="210266"/>
                  </a:lnTo>
                  <a:lnTo>
                    <a:pt x="80644" y="210266"/>
                  </a:lnTo>
                  <a:lnTo>
                    <a:pt x="45212" y="126700"/>
                  </a:lnTo>
                  <a:lnTo>
                    <a:pt x="42395" y="119842"/>
                  </a:lnTo>
                  <a:close/>
                </a:path>
                <a:path w="316864" h="254634">
                  <a:moveTo>
                    <a:pt x="107087" y="79456"/>
                  </a:moveTo>
                  <a:lnTo>
                    <a:pt x="87375" y="79456"/>
                  </a:lnTo>
                  <a:lnTo>
                    <a:pt x="89662" y="79964"/>
                  </a:lnTo>
                  <a:lnTo>
                    <a:pt x="91820" y="80472"/>
                  </a:lnTo>
                  <a:lnTo>
                    <a:pt x="93471" y="81615"/>
                  </a:lnTo>
                  <a:lnTo>
                    <a:pt x="94360" y="83393"/>
                  </a:lnTo>
                  <a:lnTo>
                    <a:pt x="95250" y="84790"/>
                  </a:lnTo>
                  <a:lnTo>
                    <a:pt x="95631" y="86822"/>
                  </a:lnTo>
                  <a:lnTo>
                    <a:pt x="95757" y="89489"/>
                  </a:lnTo>
                  <a:lnTo>
                    <a:pt x="96012" y="93172"/>
                  </a:lnTo>
                  <a:lnTo>
                    <a:pt x="95376" y="100411"/>
                  </a:lnTo>
                  <a:lnTo>
                    <a:pt x="93980" y="111206"/>
                  </a:lnTo>
                  <a:lnTo>
                    <a:pt x="80644" y="210266"/>
                  </a:lnTo>
                  <a:lnTo>
                    <a:pt x="87821" y="210266"/>
                  </a:lnTo>
                  <a:lnTo>
                    <a:pt x="101491" y="109936"/>
                  </a:lnTo>
                  <a:lnTo>
                    <a:pt x="106933" y="79964"/>
                  </a:lnTo>
                  <a:lnTo>
                    <a:pt x="107087" y="79456"/>
                  </a:lnTo>
                  <a:close/>
                </a:path>
                <a:path w="316864" h="254634">
                  <a:moveTo>
                    <a:pt x="52450" y="92537"/>
                  </a:moveTo>
                  <a:lnTo>
                    <a:pt x="0" y="121112"/>
                  </a:lnTo>
                  <a:lnTo>
                    <a:pt x="1015" y="125176"/>
                  </a:lnTo>
                  <a:lnTo>
                    <a:pt x="9270" y="120731"/>
                  </a:lnTo>
                  <a:lnTo>
                    <a:pt x="13207" y="119842"/>
                  </a:lnTo>
                  <a:lnTo>
                    <a:pt x="42395" y="119842"/>
                  </a:lnTo>
                  <a:lnTo>
                    <a:pt x="42290" y="119588"/>
                  </a:lnTo>
                  <a:lnTo>
                    <a:pt x="40766" y="115016"/>
                  </a:lnTo>
                  <a:lnTo>
                    <a:pt x="53339" y="96728"/>
                  </a:lnTo>
                  <a:lnTo>
                    <a:pt x="52450" y="92537"/>
                  </a:lnTo>
                  <a:close/>
                </a:path>
                <a:path w="316864" h="254634">
                  <a:moveTo>
                    <a:pt x="119125" y="56088"/>
                  </a:moveTo>
                  <a:lnTo>
                    <a:pt x="79120" y="77932"/>
                  </a:lnTo>
                  <a:lnTo>
                    <a:pt x="79882" y="82250"/>
                  </a:lnTo>
                  <a:lnTo>
                    <a:pt x="84200" y="80218"/>
                  </a:lnTo>
                  <a:lnTo>
                    <a:pt x="87375" y="79456"/>
                  </a:lnTo>
                  <a:lnTo>
                    <a:pt x="107087" y="79456"/>
                  </a:lnTo>
                  <a:lnTo>
                    <a:pt x="108584" y="74503"/>
                  </a:lnTo>
                  <a:lnTo>
                    <a:pt x="110743" y="69931"/>
                  </a:lnTo>
                  <a:lnTo>
                    <a:pt x="113410" y="66375"/>
                  </a:lnTo>
                  <a:lnTo>
                    <a:pt x="114807" y="64343"/>
                  </a:lnTo>
                  <a:lnTo>
                    <a:pt x="116966" y="62311"/>
                  </a:lnTo>
                  <a:lnTo>
                    <a:pt x="120141" y="60279"/>
                  </a:lnTo>
                  <a:lnTo>
                    <a:pt x="119125" y="56088"/>
                  </a:lnTo>
                  <a:close/>
                </a:path>
                <a:path w="316864" h="254634">
                  <a:moveTo>
                    <a:pt x="156844" y="186390"/>
                  </a:moveTo>
                  <a:lnTo>
                    <a:pt x="145680" y="195407"/>
                  </a:lnTo>
                  <a:lnTo>
                    <a:pt x="144906" y="197947"/>
                  </a:lnTo>
                  <a:lnTo>
                    <a:pt x="145160" y="200868"/>
                  </a:lnTo>
                  <a:lnTo>
                    <a:pt x="146684" y="203535"/>
                  </a:lnTo>
                  <a:lnTo>
                    <a:pt x="148208" y="206329"/>
                  </a:lnTo>
                  <a:lnTo>
                    <a:pt x="150368" y="208107"/>
                  </a:lnTo>
                  <a:lnTo>
                    <a:pt x="153415" y="208996"/>
                  </a:lnTo>
                  <a:lnTo>
                    <a:pt x="156337" y="209885"/>
                  </a:lnTo>
                  <a:lnTo>
                    <a:pt x="168401" y="198328"/>
                  </a:lnTo>
                  <a:lnTo>
                    <a:pt x="168020" y="195407"/>
                  </a:lnTo>
                  <a:lnTo>
                    <a:pt x="166624" y="192740"/>
                  </a:lnTo>
                  <a:lnTo>
                    <a:pt x="165100" y="189946"/>
                  </a:lnTo>
                  <a:lnTo>
                    <a:pt x="162813" y="188168"/>
                  </a:lnTo>
                  <a:lnTo>
                    <a:pt x="159893" y="187279"/>
                  </a:lnTo>
                  <a:lnTo>
                    <a:pt x="156844" y="186390"/>
                  </a:lnTo>
                  <a:close/>
                </a:path>
                <a:path w="316864" h="254634">
                  <a:moveTo>
                    <a:pt x="194387" y="36911"/>
                  </a:moveTo>
                  <a:lnTo>
                    <a:pt x="165862" y="36911"/>
                  </a:lnTo>
                  <a:lnTo>
                    <a:pt x="171195" y="37927"/>
                  </a:lnTo>
                  <a:lnTo>
                    <a:pt x="173227" y="39324"/>
                  </a:lnTo>
                  <a:lnTo>
                    <a:pt x="174370" y="41610"/>
                  </a:lnTo>
                  <a:lnTo>
                    <a:pt x="176149" y="44658"/>
                  </a:lnTo>
                  <a:lnTo>
                    <a:pt x="178053" y="51516"/>
                  </a:lnTo>
                  <a:lnTo>
                    <a:pt x="180466" y="61930"/>
                  </a:lnTo>
                  <a:lnTo>
                    <a:pt x="199770" y="149560"/>
                  </a:lnTo>
                  <a:lnTo>
                    <a:pt x="202437" y="162133"/>
                  </a:lnTo>
                  <a:lnTo>
                    <a:pt x="203200" y="170261"/>
                  </a:lnTo>
                  <a:lnTo>
                    <a:pt x="201675" y="174071"/>
                  </a:lnTo>
                  <a:lnTo>
                    <a:pt x="200278" y="178008"/>
                  </a:lnTo>
                  <a:lnTo>
                    <a:pt x="196214" y="181818"/>
                  </a:lnTo>
                  <a:lnTo>
                    <a:pt x="189230" y="185628"/>
                  </a:lnTo>
                  <a:lnTo>
                    <a:pt x="190119" y="189819"/>
                  </a:lnTo>
                  <a:lnTo>
                    <a:pt x="242020" y="161498"/>
                  </a:lnTo>
                  <a:lnTo>
                    <a:pt x="230377" y="161498"/>
                  </a:lnTo>
                  <a:lnTo>
                    <a:pt x="227837" y="161117"/>
                  </a:lnTo>
                  <a:lnTo>
                    <a:pt x="225297" y="160609"/>
                  </a:lnTo>
                  <a:lnTo>
                    <a:pt x="223519" y="159466"/>
                  </a:lnTo>
                  <a:lnTo>
                    <a:pt x="222376" y="157307"/>
                  </a:lnTo>
                  <a:lnTo>
                    <a:pt x="220852" y="154640"/>
                  </a:lnTo>
                  <a:lnTo>
                    <a:pt x="219075" y="148163"/>
                  </a:lnTo>
                  <a:lnTo>
                    <a:pt x="216788" y="138257"/>
                  </a:lnTo>
                  <a:lnTo>
                    <a:pt x="207644" y="96220"/>
                  </a:lnTo>
                  <a:lnTo>
                    <a:pt x="215219" y="93983"/>
                  </a:lnTo>
                  <a:lnTo>
                    <a:pt x="221948" y="91664"/>
                  </a:lnTo>
                  <a:lnTo>
                    <a:pt x="227843" y="89273"/>
                  </a:lnTo>
                  <a:lnTo>
                    <a:pt x="228184" y="89108"/>
                  </a:lnTo>
                  <a:lnTo>
                    <a:pt x="205866" y="89108"/>
                  </a:lnTo>
                  <a:lnTo>
                    <a:pt x="194387" y="36911"/>
                  </a:lnTo>
                  <a:close/>
                </a:path>
                <a:path w="316864" h="254634">
                  <a:moveTo>
                    <a:pt x="241934" y="156799"/>
                  </a:moveTo>
                  <a:lnTo>
                    <a:pt x="235076" y="160101"/>
                  </a:lnTo>
                  <a:lnTo>
                    <a:pt x="230377" y="161498"/>
                  </a:lnTo>
                  <a:lnTo>
                    <a:pt x="242020" y="161498"/>
                  </a:lnTo>
                  <a:lnTo>
                    <a:pt x="242950" y="160990"/>
                  </a:lnTo>
                  <a:lnTo>
                    <a:pt x="241934" y="156799"/>
                  </a:lnTo>
                  <a:close/>
                </a:path>
                <a:path w="316864" h="254634">
                  <a:moveTo>
                    <a:pt x="260088" y="11511"/>
                  </a:moveTo>
                  <a:lnTo>
                    <a:pt x="223012" y="11511"/>
                  </a:lnTo>
                  <a:lnTo>
                    <a:pt x="235331" y="14813"/>
                  </a:lnTo>
                  <a:lnTo>
                    <a:pt x="240156" y="18877"/>
                  </a:lnTo>
                  <a:lnTo>
                    <a:pt x="243839" y="25481"/>
                  </a:lnTo>
                  <a:lnTo>
                    <a:pt x="247269" y="31831"/>
                  </a:lnTo>
                  <a:lnTo>
                    <a:pt x="248709" y="37927"/>
                  </a:lnTo>
                  <a:lnTo>
                    <a:pt x="248793" y="54183"/>
                  </a:lnTo>
                  <a:lnTo>
                    <a:pt x="246633" y="61041"/>
                  </a:lnTo>
                  <a:lnTo>
                    <a:pt x="242315" y="67264"/>
                  </a:lnTo>
                  <a:lnTo>
                    <a:pt x="238125" y="73360"/>
                  </a:lnTo>
                  <a:lnTo>
                    <a:pt x="205866" y="89108"/>
                  </a:lnTo>
                  <a:lnTo>
                    <a:pt x="228184" y="89108"/>
                  </a:lnTo>
                  <a:lnTo>
                    <a:pt x="261415" y="59390"/>
                  </a:lnTo>
                  <a:lnTo>
                    <a:pt x="268858" y="31196"/>
                  </a:lnTo>
                  <a:lnTo>
                    <a:pt x="267462" y="23576"/>
                  </a:lnTo>
                  <a:lnTo>
                    <a:pt x="263778" y="16845"/>
                  </a:lnTo>
                  <a:lnTo>
                    <a:pt x="260088" y="11511"/>
                  </a:lnTo>
                  <a:close/>
                </a:path>
                <a:path w="316864" h="254634">
                  <a:moveTo>
                    <a:pt x="233928" y="0"/>
                  </a:moveTo>
                  <a:lnTo>
                    <a:pt x="225345" y="1081"/>
                  </a:lnTo>
                  <a:lnTo>
                    <a:pt x="216072" y="3948"/>
                  </a:lnTo>
                  <a:lnTo>
                    <a:pt x="206120" y="8590"/>
                  </a:lnTo>
                  <a:lnTo>
                    <a:pt x="153796" y="37165"/>
                  </a:lnTo>
                  <a:lnTo>
                    <a:pt x="154685" y="41356"/>
                  </a:lnTo>
                  <a:lnTo>
                    <a:pt x="161289" y="38308"/>
                  </a:lnTo>
                  <a:lnTo>
                    <a:pt x="165862" y="36911"/>
                  </a:lnTo>
                  <a:lnTo>
                    <a:pt x="194387" y="36911"/>
                  </a:lnTo>
                  <a:lnTo>
                    <a:pt x="192405" y="27894"/>
                  </a:lnTo>
                  <a:lnTo>
                    <a:pt x="198119" y="23322"/>
                  </a:lnTo>
                  <a:lnTo>
                    <a:pt x="203200" y="19766"/>
                  </a:lnTo>
                  <a:lnTo>
                    <a:pt x="215900" y="12908"/>
                  </a:lnTo>
                  <a:lnTo>
                    <a:pt x="223012" y="11511"/>
                  </a:lnTo>
                  <a:lnTo>
                    <a:pt x="260088" y="11511"/>
                  </a:lnTo>
                  <a:lnTo>
                    <a:pt x="259774" y="11056"/>
                  </a:lnTo>
                  <a:lnTo>
                    <a:pt x="254793" y="6447"/>
                  </a:lnTo>
                  <a:lnTo>
                    <a:pt x="248812" y="3004"/>
                  </a:lnTo>
                  <a:lnTo>
                    <a:pt x="241807" y="716"/>
                  </a:lnTo>
                  <a:lnTo>
                    <a:pt x="233928" y="0"/>
                  </a:lnTo>
                  <a:close/>
                </a:path>
                <a:path w="316864" h="254634">
                  <a:moveTo>
                    <a:pt x="305434" y="105364"/>
                  </a:moveTo>
                  <a:lnTo>
                    <a:pt x="302513" y="105745"/>
                  </a:lnTo>
                  <a:lnTo>
                    <a:pt x="296925" y="108793"/>
                  </a:lnTo>
                  <a:lnTo>
                    <a:pt x="295147" y="110952"/>
                  </a:lnTo>
                  <a:lnTo>
                    <a:pt x="294258" y="114000"/>
                  </a:lnTo>
                  <a:lnTo>
                    <a:pt x="293369" y="116921"/>
                  </a:lnTo>
                  <a:lnTo>
                    <a:pt x="304926" y="128859"/>
                  </a:lnTo>
                  <a:lnTo>
                    <a:pt x="307720" y="128605"/>
                  </a:lnTo>
                  <a:lnTo>
                    <a:pt x="316864" y="117302"/>
                  </a:lnTo>
                  <a:lnTo>
                    <a:pt x="316610" y="114508"/>
                  </a:lnTo>
                  <a:lnTo>
                    <a:pt x="313563" y="108920"/>
                  </a:lnTo>
                  <a:lnTo>
                    <a:pt x="311403" y="107142"/>
                  </a:lnTo>
                  <a:lnTo>
                    <a:pt x="308356" y="106253"/>
                  </a:lnTo>
                  <a:lnTo>
                    <a:pt x="305434" y="1053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830700" y="1300225"/>
              <a:ext cx="728980" cy="927100"/>
            </a:xfrm>
            <a:custGeom>
              <a:avLst/>
              <a:gdLst/>
              <a:ahLst/>
              <a:cxnLst/>
              <a:rect l="l" t="t" r="r" b="b"/>
              <a:pathLst>
                <a:path w="728979" h="927100">
                  <a:moveTo>
                    <a:pt x="0" y="927100"/>
                  </a:moveTo>
                  <a:lnTo>
                    <a:pt x="728599" y="0"/>
                  </a:lnTo>
                </a:path>
              </a:pathLst>
            </a:custGeom>
            <a:ln w="38099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830700" y="1300225"/>
              <a:ext cx="695325" cy="1456055"/>
            </a:xfrm>
            <a:custGeom>
              <a:avLst/>
              <a:gdLst/>
              <a:ahLst/>
              <a:cxnLst/>
              <a:rect l="l" t="t" r="r" b="b"/>
              <a:pathLst>
                <a:path w="695325" h="1456055">
                  <a:moveTo>
                    <a:pt x="0" y="926338"/>
                  </a:moveTo>
                  <a:lnTo>
                    <a:pt x="0" y="1455674"/>
                  </a:lnTo>
                </a:path>
                <a:path w="695325" h="1456055">
                  <a:moveTo>
                    <a:pt x="695325" y="0"/>
                  </a:moveTo>
                  <a:lnTo>
                    <a:pt x="695325" y="992504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3792474" y="2358898"/>
              <a:ext cx="76200" cy="13233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4487798" y="1564894"/>
              <a:ext cx="76200" cy="1985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189349" y="504825"/>
              <a:ext cx="76200" cy="396875"/>
            </a:xfrm>
            <a:custGeom>
              <a:avLst/>
              <a:gdLst/>
              <a:ahLst/>
              <a:cxnLst/>
              <a:rect l="l" t="t" r="r" b="b"/>
              <a:pathLst>
                <a:path w="76200" h="396875">
                  <a:moveTo>
                    <a:pt x="31750" y="320675"/>
                  </a:moveTo>
                  <a:lnTo>
                    <a:pt x="0" y="320675"/>
                  </a:lnTo>
                  <a:lnTo>
                    <a:pt x="38100" y="396875"/>
                  </a:lnTo>
                  <a:lnTo>
                    <a:pt x="69850" y="333375"/>
                  </a:lnTo>
                  <a:lnTo>
                    <a:pt x="31750" y="333375"/>
                  </a:lnTo>
                  <a:lnTo>
                    <a:pt x="31750" y="320675"/>
                  </a:lnTo>
                  <a:close/>
                </a:path>
                <a:path w="76200" h="396875">
                  <a:moveTo>
                    <a:pt x="44450" y="0"/>
                  </a:moveTo>
                  <a:lnTo>
                    <a:pt x="31750" y="0"/>
                  </a:lnTo>
                  <a:lnTo>
                    <a:pt x="31750" y="333375"/>
                  </a:lnTo>
                  <a:lnTo>
                    <a:pt x="44450" y="333375"/>
                  </a:lnTo>
                  <a:lnTo>
                    <a:pt x="44450" y="0"/>
                  </a:lnTo>
                  <a:close/>
                </a:path>
                <a:path w="76200" h="396875">
                  <a:moveTo>
                    <a:pt x="76200" y="320675"/>
                  </a:moveTo>
                  <a:lnTo>
                    <a:pt x="44450" y="320675"/>
                  </a:lnTo>
                  <a:lnTo>
                    <a:pt x="44450" y="333375"/>
                  </a:lnTo>
                  <a:lnTo>
                    <a:pt x="69850" y="333375"/>
                  </a:lnTo>
                  <a:lnTo>
                    <a:pt x="76200" y="3206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2988309" y="1010285"/>
              <a:ext cx="1562735" cy="1198880"/>
            </a:xfrm>
            <a:custGeom>
              <a:avLst/>
              <a:gdLst/>
              <a:ahLst/>
              <a:cxnLst/>
              <a:rect l="l" t="t" r="r" b="b"/>
              <a:pathLst>
                <a:path w="1562735" h="1198880">
                  <a:moveTo>
                    <a:pt x="1562607" y="314325"/>
                  </a:moveTo>
                  <a:lnTo>
                    <a:pt x="718692" y="0"/>
                  </a:lnTo>
                </a:path>
                <a:path w="1562735" h="1198880">
                  <a:moveTo>
                    <a:pt x="824611" y="1198879"/>
                  </a:moveTo>
                  <a:lnTo>
                    <a:pt x="0" y="836929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3499866" y="2065782"/>
              <a:ext cx="200660" cy="8432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4162044" y="1155446"/>
              <a:ext cx="200659" cy="842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3036950" y="1035050"/>
              <a:ext cx="1504950" cy="1720850"/>
            </a:xfrm>
            <a:custGeom>
              <a:avLst/>
              <a:gdLst/>
              <a:ahLst/>
              <a:cxnLst/>
              <a:rect l="l" t="t" r="r" b="b"/>
              <a:pathLst>
                <a:path w="1504950" h="1720850">
                  <a:moveTo>
                    <a:pt x="0" y="1323721"/>
                  </a:moveTo>
                  <a:lnTo>
                    <a:pt x="794258" y="1720850"/>
                  </a:lnTo>
                </a:path>
                <a:path w="1504950" h="1720850">
                  <a:moveTo>
                    <a:pt x="695960" y="852297"/>
                  </a:moveTo>
                  <a:lnTo>
                    <a:pt x="1504823" y="1256029"/>
                  </a:lnTo>
                </a:path>
                <a:path w="1504950" h="1720850">
                  <a:moveTo>
                    <a:pt x="685800" y="0"/>
                  </a:moveTo>
                  <a:lnTo>
                    <a:pt x="685800" y="860298"/>
                  </a:lnTo>
                </a:path>
                <a:path w="1504950" h="1720850">
                  <a:moveTo>
                    <a:pt x="0" y="860298"/>
                  </a:moveTo>
                  <a:lnTo>
                    <a:pt x="0" y="12573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3711702" y="2189479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572127" y="1195578"/>
            <a:ext cx="1276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B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695446" y="847725"/>
            <a:ext cx="1524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b’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916173" y="1725929"/>
            <a:ext cx="1428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a’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580001" y="2214753"/>
            <a:ext cx="101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b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11702" y="2719832"/>
            <a:ext cx="933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a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3062351" y="1492250"/>
            <a:ext cx="2030095" cy="674370"/>
            <a:chOff x="3062351" y="1492250"/>
            <a:chExt cx="2030095" cy="674370"/>
          </a:xfrm>
        </p:grpSpPr>
        <p:sp>
          <p:nvSpPr>
            <p:cNvPr id="27" name="object 27"/>
            <p:cNvSpPr/>
            <p:nvPr/>
          </p:nvSpPr>
          <p:spPr>
            <a:xfrm>
              <a:off x="4690999" y="1962023"/>
              <a:ext cx="401320" cy="204470"/>
            </a:xfrm>
            <a:custGeom>
              <a:avLst/>
              <a:gdLst/>
              <a:ahLst/>
              <a:cxnLst/>
              <a:rect l="l" t="t" r="r" b="b"/>
              <a:pathLst>
                <a:path w="401320" h="204469">
                  <a:moveTo>
                    <a:pt x="71090" y="28411"/>
                  </a:moveTo>
                  <a:lnTo>
                    <a:pt x="65427" y="39800"/>
                  </a:lnTo>
                  <a:lnTo>
                    <a:pt x="395731" y="204215"/>
                  </a:lnTo>
                  <a:lnTo>
                    <a:pt x="401320" y="192912"/>
                  </a:lnTo>
                  <a:lnTo>
                    <a:pt x="71090" y="28411"/>
                  </a:lnTo>
                  <a:close/>
                </a:path>
                <a:path w="401320" h="204469">
                  <a:moveTo>
                    <a:pt x="85216" y="0"/>
                  </a:moveTo>
                  <a:lnTo>
                    <a:pt x="0" y="126"/>
                  </a:lnTo>
                  <a:lnTo>
                    <a:pt x="51308" y="68199"/>
                  </a:lnTo>
                  <a:lnTo>
                    <a:pt x="65427" y="39800"/>
                  </a:lnTo>
                  <a:lnTo>
                    <a:pt x="54101" y="34162"/>
                  </a:lnTo>
                  <a:lnTo>
                    <a:pt x="59689" y="22732"/>
                  </a:lnTo>
                  <a:lnTo>
                    <a:pt x="73913" y="22732"/>
                  </a:lnTo>
                  <a:lnTo>
                    <a:pt x="85216" y="0"/>
                  </a:lnTo>
                  <a:close/>
                </a:path>
                <a:path w="401320" h="204469">
                  <a:moveTo>
                    <a:pt x="59689" y="22732"/>
                  </a:moveTo>
                  <a:lnTo>
                    <a:pt x="54101" y="34162"/>
                  </a:lnTo>
                  <a:lnTo>
                    <a:pt x="65427" y="39800"/>
                  </a:lnTo>
                  <a:lnTo>
                    <a:pt x="71090" y="28411"/>
                  </a:lnTo>
                  <a:lnTo>
                    <a:pt x="59689" y="22732"/>
                  </a:lnTo>
                  <a:close/>
                </a:path>
                <a:path w="401320" h="204469">
                  <a:moveTo>
                    <a:pt x="73913" y="22732"/>
                  </a:moveTo>
                  <a:lnTo>
                    <a:pt x="59689" y="22732"/>
                  </a:lnTo>
                  <a:lnTo>
                    <a:pt x="71090" y="28411"/>
                  </a:lnTo>
                  <a:lnTo>
                    <a:pt x="73913" y="227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3068701" y="1498600"/>
              <a:ext cx="663575" cy="396875"/>
            </a:xfrm>
            <a:custGeom>
              <a:avLst/>
              <a:gdLst/>
              <a:ahLst/>
              <a:cxnLst/>
              <a:rect l="l" t="t" r="r" b="b"/>
              <a:pathLst>
                <a:path w="663575" h="396875">
                  <a:moveTo>
                    <a:pt x="0" y="396875"/>
                  </a:moveTo>
                  <a:lnTo>
                    <a:pt x="663575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/>
          <p:cNvSpPr txBox="1"/>
          <p:nvPr/>
        </p:nvSpPr>
        <p:spPr>
          <a:xfrm>
            <a:off x="3255645" y="1585340"/>
            <a:ext cx="1054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Symbol"/>
                <a:cs typeface="Symbol"/>
              </a:rPr>
              <a:t>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822700" y="1862201"/>
            <a:ext cx="662305" cy="396875"/>
          </a:xfrm>
          <a:custGeom>
            <a:avLst/>
            <a:gdLst/>
            <a:ahLst/>
            <a:cxnLst/>
            <a:rect l="l" t="t" r="r" b="b"/>
            <a:pathLst>
              <a:path w="662304" h="396875">
                <a:moveTo>
                  <a:pt x="0" y="396875"/>
                </a:moveTo>
                <a:lnTo>
                  <a:pt x="66205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4008246" y="1947417"/>
            <a:ext cx="1054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Symbol"/>
                <a:cs typeface="Symbol"/>
              </a:rPr>
              <a:t></a:t>
            </a:r>
            <a:endParaRPr sz="1200">
              <a:latin typeface="Symbol"/>
              <a:cs typeface="Symbo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2647569" y="4986909"/>
            <a:ext cx="2698115" cy="1532890"/>
            <a:chOff x="2647569" y="4986909"/>
            <a:chExt cx="2698115" cy="1532890"/>
          </a:xfrm>
        </p:grpSpPr>
        <p:sp>
          <p:nvSpPr>
            <p:cNvPr id="33" name="object 33"/>
            <p:cNvSpPr/>
            <p:nvPr/>
          </p:nvSpPr>
          <p:spPr>
            <a:xfrm>
              <a:off x="2653919" y="4993259"/>
              <a:ext cx="2685415" cy="1520190"/>
            </a:xfrm>
            <a:custGeom>
              <a:avLst/>
              <a:gdLst/>
              <a:ahLst/>
              <a:cxnLst/>
              <a:rect l="l" t="t" r="r" b="b"/>
              <a:pathLst>
                <a:path w="2685415" h="1520190">
                  <a:moveTo>
                    <a:pt x="1350009" y="0"/>
                  </a:moveTo>
                  <a:lnTo>
                    <a:pt x="0" y="810056"/>
                  </a:lnTo>
                  <a:lnTo>
                    <a:pt x="1335151" y="1519643"/>
                  </a:lnTo>
                  <a:lnTo>
                    <a:pt x="2685288" y="709625"/>
                  </a:lnTo>
                  <a:lnTo>
                    <a:pt x="1350009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2653919" y="4993259"/>
              <a:ext cx="2685415" cy="1520190"/>
            </a:xfrm>
            <a:custGeom>
              <a:avLst/>
              <a:gdLst/>
              <a:ahLst/>
              <a:cxnLst/>
              <a:rect l="l" t="t" r="r" b="b"/>
              <a:pathLst>
                <a:path w="2685415" h="1520190">
                  <a:moveTo>
                    <a:pt x="0" y="810056"/>
                  </a:moveTo>
                  <a:lnTo>
                    <a:pt x="1335151" y="1519643"/>
                  </a:lnTo>
                  <a:lnTo>
                    <a:pt x="2685288" y="709625"/>
                  </a:lnTo>
                  <a:lnTo>
                    <a:pt x="1350009" y="0"/>
                  </a:lnTo>
                  <a:lnTo>
                    <a:pt x="0" y="810056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3767077" y="6210861"/>
              <a:ext cx="502608" cy="225654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6" name="object 36"/>
          <p:cNvGrpSpPr/>
          <p:nvPr/>
        </p:nvGrpSpPr>
        <p:grpSpPr>
          <a:xfrm>
            <a:off x="3022663" y="344550"/>
            <a:ext cx="5746750" cy="2886075"/>
            <a:chOff x="3022663" y="344550"/>
            <a:chExt cx="5746750" cy="2886075"/>
          </a:xfrm>
        </p:grpSpPr>
        <p:sp>
          <p:nvSpPr>
            <p:cNvPr id="37" name="object 37"/>
            <p:cNvSpPr/>
            <p:nvPr/>
          </p:nvSpPr>
          <p:spPr>
            <a:xfrm>
              <a:off x="3036951" y="1043050"/>
              <a:ext cx="678180" cy="852805"/>
            </a:xfrm>
            <a:custGeom>
              <a:avLst/>
              <a:gdLst/>
              <a:ahLst/>
              <a:cxnLst/>
              <a:rect l="l" t="t" r="r" b="b"/>
              <a:pathLst>
                <a:path w="678179" h="852805">
                  <a:moveTo>
                    <a:pt x="0" y="852424"/>
                  </a:moveTo>
                  <a:lnTo>
                    <a:pt x="677799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3235071" y="1242440"/>
              <a:ext cx="250190" cy="288925"/>
            </a:xfrm>
            <a:custGeom>
              <a:avLst/>
              <a:gdLst/>
              <a:ahLst/>
              <a:cxnLst/>
              <a:rect l="l" t="t" r="r" b="b"/>
              <a:pathLst>
                <a:path w="250189" h="288925">
                  <a:moveTo>
                    <a:pt x="107188" y="243840"/>
                  </a:moveTo>
                  <a:lnTo>
                    <a:pt x="105283" y="241046"/>
                  </a:lnTo>
                  <a:lnTo>
                    <a:pt x="102108" y="244729"/>
                  </a:lnTo>
                  <a:lnTo>
                    <a:pt x="99695" y="247015"/>
                  </a:lnTo>
                  <a:lnTo>
                    <a:pt x="96393" y="248793"/>
                  </a:lnTo>
                  <a:lnTo>
                    <a:pt x="94869" y="249174"/>
                  </a:lnTo>
                  <a:lnTo>
                    <a:pt x="93459" y="248920"/>
                  </a:lnTo>
                  <a:lnTo>
                    <a:pt x="92075" y="248793"/>
                  </a:lnTo>
                  <a:lnTo>
                    <a:pt x="60706" y="205359"/>
                  </a:lnTo>
                  <a:lnTo>
                    <a:pt x="65570" y="199771"/>
                  </a:lnTo>
                  <a:lnTo>
                    <a:pt x="78613" y="189992"/>
                  </a:lnTo>
                  <a:lnTo>
                    <a:pt x="83807" y="190500"/>
                  </a:lnTo>
                  <a:lnTo>
                    <a:pt x="86487" y="191770"/>
                  </a:lnTo>
                  <a:lnTo>
                    <a:pt x="89281" y="194183"/>
                  </a:lnTo>
                  <a:lnTo>
                    <a:pt x="90678" y="195326"/>
                  </a:lnTo>
                  <a:lnTo>
                    <a:pt x="92329" y="197104"/>
                  </a:lnTo>
                  <a:lnTo>
                    <a:pt x="94234" y="199517"/>
                  </a:lnTo>
                  <a:lnTo>
                    <a:pt x="96520" y="196850"/>
                  </a:lnTo>
                  <a:lnTo>
                    <a:pt x="91973" y="189992"/>
                  </a:lnTo>
                  <a:lnTo>
                    <a:pt x="69723" y="156337"/>
                  </a:lnTo>
                  <a:lnTo>
                    <a:pt x="67564" y="159004"/>
                  </a:lnTo>
                  <a:lnTo>
                    <a:pt x="69723" y="163957"/>
                  </a:lnTo>
                  <a:lnTo>
                    <a:pt x="70866" y="168783"/>
                  </a:lnTo>
                  <a:lnTo>
                    <a:pt x="70739" y="173355"/>
                  </a:lnTo>
                  <a:lnTo>
                    <a:pt x="70472" y="177800"/>
                  </a:lnTo>
                  <a:lnTo>
                    <a:pt x="69342" y="181991"/>
                  </a:lnTo>
                  <a:lnTo>
                    <a:pt x="66840" y="186563"/>
                  </a:lnTo>
                  <a:lnTo>
                    <a:pt x="65913" y="188341"/>
                  </a:lnTo>
                  <a:lnTo>
                    <a:pt x="62369" y="193040"/>
                  </a:lnTo>
                  <a:lnTo>
                    <a:pt x="56769" y="199771"/>
                  </a:lnTo>
                  <a:lnTo>
                    <a:pt x="45999" y="183388"/>
                  </a:lnTo>
                  <a:lnTo>
                    <a:pt x="31242" y="160909"/>
                  </a:lnTo>
                  <a:lnTo>
                    <a:pt x="40894" y="149606"/>
                  </a:lnTo>
                  <a:lnTo>
                    <a:pt x="46482" y="143129"/>
                  </a:lnTo>
                  <a:lnTo>
                    <a:pt x="51054" y="139065"/>
                  </a:lnTo>
                  <a:lnTo>
                    <a:pt x="54991" y="137287"/>
                  </a:lnTo>
                  <a:lnTo>
                    <a:pt x="58801" y="135382"/>
                  </a:lnTo>
                  <a:lnTo>
                    <a:pt x="78994" y="142748"/>
                  </a:lnTo>
                  <a:lnTo>
                    <a:pt x="81026" y="140335"/>
                  </a:lnTo>
                  <a:lnTo>
                    <a:pt x="77165" y="134874"/>
                  </a:lnTo>
                  <a:lnTo>
                    <a:pt x="62471" y="114046"/>
                  </a:lnTo>
                  <a:lnTo>
                    <a:pt x="0" y="187579"/>
                  </a:lnTo>
                  <a:lnTo>
                    <a:pt x="1905" y="190373"/>
                  </a:lnTo>
                  <a:lnTo>
                    <a:pt x="5588" y="186436"/>
                  </a:lnTo>
                  <a:lnTo>
                    <a:pt x="8509" y="184150"/>
                  </a:lnTo>
                  <a:lnTo>
                    <a:pt x="12954" y="183388"/>
                  </a:lnTo>
                  <a:lnTo>
                    <a:pt x="14859" y="183769"/>
                  </a:lnTo>
                  <a:lnTo>
                    <a:pt x="18021" y="186436"/>
                  </a:lnTo>
                  <a:lnTo>
                    <a:pt x="20955" y="190500"/>
                  </a:lnTo>
                  <a:lnTo>
                    <a:pt x="25603" y="197612"/>
                  </a:lnTo>
                  <a:lnTo>
                    <a:pt x="66802" y="259969"/>
                  </a:lnTo>
                  <a:lnTo>
                    <a:pt x="70866" y="266192"/>
                  </a:lnTo>
                  <a:lnTo>
                    <a:pt x="72898" y="271018"/>
                  </a:lnTo>
                  <a:lnTo>
                    <a:pt x="72644" y="277749"/>
                  </a:lnTo>
                  <a:lnTo>
                    <a:pt x="70866" y="281559"/>
                  </a:lnTo>
                  <a:lnTo>
                    <a:pt x="67170" y="285877"/>
                  </a:lnTo>
                  <a:lnTo>
                    <a:pt x="68961" y="288671"/>
                  </a:lnTo>
                  <a:lnTo>
                    <a:pt x="102628" y="249174"/>
                  </a:lnTo>
                  <a:lnTo>
                    <a:pt x="107188" y="243840"/>
                  </a:lnTo>
                  <a:close/>
                </a:path>
                <a:path w="250189" h="288925">
                  <a:moveTo>
                    <a:pt x="144399" y="201549"/>
                  </a:moveTo>
                  <a:lnTo>
                    <a:pt x="132715" y="184150"/>
                  </a:lnTo>
                  <a:lnTo>
                    <a:pt x="128778" y="184531"/>
                  </a:lnTo>
                  <a:lnTo>
                    <a:pt x="124841" y="184785"/>
                  </a:lnTo>
                  <a:lnTo>
                    <a:pt x="121539" y="186563"/>
                  </a:lnTo>
                  <a:lnTo>
                    <a:pt x="118999" y="189611"/>
                  </a:lnTo>
                  <a:lnTo>
                    <a:pt x="116459" y="192532"/>
                  </a:lnTo>
                  <a:lnTo>
                    <a:pt x="115316" y="196088"/>
                  </a:lnTo>
                  <a:lnTo>
                    <a:pt x="115570" y="200025"/>
                  </a:lnTo>
                  <a:lnTo>
                    <a:pt x="115951" y="203835"/>
                  </a:lnTo>
                  <a:lnTo>
                    <a:pt x="117602" y="207137"/>
                  </a:lnTo>
                  <a:lnTo>
                    <a:pt x="120650" y="209677"/>
                  </a:lnTo>
                  <a:lnTo>
                    <a:pt x="123571" y="212217"/>
                  </a:lnTo>
                  <a:lnTo>
                    <a:pt x="127127" y="213360"/>
                  </a:lnTo>
                  <a:lnTo>
                    <a:pt x="130937" y="213106"/>
                  </a:lnTo>
                  <a:lnTo>
                    <a:pt x="134874" y="212725"/>
                  </a:lnTo>
                  <a:lnTo>
                    <a:pt x="138176" y="211074"/>
                  </a:lnTo>
                  <a:lnTo>
                    <a:pt x="140716" y="208026"/>
                  </a:lnTo>
                  <a:lnTo>
                    <a:pt x="143256" y="205105"/>
                  </a:lnTo>
                  <a:lnTo>
                    <a:pt x="144399" y="201549"/>
                  </a:lnTo>
                  <a:close/>
                </a:path>
                <a:path w="250189" h="288925">
                  <a:moveTo>
                    <a:pt x="182372" y="159512"/>
                  </a:moveTo>
                  <a:lnTo>
                    <a:pt x="175920" y="118491"/>
                  </a:lnTo>
                  <a:lnTo>
                    <a:pt x="161023" y="23622"/>
                  </a:lnTo>
                  <a:lnTo>
                    <a:pt x="160147" y="18034"/>
                  </a:lnTo>
                  <a:lnTo>
                    <a:pt x="159639" y="12319"/>
                  </a:lnTo>
                  <a:lnTo>
                    <a:pt x="159893" y="9144"/>
                  </a:lnTo>
                  <a:lnTo>
                    <a:pt x="159893" y="6985"/>
                  </a:lnTo>
                  <a:lnTo>
                    <a:pt x="160655" y="4572"/>
                  </a:lnTo>
                  <a:lnTo>
                    <a:pt x="161925" y="2032"/>
                  </a:lnTo>
                  <a:lnTo>
                    <a:pt x="159512" y="0"/>
                  </a:lnTo>
                  <a:lnTo>
                    <a:pt x="138430" y="24765"/>
                  </a:lnTo>
                  <a:lnTo>
                    <a:pt x="140081" y="27813"/>
                  </a:lnTo>
                  <a:lnTo>
                    <a:pt x="142748" y="25400"/>
                  </a:lnTo>
                  <a:lnTo>
                    <a:pt x="145034" y="24130"/>
                  </a:lnTo>
                  <a:lnTo>
                    <a:pt x="148463" y="23622"/>
                  </a:lnTo>
                  <a:lnTo>
                    <a:pt x="149860" y="24003"/>
                  </a:lnTo>
                  <a:lnTo>
                    <a:pt x="150876" y="24892"/>
                  </a:lnTo>
                  <a:lnTo>
                    <a:pt x="152400" y="26162"/>
                  </a:lnTo>
                  <a:lnTo>
                    <a:pt x="153797" y="28194"/>
                  </a:lnTo>
                  <a:lnTo>
                    <a:pt x="154813" y="30988"/>
                  </a:lnTo>
                  <a:lnTo>
                    <a:pt x="155956" y="33782"/>
                  </a:lnTo>
                  <a:lnTo>
                    <a:pt x="157226" y="39751"/>
                  </a:lnTo>
                  <a:lnTo>
                    <a:pt x="169545" y="118491"/>
                  </a:lnTo>
                  <a:lnTo>
                    <a:pt x="135229" y="86487"/>
                  </a:lnTo>
                  <a:lnTo>
                    <a:pt x="118618" y="70993"/>
                  </a:lnTo>
                  <a:lnTo>
                    <a:pt x="115443" y="66675"/>
                  </a:lnTo>
                  <a:lnTo>
                    <a:pt x="114808" y="63373"/>
                  </a:lnTo>
                  <a:lnTo>
                    <a:pt x="114300" y="60071"/>
                  </a:lnTo>
                  <a:lnTo>
                    <a:pt x="115443" y="56769"/>
                  </a:lnTo>
                  <a:lnTo>
                    <a:pt x="118110" y="53467"/>
                  </a:lnTo>
                  <a:lnTo>
                    <a:pt x="116332" y="50673"/>
                  </a:lnTo>
                  <a:lnTo>
                    <a:pt x="84201" y="88519"/>
                  </a:lnTo>
                  <a:lnTo>
                    <a:pt x="85979" y="91440"/>
                  </a:lnTo>
                  <a:lnTo>
                    <a:pt x="88900" y="88392"/>
                  </a:lnTo>
                  <a:lnTo>
                    <a:pt x="91313" y="86868"/>
                  </a:lnTo>
                  <a:lnTo>
                    <a:pt x="93459" y="86741"/>
                  </a:lnTo>
                  <a:lnTo>
                    <a:pt x="95631" y="86487"/>
                  </a:lnTo>
                  <a:lnTo>
                    <a:pt x="97917" y="87376"/>
                  </a:lnTo>
                  <a:lnTo>
                    <a:pt x="100330" y="89535"/>
                  </a:lnTo>
                  <a:lnTo>
                    <a:pt x="100584" y="89662"/>
                  </a:lnTo>
                  <a:lnTo>
                    <a:pt x="102870" y="91694"/>
                  </a:lnTo>
                  <a:lnTo>
                    <a:pt x="107061" y="95504"/>
                  </a:lnTo>
                  <a:lnTo>
                    <a:pt x="179832" y="162433"/>
                  </a:lnTo>
                  <a:lnTo>
                    <a:pt x="182372" y="159512"/>
                  </a:lnTo>
                  <a:close/>
                </a:path>
                <a:path w="250189" h="288925">
                  <a:moveTo>
                    <a:pt x="249809" y="77724"/>
                  </a:moveTo>
                  <a:lnTo>
                    <a:pt x="249174" y="68707"/>
                  </a:lnTo>
                  <a:lnTo>
                    <a:pt x="247269" y="65024"/>
                  </a:lnTo>
                  <a:lnTo>
                    <a:pt x="240411" y="59309"/>
                  </a:lnTo>
                  <a:lnTo>
                    <a:pt x="236474" y="57912"/>
                  </a:lnTo>
                  <a:lnTo>
                    <a:pt x="227584" y="58674"/>
                  </a:lnTo>
                  <a:lnTo>
                    <a:pt x="223901" y="60579"/>
                  </a:lnTo>
                  <a:lnTo>
                    <a:pt x="218059" y="67564"/>
                  </a:lnTo>
                  <a:lnTo>
                    <a:pt x="216789" y="71501"/>
                  </a:lnTo>
                  <a:lnTo>
                    <a:pt x="217424" y="80391"/>
                  </a:lnTo>
                  <a:lnTo>
                    <a:pt x="219329" y="84074"/>
                  </a:lnTo>
                  <a:lnTo>
                    <a:pt x="226187" y="89916"/>
                  </a:lnTo>
                  <a:lnTo>
                    <a:pt x="230124" y="91186"/>
                  </a:lnTo>
                  <a:lnTo>
                    <a:pt x="239014" y="90424"/>
                  </a:lnTo>
                  <a:lnTo>
                    <a:pt x="242697" y="88519"/>
                  </a:lnTo>
                  <a:lnTo>
                    <a:pt x="248539" y="81661"/>
                  </a:lnTo>
                  <a:lnTo>
                    <a:pt x="249809" y="777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3823208" y="2277618"/>
              <a:ext cx="711835" cy="461645"/>
            </a:xfrm>
            <a:custGeom>
              <a:avLst/>
              <a:gdLst/>
              <a:ahLst/>
              <a:cxnLst/>
              <a:rect l="l" t="t" r="r" b="b"/>
              <a:pathLst>
                <a:path w="711835" h="461644">
                  <a:moveTo>
                    <a:pt x="0" y="461264"/>
                  </a:moveTo>
                  <a:lnTo>
                    <a:pt x="711707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4194810" y="2445130"/>
              <a:ext cx="249427" cy="245491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6781800" y="350900"/>
              <a:ext cx="1752600" cy="1390650"/>
            </a:xfrm>
            <a:custGeom>
              <a:avLst/>
              <a:gdLst/>
              <a:ahLst/>
              <a:cxnLst/>
              <a:rect l="l" t="t" r="r" b="b"/>
              <a:pathLst>
                <a:path w="1752600" h="1390650">
                  <a:moveTo>
                    <a:pt x="0" y="1390523"/>
                  </a:moveTo>
                  <a:lnTo>
                    <a:pt x="1752600" y="1390523"/>
                  </a:lnTo>
                  <a:lnTo>
                    <a:pt x="1752600" y="0"/>
                  </a:lnTo>
                  <a:lnTo>
                    <a:pt x="0" y="0"/>
                  </a:lnTo>
                  <a:lnTo>
                    <a:pt x="0" y="1390523"/>
                  </a:lnTo>
                  <a:close/>
                </a:path>
              </a:pathLst>
            </a:custGeom>
            <a:solidFill>
              <a:srgbClr val="CCE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6781800" y="350900"/>
              <a:ext cx="1752600" cy="1482725"/>
            </a:xfrm>
            <a:custGeom>
              <a:avLst/>
              <a:gdLst/>
              <a:ahLst/>
              <a:cxnLst/>
              <a:rect l="l" t="t" r="r" b="b"/>
              <a:pathLst>
                <a:path w="1752600" h="1482725">
                  <a:moveTo>
                    <a:pt x="0" y="1482725"/>
                  </a:moveTo>
                  <a:lnTo>
                    <a:pt x="1752600" y="1482725"/>
                  </a:lnTo>
                  <a:lnTo>
                    <a:pt x="1752600" y="0"/>
                  </a:lnTo>
                  <a:lnTo>
                    <a:pt x="0" y="0"/>
                  </a:lnTo>
                  <a:lnTo>
                    <a:pt x="0" y="148272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6781800" y="1741423"/>
              <a:ext cx="1752600" cy="1482725"/>
            </a:xfrm>
            <a:custGeom>
              <a:avLst/>
              <a:gdLst/>
              <a:ahLst/>
              <a:cxnLst/>
              <a:rect l="l" t="t" r="r" b="b"/>
              <a:pathLst>
                <a:path w="1752600" h="1482725">
                  <a:moveTo>
                    <a:pt x="1752600" y="0"/>
                  </a:moveTo>
                  <a:lnTo>
                    <a:pt x="0" y="0"/>
                  </a:lnTo>
                  <a:lnTo>
                    <a:pt x="0" y="1482725"/>
                  </a:lnTo>
                  <a:lnTo>
                    <a:pt x="1752600" y="1482725"/>
                  </a:lnTo>
                  <a:lnTo>
                    <a:pt x="175260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6781800" y="1741423"/>
              <a:ext cx="1752600" cy="1482725"/>
            </a:xfrm>
            <a:custGeom>
              <a:avLst/>
              <a:gdLst/>
              <a:ahLst/>
              <a:cxnLst/>
              <a:rect l="l" t="t" r="r" b="b"/>
              <a:pathLst>
                <a:path w="1752600" h="1482725">
                  <a:moveTo>
                    <a:pt x="0" y="1482725"/>
                  </a:moveTo>
                  <a:lnTo>
                    <a:pt x="1752600" y="1482725"/>
                  </a:lnTo>
                  <a:lnTo>
                    <a:pt x="1752600" y="0"/>
                  </a:lnTo>
                  <a:lnTo>
                    <a:pt x="0" y="0"/>
                  </a:lnTo>
                  <a:lnTo>
                    <a:pt x="0" y="148272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6553200" y="1738375"/>
              <a:ext cx="2209800" cy="0"/>
            </a:xfrm>
            <a:custGeom>
              <a:avLst/>
              <a:gdLst/>
              <a:ahLst/>
              <a:cxnLst/>
              <a:rect l="l" t="t" r="r" b="b"/>
              <a:pathLst>
                <a:path w="2209800" h="0">
                  <a:moveTo>
                    <a:pt x="0" y="0"/>
                  </a:moveTo>
                  <a:lnTo>
                    <a:pt x="22098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6" name="object 46"/>
          <p:cNvSpPr txBox="1"/>
          <p:nvPr/>
        </p:nvSpPr>
        <p:spPr>
          <a:xfrm>
            <a:off x="3865626" y="5639816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Ø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2680461" y="3423411"/>
            <a:ext cx="2284095" cy="2436495"/>
            <a:chOff x="2680461" y="3423411"/>
            <a:chExt cx="2284095" cy="2436495"/>
          </a:xfrm>
        </p:grpSpPr>
        <p:sp>
          <p:nvSpPr>
            <p:cNvPr id="48" name="object 48"/>
            <p:cNvSpPr/>
            <p:nvPr/>
          </p:nvSpPr>
          <p:spPr>
            <a:xfrm>
              <a:off x="3643375" y="5567426"/>
              <a:ext cx="400050" cy="249554"/>
            </a:xfrm>
            <a:custGeom>
              <a:avLst/>
              <a:gdLst/>
              <a:ahLst/>
              <a:cxnLst/>
              <a:rect l="l" t="t" r="r" b="b"/>
              <a:pathLst>
                <a:path w="400050" h="249554">
                  <a:moveTo>
                    <a:pt x="0" y="249174"/>
                  </a:moveTo>
                  <a:lnTo>
                    <a:pt x="400050" y="0"/>
                  </a:lnTo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2686811" y="3429761"/>
              <a:ext cx="1333500" cy="2354580"/>
            </a:xfrm>
            <a:custGeom>
              <a:avLst/>
              <a:gdLst/>
              <a:ahLst/>
              <a:cxnLst/>
              <a:rect l="l" t="t" r="r" b="b"/>
              <a:pathLst>
                <a:path w="1333500" h="2354579">
                  <a:moveTo>
                    <a:pt x="1333500" y="0"/>
                  </a:moveTo>
                  <a:lnTo>
                    <a:pt x="0" y="779907"/>
                  </a:lnTo>
                  <a:lnTo>
                    <a:pt x="0" y="2354287"/>
                  </a:lnTo>
                  <a:lnTo>
                    <a:pt x="1333500" y="1574419"/>
                  </a:lnTo>
                  <a:lnTo>
                    <a:pt x="1333500" y="0"/>
                  </a:lnTo>
                  <a:close/>
                </a:path>
              </a:pathLst>
            </a:custGeom>
            <a:solidFill>
              <a:srgbClr val="CCE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2686811" y="3429761"/>
              <a:ext cx="1333500" cy="2354580"/>
            </a:xfrm>
            <a:custGeom>
              <a:avLst/>
              <a:gdLst/>
              <a:ahLst/>
              <a:cxnLst/>
              <a:rect l="l" t="t" r="r" b="b"/>
              <a:pathLst>
                <a:path w="1333500" h="2354579">
                  <a:moveTo>
                    <a:pt x="1333500" y="0"/>
                  </a:moveTo>
                  <a:lnTo>
                    <a:pt x="0" y="779907"/>
                  </a:lnTo>
                  <a:lnTo>
                    <a:pt x="0" y="2354287"/>
                  </a:lnTo>
                  <a:lnTo>
                    <a:pt x="1333500" y="1574419"/>
                  </a:lnTo>
                  <a:lnTo>
                    <a:pt x="133350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2776092" y="4145325"/>
              <a:ext cx="316865" cy="254635"/>
            </a:xfrm>
            <a:custGeom>
              <a:avLst/>
              <a:gdLst/>
              <a:ahLst/>
              <a:cxnLst/>
              <a:rect l="l" t="t" r="r" b="b"/>
              <a:pathLst>
                <a:path w="316864" h="254635">
                  <a:moveTo>
                    <a:pt x="42395" y="119842"/>
                  </a:moveTo>
                  <a:lnTo>
                    <a:pt x="13207" y="119842"/>
                  </a:lnTo>
                  <a:lnTo>
                    <a:pt x="19684" y="121366"/>
                  </a:lnTo>
                  <a:lnTo>
                    <a:pt x="22098" y="123271"/>
                  </a:lnTo>
                  <a:lnTo>
                    <a:pt x="23749" y="126192"/>
                  </a:lnTo>
                  <a:lnTo>
                    <a:pt x="24764" y="128097"/>
                  </a:lnTo>
                  <a:lnTo>
                    <a:pt x="26543" y="132034"/>
                  </a:lnTo>
                  <a:lnTo>
                    <a:pt x="78486" y="254589"/>
                  </a:lnTo>
                  <a:lnTo>
                    <a:pt x="82042" y="252684"/>
                  </a:lnTo>
                  <a:lnTo>
                    <a:pt x="87821" y="210266"/>
                  </a:lnTo>
                  <a:lnTo>
                    <a:pt x="80644" y="210266"/>
                  </a:lnTo>
                  <a:lnTo>
                    <a:pt x="45212" y="126700"/>
                  </a:lnTo>
                  <a:lnTo>
                    <a:pt x="42395" y="119842"/>
                  </a:lnTo>
                  <a:close/>
                </a:path>
                <a:path w="316864" h="254635">
                  <a:moveTo>
                    <a:pt x="107087" y="79456"/>
                  </a:moveTo>
                  <a:lnTo>
                    <a:pt x="87375" y="79456"/>
                  </a:lnTo>
                  <a:lnTo>
                    <a:pt x="89534" y="79964"/>
                  </a:lnTo>
                  <a:lnTo>
                    <a:pt x="91820" y="80472"/>
                  </a:lnTo>
                  <a:lnTo>
                    <a:pt x="93344" y="81615"/>
                  </a:lnTo>
                  <a:lnTo>
                    <a:pt x="95884" y="93172"/>
                  </a:lnTo>
                  <a:lnTo>
                    <a:pt x="95250" y="100411"/>
                  </a:lnTo>
                  <a:lnTo>
                    <a:pt x="93852" y="111206"/>
                  </a:lnTo>
                  <a:lnTo>
                    <a:pt x="80644" y="210266"/>
                  </a:lnTo>
                  <a:lnTo>
                    <a:pt x="87821" y="210266"/>
                  </a:lnTo>
                  <a:lnTo>
                    <a:pt x="101490" y="109936"/>
                  </a:lnTo>
                  <a:lnTo>
                    <a:pt x="106933" y="79964"/>
                  </a:lnTo>
                  <a:lnTo>
                    <a:pt x="107087" y="79456"/>
                  </a:lnTo>
                  <a:close/>
                </a:path>
                <a:path w="316864" h="254635">
                  <a:moveTo>
                    <a:pt x="52324" y="92537"/>
                  </a:moveTo>
                  <a:lnTo>
                    <a:pt x="0" y="121112"/>
                  </a:lnTo>
                  <a:lnTo>
                    <a:pt x="1015" y="125176"/>
                  </a:lnTo>
                  <a:lnTo>
                    <a:pt x="4444" y="123271"/>
                  </a:lnTo>
                  <a:lnTo>
                    <a:pt x="9143" y="120731"/>
                  </a:lnTo>
                  <a:lnTo>
                    <a:pt x="13207" y="119842"/>
                  </a:lnTo>
                  <a:lnTo>
                    <a:pt x="42395" y="119842"/>
                  </a:lnTo>
                  <a:lnTo>
                    <a:pt x="42290" y="119588"/>
                  </a:lnTo>
                  <a:lnTo>
                    <a:pt x="40767" y="115016"/>
                  </a:lnTo>
                  <a:lnTo>
                    <a:pt x="40386" y="109936"/>
                  </a:lnTo>
                  <a:lnTo>
                    <a:pt x="41020" y="107142"/>
                  </a:lnTo>
                  <a:lnTo>
                    <a:pt x="44068" y="102570"/>
                  </a:lnTo>
                  <a:lnTo>
                    <a:pt x="47639" y="99895"/>
                  </a:lnTo>
                  <a:lnTo>
                    <a:pt x="53339" y="96728"/>
                  </a:lnTo>
                  <a:lnTo>
                    <a:pt x="52324" y="92537"/>
                  </a:lnTo>
                  <a:close/>
                </a:path>
                <a:path w="316864" h="254635">
                  <a:moveTo>
                    <a:pt x="118999" y="56088"/>
                  </a:moveTo>
                  <a:lnTo>
                    <a:pt x="78993" y="77932"/>
                  </a:lnTo>
                  <a:lnTo>
                    <a:pt x="79882" y="82250"/>
                  </a:lnTo>
                  <a:lnTo>
                    <a:pt x="84074" y="80218"/>
                  </a:lnTo>
                  <a:lnTo>
                    <a:pt x="87375" y="79456"/>
                  </a:lnTo>
                  <a:lnTo>
                    <a:pt x="107087" y="79456"/>
                  </a:lnTo>
                  <a:lnTo>
                    <a:pt x="108584" y="74503"/>
                  </a:lnTo>
                  <a:lnTo>
                    <a:pt x="110743" y="69931"/>
                  </a:lnTo>
                  <a:lnTo>
                    <a:pt x="113411" y="66375"/>
                  </a:lnTo>
                  <a:lnTo>
                    <a:pt x="114807" y="64343"/>
                  </a:lnTo>
                  <a:lnTo>
                    <a:pt x="116967" y="62311"/>
                  </a:lnTo>
                  <a:lnTo>
                    <a:pt x="120014" y="60279"/>
                  </a:lnTo>
                  <a:lnTo>
                    <a:pt x="118999" y="56088"/>
                  </a:lnTo>
                  <a:close/>
                </a:path>
                <a:path w="316864" h="254635">
                  <a:moveTo>
                    <a:pt x="156844" y="186390"/>
                  </a:moveTo>
                  <a:lnTo>
                    <a:pt x="153924" y="186771"/>
                  </a:lnTo>
                  <a:lnTo>
                    <a:pt x="148336" y="189819"/>
                  </a:lnTo>
                  <a:lnTo>
                    <a:pt x="146557" y="191978"/>
                  </a:lnTo>
                  <a:lnTo>
                    <a:pt x="145553" y="195407"/>
                  </a:lnTo>
                  <a:lnTo>
                    <a:pt x="144780" y="197947"/>
                  </a:lnTo>
                  <a:lnTo>
                    <a:pt x="145161" y="200868"/>
                  </a:lnTo>
                  <a:lnTo>
                    <a:pt x="146684" y="203535"/>
                  </a:lnTo>
                  <a:lnTo>
                    <a:pt x="148081" y="206329"/>
                  </a:lnTo>
                  <a:lnTo>
                    <a:pt x="150368" y="208107"/>
                  </a:lnTo>
                  <a:lnTo>
                    <a:pt x="153288" y="208996"/>
                  </a:lnTo>
                  <a:lnTo>
                    <a:pt x="156337" y="209885"/>
                  </a:lnTo>
                  <a:lnTo>
                    <a:pt x="159131" y="209504"/>
                  </a:lnTo>
                  <a:lnTo>
                    <a:pt x="168275" y="198328"/>
                  </a:lnTo>
                  <a:lnTo>
                    <a:pt x="168020" y="195407"/>
                  </a:lnTo>
                  <a:lnTo>
                    <a:pt x="166496" y="192740"/>
                  </a:lnTo>
                  <a:lnTo>
                    <a:pt x="164973" y="189946"/>
                  </a:lnTo>
                  <a:lnTo>
                    <a:pt x="162813" y="188168"/>
                  </a:lnTo>
                  <a:lnTo>
                    <a:pt x="159765" y="187279"/>
                  </a:lnTo>
                  <a:lnTo>
                    <a:pt x="156844" y="186390"/>
                  </a:lnTo>
                  <a:close/>
                </a:path>
                <a:path w="316864" h="254635">
                  <a:moveTo>
                    <a:pt x="194279" y="36911"/>
                  </a:moveTo>
                  <a:lnTo>
                    <a:pt x="165734" y="36911"/>
                  </a:lnTo>
                  <a:lnTo>
                    <a:pt x="171195" y="37927"/>
                  </a:lnTo>
                  <a:lnTo>
                    <a:pt x="173100" y="39324"/>
                  </a:lnTo>
                  <a:lnTo>
                    <a:pt x="174370" y="41610"/>
                  </a:lnTo>
                  <a:lnTo>
                    <a:pt x="176021" y="44658"/>
                  </a:lnTo>
                  <a:lnTo>
                    <a:pt x="178054" y="51516"/>
                  </a:lnTo>
                  <a:lnTo>
                    <a:pt x="199644" y="149560"/>
                  </a:lnTo>
                  <a:lnTo>
                    <a:pt x="202437" y="162133"/>
                  </a:lnTo>
                  <a:lnTo>
                    <a:pt x="203073" y="170261"/>
                  </a:lnTo>
                  <a:lnTo>
                    <a:pt x="201675" y="174071"/>
                  </a:lnTo>
                  <a:lnTo>
                    <a:pt x="200279" y="178008"/>
                  </a:lnTo>
                  <a:lnTo>
                    <a:pt x="196087" y="181818"/>
                  </a:lnTo>
                  <a:lnTo>
                    <a:pt x="189230" y="185628"/>
                  </a:lnTo>
                  <a:lnTo>
                    <a:pt x="190119" y="189819"/>
                  </a:lnTo>
                  <a:lnTo>
                    <a:pt x="242020" y="161498"/>
                  </a:lnTo>
                  <a:lnTo>
                    <a:pt x="230377" y="161498"/>
                  </a:lnTo>
                  <a:lnTo>
                    <a:pt x="227837" y="161117"/>
                  </a:lnTo>
                  <a:lnTo>
                    <a:pt x="225298" y="160609"/>
                  </a:lnTo>
                  <a:lnTo>
                    <a:pt x="223519" y="159466"/>
                  </a:lnTo>
                  <a:lnTo>
                    <a:pt x="222376" y="157307"/>
                  </a:lnTo>
                  <a:lnTo>
                    <a:pt x="220852" y="154640"/>
                  </a:lnTo>
                  <a:lnTo>
                    <a:pt x="218948" y="148163"/>
                  </a:lnTo>
                  <a:lnTo>
                    <a:pt x="216788" y="138257"/>
                  </a:lnTo>
                  <a:lnTo>
                    <a:pt x="207518" y="96220"/>
                  </a:lnTo>
                  <a:lnTo>
                    <a:pt x="215110" y="93983"/>
                  </a:lnTo>
                  <a:lnTo>
                    <a:pt x="221869" y="91664"/>
                  </a:lnTo>
                  <a:lnTo>
                    <a:pt x="227770" y="89273"/>
                  </a:lnTo>
                  <a:lnTo>
                    <a:pt x="228107" y="89108"/>
                  </a:lnTo>
                  <a:lnTo>
                    <a:pt x="205867" y="89108"/>
                  </a:lnTo>
                  <a:lnTo>
                    <a:pt x="194279" y="36911"/>
                  </a:lnTo>
                  <a:close/>
                </a:path>
                <a:path w="316864" h="254635">
                  <a:moveTo>
                    <a:pt x="241934" y="156799"/>
                  </a:moveTo>
                  <a:lnTo>
                    <a:pt x="235076" y="160101"/>
                  </a:lnTo>
                  <a:lnTo>
                    <a:pt x="230377" y="161498"/>
                  </a:lnTo>
                  <a:lnTo>
                    <a:pt x="242020" y="161498"/>
                  </a:lnTo>
                  <a:lnTo>
                    <a:pt x="242950" y="160990"/>
                  </a:lnTo>
                  <a:lnTo>
                    <a:pt x="241934" y="156799"/>
                  </a:lnTo>
                  <a:close/>
                </a:path>
                <a:path w="316864" h="254635">
                  <a:moveTo>
                    <a:pt x="260011" y="11511"/>
                  </a:moveTo>
                  <a:lnTo>
                    <a:pt x="223012" y="11511"/>
                  </a:lnTo>
                  <a:lnTo>
                    <a:pt x="235331" y="14813"/>
                  </a:lnTo>
                  <a:lnTo>
                    <a:pt x="240156" y="18877"/>
                  </a:lnTo>
                  <a:lnTo>
                    <a:pt x="243712" y="25481"/>
                  </a:lnTo>
                  <a:lnTo>
                    <a:pt x="247269" y="31831"/>
                  </a:lnTo>
                  <a:lnTo>
                    <a:pt x="248709" y="37927"/>
                  </a:lnTo>
                  <a:lnTo>
                    <a:pt x="232409" y="78313"/>
                  </a:lnTo>
                  <a:lnTo>
                    <a:pt x="205867" y="89108"/>
                  </a:lnTo>
                  <a:lnTo>
                    <a:pt x="228107" y="89108"/>
                  </a:lnTo>
                  <a:lnTo>
                    <a:pt x="261306" y="59390"/>
                  </a:lnTo>
                  <a:lnTo>
                    <a:pt x="268731" y="31196"/>
                  </a:lnTo>
                  <a:lnTo>
                    <a:pt x="267334" y="23576"/>
                  </a:lnTo>
                  <a:lnTo>
                    <a:pt x="263651" y="16845"/>
                  </a:lnTo>
                  <a:lnTo>
                    <a:pt x="260011" y="11511"/>
                  </a:lnTo>
                  <a:close/>
                </a:path>
                <a:path w="316864" h="254635">
                  <a:moveTo>
                    <a:pt x="233820" y="0"/>
                  </a:moveTo>
                  <a:lnTo>
                    <a:pt x="225282" y="1081"/>
                  </a:lnTo>
                  <a:lnTo>
                    <a:pt x="216052" y="3948"/>
                  </a:lnTo>
                  <a:lnTo>
                    <a:pt x="206120" y="8590"/>
                  </a:lnTo>
                  <a:lnTo>
                    <a:pt x="153796" y="37165"/>
                  </a:lnTo>
                  <a:lnTo>
                    <a:pt x="154686" y="41356"/>
                  </a:lnTo>
                  <a:lnTo>
                    <a:pt x="161162" y="38308"/>
                  </a:lnTo>
                  <a:lnTo>
                    <a:pt x="165734" y="36911"/>
                  </a:lnTo>
                  <a:lnTo>
                    <a:pt x="194279" y="36911"/>
                  </a:lnTo>
                  <a:lnTo>
                    <a:pt x="192277" y="27894"/>
                  </a:lnTo>
                  <a:lnTo>
                    <a:pt x="197993" y="23322"/>
                  </a:lnTo>
                  <a:lnTo>
                    <a:pt x="203073" y="19766"/>
                  </a:lnTo>
                  <a:lnTo>
                    <a:pt x="215773" y="12908"/>
                  </a:lnTo>
                  <a:lnTo>
                    <a:pt x="223012" y="11511"/>
                  </a:lnTo>
                  <a:lnTo>
                    <a:pt x="260011" y="11511"/>
                  </a:lnTo>
                  <a:lnTo>
                    <a:pt x="259701" y="11056"/>
                  </a:lnTo>
                  <a:lnTo>
                    <a:pt x="254714" y="6447"/>
                  </a:lnTo>
                  <a:lnTo>
                    <a:pt x="248703" y="3004"/>
                  </a:lnTo>
                  <a:lnTo>
                    <a:pt x="241681" y="716"/>
                  </a:lnTo>
                  <a:lnTo>
                    <a:pt x="233820" y="0"/>
                  </a:lnTo>
                  <a:close/>
                </a:path>
                <a:path w="316864" h="254635">
                  <a:moveTo>
                    <a:pt x="305307" y="105364"/>
                  </a:moveTo>
                  <a:lnTo>
                    <a:pt x="294258" y="114000"/>
                  </a:lnTo>
                  <a:lnTo>
                    <a:pt x="293369" y="116921"/>
                  </a:lnTo>
                  <a:lnTo>
                    <a:pt x="301879" y="127970"/>
                  </a:lnTo>
                  <a:lnTo>
                    <a:pt x="304800" y="128859"/>
                  </a:lnTo>
                  <a:lnTo>
                    <a:pt x="307720" y="128605"/>
                  </a:lnTo>
                  <a:lnTo>
                    <a:pt x="310388" y="127081"/>
                  </a:lnTo>
                  <a:lnTo>
                    <a:pt x="313181" y="125557"/>
                  </a:lnTo>
                  <a:lnTo>
                    <a:pt x="314959" y="123271"/>
                  </a:lnTo>
                  <a:lnTo>
                    <a:pt x="315849" y="120350"/>
                  </a:lnTo>
                  <a:lnTo>
                    <a:pt x="316864" y="117302"/>
                  </a:lnTo>
                  <a:lnTo>
                    <a:pt x="308356" y="106253"/>
                  </a:lnTo>
                  <a:lnTo>
                    <a:pt x="305307" y="1053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3659250" y="5811443"/>
              <a:ext cx="1266825" cy="0"/>
            </a:xfrm>
            <a:custGeom>
              <a:avLst/>
              <a:gdLst/>
              <a:ahLst/>
              <a:cxnLst/>
              <a:rect l="l" t="t" r="r" b="b"/>
              <a:pathLst>
                <a:path w="1266825" h="0">
                  <a:moveTo>
                    <a:pt x="0" y="0"/>
                  </a:moveTo>
                  <a:lnTo>
                    <a:pt x="1266825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3659250" y="5052948"/>
              <a:ext cx="1258570" cy="800735"/>
            </a:xfrm>
            <a:custGeom>
              <a:avLst/>
              <a:gdLst/>
              <a:ahLst/>
              <a:cxnLst/>
              <a:rect l="l" t="t" r="r" b="b"/>
              <a:pathLst>
                <a:path w="1258570" h="800735">
                  <a:moveTo>
                    <a:pt x="0" y="0"/>
                  </a:moveTo>
                  <a:lnTo>
                    <a:pt x="0" y="800163"/>
                  </a:lnTo>
                </a:path>
                <a:path w="1258570" h="800735">
                  <a:moveTo>
                    <a:pt x="1258443" y="0"/>
                  </a:moveTo>
                  <a:lnTo>
                    <a:pt x="1258443" y="800163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3621023" y="5386323"/>
              <a:ext cx="76200" cy="13335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4887848" y="5252973"/>
              <a:ext cx="76200" cy="200025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3060699" y="4452873"/>
              <a:ext cx="1865630" cy="600075"/>
            </a:xfrm>
            <a:custGeom>
              <a:avLst/>
              <a:gdLst/>
              <a:ahLst/>
              <a:cxnLst/>
              <a:rect l="l" t="t" r="r" b="b"/>
              <a:pathLst>
                <a:path w="1865629" h="600075">
                  <a:moveTo>
                    <a:pt x="599566" y="600075"/>
                  </a:moveTo>
                  <a:lnTo>
                    <a:pt x="0" y="266700"/>
                  </a:lnTo>
                </a:path>
                <a:path w="1865629" h="600075">
                  <a:moveTo>
                    <a:pt x="1865376" y="600075"/>
                  </a:moveTo>
                  <a:lnTo>
                    <a:pt x="532891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3060699" y="4452873"/>
              <a:ext cx="533400" cy="266700"/>
            </a:xfrm>
            <a:custGeom>
              <a:avLst/>
              <a:gdLst/>
              <a:ahLst/>
              <a:cxnLst/>
              <a:rect l="l" t="t" r="r" b="b"/>
              <a:pathLst>
                <a:path w="533400" h="266700">
                  <a:moveTo>
                    <a:pt x="0" y="266700"/>
                  </a:moveTo>
                  <a:lnTo>
                    <a:pt x="532891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3393820" y="4919598"/>
              <a:ext cx="136016" cy="72389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4059936" y="4652898"/>
              <a:ext cx="136143" cy="72389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3659250" y="4803775"/>
              <a:ext cx="400050" cy="249554"/>
            </a:xfrm>
            <a:custGeom>
              <a:avLst/>
              <a:gdLst/>
              <a:ahLst/>
              <a:cxnLst/>
              <a:rect l="l" t="t" r="r" b="b"/>
              <a:pathLst>
                <a:path w="400050" h="249554">
                  <a:moveTo>
                    <a:pt x="0" y="249174"/>
                  </a:moveTo>
                  <a:lnTo>
                    <a:pt x="400050" y="0"/>
                  </a:lnTo>
                </a:path>
              </a:pathLst>
            </a:custGeom>
            <a:ln w="28574">
              <a:solidFill>
                <a:srgbClr val="CC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3060699" y="4452873"/>
              <a:ext cx="1885950" cy="1373505"/>
            </a:xfrm>
            <a:custGeom>
              <a:avLst/>
              <a:gdLst/>
              <a:ahLst/>
              <a:cxnLst/>
              <a:rect l="l" t="t" r="r" b="b"/>
              <a:pathLst>
                <a:path w="1885950" h="1373504">
                  <a:moveTo>
                    <a:pt x="0" y="1106551"/>
                  </a:moveTo>
                  <a:lnTo>
                    <a:pt x="600075" y="1373251"/>
                  </a:lnTo>
                </a:path>
                <a:path w="1885950" h="1373504">
                  <a:moveTo>
                    <a:pt x="1885441" y="1358861"/>
                  </a:moveTo>
                  <a:lnTo>
                    <a:pt x="578358" y="774826"/>
                  </a:lnTo>
                </a:path>
                <a:path w="1885950" h="1373504">
                  <a:moveTo>
                    <a:pt x="0" y="266700"/>
                  </a:moveTo>
                  <a:lnTo>
                    <a:pt x="0" y="1133602"/>
                  </a:lnTo>
                </a:path>
                <a:path w="1885950" h="1373504">
                  <a:moveTo>
                    <a:pt x="557276" y="0"/>
                  </a:moveTo>
                  <a:lnTo>
                    <a:pt x="557276" y="80022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2" name="object 62"/>
          <p:cNvSpPr txBox="1"/>
          <p:nvPr/>
        </p:nvSpPr>
        <p:spPr>
          <a:xfrm>
            <a:off x="3597021" y="5772708"/>
            <a:ext cx="10477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4944617" y="5714491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b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2939923" y="4564126"/>
            <a:ext cx="16446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a’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3605021" y="4282185"/>
            <a:ext cx="17589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5">
                <a:latin typeface="Times New Roman"/>
                <a:cs typeface="Times New Roman"/>
              </a:rPr>
              <a:t>b’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3676650" y="5052948"/>
            <a:ext cx="1266825" cy="0"/>
          </a:xfrm>
          <a:custGeom>
            <a:avLst/>
            <a:gdLst/>
            <a:ahLst/>
            <a:cxnLst/>
            <a:rect l="l" t="t" r="r" b="b"/>
            <a:pathLst>
              <a:path w="1266825" h="0">
                <a:moveTo>
                  <a:pt x="0" y="0"/>
                </a:moveTo>
                <a:lnTo>
                  <a:pt x="1266825" y="0"/>
                </a:lnTo>
              </a:path>
            </a:pathLst>
          </a:custGeom>
          <a:ln w="38100">
            <a:solidFill>
              <a:srgbClr val="D5009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 txBox="1"/>
          <p:nvPr/>
        </p:nvSpPr>
        <p:spPr>
          <a:xfrm>
            <a:off x="5025009" y="4947665"/>
            <a:ext cx="14478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B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3522726" y="4962905"/>
            <a:ext cx="15430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69" name="object 69"/>
          <p:cNvGrpSpPr/>
          <p:nvPr/>
        </p:nvGrpSpPr>
        <p:grpSpPr>
          <a:xfrm>
            <a:off x="3220720" y="3632200"/>
            <a:ext cx="5548630" cy="2886075"/>
            <a:chOff x="3220720" y="3632200"/>
            <a:chExt cx="5548630" cy="2886075"/>
          </a:xfrm>
        </p:grpSpPr>
        <p:sp>
          <p:nvSpPr>
            <p:cNvPr id="70" name="object 70"/>
            <p:cNvSpPr/>
            <p:nvPr/>
          </p:nvSpPr>
          <p:spPr>
            <a:xfrm>
              <a:off x="4221099" y="3921124"/>
              <a:ext cx="1706245" cy="2219325"/>
            </a:xfrm>
            <a:custGeom>
              <a:avLst/>
              <a:gdLst/>
              <a:ahLst/>
              <a:cxnLst/>
              <a:rect l="l" t="t" r="r" b="b"/>
              <a:pathLst>
                <a:path w="1706245" h="2219325">
                  <a:moveTo>
                    <a:pt x="76200" y="323850"/>
                  </a:moveTo>
                  <a:lnTo>
                    <a:pt x="44450" y="323850"/>
                  </a:lnTo>
                  <a:lnTo>
                    <a:pt x="44450" y="0"/>
                  </a:lnTo>
                  <a:lnTo>
                    <a:pt x="31750" y="0"/>
                  </a:lnTo>
                  <a:lnTo>
                    <a:pt x="31750" y="323850"/>
                  </a:lnTo>
                  <a:lnTo>
                    <a:pt x="0" y="323850"/>
                  </a:lnTo>
                  <a:lnTo>
                    <a:pt x="38100" y="400050"/>
                  </a:lnTo>
                  <a:lnTo>
                    <a:pt x="69850" y="336550"/>
                  </a:lnTo>
                  <a:lnTo>
                    <a:pt x="76200" y="323850"/>
                  </a:lnTo>
                  <a:close/>
                </a:path>
                <a:path w="1706245" h="2219325">
                  <a:moveTo>
                    <a:pt x="1705991" y="2207171"/>
                  </a:moveTo>
                  <a:lnTo>
                    <a:pt x="1175550" y="1971421"/>
                  </a:lnTo>
                  <a:lnTo>
                    <a:pt x="1177836" y="1966264"/>
                  </a:lnTo>
                  <a:lnTo>
                    <a:pt x="1188466" y="1942401"/>
                  </a:lnTo>
                  <a:lnTo>
                    <a:pt x="1103376" y="1946275"/>
                  </a:lnTo>
                  <a:lnTo>
                    <a:pt x="1157478" y="2012035"/>
                  </a:lnTo>
                  <a:lnTo>
                    <a:pt x="1170393" y="1982990"/>
                  </a:lnTo>
                  <a:lnTo>
                    <a:pt x="1700911" y="2218779"/>
                  </a:lnTo>
                  <a:lnTo>
                    <a:pt x="1705991" y="22071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3220720" y="4356734"/>
              <a:ext cx="278765" cy="207137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4219702" y="5881776"/>
              <a:ext cx="261620" cy="123189"/>
            </a:xfrm>
            <a:custGeom>
              <a:avLst/>
              <a:gdLst/>
              <a:ahLst/>
              <a:cxnLst/>
              <a:rect l="l" t="t" r="r" b="b"/>
              <a:pathLst>
                <a:path w="261620" h="123189">
                  <a:moveTo>
                    <a:pt x="85598" y="92671"/>
                  </a:moveTo>
                  <a:lnTo>
                    <a:pt x="82169" y="94030"/>
                  </a:lnTo>
                  <a:lnTo>
                    <a:pt x="76581" y="99555"/>
                  </a:lnTo>
                  <a:lnTo>
                    <a:pt x="75057" y="102895"/>
                  </a:lnTo>
                  <a:lnTo>
                    <a:pt x="75171" y="111099"/>
                  </a:lnTo>
                  <a:lnTo>
                    <a:pt x="76326" y="114172"/>
                  </a:lnTo>
                  <a:lnTo>
                    <a:pt x="81914" y="119799"/>
                  </a:lnTo>
                  <a:lnTo>
                    <a:pt x="85217" y="121234"/>
                  </a:lnTo>
                  <a:lnTo>
                    <a:pt x="93090" y="121310"/>
                  </a:lnTo>
                  <a:lnTo>
                    <a:pt x="96520" y="119964"/>
                  </a:lnTo>
                  <a:lnTo>
                    <a:pt x="99440" y="117208"/>
                  </a:lnTo>
                  <a:lnTo>
                    <a:pt x="102235" y="114439"/>
                  </a:lnTo>
                  <a:lnTo>
                    <a:pt x="103632" y="111099"/>
                  </a:lnTo>
                  <a:lnTo>
                    <a:pt x="103632" y="102895"/>
                  </a:lnTo>
                  <a:lnTo>
                    <a:pt x="102362" y="99822"/>
                  </a:lnTo>
                  <a:lnTo>
                    <a:pt x="99695" y="97002"/>
                  </a:lnTo>
                  <a:lnTo>
                    <a:pt x="96900" y="94183"/>
                  </a:lnTo>
                  <a:lnTo>
                    <a:pt x="93472" y="92760"/>
                  </a:lnTo>
                  <a:lnTo>
                    <a:pt x="85598" y="92671"/>
                  </a:lnTo>
                  <a:close/>
                </a:path>
                <a:path w="261620" h="123189">
                  <a:moveTo>
                    <a:pt x="108588" y="7924"/>
                  </a:moveTo>
                  <a:lnTo>
                    <a:pt x="49149" y="7924"/>
                  </a:lnTo>
                  <a:lnTo>
                    <a:pt x="21844" y="96545"/>
                  </a:lnTo>
                  <a:lnTo>
                    <a:pt x="19558" y="104292"/>
                  </a:lnTo>
                  <a:lnTo>
                    <a:pt x="17018" y="109270"/>
                  </a:lnTo>
                  <a:lnTo>
                    <a:pt x="11430" y="113690"/>
                  </a:lnTo>
                  <a:lnTo>
                    <a:pt x="7112" y="114757"/>
                  </a:lnTo>
                  <a:lnTo>
                    <a:pt x="1120" y="114757"/>
                  </a:lnTo>
                  <a:lnTo>
                    <a:pt x="0" y="117906"/>
                  </a:lnTo>
                  <a:lnTo>
                    <a:pt x="58674" y="118516"/>
                  </a:lnTo>
                  <a:lnTo>
                    <a:pt x="59436" y="115303"/>
                  </a:lnTo>
                  <a:lnTo>
                    <a:pt x="53975" y="115125"/>
                  </a:lnTo>
                  <a:lnTo>
                    <a:pt x="52164" y="114757"/>
                  </a:lnTo>
                  <a:lnTo>
                    <a:pt x="7112" y="114757"/>
                  </a:lnTo>
                  <a:lnTo>
                    <a:pt x="1143" y="114693"/>
                  </a:lnTo>
                  <a:lnTo>
                    <a:pt x="51852" y="114693"/>
                  </a:lnTo>
                  <a:lnTo>
                    <a:pt x="50292" y="114376"/>
                  </a:lnTo>
                  <a:lnTo>
                    <a:pt x="46736" y="111734"/>
                  </a:lnTo>
                  <a:lnTo>
                    <a:pt x="45847" y="109969"/>
                  </a:lnTo>
                  <a:lnTo>
                    <a:pt x="45847" y="105384"/>
                  </a:lnTo>
                  <a:lnTo>
                    <a:pt x="46609" y="101726"/>
                  </a:lnTo>
                  <a:lnTo>
                    <a:pt x="75437" y="8204"/>
                  </a:lnTo>
                  <a:lnTo>
                    <a:pt x="108506" y="8204"/>
                  </a:lnTo>
                  <a:lnTo>
                    <a:pt x="108588" y="7924"/>
                  </a:lnTo>
                  <a:close/>
                </a:path>
                <a:path w="261620" h="123189">
                  <a:moveTo>
                    <a:pt x="108506" y="8204"/>
                  </a:moveTo>
                  <a:lnTo>
                    <a:pt x="75437" y="8204"/>
                  </a:lnTo>
                  <a:lnTo>
                    <a:pt x="83820" y="8750"/>
                  </a:lnTo>
                  <a:lnTo>
                    <a:pt x="89788" y="10718"/>
                  </a:lnTo>
                  <a:lnTo>
                    <a:pt x="93218" y="14096"/>
                  </a:lnTo>
                  <a:lnTo>
                    <a:pt x="96774" y="17462"/>
                  </a:lnTo>
                  <a:lnTo>
                    <a:pt x="98425" y="22174"/>
                  </a:lnTo>
                  <a:lnTo>
                    <a:pt x="98425" y="29489"/>
                  </a:lnTo>
                  <a:lnTo>
                    <a:pt x="98171" y="32651"/>
                  </a:lnTo>
                  <a:lnTo>
                    <a:pt x="101346" y="32677"/>
                  </a:lnTo>
                  <a:lnTo>
                    <a:pt x="108506" y="8204"/>
                  </a:lnTo>
                  <a:close/>
                </a:path>
                <a:path w="261620" h="123189">
                  <a:moveTo>
                    <a:pt x="15621" y="0"/>
                  </a:moveTo>
                  <a:lnTo>
                    <a:pt x="5969" y="31686"/>
                  </a:lnTo>
                  <a:lnTo>
                    <a:pt x="9398" y="31711"/>
                  </a:lnTo>
                  <a:lnTo>
                    <a:pt x="14477" y="23240"/>
                  </a:lnTo>
                  <a:lnTo>
                    <a:pt x="20193" y="17195"/>
                  </a:lnTo>
                  <a:lnTo>
                    <a:pt x="32385" y="10020"/>
                  </a:lnTo>
                  <a:lnTo>
                    <a:pt x="40005" y="8128"/>
                  </a:lnTo>
                  <a:lnTo>
                    <a:pt x="49149" y="7924"/>
                  </a:lnTo>
                  <a:lnTo>
                    <a:pt x="108588" y="7924"/>
                  </a:lnTo>
                  <a:lnTo>
                    <a:pt x="110617" y="990"/>
                  </a:lnTo>
                  <a:lnTo>
                    <a:pt x="15621" y="0"/>
                  </a:lnTo>
                  <a:close/>
                </a:path>
                <a:path w="261620" h="123189">
                  <a:moveTo>
                    <a:pt x="222758" y="94106"/>
                  </a:moveTo>
                  <a:lnTo>
                    <a:pt x="219328" y="95465"/>
                  </a:lnTo>
                  <a:lnTo>
                    <a:pt x="213740" y="100977"/>
                  </a:lnTo>
                  <a:lnTo>
                    <a:pt x="212217" y="104330"/>
                  </a:lnTo>
                  <a:lnTo>
                    <a:pt x="212326" y="112522"/>
                  </a:lnTo>
                  <a:lnTo>
                    <a:pt x="213487" y="115608"/>
                  </a:lnTo>
                  <a:lnTo>
                    <a:pt x="219075" y="121234"/>
                  </a:lnTo>
                  <a:lnTo>
                    <a:pt x="222376" y="122669"/>
                  </a:lnTo>
                  <a:lnTo>
                    <a:pt x="230250" y="122745"/>
                  </a:lnTo>
                  <a:lnTo>
                    <a:pt x="233680" y="121386"/>
                  </a:lnTo>
                  <a:lnTo>
                    <a:pt x="236474" y="118630"/>
                  </a:lnTo>
                  <a:lnTo>
                    <a:pt x="239395" y="115874"/>
                  </a:lnTo>
                  <a:lnTo>
                    <a:pt x="240792" y="112522"/>
                  </a:lnTo>
                  <a:lnTo>
                    <a:pt x="240792" y="104330"/>
                  </a:lnTo>
                  <a:lnTo>
                    <a:pt x="239522" y="101257"/>
                  </a:lnTo>
                  <a:lnTo>
                    <a:pt x="236855" y="98437"/>
                  </a:lnTo>
                  <a:lnTo>
                    <a:pt x="234061" y="95618"/>
                  </a:lnTo>
                  <a:lnTo>
                    <a:pt x="230632" y="94195"/>
                  </a:lnTo>
                  <a:lnTo>
                    <a:pt x="222758" y="94106"/>
                  </a:lnTo>
                  <a:close/>
                </a:path>
                <a:path w="261620" h="123189">
                  <a:moveTo>
                    <a:pt x="144907" y="1358"/>
                  </a:moveTo>
                  <a:lnTo>
                    <a:pt x="143890" y="4559"/>
                  </a:lnTo>
                  <a:lnTo>
                    <a:pt x="147955" y="4902"/>
                  </a:lnTo>
                  <a:lnTo>
                    <a:pt x="150749" y="5829"/>
                  </a:lnTo>
                  <a:lnTo>
                    <a:pt x="153797" y="8877"/>
                  </a:lnTo>
                  <a:lnTo>
                    <a:pt x="154370" y="10655"/>
                  </a:lnTo>
                  <a:lnTo>
                    <a:pt x="154476" y="16611"/>
                  </a:lnTo>
                  <a:lnTo>
                    <a:pt x="154038" y="26327"/>
                  </a:lnTo>
                  <a:lnTo>
                    <a:pt x="149351" y="122161"/>
                  </a:lnTo>
                  <a:lnTo>
                    <a:pt x="153162" y="122199"/>
                  </a:lnTo>
                  <a:lnTo>
                    <a:pt x="184871" y="86144"/>
                  </a:lnTo>
                  <a:lnTo>
                    <a:pt x="176530" y="86144"/>
                  </a:lnTo>
                  <a:lnTo>
                    <a:pt x="180013" y="23482"/>
                  </a:lnTo>
                  <a:lnTo>
                    <a:pt x="180339" y="16611"/>
                  </a:lnTo>
                  <a:lnTo>
                    <a:pt x="181737" y="11341"/>
                  </a:lnTo>
                  <a:lnTo>
                    <a:pt x="186055" y="6286"/>
                  </a:lnTo>
                  <a:lnTo>
                    <a:pt x="189357" y="5041"/>
                  </a:lnTo>
                  <a:lnTo>
                    <a:pt x="193560" y="5041"/>
                  </a:lnTo>
                  <a:lnTo>
                    <a:pt x="194563" y="1866"/>
                  </a:lnTo>
                  <a:lnTo>
                    <a:pt x="144907" y="1358"/>
                  </a:lnTo>
                  <a:close/>
                </a:path>
                <a:path w="261620" h="123189">
                  <a:moveTo>
                    <a:pt x="228600" y="2222"/>
                  </a:moveTo>
                  <a:lnTo>
                    <a:pt x="227330" y="5435"/>
                  </a:lnTo>
                  <a:lnTo>
                    <a:pt x="230886" y="6057"/>
                  </a:lnTo>
                  <a:lnTo>
                    <a:pt x="233299" y="6934"/>
                  </a:lnTo>
                  <a:lnTo>
                    <a:pt x="235838" y="9232"/>
                  </a:lnTo>
                  <a:lnTo>
                    <a:pt x="236474" y="10528"/>
                  </a:lnTo>
                  <a:lnTo>
                    <a:pt x="236474" y="13944"/>
                  </a:lnTo>
                  <a:lnTo>
                    <a:pt x="235712" y="16268"/>
                  </a:lnTo>
                  <a:lnTo>
                    <a:pt x="232918" y="21577"/>
                  </a:lnTo>
                  <a:lnTo>
                    <a:pt x="229235" y="26327"/>
                  </a:lnTo>
                  <a:lnTo>
                    <a:pt x="223138" y="33172"/>
                  </a:lnTo>
                  <a:lnTo>
                    <a:pt x="176530" y="86144"/>
                  </a:lnTo>
                  <a:lnTo>
                    <a:pt x="184871" y="86144"/>
                  </a:lnTo>
                  <a:lnTo>
                    <a:pt x="242315" y="20828"/>
                  </a:lnTo>
                  <a:lnTo>
                    <a:pt x="247776" y="14681"/>
                  </a:lnTo>
                  <a:lnTo>
                    <a:pt x="251713" y="10655"/>
                  </a:lnTo>
                  <a:lnTo>
                    <a:pt x="256032" y="7454"/>
                  </a:lnTo>
                  <a:lnTo>
                    <a:pt x="258318" y="6451"/>
                  </a:lnTo>
                  <a:lnTo>
                    <a:pt x="261112" y="5791"/>
                  </a:lnTo>
                  <a:lnTo>
                    <a:pt x="261112" y="2565"/>
                  </a:lnTo>
                  <a:lnTo>
                    <a:pt x="228600" y="2222"/>
                  </a:lnTo>
                  <a:close/>
                </a:path>
                <a:path w="261620" h="123189">
                  <a:moveTo>
                    <a:pt x="193560" y="5041"/>
                  </a:moveTo>
                  <a:lnTo>
                    <a:pt x="189357" y="5041"/>
                  </a:lnTo>
                  <a:lnTo>
                    <a:pt x="193548" y="507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6781800" y="3638550"/>
              <a:ext cx="1752600" cy="1390650"/>
            </a:xfrm>
            <a:custGeom>
              <a:avLst/>
              <a:gdLst/>
              <a:ahLst/>
              <a:cxnLst/>
              <a:rect l="l" t="t" r="r" b="b"/>
              <a:pathLst>
                <a:path w="1752600" h="1390650">
                  <a:moveTo>
                    <a:pt x="0" y="1390650"/>
                  </a:moveTo>
                  <a:lnTo>
                    <a:pt x="1752600" y="1390650"/>
                  </a:lnTo>
                  <a:lnTo>
                    <a:pt x="1752600" y="0"/>
                  </a:lnTo>
                  <a:lnTo>
                    <a:pt x="0" y="0"/>
                  </a:lnTo>
                  <a:lnTo>
                    <a:pt x="0" y="1390650"/>
                  </a:lnTo>
                  <a:close/>
                </a:path>
              </a:pathLst>
            </a:custGeom>
            <a:solidFill>
              <a:srgbClr val="CCE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6781800" y="3638550"/>
              <a:ext cx="1752600" cy="1482725"/>
            </a:xfrm>
            <a:custGeom>
              <a:avLst/>
              <a:gdLst/>
              <a:ahLst/>
              <a:cxnLst/>
              <a:rect l="l" t="t" r="r" b="b"/>
              <a:pathLst>
                <a:path w="1752600" h="1482725">
                  <a:moveTo>
                    <a:pt x="0" y="1482725"/>
                  </a:moveTo>
                  <a:lnTo>
                    <a:pt x="1752600" y="1482725"/>
                  </a:lnTo>
                  <a:lnTo>
                    <a:pt x="1752600" y="0"/>
                  </a:lnTo>
                  <a:lnTo>
                    <a:pt x="0" y="0"/>
                  </a:lnTo>
                  <a:lnTo>
                    <a:pt x="0" y="148272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6781800" y="5029200"/>
              <a:ext cx="1752600" cy="1482725"/>
            </a:xfrm>
            <a:custGeom>
              <a:avLst/>
              <a:gdLst/>
              <a:ahLst/>
              <a:cxnLst/>
              <a:rect l="l" t="t" r="r" b="b"/>
              <a:pathLst>
                <a:path w="1752600" h="1482725">
                  <a:moveTo>
                    <a:pt x="1752600" y="0"/>
                  </a:moveTo>
                  <a:lnTo>
                    <a:pt x="0" y="0"/>
                  </a:lnTo>
                  <a:lnTo>
                    <a:pt x="0" y="1482725"/>
                  </a:lnTo>
                  <a:lnTo>
                    <a:pt x="1752600" y="1482725"/>
                  </a:lnTo>
                  <a:lnTo>
                    <a:pt x="175260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6781800" y="5029200"/>
              <a:ext cx="1752600" cy="1482725"/>
            </a:xfrm>
            <a:custGeom>
              <a:avLst/>
              <a:gdLst/>
              <a:ahLst/>
              <a:cxnLst/>
              <a:rect l="l" t="t" r="r" b="b"/>
              <a:pathLst>
                <a:path w="1752600" h="1482725">
                  <a:moveTo>
                    <a:pt x="0" y="1482725"/>
                  </a:moveTo>
                  <a:lnTo>
                    <a:pt x="1752600" y="1482725"/>
                  </a:lnTo>
                  <a:lnTo>
                    <a:pt x="1752600" y="0"/>
                  </a:lnTo>
                  <a:lnTo>
                    <a:pt x="0" y="0"/>
                  </a:lnTo>
                  <a:lnTo>
                    <a:pt x="0" y="148272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6553200" y="5026025"/>
              <a:ext cx="2209800" cy="0"/>
            </a:xfrm>
            <a:custGeom>
              <a:avLst/>
              <a:gdLst/>
              <a:ahLst/>
              <a:cxnLst/>
              <a:rect l="l" t="t" r="r" b="b"/>
              <a:pathLst>
                <a:path w="2209800" h="0">
                  <a:moveTo>
                    <a:pt x="0" y="0"/>
                  </a:moveTo>
                  <a:lnTo>
                    <a:pt x="22098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8" name="object 78"/>
          <p:cNvSpPr txBox="1"/>
          <p:nvPr/>
        </p:nvSpPr>
        <p:spPr>
          <a:xfrm>
            <a:off x="3864102" y="4855286"/>
            <a:ext cx="13589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Ø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6480428" y="1708531"/>
            <a:ext cx="15430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X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8682608" y="1708531"/>
            <a:ext cx="15430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Y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81" name="object 81"/>
          <p:cNvGrpSpPr/>
          <p:nvPr/>
        </p:nvGrpSpPr>
        <p:grpSpPr>
          <a:xfrm>
            <a:off x="7148576" y="949325"/>
            <a:ext cx="1311275" cy="1275080"/>
            <a:chOff x="7148576" y="949325"/>
            <a:chExt cx="1311275" cy="1275080"/>
          </a:xfrm>
        </p:grpSpPr>
        <p:sp>
          <p:nvSpPr>
            <p:cNvPr id="82" name="object 82"/>
            <p:cNvSpPr/>
            <p:nvPr/>
          </p:nvSpPr>
          <p:spPr>
            <a:xfrm>
              <a:off x="7158101" y="955675"/>
              <a:ext cx="1295400" cy="1254125"/>
            </a:xfrm>
            <a:custGeom>
              <a:avLst/>
              <a:gdLst/>
              <a:ahLst/>
              <a:cxnLst/>
              <a:rect l="l" t="t" r="r" b="b"/>
              <a:pathLst>
                <a:path w="1295400" h="1254125">
                  <a:moveTo>
                    <a:pt x="0" y="492125"/>
                  </a:moveTo>
                  <a:lnTo>
                    <a:pt x="0" y="1254125"/>
                  </a:lnTo>
                </a:path>
                <a:path w="1295400" h="1254125">
                  <a:moveTo>
                    <a:pt x="896874" y="0"/>
                  </a:moveTo>
                  <a:lnTo>
                    <a:pt x="896874" y="1254125"/>
                  </a:lnTo>
                </a:path>
                <a:path w="1295400" h="1254125">
                  <a:moveTo>
                    <a:pt x="0" y="638175"/>
                  </a:moveTo>
                  <a:lnTo>
                    <a:pt x="1295400" y="638175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7158101" y="995426"/>
              <a:ext cx="919480" cy="1219200"/>
            </a:xfrm>
            <a:custGeom>
              <a:avLst/>
              <a:gdLst/>
              <a:ahLst/>
              <a:cxnLst/>
              <a:rect l="l" t="t" r="r" b="b"/>
              <a:pathLst>
                <a:path w="919479" h="1219200">
                  <a:moveTo>
                    <a:pt x="0" y="598424"/>
                  </a:moveTo>
                  <a:lnTo>
                    <a:pt x="896874" y="0"/>
                  </a:lnTo>
                </a:path>
                <a:path w="919479" h="1219200">
                  <a:moveTo>
                    <a:pt x="0" y="1219200"/>
                  </a:moveTo>
                  <a:lnTo>
                    <a:pt x="919099" y="120802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8016875" y="1390650"/>
              <a:ext cx="76200" cy="198374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7478903" y="1106296"/>
              <a:ext cx="204850" cy="209930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6" name="object 86"/>
          <p:cNvSpPr txBox="1"/>
          <p:nvPr/>
        </p:nvSpPr>
        <p:spPr>
          <a:xfrm>
            <a:off x="6909307" y="331723"/>
            <a:ext cx="35242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210" b="1">
                <a:latin typeface="Times New Roman"/>
                <a:cs typeface="Times New Roman"/>
              </a:rPr>
              <a:t>V</a:t>
            </a:r>
            <a:r>
              <a:rPr dirty="0" sz="1600" spc="-5" b="1">
                <a:latin typeface="Times New Roman"/>
                <a:cs typeface="Times New Roman"/>
              </a:rPr>
              <a:t>.</a:t>
            </a:r>
            <a:r>
              <a:rPr dirty="0" sz="1600" spc="-155" b="1">
                <a:latin typeface="Times New Roman"/>
                <a:cs typeface="Times New Roman"/>
              </a:rPr>
              <a:t>P</a:t>
            </a:r>
            <a:r>
              <a:rPr dirty="0" sz="1600" spc="-5" b="1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7490206" y="2210180"/>
            <a:ext cx="2743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90">
                <a:latin typeface="Times New Roman"/>
                <a:cs typeface="Times New Roman"/>
              </a:rPr>
              <a:t>T</a:t>
            </a:r>
            <a:r>
              <a:rPr dirty="0" sz="1200">
                <a:latin typeface="Times New Roman"/>
                <a:cs typeface="Times New Roman"/>
              </a:rPr>
              <a:t>.</a:t>
            </a:r>
            <a:r>
              <a:rPr dirty="0" sz="1200" spc="-165">
                <a:latin typeface="Times New Roman"/>
                <a:cs typeface="Times New Roman"/>
              </a:rPr>
              <a:t>V</a:t>
            </a:r>
            <a:r>
              <a:rPr dirty="0" sz="120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7023607" y="2084577"/>
            <a:ext cx="10477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8081009" y="2113280"/>
            <a:ext cx="1149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b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6994906" y="1398777"/>
            <a:ext cx="16446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a’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8004809" y="760602"/>
            <a:ext cx="17589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b’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7404607" y="1370202"/>
            <a:ext cx="11874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Symbol"/>
                <a:cs typeface="Symbol"/>
              </a:rPr>
              <a:t>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6480428" y="4996688"/>
            <a:ext cx="15430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X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8682608" y="4996688"/>
            <a:ext cx="15430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Y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95" name="object 95"/>
          <p:cNvGrpSpPr/>
          <p:nvPr/>
        </p:nvGrpSpPr>
        <p:grpSpPr>
          <a:xfrm>
            <a:off x="7110476" y="4271898"/>
            <a:ext cx="1202055" cy="1845310"/>
            <a:chOff x="7110476" y="4271898"/>
            <a:chExt cx="1202055" cy="1845310"/>
          </a:xfrm>
        </p:grpSpPr>
        <p:sp>
          <p:nvSpPr>
            <p:cNvPr id="96" name="object 96"/>
            <p:cNvSpPr/>
            <p:nvPr/>
          </p:nvSpPr>
          <p:spPr>
            <a:xfrm>
              <a:off x="7216775" y="4278248"/>
              <a:ext cx="897255" cy="1829435"/>
            </a:xfrm>
            <a:custGeom>
              <a:avLst/>
              <a:gdLst/>
              <a:ahLst/>
              <a:cxnLst/>
              <a:rect l="l" t="t" r="r" b="b"/>
              <a:pathLst>
                <a:path w="897254" h="1829435">
                  <a:moveTo>
                    <a:pt x="0" y="76200"/>
                  </a:moveTo>
                  <a:lnTo>
                    <a:pt x="0" y="1131951"/>
                  </a:lnTo>
                </a:path>
                <a:path w="897254" h="1829435">
                  <a:moveTo>
                    <a:pt x="897001" y="0"/>
                  </a:moveTo>
                  <a:lnTo>
                    <a:pt x="897001" y="1828863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/>
            <p:cNvSpPr/>
            <p:nvPr/>
          </p:nvSpPr>
          <p:spPr>
            <a:xfrm>
              <a:off x="7210425" y="4506848"/>
              <a:ext cx="914400" cy="0"/>
            </a:xfrm>
            <a:custGeom>
              <a:avLst/>
              <a:gdLst/>
              <a:ahLst/>
              <a:cxnLst/>
              <a:rect l="l" t="t" r="r" b="b"/>
              <a:pathLst>
                <a:path w="914400" h="0">
                  <a:moveTo>
                    <a:pt x="0" y="0"/>
                  </a:moveTo>
                  <a:lnTo>
                    <a:pt x="914400" y="0"/>
                  </a:lnTo>
                </a:path>
              </a:pathLst>
            </a:custGeom>
            <a:ln w="285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/>
            <p:cNvSpPr/>
            <p:nvPr/>
          </p:nvSpPr>
          <p:spPr>
            <a:xfrm>
              <a:off x="7216775" y="5310250"/>
              <a:ext cx="897255" cy="796925"/>
            </a:xfrm>
            <a:custGeom>
              <a:avLst/>
              <a:gdLst/>
              <a:ahLst/>
              <a:cxnLst/>
              <a:rect l="l" t="t" r="r" b="b"/>
              <a:pathLst>
                <a:path w="897254" h="796925">
                  <a:moveTo>
                    <a:pt x="0" y="0"/>
                  </a:moveTo>
                  <a:lnTo>
                    <a:pt x="897001" y="79686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/>
            <p:cNvSpPr/>
            <p:nvPr/>
          </p:nvSpPr>
          <p:spPr>
            <a:xfrm>
              <a:off x="7116826" y="5310250"/>
              <a:ext cx="1189355" cy="0"/>
            </a:xfrm>
            <a:custGeom>
              <a:avLst/>
              <a:gdLst/>
              <a:ahLst/>
              <a:cxnLst/>
              <a:rect l="l" t="t" r="r" b="b"/>
              <a:pathLst>
                <a:path w="1189354" h="0">
                  <a:moveTo>
                    <a:pt x="0" y="0"/>
                  </a:moveTo>
                  <a:lnTo>
                    <a:pt x="1188974" y="0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0" name="object 100"/>
          <p:cNvSpPr txBox="1"/>
          <p:nvPr/>
        </p:nvSpPr>
        <p:spPr>
          <a:xfrm>
            <a:off x="6909307" y="3620261"/>
            <a:ext cx="35242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210" b="1">
                <a:latin typeface="Times New Roman"/>
                <a:cs typeface="Times New Roman"/>
              </a:rPr>
              <a:t>V</a:t>
            </a:r>
            <a:r>
              <a:rPr dirty="0" sz="1600" spc="-5" b="1">
                <a:latin typeface="Times New Roman"/>
                <a:cs typeface="Times New Roman"/>
              </a:rPr>
              <a:t>.</a:t>
            </a:r>
            <a:r>
              <a:rPr dirty="0" sz="1600" spc="-155" b="1">
                <a:latin typeface="Times New Roman"/>
                <a:cs typeface="Times New Roman"/>
              </a:rPr>
              <a:t>P</a:t>
            </a:r>
            <a:r>
              <a:rPr dirty="0" sz="1600" spc="-5" b="1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7442707" y="5273166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Ø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7147306" y="5239639"/>
            <a:ext cx="10477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6885558" y="6058915"/>
            <a:ext cx="1310005" cy="4546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ts val="157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b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810"/>
              </a:lnSpc>
            </a:pPr>
            <a:r>
              <a:rPr dirty="0" sz="1600" spc="-45" b="1">
                <a:latin typeface="Times New Roman"/>
                <a:cs typeface="Times New Roman"/>
              </a:rPr>
              <a:t>H.P.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7128509" y="4229861"/>
            <a:ext cx="16446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a’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8081009" y="4229861"/>
            <a:ext cx="17589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5">
                <a:latin typeface="Times New Roman"/>
                <a:cs typeface="Times New Roman"/>
              </a:rPr>
              <a:t>b’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7471409" y="5677916"/>
            <a:ext cx="22225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latin typeface="Times New Roman"/>
                <a:cs typeface="Times New Roman"/>
              </a:rPr>
              <a:t>Tv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7547609" y="4153661"/>
            <a:ext cx="21399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>
                <a:latin typeface="Times New Roman"/>
                <a:cs typeface="Times New Roman"/>
              </a:rPr>
              <a:t>Fv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108" name="object 108"/>
          <p:cNvGrpSpPr/>
          <p:nvPr/>
        </p:nvGrpSpPr>
        <p:grpSpPr>
          <a:xfrm>
            <a:off x="4946650" y="3651250"/>
            <a:ext cx="1752600" cy="831850"/>
            <a:chOff x="4946650" y="3651250"/>
            <a:chExt cx="1752600" cy="831850"/>
          </a:xfrm>
        </p:grpSpPr>
        <p:sp>
          <p:nvSpPr>
            <p:cNvPr id="109" name="object 109"/>
            <p:cNvSpPr/>
            <p:nvPr/>
          </p:nvSpPr>
          <p:spPr>
            <a:xfrm>
              <a:off x="4953000" y="3657600"/>
              <a:ext cx="1739900" cy="819150"/>
            </a:xfrm>
            <a:custGeom>
              <a:avLst/>
              <a:gdLst/>
              <a:ahLst/>
              <a:cxnLst/>
              <a:rect l="l" t="t" r="r" b="b"/>
              <a:pathLst>
                <a:path w="1739900" h="819150">
                  <a:moveTo>
                    <a:pt x="1333500" y="609600"/>
                  </a:moveTo>
                  <a:lnTo>
                    <a:pt x="933450" y="609600"/>
                  </a:lnTo>
                  <a:lnTo>
                    <a:pt x="1739900" y="819150"/>
                  </a:lnTo>
                  <a:lnTo>
                    <a:pt x="1333500" y="609600"/>
                  </a:lnTo>
                  <a:close/>
                </a:path>
                <a:path w="1739900" h="819150">
                  <a:moveTo>
                    <a:pt x="1498600" y="0"/>
                  </a:moveTo>
                  <a:lnTo>
                    <a:pt x="101600" y="0"/>
                  </a:lnTo>
                  <a:lnTo>
                    <a:pt x="62043" y="7981"/>
                  </a:lnTo>
                  <a:lnTo>
                    <a:pt x="29749" y="29749"/>
                  </a:lnTo>
                  <a:lnTo>
                    <a:pt x="7981" y="62043"/>
                  </a:lnTo>
                  <a:lnTo>
                    <a:pt x="0" y="101600"/>
                  </a:lnTo>
                  <a:lnTo>
                    <a:pt x="0" y="508000"/>
                  </a:lnTo>
                  <a:lnTo>
                    <a:pt x="7981" y="547556"/>
                  </a:lnTo>
                  <a:lnTo>
                    <a:pt x="29749" y="579850"/>
                  </a:lnTo>
                  <a:lnTo>
                    <a:pt x="62043" y="601618"/>
                  </a:lnTo>
                  <a:lnTo>
                    <a:pt x="101600" y="609600"/>
                  </a:lnTo>
                  <a:lnTo>
                    <a:pt x="1498600" y="609600"/>
                  </a:lnTo>
                  <a:lnTo>
                    <a:pt x="1538156" y="601618"/>
                  </a:lnTo>
                  <a:lnTo>
                    <a:pt x="1570450" y="579850"/>
                  </a:lnTo>
                  <a:lnTo>
                    <a:pt x="1592218" y="547556"/>
                  </a:lnTo>
                  <a:lnTo>
                    <a:pt x="1600200" y="508000"/>
                  </a:lnTo>
                  <a:lnTo>
                    <a:pt x="1600200" y="101600"/>
                  </a:lnTo>
                  <a:lnTo>
                    <a:pt x="1592218" y="62043"/>
                  </a:lnTo>
                  <a:lnTo>
                    <a:pt x="1570450" y="29749"/>
                  </a:lnTo>
                  <a:lnTo>
                    <a:pt x="1538156" y="7981"/>
                  </a:lnTo>
                  <a:lnTo>
                    <a:pt x="1498600" y="0"/>
                  </a:lnTo>
                  <a:close/>
                </a:path>
              </a:pathLst>
            </a:custGeom>
            <a:solidFill>
              <a:srgbClr val="CCFF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/>
            <p:cNvSpPr/>
            <p:nvPr/>
          </p:nvSpPr>
          <p:spPr>
            <a:xfrm>
              <a:off x="4953000" y="3657600"/>
              <a:ext cx="1739900" cy="819150"/>
            </a:xfrm>
            <a:custGeom>
              <a:avLst/>
              <a:gdLst/>
              <a:ahLst/>
              <a:cxnLst/>
              <a:rect l="l" t="t" r="r" b="b"/>
              <a:pathLst>
                <a:path w="1739900" h="819150">
                  <a:moveTo>
                    <a:pt x="0" y="101600"/>
                  </a:moveTo>
                  <a:lnTo>
                    <a:pt x="7981" y="62043"/>
                  </a:lnTo>
                  <a:lnTo>
                    <a:pt x="29749" y="29749"/>
                  </a:lnTo>
                  <a:lnTo>
                    <a:pt x="62043" y="7981"/>
                  </a:lnTo>
                  <a:lnTo>
                    <a:pt x="101600" y="0"/>
                  </a:lnTo>
                  <a:lnTo>
                    <a:pt x="933450" y="0"/>
                  </a:lnTo>
                  <a:lnTo>
                    <a:pt x="1333500" y="0"/>
                  </a:lnTo>
                  <a:lnTo>
                    <a:pt x="1498600" y="0"/>
                  </a:lnTo>
                  <a:lnTo>
                    <a:pt x="1538156" y="7981"/>
                  </a:lnTo>
                  <a:lnTo>
                    <a:pt x="1570450" y="29749"/>
                  </a:lnTo>
                  <a:lnTo>
                    <a:pt x="1592218" y="62043"/>
                  </a:lnTo>
                  <a:lnTo>
                    <a:pt x="1600200" y="101600"/>
                  </a:lnTo>
                  <a:lnTo>
                    <a:pt x="1600200" y="355600"/>
                  </a:lnTo>
                  <a:lnTo>
                    <a:pt x="1600200" y="508000"/>
                  </a:lnTo>
                  <a:lnTo>
                    <a:pt x="1592218" y="547556"/>
                  </a:lnTo>
                  <a:lnTo>
                    <a:pt x="1570450" y="579850"/>
                  </a:lnTo>
                  <a:lnTo>
                    <a:pt x="1538156" y="601618"/>
                  </a:lnTo>
                  <a:lnTo>
                    <a:pt x="1498600" y="609600"/>
                  </a:lnTo>
                  <a:lnTo>
                    <a:pt x="1333500" y="609600"/>
                  </a:lnTo>
                  <a:lnTo>
                    <a:pt x="1739900" y="819150"/>
                  </a:lnTo>
                  <a:lnTo>
                    <a:pt x="933450" y="609600"/>
                  </a:lnTo>
                  <a:lnTo>
                    <a:pt x="101600" y="609600"/>
                  </a:lnTo>
                  <a:lnTo>
                    <a:pt x="62043" y="601618"/>
                  </a:lnTo>
                  <a:lnTo>
                    <a:pt x="29749" y="579850"/>
                  </a:lnTo>
                  <a:lnTo>
                    <a:pt x="7981" y="547556"/>
                  </a:lnTo>
                  <a:lnTo>
                    <a:pt x="0" y="508000"/>
                  </a:lnTo>
                  <a:lnTo>
                    <a:pt x="0" y="355600"/>
                  </a:lnTo>
                  <a:lnTo>
                    <a:pt x="0" y="101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1" name="object 111"/>
          <p:cNvSpPr txBox="1"/>
          <p:nvPr/>
        </p:nvSpPr>
        <p:spPr>
          <a:xfrm>
            <a:off x="5032375" y="3659885"/>
            <a:ext cx="141922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Tv inclined to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xy  Fv parallel to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40">
                <a:latin typeface="Times New Roman"/>
                <a:cs typeface="Times New Roman"/>
              </a:rPr>
              <a:t>xy.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112" name="object 112"/>
          <p:cNvGrpSpPr/>
          <p:nvPr/>
        </p:nvGrpSpPr>
        <p:grpSpPr>
          <a:xfrm>
            <a:off x="779462" y="755650"/>
            <a:ext cx="393700" cy="393700"/>
            <a:chOff x="779462" y="755650"/>
            <a:chExt cx="393700" cy="393700"/>
          </a:xfrm>
        </p:grpSpPr>
        <p:sp>
          <p:nvSpPr>
            <p:cNvPr id="113" name="object 113"/>
            <p:cNvSpPr/>
            <p:nvPr/>
          </p:nvSpPr>
          <p:spPr>
            <a:xfrm>
              <a:off x="785812" y="76200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500" y="0"/>
                  </a:moveTo>
                  <a:lnTo>
                    <a:pt x="146821" y="5034"/>
                  </a:lnTo>
                  <a:lnTo>
                    <a:pt x="106724" y="19372"/>
                  </a:lnTo>
                  <a:lnTo>
                    <a:pt x="71353" y="41867"/>
                  </a:lnTo>
                  <a:lnTo>
                    <a:pt x="41851" y="71374"/>
                  </a:lnTo>
                  <a:lnTo>
                    <a:pt x="19363" y="106746"/>
                  </a:lnTo>
                  <a:lnTo>
                    <a:pt x="5031" y="146837"/>
                  </a:lnTo>
                  <a:lnTo>
                    <a:pt x="0" y="190500"/>
                  </a:lnTo>
                  <a:lnTo>
                    <a:pt x="5031" y="234162"/>
                  </a:lnTo>
                  <a:lnTo>
                    <a:pt x="19363" y="274253"/>
                  </a:lnTo>
                  <a:lnTo>
                    <a:pt x="41851" y="309625"/>
                  </a:lnTo>
                  <a:lnTo>
                    <a:pt x="71353" y="339132"/>
                  </a:lnTo>
                  <a:lnTo>
                    <a:pt x="106724" y="361627"/>
                  </a:lnTo>
                  <a:lnTo>
                    <a:pt x="146821" y="375965"/>
                  </a:lnTo>
                  <a:lnTo>
                    <a:pt x="190500" y="381000"/>
                  </a:lnTo>
                  <a:lnTo>
                    <a:pt x="234178" y="375965"/>
                  </a:lnTo>
                  <a:lnTo>
                    <a:pt x="274275" y="361627"/>
                  </a:lnTo>
                  <a:lnTo>
                    <a:pt x="309646" y="339132"/>
                  </a:lnTo>
                  <a:lnTo>
                    <a:pt x="339148" y="309625"/>
                  </a:lnTo>
                  <a:lnTo>
                    <a:pt x="361636" y="274253"/>
                  </a:lnTo>
                  <a:lnTo>
                    <a:pt x="375968" y="234162"/>
                  </a:lnTo>
                  <a:lnTo>
                    <a:pt x="381000" y="190500"/>
                  </a:lnTo>
                  <a:lnTo>
                    <a:pt x="375968" y="146837"/>
                  </a:lnTo>
                  <a:lnTo>
                    <a:pt x="361636" y="106746"/>
                  </a:lnTo>
                  <a:lnTo>
                    <a:pt x="339148" y="71374"/>
                  </a:lnTo>
                  <a:lnTo>
                    <a:pt x="309646" y="41867"/>
                  </a:lnTo>
                  <a:lnTo>
                    <a:pt x="274275" y="19372"/>
                  </a:lnTo>
                  <a:lnTo>
                    <a:pt x="234178" y="5034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/>
            <p:cNvSpPr/>
            <p:nvPr/>
          </p:nvSpPr>
          <p:spPr>
            <a:xfrm>
              <a:off x="785812" y="76200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190500"/>
                  </a:moveTo>
                  <a:lnTo>
                    <a:pt x="5031" y="146837"/>
                  </a:lnTo>
                  <a:lnTo>
                    <a:pt x="19363" y="106746"/>
                  </a:lnTo>
                  <a:lnTo>
                    <a:pt x="41851" y="71374"/>
                  </a:lnTo>
                  <a:lnTo>
                    <a:pt x="71353" y="41867"/>
                  </a:lnTo>
                  <a:lnTo>
                    <a:pt x="106724" y="19372"/>
                  </a:lnTo>
                  <a:lnTo>
                    <a:pt x="146821" y="5034"/>
                  </a:lnTo>
                  <a:lnTo>
                    <a:pt x="190500" y="0"/>
                  </a:lnTo>
                  <a:lnTo>
                    <a:pt x="234178" y="5034"/>
                  </a:lnTo>
                  <a:lnTo>
                    <a:pt x="274275" y="19372"/>
                  </a:lnTo>
                  <a:lnTo>
                    <a:pt x="309646" y="41867"/>
                  </a:lnTo>
                  <a:lnTo>
                    <a:pt x="339148" y="71374"/>
                  </a:lnTo>
                  <a:lnTo>
                    <a:pt x="361636" y="106746"/>
                  </a:lnTo>
                  <a:lnTo>
                    <a:pt x="375968" y="146837"/>
                  </a:lnTo>
                  <a:lnTo>
                    <a:pt x="381000" y="190500"/>
                  </a:lnTo>
                  <a:lnTo>
                    <a:pt x="375968" y="234162"/>
                  </a:lnTo>
                  <a:lnTo>
                    <a:pt x="361636" y="274253"/>
                  </a:lnTo>
                  <a:lnTo>
                    <a:pt x="339148" y="309625"/>
                  </a:lnTo>
                  <a:lnTo>
                    <a:pt x="309646" y="339132"/>
                  </a:lnTo>
                  <a:lnTo>
                    <a:pt x="274275" y="361627"/>
                  </a:lnTo>
                  <a:lnTo>
                    <a:pt x="234178" y="375965"/>
                  </a:lnTo>
                  <a:lnTo>
                    <a:pt x="190500" y="381000"/>
                  </a:lnTo>
                  <a:lnTo>
                    <a:pt x="146821" y="375965"/>
                  </a:lnTo>
                  <a:lnTo>
                    <a:pt x="106724" y="361627"/>
                  </a:lnTo>
                  <a:lnTo>
                    <a:pt x="71353" y="339132"/>
                  </a:lnTo>
                  <a:lnTo>
                    <a:pt x="41851" y="309625"/>
                  </a:lnTo>
                  <a:lnTo>
                    <a:pt x="19363" y="274253"/>
                  </a:lnTo>
                  <a:lnTo>
                    <a:pt x="5031" y="234162"/>
                  </a:lnTo>
                  <a:lnTo>
                    <a:pt x="0" y="1905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5" name="object 115"/>
          <p:cNvSpPr txBox="1"/>
          <p:nvPr/>
        </p:nvSpPr>
        <p:spPr>
          <a:xfrm>
            <a:off x="214375" y="723145"/>
            <a:ext cx="2515235" cy="1939925"/>
          </a:xfrm>
          <a:prstGeom prst="rect">
            <a:avLst/>
          </a:prstGeom>
        </p:spPr>
        <p:txBody>
          <a:bodyPr wrap="square" lIns="0" tIns="116839" rIns="0" bIns="0" rtlCol="0" vert="horz">
            <a:spAutoFit/>
          </a:bodyPr>
          <a:lstStyle/>
          <a:p>
            <a:pPr marL="694690">
              <a:lnSpc>
                <a:spcPct val="100000"/>
              </a:lnSpc>
              <a:spcBef>
                <a:spcPts val="919"/>
              </a:spcBef>
            </a:pPr>
            <a:r>
              <a:rPr dirty="0" sz="1400" spc="5">
                <a:latin typeface="Times New Roman"/>
                <a:cs typeface="Times New Roman"/>
              </a:rPr>
              <a:t>3.</a:t>
            </a:r>
            <a:endParaRPr sz="1400">
              <a:latin typeface="Times New Roman"/>
              <a:cs typeface="Times New Roman"/>
            </a:endParaRPr>
          </a:p>
          <a:p>
            <a:pPr marL="1033780" marR="247015" indent="-853440">
              <a:lnSpc>
                <a:spcPct val="100000"/>
              </a:lnSpc>
              <a:spcBef>
                <a:spcPts val="1055"/>
              </a:spcBef>
            </a:pPr>
            <a:r>
              <a:rPr dirty="0" sz="1800" spc="-5">
                <a:latin typeface="Tahoma"/>
                <a:cs typeface="Tahoma"/>
              </a:rPr>
              <a:t>A Line inclined to</a:t>
            </a:r>
            <a:r>
              <a:rPr dirty="0" sz="1800" spc="-55">
                <a:latin typeface="Tahoma"/>
                <a:cs typeface="Tahoma"/>
              </a:rPr>
              <a:t> </a:t>
            </a:r>
            <a:r>
              <a:rPr dirty="0" sz="1800" spc="-5">
                <a:latin typeface="Tahoma"/>
                <a:cs typeface="Tahoma"/>
              </a:rPr>
              <a:t>Hp  </a:t>
            </a:r>
            <a:r>
              <a:rPr dirty="0" sz="1800">
                <a:latin typeface="Tahoma"/>
                <a:cs typeface="Tahoma"/>
              </a:rPr>
              <a:t>and</a:t>
            </a:r>
            <a:endParaRPr sz="1800">
              <a:latin typeface="Tahoma"/>
              <a:cs typeface="Tahoma"/>
            </a:endParaRPr>
          </a:p>
          <a:p>
            <a:pPr marL="591185">
              <a:lnSpc>
                <a:spcPct val="100000"/>
              </a:lnSpc>
            </a:pPr>
            <a:r>
              <a:rPr dirty="0" sz="1800" spc="-5">
                <a:latin typeface="Tahoma"/>
                <a:cs typeface="Tahoma"/>
              </a:rPr>
              <a:t>parallel to</a:t>
            </a:r>
            <a:r>
              <a:rPr dirty="0" sz="1800" spc="-10">
                <a:latin typeface="Tahoma"/>
                <a:cs typeface="Tahoma"/>
              </a:rPr>
              <a:t> </a:t>
            </a:r>
            <a:r>
              <a:rPr dirty="0" sz="1800" spc="-5">
                <a:latin typeface="Tahoma"/>
                <a:cs typeface="Tahoma"/>
              </a:rPr>
              <a:t>Vp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dirty="0" sz="1600" spc="-10" b="1">
                <a:solidFill>
                  <a:srgbClr val="3333CC"/>
                </a:solidFill>
                <a:latin typeface="Tahoma"/>
                <a:cs typeface="Tahoma"/>
              </a:rPr>
              <a:t>(Pictorial</a:t>
            </a:r>
            <a:r>
              <a:rPr dirty="0" sz="1600" spc="30" b="1">
                <a:solidFill>
                  <a:srgbClr val="3333CC"/>
                </a:solidFill>
                <a:latin typeface="Tahoma"/>
                <a:cs typeface="Tahoma"/>
              </a:rPr>
              <a:t> </a:t>
            </a:r>
            <a:r>
              <a:rPr dirty="0" sz="1600" spc="-5" b="1">
                <a:solidFill>
                  <a:srgbClr val="3333CC"/>
                </a:solidFill>
                <a:latin typeface="Tahoma"/>
                <a:cs typeface="Tahoma"/>
              </a:rPr>
              <a:t>presentation)</a:t>
            </a:r>
            <a:endParaRPr sz="1600">
              <a:latin typeface="Tahoma"/>
              <a:cs typeface="Tahoma"/>
            </a:endParaRPr>
          </a:p>
          <a:p>
            <a:pPr algn="r" marR="5080">
              <a:lnSpc>
                <a:spcPct val="100000"/>
              </a:lnSpc>
              <a:spcBef>
                <a:spcPts val="875"/>
              </a:spcBef>
            </a:pPr>
            <a:r>
              <a:rPr dirty="0" sz="1200" spc="-5">
                <a:latin typeface="Times New Roman"/>
                <a:cs typeface="Times New Roman"/>
              </a:rPr>
              <a:t>X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16" name="object 116"/>
          <p:cNvGrpSpPr/>
          <p:nvPr/>
        </p:nvGrpSpPr>
        <p:grpSpPr>
          <a:xfrm>
            <a:off x="736600" y="3879850"/>
            <a:ext cx="393700" cy="393700"/>
            <a:chOff x="736600" y="3879850"/>
            <a:chExt cx="393700" cy="393700"/>
          </a:xfrm>
        </p:grpSpPr>
        <p:sp>
          <p:nvSpPr>
            <p:cNvPr id="117" name="object 117"/>
            <p:cNvSpPr/>
            <p:nvPr/>
          </p:nvSpPr>
          <p:spPr>
            <a:xfrm>
              <a:off x="742950" y="388620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500" y="0"/>
                  </a:moveTo>
                  <a:lnTo>
                    <a:pt x="146821" y="5034"/>
                  </a:lnTo>
                  <a:lnTo>
                    <a:pt x="106724" y="19372"/>
                  </a:lnTo>
                  <a:lnTo>
                    <a:pt x="71353" y="41867"/>
                  </a:lnTo>
                  <a:lnTo>
                    <a:pt x="41851" y="71374"/>
                  </a:lnTo>
                  <a:lnTo>
                    <a:pt x="19363" y="106746"/>
                  </a:lnTo>
                  <a:lnTo>
                    <a:pt x="5031" y="146837"/>
                  </a:lnTo>
                  <a:lnTo>
                    <a:pt x="0" y="190500"/>
                  </a:lnTo>
                  <a:lnTo>
                    <a:pt x="5031" y="234162"/>
                  </a:lnTo>
                  <a:lnTo>
                    <a:pt x="19363" y="274253"/>
                  </a:lnTo>
                  <a:lnTo>
                    <a:pt x="41851" y="309625"/>
                  </a:lnTo>
                  <a:lnTo>
                    <a:pt x="71353" y="339132"/>
                  </a:lnTo>
                  <a:lnTo>
                    <a:pt x="106724" y="361627"/>
                  </a:lnTo>
                  <a:lnTo>
                    <a:pt x="146821" y="375965"/>
                  </a:lnTo>
                  <a:lnTo>
                    <a:pt x="190500" y="381000"/>
                  </a:lnTo>
                  <a:lnTo>
                    <a:pt x="234178" y="375965"/>
                  </a:lnTo>
                  <a:lnTo>
                    <a:pt x="274275" y="361627"/>
                  </a:lnTo>
                  <a:lnTo>
                    <a:pt x="309646" y="339132"/>
                  </a:lnTo>
                  <a:lnTo>
                    <a:pt x="339148" y="309625"/>
                  </a:lnTo>
                  <a:lnTo>
                    <a:pt x="361636" y="274253"/>
                  </a:lnTo>
                  <a:lnTo>
                    <a:pt x="375968" y="234162"/>
                  </a:lnTo>
                  <a:lnTo>
                    <a:pt x="381000" y="190500"/>
                  </a:lnTo>
                  <a:lnTo>
                    <a:pt x="375968" y="146837"/>
                  </a:lnTo>
                  <a:lnTo>
                    <a:pt x="361636" y="106746"/>
                  </a:lnTo>
                  <a:lnTo>
                    <a:pt x="339148" y="71374"/>
                  </a:lnTo>
                  <a:lnTo>
                    <a:pt x="309646" y="41867"/>
                  </a:lnTo>
                  <a:lnTo>
                    <a:pt x="274275" y="19372"/>
                  </a:lnTo>
                  <a:lnTo>
                    <a:pt x="234178" y="5034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/>
            <p:cNvSpPr/>
            <p:nvPr/>
          </p:nvSpPr>
          <p:spPr>
            <a:xfrm>
              <a:off x="742950" y="388620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190500"/>
                  </a:moveTo>
                  <a:lnTo>
                    <a:pt x="5031" y="146837"/>
                  </a:lnTo>
                  <a:lnTo>
                    <a:pt x="19363" y="106746"/>
                  </a:lnTo>
                  <a:lnTo>
                    <a:pt x="41851" y="71374"/>
                  </a:lnTo>
                  <a:lnTo>
                    <a:pt x="71353" y="41867"/>
                  </a:lnTo>
                  <a:lnTo>
                    <a:pt x="106724" y="19372"/>
                  </a:lnTo>
                  <a:lnTo>
                    <a:pt x="146821" y="5034"/>
                  </a:lnTo>
                  <a:lnTo>
                    <a:pt x="190500" y="0"/>
                  </a:lnTo>
                  <a:lnTo>
                    <a:pt x="234178" y="5034"/>
                  </a:lnTo>
                  <a:lnTo>
                    <a:pt x="274275" y="19372"/>
                  </a:lnTo>
                  <a:lnTo>
                    <a:pt x="309646" y="41867"/>
                  </a:lnTo>
                  <a:lnTo>
                    <a:pt x="339148" y="71374"/>
                  </a:lnTo>
                  <a:lnTo>
                    <a:pt x="361636" y="106746"/>
                  </a:lnTo>
                  <a:lnTo>
                    <a:pt x="375968" y="146837"/>
                  </a:lnTo>
                  <a:lnTo>
                    <a:pt x="381000" y="190500"/>
                  </a:lnTo>
                  <a:lnTo>
                    <a:pt x="375968" y="234162"/>
                  </a:lnTo>
                  <a:lnTo>
                    <a:pt x="361636" y="274253"/>
                  </a:lnTo>
                  <a:lnTo>
                    <a:pt x="339148" y="309625"/>
                  </a:lnTo>
                  <a:lnTo>
                    <a:pt x="309646" y="339132"/>
                  </a:lnTo>
                  <a:lnTo>
                    <a:pt x="274275" y="361627"/>
                  </a:lnTo>
                  <a:lnTo>
                    <a:pt x="234178" y="375965"/>
                  </a:lnTo>
                  <a:lnTo>
                    <a:pt x="190500" y="381000"/>
                  </a:lnTo>
                  <a:lnTo>
                    <a:pt x="146821" y="375965"/>
                  </a:lnTo>
                  <a:lnTo>
                    <a:pt x="106724" y="361627"/>
                  </a:lnTo>
                  <a:lnTo>
                    <a:pt x="71353" y="339132"/>
                  </a:lnTo>
                  <a:lnTo>
                    <a:pt x="41851" y="309625"/>
                  </a:lnTo>
                  <a:lnTo>
                    <a:pt x="19363" y="274253"/>
                  </a:lnTo>
                  <a:lnTo>
                    <a:pt x="5031" y="234162"/>
                  </a:lnTo>
                  <a:lnTo>
                    <a:pt x="0" y="1905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9" name="object 119"/>
          <p:cNvSpPr txBox="1"/>
          <p:nvPr/>
        </p:nvSpPr>
        <p:spPr>
          <a:xfrm>
            <a:off x="219252" y="3833221"/>
            <a:ext cx="2411730" cy="1670685"/>
          </a:xfrm>
          <a:prstGeom prst="rect">
            <a:avLst/>
          </a:prstGeom>
        </p:spPr>
        <p:txBody>
          <a:bodyPr wrap="square" lIns="0" tIns="132080" rIns="0" bIns="0" rtlCol="0" vert="horz">
            <a:spAutoFit/>
          </a:bodyPr>
          <a:lstStyle/>
          <a:p>
            <a:pPr marL="646430">
              <a:lnSpc>
                <a:spcPct val="100000"/>
              </a:lnSpc>
              <a:spcBef>
                <a:spcPts val="1040"/>
              </a:spcBef>
            </a:pPr>
            <a:r>
              <a:rPr dirty="0" sz="1400" spc="5">
                <a:latin typeface="Times New Roman"/>
                <a:cs typeface="Times New Roman"/>
              </a:rPr>
              <a:t>4.</a:t>
            </a:r>
            <a:endParaRPr sz="1400">
              <a:latin typeface="Times New Roman"/>
              <a:cs typeface="Times New Roman"/>
            </a:endParaRPr>
          </a:p>
          <a:p>
            <a:pPr algn="ctr" marL="11430">
              <a:lnSpc>
                <a:spcPct val="100000"/>
              </a:lnSpc>
              <a:spcBef>
                <a:spcPts val="1200"/>
              </a:spcBef>
            </a:pPr>
            <a:r>
              <a:rPr dirty="0" sz="1800" spc="-5">
                <a:latin typeface="Tahoma"/>
                <a:cs typeface="Tahoma"/>
              </a:rPr>
              <a:t>A Line inclined to</a:t>
            </a:r>
            <a:r>
              <a:rPr dirty="0" sz="1800" spc="-35">
                <a:latin typeface="Tahoma"/>
                <a:cs typeface="Tahoma"/>
              </a:rPr>
              <a:t> </a:t>
            </a:r>
            <a:r>
              <a:rPr dirty="0" sz="1800" spc="-5">
                <a:latin typeface="Tahoma"/>
                <a:cs typeface="Tahoma"/>
              </a:rPr>
              <a:t>Vp</a:t>
            </a:r>
            <a:endParaRPr sz="1800">
              <a:latin typeface="Tahoma"/>
              <a:cs typeface="Tahoma"/>
            </a:endParaRPr>
          </a:p>
          <a:p>
            <a:pPr algn="ctr" marL="11430">
              <a:lnSpc>
                <a:spcPct val="100000"/>
              </a:lnSpc>
            </a:pPr>
            <a:r>
              <a:rPr dirty="0" sz="1800">
                <a:latin typeface="Tahoma"/>
                <a:cs typeface="Tahoma"/>
              </a:rPr>
              <a:t>and</a:t>
            </a:r>
            <a:endParaRPr sz="1800">
              <a:latin typeface="Tahoma"/>
              <a:cs typeface="Tahoma"/>
            </a:endParaRPr>
          </a:p>
          <a:p>
            <a:pPr algn="ctr" marL="81915">
              <a:lnSpc>
                <a:spcPct val="100000"/>
              </a:lnSpc>
            </a:pPr>
            <a:r>
              <a:rPr dirty="0" sz="1800" spc="-5">
                <a:latin typeface="Tahoma"/>
                <a:cs typeface="Tahoma"/>
              </a:rPr>
              <a:t>parallel to</a:t>
            </a:r>
            <a:r>
              <a:rPr dirty="0" sz="1800" spc="-15">
                <a:latin typeface="Tahoma"/>
                <a:cs typeface="Tahoma"/>
              </a:rPr>
              <a:t> </a:t>
            </a:r>
            <a:r>
              <a:rPr dirty="0" sz="1800" spc="-5">
                <a:latin typeface="Tahoma"/>
                <a:cs typeface="Tahoma"/>
              </a:rPr>
              <a:t>Hp</a:t>
            </a:r>
            <a:endParaRPr sz="18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730"/>
              </a:spcBef>
            </a:pPr>
            <a:r>
              <a:rPr dirty="0" sz="1600" spc="-10" b="1">
                <a:solidFill>
                  <a:srgbClr val="3333CC"/>
                </a:solidFill>
                <a:latin typeface="Tahoma"/>
                <a:cs typeface="Tahoma"/>
              </a:rPr>
              <a:t>(Pictorial</a:t>
            </a:r>
            <a:r>
              <a:rPr dirty="0" sz="1600" spc="15" b="1">
                <a:solidFill>
                  <a:srgbClr val="3333CC"/>
                </a:solidFill>
                <a:latin typeface="Tahoma"/>
                <a:cs typeface="Tahoma"/>
              </a:rPr>
              <a:t> </a:t>
            </a:r>
            <a:r>
              <a:rPr dirty="0" sz="1600" spc="-5" b="1">
                <a:solidFill>
                  <a:srgbClr val="3333CC"/>
                </a:solidFill>
                <a:latin typeface="Tahoma"/>
                <a:cs typeface="Tahoma"/>
              </a:rPr>
              <a:t>presentation)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120" name="object 120"/>
          <p:cNvGrpSpPr/>
          <p:nvPr/>
        </p:nvGrpSpPr>
        <p:grpSpPr>
          <a:xfrm>
            <a:off x="4965700" y="389000"/>
            <a:ext cx="1752600" cy="831850"/>
            <a:chOff x="4965700" y="389000"/>
            <a:chExt cx="1752600" cy="831850"/>
          </a:xfrm>
        </p:grpSpPr>
        <p:sp>
          <p:nvSpPr>
            <p:cNvPr id="121" name="object 121"/>
            <p:cNvSpPr/>
            <p:nvPr/>
          </p:nvSpPr>
          <p:spPr>
            <a:xfrm>
              <a:off x="4972050" y="395350"/>
              <a:ext cx="1739900" cy="819150"/>
            </a:xfrm>
            <a:custGeom>
              <a:avLst/>
              <a:gdLst/>
              <a:ahLst/>
              <a:cxnLst/>
              <a:rect l="l" t="t" r="r" b="b"/>
              <a:pathLst>
                <a:path w="1739900" h="819150">
                  <a:moveTo>
                    <a:pt x="1333500" y="609600"/>
                  </a:moveTo>
                  <a:lnTo>
                    <a:pt x="933450" y="609600"/>
                  </a:lnTo>
                  <a:lnTo>
                    <a:pt x="1739900" y="819150"/>
                  </a:lnTo>
                  <a:lnTo>
                    <a:pt x="1333500" y="609600"/>
                  </a:lnTo>
                  <a:close/>
                </a:path>
                <a:path w="1739900" h="819150">
                  <a:moveTo>
                    <a:pt x="1498600" y="0"/>
                  </a:moveTo>
                  <a:lnTo>
                    <a:pt x="101600" y="0"/>
                  </a:lnTo>
                  <a:lnTo>
                    <a:pt x="62043" y="7981"/>
                  </a:lnTo>
                  <a:lnTo>
                    <a:pt x="29749" y="29749"/>
                  </a:lnTo>
                  <a:lnTo>
                    <a:pt x="7981" y="62043"/>
                  </a:lnTo>
                  <a:lnTo>
                    <a:pt x="0" y="101600"/>
                  </a:lnTo>
                  <a:lnTo>
                    <a:pt x="25" y="508000"/>
                  </a:lnTo>
                  <a:lnTo>
                    <a:pt x="7981" y="547449"/>
                  </a:lnTo>
                  <a:lnTo>
                    <a:pt x="29749" y="579786"/>
                  </a:lnTo>
                  <a:lnTo>
                    <a:pt x="62043" y="601599"/>
                  </a:lnTo>
                  <a:lnTo>
                    <a:pt x="101600" y="609600"/>
                  </a:lnTo>
                  <a:lnTo>
                    <a:pt x="1498600" y="609600"/>
                  </a:lnTo>
                  <a:lnTo>
                    <a:pt x="1538156" y="601599"/>
                  </a:lnTo>
                  <a:lnTo>
                    <a:pt x="1570450" y="579786"/>
                  </a:lnTo>
                  <a:lnTo>
                    <a:pt x="1592218" y="547449"/>
                  </a:lnTo>
                  <a:lnTo>
                    <a:pt x="1600174" y="508000"/>
                  </a:lnTo>
                  <a:lnTo>
                    <a:pt x="1600200" y="101600"/>
                  </a:lnTo>
                  <a:lnTo>
                    <a:pt x="1592218" y="62043"/>
                  </a:lnTo>
                  <a:lnTo>
                    <a:pt x="1570450" y="29749"/>
                  </a:lnTo>
                  <a:lnTo>
                    <a:pt x="1538156" y="7981"/>
                  </a:lnTo>
                  <a:lnTo>
                    <a:pt x="1498600" y="0"/>
                  </a:lnTo>
                  <a:close/>
                </a:path>
              </a:pathLst>
            </a:custGeom>
            <a:solidFill>
              <a:srgbClr val="CCFF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/>
            <p:cNvSpPr/>
            <p:nvPr/>
          </p:nvSpPr>
          <p:spPr>
            <a:xfrm>
              <a:off x="4972050" y="395350"/>
              <a:ext cx="1739900" cy="819150"/>
            </a:xfrm>
            <a:custGeom>
              <a:avLst/>
              <a:gdLst/>
              <a:ahLst/>
              <a:cxnLst/>
              <a:rect l="l" t="t" r="r" b="b"/>
              <a:pathLst>
                <a:path w="1739900" h="819150">
                  <a:moveTo>
                    <a:pt x="0" y="101600"/>
                  </a:moveTo>
                  <a:lnTo>
                    <a:pt x="7981" y="62043"/>
                  </a:lnTo>
                  <a:lnTo>
                    <a:pt x="29749" y="29749"/>
                  </a:lnTo>
                  <a:lnTo>
                    <a:pt x="62043" y="7981"/>
                  </a:lnTo>
                  <a:lnTo>
                    <a:pt x="101600" y="0"/>
                  </a:lnTo>
                  <a:lnTo>
                    <a:pt x="933450" y="0"/>
                  </a:lnTo>
                  <a:lnTo>
                    <a:pt x="1333500" y="0"/>
                  </a:lnTo>
                  <a:lnTo>
                    <a:pt x="1498600" y="0"/>
                  </a:lnTo>
                  <a:lnTo>
                    <a:pt x="1538156" y="7981"/>
                  </a:lnTo>
                  <a:lnTo>
                    <a:pt x="1570450" y="29749"/>
                  </a:lnTo>
                  <a:lnTo>
                    <a:pt x="1592218" y="62043"/>
                  </a:lnTo>
                  <a:lnTo>
                    <a:pt x="1600200" y="101600"/>
                  </a:lnTo>
                  <a:lnTo>
                    <a:pt x="1600200" y="355600"/>
                  </a:lnTo>
                  <a:lnTo>
                    <a:pt x="1600200" y="508000"/>
                  </a:lnTo>
                  <a:lnTo>
                    <a:pt x="1592218" y="547449"/>
                  </a:lnTo>
                  <a:lnTo>
                    <a:pt x="1570450" y="579786"/>
                  </a:lnTo>
                  <a:lnTo>
                    <a:pt x="1538156" y="601598"/>
                  </a:lnTo>
                  <a:lnTo>
                    <a:pt x="1498600" y="609600"/>
                  </a:lnTo>
                  <a:lnTo>
                    <a:pt x="1333500" y="609600"/>
                  </a:lnTo>
                  <a:lnTo>
                    <a:pt x="1739900" y="819150"/>
                  </a:lnTo>
                  <a:lnTo>
                    <a:pt x="933450" y="609600"/>
                  </a:lnTo>
                  <a:lnTo>
                    <a:pt x="101600" y="609600"/>
                  </a:lnTo>
                  <a:lnTo>
                    <a:pt x="62043" y="601599"/>
                  </a:lnTo>
                  <a:lnTo>
                    <a:pt x="29749" y="579786"/>
                  </a:lnTo>
                  <a:lnTo>
                    <a:pt x="7981" y="547449"/>
                  </a:lnTo>
                  <a:lnTo>
                    <a:pt x="0" y="507873"/>
                  </a:lnTo>
                  <a:lnTo>
                    <a:pt x="0" y="355600"/>
                  </a:lnTo>
                  <a:lnTo>
                    <a:pt x="0" y="101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3" name="object 123"/>
          <p:cNvSpPr txBox="1"/>
          <p:nvPr/>
        </p:nvSpPr>
        <p:spPr>
          <a:xfrm>
            <a:off x="5084826" y="412749"/>
            <a:ext cx="141224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Fv inclined to xy  Tv parallel to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40">
                <a:latin typeface="Times New Roman"/>
                <a:cs typeface="Times New Roman"/>
              </a:rPr>
              <a:t>xy.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6588379" y="2842573"/>
            <a:ext cx="2165985" cy="696595"/>
          </a:xfrm>
          <a:prstGeom prst="rect">
            <a:avLst/>
          </a:prstGeom>
        </p:spPr>
        <p:txBody>
          <a:bodyPr wrap="square" lIns="0" tIns="125730" rIns="0" bIns="0" rtlCol="0" vert="horz">
            <a:spAutoFit/>
          </a:bodyPr>
          <a:lstStyle/>
          <a:p>
            <a:pPr marL="309245">
              <a:lnSpc>
                <a:spcPct val="100000"/>
              </a:lnSpc>
              <a:spcBef>
                <a:spcPts val="990"/>
              </a:spcBef>
            </a:pPr>
            <a:r>
              <a:rPr dirty="0" sz="1600" spc="-45" b="1">
                <a:latin typeface="Times New Roman"/>
                <a:cs typeface="Times New Roman"/>
              </a:rPr>
              <a:t>H.P.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90"/>
              </a:spcBef>
            </a:pP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Orthographic</a:t>
            </a:r>
            <a:r>
              <a:rPr dirty="0" sz="1400" spc="-7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Projections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25" name="object 125"/>
          <p:cNvGrpSpPr/>
          <p:nvPr/>
        </p:nvGrpSpPr>
        <p:grpSpPr>
          <a:xfrm>
            <a:off x="8016875" y="46101"/>
            <a:ext cx="914400" cy="182880"/>
            <a:chOff x="8016875" y="46101"/>
            <a:chExt cx="914400" cy="182880"/>
          </a:xfrm>
        </p:grpSpPr>
        <p:sp>
          <p:nvSpPr>
            <p:cNvPr id="126" name="object 126"/>
            <p:cNvSpPr/>
            <p:nvPr/>
          </p:nvSpPr>
          <p:spPr>
            <a:xfrm>
              <a:off x="8016875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7" name="object 127"/>
            <p:cNvSpPr/>
            <p:nvPr/>
          </p:nvSpPr>
          <p:spPr>
            <a:xfrm>
              <a:off x="8056753" y="77470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8" name="object 128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9" name="object 129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94107" y="25654"/>
                  </a:lnTo>
                  <a:lnTo>
                    <a:pt x="94107" y="8636"/>
                  </a:lnTo>
                  <a:lnTo>
                    <a:pt x="111251" y="8636"/>
                  </a:lnTo>
                  <a:lnTo>
                    <a:pt x="111251" y="42799"/>
                  </a:lnTo>
                  <a:lnTo>
                    <a:pt x="136906" y="68452"/>
                  </a:lnTo>
                  <a:lnTo>
                    <a:pt x="119761" y="68452"/>
                  </a:lnTo>
                  <a:lnTo>
                    <a:pt x="119761" y="136906"/>
                  </a:lnTo>
                  <a:lnTo>
                    <a:pt x="17018" y="136906"/>
                  </a:lnTo>
                  <a:lnTo>
                    <a:pt x="17018" y="68452"/>
                  </a:lnTo>
                  <a:lnTo>
                    <a:pt x="0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94107" y="25654"/>
                  </a:moveTo>
                  <a:lnTo>
                    <a:pt x="111251" y="42799"/>
                  </a:lnTo>
                </a:path>
                <a:path w="137159" h="137160">
                  <a:moveTo>
                    <a:pt x="119761" y="68452"/>
                  </a:moveTo>
                  <a:lnTo>
                    <a:pt x="17018" y="68452"/>
                  </a:lnTo>
                </a:path>
                <a:path w="137159" h="137160">
                  <a:moveTo>
                    <a:pt x="59817" y="136906"/>
                  </a:moveTo>
                  <a:lnTo>
                    <a:pt x="59817" y="102743"/>
                  </a:lnTo>
                  <a:lnTo>
                    <a:pt x="76962" y="102743"/>
                  </a:lnTo>
                  <a:lnTo>
                    <a:pt x="76962" y="13690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0" name="object 130"/>
            <p:cNvSpPr/>
            <p:nvPr/>
          </p:nvSpPr>
          <p:spPr>
            <a:xfrm>
              <a:off x="8382000" y="46101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1" name="object 131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2" name="object 132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68452"/>
                  </a:moveTo>
                  <a:lnTo>
                    <a:pt x="136905" y="0"/>
                  </a:lnTo>
                  <a:lnTo>
                    <a:pt x="136905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3" name="object 133"/>
            <p:cNvSpPr/>
            <p:nvPr/>
          </p:nvSpPr>
          <p:spPr>
            <a:xfrm>
              <a:off x="8566150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4" name="object 134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5" name="object 135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36906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6" name="object 136"/>
            <p:cNvSpPr/>
            <p:nvPr/>
          </p:nvSpPr>
          <p:spPr>
            <a:xfrm>
              <a:off x="8199501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7" name="object 137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8" name="object 138"/>
            <p:cNvSpPr/>
            <p:nvPr/>
          </p:nvSpPr>
          <p:spPr>
            <a:xfrm>
              <a:off x="8256524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0" y="68452"/>
                  </a:moveTo>
                  <a:lnTo>
                    <a:pt x="102616" y="0"/>
                  </a:lnTo>
                  <a:lnTo>
                    <a:pt x="102616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9" name="object 139"/>
            <p:cNvSpPr/>
            <p:nvPr/>
          </p:nvSpPr>
          <p:spPr>
            <a:xfrm>
              <a:off x="8748776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0" name="object 140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1" name="object 141"/>
            <p:cNvSpPr/>
            <p:nvPr/>
          </p:nvSpPr>
          <p:spPr>
            <a:xfrm>
              <a:off x="8771508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102743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02743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142" name="object 142"/>
          <p:cNvGraphicFramePr>
            <a:graphicFrameLocks noGrp="1"/>
          </p:cNvGraphicFramePr>
          <p:nvPr/>
        </p:nvGraphicFramePr>
        <p:xfrm>
          <a:off x="8010525" y="39687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9415" y="2836926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X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89251" y="1690878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Y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59536" y="189864"/>
            <a:ext cx="3181985" cy="3506470"/>
            <a:chOff x="359536" y="189864"/>
            <a:chExt cx="3181985" cy="3506470"/>
          </a:xfrm>
        </p:grpSpPr>
        <p:sp>
          <p:nvSpPr>
            <p:cNvPr id="5" name="object 5"/>
            <p:cNvSpPr/>
            <p:nvPr/>
          </p:nvSpPr>
          <p:spPr>
            <a:xfrm>
              <a:off x="389661" y="196214"/>
              <a:ext cx="1443355" cy="2652395"/>
            </a:xfrm>
            <a:custGeom>
              <a:avLst/>
              <a:gdLst/>
              <a:ahLst/>
              <a:cxnLst/>
              <a:rect l="l" t="t" r="r" b="b"/>
              <a:pathLst>
                <a:path w="1443355" h="2652395">
                  <a:moveTo>
                    <a:pt x="1403959" y="0"/>
                  </a:moveTo>
                  <a:lnTo>
                    <a:pt x="0" y="899921"/>
                  </a:lnTo>
                  <a:lnTo>
                    <a:pt x="39217" y="2652013"/>
                  </a:lnTo>
                  <a:lnTo>
                    <a:pt x="1443202" y="1752218"/>
                  </a:lnTo>
                  <a:lnTo>
                    <a:pt x="1403959" y="0"/>
                  </a:lnTo>
                  <a:close/>
                </a:path>
              </a:pathLst>
            </a:custGeom>
            <a:solidFill>
              <a:srgbClr val="CCE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89661" y="196214"/>
              <a:ext cx="1443355" cy="2652395"/>
            </a:xfrm>
            <a:custGeom>
              <a:avLst/>
              <a:gdLst/>
              <a:ahLst/>
              <a:cxnLst/>
              <a:rect l="l" t="t" r="r" b="b"/>
              <a:pathLst>
                <a:path w="1443355" h="2652395">
                  <a:moveTo>
                    <a:pt x="1403959" y="0"/>
                  </a:moveTo>
                  <a:lnTo>
                    <a:pt x="0" y="899921"/>
                  </a:lnTo>
                  <a:lnTo>
                    <a:pt x="39217" y="2652013"/>
                  </a:lnTo>
                  <a:lnTo>
                    <a:pt x="1443202" y="1752218"/>
                  </a:lnTo>
                  <a:lnTo>
                    <a:pt x="1403959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65886" y="1886838"/>
              <a:ext cx="2976245" cy="1803400"/>
            </a:xfrm>
            <a:custGeom>
              <a:avLst/>
              <a:gdLst/>
              <a:ahLst/>
              <a:cxnLst/>
              <a:rect l="l" t="t" r="r" b="b"/>
              <a:pathLst>
                <a:path w="2976245" h="1803400">
                  <a:moveTo>
                    <a:pt x="1442212" y="0"/>
                  </a:moveTo>
                  <a:lnTo>
                    <a:pt x="0" y="865377"/>
                  </a:lnTo>
                  <a:lnTo>
                    <a:pt x="1534033" y="1803146"/>
                  </a:lnTo>
                  <a:lnTo>
                    <a:pt x="2976245" y="937768"/>
                  </a:lnTo>
                  <a:lnTo>
                    <a:pt x="1442212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65886" y="1886838"/>
              <a:ext cx="2976245" cy="1803400"/>
            </a:xfrm>
            <a:custGeom>
              <a:avLst/>
              <a:gdLst/>
              <a:ahLst/>
              <a:cxnLst/>
              <a:rect l="l" t="t" r="r" b="b"/>
              <a:pathLst>
                <a:path w="2976245" h="1803400">
                  <a:moveTo>
                    <a:pt x="0" y="865377"/>
                  </a:moveTo>
                  <a:lnTo>
                    <a:pt x="1534033" y="1803146"/>
                  </a:lnTo>
                  <a:lnTo>
                    <a:pt x="2976245" y="937768"/>
                  </a:lnTo>
                  <a:lnTo>
                    <a:pt x="1442212" y="0"/>
                  </a:lnTo>
                  <a:lnTo>
                    <a:pt x="0" y="86537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27456" y="1003875"/>
              <a:ext cx="278130" cy="224790"/>
            </a:xfrm>
            <a:custGeom>
              <a:avLst/>
              <a:gdLst/>
              <a:ahLst/>
              <a:cxnLst/>
              <a:rect l="l" t="t" r="r" b="b"/>
              <a:pathLst>
                <a:path w="278130" h="224790">
                  <a:moveTo>
                    <a:pt x="37620" y="105215"/>
                  </a:moveTo>
                  <a:lnTo>
                    <a:pt x="11722" y="105215"/>
                  </a:lnTo>
                  <a:lnTo>
                    <a:pt x="14604" y="105977"/>
                  </a:lnTo>
                  <a:lnTo>
                    <a:pt x="17487" y="106612"/>
                  </a:lnTo>
                  <a:lnTo>
                    <a:pt x="19646" y="108263"/>
                  </a:lnTo>
                  <a:lnTo>
                    <a:pt x="69634" y="224722"/>
                  </a:lnTo>
                  <a:lnTo>
                    <a:pt x="72770" y="223071"/>
                  </a:lnTo>
                  <a:lnTo>
                    <a:pt x="77898" y="185352"/>
                  </a:lnTo>
                  <a:lnTo>
                    <a:pt x="71513" y="185352"/>
                  </a:lnTo>
                  <a:lnTo>
                    <a:pt x="40131" y="111311"/>
                  </a:lnTo>
                  <a:lnTo>
                    <a:pt x="37620" y="105215"/>
                  </a:lnTo>
                  <a:close/>
                </a:path>
                <a:path w="278130" h="224790">
                  <a:moveTo>
                    <a:pt x="94961" y="69401"/>
                  </a:moveTo>
                  <a:lnTo>
                    <a:pt x="77482" y="69401"/>
                  </a:lnTo>
                  <a:lnTo>
                    <a:pt x="79438" y="69909"/>
                  </a:lnTo>
                  <a:lnTo>
                    <a:pt x="81406" y="70290"/>
                  </a:lnTo>
                  <a:lnTo>
                    <a:pt x="82816" y="71306"/>
                  </a:lnTo>
                  <a:lnTo>
                    <a:pt x="83667" y="72830"/>
                  </a:lnTo>
                  <a:lnTo>
                    <a:pt x="84393" y="74237"/>
                  </a:lnTo>
                  <a:lnTo>
                    <a:pt x="84810" y="76005"/>
                  </a:lnTo>
                  <a:lnTo>
                    <a:pt x="85102" y="81593"/>
                  </a:lnTo>
                  <a:lnTo>
                    <a:pt x="84543" y="88070"/>
                  </a:lnTo>
                  <a:lnTo>
                    <a:pt x="71513" y="185352"/>
                  </a:lnTo>
                  <a:lnTo>
                    <a:pt x="77898" y="185352"/>
                  </a:lnTo>
                  <a:lnTo>
                    <a:pt x="89984" y="96452"/>
                  </a:lnTo>
                  <a:lnTo>
                    <a:pt x="94805" y="69909"/>
                  </a:lnTo>
                  <a:lnTo>
                    <a:pt x="94961" y="69401"/>
                  </a:lnTo>
                  <a:close/>
                </a:path>
                <a:path w="278130" h="224790">
                  <a:moveTo>
                    <a:pt x="46494" y="80958"/>
                  </a:moveTo>
                  <a:lnTo>
                    <a:pt x="0" y="106358"/>
                  </a:lnTo>
                  <a:lnTo>
                    <a:pt x="889" y="110041"/>
                  </a:lnTo>
                  <a:lnTo>
                    <a:pt x="4013" y="108263"/>
                  </a:lnTo>
                  <a:lnTo>
                    <a:pt x="8191" y="106104"/>
                  </a:lnTo>
                  <a:lnTo>
                    <a:pt x="11722" y="105215"/>
                  </a:lnTo>
                  <a:lnTo>
                    <a:pt x="37620" y="105215"/>
                  </a:lnTo>
                  <a:lnTo>
                    <a:pt x="37515" y="104961"/>
                  </a:lnTo>
                  <a:lnTo>
                    <a:pt x="36144" y="101024"/>
                  </a:lnTo>
                  <a:lnTo>
                    <a:pt x="35839" y="96452"/>
                  </a:lnTo>
                  <a:lnTo>
                    <a:pt x="36410" y="93912"/>
                  </a:lnTo>
                  <a:lnTo>
                    <a:pt x="37757" y="92007"/>
                  </a:lnTo>
                  <a:lnTo>
                    <a:pt x="39103" y="89975"/>
                  </a:lnTo>
                  <a:lnTo>
                    <a:pt x="42278" y="87562"/>
                  </a:lnTo>
                  <a:lnTo>
                    <a:pt x="47282" y="84768"/>
                  </a:lnTo>
                  <a:lnTo>
                    <a:pt x="46494" y="80958"/>
                  </a:lnTo>
                  <a:close/>
                </a:path>
                <a:path w="278130" h="224790">
                  <a:moveTo>
                    <a:pt x="105575" y="48700"/>
                  </a:moveTo>
                  <a:lnTo>
                    <a:pt x="70129" y="68131"/>
                  </a:lnTo>
                  <a:lnTo>
                    <a:pt x="70827" y="71941"/>
                  </a:lnTo>
                  <a:lnTo>
                    <a:pt x="74612" y="70163"/>
                  </a:lnTo>
                  <a:lnTo>
                    <a:pt x="77482" y="69401"/>
                  </a:lnTo>
                  <a:lnTo>
                    <a:pt x="94961" y="69401"/>
                  </a:lnTo>
                  <a:lnTo>
                    <a:pt x="96291" y="65083"/>
                  </a:lnTo>
                  <a:lnTo>
                    <a:pt x="98221" y="61019"/>
                  </a:lnTo>
                  <a:lnTo>
                    <a:pt x="100584" y="57844"/>
                  </a:lnTo>
                  <a:lnTo>
                    <a:pt x="101790" y="56066"/>
                  </a:lnTo>
                  <a:lnTo>
                    <a:pt x="103746" y="54288"/>
                  </a:lnTo>
                  <a:lnTo>
                    <a:pt x="106464" y="52510"/>
                  </a:lnTo>
                  <a:lnTo>
                    <a:pt x="105575" y="48700"/>
                  </a:lnTo>
                  <a:close/>
                </a:path>
                <a:path w="278130" h="224790">
                  <a:moveTo>
                    <a:pt x="138125" y="164778"/>
                  </a:moveTo>
                  <a:lnTo>
                    <a:pt x="127469" y="175065"/>
                  </a:lnTo>
                  <a:lnTo>
                    <a:pt x="127749" y="177605"/>
                  </a:lnTo>
                  <a:lnTo>
                    <a:pt x="130403" y="182431"/>
                  </a:lnTo>
                  <a:lnTo>
                    <a:pt x="132384" y="184082"/>
                  </a:lnTo>
                  <a:lnTo>
                    <a:pt x="137667" y="185606"/>
                  </a:lnTo>
                  <a:lnTo>
                    <a:pt x="140208" y="185352"/>
                  </a:lnTo>
                  <a:lnTo>
                    <a:pt x="142633" y="183955"/>
                  </a:lnTo>
                  <a:lnTo>
                    <a:pt x="145072" y="182685"/>
                  </a:lnTo>
                  <a:lnTo>
                    <a:pt x="146684" y="180653"/>
                  </a:lnTo>
                  <a:lnTo>
                    <a:pt x="148297" y="175319"/>
                  </a:lnTo>
                  <a:lnTo>
                    <a:pt x="148043" y="172779"/>
                  </a:lnTo>
                  <a:lnTo>
                    <a:pt x="145389" y="167953"/>
                  </a:lnTo>
                  <a:lnTo>
                    <a:pt x="143408" y="166302"/>
                  </a:lnTo>
                  <a:lnTo>
                    <a:pt x="138125" y="164778"/>
                  </a:lnTo>
                  <a:close/>
                </a:path>
                <a:path w="278130" h="224790">
                  <a:moveTo>
                    <a:pt x="170441" y="32825"/>
                  </a:moveTo>
                  <a:lnTo>
                    <a:pt x="145135" y="32825"/>
                  </a:lnTo>
                  <a:lnTo>
                    <a:pt x="147510" y="33206"/>
                  </a:lnTo>
                  <a:lnTo>
                    <a:pt x="149885" y="33714"/>
                  </a:lnTo>
                  <a:lnTo>
                    <a:pt x="177622" y="143696"/>
                  </a:lnTo>
                  <a:lnTo>
                    <a:pt x="178206" y="150935"/>
                  </a:lnTo>
                  <a:lnTo>
                    <a:pt x="175704" y="157793"/>
                  </a:lnTo>
                  <a:lnTo>
                    <a:pt x="172008" y="161222"/>
                  </a:lnTo>
                  <a:lnTo>
                    <a:pt x="165874" y="164524"/>
                  </a:lnTo>
                  <a:lnTo>
                    <a:pt x="166674" y="168334"/>
                  </a:lnTo>
                  <a:lnTo>
                    <a:pt x="212800" y="143188"/>
                  </a:lnTo>
                  <a:lnTo>
                    <a:pt x="202361" y="143188"/>
                  </a:lnTo>
                  <a:lnTo>
                    <a:pt x="197904" y="142426"/>
                  </a:lnTo>
                  <a:lnTo>
                    <a:pt x="196291" y="141410"/>
                  </a:lnTo>
                  <a:lnTo>
                    <a:pt x="195275" y="139505"/>
                  </a:lnTo>
                  <a:lnTo>
                    <a:pt x="193941" y="137092"/>
                  </a:lnTo>
                  <a:lnTo>
                    <a:pt x="192303" y="131504"/>
                  </a:lnTo>
                  <a:lnTo>
                    <a:pt x="190334" y="122614"/>
                  </a:lnTo>
                  <a:lnTo>
                    <a:pt x="182181" y="85276"/>
                  </a:lnTo>
                  <a:lnTo>
                    <a:pt x="191655" y="82736"/>
                  </a:lnTo>
                  <a:lnTo>
                    <a:pt x="199110" y="79942"/>
                  </a:lnTo>
                  <a:lnTo>
                    <a:pt x="200768" y="79053"/>
                  </a:lnTo>
                  <a:lnTo>
                    <a:pt x="180670" y="79053"/>
                  </a:lnTo>
                  <a:lnTo>
                    <a:pt x="170441" y="32825"/>
                  </a:lnTo>
                  <a:close/>
                </a:path>
                <a:path w="278130" h="224790">
                  <a:moveTo>
                    <a:pt x="212623" y="139124"/>
                  </a:moveTo>
                  <a:lnTo>
                    <a:pt x="206527" y="141918"/>
                  </a:lnTo>
                  <a:lnTo>
                    <a:pt x="202361" y="143188"/>
                  </a:lnTo>
                  <a:lnTo>
                    <a:pt x="212800" y="143188"/>
                  </a:lnTo>
                  <a:lnTo>
                    <a:pt x="213499" y="142807"/>
                  </a:lnTo>
                  <a:lnTo>
                    <a:pt x="212623" y="139124"/>
                  </a:lnTo>
                  <a:close/>
                </a:path>
                <a:path w="278130" h="224790">
                  <a:moveTo>
                    <a:pt x="229354" y="10219"/>
                  </a:moveTo>
                  <a:lnTo>
                    <a:pt x="195846" y="10219"/>
                  </a:lnTo>
                  <a:lnTo>
                    <a:pt x="201307" y="11616"/>
                  </a:lnTo>
                  <a:lnTo>
                    <a:pt x="206756" y="13140"/>
                  </a:lnTo>
                  <a:lnTo>
                    <a:pt x="211086" y="16823"/>
                  </a:lnTo>
                  <a:lnTo>
                    <a:pt x="217335" y="28253"/>
                  </a:lnTo>
                  <a:lnTo>
                    <a:pt x="218699" y="33968"/>
                  </a:lnTo>
                  <a:lnTo>
                    <a:pt x="218795" y="36762"/>
                  </a:lnTo>
                  <a:lnTo>
                    <a:pt x="218668" y="48065"/>
                  </a:lnTo>
                  <a:lnTo>
                    <a:pt x="188137" y="77148"/>
                  </a:lnTo>
                  <a:lnTo>
                    <a:pt x="180670" y="79053"/>
                  </a:lnTo>
                  <a:lnTo>
                    <a:pt x="200768" y="79053"/>
                  </a:lnTo>
                  <a:lnTo>
                    <a:pt x="231724" y="50732"/>
                  </a:lnTo>
                  <a:lnTo>
                    <a:pt x="236435" y="27745"/>
                  </a:lnTo>
                  <a:lnTo>
                    <a:pt x="235191" y="20887"/>
                  </a:lnTo>
                  <a:lnTo>
                    <a:pt x="229354" y="10219"/>
                  </a:lnTo>
                  <a:close/>
                </a:path>
                <a:path w="278130" h="224790">
                  <a:moveTo>
                    <a:pt x="205478" y="0"/>
                  </a:moveTo>
                  <a:lnTo>
                    <a:pt x="197892" y="948"/>
                  </a:lnTo>
                  <a:lnTo>
                    <a:pt x="189690" y="3516"/>
                  </a:lnTo>
                  <a:lnTo>
                    <a:pt x="180873" y="7679"/>
                  </a:lnTo>
                  <a:lnTo>
                    <a:pt x="134480" y="32952"/>
                  </a:lnTo>
                  <a:lnTo>
                    <a:pt x="135280" y="36762"/>
                  </a:lnTo>
                  <a:lnTo>
                    <a:pt x="141046" y="33968"/>
                  </a:lnTo>
                  <a:lnTo>
                    <a:pt x="145135" y="32825"/>
                  </a:lnTo>
                  <a:lnTo>
                    <a:pt x="170441" y="32825"/>
                  </a:lnTo>
                  <a:lnTo>
                    <a:pt x="168643" y="24697"/>
                  </a:lnTo>
                  <a:lnTo>
                    <a:pt x="173723" y="20633"/>
                  </a:lnTo>
                  <a:lnTo>
                    <a:pt x="178231" y="17585"/>
                  </a:lnTo>
                  <a:lnTo>
                    <a:pt x="189471" y="11489"/>
                  </a:lnTo>
                  <a:lnTo>
                    <a:pt x="195846" y="10219"/>
                  </a:lnTo>
                  <a:lnTo>
                    <a:pt x="229354" y="10219"/>
                  </a:lnTo>
                  <a:lnTo>
                    <a:pt x="227825" y="7425"/>
                  </a:lnTo>
                  <a:lnTo>
                    <a:pt x="221335" y="2599"/>
                  </a:lnTo>
                  <a:lnTo>
                    <a:pt x="212445" y="694"/>
                  </a:lnTo>
                  <a:lnTo>
                    <a:pt x="205478" y="0"/>
                  </a:lnTo>
                  <a:close/>
                </a:path>
                <a:path w="278130" h="224790">
                  <a:moveTo>
                    <a:pt x="267906" y="94039"/>
                  </a:moveTo>
                  <a:lnTo>
                    <a:pt x="265341" y="94293"/>
                  </a:lnTo>
                  <a:lnTo>
                    <a:pt x="262851" y="95690"/>
                  </a:lnTo>
                  <a:lnTo>
                    <a:pt x="260413" y="96960"/>
                  </a:lnTo>
                  <a:lnTo>
                    <a:pt x="258813" y="98992"/>
                  </a:lnTo>
                  <a:lnTo>
                    <a:pt x="257251" y="104326"/>
                  </a:lnTo>
                  <a:lnTo>
                    <a:pt x="257530" y="106866"/>
                  </a:lnTo>
                  <a:lnTo>
                    <a:pt x="260184" y="111692"/>
                  </a:lnTo>
                  <a:lnTo>
                    <a:pt x="262166" y="113216"/>
                  </a:lnTo>
                  <a:lnTo>
                    <a:pt x="264807" y="114105"/>
                  </a:lnTo>
                  <a:lnTo>
                    <a:pt x="267449" y="114867"/>
                  </a:lnTo>
                  <a:lnTo>
                    <a:pt x="269989" y="114613"/>
                  </a:lnTo>
                  <a:lnTo>
                    <a:pt x="272414" y="113216"/>
                  </a:lnTo>
                  <a:lnTo>
                    <a:pt x="274853" y="111946"/>
                  </a:lnTo>
                  <a:lnTo>
                    <a:pt x="276466" y="109914"/>
                  </a:lnTo>
                  <a:lnTo>
                    <a:pt x="278079" y="104580"/>
                  </a:lnTo>
                  <a:lnTo>
                    <a:pt x="277825" y="102040"/>
                  </a:lnTo>
                  <a:lnTo>
                    <a:pt x="275170" y="97214"/>
                  </a:lnTo>
                  <a:lnTo>
                    <a:pt x="273189" y="95563"/>
                  </a:lnTo>
                  <a:lnTo>
                    <a:pt x="267906" y="9403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740497" y="3472150"/>
              <a:ext cx="353061" cy="17441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631456" y="944626"/>
              <a:ext cx="1942464" cy="1560195"/>
            </a:xfrm>
            <a:custGeom>
              <a:avLst/>
              <a:gdLst/>
              <a:ahLst/>
              <a:cxnLst/>
              <a:rect l="l" t="t" r="r" b="b"/>
              <a:pathLst>
                <a:path w="1942464" h="1560195">
                  <a:moveTo>
                    <a:pt x="1941944" y="542544"/>
                  </a:moveTo>
                  <a:lnTo>
                    <a:pt x="653402" y="0"/>
                  </a:lnTo>
                </a:path>
                <a:path w="1942464" h="1560195">
                  <a:moveTo>
                    <a:pt x="516394" y="1559687"/>
                  </a:moveTo>
                  <a:lnTo>
                    <a:pt x="0" y="1190752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850925" y="2292222"/>
              <a:ext cx="106972" cy="7899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1738248" y="1121156"/>
              <a:ext cx="346710" cy="169545"/>
            </a:xfrm>
            <a:custGeom>
              <a:avLst/>
              <a:gdLst/>
              <a:ahLst/>
              <a:cxnLst/>
              <a:rect l="l" t="t" r="r" b="b"/>
              <a:pathLst>
                <a:path w="346710" h="169544">
                  <a:moveTo>
                    <a:pt x="71624" y="28838"/>
                  </a:moveTo>
                  <a:lnTo>
                    <a:pt x="66264" y="40318"/>
                  </a:lnTo>
                  <a:lnTo>
                    <a:pt x="341375" y="169037"/>
                  </a:lnTo>
                  <a:lnTo>
                    <a:pt x="346709" y="157480"/>
                  </a:lnTo>
                  <a:lnTo>
                    <a:pt x="71624" y="28838"/>
                  </a:lnTo>
                  <a:close/>
                </a:path>
                <a:path w="346710" h="169544">
                  <a:moveTo>
                    <a:pt x="85089" y="0"/>
                  </a:moveTo>
                  <a:lnTo>
                    <a:pt x="0" y="2286"/>
                  </a:lnTo>
                  <a:lnTo>
                    <a:pt x="52831" y="69088"/>
                  </a:lnTo>
                  <a:lnTo>
                    <a:pt x="66264" y="40318"/>
                  </a:lnTo>
                  <a:lnTo>
                    <a:pt x="54737" y="34925"/>
                  </a:lnTo>
                  <a:lnTo>
                    <a:pt x="60198" y="23495"/>
                  </a:lnTo>
                  <a:lnTo>
                    <a:pt x="74119" y="23495"/>
                  </a:lnTo>
                  <a:lnTo>
                    <a:pt x="85089" y="0"/>
                  </a:lnTo>
                  <a:close/>
                </a:path>
                <a:path w="346710" h="169544">
                  <a:moveTo>
                    <a:pt x="60198" y="23495"/>
                  </a:moveTo>
                  <a:lnTo>
                    <a:pt x="54737" y="34925"/>
                  </a:lnTo>
                  <a:lnTo>
                    <a:pt x="66264" y="40318"/>
                  </a:lnTo>
                  <a:lnTo>
                    <a:pt x="71624" y="28838"/>
                  </a:lnTo>
                  <a:lnTo>
                    <a:pt x="60198" y="23495"/>
                  </a:lnTo>
                  <a:close/>
                </a:path>
                <a:path w="346710" h="169544">
                  <a:moveTo>
                    <a:pt x="74119" y="23495"/>
                  </a:moveTo>
                  <a:lnTo>
                    <a:pt x="60198" y="23495"/>
                  </a:lnTo>
                  <a:lnTo>
                    <a:pt x="71624" y="28838"/>
                  </a:lnTo>
                  <a:lnTo>
                    <a:pt x="74119" y="234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1163637" y="1487551"/>
              <a:ext cx="1410335" cy="1497330"/>
            </a:xfrm>
            <a:custGeom>
              <a:avLst/>
              <a:gdLst/>
              <a:ahLst/>
              <a:cxnLst/>
              <a:rect l="l" t="t" r="r" b="b"/>
              <a:pathLst>
                <a:path w="1410335" h="1497330">
                  <a:moveTo>
                    <a:pt x="0" y="1021841"/>
                  </a:moveTo>
                  <a:lnTo>
                    <a:pt x="0" y="1496949"/>
                  </a:lnTo>
                </a:path>
                <a:path w="1410335" h="1497330">
                  <a:moveTo>
                    <a:pt x="1409763" y="0"/>
                  </a:moveTo>
                  <a:lnTo>
                    <a:pt x="1409763" y="149694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2535173" y="2372232"/>
              <a:ext cx="76200" cy="272415"/>
            </a:xfrm>
            <a:custGeom>
              <a:avLst/>
              <a:gdLst/>
              <a:ahLst/>
              <a:cxnLst/>
              <a:rect l="l" t="t" r="r" b="b"/>
              <a:pathLst>
                <a:path w="76200" h="272414">
                  <a:moveTo>
                    <a:pt x="31750" y="196087"/>
                  </a:moveTo>
                  <a:lnTo>
                    <a:pt x="0" y="196087"/>
                  </a:lnTo>
                  <a:lnTo>
                    <a:pt x="38100" y="272288"/>
                  </a:lnTo>
                  <a:lnTo>
                    <a:pt x="69850" y="208787"/>
                  </a:lnTo>
                  <a:lnTo>
                    <a:pt x="31750" y="208787"/>
                  </a:lnTo>
                  <a:lnTo>
                    <a:pt x="31750" y="196087"/>
                  </a:lnTo>
                  <a:close/>
                </a:path>
                <a:path w="76200" h="272414">
                  <a:moveTo>
                    <a:pt x="44450" y="0"/>
                  </a:moveTo>
                  <a:lnTo>
                    <a:pt x="31750" y="0"/>
                  </a:lnTo>
                  <a:lnTo>
                    <a:pt x="31750" y="208787"/>
                  </a:lnTo>
                  <a:lnTo>
                    <a:pt x="44450" y="208787"/>
                  </a:lnTo>
                  <a:lnTo>
                    <a:pt x="44450" y="0"/>
                  </a:lnTo>
                  <a:close/>
                </a:path>
                <a:path w="76200" h="272414">
                  <a:moveTo>
                    <a:pt x="76200" y="196087"/>
                  </a:moveTo>
                  <a:lnTo>
                    <a:pt x="44450" y="196087"/>
                  </a:lnTo>
                  <a:lnTo>
                    <a:pt x="44450" y="208787"/>
                  </a:lnTo>
                  <a:lnTo>
                    <a:pt x="69850" y="208787"/>
                  </a:lnTo>
                  <a:lnTo>
                    <a:pt x="76200" y="19608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1125537" y="2576957"/>
              <a:ext cx="76200" cy="13715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2806700" y="2011044"/>
              <a:ext cx="735330" cy="402590"/>
            </a:xfrm>
            <a:custGeom>
              <a:avLst/>
              <a:gdLst/>
              <a:ahLst/>
              <a:cxnLst/>
              <a:rect l="l" t="t" r="r" b="b"/>
              <a:pathLst>
                <a:path w="735329" h="402589">
                  <a:moveTo>
                    <a:pt x="355854" y="43180"/>
                  </a:moveTo>
                  <a:lnTo>
                    <a:pt x="314007" y="23114"/>
                  </a:lnTo>
                  <a:lnTo>
                    <a:pt x="265811" y="0"/>
                  </a:lnTo>
                  <a:lnTo>
                    <a:pt x="264287" y="3302"/>
                  </a:lnTo>
                  <a:lnTo>
                    <a:pt x="271526" y="6731"/>
                  </a:lnTo>
                  <a:lnTo>
                    <a:pt x="273812" y="8763"/>
                  </a:lnTo>
                  <a:lnTo>
                    <a:pt x="275717" y="11430"/>
                  </a:lnTo>
                  <a:lnTo>
                    <a:pt x="277114" y="13335"/>
                  </a:lnTo>
                  <a:lnTo>
                    <a:pt x="277622" y="15240"/>
                  </a:lnTo>
                  <a:lnTo>
                    <a:pt x="277495" y="17018"/>
                  </a:lnTo>
                  <a:lnTo>
                    <a:pt x="277368" y="19304"/>
                  </a:lnTo>
                  <a:lnTo>
                    <a:pt x="275844" y="23622"/>
                  </a:lnTo>
                  <a:lnTo>
                    <a:pt x="234657" y="109220"/>
                  </a:lnTo>
                  <a:lnTo>
                    <a:pt x="231902" y="115062"/>
                  </a:lnTo>
                  <a:lnTo>
                    <a:pt x="228981" y="119380"/>
                  </a:lnTo>
                  <a:lnTo>
                    <a:pt x="226568" y="120523"/>
                  </a:lnTo>
                  <a:lnTo>
                    <a:pt x="223012" y="122428"/>
                  </a:lnTo>
                  <a:lnTo>
                    <a:pt x="218567" y="122047"/>
                  </a:lnTo>
                  <a:lnTo>
                    <a:pt x="213614" y="119761"/>
                  </a:lnTo>
                  <a:lnTo>
                    <a:pt x="209296" y="117602"/>
                  </a:lnTo>
                  <a:lnTo>
                    <a:pt x="207772" y="120904"/>
                  </a:lnTo>
                  <a:lnTo>
                    <a:pt x="259715" y="145923"/>
                  </a:lnTo>
                  <a:lnTo>
                    <a:pt x="261239" y="142621"/>
                  </a:lnTo>
                  <a:lnTo>
                    <a:pt x="256921" y="140462"/>
                  </a:lnTo>
                  <a:lnTo>
                    <a:pt x="253974" y="139065"/>
                  </a:lnTo>
                  <a:lnTo>
                    <a:pt x="251587" y="137033"/>
                  </a:lnTo>
                  <a:lnTo>
                    <a:pt x="249682" y="134366"/>
                  </a:lnTo>
                  <a:lnTo>
                    <a:pt x="248285" y="132461"/>
                  </a:lnTo>
                  <a:lnTo>
                    <a:pt x="247650" y="130556"/>
                  </a:lnTo>
                  <a:lnTo>
                    <a:pt x="270764" y="78105"/>
                  </a:lnTo>
                  <a:lnTo>
                    <a:pt x="292735" y="88646"/>
                  </a:lnTo>
                  <a:lnTo>
                    <a:pt x="296799" y="90551"/>
                  </a:lnTo>
                  <a:lnTo>
                    <a:pt x="299593" y="92583"/>
                  </a:lnTo>
                  <a:lnTo>
                    <a:pt x="301117" y="94742"/>
                  </a:lnTo>
                  <a:lnTo>
                    <a:pt x="302641" y="96774"/>
                  </a:lnTo>
                  <a:lnTo>
                    <a:pt x="303403" y="99187"/>
                  </a:lnTo>
                  <a:lnTo>
                    <a:pt x="303657" y="104775"/>
                  </a:lnTo>
                  <a:lnTo>
                    <a:pt x="302641" y="108458"/>
                  </a:lnTo>
                  <a:lnTo>
                    <a:pt x="300482" y="113157"/>
                  </a:lnTo>
                  <a:lnTo>
                    <a:pt x="303784" y="114808"/>
                  </a:lnTo>
                  <a:lnTo>
                    <a:pt x="318312" y="84328"/>
                  </a:lnTo>
                  <a:lnTo>
                    <a:pt x="323342" y="73787"/>
                  </a:lnTo>
                  <a:lnTo>
                    <a:pt x="320040" y="72263"/>
                  </a:lnTo>
                  <a:lnTo>
                    <a:pt x="316103" y="78486"/>
                  </a:lnTo>
                  <a:lnTo>
                    <a:pt x="312420" y="82169"/>
                  </a:lnTo>
                  <a:lnTo>
                    <a:pt x="308991" y="83185"/>
                  </a:lnTo>
                  <a:lnTo>
                    <a:pt x="305562" y="84328"/>
                  </a:lnTo>
                  <a:lnTo>
                    <a:pt x="301371" y="83693"/>
                  </a:lnTo>
                  <a:lnTo>
                    <a:pt x="296291" y="81280"/>
                  </a:lnTo>
                  <a:lnTo>
                    <a:pt x="289750" y="78105"/>
                  </a:lnTo>
                  <a:lnTo>
                    <a:pt x="274320" y="70612"/>
                  </a:lnTo>
                  <a:lnTo>
                    <a:pt x="297180" y="23114"/>
                  </a:lnTo>
                  <a:lnTo>
                    <a:pt x="330073" y="38989"/>
                  </a:lnTo>
                  <a:lnTo>
                    <a:pt x="334518" y="41783"/>
                  </a:lnTo>
                  <a:lnTo>
                    <a:pt x="336931" y="44450"/>
                  </a:lnTo>
                  <a:lnTo>
                    <a:pt x="339344" y="46990"/>
                  </a:lnTo>
                  <a:lnTo>
                    <a:pt x="340995" y="50165"/>
                  </a:lnTo>
                  <a:lnTo>
                    <a:pt x="341757" y="53848"/>
                  </a:lnTo>
                  <a:lnTo>
                    <a:pt x="342519" y="57404"/>
                  </a:lnTo>
                  <a:lnTo>
                    <a:pt x="342265" y="62484"/>
                  </a:lnTo>
                  <a:lnTo>
                    <a:pt x="341122" y="68834"/>
                  </a:lnTo>
                  <a:lnTo>
                    <a:pt x="344297" y="70358"/>
                  </a:lnTo>
                  <a:lnTo>
                    <a:pt x="355854" y="43180"/>
                  </a:lnTo>
                  <a:close/>
                </a:path>
                <a:path w="735329" h="402589">
                  <a:moveTo>
                    <a:pt x="416699" y="142621"/>
                  </a:moveTo>
                  <a:lnTo>
                    <a:pt x="399745" y="110578"/>
                  </a:lnTo>
                  <a:lnTo>
                    <a:pt x="399745" y="137033"/>
                  </a:lnTo>
                  <a:lnTo>
                    <a:pt x="398945" y="145186"/>
                  </a:lnTo>
                  <a:lnTo>
                    <a:pt x="379018" y="184505"/>
                  </a:lnTo>
                  <a:lnTo>
                    <a:pt x="362585" y="190627"/>
                  </a:lnTo>
                  <a:lnTo>
                    <a:pt x="356870" y="187833"/>
                  </a:lnTo>
                  <a:lnTo>
                    <a:pt x="349123" y="184150"/>
                  </a:lnTo>
                  <a:lnTo>
                    <a:pt x="344932" y="176784"/>
                  </a:lnTo>
                  <a:lnTo>
                    <a:pt x="344525" y="168148"/>
                  </a:lnTo>
                  <a:lnTo>
                    <a:pt x="344538" y="157657"/>
                  </a:lnTo>
                  <a:lnTo>
                    <a:pt x="359537" y="118745"/>
                  </a:lnTo>
                  <a:lnTo>
                    <a:pt x="363728" y="115062"/>
                  </a:lnTo>
                  <a:lnTo>
                    <a:pt x="367919" y="111252"/>
                  </a:lnTo>
                  <a:lnTo>
                    <a:pt x="372110" y="109220"/>
                  </a:lnTo>
                  <a:lnTo>
                    <a:pt x="376174" y="108839"/>
                  </a:lnTo>
                  <a:lnTo>
                    <a:pt x="380238" y="108585"/>
                  </a:lnTo>
                  <a:lnTo>
                    <a:pt x="383794" y="109093"/>
                  </a:lnTo>
                  <a:lnTo>
                    <a:pt x="399745" y="137033"/>
                  </a:lnTo>
                  <a:lnTo>
                    <a:pt x="399745" y="110578"/>
                  </a:lnTo>
                  <a:lnTo>
                    <a:pt x="396494" y="108585"/>
                  </a:lnTo>
                  <a:lnTo>
                    <a:pt x="392557" y="106172"/>
                  </a:lnTo>
                  <a:lnTo>
                    <a:pt x="385826" y="102870"/>
                  </a:lnTo>
                  <a:lnTo>
                    <a:pt x="378460" y="101600"/>
                  </a:lnTo>
                  <a:lnTo>
                    <a:pt x="362966" y="102870"/>
                  </a:lnTo>
                  <a:lnTo>
                    <a:pt x="331851" y="131191"/>
                  </a:lnTo>
                  <a:lnTo>
                    <a:pt x="326732" y="155460"/>
                  </a:lnTo>
                  <a:lnTo>
                    <a:pt x="327660" y="163449"/>
                  </a:lnTo>
                  <a:lnTo>
                    <a:pt x="357505" y="195961"/>
                  </a:lnTo>
                  <a:lnTo>
                    <a:pt x="365252" y="197358"/>
                  </a:lnTo>
                  <a:lnTo>
                    <a:pt x="381254" y="195580"/>
                  </a:lnTo>
                  <a:lnTo>
                    <a:pt x="388874" y="192278"/>
                  </a:lnTo>
                  <a:lnTo>
                    <a:pt x="390842" y="190627"/>
                  </a:lnTo>
                  <a:lnTo>
                    <a:pt x="395859" y="186436"/>
                  </a:lnTo>
                  <a:lnTo>
                    <a:pt x="416420" y="151358"/>
                  </a:lnTo>
                  <a:lnTo>
                    <a:pt x="416648" y="145923"/>
                  </a:lnTo>
                  <a:lnTo>
                    <a:pt x="416699" y="142621"/>
                  </a:lnTo>
                  <a:close/>
                </a:path>
                <a:path w="735329" h="402589">
                  <a:moveTo>
                    <a:pt x="494665" y="385699"/>
                  </a:moveTo>
                  <a:lnTo>
                    <a:pt x="71234" y="150545"/>
                  </a:lnTo>
                  <a:lnTo>
                    <a:pt x="74650" y="144399"/>
                  </a:lnTo>
                  <a:lnTo>
                    <a:pt x="85090" y="125603"/>
                  </a:lnTo>
                  <a:lnTo>
                    <a:pt x="0" y="121920"/>
                  </a:lnTo>
                  <a:lnTo>
                    <a:pt x="48133" y="192151"/>
                  </a:lnTo>
                  <a:lnTo>
                    <a:pt x="61988" y="167195"/>
                  </a:lnTo>
                  <a:lnTo>
                    <a:pt x="485394" y="402336"/>
                  </a:lnTo>
                  <a:lnTo>
                    <a:pt x="494665" y="385699"/>
                  </a:lnTo>
                  <a:close/>
                </a:path>
                <a:path w="735329" h="402589">
                  <a:moveTo>
                    <a:pt x="497459" y="162687"/>
                  </a:moveTo>
                  <a:lnTo>
                    <a:pt x="483641" y="151358"/>
                  </a:lnTo>
                  <a:lnTo>
                    <a:pt x="476707" y="152247"/>
                  </a:lnTo>
                  <a:lnTo>
                    <a:pt x="468731" y="155460"/>
                  </a:lnTo>
                  <a:lnTo>
                    <a:pt x="459740" y="161036"/>
                  </a:lnTo>
                  <a:lnTo>
                    <a:pt x="468503" y="142621"/>
                  </a:lnTo>
                  <a:lnTo>
                    <a:pt x="464820" y="140843"/>
                  </a:lnTo>
                  <a:lnTo>
                    <a:pt x="435229" y="138938"/>
                  </a:lnTo>
                  <a:lnTo>
                    <a:pt x="434594" y="142621"/>
                  </a:lnTo>
                  <a:lnTo>
                    <a:pt x="437388" y="142875"/>
                  </a:lnTo>
                  <a:lnTo>
                    <a:pt x="439674" y="143383"/>
                  </a:lnTo>
                  <a:lnTo>
                    <a:pt x="441579" y="144272"/>
                  </a:lnTo>
                  <a:lnTo>
                    <a:pt x="443103" y="145034"/>
                  </a:lnTo>
                  <a:lnTo>
                    <a:pt x="444119" y="146050"/>
                  </a:lnTo>
                  <a:lnTo>
                    <a:pt x="444741" y="147447"/>
                  </a:lnTo>
                  <a:lnTo>
                    <a:pt x="445389" y="148717"/>
                  </a:lnTo>
                  <a:lnTo>
                    <a:pt x="445503" y="150368"/>
                  </a:lnTo>
                  <a:lnTo>
                    <a:pt x="444500" y="154432"/>
                  </a:lnTo>
                  <a:lnTo>
                    <a:pt x="442087" y="160147"/>
                  </a:lnTo>
                  <a:lnTo>
                    <a:pt x="422275" y="201295"/>
                  </a:lnTo>
                  <a:lnTo>
                    <a:pt x="419989" y="206121"/>
                  </a:lnTo>
                  <a:lnTo>
                    <a:pt x="409702" y="213106"/>
                  </a:lnTo>
                  <a:lnTo>
                    <a:pt x="406273" y="212344"/>
                  </a:lnTo>
                  <a:lnTo>
                    <a:pt x="402082" y="210312"/>
                  </a:lnTo>
                  <a:lnTo>
                    <a:pt x="400558" y="213487"/>
                  </a:lnTo>
                  <a:lnTo>
                    <a:pt x="442468" y="233680"/>
                  </a:lnTo>
                  <a:lnTo>
                    <a:pt x="443992" y="230378"/>
                  </a:lnTo>
                  <a:lnTo>
                    <a:pt x="440309" y="228600"/>
                  </a:lnTo>
                  <a:lnTo>
                    <a:pt x="437642" y="226822"/>
                  </a:lnTo>
                  <a:lnTo>
                    <a:pt x="434848" y="222758"/>
                  </a:lnTo>
                  <a:lnTo>
                    <a:pt x="434086" y="220726"/>
                  </a:lnTo>
                  <a:lnTo>
                    <a:pt x="434086" y="215900"/>
                  </a:lnTo>
                  <a:lnTo>
                    <a:pt x="456057" y="168529"/>
                  </a:lnTo>
                  <a:lnTo>
                    <a:pt x="468249" y="161036"/>
                  </a:lnTo>
                  <a:lnTo>
                    <a:pt x="470141" y="160401"/>
                  </a:lnTo>
                  <a:lnTo>
                    <a:pt x="472059" y="159893"/>
                  </a:lnTo>
                  <a:lnTo>
                    <a:pt x="473443" y="159893"/>
                  </a:lnTo>
                  <a:lnTo>
                    <a:pt x="475729" y="160909"/>
                  </a:lnTo>
                  <a:lnTo>
                    <a:pt x="477253" y="162941"/>
                  </a:lnTo>
                  <a:lnTo>
                    <a:pt x="478790" y="166243"/>
                  </a:lnTo>
                  <a:lnTo>
                    <a:pt x="480428" y="169545"/>
                  </a:lnTo>
                  <a:lnTo>
                    <a:pt x="482219" y="171577"/>
                  </a:lnTo>
                  <a:lnTo>
                    <a:pt x="486537" y="173609"/>
                  </a:lnTo>
                  <a:lnTo>
                    <a:pt x="488696" y="173736"/>
                  </a:lnTo>
                  <a:lnTo>
                    <a:pt x="490982" y="172847"/>
                  </a:lnTo>
                  <a:lnTo>
                    <a:pt x="493395" y="171958"/>
                  </a:lnTo>
                  <a:lnTo>
                    <a:pt x="495046" y="170434"/>
                  </a:lnTo>
                  <a:lnTo>
                    <a:pt x="496189" y="168148"/>
                  </a:lnTo>
                  <a:lnTo>
                    <a:pt x="497332" y="165735"/>
                  </a:lnTo>
                  <a:lnTo>
                    <a:pt x="497459" y="162687"/>
                  </a:lnTo>
                  <a:close/>
                </a:path>
                <a:path w="735329" h="402589">
                  <a:moveTo>
                    <a:pt x="655320" y="187071"/>
                  </a:moveTo>
                  <a:lnTo>
                    <a:pt x="613384" y="166878"/>
                  </a:lnTo>
                  <a:lnTo>
                    <a:pt x="565404" y="143764"/>
                  </a:lnTo>
                  <a:lnTo>
                    <a:pt x="563753" y="147066"/>
                  </a:lnTo>
                  <a:lnTo>
                    <a:pt x="570992" y="150495"/>
                  </a:lnTo>
                  <a:lnTo>
                    <a:pt x="573405" y="152527"/>
                  </a:lnTo>
                  <a:lnTo>
                    <a:pt x="575183" y="155194"/>
                  </a:lnTo>
                  <a:lnTo>
                    <a:pt x="576580" y="157226"/>
                  </a:lnTo>
                  <a:lnTo>
                    <a:pt x="577215" y="159004"/>
                  </a:lnTo>
                  <a:lnTo>
                    <a:pt x="577088" y="160782"/>
                  </a:lnTo>
                  <a:lnTo>
                    <a:pt x="576834" y="163195"/>
                  </a:lnTo>
                  <a:lnTo>
                    <a:pt x="575310" y="167386"/>
                  </a:lnTo>
                  <a:lnTo>
                    <a:pt x="534073" y="253238"/>
                  </a:lnTo>
                  <a:lnTo>
                    <a:pt x="531368" y="258953"/>
                  </a:lnTo>
                  <a:lnTo>
                    <a:pt x="528447" y="263144"/>
                  </a:lnTo>
                  <a:lnTo>
                    <a:pt x="526161" y="264414"/>
                  </a:lnTo>
                  <a:lnTo>
                    <a:pt x="522478" y="266192"/>
                  </a:lnTo>
                  <a:lnTo>
                    <a:pt x="518160" y="265938"/>
                  </a:lnTo>
                  <a:lnTo>
                    <a:pt x="508889" y="261493"/>
                  </a:lnTo>
                  <a:lnTo>
                    <a:pt x="507238" y="264795"/>
                  </a:lnTo>
                  <a:lnTo>
                    <a:pt x="559181" y="289687"/>
                  </a:lnTo>
                  <a:lnTo>
                    <a:pt x="560705" y="286385"/>
                  </a:lnTo>
                  <a:lnTo>
                    <a:pt x="556387" y="284353"/>
                  </a:lnTo>
                  <a:lnTo>
                    <a:pt x="553593" y="282956"/>
                  </a:lnTo>
                  <a:lnTo>
                    <a:pt x="551180" y="280924"/>
                  </a:lnTo>
                  <a:lnTo>
                    <a:pt x="549148" y="278257"/>
                  </a:lnTo>
                  <a:lnTo>
                    <a:pt x="547878" y="276225"/>
                  </a:lnTo>
                  <a:lnTo>
                    <a:pt x="547319" y="274574"/>
                  </a:lnTo>
                  <a:lnTo>
                    <a:pt x="547382" y="271272"/>
                  </a:lnTo>
                  <a:lnTo>
                    <a:pt x="547497" y="270256"/>
                  </a:lnTo>
                  <a:lnTo>
                    <a:pt x="548970" y="266192"/>
                  </a:lnTo>
                  <a:lnTo>
                    <a:pt x="551942" y="259842"/>
                  </a:lnTo>
                  <a:lnTo>
                    <a:pt x="570230" y="221869"/>
                  </a:lnTo>
                  <a:lnTo>
                    <a:pt x="592201" y="232410"/>
                  </a:lnTo>
                  <a:lnTo>
                    <a:pt x="603123" y="248539"/>
                  </a:lnTo>
                  <a:lnTo>
                    <a:pt x="602107" y="252222"/>
                  </a:lnTo>
                  <a:lnTo>
                    <a:pt x="599948" y="257048"/>
                  </a:lnTo>
                  <a:lnTo>
                    <a:pt x="603250" y="258572"/>
                  </a:lnTo>
                  <a:lnTo>
                    <a:pt x="617855" y="228219"/>
                  </a:lnTo>
                  <a:lnTo>
                    <a:pt x="622935" y="217678"/>
                  </a:lnTo>
                  <a:lnTo>
                    <a:pt x="619633" y="216027"/>
                  </a:lnTo>
                  <a:lnTo>
                    <a:pt x="615569" y="222250"/>
                  </a:lnTo>
                  <a:lnTo>
                    <a:pt x="611886" y="225933"/>
                  </a:lnTo>
                  <a:lnTo>
                    <a:pt x="608584" y="227076"/>
                  </a:lnTo>
                  <a:lnTo>
                    <a:pt x="605155" y="228219"/>
                  </a:lnTo>
                  <a:lnTo>
                    <a:pt x="600837" y="227457"/>
                  </a:lnTo>
                  <a:lnTo>
                    <a:pt x="589127" y="221869"/>
                  </a:lnTo>
                  <a:lnTo>
                    <a:pt x="573786" y="214503"/>
                  </a:lnTo>
                  <a:lnTo>
                    <a:pt x="596646" y="166878"/>
                  </a:lnTo>
                  <a:lnTo>
                    <a:pt x="633984" y="185547"/>
                  </a:lnTo>
                  <a:lnTo>
                    <a:pt x="641985" y="201295"/>
                  </a:lnTo>
                  <a:lnTo>
                    <a:pt x="641858" y="206248"/>
                  </a:lnTo>
                  <a:lnTo>
                    <a:pt x="640588" y="212725"/>
                  </a:lnTo>
                  <a:lnTo>
                    <a:pt x="643763" y="214122"/>
                  </a:lnTo>
                  <a:lnTo>
                    <a:pt x="655320" y="187071"/>
                  </a:lnTo>
                  <a:close/>
                </a:path>
                <a:path w="735329" h="402589">
                  <a:moveTo>
                    <a:pt x="734822" y="273558"/>
                  </a:moveTo>
                  <a:lnTo>
                    <a:pt x="708152" y="260731"/>
                  </a:lnTo>
                  <a:lnTo>
                    <a:pt x="706628" y="264033"/>
                  </a:lnTo>
                  <a:lnTo>
                    <a:pt x="709676" y="265430"/>
                  </a:lnTo>
                  <a:lnTo>
                    <a:pt x="711708" y="266700"/>
                  </a:lnTo>
                  <a:lnTo>
                    <a:pt x="712470" y="267462"/>
                  </a:lnTo>
                  <a:lnTo>
                    <a:pt x="713359" y="268224"/>
                  </a:lnTo>
                  <a:lnTo>
                    <a:pt x="713867" y="269240"/>
                  </a:lnTo>
                  <a:lnTo>
                    <a:pt x="714121" y="270510"/>
                  </a:lnTo>
                  <a:lnTo>
                    <a:pt x="714248" y="272034"/>
                  </a:lnTo>
                  <a:lnTo>
                    <a:pt x="713867" y="272923"/>
                  </a:lnTo>
                  <a:lnTo>
                    <a:pt x="713105" y="274574"/>
                  </a:lnTo>
                  <a:lnTo>
                    <a:pt x="711200" y="276860"/>
                  </a:lnTo>
                  <a:lnTo>
                    <a:pt x="708152" y="279527"/>
                  </a:lnTo>
                  <a:lnTo>
                    <a:pt x="666623" y="317119"/>
                  </a:lnTo>
                  <a:lnTo>
                    <a:pt x="669251" y="263525"/>
                  </a:lnTo>
                  <a:lnTo>
                    <a:pt x="669417" y="259461"/>
                  </a:lnTo>
                  <a:lnTo>
                    <a:pt x="669925" y="256667"/>
                  </a:lnTo>
                  <a:lnTo>
                    <a:pt x="671830" y="252603"/>
                  </a:lnTo>
                  <a:lnTo>
                    <a:pt x="673227" y="251460"/>
                  </a:lnTo>
                  <a:lnTo>
                    <a:pt x="675005" y="250952"/>
                  </a:lnTo>
                  <a:lnTo>
                    <a:pt x="676783" y="250317"/>
                  </a:lnTo>
                  <a:lnTo>
                    <a:pt x="678815" y="250698"/>
                  </a:lnTo>
                  <a:lnTo>
                    <a:pt x="681101" y="251714"/>
                  </a:lnTo>
                  <a:lnTo>
                    <a:pt x="683641" y="252984"/>
                  </a:lnTo>
                  <a:lnTo>
                    <a:pt x="684860" y="250317"/>
                  </a:lnTo>
                  <a:lnTo>
                    <a:pt x="685165" y="249682"/>
                  </a:lnTo>
                  <a:lnTo>
                    <a:pt x="646684" y="231140"/>
                  </a:lnTo>
                  <a:lnTo>
                    <a:pt x="645160" y="234442"/>
                  </a:lnTo>
                  <a:lnTo>
                    <a:pt x="647827" y="236347"/>
                  </a:lnTo>
                  <a:lnTo>
                    <a:pt x="649605" y="237871"/>
                  </a:lnTo>
                  <a:lnTo>
                    <a:pt x="650367" y="238887"/>
                  </a:lnTo>
                  <a:lnTo>
                    <a:pt x="651764" y="240665"/>
                  </a:lnTo>
                  <a:lnTo>
                    <a:pt x="652780" y="242570"/>
                  </a:lnTo>
                  <a:lnTo>
                    <a:pt x="653288" y="244602"/>
                  </a:lnTo>
                  <a:lnTo>
                    <a:pt x="653796" y="246507"/>
                  </a:lnTo>
                  <a:lnTo>
                    <a:pt x="653897" y="249682"/>
                  </a:lnTo>
                  <a:lnTo>
                    <a:pt x="653669" y="253238"/>
                  </a:lnTo>
                  <a:lnTo>
                    <a:pt x="649732" y="336296"/>
                  </a:lnTo>
                  <a:lnTo>
                    <a:pt x="653415" y="338074"/>
                  </a:lnTo>
                  <a:lnTo>
                    <a:pt x="676732" y="317119"/>
                  </a:lnTo>
                  <a:lnTo>
                    <a:pt x="719709" y="278511"/>
                  </a:lnTo>
                  <a:lnTo>
                    <a:pt x="723011" y="276352"/>
                  </a:lnTo>
                  <a:lnTo>
                    <a:pt x="725932" y="275590"/>
                  </a:lnTo>
                  <a:lnTo>
                    <a:pt x="727583" y="275209"/>
                  </a:lnTo>
                  <a:lnTo>
                    <a:pt x="730123" y="275590"/>
                  </a:lnTo>
                  <a:lnTo>
                    <a:pt x="733298" y="276860"/>
                  </a:lnTo>
                  <a:lnTo>
                    <a:pt x="734060" y="275209"/>
                  </a:lnTo>
                  <a:lnTo>
                    <a:pt x="734822" y="2735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649287" y="944626"/>
              <a:ext cx="1924685" cy="2030730"/>
            </a:xfrm>
            <a:custGeom>
              <a:avLst/>
              <a:gdLst/>
              <a:ahLst/>
              <a:cxnLst/>
              <a:rect l="l" t="t" r="r" b="b"/>
              <a:pathLst>
                <a:path w="1924685" h="2030730">
                  <a:moveTo>
                    <a:pt x="22225" y="1732661"/>
                  </a:moveTo>
                  <a:lnTo>
                    <a:pt x="504405" y="2030349"/>
                  </a:lnTo>
                </a:path>
                <a:path w="1924685" h="2030730">
                  <a:moveTo>
                    <a:pt x="635317" y="1292225"/>
                  </a:moveTo>
                  <a:lnTo>
                    <a:pt x="1924113" y="1970786"/>
                  </a:lnTo>
                </a:path>
                <a:path w="1924685" h="2030730">
                  <a:moveTo>
                    <a:pt x="635063" y="0"/>
                  </a:moveTo>
                  <a:lnTo>
                    <a:pt x="635063" y="1292098"/>
                  </a:lnTo>
                </a:path>
                <a:path w="1924685" h="2030730">
                  <a:moveTo>
                    <a:pt x="0" y="1190752"/>
                  </a:moveTo>
                  <a:lnTo>
                    <a:pt x="0" y="173355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459740" y="1889886"/>
            <a:ext cx="18288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a’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17498" y="696924"/>
            <a:ext cx="19621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b’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94943" y="2872231"/>
            <a:ext cx="11557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551938" y="2914649"/>
            <a:ext cx="12700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b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163713" y="1487169"/>
            <a:ext cx="1410970" cy="1021080"/>
          </a:xfrm>
          <a:custGeom>
            <a:avLst/>
            <a:gdLst/>
            <a:ahLst/>
            <a:cxnLst/>
            <a:rect l="l" t="t" r="r" b="b"/>
            <a:pathLst>
              <a:path w="1410970" h="1021080">
                <a:moveTo>
                  <a:pt x="0" y="1020826"/>
                </a:moveTo>
                <a:lnTo>
                  <a:pt x="1410830" y="0"/>
                </a:lnTo>
              </a:path>
            </a:pathLst>
          </a:custGeom>
          <a:ln w="57150">
            <a:solidFill>
              <a:srgbClr val="D5009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2586354" y="1238504"/>
            <a:ext cx="16065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B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99566" y="2418714"/>
            <a:ext cx="17208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630237" y="1435100"/>
            <a:ext cx="1019810" cy="697230"/>
          </a:xfrm>
          <a:custGeom>
            <a:avLst/>
            <a:gdLst/>
            <a:ahLst/>
            <a:cxnLst/>
            <a:rect l="l" t="t" r="r" b="b"/>
            <a:pathLst>
              <a:path w="1019810" h="697230">
                <a:moveTo>
                  <a:pt x="0" y="696976"/>
                </a:moveTo>
                <a:lnTo>
                  <a:pt x="1019238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935837" y="1550924"/>
            <a:ext cx="13843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Symbol"/>
                <a:cs typeface="Symbol"/>
              </a:rPr>
              <a:t>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185862" y="2463800"/>
            <a:ext cx="673735" cy="473709"/>
          </a:xfrm>
          <a:custGeom>
            <a:avLst/>
            <a:gdLst/>
            <a:ahLst/>
            <a:cxnLst/>
            <a:rect l="l" t="t" r="r" b="b"/>
            <a:pathLst>
              <a:path w="673735" h="473710">
                <a:moveTo>
                  <a:pt x="0" y="473455"/>
                </a:moveTo>
                <a:lnTo>
                  <a:pt x="673163" y="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1425702" y="2703067"/>
            <a:ext cx="1092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Symbol"/>
                <a:cs typeface="Symbol"/>
              </a:rPr>
              <a:t></a:t>
            </a:r>
            <a:endParaRPr sz="1200">
              <a:latin typeface="Symbol"/>
              <a:cs typeface="Symbo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604837" y="415798"/>
            <a:ext cx="1988185" cy="2553335"/>
            <a:chOff x="604837" y="415798"/>
            <a:chExt cx="1988185" cy="2553335"/>
          </a:xfrm>
        </p:grpSpPr>
        <p:sp>
          <p:nvSpPr>
            <p:cNvPr id="31" name="object 31"/>
            <p:cNvSpPr/>
            <p:nvPr/>
          </p:nvSpPr>
          <p:spPr>
            <a:xfrm>
              <a:off x="2104644" y="415798"/>
              <a:ext cx="76200" cy="543560"/>
            </a:xfrm>
            <a:custGeom>
              <a:avLst/>
              <a:gdLst/>
              <a:ahLst/>
              <a:cxnLst/>
              <a:rect l="l" t="t" r="r" b="b"/>
              <a:pathLst>
                <a:path w="76200" h="543560">
                  <a:moveTo>
                    <a:pt x="28575" y="466851"/>
                  </a:moveTo>
                  <a:lnTo>
                    <a:pt x="0" y="466851"/>
                  </a:lnTo>
                  <a:lnTo>
                    <a:pt x="38100" y="543051"/>
                  </a:lnTo>
                  <a:lnTo>
                    <a:pt x="69850" y="479551"/>
                  </a:lnTo>
                  <a:lnTo>
                    <a:pt x="28575" y="479551"/>
                  </a:lnTo>
                  <a:lnTo>
                    <a:pt x="28575" y="466851"/>
                  </a:lnTo>
                  <a:close/>
                </a:path>
                <a:path w="76200" h="543560">
                  <a:moveTo>
                    <a:pt x="47625" y="0"/>
                  </a:moveTo>
                  <a:lnTo>
                    <a:pt x="28575" y="0"/>
                  </a:lnTo>
                  <a:lnTo>
                    <a:pt x="28575" y="479551"/>
                  </a:lnTo>
                  <a:lnTo>
                    <a:pt x="47625" y="479551"/>
                  </a:lnTo>
                  <a:lnTo>
                    <a:pt x="47625" y="0"/>
                  </a:lnTo>
                  <a:close/>
                </a:path>
                <a:path w="76200" h="543560">
                  <a:moveTo>
                    <a:pt x="76200" y="466851"/>
                  </a:moveTo>
                  <a:lnTo>
                    <a:pt x="47625" y="466851"/>
                  </a:lnTo>
                  <a:lnTo>
                    <a:pt x="47625" y="479551"/>
                  </a:lnTo>
                  <a:lnTo>
                    <a:pt x="69850" y="479551"/>
                  </a:lnTo>
                  <a:lnTo>
                    <a:pt x="76200" y="4668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623887" y="927100"/>
              <a:ext cx="676910" cy="1224280"/>
            </a:xfrm>
            <a:custGeom>
              <a:avLst/>
              <a:gdLst/>
              <a:ahLst/>
              <a:cxnLst/>
              <a:rect l="l" t="t" r="r" b="b"/>
              <a:pathLst>
                <a:path w="676910" h="1224280">
                  <a:moveTo>
                    <a:pt x="676338" y="0"/>
                  </a:moveTo>
                  <a:lnTo>
                    <a:pt x="0" y="1224026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728649" y="1367535"/>
              <a:ext cx="194945" cy="257175"/>
            </a:xfrm>
            <a:custGeom>
              <a:avLst/>
              <a:gdLst/>
              <a:ahLst/>
              <a:cxnLst/>
              <a:rect l="l" t="t" r="r" b="b"/>
              <a:pathLst>
                <a:path w="194944" h="257175">
                  <a:moveTo>
                    <a:pt x="98564" y="213487"/>
                  </a:moveTo>
                  <a:lnTo>
                    <a:pt x="96596" y="211328"/>
                  </a:lnTo>
                  <a:lnTo>
                    <a:pt x="94449" y="214884"/>
                  </a:lnTo>
                  <a:lnTo>
                    <a:pt x="92760" y="217170"/>
                  </a:lnTo>
                  <a:lnTo>
                    <a:pt x="90271" y="219202"/>
                  </a:lnTo>
                  <a:lnTo>
                    <a:pt x="89039" y="219710"/>
                  </a:lnTo>
                  <a:lnTo>
                    <a:pt x="86652" y="219964"/>
                  </a:lnTo>
                  <a:lnTo>
                    <a:pt x="85293" y="219456"/>
                  </a:lnTo>
                  <a:lnTo>
                    <a:pt x="83807" y="218694"/>
                  </a:lnTo>
                  <a:lnTo>
                    <a:pt x="82791" y="218059"/>
                  </a:lnTo>
                  <a:lnTo>
                    <a:pt x="80848" y="216535"/>
                  </a:lnTo>
                  <a:lnTo>
                    <a:pt x="76301" y="211709"/>
                  </a:lnTo>
                  <a:lnTo>
                    <a:pt x="53708" y="187960"/>
                  </a:lnTo>
                  <a:lnTo>
                    <a:pt x="71031" y="172085"/>
                  </a:lnTo>
                  <a:lnTo>
                    <a:pt x="73469" y="172720"/>
                  </a:lnTo>
                  <a:lnTo>
                    <a:pt x="76123" y="174244"/>
                  </a:lnTo>
                  <a:lnTo>
                    <a:pt x="77457" y="175133"/>
                  </a:lnTo>
                  <a:lnTo>
                    <a:pt x="79108" y="176276"/>
                  </a:lnTo>
                  <a:lnTo>
                    <a:pt x="81076" y="178054"/>
                  </a:lnTo>
                  <a:lnTo>
                    <a:pt x="82588" y="175514"/>
                  </a:lnTo>
                  <a:lnTo>
                    <a:pt x="79336" y="172085"/>
                  </a:lnTo>
                  <a:lnTo>
                    <a:pt x="54051" y="145415"/>
                  </a:lnTo>
                  <a:lnTo>
                    <a:pt x="52578" y="147955"/>
                  </a:lnTo>
                  <a:lnTo>
                    <a:pt x="55232" y="151892"/>
                  </a:lnTo>
                  <a:lnTo>
                    <a:pt x="56845" y="155702"/>
                  </a:lnTo>
                  <a:lnTo>
                    <a:pt x="57937" y="163322"/>
                  </a:lnTo>
                  <a:lnTo>
                    <a:pt x="57594" y="167132"/>
                  </a:lnTo>
                  <a:lnTo>
                    <a:pt x="55626" y="172847"/>
                  </a:lnTo>
                  <a:lnTo>
                    <a:pt x="53390" y="177292"/>
                  </a:lnTo>
                  <a:lnTo>
                    <a:pt x="49644" y="183896"/>
                  </a:lnTo>
                  <a:lnTo>
                    <a:pt x="42799" y="176657"/>
                  </a:lnTo>
                  <a:lnTo>
                    <a:pt x="22402" y="155067"/>
                  </a:lnTo>
                  <a:lnTo>
                    <a:pt x="28829" y="144018"/>
                  </a:lnTo>
                  <a:lnTo>
                    <a:pt x="32486" y="137795"/>
                  </a:lnTo>
                  <a:lnTo>
                    <a:pt x="35801" y="133604"/>
                  </a:lnTo>
                  <a:lnTo>
                    <a:pt x="38773" y="131572"/>
                  </a:lnTo>
                  <a:lnTo>
                    <a:pt x="41744" y="129413"/>
                  </a:lnTo>
                  <a:lnTo>
                    <a:pt x="44754" y="128524"/>
                  </a:lnTo>
                  <a:lnTo>
                    <a:pt x="50876" y="128778"/>
                  </a:lnTo>
                  <a:lnTo>
                    <a:pt x="54876" y="130048"/>
                  </a:lnTo>
                  <a:lnTo>
                    <a:pt x="59829" y="132588"/>
                  </a:lnTo>
                  <a:lnTo>
                    <a:pt x="61214" y="130175"/>
                  </a:lnTo>
                  <a:lnTo>
                    <a:pt x="59524" y="128524"/>
                  </a:lnTo>
                  <a:lnTo>
                    <a:pt x="41643" y="110998"/>
                  </a:lnTo>
                  <a:lnTo>
                    <a:pt x="0" y="182118"/>
                  </a:lnTo>
                  <a:lnTo>
                    <a:pt x="2006" y="184150"/>
                  </a:lnTo>
                  <a:lnTo>
                    <a:pt x="4508" y="180213"/>
                  </a:lnTo>
                  <a:lnTo>
                    <a:pt x="6654" y="177927"/>
                  </a:lnTo>
                  <a:lnTo>
                    <a:pt x="10261" y="176657"/>
                  </a:lnTo>
                  <a:lnTo>
                    <a:pt x="11938" y="176657"/>
                  </a:lnTo>
                  <a:lnTo>
                    <a:pt x="66979" y="233045"/>
                  </a:lnTo>
                  <a:lnTo>
                    <a:pt x="74180" y="244348"/>
                  </a:lnTo>
                  <a:lnTo>
                    <a:pt x="74625" y="247142"/>
                  </a:lnTo>
                  <a:lnTo>
                    <a:pt x="73609" y="250698"/>
                  </a:lnTo>
                  <a:lnTo>
                    <a:pt x="71158" y="254889"/>
                  </a:lnTo>
                  <a:lnTo>
                    <a:pt x="73113" y="256921"/>
                  </a:lnTo>
                  <a:lnTo>
                    <a:pt x="94767" y="219964"/>
                  </a:lnTo>
                  <a:lnTo>
                    <a:pt x="98564" y="213487"/>
                  </a:lnTo>
                  <a:close/>
                </a:path>
                <a:path w="194944" h="257175">
                  <a:moveTo>
                    <a:pt x="123659" y="171831"/>
                  </a:moveTo>
                  <a:lnTo>
                    <a:pt x="122085" y="165608"/>
                  </a:lnTo>
                  <a:lnTo>
                    <a:pt x="120205" y="163068"/>
                  </a:lnTo>
                  <a:lnTo>
                    <a:pt x="114376" y="159766"/>
                  </a:lnTo>
                  <a:lnTo>
                    <a:pt x="111302" y="159258"/>
                  </a:lnTo>
                  <a:lnTo>
                    <a:pt x="104787" y="161036"/>
                  </a:lnTo>
                  <a:lnTo>
                    <a:pt x="102285" y="162941"/>
                  </a:lnTo>
                  <a:lnTo>
                    <a:pt x="98856" y="168783"/>
                  </a:lnTo>
                  <a:lnTo>
                    <a:pt x="98577" y="170688"/>
                  </a:lnTo>
                  <a:lnTo>
                    <a:pt x="98488" y="172085"/>
                  </a:lnTo>
                  <a:lnTo>
                    <a:pt x="100139" y="178308"/>
                  </a:lnTo>
                  <a:lnTo>
                    <a:pt x="102019" y="180848"/>
                  </a:lnTo>
                  <a:lnTo>
                    <a:pt x="104927" y="182499"/>
                  </a:lnTo>
                  <a:lnTo>
                    <a:pt x="107835" y="184277"/>
                  </a:lnTo>
                  <a:lnTo>
                    <a:pt x="110921" y="184658"/>
                  </a:lnTo>
                  <a:lnTo>
                    <a:pt x="114185" y="183769"/>
                  </a:lnTo>
                  <a:lnTo>
                    <a:pt x="117436" y="183007"/>
                  </a:lnTo>
                  <a:lnTo>
                    <a:pt x="119926" y="181102"/>
                  </a:lnTo>
                  <a:lnTo>
                    <a:pt x="123329" y="175260"/>
                  </a:lnTo>
                  <a:lnTo>
                    <a:pt x="123634" y="173101"/>
                  </a:lnTo>
                  <a:lnTo>
                    <a:pt x="123659" y="171831"/>
                  </a:lnTo>
                  <a:close/>
                </a:path>
                <a:path w="194944" h="257175">
                  <a:moveTo>
                    <a:pt x="149593" y="130810"/>
                  </a:moveTo>
                  <a:lnTo>
                    <a:pt x="138391" y="98171"/>
                  </a:lnTo>
                  <a:lnTo>
                    <a:pt x="112102" y="21590"/>
                  </a:lnTo>
                  <a:lnTo>
                    <a:pt x="109880" y="14986"/>
                  </a:lnTo>
                  <a:lnTo>
                    <a:pt x="108585" y="10414"/>
                  </a:lnTo>
                  <a:lnTo>
                    <a:pt x="108267" y="7620"/>
                  </a:lnTo>
                  <a:lnTo>
                    <a:pt x="108038" y="5842"/>
                  </a:lnTo>
                  <a:lnTo>
                    <a:pt x="108267" y="3683"/>
                  </a:lnTo>
                  <a:lnTo>
                    <a:pt x="108953" y="1397"/>
                  </a:lnTo>
                  <a:lnTo>
                    <a:pt x="106578" y="0"/>
                  </a:lnTo>
                  <a:lnTo>
                    <a:pt x="92519" y="24003"/>
                  </a:lnTo>
                  <a:lnTo>
                    <a:pt x="94373" y="26289"/>
                  </a:lnTo>
                  <a:lnTo>
                    <a:pt x="96354" y="23876"/>
                  </a:lnTo>
                  <a:lnTo>
                    <a:pt x="98031" y="22479"/>
                  </a:lnTo>
                  <a:lnTo>
                    <a:pt x="99428" y="21971"/>
                  </a:lnTo>
                  <a:lnTo>
                    <a:pt x="100812" y="21590"/>
                  </a:lnTo>
                  <a:lnTo>
                    <a:pt x="102044" y="21590"/>
                  </a:lnTo>
                  <a:lnTo>
                    <a:pt x="132727" y="98171"/>
                  </a:lnTo>
                  <a:lnTo>
                    <a:pt x="108165" y="82296"/>
                  </a:lnTo>
                  <a:lnTo>
                    <a:pt x="82765" y="65913"/>
                  </a:lnTo>
                  <a:lnTo>
                    <a:pt x="79413" y="62611"/>
                  </a:lnTo>
                  <a:lnTo>
                    <a:pt x="77520" y="57277"/>
                  </a:lnTo>
                  <a:lnTo>
                    <a:pt x="77965" y="54356"/>
                  </a:lnTo>
                  <a:lnTo>
                    <a:pt x="79794" y="51181"/>
                  </a:lnTo>
                  <a:lnTo>
                    <a:pt x="77825" y="49149"/>
                  </a:lnTo>
                  <a:lnTo>
                    <a:pt x="56413" y="85725"/>
                  </a:lnTo>
                  <a:lnTo>
                    <a:pt x="58331" y="87884"/>
                  </a:lnTo>
                  <a:lnTo>
                    <a:pt x="60325" y="84963"/>
                  </a:lnTo>
                  <a:lnTo>
                    <a:pt x="62217" y="83312"/>
                  </a:lnTo>
                  <a:lnTo>
                    <a:pt x="65773" y="82296"/>
                  </a:lnTo>
                  <a:lnTo>
                    <a:pt x="67830" y="82677"/>
                  </a:lnTo>
                  <a:lnTo>
                    <a:pt x="70192" y="84074"/>
                  </a:lnTo>
                  <a:lnTo>
                    <a:pt x="147942" y="133604"/>
                  </a:lnTo>
                  <a:lnTo>
                    <a:pt x="149593" y="130810"/>
                  </a:lnTo>
                  <a:close/>
                </a:path>
                <a:path w="194944" h="257175">
                  <a:moveTo>
                    <a:pt x="194576" y="51435"/>
                  </a:moveTo>
                  <a:lnTo>
                    <a:pt x="192608" y="43815"/>
                  </a:lnTo>
                  <a:lnTo>
                    <a:pt x="190411" y="40894"/>
                  </a:lnTo>
                  <a:lnTo>
                    <a:pt x="183603" y="36830"/>
                  </a:lnTo>
                  <a:lnTo>
                    <a:pt x="179984" y="36322"/>
                  </a:lnTo>
                  <a:lnTo>
                    <a:pt x="172364" y="38354"/>
                  </a:lnTo>
                  <a:lnTo>
                    <a:pt x="169443" y="40640"/>
                  </a:lnTo>
                  <a:lnTo>
                    <a:pt x="165430" y="47498"/>
                  </a:lnTo>
                  <a:lnTo>
                    <a:pt x="164934" y="51054"/>
                  </a:lnTo>
                  <a:lnTo>
                    <a:pt x="166928" y="58674"/>
                  </a:lnTo>
                  <a:lnTo>
                    <a:pt x="169138" y="61595"/>
                  </a:lnTo>
                  <a:lnTo>
                    <a:pt x="175945" y="65532"/>
                  </a:lnTo>
                  <a:lnTo>
                    <a:pt x="179552" y="66040"/>
                  </a:lnTo>
                  <a:lnTo>
                    <a:pt x="187185" y="64135"/>
                  </a:lnTo>
                  <a:lnTo>
                    <a:pt x="190080" y="61849"/>
                  </a:lnTo>
                  <a:lnTo>
                    <a:pt x="194068" y="55118"/>
                  </a:lnTo>
                  <a:lnTo>
                    <a:pt x="194576" y="514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1163637" y="2949574"/>
              <a:ext cx="1410335" cy="0"/>
            </a:xfrm>
            <a:custGeom>
              <a:avLst/>
              <a:gdLst/>
              <a:ahLst/>
              <a:cxnLst/>
              <a:rect l="l" t="t" r="r" b="b"/>
              <a:pathLst>
                <a:path w="1410335" h="0">
                  <a:moveTo>
                    <a:pt x="0" y="0"/>
                  </a:moveTo>
                  <a:lnTo>
                    <a:pt x="1409763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/>
          <p:cNvSpPr txBox="1"/>
          <p:nvPr/>
        </p:nvSpPr>
        <p:spPr>
          <a:xfrm>
            <a:off x="1869694" y="103124"/>
            <a:ext cx="57848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For</a:t>
            </a:r>
            <a:r>
              <a:rPr dirty="0" sz="1600" spc="-1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Tv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800860" y="3006978"/>
            <a:ext cx="2603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10" b="1" i="1">
                <a:latin typeface="Times New Roman"/>
                <a:cs typeface="Times New Roman"/>
              </a:rPr>
              <a:t>T</a:t>
            </a:r>
            <a:r>
              <a:rPr dirty="0" sz="1200" b="1" i="1">
                <a:latin typeface="Times New Roman"/>
                <a:cs typeface="Times New Roman"/>
              </a:rPr>
              <a:t>.</a:t>
            </a:r>
            <a:r>
              <a:rPr dirty="0" sz="1200" spc="-180" b="1" i="1">
                <a:latin typeface="Times New Roman"/>
                <a:cs typeface="Times New Roman"/>
              </a:rPr>
              <a:t>V</a:t>
            </a:r>
            <a:r>
              <a:rPr dirty="0" sz="1200" b="1" i="1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794628" y="2690876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X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361935" y="1566798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Y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5852540" y="85343"/>
            <a:ext cx="2947670" cy="3458210"/>
            <a:chOff x="5852540" y="85343"/>
            <a:chExt cx="2947670" cy="3458210"/>
          </a:xfrm>
        </p:grpSpPr>
        <p:sp>
          <p:nvSpPr>
            <p:cNvPr id="40" name="object 40"/>
            <p:cNvSpPr/>
            <p:nvPr/>
          </p:nvSpPr>
          <p:spPr>
            <a:xfrm>
              <a:off x="5882385" y="91693"/>
              <a:ext cx="1423035" cy="2615565"/>
            </a:xfrm>
            <a:custGeom>
              <a:avLst/>
              <a:gdLst/>
              <a:ahLst/>
              <a:cxnLst/>
              <a:rect l="l" t="t" r="r" b="b"/>
              <a:pathLst>
                <a:path w="1423034" h="2615565">
                  <a:moveTo>
                    <a:pt x="1384299" y="0"/>
                  </a:moveTo>
                  <a:lnTo>
                    <a:pt x="0" y="887221"/>
                  </a:lnTo>
                  <a:lnTo>
                    <a:pt x="38735" y="2615310"/>
                  </a:lnTo>
                  <a:lnTo>
                    <a:pt x="1423035" y="1728089"/>
                  </a:lnTo>
                  <a:lnTo>
                    <a:pt x="1384299" y="0"/>
                  </a:lnTo>
                  <a:close/>
                </a:path>
              </a:pathLst>
            </a:custGeom>
            <a:solidFill>
              <a:srgbClr val="CCE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5882385" y="91693"/>
              <a:ext cx="1423035" cy="2615565"/>
            </a:xfrm>
            <a:custGeom>
              <a:avLst/>
              <a:gdLst/>
              <a:ahLst/>
              <a:cxnLst/>
              <a:rect l="l" t="t" r="r" b="b"/>
              <a:pathLst>
                <a:path w="1423034" h="2615565">
                  <a:moveTo>
                    <a:pt x="1384299" y="0"/>
                  </a:moveTo>
                  <a:lnTo>
                    <a:pt x="0" y="887221"/>
                  </a:lnTo>
                  <a:lnTo>
                    <a:pt x="38735" y="2615310"/>
                  </a:lnTo>
                  <a:lnTo>
                    <a:pt x="1423035" y="1728089"/>
                  </a:lnTo>
                  <a:lnTo>
                    <a:pt x="1384299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5858890" y="1759076"/>
              <a:ext cx="2934970" cy="1778000"/>
            </a:xfrm>
            <a:custGeom>
              <a:avLst/>
              <a:gdLst/>
              <a:ahLst/>
              <a:cxnLst/>
              <a:rect l="l" t="t" r="r" b="b"/>
              <a:pathLst>
                <a:path w="2934970" h="1778000">
                  <a:moveTo>
                    <a:pt x="1422018" y="0"/>
                  </a:moveTo>
                  <a:lnTo>
                    <a:pt x="0" y="853186"/>
                  </a:lnTo>
                  <a:lnTo>
                    <a:pt x="1512824" y="1777873"/>
                  </a:lnTo>
                  <a:lnTo>
                    <a:pt x="2934842" y="924813"/>
                  </a:lnTo>
                  <a:lnTo>
                    <a:pt x="1422018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5858890" y="1759076"/>
              <a:ext cx="2934970" cy="1778000"/>
            </a:xfrm>
            <a:custGeom>
              <a:avLst/>
              <a:gdLst/>
              <a:ahLst/>
              <a:cxnLst/>
              <a:rect l="l" t="t" r="r" b="b"/>
              <a:pathLst>
                <a:path w="2934970" h="1778000">
                  <a:moveTo>
                    <a:pt x="0" y="853186"/>
                  </a:moveTo>
                  <a:lnTo>
                    <a:pt x="1512824" y="1777873"/>
                  </a:lnTo>
                  <a:lnTo>
                    <a:pt x="2934842" y="924813"/>
                  </a:lnTo>
                  <a:lnTo>
                    <a:pt x="1422018" y="0"/>
                  </a:lnTo>
                  <a:lnTo>
                    <a:pt x="0" y="853186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5919342" y="884422"/>
              <a:ext cx="278130" cy="224790"/>
            </a:xfrm>
            <a:custGeom>
              <a:avLst/>
              <a:gdLst/>
              <a:ahLst/>
              <a:cxnLst/>
              <a:rect l="l" t="t" r="r" b="b"/>
              <a:pathLst>
                <a:path w="278129" h="224790">
                  <a:moveTo>
                    <a:pt x="37693" y="105161"/>
                  </a:moveTo>
                  <a:lnTo>
                    <a:pt x="11811" y="105161"/>
                  </a:lnTo>
                  <a:lnTo>
                    <a:pt x="14605" y="105923"/>
                  </a:lnTo>
                  <a:lnTo>
                    <a:pt x="17526" y="106558"/>
                  </a:lnTo>
                  <a:lnTo>
                    <a:pt x="19685" y="108209"/>
                  </a:lnTo>
                  <a:lnTo>
                    <a:pt x="21082" y="110749"/>
                  </a:lnTo>
                  <a:lnTo>
                    <a:pt x="22098" y="112527"/>
                  </a:lnTo>
                  <a:lnTo>
                    <a:pt x="23622" y="116083"/>
                  </a:lnTo>
                  <a:lnTo>
                    <a:pt x="25908" y="121290"/>
                  </a:lnTo>
                  <a:lnTo>
                    <a:pt x="69723" y="224668"/>
                  </a:lnTo>
                  <a:lnTo>
                    <a:pt x="72771" y="223017"/>
                  </a:lnTo>
                  <a:lnTo>
                    <a:pt x="77924" y="185298"/>
                  </a:lnTo>
                  <a:lnTo>
                    <a:pt x="71501" y="185298"/>
                  </a:lnTo>
                  <a:lnTo>
                    <a:pt x="40132" y="111257"/>
                  </a:lnTo>
                  <a:lnTo>
                    <a:pt x="37693" y="105161"/>
                  </a:lnTo>
                  <a:close/>
                </a:path>
                <a:path w="278129" h="224790">
                  <a:moveTo>
                    <a:pt x="94979" y="69474"/>
                  </a:moveTo>
                  <a:lnTo>
                    <a:pt x="77470" y="69474"/>
                  </a:lnTo>
                  <a:lnTo>
                    <a:pt x="81407" y="70236"/>
                  </a:lnTo>
                  <a:lnTo>
                    <a:pt x="82804" y="71252"/>
                  </a:lnTo>
                  <a:lnTo>
                    <a:pt x="85090" y="81539"/>
                  </a:lnTo>
                  <a:lnTo>
                    <a:pt x="84582" y="88016"/>
                  </a:lnTo>
                  <a:lnTo>
                    <a:pt x="71501" y="185298"/>
                  </a:lnTo>
                  <a:lnTo>
                    <a:pt x="77924" y="185298"/>
                  </a:lnTo>
                  <a:lnTo>
                    <a:pt x="91286" y="87508"/>
                  </a:lnTo>
                  <a:lnTo>
                    <a:pt x="92503" y="80095"/>
                  </a:lnTo>
                  <a:lnTo>
                    <a:pt x="93706" y="74173"/>
                  </a:lnTo>
                  <a:lnTo>
                    <a:pt x="94979" y="69474"/>
                  </a:lnTo>
                  <a:close/>
                </a:path>
                <a:path w="278129" h="224790">
                  <a:moveTo>
                    <a:pt x="46482" y="80904"/>
                  </a:moveTo>
                  <a:lnTo>
                    <a:pt x="0" y="106304"/>
                  </a:lnTo>
                  <a:lnTo>
                    <a:pt x="889" y="109987"/>
                  </a:lnTo>
                  <a:lnTo>
                    <a:pt x="4064" y="108336"/>
                  </a:lnTo>
                  <a:lnTo>
                    <a:pt x="8255" y="106050"/>
                  </a:lnTo>
                  <a:lnTo>
                    <a:pt x="11811" y="105161"/>
                  </a:lnTo>
                  <a:lnTo>
                    <a:pt x="37693" y="105161"/>
                  </a:lnTo>
                  <a:lnTo>
                    <a:pt x="36195" y="100970"/>
                  </a:lnTo>
                  <a:lnTo>
                    <a:pt x="35814" y="96398"/>
                  </a:lnTo>
                  <a:lnTo>
                    <a:pt x="36449" y="93858"/>
                  </a:lnTo>
                  <a:lnTo>
                    <a:pt x="37846" y="91953"/>
                  </a:lnTo>
                  <a:lnTo>
                    <a:pt x="39116" y="89921"/>
                  </a:lnTo>
                  <a:lnTo>
                    <a:pt x="42291" y="87508"/>
                  </a:lnTo>
                  <a:lnTo>
                    <a:pt x="47371" y="84714"/>
                  </a:lnTo>
                  <a:lnTo>
                    <a:pt x="46482" y="80904"/>
                  </a:lnTo>
                  <a:close/>
                </a:path>
                <a:path w="278129" h="224790">
                  <a:moveTo>
                    <a:pt x="105664" y="48773"/>
                  </a:moveTo>
                  <a:lnTo>
                    <a:pt x="70104" y="68077"/>
                  </a:lnTo>
                  <a:lnTo>
                    <a:pt x="70866" y="71887"/>
                  </a:lnTo>
                  <a:lnTo>
                    <a:pt x="74676" y="70109"/>
                  </a:lnTo>
                  <a:lnTo>
                    <a:pt x="77470" y="69474"/>
                  </a:lnTo>
                  <a:lnTo>
                    <a:pt x="94979" y="69474"/>
                  </a:lnTo>
                  <a:lnTo>
                    <a:pt x="96266" y="65029"/>
                  </a:lnTo>
                  <a:lnTo>
                    <a:pt x="98298" y="60965"/>
                  </a:lnTo>
                  <a:lnTo>
                    <a:pt x="101854" y="56012"/>
                  </a:lnTo>
                  <a:lnTo>
                    <a:pt x="103759" y="54234"/>
                  </a:lnTo>
                  <a:lnTo>
                    <a:pt x="106553" y="52456"/>
                  </a:lnTo>
                  <a:lnTo>
                    <a:pt x="105664" y="48773"/>
                  </a:lnTo>
                  <a:close/>
                </a:path>
                <a:path w="278129" h="224790">
                  <a:moveTo>
                    <a:pt x="138176" y="164724"/>
                  </a:moveTo>
                  <a:lnTo>
                    <a:pt x="127508" y="175011"/>
                  </a:lnTo>
                  <a:lnTo>
                    <a:pt x="127762" y="177551"/>
                  </a:lnTo>
                  <a:lnTo>
                    <a:pt x="129159" y="179964"/>
                  </a:lnTo>
                  <a:lnTo>
                    <a:pt x="130429" y="182377"/>
                  </a:lnTo>
                  <a:lnTo>
                    <a:pt x="132461" y="184028"/>
                  </a:lnTo>
                  <a:lnTo>
                    <a:pt x="135001" y="184790"/>
                  </a:lnTo>
                  <a:lnTo>
                    <a:pt x="137668" y="185552"/>
                  </a:lnTo>
                  <a:lnTo>
                    <a:pt x="140208" y="185298"/>
                  </a:lnTo>
                  <a:lnTo>
                    <a:pt x="142621" y="183901"/>
                  </a:lnTo>
                  <a:lnTo>
                    <a:pt x="145161" y="182631"/>
                  </a:lnTo>
                  <a:lnTo>
                    <a:pt x="146685" y="180599"/>
                  </a:lnTo>
                  <a:lnTo>
                    <a:pt x="147688" y="177551"/>
                  </a:lnTo>
                  <a:lnTo>
                    <a:pt x="148336" y="175392"/>
                  </a:lnTo>
                  <a:lnTo>
                    <a:pt x="148082" y="172725"/>
                  </a:lnTo>
                  <a:lnTo>
                    <a:pt x="146812" y="170312"/>
                  </a:lnTo>
                  <a:lnTo>
                    <a:pt x="145415" y="167899"/>
                  </a:lnTo>
                  <a:lnTo>
                    <a:pt x="143383" y="166375"/>
                  </a:lnTo>
                  <a:lnTo>
                    <a:pt x="140843" y="165486"/>
                  </a:lnTo>
                  <a:lnTo>
                    <a:pt x="138176" y="164724"/>
                  </a:lnTo>
                  <a:close/>
                </a:path>
                <a:path w="278129" h="224790">
                  <a:moveTo>
                    <a:pt x="170460" y="32771"/>
                  </a:moveTo>
                  <a:lnTo>
                    <a:pt x="145161" y="32771"/>
                  </a:lnTo>
                  <a:lnTo>
                    <a:pt x="147574" y="33152"/>
                  </a:lnTo>
                  <a:lnTo>
                    <a:pt x="149860" y="33660"/>
                  </a:lnTo>
                  <a:lnTo>
                    <a:pt x="177673" y="143642"/>
                  </a:lnTo>
                  <a:lnTo>
                    <a:pt x="178308" y="150881"/>
                  </a:lnTo>
                  <a:lnTo>
                    <a:pt x="175768" y="157739"/>
                  </a:lnTo>
                  <a:lnTo>
                    <a:pt x="172085" y="161168"/>
                  </a:lnTo>
                  <a:lnTo>
                    <a:pt x="165862" y="164470"/>
                  </a:lnTo>
                  <a:lnTo>
                    <a:pt x="166751" y="168280"/>
                  </a:lnTo>
                  <a:lnTo>
                    <a:pt x="212789" y="143134"/>
                  </a:lnTo>
                  <a:lnTo>
                    <a:pt x="202437" y="143134"/>
                  </a:lnTo>
                  <a:lnTo>
                    <a:pt x="200152" y="142753"/>
                  </a:lnTo>
                  <a:lnTo>
                    <a:pt x="197993" y="142499"/>
                  </a:lnTo>
                  <a:lnTo>
                    <a:pt x="196342" y="141356"/>
                  </a:lnTo>
                  <a:lnTo>
                    <a:pt x="195326" y="139451"/>
                  </a:lnTo>
                  <a:lnTo>
                    <a:pt x="193929" y="137038"/>
                  </a:lnTo>
                  <a:lnTo>
                    <a:pt x="192278" y="131450"/>
                  </a:lnTo>
                  <a:lnTo>
                    <a:pt x="190373" y="122560"/>
                  </a:lnTo>
                  <a:lnTo>
                    <a:pt x="182245" y="85349"/>
                  </a:lnTo>
                  <a:lnTo>
                    <a:pt x="191643" y="82682"/>
                  </a:lnTo>
                  <a:lnTo>
                    <a:pt x="199136" y="79888"/>
                  </a:lnTo>
                  <a:lnTo>
                    <a:pt x="200798" y="78999"/>
                  </a:lnTo>
                  <a:lnTo>
                    <a:pt x="180721" y="78999"/>
                  </a:lnTo>
                  <a:lnTo>
                    <a:pt x="170460" y="32771"/>
                  </a:lnTo>
                  <a:close/>
                </a:path>
                <a:path w="278129" h="224790">
                  <a:moveTo>
                    <a:pt x="212598" y="139070"/>
                  </a:moveTo>
                  <a:lnTo>
                    <a:pt x="206502" y="141864"/>
                  </a:lnTo>
                  <a:lnTo>
                    <a:pt x="202437" y="143134"/>
                  </a:lnTo>
                  <a:lnTo>
                    <a:pt x="212789" y="143134"/>
                  </a:lnTo>
                  <a:lnTo>
                    <a:pt x="213487" y="142753"/>
                  </a:lnTo>
                  <a:lnTo>
                    <a:pt x="212598" y="139070"/>
                  </a:lnTo>
                  <a:close/>
                </a:path>
                <a:path w="278129" h="224790">
                  <a:moveTo>
                    <a:pt x="229400" y="10165"/>
                  </a:moveTo>
                  <a:lnTo>
                    <a:pt x="195834" y="10165"/>
                  </a:lnTo>
                  <a:lnTo>
                    <a:pt x="201295" y="11562"/>
                  </a:lnTo>
                  <a:lnTo>
                    <a:pt x="206756" y="13086"/>
                  </a:lnTo>
                  <a:lnTo>
                    <a:pt x="211074" y="16769"/>
                  </a:lnTo>
                  <a:lnTo>
                    <a:pt x="214249" y="22611"/>
                  </a:lnTo>
                  <a:lnTo>
                    <a:pt x="217424" y="28199"/>
                  </a:lnTo>
                  <a:lnTo>
                    <a:pt x="218649" y="33660"/>
                  </a:lnTo>
                  <a:lnTo>
                    <a:pt x="218694" y="48011"/>
                  </a:lnTo>
                  <a:lnTo>
                    <a:pt x="216789" y="54107"/>
                  </a:lnTo>
                  <a:lnTo>
                    <a:pt x="212979" y="59568"/>
                  </a:lnTo>
                  <a:lnTo>
                    <a:pt x="209296" y="65029"/>
                  </a:lnTo>
                  <a:lnTo>
                    <a:pt x="204216" y="69474"/>
                  </a:lnTo>
                  <a:lnTo>
                    <a:pt x="193929" y="75062"/>
                  </a:lnTo>
                  <a:lnTo>
                    <a:pt x="188214" y="77094"/>
                  </a:lnTo>
                  <a:lnTo>
                    <a:pt x="180721" y="78999"/>
                  </a:lnTo>
                  <a:lnTo>
                    <a:pt x="200798" y="78999"/>
                  </a:lnTo>
                  <a:lnTo>
                    <a:pt x="231775" y="50678"/>
                  </a:lnTo>
                  <a:lnTo>
                    <a:pt x="236474" y="27691"/>
                  </a:lnTo>
                  <a:lnTo>
                    <a:pt x="235204" y="20833"/>
                  </a:lnTo>
                  <a:lnTo>
                    <a:pt x="232029" y="14864"/>
                  </a:lnTo>
                  <a:lnTo>
                    <a:pt x="229400" y="10165"/>
                  </a:lnTo>
                  <a:close/>
                </a:path>
                <a:path w="278129" h="224790">
                  <a:moveTo>
                    <a:pt x="205495" y="0"/>
                  </a:moveTo>
                  <a:lnTo>
                    <a:pt x="197913" y="942"/>
                  </a:lnTo>
                  <a:lnTo>
                    <a:pt x="189736" y="3480"/>
                  </a:lnTo>
                  <a:lnTo>
                    <a:pt x="180975" y="7625"/>
                  </a:lnTo>
                  <a:lnTo>
                    <a:pt x="134493" y="32898"/>
                  </a:lnTo>
                  <a:lnTo>
                    <a:pt x="135255" y="36708"/>
                  </a:lnTo>
                  <a:lnTo>
                    <a:pt x="141097" y="33914"/>
                  </a:lnTo>
                  <a:lnTo>
                    <a:pt x="145161" y="32771"/>
                  </a:lnTo>
                  <a:lnTo>
                    <a:pt x="170460" y="32771"/>
                  </a:lnTo>
                  <a:lnTo>
                    <a:pt x="168656" y="24643"/>
                  </a:lnTo>
                  <a:lnTo>
                    <a:pt x="173736" y="20706"/>
                  </a:lnTo>
                  <a:lnTo>
                    <a:pt x="178308" y="17531"/>
                  </a:lnTo>
                  <a:lnTo>
                    <a:pt x="189484" y="11435"/>
                  </a:lnTo>
                  <a:lnTo>
                    <a:pt x="195834" y="10165"/>
                  </a:lnTo>
                  <a:lnTo>
                    <a:pt x="229400" y="10165"/>
                  </a:lnTo>
                  <a:lnTo>
                    <a:pt x="227837" y="7371"/>
                  </a:lnTo>
                  <a:lnTo>
                    <a:pt x="221361" y="2545"/>
                  </a:lnTo>
                  <a:lnTo>
                    <a:pt x="212471" y="640"/>
                  </a:lnTo>
                  <a:lnTo>
                    <a:pt x="205495" y="0"/>
                  </a:lnTo>
                  <a:close/>
                </a:path>
                <a:path w="278129" h="224790">
                  <a:moveTo>
                    <a:pt x="267970" y="93985"/>
                  </a:moveTo>
                  <a:lnTo>
                    <a:pt x="265430" y="94239"/>
                  </a:lnTo>
                  <a:lnTo>
                    <a:pt x="262890" y="95636"/>
                  </a:lnTo>
                  <a:lnTo>
                    <a:pt x="260477" y="96906"/>
                  </a:lnTo>
                  <a:lnTo>
                    <a:pt x="258826" y="98938"/>
                  </a:lnTo>
                  <a:lnTo>
                    <a:pt x="257302" y="104272"/>
                  </a:lnTo>
                  <a:lnTo>
                    <a:pt x="257556" y="106812"/>
                  </a:lnTo>
                  <a:lnTo>
                    <a:pt x="258953" y="109225"/>
                  </a:lnTo>
                  <a:lnTo>
                    <a:pt x="260223" y="111638"/>
                  </a:lnTo>
                  <a:lnTo>
                    <a:pt x="262255" y="113289"/>
                  </a:lnTo>
                  <a:lnTo>
                    <a:pt x="264795" y="114051"/>
                  </a:lnTo>
                  <a:lnTo>
                    <a:pt x="267462" y="114813"/>
                  </a:lnTo>
                  <a:lnTo>
                    <a:pt x="270002" y="114559"/>
                  </a:lnTo>
                  <a:lnTo>
                    <a:pt x="272415" y="113162"/>
                  </a:lnTo>
                  <a:lnTo>
                    <a:pt x="274828" y="111892"/>
                  </a:lnTo>
                  <a:lnTo>
                    <a:pt x="276479" y="109860"/>
                  </a:lnTo>
                  <a:lnTo>
                    <a:pt x="277368" y="107193"/>
                  </a:lnTo>
                  <a:lnTo>
                    <a:pt x="278130" y="104526"/>
                  </a:lnTo>
                  <a:lnTo>
                    <a:pt x="277876" y="101986"/>
                  </a:lnTo>
                  <a:lnTo>
                    <a:pt x="276479" y="99573"/>
                  </a:lnTo>
                  <a:lnTo>
                    <a:pt x="275209" y="97160"/>
                  </a:lnTo>
                  <a:lnTo>
                    <a:pt x="273177" y="95509"/>
                  </a:lnTo>
                  <a:lnTo>
                    <a:pt x="270637" y="94747"/>
                  </a:lnTo>
                  <a:lnTo>
                    <a:pt x="267970" y="9398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7214333" y="3322298"/>
              <a:ext cx="346889" cy="17296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6137020" y="829945"/>
              <a:ext cx="1899285" cy="2002155"/>
            </a:xfrm>
            <a:custGeom>
              <a:avLst/>
              <a:gdLst/>
              <a:ahLst/>
              <a:cxnLst/>
              <a:rect l="l" t="t" r="r" b="b"/>
              <a:pathLst>
                <a:path w="1899284" h="2002155">
                  <a:moveTo>
                    <a:pt x="22605" y="1708784"/>
                  </a:moveTo>
                  <a:lnTo>
                    <a:pt x="498348" y="2002027"/>
                  </a:lnTo>
                </a:path>
                <a:path w="1899284" h="2002155">
                  <a:moveTo>
                    <a:pt x="627506" y="1274826"/>
                  </a:moveTo>
                  <a:lnTo>
                    <a:pt x="1899030" y="1943480"/>
                  </a:lnTo>
                </a:path>
                <a:path w="1899284" h="2002155">
                  <a:moveTo>
                    <a:pt x="627760" y="0"/>
                  </a:moveTo>
                  <a:lnTo>
                    <a:pt x="627760" y="1273937"/>
                  </a:lnTo>
                </a:path>
                <a:path w="1899284" h="2002155">
                  <a:moveTo>
                    <a:pt x="0" y="1173988"/>
                  </a:moveTo>
                  <a:lnTo>
                    <a:pt x="0" y="170903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7" name="object 47"/>
          <p:cNvSpPr txBox="1"/>
          <p:nvPr/>
        </p:nvSpPr>
        <p:spPr>
          <a:xfrm>
            <a:off x="5953505" y="1765807"/>
            <a:ext cx="18288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a’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603872" y="586867"/>
            <a:ext cx="19621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Times New Roman"/>
                <a:cs typeface="Times New Roman"/>
              </a:rPr>
              <a:t>b’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579489" y="2730499"/>
            <a:ext cx="11557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8014843" y="2768854"/>
            <a:ext cx="12700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b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6119621" y="1313052"/>
            <a:ext cx="1004569" cy="687070"/>
          </a:xfrm>
          <a:custGeom>
            <a:avLst/>
            <a:gdLst/>
            <a:ahLst/>
            <a:cxnLst/>
            <a:rect l="l" t="t" r="r" b="b"/>
            <a:pathLst>
              <a:path w="1004570" h="687069">
                <a:moveTo>
                  <a:pt x="0" y="687070"/>
                </a:moveTo>
                <a:lnTo>
                  <a:pt x="1004443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 txBox="1"/>
          <p:nvPr/>
        </p:nvSpPr>
        <p:spPr>
          <a:xfrm>
            <a:off x="6424929" y="1422272"/>
            <a:ext cx="13843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Symbol"/>
                <a:cs typeface="Symbol"/>
              </a:rPr>
              <a:t>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6667118" y="2328036"/>
            <a:ext cx="664845" cy="467359"/>
          </a:xfrm>
          <a:custGeom>
            <a:avLst/>
            <a:gdLst/>
            <a:ahLst/>
            <a:cxnLst/>
            <a:rect l="l" t="t" r="r" b="b"/>
            <a:pathLst>
              <a:path w="664845" h="467360">
                <a:moveTo>
                  <a:pt x="0" y="467360"/>
                </a:moveTo>
                <a:lnTo>
                  <a:pt x="664463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 txBox="1"/>
          <p:nvPr/>
        </p:nvSpPr>
        <p:spPr>
          <a:xfrm>
            <a:off x="6909054" y="2568066"/>
            <a:ext cx="1092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Symbol"/>
                <a:cs typeface="Symbol"/>
              </a:rPr>
              <a:t></a:t>
            </a:r>
            <a:endParaRPr sz="1200">
              <a:latin typeface="Symbol"/>
              <a:cs typeface="Symbol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6093586" y="793495"/>
            <a:ext cx="1961514" cy="2033270"/>
            <a:chOff x="6093586" y="793495"/>
            <a:chExt cx="1961514" cy="2033270"/>
          </a:xfrm>
        </p:grpSpPr>
        <p:sp>
          <p:nvSpPr>
            <p:cNvPr id="56" name="object 56"/>
            <p:cNvSpPr/>
            <p:nvPr/>
          </p:nvSpPr>
          <p:spPr>
            <a:xfrm>
              <a:off x="6112636" y="812545"/>
              <a:ext cx="668020" cy="1207135"/>
            </a:xfrm>
            <a:custGeom>
              <a:avLst/>
              <a:gdLst/>
              <a:ahLst/>
              <a:cxnLst/>
              <a:rect l="l" t="t" r="r" b="b"/>
              <a:pathLst>
                <a:path w="668020" h="1207135">
                  <a:moveTo>
                    <a:pt x="667892" y="0"/>
                  </a:moveTo>
                  <a:lnTo>
                    <a:pt x="0" y="1206753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6209792" y="1247266"/>
              <a:ext cx="194945" cy="257175"/>
            </a:xfrm>
            <a:custGeom>
              <a:avLst/>
              <a:gdLst/>
              <a:ahLst/>
              <a:cxnLst/>
              <a:rect l="l" t="t" r="r" b="b"/>
              <a:pathLst>
                <a:path w="194945" h="257175">
                  <a:moveTo>
                    <a:pt x="98552" y="213614"/>
                  </a:moveTo>
                  <a:lnTo>
                    <a:pt x="96520" y="211455"/>
                  </a:lnTo>
                  <a:lnTo>
                    <a:pt x="94361" y="215011"/>
                  </a:lnTo>
                  <a:lnTo>
                    <a:pt x="92710" y="217297"/>
                  </a:lnTo>
                  <a:lnTo>
                    <a:pt x="90170" y="219329"/>
                  </a:lnTo>
                  <a:lnTo>
                    <a:pt x="89027" y="219837"/>
                  </a:lnTo>
                  <a:lnTo>
                    <a:pt x="87757" y="219964"/>
                  </a:lnTo>
                  <a:lnTo>
                    <a:pt x="86614" y="219964"/>
                  </a:lnTo>
                  <a:lnTo>
                    <a:pt x="85217" y="219583"/>
                  </a:lnTo>
                  <a:lnTo>
                    <a:pt x="83820" y="218694"/>
                  </a:lnTo>
                  <a:lnTo>
                    <a:pt x="82677" y="218186"/>
                  </a:lnTo>
                  <a:lnTo>
                    <a:pt x="80772" y="216535"/>
                  </a:lnTo>
                  <a:lnTo>
                    <a:pt x="76200" y="211836"/>
                  </a:lnTo>
                  <a:lnTo>
                    <a:pt x="53721" y="188087"/>
                  </a:lnTo>
                  <a:lnTo>
                    <a:pt x="56159" y="184023"/>
                  </a:lnTo>
                  <a:lnTo>
                    <a:pt x="58381" y="180340"/>
                  </a:lnTo>
                  <a:lnTo>
                    <a:pt x="61468" y="176022"/>
                  </a:lnTo>
                  <a:lnTo>
                    <a:pt x="63119" y="174625"/>
                  </a:lnTo>
                  <a:lnTo>
                    <a:pt x="64643" y="173228"/>
                  </a:lnTo>
                  <a:lnTo>
                    <a:pt x="66548" y="172466"/>
                  </a:lnTo>
                  <a:lnTo>
                    <a:pt x="70993" y="172212"/>
                  </a:lnTo>
                  <a:lnTo>
                    <a:pt x="73406" y="172847"/>
                  </a:lnTo>
                  <a:lnTo>
                    <a:pt x="76073" y="174371"/>
                  </a:lnTo>
                  <a:lnTo>
                    <a:pt x="77343" y="175133"/>
                  </a:lnTo>
                  <a:lnTo>
                    <a:pt x="78994" y="176403"/>
                  </a:lnTo>
                  <a:lnTo>
                    <a:pt x="81026" y="178181"/>
                  </a:lnTo>
                  <a:lnTo>
                    <a:pt x="82550" y="175641"/>
                  </a:lnTo>
                  <a:lnTo>
                    <a:pt x="79286" y="172212"/>
                  </a:lnTo>
                  <a:lnTo>
                    <a:pt x="53975" y="145542"/>
                  </a:lnTo>
                  <a:lnTo>
                    <a:pt x="52578" y="148082"/>
                  </a:lnTo>
                  <a:lnTo>
                    <a:pt x="55245" y="152019"/>
                  </a:lnTo>
                  <a:lnTo>
                    <a:pt x="56769" y="155829"/>
                  </a:lnTo>
                  <a:lnTo>
                    <a:pt x="57277" y="159639"/>
                  </a:lnTo>
                  <a:lnTo>
                    <a:pt x="57912" y="163449"/>
                  </a:lnTo>
                  <a:lnTo>
                    <a:pt x="57531" y="167132"/>
                  </a:lnTo>
                  <a:lnTo>
                    <a:pt x="56261" y="170815"/>
                  </a:lnTo>
                  <a:lnTo>
                    <a:pt x="55626" y="172974"/>
                  </a:lnTo>
                  <a:lnTo>
                    <a:pt x="53263" y="177546"/>
                  </a:lnTo>
                  <a:lnTo>
                    <a:pt x="49657" y="184023"/>
                  </a:lnTo>
                  <a:lnTo>
                    <a:pt x="42799" y="176784"/>
                  </a:lnTo>
                  <a:lnTo>
                    <a:pt x="22352" y="155194"/>
                  </a:lnTo>
                  <a:lnTo>
                    <a:pt x="28829" y="144145"/>
                  </a:lnTo>
                  <a:lnTo>
                    <a:pt x="32385" y="137922"/>
                  </a:lnTo>
                  <a:lnTo>
                    <a:pt x="35687" y="133731"/>
                  </a:lnTo>
                  <a:lnTo>
                    <a:pt x="38735" y="131699"/>
                  </a:lnTo>
                  <a:lnTo>
                    <a:pt x="41656" y="129540"/>
                  </a:lnTo>
                  <a:lnTo>
                    <a:pt x="44704" y="128524"/>
                  </a:lnTo>
                  <a:lnTo>
                    <a:pt x="50800" y="128778"/>
                  </a:lnTo>
                  <a:lnTo>
                    <a:pt x="54864" y="130175"/>
                  </a:lnTo>
                  <a:lnTo>
                    <a:pt x="59817" y="132715"/>
                  </a:lnTo>
                  <a:lnTo>
                    <a:pt x="61214" y="130302"/>
                  </a:lnTo>
                  <a:lnTo>
                    <a:pt x="59410" y="128524"/>
                  </a:lnTo>
                  <a:lnTo>
                    <a:pt x="41656" y="110998"/>
                  </a:lnTo>
                  <a:lnTo>
                    <a:pt x="0" y="182245"/>
                  </a:lnTo>
                  <a:lnTo>
                    <a:pt x="1905" y="184277"/>
                  </a:lnTo>
                  <a:lnTo>
                    <a:pt x="4445" y="180340"/>
                  </a:lnTo>
                  <a:lnTo>
                    <a:pt x="6604" y="178054"/>
                  </a:lnTo>
                  <a:lnTo>
                    <a:pt x="10160" y="176784"/>
                  </a:lnTo>
                  <a:lnTo>
                    <a:pt x="11938" y="176784"/>
                  </a:lnTo>
                  <a:lnTo>
                    <a:pt x="66929" y="233172"/>
                  </a:lnTo>
                  <a:lnTo>
                    <a:pt x="74549" y="247269"/>
                  </a:lnTo>
                  <a:lnTo>
                    <a:pt x="73533" y="250825"/>
                  </a:lnTo>
                  <a:lnTo>
                    <a:pt x="71120" y="255016"/>
                  </a:lnTo>
                  <a:lnTo>
                    <a:pt x="73025" y="257048"/>
                  </a:lnTo>
                  <a:lnTo>
                    <a:pt x="94818" y="219964"/>
                  </a:lnTo>
                  <a:lnTo>
                    <a:pt x="98552" y="213614"/>
                  </a:lnTo>
                  <a:close/>
                </a:path>
                <a:path w="194945" h="257175">
                  <a:moveTo>
                    <a:pt x="123634" y="171958"/>
                  </a:moveTo>
                  <a:lnTo>
                    <a:pt x="122897" y="168910"/>
                  </a:lnTo>
                  <a:lnTo>
                    <a:pt x="122047" y="165735"/>
                  </a:lnTo>
                  <a:lnTo>
                    <a:pt x="120142" y="163195"/>
                  </a:lnTo>
                  <a:lnTo>
                    <a:pt x="117221" y="161544"/>
                  </a:lnTo>
                  <a:lnTo>
                    <a:pt x="114300" y="159766"/>
                  </a:lnTo>
                  <a:lnTo>
                    <a:pt x="111252" y="159385"/>
                  </a:lnTo>
                  <a:lnTo>
                    <a:pt x="107950" y="160274"/>
                  </a:lnTo>
                  <a:lnTo>
                    <a:pt x="104775" y="161036"/>
                  </a:lnTo>
                  <a:lnTo>
                    <a:pt x="98539" y="172466"/>
                  </a:lnTo>
                  <a:lnTo>
                    <a:pt x="99187" y="175260"/>
                  </a:lnTo>
                  <a:lnTo>
                    <a:pt x="100076" y="178435"/>
                  </a:lnTo>
                  <a:lnTo>
                    <a:pt x="101981" y="180975"/>
                  </a:lnTo>
                  <a:lnTo>
                    <a:pt x="104902" y="182626"/>
                  </a:lnTo>
                  <a:lnTo>
                    <a:pt x="107823" y="184404"/>
                  </a:lnTo>
                  <a:lnTo>
                    <a:pt x="110871" y="184785"/>
                  </a:lnTo>
                  <a:lnTo>
                    <a:pt x="114173" y="183896"/>
                  </a:lnTo>
                  <a:lnTo>
                    <a:pt x="117348" y="183134"/>
                  </a:lnTo>
                  <a:lnTo>
                    <a:pt x="119888" y="181229"/>
                  </a:lnTo>
                  <a:lnTo>
                    <a:pt x="121691" y="178054"/>
                  </a:lnTo>
                  <a:lnTo>
                    <a:pt x="123317" y="175387"/>
                  </a:lnTo>
                  <a:lnTo>
                    <a:pt x="123571" y="173228"/>
                  </a:lnTo>
                  <a:lnTo>
                    <a:pt x="123634" y="171958"/>
                  </a:lnTo>
                  <a:close/>
                </a:path>
                <a:path w="194945" h="257175">
                  <a:moveTo>
                    <a:pt x="149606" y="130937"/>
                  </a:moveTo>
                  <a:lnTo>
                    <a:pt x="138404" y="98298"/>
                  </a:lnTo>
                  <a:lnTo>
                    <a:pt x="112090" y="21590"/>
                  </a:lnTo>
                  <a:lnTo>
                    <a:pt x="109855" y="15113"/>
                  </a:lnTo>
                  <a:lnTo>
                    <a:pt x="108585" y="10541"/>
                  </a:lnTo>
                  <a:lnTo>
                    <a:pt x="107950" y="5969"/>
                  </a:lnTo>
                  <a:lnTo>
                    <a:pt x="108204" y="3810"/>
                  </a:lnTo>
                  <a:lnTo>
                    <a:pt x="108966" y="1397"/>
                  </a:lnTo>
                  <a:lnTo>
                    <a:pt x="106553" y="0"/>
                  </a:lnTo>
                  <a:lnTo>
                    <a:pt x="92456" y="24130"/>
                  </a:lnTo>
                  <a:lnTo>
                    <a:pt x="94361" y="26416"/>
                  </a:lnTo>
                  <a:lnTo>
                    <a:pt x="96266" y="24003"/>
                  </a:lnTo>
                  <a:lnTo>
                    <a:pt x="98044" y="22479"/>
                  </a:lnTo>
                  <a:lnTo>
                    <a:pt x="99441" y="22098"/>
                  </a:lnTo>
                  <a:lnTo>
                    <a:pt x="100711" y="21590"/>
                  </a:lnTo>
                  <a:lnTo>
                    <a:pt x="101981" y="21717"/>
                  </a:lnTo>
                  <a:lnTo>
                    <a:pt x="132715" y="98298"/>
                  </a:lnTo>
                  <a:lnTo>
                    <a:pt x="108153" y="82423"/>
                  </a:lnTo>
                  <a:lnTo>
                    <a:pt x="82677" y="65913"/>
                  </a:lnTo>
                  <a:lnTo>
                    <a:pt x="79375" y="62738"/>
                  </a:lnTo>
                  <a:lnTo>
                    <a:pt x="78359" y="60071"/>
                  </a:lnTo>
                  <a:lnTo>
                    <a:pt x="77470" y="57277"/>
                  </a:lnTo>
                  <a:lnTo>
                    <a:pt x="77978" y="54356"/>
                  </a:lnTo>
                  <a:lnTo>
                    <a:pt x="79756" y="51308"/>
                  </a:lnTo>
                  <a:lnTo>
                    <a:pt x="77724" y="49149"/>
                  </a:lnTo>
                  <a:lnTo>
                    <a:pt x="56388" y="85852"/>
                  </a:lnTo>
                  <a:lnTo>
                    <a:pt x="58293" y="88011"/>
                  </a:lnTo>
                  <a:lnTo>
                    <a:pt x="60325" y="85090"/>
                  </a:lnTo>
                  <a:lnTo>
                    <a:pt x="62103" y="83312"/>
                  </a:lnTo>
                  <a:lnTo>
                    <a:pt x="63881" y="82931"/>
                  </a:lnTo>
                  <a:lnTo>
                    <a:pt x="65659" y="82423"/>
                  </a:lnTo>
                  <a:lnTo>
                    <a:pt x="67818" y="82804"/>
                  </a:lnTo>
                  <a:lnTo>
                    <a:pt x="70104" y="84201"/>
                  </a:lnTo>
                  <a:lnTo>
                    <a:pt x="70358" y="84328"/>
                  </a:lnTo>
                  <a:lnTo>
                    <a:pt x="72517" y="85725"/>
                  </a:lnTo>
                  <a:lnTo>
                    <a:pt x="76708" y="88265"/>
                  </a:lnTo>
                  <a:lnTo>
                    <a:pt x="147828" y="133731"/>
                  </a:lnTo>
                  <a:lnTo>
                    <a:pt x="149606" y="130937"/>
                  </a:lnTo>
                  <a:close/>
                </a:path>
                <a:path w="194945" h="257175">
                  <a:moveTo>
                    <a:pt x="194564" y="51562"/>
                  </a:moveTo>
                  <a:lnTo>
                    <a:pt x="192532" y="43815"/>
                  </a:lnTo>
                  <a:lnTo>
                    <a:pt x="190373" y="41021"/>
                  </a:lnTo>
                  <a:lnTo>
                    <a:pt x="183515" y="36957"/>
                  </a:lnTo>
                  <a:lnTo>
                    <a:pt x="179959" y="36449"/>
                  </a:lnTo>
                  <a:lnTo>
                    <a:pt x="172339" y="38481"/>
                  </a:lnTo>
                  <a:lnTo>
                    <a:pt x="169418" y="40640"/>
                  </a:lnTo>
                  <a:lnTo>
                    <a:pt x="165354" y="47625"/>
                  </a:lnTo>
                  <a:lnTo>
                    <a:pt x="164846" y="51181"/>
                  </a:lnTo>
                  <a:lnTo>
                    <a:pt x="166878" y="58801"/>
                  </a:lnTo>
                  <a:lnTo>
                    <a:pt x="169037" y="61722"/>
                  </a:lnTo>
                  <a:lnTo>
                    <a:pt x="175895" y="65659"/>
                  </a:lnTo>
                  <a:lnTo>
                    <a:pt x="179451" y="66167"/>
                  </a:lnTo>
                  <a:lnTo>
                    <a:pt x="187071" y="64135"/>
                  </a:lnTo>
                  <a:lnTo>
                    <a:pt x="189992" y="61976"/>
                  </a:lnTo>
                  <a:lnTo>
                    <a:pt x="194056" y="55118"/>
                  </a:lnTo>
                  <a:lnTo>
                    <a:pt x="194564" y="515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6644512" y="2807588"/>
              <a:ext cx="1391920" cy="0"/>
            </a:xfrm>
            <a:custGeom>
              <a:avLst/>
              <a:gdLst/>
              <a:ahLst/>
              <a:cxnLst/>
              <a:rect l="l" t="t" r="r" b="b"/>
              <a:pathLst>
                <a:path w="1391920" h="0">
                  <a:moveTo>
                    <a:pt x="0" y="0"/>
                  </a:moveTo>
                  <a:lnTo>
                    <a:pt x="1391538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9" name="object 59"/>
          <p:cNvSpPr txBox="1"/>
          <p:nvPr/>
        </p:nvSpPr>
        <p:spPr>
          <a:xfrm>
            <a:off x="7273543" y="2864611"/>
            <a:ext cx="2603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10" b="1" i="1">
                <a:latin typeface="Times New Roman"/>
                <a:cs typeface="Times New Roman"/>
              </a:rPr>
              <a:t>T</a:t>
            </a:r>
            <a:r>
              <a:rPr dirty="0" sz="1200" b="1" i="1">
                <a:latin typeface="Times New Roman"/>
                <a:cs typeface="Times New Roman"/>
              </a:rPr>
              <a:t>.</a:t>
            </a:r>
            <a:r>
              <a:rPr dirty="0" sz="1200" spc="-180" b="1" i="1">
                <a:latin typeface="Times New Roman"/>
                <a:cs typeface="Times New Roman"/>
              </a:rPr>
              <a:t>V</a:t>
            </a:r>
            <a:r>
              <a:rPr dirty="0" sz="1200" b="1" i="1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6119114" y="303149"/>
            <a:ext cx="2986405" cy="2529205"/>
            <a:chOff x="6119114" y="303149"/>
            <a:chExt cx="2986405" cy="2529205"/>
          </a:xfrm>
        </p:grpSpPr>
        <p:sp>
          <p:nvSpPr>
            <p:cNvPr id="61" name="object 61"/>
            <p:cNvSpPr/>
            <p:nvPr/>
          </p:nvSpPr>
          <p:spPr>
            <a:xfrm>
              <a:off x="7677023" y="303148"/>
              <a:ext cx="1428750" cy="1970405"/>
            </a:xfrm>
            <a:custGeom>
              <a:avLst/>
              <a:gdLst/>
              <a:ahLst/>
              <a:cxnLst/>
              <a:rect l="l" t="t" r="r" b="b"/>
              <a:pathLst>
                <a:path w="1428750" h="1970405">
                  <a:moveTo>
                    <a:pt x="76200" y="459232"/>
                  </a:moveTo>
                  <a:lnTo>
                    <a:pt x="47625" y="459232"/>
                  </a:lnTo>
                  <a:lnTo>
                    <a:pt x="47625" y="0"/>
                  </a:lnTo>
                  <a:lnTo>
                    <a:pt x="28575" y="0"/>
                  </a:lnTo>
                  <a:lnTo>
                    <a:pt x="28575" y="459232"/>
                  </a:lnTo>
                  <a:lnTo>
                    <a:pt x="0" y="459232"/>
                  </a:lnTo>
                  <a:lnTo>
                    <a:pt x="38100" y="535432"/>
                  </a:lnTo>
                  <a:lnTo>
                    <a:pt x="69850" y="471932"/>
                  </a:lnTo>
                  <a:lnTo>
                    <a:pt x="76200" y="459232"/>
                  </a:lnTo>
                  <a:close/>
                </a:path>
                <a:path w="1428750" h="1970405">
                  <a:moveTo>
                    <a:pt x="1049528" y="1618361"/>
                  </a:moveTo>
                  <a:lnTo>
                    <a:pt x="1007681" y="1598295"/>
                  </a:lnTo>
                  <a:lnTo>
                    <a:pt x="959485" y="1575181"/>
                  </a:lnTo>
                  <a:lnTo>
                    <a:pt x="957961" y="1578483"/>
                  </a:lnTo>
                  <a:lnTo>
                    <a:pt x="971296" y="1590421"/>
                  </a:lnTo>
                  <a:lnTo>
                    <a:pt x="971169" y="1592199"/>
                  </a:lnTo>
                  <a:lnTo>
                    <a:pt x="971042" y="1594612"/>
                  </a:lnTo>
                  <a:lnTo>
                    <a:pt x="969518" y="1598803"/>
                  </a:lnTo>
                  <a:lnTo>
                    <a:pt x="966470" y="1604899"/>
                  </a:lnTo>
                  <a:lnTo>
                    <a:pt x="928370" y="1684401"/>
                  </a:lnTo>
                  <a:lnTo>
                    <a:pt x="925449" y="1690370"/>
                  </a:lnTo>
                  <a:lnTo>
                    <a:pt x="922528" y="1694561"/>
                  </a:lnTo>
                  <a:lnTo>
                    <a:pt x="920242" y="1695831"/>
                  </a:lnTo>
                  <a:lnTo>
                    <a:pt x="916559" y="1697609"/>
                  </a:lnTo>
                  <a:lnTo>
                    <a:pt x="912241" y="1697355"/>
                  </a:lnTo>
                  <a:lnTo>
                    <a:pt x="907288" y="1694942"/>
                  </a:lnTo>
                  <a:lnTo>
                    <a:pt x="902970" y="1692910"/>
                  </a:lnTo>
                  <a:lnTo>
                    <a:pt x="901446" y="1696212"/>
                  </a:lnTo>
                  <a:lnTo>
                    <a:pt x="953262" y="1721104"/>
                  </a:lnTo>
                  <a:lnTo>
                    <a:pt x="954913" y="1717802"/>
                  </a:lnTo>
                  <a:lnTo>
                    <a:pt x="950595" y="1715643"/>
                  </a:lnTo>
                  <a:lnTo>
                    <a:pt x="947674" y="1714373"/>
                  </a:lnTo>
                  <a:lnTo>
                    <a:pt x="945261" y="1712341"/>
                  </a:lnTo>
                  <a:lnTo>
                    <a:pt x="943356" y="1709674"/>
                  </a:lnTo>
                  <a:lnTo>
                    <a:pt x="941959" y="1707642"/>
                  </a:lnTo>
                  <a:lnTo>
                    <a:pt x="941324" y="1705737"/>
                  </a:lnTo>
                  <a:lnTo>
                    <a:pt x="941451" y="1703959"/>
                  </a:lnTo>
                  <a:lnTo>
                    <a:pt x="941578" y="1701673"/>
                  </a:lnTo>
                  <a:lnTo>
                    <a:pt x="943178" y="1697609"/>
                  </a:lnTo>
                  <a:lnTo>
                    <a:pt x="946746" y="1689989"/>
                  </a:lnTo>
                  <a:lnTo>
                    <a:pt x="964311" y="1653286"/>
                  </a:lnTo>
                  <a:lnTo>
                    <a:pt x="986409" y="1663827"/>
                  </a:lnTo>
                  <a:lnTo>
                    <a:pt x="990473" y="1665859"/>
                  </a:lnTo>
                  <a:lnTo>
                    <a:pt x="993267" y="1667764"/>
                  </a:lnTo>
                  <a:lnTo>
                    <a:pt x="994791" y="1669923"/>
                  </a:lnTo>
                  <a:lnTo>
                    <a:pt x="996315" y="1671955"/>
                  </a:lnTo>
                  <a:lnTo>
                    <a:pt x="997077" y="1674368"/>
                  </a:lnTo>
                  <a:lnTo>
                    <a:pt x="997331" y="1679956"/>
                  </a:lnTo>
                  <a:lnTo>
                    <a:pt x="996315" y="1683639"/>
                  </a:lnTo>
                  <a:lnTo>
                    <a:pt x="994029" y="1688465"/>
                  </a:lnTo>
                  <a:lnTo>
                    <a:pt x="997331" y="1689989"/>
                  </a:lnTo>
                  <a:lnTo>
                    <a:pt x="1011999" y="1659509"/>
                  </a:lnTo>
                  <a:lnTo>
                    <a:pt x="1017016" y="1649095"/>
                  </a:lnTo>
                  <a:lnTo>
                    <a:pt x="1013714" y="1647444"/>
                  </a:lnTo>
                  <a:lnTo>
                    <a:pt x="1009777" y="1653667"/>
                  </a:lnTo>
                  <a:lnTo>
                    <a:pt x="1006094" y="1657350"/>
                  </a:lnTo>
                  <a:lnTo>
                    <a:pt x="1002665" y="1658493"/>
                  </a:lnTo>
                  <a:lnTo>
                    <a:pt x="999236" y="1659509"/>
                  </a:lnTo>
                  <a:lnTo>
                    <a:pt x="995045" y="1658874"/>
                  </a:lnTo>
                  <a:lnTo>
                    <a:pt x="983310" y="1653286"/>
                  </a:lnTo>
                  <a:lnTo>
                    <a:pt x="967867" y="1645920"/>
                  </a:lnTo>
                  <a:lnTo>
                    <a:pt x="990727" y="1598295"/>
                  </a:lnTo>
                  <a:lnTo>
                    <a:pt x="1028065" y="1616964"/>
                  </a:lnTo>
                  <a:lnTo>
                    <a:pt x="1035304" y="1629029"/>
                  </a:lnTo>
                  <a:lnTo>
                    <a:pt x="1036193" y="1632712"/>
                  </a:lnTo>
                  <a:lnTo>
                    <a:pt x="1035939" y="1637665"/>
                  </a:lnTo>
                  <a:lnTo>
                    <a:pt x="1034796" y="1644015"/>
                  </a:lnTo>
                  <a:lnTo>
                    <a:pt x="1037844" y="1645539"/>
                  </a:lnTo>
                  <a:lnTo>
                    <a:pt x="1049528" y="1618361"/>
                  </a:lnTo>
                  <a:close/>
                </a:path>
                <a:path w="1428750" h="1970405">
                  <a:moveTo>
                    <a:pt x="1110373" y="1717802"/>
                  </a:moveTo>
                  <a:lnTo>
                    <a:pt x="1093482" y="1685810"/>
                  </a:lnTo>
                  <a:lnTo>
                    <a:pt x="1093482" y="1710969"/>
                  </a:lnTo>
                  <a:lnTo>
                    <a:pt x="1092581" y="1720367"/>
                  </a:lnTo>
                  <a:lnTo>
                    <a:pt x="1072642" y="1759750"/>
                  </a:lnTo>
                  <a:lnTo>
                    <a:pt x="1056259" y="1765808"/>
                  </a:lnTo>
                  <a:lnTo>
                    <a:pt x="1050544" y="1763014"/>
                  </a:lnTo>
                  <a:lnTo>
                    <a:pt x="1042797" y="1759331"/>
                  </a:lnTo>
                  <a:lnTo>
                    <a:pt x="1038606" y="1752092"/>
                  </a:lnTo>
                  <a:lnTo>
                    <a:pt x="1038021" y="1742059"/>
                  </a:lnTo>
                  <a:lnTo>
                    <a:pt x="1038161" y="1732889"/>
                  </a:lnTo>
                  <a:lnTo>
                    <a:pt x="1053084" y="1694053"/>
                  </a:lnTo>
                  <a:lnTo>
                    <a:pt x="1057402" y="1690243"/>
                  </a:lnTo>
                  <a:lnTo>
                    <a:pt x="1061593" y="1686433"/>
                  </a:lnTo>
                  <a:lnTo>
                    <a:pt x="1065657" y="1684401"/>
                  </a:lnTo>
                  <a:lnTo>
                    <a:pt x="1069848" y="1684147"/>
                  </a:lnTo>
                  <a:lnTo>
                    <a:pt x="1073912" y="1683766"/>
                  </a:lnTo>
                  <a:lnTo>
                    <a:pt x="1093482" y="1710969"/>
                  </a:lnTo>
                  <a:lnTo>
                    <a:pt x="1093482" y="1685810"/>
                  </a:lnTo>
                  <a:lnTo>
                    <a:pt x="1090155" y="1683766"/>
                  </a:lnTo>
                  <a:lnTo>
                    <a:pt x="1086231" y="1681353"/>
                  </a:lnTo>
                  <a:lnTo>
                    <a:pt x="1079373" y="1678178"/>
                  </a:lnTo>
                  <a:lnTo>
                    <a:pt x="1072134" y="1676781"/>
                  </a:lnTo>
                  <a:lnTo>
                    <a:pt x="1056640" y="1678051"/>
                  </a:lnTo>
                  <a:lnTo>
                    <a:pt x="1049147" y="1681226"/>
                  </a:lnTo>
                  <a:lnTo>
                    <a:pt x="1022489" y="1714246"/>
                  </a:lnTo>
                  <a:lnTo>
                    <a:pt x="1020406" y="1730705"/>
                  </a:lnTo>
                  <a:lnTo>
                    <a:pt x="1021334" y="1738757"/>
                  </a:lnTo>
                  <a:lnTo>
                    <a:pt x="1051179" y="1771142"/>
                  </a:lnTo>
                  <a:lnTo>
                    <a:pt x="1058926" y="1772539"/>
                  </a:lnTo>
                  <a:lnTo>
                    <a:pt x="1066927" y="1771650"/>
                  </a:lnTo>
                  <a:lnTo>
                    <a:pt x="1074928" y="1770888"/>
                  </a:lnTo>
                  <a:lnTo>
                    <a:pt x="1082421" y="1767586"/>
                  </a:lnTo>
                  <a:lnTo>
                    <a:pt x="1084580" y="1765808"/>
                  </a:lnTo>
                  <a:lnTo>
                    <a:pt x="1096657" y="1755889"/>
                  </a:lnTo>
                  <a:lnTo>
                    <a:pt x="1110348" y="1720215"/>
                  </a:lnTo>
                  <a:lnTo>
                    <a:pt x="1110373" y="1717802"/>
                  </a:lnTo>
                  <a:close/>
                </a:path>
                <a:path w="1428750" h="1970405">
                  <a:moveTo>
                    <a:pt x="1181608" y="1953768"/>
                  </a:moveTo>
                  <a:lnTo>
                    <a:pt x="765060" y="1722183"/>
                  </a:lnTo>
                  <a:lnTo>
                    <a:pt x="768464" y="1716024"/>
                  </a:lnTo>
                  <a:lnTo>
                    <a:pt x="778891" y="1697228"/>
                  </a:lnTo>
                  <a:lnTo>
                    <a:pt x="693801" y="1693545"/>
                  </a:lnTo>
                  <a:lnTo>
                    <a:pt x="741934" y="1763903"/>
                  </a:lnTo>
                  <a:lnTo>
                    <a:pt x="755827" y="1738845"/>
                  </a:lnTo>
                  <a:lnTo>
                    <a:pt x="1172337" y="1970405"/>
                  </a:lnTo>
                  <a:lnTo>
                    <a:pt x="1181608" y="1953768"/>
                  </a:lnTo>
                  <a:close/>
                </a:path>
                <a:path w="1428750" h="1970405">
                  <a:moveTo>
                    <a:pt x="1191133" y="1737868"/>
                  </a:moveTo>
                  <a:lnTo>
                    <a:pt x="1189964" y="1735074"/>
                  </a:lnTo>
                  <a:lnTo>
                    <a:pt x="1188720" y="1731899"/>
                  </a:lnTo>
                  <a:lnTo>
                    <a:pt x="1186561" y="1729613"/>
                  </a:lnTo>
                  <a:lnTo>
                    <a:pt x="1183259" y="1727962"/>
                  </a:lnTo>
                  <a:lnTo>
                    <a:pt x="1177315" y="1726565"/>
                  </a:lnTo>
                  <a:lnTo>
                    <a:pt x="1170381" y="1727479"/>
                  </a:lnTo>
                  <a:lnTo>
                    <a:pt x="1162405" y="1730705"/>
                  </a:lnTo>
                  <a:lnTo>
                    <a:pt x="1153414" y="1736217"/>
                  </a:lnTo>
                  <a:lnTo>
                    <a:pt x="1162177" y="1717929"/>
                  </a:lnTo>
                  <a:lnTo>
                    <a:pt x="1158494" y="1716024"/>
                  </a:lnTo>
                  <a:lnTo>
                    <a:pt x="1128903" y="1714246"/>
                  </a:lnTo>
                  <a:lnTo>
                    <a:pt x="1128268" y="1717802"/>
                  </a:lnTo>
                  <a:lnTo>
                    <a:pt x="1131062" y="1718056"/>
                  </a:lnTo>
                  <a:lnTo>
                    <a:pt x="1133348" y="1718564"/>
                  </a:lnTo>
                  <a:lnTo>
                    <a:pt x="1136650" y="1720215"/>
                  </a:lnTo>
                  <a:lnTo>
                    <a:pt x="1137793" y="1721231"/>
                  </a:lnTo>
                  <a:lnTo>
                    <a:pt x="1138428" y="1722628"/>
                  </a:lnTo>
                  <a:lnTo>
                    <a:pt x="1139063" y="1723898"/>
                  </a:lnTo>
                  <a:lnTo>
                    <a:pt x="1115822" y="1776603"/>
                  </a:lnTo>
                  <a:lnTo>
                    <a:pt x="1105916" y="1788033"/>
                  </a:lnTo>
                  <a:lnTo>
                    <a:pt x="1103376" y="1788414"/>
                  </a:lnTo>
                  <a:lnTo>
                    <a:pt x="1099947" y="1787525"/>
                  </a:lnTo>
                  <a:lnTo>
                    <a:pt x="1095756" y="1785493"/>
                  </a:lnTo>
                  <a:lnTo>
                    <a:pt x="1094232" y="1788795"/>
                  </a:lnTo>
                  <a:lnTo>
                    <a:pt x="1136015" y="1808861"/>
                  </a:lnTo>
                  <a:lnTo>
                    <a:pt x="1137539" y="1805686"/>
                  </a:lnTo>
                  <a:lnTo>
                    <a:pt x="1133856" y="1803908"/>
                  </a:lnTo>
                  <a:lnTo>
                    <a:pt x="1131316" y="1802003"/>
                  </a:lnTo>
                  <a:lnTo>
                    <a:pt x="1129919" y="1799971"/>
                  </a:lnTo>
                  <a:lnTo>
                    <a:pt x="1128395" y="1797939"/>
                  </a:lnTo>
                  <a:lnTo>
                    <a:pt x="1127760" y="1795907"/>
                  </a:lnTo>
                  <a:lnTo>
                    <a:pt x="1127760" y="1791081"/>
                  </a:lnTo>
                  <a:lnTo>
                    <a:pt x="1128483" y="1788414"/>
                  </a:lnTo>
                  <a:lnTo>
                    <a:pt x="1128776" y="1787398"/>
                  </a:lnTo>
                  <a:lnTo>
                    <a:pt x="1130935" y="1782953"/>
                  </a:lnTo>
                  <a:lnTo>
                    <a:pt x="1149731" y="1743710"/>
                  </a:lnTo>
                  <a:lnTo>
                    <a:pt x="1155319" y="1739519"/>
                  </a:lnTo>
                  <a:lnTo>
                    <a:pt x="1160018" y="1736852"/>
                  </a:lnTo>
                  <a:lnTo>
                    <a:pt x="1162126" y="1736217"/>
                  </a:lnTo>
                  <a:lnTo>
                    <a:pt x="1163828" y="1735709"/>
                  </a:lnTo>
                  <a:lnTo>
                    <a:pt x="1165606" y="1735074"/>
                  </a:lnTo>
                  <a:lnTo>
                    <a:pt x="1167130" y="1735074"/>
                  </a:lnTo>
                  <a:lnTo>
                    <a:pt x="1169416" y="1736217"/>
                  </a:lnTo>
                  <a:lnTo>
                    <a:pt x="1170813" y="1738122"/>
                  </a:lnTo>
                  <a:lnTo>
                    <a:pt x="1174115" y="1744726"/>
                  </a:lnTo>
                  <a:lnTo>
                    <a:pt x="1175893" y="1746885"/>
                  </a:lnTo>
                  <a:lnTo>
                    <a:pt x="1177925" y="1747901"/>
                  </a:lnTo>
                  <a:lnTo>
                    <a:pt x="1180084" y="1748917"/>
                  </a:lnTo>
                  <a:lnTo>
                    <a:pt x="1182370" y="1748917"/>
                  </a:lnTo>
                  <a:lnTo>
                    <a:pt x="1191006" y="1740662"/>
                  </a:lnTo>
                  <a:lnTo>
                    <a:pt x="1191133" y="1737868"/>
                  </a:lnTo>
                  <a:close/>
                </a:path>
                <a:path w="1428750" h="1970405">
                  <a:moveTo>
                    <a:pt x="1348994" y="1762252"/>
                  </a:moveTo>
                  <a:lnTo>
                    <a:pt x="1307147" y="1742186"/>
                  </a:lnTo>
                  <a:lnTo>
                    <a:pt x="1258951" y="1719072"/>
                  </a:lnTo>
                  <a:lnTo>
                    <a:pt x="1257427" y="1722374"/>
                  </a:lnTo>
                  <a:lnTo>
                    <a:pt x="1270762" y="1734312"/>
                  </a:lnTo>
                  <a:lnTo>
                    <a:pt x="1270635" y="1736090"/>
                  </a:lnTo>
                  <a:lnTo>
                    <a:pt x="1270508" y="1738376"/>
                  </a:lnTo>
                  <a:lnTo>
                    <a:pt x="1268984" y="1742567"/>
                  </a:lnTo>
                  <a:lnTo>
                    <a:pt x="1266063" y="1748790"/>
                  </a:lnTo>
                  <a:lnTo>
                    <a:pt x="1227861" y="1828165"/>
                  </a:lnTo>
                  <a:lnTo>
                    <a:pt x="1225042" y="1834134"/>
                  </a:lnTo>
                  <a:lnTo>
                    <a:pt x="1222121" y="1838325"/>
                  </a:lnTo>
                  <a:lnTo>
                    <a:pt x="1219708" y="1839595"/>
                  </a:lnTo>
                  <a:lnTo>
                    <a:pt x="1216025" y="1841373"/>
                  </a:lnTo>
                  <a:lnTo>
                    <a:pt x="1211707" y="1841119"/>
                  </a:lnTo>
                  <a:lnTo>
                    <a:pt x="1206754" y="1838706"/>
                  </a:lnTo>
                  <a:lnTo>
                    <a:pt x="1202436" y="1836674"/>
                  </a:lnTo>
                  <a:lnTo>
                    <a:pt x="1200912" y="1839976"/>
                  </a:lnTo>
                  <a:lnTo>
                    <a:pt x="1252855" y="1864868"/>
                  </a:lnTo>
                  <a:lnTo>
                    <a:pt x="1254379" y="1861566"/>
                  </a:lnTo>
                  <a:lnTo>
                    <a:pt x="1247140" y="1858137"/>
                  </a:lnTo>
                  <a:lnTo>
                    <a:pt x="1244727" y="1856105"/>
                  </a:lnTo>
                  <a:lnTo>
                    <a:pt x="1242822" y="1853438"/>
                  </a:lnTo>
                  <a:lnTo>
                    <a:pt x="1241425" y="1851406"/>
                  </a:lnTo>
                  <a:lnTo>
                    <a:pt x="1240878" y="1849882"/>
                  </a:lnTo>
                  <a:lnTo>
                    <a:pt x="1240980" y="1846453"/>
                  </a:lnTo>
                  <a:lnTo>
                    <a:pt x="1241044" y="1845437"/>
                  </a:lnTo>
                  <a:lnTo>
                    <a:pt x="1242644" y="1841373"/>
                  </a:lnTo>
                  <a:lnTo>
                    <a:pt x="1263904" y="1797050"/>
                  </a:lnTo>
                  <a:lnTo>
                    <a:pt x="1285875" y="1807718"/>
                  </a:lnTo>
                  <a:lnTo>
                    <a:pt x="1289939" y="1809623"/>
                  </a:lnTo>
                  <a:lnTo>
                    <a:pt x="1296797" y="1823720"/>
                  </a:lnTo>
                  <a:lnTo>
                    <a:pt x="1295781" y="1827530"/>
                  </a:lnTo>
                  <a:lnTo>
                    <a:pt x="1293495" y="1832229"/>
                  </a:lnTo>
                  <a:lnTo>
                    <a:pt x="1296797" y="1833753"/>
                  </a:lnTo>
                  <a:lnTo>
                    <a:pt x="1311402" y="1803400"/>
                  </a:lnTo>
                  <a:lnTo>
                    <a:pt x="1316482" y="1792859"/>
                  </a:lnTo>
                  <a:lnTo>
                    <a:pt x="1313180" y="1791335"/>
                  </a:lnTo>
                  <a:lnTo>
                    <a:pt x="1309243" y="1797558"/>
                  </a:lnTo>
                  <a:lnTo>
                    <a:pt x="1305560" y="1801114"/>
                  </a:lnTo>
                  <a:lnTo>
                    <a:pt x="1298702" y="1803400"/>
                  </a:lnTo>
                  <a:lnTo>
                    <a:pt x="1294511" y="1802765"/>
                  </a:lnTo>
                  <a:lnTo>
                    <a:pt x="1289431" y="1800225"/>
                  </a:lnTo>
                  <a:lnTo>
                    <a:pt x="1282801" y="1797050"/>
                  </a:lnTo>
                  <a:lnTo>
                    <a:pt x="1267460" y="1789684"/>
                  </a:lnTo>
                  <a:lnTo>
                    <a:pt x="1290193" y="1742186"/>
                  </a:lnTo>
                  <a:lnTo>
                    <a:pt x="1316863" y="1755013"/>
                  </a:lnTo>
                  <a:lnTo>
                    <a:pt x="1323213" y="1757934"/>
                  </a:lnTo>
                  <a:lnTo>
                    <a:pt x="1335659" y="1776476"/>
                  </a:lnTo>
                  <a:lnTo>
                    <a:pt x="1335405" y="1781556"/>
                  </a:lnTo>
                  <a:lnTo>
                    <a:pt x="1334262" y="1787906"/>
                  </a:lnTo>
                  <a:lnTo>
                    <a:pt x="1337437" y="1789430"/>
                  </a:lnTo>
                  <a:lnTo>
                    <a:pt x="1348994" y="1762252"/>
                  </a:lnTo>
                  <a:close/>
                </a:path>
                <a:path w="1428750" h="1970405">
                  <a:moveTo>
                    <a:pt x="1428496" y="1848739"/>
                  </a:moveTo>
                  <a:lnTo>
                    <a:pt x="1401826" y="1835912"/>
                  </a:lnTo>
                  <a:lnTo>
                    <a:pt x="1400302" y="1839214"/>
                  </a:lnTo>
                  <a:lnTo>
                    <a:pt x="1403350" y="1840738"/>
                  </a:lnTo>
                  <a:lnTo>
                    <a:pt x="1405255" y="1841881"/>
                  </a:lnTo>
                  <a:lnTo>
                    <a:pt x="1407922" y="1847215"/>
                  </a:lnTo>
                  <a:lnTo>
                    <a:pt x="1407541" y="1848104"/>
                  </a:lnTo>
                  <a:lnTo>
                    <a:pt x="1406652" y="1849882"/>
                  </a:lnTo>
                  <a:lnTo>
                    <a:pt x="1404747" y="1852041"/>
                  </a:lnTo>
                  <a:lnTo>
                    <a:pt x="1360297" y="1892300"/>
                  </a:lnTo>
                  <a:lnTo>
                    <a:pt x="1362925" y="1838706"/>
                  </a:lnTo>
                  <a:lnTo>
                    <a:pt x="1363091" y="1834642"/>
                  </a:lnTo>
                  <a:lnTo>
                    <a:pt x="1363599" y="1831848"/>
                  </a:lnTo>
                  <a:lnTo>
                    <a:pt x="1364615" y="1829816"/>
                  </a:lnTo>
                  <a:lnTo>
                    <a:pt x="1365504" y="1827911"/>
                  </a:lnTo>
                  <a:lnTo>
                    <a:pt x="1366901" y="1826641"/>
                  </a:lnTo>
                  <a:lnTo>
                    <a:pt x="1368552" y="1826133"/>
                  </a:lnTo>
                  <a:lnTo>
                    <a:pt x="1370330" y="1825625"/>
                  </a:lnTo>
                  <a:lnTo>
                    <a:pt x="1372362" y="1825879"/>
                  </a:lnTo>
                  <a:lnTo>
                    <a:pt x="1377188" y="1828165"/>
                  </a:lnTo>
                  <a:lnTo>
                    <a:pt x="1378458" y="1825625"/>
                  </a:lnTo>
                  <a:lnTo>
                    <a:pt x="1378839" y="1824863"/>
                  </a:lnTo>
                  <a:lnTo>
                    <a:pt x="1340358" y="1806448"/>
                  </a:lnTo>
                  <a:lnTo>
                    <a:pt x="1338834" y="1809750"/>
                  </a:lnTo>
                  <a:lnTo>
                    <a:pt x="1341501" y="1811655"/>
                  </a:lnTo>
                  <a:lnTo>
                    <a:pt x="1343279" y="1813052"/>
                  </a:lnTo>
                  <a:lnTo>
                    <a:pt x="1347508" y="1823720"/>
                  </a:lnTo>
                  <a:lnTo>
                    <a:pt x="1347495" y="1826133"/>
                  </a:lnTo>
                  <a:lnTo>
                    <a:pt x="1347279" y="1829816"/>
                  </a:lnTo>
                  <a:lnTo>
                    <a:pt x="1343406" y="1911477"/>
                  </a:lnTo>
                  <a:lnTo>
                    <a:pt x="1346962" y="1913255"/>
                  </a:lnTo>
                  <a:lnTo>
                    <a:pt x="1370317" y="1892300"/>
                  </a:lnTo>
                  <a:lnTo>
                    <a:pt x="1413383" y="1853692"/>
                  </a:lnTo>
                  <a:lnTo>
                    <a:pt x="1416685" y="1851660"/>
                  </a:lnTo>
                  <a:lnTo>
                    <a:pt x="1419606" y="1850771"/>
                  </a:lnTo>
                  <a:lnTo>
                    <a:pt x="1421257" y="1850390"/>
                  </a:lnTo>
                  <a:lnTo>
                    <a:pt x="1423670" y="1850771"/>
                  </a:lnTo>
                  <a:lnTo>
                    <a:pt x="1426972" y="1852041"/>
                  </a:lnTo>
                  <a:lnTo>
                    <a:pt x="1427734" y="1850390"/>
                  </a:lnTo>
                  <a:lnTo>
                    <a:pt x="1428496" y="184873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6649466" y="1356613"/>
              <a:ext cx="1391920" cy="1475740"/>
            </a:xfrm>
            <a:custGeom>
              <a:avLst/>
              <a:gdLst/>
              <a:ahLst/>
              <a:cxnLst/>
              <a:rect l="l" t="t" r="r" b="b"/>
              <a:pathLst>
                <a:path w="1391920" h="1475739">
                  <a:moveTo>
                    <a:pt x="0" y="1007110"/>
                  </a:moveTo>
                  <a:lnTo>
                    <a:pt x="0" y="1475486"/>
                  </a:lnTo>
                </a:path>
                <a:path w="1391920" h="1475739">
                  <a:moveTo>
                    <a:pt x="1391792" y="0"/>
                  </a:moveTo>
                  <a:lnTo>
                    <a:pt x="1391792" y="147548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8003159" y="2228596"/>
              <a:ext cx="76200" cy="268605"/>
            </a:xfrm>
            <a:custGeom>
              <a:avLst/>
              <a:gdLst/>
              <a:ahLst/>
              <a:cxnLst/>
              <a:rect l="l" t="t" r="r" b="b"/>
              <a:pathLst>
                <a:path w="76200" h="268605">
                  <a:moveTo>
                    <a:pt x="31750" y="192277"/>
                  </a:moveTo>
                  <a:lnTo>
                    <a:pt x="0" y="192277"/>
                  </a:lnTo>
                  <a:lnTo>
                    <a:pt x="38100" y="268477"/>
                  </a:lnTo>
                  <a:lnTo>
                    <a:pt x="69850" y="204977"/>
                  </a:lnTo>
                  <a:lnTo>
                    <a:pt x="31750" y="204977"/>
                  </a:lnTo>
                  <a:lnTo>
                    <a:pt x="31750" y="192277"/>
                  </a:lnTo>
                  <a:close/>
                </a:path>
                <a:path w="76200" h="268605">
                  <a:moveTo>
                    <a:pt x="44450" y="0"/>
                  </a:moveTo>
                  <a:lnTo>
                    <a:pt x="31750" y="0"/>
                  </a:lnTo>
                  <a:lnTo>
                    <a:pt x="31750" y="204977"/>
                  </a:lnTo>
                  <a:lnTo>
                    <a:pt x="44450" y="204977"/>
                  </a:lnTo>
                  <a:lnTo>
                    <a:pt x="44450" y="0"/>
                  </a:lnTo>
                  <a:close/>
                </a:path>
                <a:path w="76200" h="268605">
                  <a:moveTo>
                    <a:pt x="76200" y="192277"/>
                  </a:moveTo>
                  <a:lnTo>
                    <a:pt x="44450" y="192277"/>
                  </a:lnTo>
                  <a:lnTo>
                    <a:pt x="44450" y="204977"/>
                  </a:lnTo>
                  <a:lnTo>
                    <a:pt x="69850" y="204977"/>
                  </a:lnTo>
                  <a:lnTo>
                    <a:pt x="76200" y="19227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6611366" y="2430399"/>
              <a:ext cx="76200" cy="13525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6125464" y="821182"/>
              <a:ext cx="1915795" cy="1537970"/>
            </a:xfrm>
            <a:custGeom>
              <a:avLst/>
              <a:gdLst/>
              <a:ahLst/>
              <a:cxnLst/>
              <a:rect l="l" t="t" r="r" b="b"/>
              <a:pathLst>
                <a:path w="1915795" h="1537970">
                  <a:moveTo>
                    <a:pt x="1915794" y="534796"/>
                  </a:moveTo>
                  <a:lnTo>
                    <a:pt x="644652" y="0"/>
                  </a:lnTo>
                </a:path>
                <a:path w="1915795" h="1537970">
                  <a:moveTo>
                    <a:pt x="509524" y="1537715"/>
                  </a:moveTo>
                  <a:lnTo>
                    <a:pt x="0" y="117386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6341999" y="2149728"/>
              <a:ext cx="105663" cy="7785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7217410" y="995172"/>
              <a:ext cx="342265" cy="167005"/>
            </a:xfrm>
            <a:custGeom>
              <a:avLst/>
              <a:gdLst/>
              <a:ahLst/>
              <a:cxnLst/>
              <a:rect l="l" t="t" r="r" b="b"/>
              <a:pathLst>
                <a:path w="342265" h="167005">
                  <a:moveTo>
                    <a:pt x="71627" y="28833"/>
                  </a:moveTo>
                  <a:lnTo>
                    <a:pt x="66266" y="40315"/>
                  </a:lnTo>
                  <a:lnTo>
                    <a:pt x="336676" y="166750"/>
                  </a:lnTo>
                  <a:lnTo>
                    <a:pt x="342138" y="155193"/>
                  </a:lnTo>
                  <a:lnTo>
                    <a:pt x="71627" y="28833"/>
                  </a:lnTo>
                  <a:close/>
                </a:path>
                <a:path w="342265" h="167005">
                  <a:moveTo>
                    <a:pt x="85090" y="0"/>
                  </a:moveTo>
                  <a:lnTo>
                    <a:pt x="0" y="2286"/>
                  </a:lnTo>
                  <a:lnTo>
                    <a:pt x="52832" y="69087"/>
                  </a:lnTo>
                  <a:lnTo>
                    <a:pt x="66266" y="40315"/>
                  </a:lnTo>
                  <a:lnTo>
                    <a:pt x="54737" y="34925"/>
                  </a:lnTo>
                  <a:lnTo>
                    <a:pt x="60198" y="23494"/>
                  </a:lnTo>
                  <a:lnTo>
                    <a:pt x="74119" y="23494"/>
                  </a:lnTo>
                  <a:lnTo>
                    <a:pt x="85090" y="0"/>
                  </a:lnTo>
                  <a:close/>
                </a:path>
                <a:path w="342265" h="167005">
                  <a:moveTo>
                    <a:pt x="60198" y="23494"/>
                  </a:moveTo>
                  <a:lnTo>
                    <a:pt x="54737" y="34925"/>
                  </a:lnTo>
                  <a:lnTo>
                    <a:pt x="66266" y="40315"/>
                  </a:lnTo>
                  <a:lnTo>
                    <a:pt x="71627" y="28833"/>
                  </a:lnTo>
                  <a:lnTo>
                    <a:pt x="60198" y="23494"/>
                  </a:lnTo>
                  <a:close/>
                </a:path>
                <a:path w="342265" h="167005">
                  <a:moveTo>
                    <a:pt x="74119" y="23494"/>
                  </a:moveTo>
                  <a:lnTo>
                    <a:pt x="60198" y="23494"/>
                  </a:lnTo>
                  <a:lnTo>
                    <a:pt x="71627" y="28833"/>
                  </a:lnTo>
                  <a:lnTo>
                    <a:pt x="74119" y="2349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6649466" y="1356613"/>
              <a:ext cx="1391920" cy="1006475"/>
            </a:xfrm>
            <a:custGeom>
              <a:avLst/>
              <a:gdLst/>
              <a:ahLst/>
              <a:cxnLst/>
              <a:rect l="l" t="t" r="r" b="b"/>
              <a:pathLst>
                <a:path w="1391920" h="1006475">
                  <a:moveTo>
                    <a:pt x="0" y="1006348"/>
                  </a:moveTo>
                  <a:lnTo>
                    <a:pt x="1391792" y="0"/>
                  </a:lnTo>
                </a:path>
              </a:pathLst>
            </a:custGeom>
            <a:ln w="57150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9" name="object 69"/>
          <p:cNvSpPr txBox="1"/>
          <p:nvPr/>
        </p:nvSpPr>
        <p:spPr>
          <a:xfrm>
            <a:off x="7446009" y="0"/>
            <a:ext cx="57848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For</a:t>
            </a:r>
            <a:r>
              <a:rPr dirty="0" sz="1600" spc="-1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Tv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8053196" y="1108074"/>
            <a:ext cx="16065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B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6395973" y="2278761"/>
            <a:ext cx="17208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A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72" name="object 72"/>
          <p:cNvGrpSpPr/>
          <p:nvPr/>
        </p:nvGrpSpPr>
        <p:grpSpPr>
          <a:xfrm>
            <a:off x="3451225" y="3238500"/>
            <a:ext cx="2355850" cy="3416300"/>
            <a:chOff x="3451225" y="3238500"/>
            <a:chExt cx="2355850" cy="3416300"/>
          </a:xfrm>
        </p:grpSpPr>
        <p:sp>
          <p:nvSpPr>
            <p:cNvPr id="73" name="object 73"/>
            <p:cNvSpPr/>
            <p:nvPr/>
          </p:nvSpPr>
          <p:spPr>
            <a:xfrm>
              <a:off x="3727450" y="3244850"/>
              <a:ext cx="1892300" cy="1691005"/>
            </a:xfrm>
            <a:custGeom>
              <a:avLst/>
              <a:gdLst/>
              <a:ahLst/>
              <a:cxnLst/>
              <a:rect l="l" t="t" r="r" b="b"/>
              <a:pathLst>
                <a:path w="1892300" h="1691004">
                  <a:moveTo>
                    <a:pt x="0" y="1690624"/>
                  </a:moveTo>
                  <a:lnTo>
                    <a:pt x="1892300" y="1690624"/>
                  </a:lnTo>
                  <a:lnTo>
                    <a:pt x="1892300" y="0"/>
                  </a:lnTo>
                  <a:lnTo>
                    <a:pt x="0" y="0"/>
                  </a:lnTo>
                  <a:lnTo>
                    <a:pt x="0" y="1690624"/>
                  </a:lnTo>
                  <a:close/>
                </a:path>
              </a:pathLst>
            </a:custGeom>
            <a:solidFill>
              <a:srgbClr val="CCE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3727450" y="3244850"/>
              <a:ext cx="1892300" cy="1713230"/>
            </a:xfrm>
            <a:custGeom>
              <a:avLst/>
              <a:gdLst/>
              <a:ahLst/>
              <a:cxnLst/>
              <a:rect l="l" t="t" r="r" b="b"/>
              <a:pathLst>
                <a:path w="1892300" h="1713229">
                  <a:moveTo>
                    <a:pt x="0" y="1712976"/>
                  </a:moveTo>
                  <a:lnTo>
                    <a:pt x="1892300" y="1712976"/>
                  </a:lnTo>
                  <a:lnTo>
                    <a:pt x="1892300" y="0"/>
                  </a:lnTo>
                  <a:lnTo>
                    <a:pt x="0" y="0"/>
                  </a:lnTo>
                  <a:lnTo>
                    <a:pt x="0" y="1712976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3727450" y="4935473"/>
              <a:ext cx="1892300" cy="1713230"/>
            </a:xfrm>
            <a:custGeom>
              <a:avLst/>
              <a:gdLst/>
              <a:ahLst/>
              <a:cxnLst/>
              <a:rect l="l" t="t" r="r" b="b"/>
              <a:pathLst>
                <a:path w="1892300" h="1713229">
                  <a:moveTo>
                    <a:pt x="1892300" y="0"/>
                  </a:moveTo>
                  <a:lnTo>
                    <a:pt x="0" y="0"/>
                  </a:lnTo>
                  <a:lnTo>
                    <a:pt x="0" y="1712976"/>
                  </a:lnTo>
                  <a:lnTo>
                    <a:pt x="1892300" y="1712976"/>
                  </a:lnTo>
                  <a:lnTo>
                    <a:pt x="189230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3727450" y="4935473"/>
              <a:ext cx="1892300" cy="1713230"/>
            </a:xfrm>
            <a:custGeom>
              <a:avLst/>
              <a:gdLst/>
              <a:ahLst/>
              <a:cxnLst/>
              <a:rect l="l" t="t" r="r" b="b"/>
              <a:pathLst>
                <a:path w="1892300" h="1713229">
                  <a:moveTo>
                    <a:pt x="0" y="1712976"/>
                  </a:moveTo>
                  <a:lnTo>
                    <a:pt x="1892300" y="1712976"/>
                  </a:lnTo>
                  <a:lnTo>
                    <a:pt x="1892300" y="0"/>
                  </a:lnTo>
                  <a:lnTo>
                    <a:pt x="0" y="0"/>
                  </a:lnTo>
                  <a:lnTo>
                    <a:pt x="0" y="1712976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3457575" y="4935473"/>
              <a:ext cx="2343150" cy="0"/>
            </a:xfrm>
            <a:custGeom>
              <a:avLst/>
              <a:gdLst/>
              <a:ahLst/>
              <a:cxnLst/>
              <a:rect l="l" t="t" r="r" b="b"/>
              <a:pathLst>
                <a:path w="2343150" h="0">
                  <a:moveTo>
                    <a:pt x="0" y="0"/>
                  </a:moveTo>
                  <a:lnTo>
                    <a:pt x="234315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8" name="object 78"/>
          <p:cNvSpPr txBox="1"/>
          <p:nvPr/>
        </p:nvSpPr>
        <p:spPr>
          <a:xfrm>
            <a:off x="3355975" y="4706239"/>
            <a:ext cx="15430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X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5670930" y="4723638"/>
            <a:ext cx="15430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Y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80" name="object 80"/>
          <p:cNvGrpSpPr/>
          <p:nvPr/>
        </p:nvGrpSpPr>
        <p:grpSpPr>
          <a:xfrm>
            <a:off x="3967226" y="3679825"/>
            <a:ext cx="1298575" cy="2808605"/>
            <a:chOff x="3967226" y="3679825"/>
            <a:chExt cx="1298575" cy="2808605"/>
          </a:xfrm>
        </p:grpSpPr>
        <p:sp>
          <p:nvSpPr>
            <p:cNvPr id="81" name="object 81"/>
            <p:cNvSpPr/>
            <p:nvPr/>
          </p:nvSpPr>
          <p:spPr>
            <a:xfrm>
              <a:off x="3997325" y="3686175"/>
              <a:ext cx="1002030" cy="2795905"/>
            </a:xfrm>
            <a:custGeom>
              <a:avLst/>
              <a:gdLst/>
              <a:ahLst/>
              <a:cxnLst/>
              <a:rect l="l" t="t" r="r" b="b"/>
              <a:pathLst>
                <a:path w="1002029" h="2795904">
                  <a:moveTo>
                    <a:pt x="0" y="641350"/>
                  </a:moveTo>
                  <a:lnTo>
                    <a:pt x="0" y="1812925"/>
                  </a:lnTo>
                </a:path>
                <a:path w="1002029" h="2795904">
                  <a:moveTo>
                    <a:pt x="1001776" y="0"/>
                  </a:moveTo>
                  <a:lnTo>
                    <a:pt x="1001776" y="2795587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3986276" y="3760851"/>
              <a:ext cx="1012825" cy="2640330"/>
            </a:xfrm>
            <a:custGeom>
              <a:avLst/>
              <a:gdLst/>
              <a:ahLst/>
              <a:cxnLst/>
              <a:rect l="l" t="t" r="r" b="b"/>
              <a:pathLst>
                <a:path w="1012825" h="2640329">
                  <a:moveTo>
                    <a:pt x="0" y="660273"/>
                  </a:moveTo>
                  <a:lnTo>
                    <a:pt x="992124" y="0"/>
                  </a:lnTo>
                </a:path>
                <a:path w="1012825" h="2640329">
                  <a:moveTo>
                    <a:pt x="11049" y="1738249"/>
                  </a:moveTo>
                  <a:lnTo>
                    <a:pt x="1012825" y="2639949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3975100" y="4417948"/>
              <a:ext cx="1284605" cy="1081405"/>
            </a:xfrm>
            <a:custGeom>
              <a:avLst/>
              <a:gdLst/>
              <a:ahLst/>
              <a:cxnLst/>
              <a:rect l="l" t="t" r="r" b="b"/>
              <a:pathLst>
                <a:path w="1284604" h="1081404">
                  <a:moveTo>
                    <a:pt x="22225" y="0"/>
                  </a:moveTo>
                  <a:lnTo>
                    <a:pt x="1284351" y="0"/>
                  </a:lnTo>
                </a:path>
                <a:path w="1284604" h="1081404">
                  <a:moveTo>
                    <a:pt x="0" y="1081151"/>
                  </a:moveTo>
                  <a:lnTo>
                    <a:pt x="1262126" y="1081151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4" name="object 84"/>
          <p:cNvSpPr txBox="1"/>
          <p:nvPr/>
        </p:nvSpPr>
        <p:spPr>
          <a:xfrm>
            <a:off x="4205478" y="5452364"/>
            <a:ext cx="12382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Symbol"/>
                <a:cs typeface="Symbol"/>
              </a:rPr>
              <a:t>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3806697" y="6247891"/>
            <a:ext cx="38862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5" b="1">
                <a:latin typeface="Times New Roman"/>
                <a:cs typeface="Times New Roman"/>
              </a:rPr>
              <a:t>H</a:t>
            </a:r>
            <a:r>
              <a:rPr dirty="0" sz="1600" spc="-5" b="1">
                <a:latin typeface="Times New Roman"/>
                <a:cs typeface="Times New Roman"/>
              </a:rPr>
              <a:t>.</a:t>
            </a:r>
            <a:r>
              <a:rPr dirty="0" sz="1600" spc="-155" b="1">
                <a:latin typeface="Times New Roman"/>
                <a:cs typeface="Times New Roman"/>
              </a:rPr>
              <a:t>P</a:t>
            </a:r>
            <a:r>
              <a:rPr dirty="0" sz="1600" spc="-5" b="1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3935348" y="5438343"/>
            <a:ext cx="10477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4840351" y="6314643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b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4240148" y="3837813"/>
            <a:ext cx="253365" cy="5937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>
                <a:latin typeface="Times New Roman"/>
                <a:cs typeface="Times New Roman"/>
              </a:rPr>
              <a:t>FV</a:t>
            </a:r>
            <a:endParaRPr sz="1400">
              <a:latin typeface="Times New Roman"/>
              <a:cs typeface="Times New Roman"/>
            </a:endParaRPr>
          </a:p>
          <a:p>
            <a:pPr marL="60960">
              <a:lnSpc>
                <a:spcPct val="100000"/>
              </a:lnSpc>
              <a:spcBef>
                <a:spcPts val="1110"/>
              </a:spcBef>
            </a:pPr>
            <a:r>
              <a:rPr dirty="0" sz="1400">
                <a:latin typeface="Symbol"/>
                <a:cs typeface="Symbol"/>
              </a:rPr>
              <a:t>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4240148" y="5895543"/>
            <a:ext cx="26162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latin typeface="Times New Roman"/>
                <a:cs typeface="Times New Roman"/>
              </a:rPr>
              <a:t>TV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3878071" y="4190238"/>
            <a:ext cx="16446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a’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3773551" y="3157969"/>
            <a:ext cx="1328420" cy="614680"/>
          </a:xfrm>
          <a:prstGeom prst="rect">
            <a:avLst/>
          </a:prstGeom>
        </p:spPr>
        <p:txBody>
          <a:bodyPr wrap="square" lIns="0" tIns="819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45"/>
              </a:spcBef>
            </a:pPr>
            <a:r>
              <a:rPr dirty="0" sz="1600" spc="-95" b="1">
                <a:latin typeface="Times New Roman"/>
                <a:cs typeface="Times New Roman"/>
              </a:rPr>
              <a:t>V.P.</a:t>
            </a:r>
            <a:endParaRPr sz="1600">
              <a:latin typeface="Times New Roman"/>
              <a:cs typeface="Times New Roman"/>
            </a:endParaRPr>
          </a:p>
          <a:p>
            <a:pPr algn="r" marR="5080">
              <a:lnSpc>
                <a:spcPct val="100000"/>
              </a:lnSpc>
              <a:spcBef>
                <a:spcPts val="490"/>
              </a:spcBef>
            </a:pPr>
            <a:r>
              <a:rPr dirty="0" sz="1400" spc="5">
                <a:latin typeface="Times New Roman"/>
                <a:cs typeface="Times New Roman"/>
              </a:rPr>
              <a:t>b’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3129533" y="336296"/>
            <a:ext cx="2345055" cy="9251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8105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ahoma"/>
                <a:cs typeface="Tahoma"/>
              </a:rPr>
              <a:t>A Line inclined to</a:t>
            </a:r>
            <a:r>
              <a:rPr dirty="0" sz="1800" spc="-35">
                <a:latin typeface="Tahoma"/>
                <a:cs typeface="Tahoma"/>
              </a:rPr>
              <a:t> </a:t>
            </a:r>
            <a:r>
              <a:rPr dirty="0" sz="1800" spc="-5">
                <a:latin typeface="Tahoma"/>
                <a:cs typeface="Tahoma"/>
              </a:rPr>
              <a:t>both</a:t>
            </a:r>
            <a:endParaRPr sz="1800">
              <a:latin typeface="Tahoma"/>
              <a:cs typeface="Tahoma"/>
            </a:endParaRPr>
          </a:p>
          <a:p>
            <a:pPr marL="708660">
              <a:lnSpc>
                <a:spcPct val="100000"/>
              </a:lnSpc>
            </a:pPr>
            <a:r>
              <a:rPr dirty="0" sz="1800" spc="-5">
                <a:latin typeface="Tahoma"/>
                <a:cs typeface="Tahoma"/>
              </a:rPr>
              <a:t>Hp </a:t>
            </a:r>
            <a:r>
              <a:rPr dirty="0" sz="1800">
                <a:latin typeface="Tahoma"/>
                <a:cs typeface="Tahoma"/>
              </a:rPr>
              <a:t>and</a:t>
            </a:r>
            <a:r>
              <a:rPr dirty="0" sz="1800" spc="-20">
                <a:latin typeface="Tahoma"/>
                <a:cs typeface="Tahoma"/>
              </a:rPr>
              <a:t> </a:t>
            </a:r>
            <a:r>
              <a:rPr dirty="0" sz="1800">
                <a:latin typeface="Tahoma"/>
                <a:cs typeface="Tahoma"/>
              </a:rPr>
              <a:t>Vp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800" spc="-5">
                <a:latin typeface="Tahoma"/>
                <a:cs typeface="Tahoma"/>
              </a:rPr>
              <a:t>(Pictorial</a:t>
            </a:r>
            <a:r>
              <a:rPr dirty="0" sz="1800" spc="-55">
                <a:latin typeface="Tahoma"/>
                <a:cs typeface="Tahoma"/>
              </a:rPr>
              <a:t> </a:t>
            </a:r>
            <a:r>
              <a:rPr dirty="0" sz="1800" spc="-5">
                <a:latin typeface="Tahoma"/>
                <a:cs typeface="Tahoma"/>
              </a:rPr>
              <a:t>presentation)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93" name="object 93"/>
          <p:cNvGrpSpPr/>
          <p:nvPr/>
        </p:nvGrpSpPr>
        <p:grpSpPr>
          <a:xfrm>
            <a:off x="2736850" y="298450"/>
            <a:ext cx="393700" cy="393700"/>
            <a:chOff x="2736850" y="298450"/>
            <a:chExt cx="393700" cy="393700"/>
          </a:xfrm>
        </p:grpSpPr>
        <p:sp>
          <p:nvSpPr>
            <p:cNvPr id="94" name="object 94"/>
            <p:cNvSpPr/>
            <p:nvPr/>
          </p:nvSpPr>
          <p:spPr>
            <a:xfrm>
              <a:off x="2743200" y="30480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500" y="0"/>
                  </a:moveTo>
                  <a:lnTo>
                    <a:pt x="146837" y="5034"/>
                  </a:lnTo>
                  <a:lnTo>
                    <a:pt x="106746" y="19372"/>
                  </a:lnTo>
                  <a:lnTo>
                    <a:pt x="71374" y="41867"/>
                  </a:lnTo>
                  <a:lnTo>
                    <a:pt x="41867" y="71374"/>
                  </a:lnTo>
                  <a:lnTo>
                    <a:pt x="19372" y="106746"/>
                  </a:lnTo>
                  <a:lnTo>
                    <a:pt x="5034" y="146837"/>
                  </a:lnTo>
                  <a:lnTo>
                    <a:pt x="0" y="190500"/>
                  </a:lnTo>
                  <a:lnTo>
                    <a:pt x="5034" y="234162"/>
                  </a:lnTo>
                  <a:lnTo>
                    <a:pt x="19372" y="274253"/>
                  </a:lnTo>
                  <a:lnTo>
                    <a:pt x="41867" y="309625"/>
                  </a:lnTo>
                  <a:lnTo>
                    <a:pt x="71374" y="339132"/>
                  </a:lnTo>
                  <a:lnTo>
                    <a:pt x="106746" y="361627"/>
                  </a:lnTo>
                  <a:lnTo>
                    <a:pt x="146837" y="375965"/>
                  </a:lnTo>
                  <a:lnTo>
                    <a:pt x="190500" y="381000"/>
                  </a:lnTo>
                  <a:lnTo>
                    <a:pt x="234162" y="375965"/>
                  </a:lnTo>
                  <a:lnTo>
                    <a:pt x="274253" y="361627"/>
                  </a:lnTo>
                  <a:lnTo>
                    <a:pt x="309625" y="339132"/>
                  </a:lnTo>
                  <a:lnTo>
                    <a:pt x="339132" y="309625"/>
                  </a:lnTo>
                  <a:lnTo>
                    <a:pt x="361627" y="274253"/>
                  </a:lnTo>
                  <a:lnTo>
                    <a:pt x="375965" y="234162"/>
                  </a:lnTo>
                  <a:lnTo>
                    <a:pt x="381000" y="190500"/>
                  </a:lnTo>
                  <a:lnTo>
                    <a:pt x="375965" y="146837"/>
                  </a:lnTo>
                  <a:lnTo>
                    <a:pt x="361627" y="106746"/>
                  </a:lnTo>
                  <a:lnTo>
                    <a:pt x="339132" y="71374"/>
                  </a:lnTo>
                  <a:lnTo>
                    <a:pt x="309625" y="41867"/>
                  </a:lnTo>
                  <a:lnTo>
                    <a:pt x="274253" y="19372"/>
                  </a:lnTo>
                  <a:lnTo>
                    <a:pt x="234162" y="5034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2743200" y="30480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190500"/>
                  </a:moveTo>
                  <a:lnTo>
                    <a:pt x="5034" y="146837"/>
                  </a:lnTo>
                  <a:lnTo>
                    <a:pt x="19372" y="106746"/>
                  </a:lnTo>
                  <a:lnTo>
                    <a:pt x="41867" y="71374"/>
                  </a:lnTo>
                  <a:lnTo>
                    <a:pt x="71374" y="41867"/>
                  </a:lnTo>
                  <a:lnTo>
                    <a:pt x="106746" y="19372"/>
                  </a:lnTo>
                  <a:lnTo>
                    <a:pt x="146837" y="5034"/>
                  </a:lnTo>
                  <a:lnTo>
                    <a:pt x="190500" y="0"/>
                  </a:lnTo>
                  <a:lnTo>
                    <a:pt x="234162" y="5034"/>
                  </a:lnTo>
                  <a:lnTo>
                    <a:pt x="274253" y="19372"/>
                  </a:lnTo>
                  <a:lnTo>
                    <a:pt x="309625" y="41867"/>
                  </a:lnTo>
                  <a:lnTo>
                    <a:pt x="339132" y="71374"/>
                  </a:lnTo>
                  <a:lnTo>
                    <a:pt x="361627" y="106746"/>
                  </a:lnTo>
                  <a:lnTo>
                    <a:pt x="375965" y="146837"/>
                  </a:lnTo>
                  <a:lnTo>
                    <a:pt x="381000" y="190500"/>
                  </a:lnTo>
                  <a:lnTo>
                    <a:pt x="375965" y="234162"/>
                  </a:lnTo>
                  <a:lnTo>
                    <a:pt x="361627" y="274253"/>
                  </a:lnTo>
                  <a:lnTo>
                    <a:pt x="339132" y="309625"/>
                  </a:lnTo>
                  <a:lnTo>
                    <a:pt x="309625" y="339132"/>
                  </a:lnTo>
                  <a:lnTo>
                    <a:pt x="274253" y="361627"/>
                  </a:lnTo>
                  <a:lnTo>
                    <a:pt x="234162" y="375965"/>
                  </a:lnTo>
                  <a:lnTo>
                    <a:pt x="190500" y="381000"/>
                  </a:lnTo>
                  <a:lnTo>
                    <a:pt x="146837" y="375965"/>
                  </a:lnTo>
                  <a:lnTo>
                    <a:pt x="106746" y="361627"/>
                  </a:lnTo>
                  <a:lnTo>
                    <a:pt x="71374" y="339132"/>
                  </a:lnTo>
                  <a:lnTo>
                    <a:pt x="41867" y="309625"/>
                  </a:lnTo>
                  <a:lnTo>
                    <a:pt x="19372" y="274253"/>
                  </a:lnTo>
                  <a:lnTo>
                    <a:pt x="5034" y="234162"/>
                  </a:lnTo>
                  <a:lnTo>
                    <a:pt x="0" y="1905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6" name="object 96"/>
          <p:cNvSpPr txBox="1"/>
          <p:nvPr/>
        </p:nvSpPr>
        <p:spPr>
          <a:xfrm>
            <a:off x="2854198" y="369824"/>
            <a:ext cx="16065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5.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97" name="object 97"/>
          <p:cNvGrpSpPr/>
          <p:nvPr/>
        </p:nvGrpSpPr>
        <p:grpSpPr>
          <a:xfrm>
            <a:off x="5656326" y="5022850"/>
            <a:ext cx="3265804" cy="1231900"/>
            <a:chOff x="5656326" y="5022850"/>
            <a:chExt cx="3265804" cy="1231900"/>
          </a:xfrm>
        </p:grpSpPr>
        <p:sp>
          <p:nvSpPr>
            <p:cNvPr id="98" name="object 98"/>
            <p:cNvSpPr/>
            <p:nvPr/>
          </p:nvSpPr>
          <p:spPr>
            <a:xfrm>
              <a:off x="5662676" y="5029200"/>
              <a:ext cx="3253104" cy="1219200"/>
            </a:xfrm>
            <a:custGeom>
              <a:avLst/>
              <a:gdLst/>
              <a:ahLst/>
              <a:cxnLst/>
              <a:rect l="l" t="t" r="r" b="b"/>
              <a:pathLst>
                <a:path w="3253104" h="1219200">
                  <a:moveTo>
                    <a:pt x="0" y="144399"/>
                  </a:moveTo>
                  <a:lnTo>
                    <a:pt x="280924" y="508000"/>
                  </a:lnTo>
                  <a:lnTo>
                    <a:pt x="280924" y="1016000"/>
                  </a:lnTo>
                  <a:lnTo>
                    <a:pt x="286288" y="1062589"/>
                  </a:lnTo>
                  <a:lnTo>
                    <a:pt x="301569" y="1105359"/>
                  </a:lnTo>
                  <a:lnTo>
                    <a:pt x="325550" y="1143088"/>
                  </a:lnTo>
                  <a:lnTo>
                    <a:pt x="357014" y="1174557"/>
                  </a:lnTo>
                  <a:lnTo>
                    <a:pt x="394742" y="1198545"/>
                  </a:lnTo>
                  <a:lnTo>
                    <a:pt x="437518" y="1213832"/>
                  </a:lnTo>
                  <a:lnTo>
                    <a:pt x="484124" y="1219200"/>
                  </a:lnTo>
                  <a:lnTo>
                    <a:pt x="3049524" y="1219200"/>
                  </a:lnTo>
                  <a:lnTo>
                    <a:pt x="3096129" y="1213832"/>
                  </a:lnTo>
                  <a:lnTo>
                    <a:pt x="3138905" y="1198545"/>
                  </a:lnTo>
                  <a:lnTo>
                    <a:pt x="3176633" y="1174557"/>
                  </a:lnTo>
                  <a:lnTo>
                    <a:pt x="3208097" y="1143088"/>
                  </a:lnTo>
                  <a:lnTo>
                    <a:pt x="3232078" y="1105359"/>
                  </a:lnTo>
                  <a:lnTo>
                    <a:pt x="3247359" y="1062589"/>
                  </a:lnTo>
                  <a:lnTo>
                    <a:pt x="3252724" y="1016000"/>
                  </a:lnTo>
                  <a:lnTo>
                    <a:pt x="3252724" y="203200"/>
                  </a:lnTo>
                  <a:lnTo>
                    <a:pt x="280924" y="203200"/>
                  </a:lnTo>
                  <a:lnTo>
                    <a:pt x="0" y="144399"/>
                  </a:lnTo>
                  <a:close/>
                </a:path>
                <a:path w="3253104" h="1219200">
                  <a:moveTo>
                    <a:pt x="3049524" y="0"/>
                  </a:moveTo>
                  <a:lnTo>
                    <a:pt x="484124" y="0"/>
                  </a:lnTo>
                  <a:lnTo>
                    <a:pt x="437518" y="5364"/>
                  </a:lnTo>
                  <a:lnTo>
                    <a:pt x="394742" y="20645"/>
                  </a:lnTo>
                  <a:lnTo>
                    <a:pt x="357014" y="44626"/>
                  </a:lnTo>
                  <a:lnTo>
                    <a:pt x="325550" y="76090"/>
                  </a:lnTo>
                  <a:lnTo>
                    <a:pt x="301569" y="113818"/>
                  </a:lnTo>
                  <a:lnTo>
                    <a:pt x="286288" y="156594"/>
                  </a:lnTo>
                  <a:lnTo>
                    <a:pt x="280924" y="203200"/>
                  </a:lnTo>
                  <a:lnTo>
                    <a:pt x="3252724" y="203200"/>
                  </a:lnTo>
                  <a:lnTo>
                    <a:pt x="3247359" y="156594"/>
                  </a:lnTo>
                  <a:lnTo>
                    <a:pt x="3232078" y="113818"/>
                  </a:lnTo>
                  <a:lnTo>
                    <a:pt x="3208097" y="76090"/>
                  </a:lnTo>
                  <a:lnTo>
                    <a:pt x="3176633" y="44626"/>
                  </a:lnTo>
                  <a:lnTo>
                    <a:pt x="3138905" y="20645"/>
                  </a:lnTo>
                  <a:lnTo>
                    <a:pt x="3096129" y="5364"/>
                  </a:lnTo>
                  <a:lnTo>
                    <a:pt x="3049524" y="0"/>
                  </a:lnTo>
                  <a:close/>
                </a:path>
              </a:pathLst>
            </a:custGeom>
            <a:solidFill>
              <a:srgbClr val="CCC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/>
            <p:cNvSpPr/>
            <p:nvPr/>
          </p:nvSpPr>
          <p:spPr>
            <a:xfrm>
              <a:off x="5662676" y="5029200"/>
              <a:ext cx="3253104" cy="1219200"/>
            </a:xfrm>
            <a:custGeom>
              <a:avLst/>
              <a:gdLst/>
              <a:ahLst/>
              <a:cxnLst/>
              <a:rect l="l" t="t" r="r" b="b"/>
              <a:pathLst>
                <a:path w="3253104" h="1219200">
                  <a:moveTo>
                    <a:pt x="280924" y="203200"/>
                  </a:moveTo>
                  <a:lnTo>
                    <a:pt x="286288" y="156594"/>
                  </a:lnTo>
                  <a:lnTo>
                    <a:pt x="301569" y="113818"/>
                  </a:lnTo>
                  <a:lnTo>
                    <a:pt x="325550" y="76090"/>
                  </a:lnTo>
                  <a:lnTo>
                    <a:pt x="357014" y="44626"/>
                  </a:lnTo>
                  <a:lnTo>
                    <a:pt x="394742" y="20645"/>
                  </a:lnTo>
                  <a:lnTo>
                    <a:pt x="437518" y="5364"/>
                  </a:lnTo>
                  <a:lnTo>
                    <a:pt x="484124" y="0"/>
                  </a:lnTo>
                  <a:lnTo>
                    <a:pt x="776224" y="0"/>
                  </a:lnTo>
                  <a:lnTo>
                    <a:pt x="1519174" y="0"/>
                  </a:lnTo>
                  <a:lnTo>
                    <a:pt x="3049524" y="0"/>
                  </a:lnTo>
                  <a:lnTo>
                    <a:pt x="3096129" y="5364"/>
                  </a:lnTo>
                  <a:lnTo>
                    <a:pt x="3138905" y="20645"/>
                  </a:lnTo>
                  <a:lnTo>
                    <a:pt x="3176633" y="44626"/>
                  </a:lnTo>
                  <a:lnTo>
                    <a:pt x="3208097" y="76090"/>
                  </a:lnTo>
                  <a:lnTo>
                    <a:pt x="3232078" y="113818"/>
                  </a:lnTo>
                  <a:lnTo>
                    <a:pt x="3247359" y="156594"/>
                  </a:lnTo>
                  <a:lnTo>
                    <a:pt x="3252724" y="203200"/>
                  </a:lnTo>
                  <a:lnTo>
                    <a:pt x="3252724" y="508000"/>
                  </a:lnTo>
                  <a:lnTo>
                    <a:pt x="3252724" y="1016000"/>
                  </a:lnTo>
                  <a:lnTo>
                    <a:pt x="3247359" y="1062589"/>
                  </a:lnTo>
                  <a:lnTo>
                    <a:pt x="3232078" y="1105359"/>
                  </a:lnTo>
                  <a:lnTo>
                    <a:pt x="3208097" y="1143088"/>
                  </a:lnTo>
                  <a:lnTo>
                    <a:pt x="3176633" y="1174557"/>
                  </a:lnTo>
                  <a:lnTo>
                    <a:pt x="3138905" y="1198545"/>
                  </a:lnTo>
                  <a:lnTo>
                    <a:pt x="3096129" y="1213832"/>
                  </a:lnTo>
                  <a:lnTo>
                    <a:pt x="3049524" y="1219200"/>
                  </a:lnTo>
                  <a:lnTo>
                    <a:pt x="1519174" y="1219200"/>
                  </a:lnTo>
                  <a:lnTo>
                    <a:pt x="776224" y="1219200"/>
                  </a:lnTo>
                  <a:lnTo>
                    <a:pt x="484124" y="1219200"/>
                  </a:lnTo>
                  <a:lnTo>
                    <a:pt x="437518" y="1213832"/>
                  </a:lnTo>
                  <a:lnTo>
                    <a:pt x="394742" y="1198545"/>
                  </a:lnTo>
                  <a:lnTo>
                    <a:pt x="357014" y="1174557"/>
                  </a:lnTo>
                  <a:lnTo>
                    <a:pt x="325550" y="1143088"/>
                  </a:lnTo>
                  <a:lnTo>
                    <a:pt x="301569" y="1105359"/>
                  </a:lnTo>
                  <a:lnTo>
                    <a:pt x="286288" y="1062589"/>
                  </a:lnTo>
                  <a:lnTo>
                    <a:pt x="280924" y="1016000"/>
                  </a:lnTo>
                  <a:lnTo>
                    <a:pt x="280924" y="508000"/>
                  </a:lnTo>
                  <a:lnTo>
                    <a:pt x="0" y="144399"/>
                  </a:lnTo>
                  <a:lnTo>
                    <a:pt x="280924" y="2032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0" name="object 100"/>
          <p:cNvSpPr txBox="1"/>
          <p:nvPr/>
        </p:nvSpPr>
        <p:spPr>
          <a:xfrm>
            <a:off x="6023864" y="5057013"/>
            <a:ext cx="2899410" cy="10934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latin typeface="Arial"/>
                <a:cs typeface="Arial"/>
              </a:rPr>
              <a:t>Note These</a:t>
            </a:r>
            <a:r>
              <a:rPr dirty="0" sz="1400" spc="-6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Facts:-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400" spc="-5" b="1">
                <a:solidFill>
                  <a:srgbClr val="FF3300"/>
                </a:solidFill>
                <a:latin typeface="Arial"/>
                <a:cs typeface="Arial"/>
              </a:rPr>
              <a:t>Both Fv </a:t>
            </a:r>
            <a:r>
              <a:rPr dirty="0" sz="1400" b="1">
                <a:solidFill>
                  <a:srgbClr val="FF3300"/>
                </a:solidFill>
                <a:latin typeface="Arial"/>
                <a:cs typeface="Arial"/>
              </a:rPr>
              <a:t>&amp; </a:t>
            </a:r>
            <a:r>
              <a:rPr dirty="0" sz="1400" spc="-5" b="1">
                <a:solidFill>
                  <a:srgbClr val="FF3300"/>
                </a:solidFill>
                <a:latin typeface="Arial"/>
                <a:cs typeface="Arial"/>
              </a:rPr>
              <a:t>Tv </a:t>
            </a:r>
            <a:r>
              <a:rPr dirty="0" sz="1400" b="1">
                <a:solidFill>
                  <a:srgbClr val="FF3300"/>
                </a:solidFill>
                <a:latin typeface="Arial"/>
                <a:cs typeface="Arial"/>
              </a:rPr>
              <a:t>are </a:t>
            </a:r>
            <a:r>
              <a:rPr dirty="0" sz="1400" spc="-5" b="1">
                <a:solidFill>
                  <a:srgbClr val="FF3300"/>
                </a:solidFill>
                <a:latin typeface="Arial"/>
                <a:cs typeface="Arial"/>
              </a:rPr>
              <a:t>inclined </a:t>
            </a:r>
            <a:r>
              <a:rPr dirty="0" sz="1400" b="1">
                <a:solidFill>
                  <a:srgbClr val="FF3300"/>
                </a:solidFill>
                <a:latin typeface="Arial"/>
                <a:cs typeface="Arial"/>
              </a:rPr>
              <a:t>to</a:t>
            </a:r>
            <a:r>
              <a:rPr dirty="0" sz="1400" spc="-135" b="1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dirty="0" sz="1400" spc="-55" b="1">
                <a:solidFill>
                  <a:srgbClr val="FF3300"/>
                </a:solidFill>
                <a:latin typeface="Arial"/>
                <a:cs typeface="Arial"/>
              </a:rPr>
              <a:t>xy.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1400" spc="-5">
                <a:latin typeface="Arial"/>
                <a:cs typeface="Arial"/>
              </a:rPr>
              <a:t>(No view </a:t>
            </a:r>
            <a:r>
              <a:rPr dirty="0" sz="1400">
                <a:latin typeface="Arial"/>
                <a:cs typeface="Arial"/>
              </a:rPr>
              <a:t>is parallel to</a:t>
            </a:r>
            <a:r>
              <a:rPr dirty="0" sz="1400" spc="-80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xy)</a:t>
            </a:r>
            <a:endParaRPr sz="1400">
              <a:latin typeface="Arial"/>
              <a:cs typeface="Arial"/>
            </a:endParaRPr>
          </a:p>
          <a:p>
            <a:pPr algn="ctr" marL="12700" marR="5080">
              <a:lnSpc>
                <a:spcPct val="100000"/>
              </a:lnSpc>
            </a:pPr>
            <a:r>
              <a:rPr dirty="0" sz="1400" spc="-5" b="1">
                <a:solidFill>
                  <a:srgbClr val="FF3300"/>
                </a:solidFill>
                <a:latin typeface="Arial"/>
                <a:cs typeface="Arial"/>
              </a:rPr>
              <a:t>Both Fv </a:t>
            </a:r>
            <a:r>
              <a:rPr dirty="0" sz="1400" b="1">
                <a:solidFill>
                  <a:srgbClr val="FF3300"/>
                </a:solidFill>
                <a:latin typeface="Arial"/>
                <a:cs typeface="Arial"/>
              </a:rPr>
              <a:t>&amp; </a:t>
            </a:r>
            <a:r>
              <a:rPr dirty="0" sz="1400" spc="-5" b="1">
                <a:solidFill>
                  <a:srgbClr val="FF3300"/>
                </a:solidFill>
                <a:latin typeface="Arial"/>
                <a:cs typeface="Arial"/>
              </a:rPr>
              <a:t>Tv </a:t>
            </a:r>
            <a:r>
              <a:rPr dirty="0" sz="1400" b="1">
                <a:solidFill>
                  <a:srgbClr val="FF3300"/>
                </a:solidFill>
                <a:latin typeface="Arial"/>
                <a:cs typeface="Arial"/>
              </a:rPr>
              <a:t>are </a:t>
            </a:r>
            <a:r>
              <a:rPr dirty="0" sz="1400" spc="-5" b="1">
                <a:solidFill>
                  <a:srgbClr val="FF3300"/>
                </a:solidFill>
                <a:latin typeface="Arial"/>
                <a:cs typeface="Arial"/>
              </a:rPr>
              <a:t>reduced</a:t>
            </a:r>
            <a:r>
              <a:rPr dirty="0" sz="1400" spc="-120" b="1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FF3300"/>
                </a:solidFill>
                <a:latin typeface="Arial"/>
                <a:cs typeface="Arial"/>
              </a:rPr>
              <a:t>lengths</a:t>
            </a:r>
            <a:r>
              <a:rPr dirty="0" sz="1400" spc="-5">
                <a:latin typeface="Arial"/>
                <a:cs typeface="Arial"/>
              </a:rPr>
              <a:t>.  (No view shows </a:t>
            </a:r>
            <a:r>
              <a:rPr dirty="0" sz="1400" spc="-15">
                <a:latin typeface="Arial"/>
                <a:cs typeface="Arial"/>
              </a:rPr>
              <a:t>True</a:t>
            </a:r>
            <a:r>
              <a:rPr dirty="0" sz="1400" spc="-9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Length)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01" name="object 101"/>
          <p:cNvGrpSpPr/>
          <p:nvPr/>
        </p:nvGrpSpPr>
        <p:grpSpPr>
          <a:xfrm>
            <a:off x="373913" y="4955666"/>
            <a:ext cx="3061335" cy="1223010"/>
            <a:chOff x="373913" y="4955666"/>
            <a:chExt cx="3061335" cy="1223010"/>
          </a:xfrm>
        </p:grpSpPr>
        <p:sp>
          <p:nvSpPr>
            <p:cNvPr id="102" name="object 102"/>
            <p:cNvSpPr/>
            <p:nvPr/>
          </p:nvSpPr>
          <p:spPr>
            <a:xfrm>
              <a:off x="380263" y="4962016"/>
              <a:ext cx="3048635" cy="1210310"/>
            </a:xfrm>
            <a:custGeom>
              <a:avLst/>
              <a:gdLst/>
              <a:ahLst/>
              <a:cxnLst/>
              <a:rect l="l" t="t" r="r" b="b"/>
              <a:pathLst>
                <a:path w="3048635" h="1210310">
                  <a:moveTo>
                    <a:pt x="2363825" y="0"/>
                  </a:moveTo>
                  <a:lnTo>
                    <a:pt x="201701" y="0"/>
                  </a:lnTo>
                  <a:lnTo>
                    <a:pt x="155450" y="5326"/>
                  </a:lnTo>
                  <a:lnTo>
                    <a:pt x="112994" y="20499"/>
                  </a:lnTo>
                  <a:lnTo>
                    <a:pt x="75544" y="44307"/>
                  </a:lnTo>
                  <a:lnTo>
                    <a:pt x="44309" y="75539"/>
                  </a:lnTo>
                  <a:lnTo>
                    <a:pt x="20499" y="112985"/>
                  </a:lnTo>
                  <a:lnTo>
                    <a:pt x="5326" y="155434"/>
                  </a:lnTo>
                  <a:lnTo>
                    <a:pt x="0" y="201675"/>
                  </a:lnTo>
                  <a:lnTo>
                    <a:pt x="0" y="1008468"/>
                  </a:lnTo>
                  <a:lnTo>
                    <a:pt x="5326" y="1054720"/>
                  </a:lnTo>
                  <a:lnTo>
                    <a:pt x="20499" y="1097177"/>
                  </a:lnTo>
                  <a:lnTo>
                    <a:pt x="44309" y="1134631"/>
                  </a:lnTo>
                  <a:lnTo>
                    <a:pt x="75544" y="1165868"/>
                  </a:lnTo>
                  <a:lnTo>
                    <a:pt x="112994" y="1189680"/>
                  </a:lnTo>
                  <a:lnTo>
                    <a:pt x="155450" y="1204855"/>
                  </a:lnTo>
                  <a:lnTo>
                    <a:pt x="201701" y="1210182"/>
                  </a:lnTo>
                  <a:lnTo>
                    <a:pt x="2363825" y="1210182"/>
                  </a:lnTo>
                  <a:lnTo>
                    <a:pt x="2410066" y="1204855"/>
                  </a:lnTo>
                  <a:lnTo>
                    <a:pt x="2452516" y="1189680"/>
                  </a:lnTo>
                  <a:lnTo>
                    <a:pt x="2489962" y="1165868"/>
                  </a:lnTo>
                  <a:lnTo>
                    <a:pt x="2521194" y="1134631"/>
                  </a:lnTo>
                  <a:lnTo>
                    <a:pt x="2545002" y="1097177"/>
                  </a:lnTo>
                  <a:lnTo>
                    <a:pt x="2560175" y="1054720"/>
                  </a:lnTo>
                  <a:lnTo>
                    <a:pt x="2565501" y="1008468"/>
                  </a:lnTo>
                  <a:lnTo>
                    <a:pt x="2565501" y="504189"/>
                  </a:lnTo>
                  <a:lnTo>
                    <a:pt x="2899576" y="201675"/>
                  </a:lnTo>
                  <a:lnTo>
                    <a:pt x="2565501" y="201675"/>
                  </a:lnTo>
                  <a:lnTo>
                    <a:pt x="2560175" y="155434"/>
                  </a:lnTo>
                  <a:lnTo>
                    <a:pt x="2545002" y="112985"/>
                  </a:lnTo>
                  <a:lnTo>
                    <a:pt x="2521194" y="75539"/>
                  </a:lnTo>
                  <a:lnTo>
                    <a:pt x="2489962" y="44307"/>
                  </a:lnTo>
                  <a:lnTo>
                    <a:pt x="2452516" y="20499"/>
                  </a:lnTo>
                  <a:lnTo>
                    <a:pt x="2410066" y="5326"/>
                  </a:lnTo>
                  <a:lnTo>
                    <a:pt x="2363825" y="0"/>
                  </a:lnTo>
                  <a:close/>
                </a:path>
                <a:path w="3048635" h="1210310">
                  <a:moveTo>
                    <a:pt x="3048101" y="67182"/>
                  </a:moveTo>
                  <a:lnTo>
                    <a:pt x="2565501" y="201675"/>
                  </a:lnTo>
                  <a:lnTo>
                    <a:pt x="2899576" y="201675"/>
                  </a:lnTo>
                  <a:lnTo>
                    <a:pt x="3048101" y="67182"/>
                  </a:lnTo>
                  <a:close/>
                </a:path>
              </a:pathLst>
            </a:custGeom>
            <a:solidFill>
              <a:srgbClr val="CCFF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/>
            <p:cNvSpPr/>
            <p:nvPr/>
          </p:nvSpPr>
          <p:spPr>
            <a:xfrm>
              <a:off x="380263" y="4962016"/>
              <a:ext cx="3048635" cy="1210310"/>
            </a:xfrm>
            <a:custGeom>
              <a:avLst/>
              <a:gdLst/>
              <a:ahLst/>
              <a:cxnLst/>
              <a:rect l="l" t="t" r="r" b="b"/>
              <a:pathLst>
                <a:path w="3048635" h="1210310">
                  <a:moveTo>
                    <a:pt x="0" y="201675"/>
                  </a:moveTo>
                  <a:lnTo>
                    <a:pt x="5326" y="155434"/>
                  </a:lnTo>
                  <a:lnTo>
                    <a:pt x="20499" y="112985"/>
                  </a:lnTo>
                  <a:lnTo>
                    <a:pt x="44309" y="75539"/>
                  </a:lnTo>
                  <a:lnTo>
                    <a:pt x="75544" y="44307"/>
                  </a:lnTo>
                  <a:lnTo>
                    <a:pt x="112994" y="20499"/>
                  </a:lnTo>
                  <a:lnTo>
                    <a:pt x="155450" y="5326"/>
                  </a:lnTo>
                  <a:lnTo>
                    <a:pt x="201701" y="0"/>
                  </a:lnTo>
                  <a:lnTo>
                    <a:pt x="1496542" y="0"/>
                  </a:lnTo>
                  <a:lnTo>
                    <a:pt x="2138019" y="0"/>
                  </a:lnTo>
                  <a:lnTo>
                    <a:pt x="2363825" y="0"/>
                  </a:lnTo>
                  <a:lnTo>
                    <a:pt x="2410066" y="5326"/>
                  </a:lnTo>
                  <a:lnTo>
                    <a:pt x="2452516" y="20499"/>
                  </a:lnTo>
                  <a:lnTo>
                    <a:pt x="2489962" y="44307"/>
                  </a:lnTo>
                  <a:lnTo>
                    <a:pt x="2521194" y="75539"/>
                  </a:lnTo>
                  <a:lnTo>
                    <a:pt x="2545002" y="112985"/>
                  </a:lnTo>
                  <a:lnTo>
                    <a:pt x="2560175" y="155434"/>
                  </a:lnTo>
                  <a:lnTo>
                    <a:pt x="2565501" y="201675"/>
                  </a:lnTo>
                  <a:lnTo>
                    <a:pt x="3048101" y="67182"/>
                  </a:lnTo>
                  <a:lnTo>
                    <a:pt x="2565501" y="504189"/>
                  </a:lnTo>
                  <a:lnTo>
                    <a:pt x="2565501" y="1008468"/>
                  </a:lnTo>
                  <a:lnTo>
                    <a:pt x="2560175" y="1054720"/>
                  </a:lnTo>
                  <a:lnTo>
                    <a:pt x="2545002" y="1097177"/>
                  </a:lnTo>
                  <a:lnTo>
                    <a:pt x="2521194" y="1134631"/>
                  </a:lnTo>
                  <a:lnTo>
                    <a:pt x="2489962" y="1165868"/>
                  </a:lnTo>
                  <a:lnTo>
                    <a:pt x="2452516" y="1189680"/>
                  </a:lnTo>
                  <a:lnTo>
                    <a:pt x="2410066" y="1204855"/>
                  </a:lnTo>
                  <a:lnTo>
                    <a:pt x="2363825" y="1210182"/>
                  </a:lnTo>
                  <a:lnTo>
                    <a:pt x="2138019" y="1210182"/>
                  </a:lnTo>
                  <a:lnTo>
                    <a:pt x="1496542" y="1210182"/>
                  </a:lnTo>
                  <a:lnTo>
                    <a:pt x="201701" y="1210182"/>
                  </a:lnTo>
                  <a:lnTo>
                    <a:pt x="155450" y="1204855"/>
                  </a:lnTo>
                  <a:lnTo>
                    <a:pt x="112994" y="1189680"/>
                  </a:lnTo>
                  <a:lnTo>
                    <a:pt x="75544" y="1165868"/>
                  </a:lnTo>
                  <a:lnTo>
                    <a:pt x="44309" y="1134631"/>
                  </a:lnTo>
                  <a:lnTo>
                    <a:pt x="20499" y="1097177"/>
                  </a:lnTo>
                  <a:lnTo>
                    <a:pt x="5326" y="1054720"/>
                  </a:lnTo>
                  <a:lnTo>
                    <a:pt x="0" y="1008468"/>
                  </a:lnTo>
                  <a:lnTo>
                    <a:pt x="0" y="504189"/>
                  </a:lnTo>
                  <a:lnTo>
                    <a:pt x="0" y="20167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4" name="object 104"/>
          <p:cNvSpPr txBox="1"/>
          <p:nvPr/>
        </p:nvSpPr>
        <p:spPr>
          <a:xfrm>
            <a:off x="502005" y="4980813"/>
            <a:ext cx="2346960" cy="1154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solidFill>
                  <a:srgbClr val="FF3300"/>
                </a:solidFill>
                <a:latin typeface="Arial"/>
                <a:cs typeface="Arial"/>
              </a:rPr>
              <a:t>Orthographic</a:t>
            </a:r>
            <a:r>
              <a:rPr dirty="0" sz="1400" spc="-65" b="1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FF3300"/>
                </a:solidFill>
                <a:latin typeface="Arial"/>
                <a:cs typeface="Arial"/>
              </a:rPr>
              <a:t>Projections</a:t>
            </a:r>
            <a:endParaRPr sz="1400">
              <a:latin typeface="Arial"/>
              <a:cs typeface="Arial"/>
            </a:endParaRPr>
          </a:p>
          <a:p>
            <a:pPr algn="ctr" marL="635">
              <a:lnSpc>
                <a:spcPct val="100000"/>
              </a:lnSpc>
              <a:spcBef>
                <a:spcPts val="5"/>
              </a:spcBef>
            </a:pPr>
            <a:r>
              <a:rPr dirty="0" sz="1400" spc="-5">
                <a:latin typeface="Arial"/>
                <a:cs typeface="Arial"/>
              </a:rPr>
              <a:t>Fv </a:t>
            </a:r>
            <a:r>
              <a:rPr dirty="0" sz="1400">
                <a:latin typeface="Arial"/>
                <a:cs typeface="Arial"/>
              </a:rPr>
              <a:t>is seen on Vp</a:t>
            </a:r>
            <a:r>
              <a:rPr dirty="0" sz="1400" spc="-120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clearly.</a:t>
            </a:r>
            <a:endParaRPr sz="1400">
              <a:latin typeface="Arial"/>
              <a:cs typeface="Arial"/>
            </a:endParaRPr>
          </a:p>
          <a:p>
            <a:pPr algn="ctr" marL="37465" marR="30480" indent="635">
              <a:lnSpc>
                <a:spcPct val="100000"/>
              </a:lnSpc>
              <a:spcBef>
                <a:spcPts val="5"/>
              </a:spcBef>
            </a:pPr>
            <a:r>
              <a:rPr dirty="0" sz="1600" spc="-35" b="1" i="1">
                <a:solidFill>
                  <a:srgbClr val="3333CC"/>
                </a:solidFill>
                <a:latin typeface="Arial"/>
                <a:cs typeface="Arial"/>
              </a:rPr>
              <a:t>To </a:t>
            </a:r>
            <a:r>
              <a:rPr dirty="0" sz="1600" spc="-5" b="1" i="1">
                <a:solidFill>
                  <a:srgbClr val="3333CC"/>
                </a:solidFill>
                <a:latin typeface="Arial"/>
                <a:cs typeface="Arial"/>
              </a:rPr>
              <a:t>see Tv </a:t>
            </a:r>
            <a:r>
              <a:rPr dirty="0" sz="1600" spc="-10" b="1" i="1">
                <a:solidFill>
                  <a:srgbClr val="3333CC"/>
                </a:solidFill>
                <a:latin typeface="Arial"/>
                <a:cs typeface="Arial"/>
              </a:rPr>
              <a:t>clearly, </a:t>
            </a:r>
            <a:r>
              <a:rPr dirty="0" sz="1600" spc="-5" b="1" i="1">
                <a:solidFill>
                  <a:srgbClr val="3333CC"/>
                </a:solidFill>
                <a:latin typeface="Arial"/>
                <a:cs typeface="Arial"/>
              </a:rPr>
              <a:t>HP is  </a:t>
            </a:r>
            <a:r>
              <a:rPr dirty="0" sz="1600" spc="-5" b="1" i="1">
                <a:solidFill>
                  <a:srgbClr val="3333CC"/>
                </a:solidFill>
                <a:latin typeface="Arial"/>
                <a:cs typeface="Arial"/>
              </a:rPr>
              <a:t>rotated </a:t>
            </a:r>
            <a:r>
              <a:rPr dirty="0" sz="1600" b="1" i="1">
                <a:solidFill>
                  <a:srgbClr val="3333CC"/>
                </a:solidFill>
                <a:latin typeface="Arial"/>
                <a:cs typeface="Arial"/>
              </a:rPr>
              <a:t>90</a:t>
            </a:r>
            <a:r>
              <a:rPr dirty="0" baseline="26455" sz="1575" b="1" i="1">
                <a:solidFill>
                  <a:srgbClr val="3333CC"/>
                </a:solidFill>
                <a:latin typeface="Arial"/>
                <a:cs typeface="Arial"/>
              </a:rPr>
              <a:t>0 </a:t>
            </a:r>
            <a:r>
              <a:rPr dirty="0" sz="1600" spc="-10" b="1" i="1">
                <a:solidFill>
                  <a:srgbClr val="3333CC"/>
                </a:solidFill>
                <a:latin typeface="Arial"/>
                <a:cs typeface="Arial"/>
              </a:rPr>
              <a:t>downwards,  </a:t>
            </a:r>
            <a:r>
              <a:rPr dirty="0" sz="1400">
                <a:latin typeface="Arial"/>
                <a:cs typeface="Arial"/>
              </a:rPr>
              <a:t>Hence it comes below</a:t>
            </a:r>
            <a:r>
              <a:rPr dirty="0" sz="1400" spc="-140">
                <a:latin typeface="Arial"/>
                <a:cs typeface="Arial"/>
              </a:rPr>
              <a:t> </a:t>
            </a:r>
            <a:r>
              <a:rPr dirty="0" sz="1400" spc="-50">
                <a:latin typeface="Arial"/>
                <a:cs typeface="Arial"/>
              </a:rPr>
              <a:t>xy.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05" name="object 105"/>
          <p:cNvGrpSpPr/>
          <p:nvPr/>
        </p:nvGrpSpPr>
        <p:grpSpPr>
          <a:xfrm>
            <a:off x="3651250" y="1482725"/>
            <a:ext cx="2146300" cy="1190625"/>
            <a:chOff x="3651250" y="1482725"/>
            <a:chExt cx="2146300" cy="1190625"/>
          </a:xfrm>
        </p:grpSpPr>
        <p:sp>
          <p:nvSpPr>
            <p:cNvPr id="106" name="object 106"/>
            <p:cNvSpPr/>
            <p:nvPr/>
          </p:nvSpPr>
          <p:spPr>
            <a:xfrm>
              <a:off x="3657600" y="1489075"/>
              <a:ext cx="2133600" cy="1177925"/>
            </a:xfrm>
            <a:custGeom>
              <a:avLst/>
              <a:gdLst/>
              <a:ahLst/>
              <a:cxnLst/>
              <a:rect l="l" t="t" r="r" b="b"/>
              <a:pathLst>
                <a:path w="2133600" h="1177925">
                  <a:moveTo>
                    <a:pt x="1980691" y="260350"/>
                  </a:moveTo>
                  <a:lnTo>
                    <a:pt x="152908" y="260350"/>
                  </a:lnTo>
                  <a:lnTo>
                    <a:pt x="104574" y="268144"/>
                  </a:lnTo>
                  <a:lnTo>
                    <a:pt x="62599" y="289850"/>
                  </a:lnTo>
                  <a:lnTo>
                    <a:pt x="29500" y="322949"/>
                  </a:lnTo>
                  <a:lnTo>
                    <a:pt x="7794" y="364924"/>
                  </a:lnTo>
                  <a:lnTo>
                    <a:pt x="0" y="413258"/>
                  </a:lnTo>
                  <a:lnTo>
                    <a:pt x="0" y="1025016"/>
                  </a:lnTo>
                  <a:lnTo>
                    <a:pt x="7794" y="1073350"/>
                  </a:lnTo>
                  <a:lnTo>
                    <a:pt x="29500" y="1115325"/>
                  </a:lnTo>
                  <a:lnTo>
                    <a:pt x="62599" y="1148424"/>
                  </a:lnTo>
                  <a:lnTo>
                    <a:pt x="104574" y="1170130"/>
                  </a:lnTo>
                  <a:lnTo>
                    <a:pt x="152908" y="1177925"/>
                  </a:lnTo>
                  <a:lnTo>
                    <a:pt x="1980691" y="1177925"/>
                  </a:lnTo>
                  <a:lnTo>
                    <a:pt x="2029025" y="1170130"/>
                  </a:lnTo>
                  <a:lnTo>
                    <a:pt x="2071000" y="1148424"/>
                  </a:lnTo>
                  <a:lnTo>
                    <a:pt x="2104099" y="1115325"/>
                  </a:lnTo>
                  <a:lnTo>
                    <a:pt x="2125805" y="1073350"/>
                  </a:lnTo>
                  <a:lnTo>
                    <a:pt x="2133600" y="1025016"/>
                  </a:lnTo>
                  <a:lnTo>
                    <a:pt x="2133600" y="413258"/>
                  </a:lnTo>
                  <a:lnTo>
                    <a:pt x="2125805" y="364924"/>
                  </a:lnTo>
                  <a:lnTo>
                    <a:pt x="2104099" y="322949"/>
                  </a:lnTo>
                  <a:lnTo>
                    <a:pt x="2071000" y="289850"/>
                  </a:lnTo>
                  <a:lnTo>
                    <a:pt x="2029025" y="268144"/>
                  </a:lnTo>
                  <a:lnTo>
                    <a:pt x="1980691" y="260350"/>
                  </a:lnTo>
                  <a:close/>
                </a:path>
                <a:path w="2133600" h="1177925">
                  <a:moveTo>
                    <a:pt x="2109851" y="0"/>
                  </a:moveTo>
                  <a:lnTo>
                    <a:pt x="1244600" y="260350"/>
                  </a:lnTo>
                  <a:lnTo>
                    <a:pt x="1778000" y="260350"/>
                  </a:lnTo>
                  <a:lnTo>
                    <a:pt x="2109851" y="0"/>
                  </a:lnTo>
                  <a:close/>
                </a:path>
              </a:pathLst>
            </a:custGeom>
            <a:solidFill>
              <a:srgbClr val="CCFF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/>
            <p:cNvSpPr/>
            <p:nvPr/>
          </p:nvSpPr>
          <p:spPr>
            <a:xfrm>
              <a:off x="3657600" y="1489075"/>
              <a:ext cx="2133600" cy="1177925"/>
            </a:xfrm>
            <a:custGeom>
              <a:avLst/>
              <a:gdLst/>
              <a:ahLst/>
              <a:cxnLst/>
              <a:rect l="l" t="t" r="r" b="b"/>
              <a:pathLst>
                <a:path w="2133600" h="1177925">
                  <a:moveTo>
                    <a:pt x="0" y="413258"/>
                  </a:moveTo>
                  <a:lnTo>
                    <a:pt x="7794" y="364924"/>
                  </a:lnTo>
                  <a:lnTo>
                    <a:pt x="29500" y="322949"/>
                  </a:lnTo>
                  <a:lnTo>
                    <a:pt x="62599" y="289850"/>
                  </a:lnTo>
                  <a:lnTo>
                    <a:pt x="104574" y="268144"/>
                  </a:lnTo>
                  <a:lnTo>
                    <a:pt x="152908" y="260350"/>
                  </a:lnTo>
                  <a:lnTo>
                    <a:pt x="1244600" y="260350"/>
                  </a:lnTo>
                  <a:lnTo>
                    <a:pt x="2109851" y="0"/>
                  </a:lnTo>
                  <a:lnTo>
                    <a:pt x="1778000" y="260350"/>
                  </a:lnTo>
                  <a:lnTo>
                    <a:pt x="1980691" y="260350"/>
                  </a:lnTo>
                  <a:lnTo>
                    <a:pt x="2029025" y="268144"/>
                  </a:lnTo>
                  <a:lnTo>
                    <a:pt x="2071000" y="289850"/>
                  </a:lnTo>
                  <a:lnTo>
                    <a:pt x="2104099" y="322949"/>
                  </a:lnTo>
                  <a:lnTo>
                    <a:pt x="2125805" y="364924"/>
                  </a:lnTo>
                  <a:lnTo>
                    <a:pt x="2133600" y="413258"/>
                  </a:lnTo>
                  <a:lnTo>
                    <a:pt x="2133600" y="642620"/>
                  </a:lnTo>
                  <a:lnTo>
                    <a:pt x="2133600" y="1025016"/>
                  </a:lnTo>
                  <a:lnTo>
                    <a:pt x="2125805" y="1073350"/>
                  </a:lnTo>
                  <a:lnTo>
                    <a:pt x="2104099" y="1115325"/>
                  </a:lnTo>
                  <a:lnTo>
                    <a:pt x="2071000" y="1148424"/>
                  </a:lnTo>
                  <a:lnTo>
                    <a:pt x="2029025" y="1170130"/>
                  </a:lnTo>
                  <a:lnTo>
                    <a:pt x="1980691" y="1177925"/>
                  </a:lnTo>
                  <a:lnTo>
                    <a:pt x="1778000" y="1177925"/>
                  </a:lnTo>
                  <a:lnTo>
                    <a:pt x="1244600" y="1177925"/>
                  </a:lnTo>
                  <a:lnTo>
                    <a:pt x="152908" y="1177925"/>
                  </a:lnTo>
                  <a:lnTo>
                    <a:pt x="104574" y="1170130"/>
                  </a:lnTo>
                  <a:lnTo>
                    <a:pt x="62599" y="1148424"/>
                  </a:lnTo>
                  <a:lnTo>
                    <a:pt x="29500" y="1115325"/>
                  </a:lnTo>
                  <a:lnTo>
                    <a:pt x="7794" y="1073350"/>
                  </a:lnTo>
                  <a:lnTo>
                    <a:pt x="0" y="1025016"/>
                  </a:lnTo>
                  <a:lnTo>
                    <a:pt x="0" y="642620"/>
                  </a:lnTo>
                  <a:lnTo>
                    <a:pt x="0" y="413258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8" name="object 108"/>
          <p:cNvSpPr txBox="1"/>
          <p:nvPr/>
        </p:nvSpPr>
        <p:spPr>
          <a:xfrm>
            <a:off x="3790950" y="1770380"/>
            <a:ext cx="1790064" cy="8794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On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removal of</a:t>
            </a:r>
            <a:r>
              <a:rPr dirty="0" sz="1400" spc="-8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object</a:t>
            </a:r>
            <a:endParaRPr sz="1400">
              <a:latin typeface="Arial"/>
              <a:cs typeface="Arial"/>
            </a:endParaRPr>
          </a:p>
          <a:p>
            <a:pPr marL="419100">
              <a:lnSpc>
                <a:spcPct val="100000"/>
              </a:lnSpc>
            </a:pP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i.e.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Line</a:t>
            </a:r>
            <a:r>
              <a:rPr dirty="0" sz="1400" spc="-13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3333CC"/>
                </a:solidFill>
                <a:latin typeface="Arial"/>
                <a:cs typeface="Arial"/>
              </a:rPr>
              <a:t>AB</a:t>
            </a:r>
            <a:endParaRPr sz="1400">
              <a:latin typeface="Arial"/>
              <a:cs typeface="Arial"/>
            </a:endParaRPr>
          </a:p>
          <a:p>
            <a:pPr marL="53340" marR="44450" indent="4445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</a:rPr>
              <a:t>Fv </a:t>
            </a:r>
            <a:r>
              <a:rPr dirty="0" sz="1400">
                <a:latin typeface="Arial"/>
                <a:cs typeface="Arial"/>
              </a:rPr>
              <a:t>as a image on</a:t>
            </a:r>
            <a:r>
              <a:rPr dirty="0" sz="1400" spc="-16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Vp.  </a:t>
            </a:r>
            <a:r>
              <a:rPr dirty="0" sz="1400" spc="-5">
                <a:latin typeface="Arial"/>
                <a:cs typeface="Arial"/>
              </a:rPr>
              <a:t>Tv </a:t>
            </a:r>
            <a:r>
              <a:rPr dirty="0" sz="1400">
                <a:latin typeface="Arial"/>
                <a:cs typeface="Arial"/>
              </a:rPr>
              <a:t>as a image on</a:t>
            </a:r>
            <a:r>
              <a:rPr dirty="0" sz="1400" spc="-15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Hp,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09" name="object 109"/>
          <p:cNvGrpSpPr/>
          <p:nvPr/>
        </p:nvGrpSpPr>
        <p:grpSpPr>
          <a:xfrm>
            <a:off x="8016875" y="6629400"/>
            <a:ext cx="914400" cy="182880"/>
            <a:chOff x="8016875" y="6629400"/>
            <a:chExt cx="914400" cy="182880"/>
          </a:xfrm>
        </p:grpSpPr>
        <p:sp>
          <p:nvSpPr>
            <p:cNvPr id="110" name="object 110"/>
            <p:cNvSpPr/>
            <p:nvPr/>
          </p:nvSpPr>
          <p:spPr>
            <a:xfrm>
              <a:off x="8016875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625" y="182562"/>
                  </a:lnTo>
                  <a:lnTo>
                    <a:pt x="182625" y="159741"/>
                  </a:lnTo>
                  <a:lnTo>
                    <a:pt x="39877" y="159741"/>
                  </a:lnTo>
                  <a:lnTo>
                    <a:pt x="39877" y="91287"/>
                  </a:lnTo>
                  <a:lnTo>
                    <a:pt x="22859" y="91287"/>
                  </a:lnTo>
                  <a:lnTo>
                    <a:pt x="91313" y="22821"/>
                  </a:lnTo>
                  <a:lnTo>
                    <a:pt x="182625" y="22821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81"/>
                  </a:moveTo>
                  <a:lnTo>
                    <a:pt x="134111" y="31381"/>
                  </a:lnTo>
                  <a:lnTo>
                    <a:pt x="134111" y="65608"/>
                  </a:lnTo>
                  <a:lnTo>
                    <a:pt x="159766" y="91287"/>
                  </a:lnTo>
                  <a:lnTo>
                    <a:pt x="142621" y="91287"/>
                  </a:lnTo>
                  <a:lnTo>
                    <a:pt x="142621" y="159741"/>
                  </a:lnTo>
                  <a:lnTo>
                    <a:pt x="182625" y="159741"/>
                  </a:lnTo>
                  <a:lnTo>
                    <a:pt x="182625" y="31381"/>
                  </a:lnTo>
                  <a:close/>
                </a:path>
                <a:path w="182879" h="182879">
                  <a:moveTo>
                    <a:pt x="182625" y="22821"/>
                  </a:moveTo>
                  <a:lnTo>
                    <a:pt x="91313" y="22821"/>
                  </a:lnTo>
                  <a:lnTo>
                    <a:pt x="116967" y="48488"/>
                  </a:lnTo>
                  <a:lnTo>
                    <a:pt x="116967" y="31381"/>
                  </a:lnTo>
                  <a:lnTo>
                    <a:pt x="182625" y="31381"/>
                  </a:lnTo>
                  <a:lnTo>
                    <a:pt x="182625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/>
            <p:cNvSpPr/>
            <p:nvPr/>
          </p:nvSpPr>
          <p:spPr>
            <a:xfrm>
              <a:off x="8056753" y="6660781"/>
              <a:ext cx="102870" cy="128905"/>
            </a:xfrm>
            <a:custGeom>
              <a:avLst/>
              <a:gdLst/>
              <a:ahLst/>
              <a:cxnLst/>
              <a:rect l="l" t="t" r="r" b="b"/>
              <a:pathLst>
                <a:path w="102870" h="128904">
                  <a:moveTo>
                    <a:pt x="94233" y="0"/>
                  </a:moveTo>
                  <a:lnTo>
                    <a:pt x="77089" y="0"/>
                  </a:lnTo>
                  <a:lnTo>
                    <a:pt x="77089" y="17106"/>
                  </a:lnTo>
                  <a:lnTo>
                    <a:pt x="94233" y="34226"/>
                  </a:lnTo>
                  <a:lnTo>
                    <a:pt x="94233" y="0"/>
                  </a:lnTo>
                  <a:close/>
                </a:path>
                <a:path w="102870" h="128904">
                  <a:moveTo>
                    <a:pt x="102743" y="59905"/>
                  </a:moveTo>
                  <a:lnTo>
                    <a:pt x="0" y="59905"/>
                  </a:lnTo>
                  <a:lnTo>
                    <a:pt x="0" y="128360"/>
                  </a:lnTo>
                  <a:lnTo>
                    <a:pt x="42799" y="128360"/>
                  </a:lnTo>
                  <a:lnTo>
                    <a:pt x="42799" y="94129"/>
                  </a:lnTo>
                  <a:lnTo>
                    <a:pt x="102743" y="94129"/>
                  </a:lnTo>
                  <a:lnTo>
                    <a:pt x="102743" y="59905"/>
                  </a:lnTo>
                  <a:close/>
                </a:path>
                <a:path w="102870" h="128904">
                  <a:moveTo>
                    <a:pt x="102743" y="94129"/>
                  </a:moveTo>
                  <a:lnTo>
                    <a:pt x="59944" y="94129"/>
                  </a:lnTo>
                  <a:lnTo>
                    <a:pt x="59944" y="128360"/>
                  </a:lnTo>
                  <a:lnTo>
                    <a:pt x="102743" y="128360"/>
                  </a:lnTo>
                  <a:lnTo>
                    <a:pt x="102743" y="94129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/>
            <p:cNvSpPr/>
            <p:nvPr/>
          </p:nvSpPr>
          <p:spPr>
            <a:xfrm>
              <a:off x="80397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68453" y="0"/>
                  </a:moveTo>
                  <a:lnTo>
                    <a:pt x="0" y="68465"/>
                  </a:lnTo>
                  <a:lnTo>
                    <a:pt x="136906" y="68465"/>
                  </a:lnTo>
                  <a:lnTo>
                    <a:pt x="68453" y="0"/>
                  </a:lnTo>
                  <a:close/>
                </a:path>
                <a:path w="137159" h="137159">
                  <a:moveTo>
                    <a:pt x="76962" y="102689"/>
                  </a:moveTo>
                  <a:lnTo>
                    <a:pt x="59817" y="102689"/>
                  </a:lnTo>
                  <a:lnTo>
                    <a:pt x="59817" y="136919"/>
                  </a:lnTo>
                  <a:lnTo>
                    <a:pt x="76962" y="136919"/>
                  </a:lnTo>
                  <a:lnTo>
                    <a:pt x="76962" y="102689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/>
            <p:cNvSpPr/>
            <p:nvPr/>
          </p:nvSpPr>
          <p:spPr>
            <a:xfrm>
              <a:off x="80397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68453" y="0"/>
                  </a:moveTo>
                  <a:lnTo>
                    <a:pt x="94107" y="25666"/>
                  </a:lnTo>
                  <a:lnTo>
                    <a:pt x="94107" y="8559"/>
                  </a:lnTo>
                  <a:lnTo>
                    <a:pt x="111251" y="8559"/>
                  </a:lnTo>
                  <a:lnTo>
                    <a:pt x="111251" y="42786"/>
                  </a:lnTo>
                  <a:lnTo>
                    <a:pt x="136906" y="68465"/>
                  </a:lnTo>
                  <a:lnTo>
                    <a:pt x="119761" y="68465"/>
                  </a:lnTo>
                  <a:lnTo>
                    <a:pt x="119761" y="136919"/>
                  </a:lnTo>
                  <a:lnTo>
                    <a:pt x="17018" y="136919"/>
                  </a:lnTo>
                  <a:lnTo>
                    <a:pt x="17018" y="68465"/>
                  </a:lnTo>
                  <a:lnTo>
                    <a:pt x="0" y="68465"/>
                  </a:lnTo>
                  <a:lnTo>
                    <a:pt x="68453" y="0"/>
                  </a:lnTo>
                  <a:close/>
                </a:path>
                <a:path w="137159" h="137159">
                  <a:moveTo>
                    <a:pt x="94107" y="25666"/>
                  </a:moveTo>
                  <a:lnTo>
                    <a:pt x="111251" y="42786"/>
                  </a:lnTo>
                </a:path>
                <a:path w="137159" h="137159">
                  <a:moveTo>
                    <a:pt x="119761" y="68465"/>
                  </a:moveTo>
                  <a:lnTo>
                    <a:pt x="17018" y="68465"/>
                  </a:lnTo>
                </a:path>
                <a:path w="137159" h="137159">
                  <a:moveTo>
                    <a:pt x="59817" y="136919"/>
                  </a:moveTo>
                  <a:lnTo>
                    <a:pt x="59817" y="102689"/>
                  </a:lnTo>
                  <a:lnTo>
                    <a:pt x="76962" y="102689"/>
                  </a:lnTo>
                  <a:lnTo>
                    <a:pt x="76962" y="13691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/>
            <p:cNvSpPr/>
            <p:nvPr/>
          </p:nvSpPr>
          <p:spPr>
            <a:xfrm>
              <a:off x="8382000" y="66294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4150" y="182562"/>
                  </a:lnTo>
                  <a:lnTo>
                    <a:pt x="184150" y="159741"/>
                  </a:lnTo>
                  <a:lnTo>
                    <a:pt x="160527" y="159741"/>
                  </a:lnTo>
                  <a:lnTo>
                    <a:pt x="23622" y="91287"/>
                  </a:lnTo>
                  <a:lnTo>
                    <a:pt x="160527" y="22821"/>
                  </a:lnTo>
                  <a:lnTo>
                    <a:pt x="184150" y="22821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821"/>
                  </a:moveTo>
                  <a:lnTo>
                    <a:pt x="160527" y="22821"/>
                  </a:lnTo>
                  <a:lnTo>
                    <a:pt x="160527" y="159741"/>
                  </a:lnTo>
                  <a:lnTo>
                    <a:pt x="184150" y="159741"/>
                  </a:lnTo>
                  <a:lnTo>
                    <a:pt x="184150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/>
            <p:cNvSpPr/>
            <p:nvPr/>
          </p:nvSpPr>
          <p:spPr>
            <a:xfrm>
              <a:off x="8405622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5" y="0"/>
                  </a:moveTo>
                  <a:lnTo>
                    <a:pt x="0" y="68465"/>
                  </a:lnTo>
                  <a:lnTo>
                    <a:pt x="136905" y="136919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/>
            <p:cNvSpPr/>
            <p:nvPr/>
          </p:nvSpPr>
          <p:spPr>
            <a:xfrm>
              <a:off x="8405622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68465"/>
                  </a:moveTo>
                  <a:lnTo>
                    <a:pt x="136905" y="0"/>
                  </a:lnTo>
                  <a:lnTo>
                    <a:pt x="136905" y="136919"/>
                  </a:lnTo>
                  <a:lnTo>
                    <a:pt x="0" y="684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/>
            <p:cNvSpPr/>
            <p:nvPr/>
          </p:nvSpPr>
          <p:spPr>
            <a:xfrm>
              <a:off x="8566150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625" y="182562"/>
                  </a:lnTo>
                  <a:lnTo>
                    <a:pt x="182625" y="159741"/>
                  </a:lnTo>
                  <a:lnTo>
                    <a:pt x="22859" y="159741"/>
                  </a:lnTo>
                  <a:lnTo>
                    <a:pt x="22859" y="22821"/>
                  </a:lnTo>
                  <a:lnTo>
                    <a:pt x="182625" y="22821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821"/>
                  </a:moveTo>
                  <a:lnTo>
                    <a:pt x="22859" y="22821"/>
                  </a:lnTo>
                  <a:lnTo>
                    <a:pt x="159766" y="91287"/>
                  </a:lnTo>
                  <a:lnTo>
                    <a:pt x="22859" y="159741"/>
                  </a:lnTo>
                  <a:lnTo>
                    <a:pt x="182625" y="159741"/>
                  </a:lnTo>
                  <a:lnTo>
                    <a:pt x="182625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/>
            <p:cNvSpPr/>
            <p:nvPr/>
          </p:nvSpPr>
          <p:spPr>
            <a:xfrm>
              <a:off x="8589009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0"/>
                  </a:moveTo>
                  <a:lnTo>
                    <a:pt x="0" y="136919"/>
                  </a:lnTo>
                  <a:lnTo>
                    <a:pt x="136906" y="684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/>
            <p:cNvSpPr/>
            <p:nvPr/>
          </p:nvSpPr>
          <p:spPr>
            <a:xfrm>
              <a:off x="8589009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6" y="68465"/>
                  </a:moveTo>
                  <a:lnTo>
                    <a:pt x="0" y="136919"/>
                  </a:lnTo>
                  <a:lnTo>
                    <a:pt x="0" y="0"/>
                  </a:lnTo>
                  <a:lnTo>
                    <a:pt x="136906" y="684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/>
            <p:cNvSpPr/>
            <p:nvPr/>
          </p:nvSpPr>
          <p:spPr>
            <a:xfrm>
              <a:off x="8199501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499" y="182562"/>
                  </a:lnTo>
                  <a:lnTo>
                    <a:pt x="182499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182499" y="22821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821"/>
                  </a:moveTo>
                  <a:lnTo>
                    <a:pt x="39877" y="22821"/>
                  </a:lnTo>
                  <a:lnTo>
                    <a:pt x="39877" y="159741"/>
                  </a:lnTo>
                  <a:lnTo>
                    <a:pt x="159639" y="159741"/>
                  </a:lnTo>
                  <a:lnTo>
                    <a:pt x="57023" y="91287"/>
                  </a:lnTo>
                  <a:lnTo>
                    <a:pt x="159639" y="22821"/>
                  </a:lnTo>
                  <a:close/>
                </a:path>
                <a:path w="182879" h="182879">
                  <a:moveTo>
                    <a:pt x="182499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82499" y="159741"/>
                  </a:lnTo>
                  <a:lnTo>
                    <a:pt x="182499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/>
            <p:cNvSpPr/>
            <p:nvPr/>
          </p:nvSpPr>
          <p:spPr>
            <a:xfrm>
              <a:off x="82222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6" y="0"/>
                  </a:moveTo>
                  <a:lnTo>
                    <a:pt x="34290" y="68465"/>
                  </a:lnTo>
                  <a:lnTo>
                    <a:pt x="136906" y="136919"/>
                  </a:lnTo>
                  <a:lnTo>
                    <a:pt x="136906" y="0"/>
                  </a:lnTo>
                  <a:close/>
                </a:path>
                <a:path w="137159" h="137159">
                  <a:moveTo>
                    <a:pt x="17145" y="0"/>
                  </a:moveTo>
                  <a:lnTo>
                    <a:pt x="0" y="0"/>
                  </a:lnTo>
                  <a:lnTo>
                    <a:pt x="0" y="136919"/>
                  </a:lnTo>
                  <a:lnTo>
                    <a:pt x="17145" y="136919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/>
            <p:cNvSpPr/>
            <p:nvPr/>
          </p:nvSpPr>
          <p:spPr>
            <a:xfrm>
              <a:off x="8256524" y="6652221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59">
                  <a:moveTo>
                    <a:pt x="0" y="68465"/>
                  </a:moveTo>
                  <a:lnTo>
                    <a:pt x="102616" y="0"/>
                  </a:lnTo>
                  <a:lnTo>
                    <a:pt x="102616" y="136919"/>
                  </a:lnTo>
                  <a:lnTo>
                    <a:pt x="0" y="68465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/>
            <p:cNvSpPr/>
            <p:nvPr/>
          </p:nvSpPr>
          <p:spPr>
            <a:xfrm>
              <a:off x="8748776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499" y="182562"/>
                  </a:lnTo>
                  <a:lnTo>
                    <a:pt x="182499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182499" y="22821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821"/>
                  </a:moveTo>
                  <a:lnTo>
                    <a:pt x="22732" y="22821"/>
                  </a:lnTo>
                  <a:lnTo>
                    <a:pt x="125475" y="91287"/>
                  </a:lnTo>
                  <a:lnTo>
                    <a:pt x="22732" y="159741"/>
                  </a:lnTo>
                  <a:lnTo>
                    <a:pt x="142621" y="159741"/>
                  </a:lnTo>
                  <a:lnTo>
                    <a:pt x="142621" y="22821"/>
                  </a:lnTo>
                  <a:close/>
                </a:path>
                <a:path w="182879" h="182879">
                  <a:moveTo>
                    <a:pt x="182499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82499" y="159741"/>
                  </a:lnTo>
                  <a:lnTo>
                    <a:pt x="182499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/>
            <p:cNvSpPr/>
            <p:nvPr/>
          </p:nvSpPr>
          <p:spPr>
            <a:xfrm>
              <a:off x="8771508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0"/>
                  </a:moveTo>
                  <a:lnTo>
                    <a:pt x="0" y="136919"/>
                  </a:lnTo>
                  <a:lnTo>
                    <a:pt x="102743" y="68465"/>
                  </a:lnTo>
                  <a:lnTo>
                    <a:pt x="0" y="0"/>
                  </a:lnTo>
                  <a:close/>
                </a:path>
                <a:path w="137159" h="137159">
                  <a:moveTo>
                    <a:pt x="136906" y="0"/>
                  </a:moveTo>
                  <a:lnTo>
                    <a:pt x="119888" y="0"/>
                  </a:lnTo>
                  <a:lnTo>
                    <a:pt x="119888" y="136919"/>
                  </a:lnTo>
                  <a:lnTo>
                    <a:pt x="136906" y="136919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5" name="object 125"/>
            <p:cNvSpPr/>
            <p:nvPr/>
          </p:nvSpPr>
          <p:spPr>
            <a:xfrm>
              <a:off x="8771508" y="6652221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59">
                  <a:moveTo>
                    <a:pt x="102743" y="68465"/>
                  </a:moveTo>
                  <a:lnTo>
                    <a:pt x="0" y="136919"/>
                  </a:lnTo>
                  <a:lnTo>
                    <a:pt x="0" y="0"/>
                  </a:lnTo>
                  <a:lnTo>
                    <a:pt x="102743" y="684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126" name="object 126"/>
          <p:cNvGraphicFramePr>
            <a:graphicFrameLocks noGrp="1"/>
          </p:cNvGraphicFramePr>
          <p:nvPr/>
        </p:nvGraphicFramePr>
        <p:xfrm>
          <a:off x="8010525" y="6623050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399276" y="1400175"/>
            <a:ext cx="2286000" cy="3406775"/>
            <a:chOff x="6399276" y="1400175"/>
            <a:chExt cx="2286000" cy="3406775"/>
          </a:xfrm>
        </p:grpSpPr>
        <p:sp>
          <p:nvSpPr>
            <p:cNvPr id="3" name="object 3"/>
            <p:cNvSpPr/>
            <p:nvPr/>
          </p:nvSpPr>
          <p:spPr>
            <a:xfrm>
              <a:off x="6640576" y="1406525"/>
              <a:ext cx="1803400" cy="1643380"/>
            </a:xfrm>
            <a:custGeom>
              <a:avLst/>
              <a:gdLst/>
              <a:ahLst/>
              <a:cxnLst/>
              <a:rect l="l" t="t" r="r" b="b"/>
              <a:pathLst>
                <a:path w="1803400" h="1643380">
                  <a:moveTo>
                    <a:pt x="0" y="1642999"/>
                  </a:moveTo>
                  <a:lnTo>
                    <a:pt x="1803400" y="1642999"/>
                  </a:lnTo>
                  <a:lnTo>
                    <a:pt x="1803400" y="0"/>
                  </a:lnTo>
                  <a:lnTo>
                    <a:pt x="0" y="0"/>
                  </a:lnTo>
                  <a:lnTo>
                    <a:pt x="0" y="1642999"/>
                  </a:lnTo>
                  <a:close/>
                </a:path>
              </a:pathLst>
            </a:custGeom>
            <a:solidFill>
              <a:srgbClr val="CCE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6640576" y="1406525"/>
              <a:ext cx="1803400" cy="1751330"/>
            </a:xfrm>
            <a:custGeom>
              <a:avLst/>
              <a:gdLst/>
              <a:ahLst/>
              <a:cxnLst/>
              <a:rect l="l" t="t" r="r" b="b"/>
              <a:pathLst>
                <a:path w="1803400" h="1751330">
                  <a:moveTo>
                    <a:pt x="0" y="1751076"/>
                  </a:moveTo>
                  <a:lnTo>
                    <a:pt x="1803400" y="1751076"/>
                  </a:lnTo>
                  <a:lnTo>
                    <a:pt x="1803400" y="0"/>
                  </a:lnTo>
                  <a:lnTo>
                    <a:pt x="0" y="0"/>
                  </a:lnTo>
                  <a:lnTo>
                    <a:pt x="0" y="1751076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640576" y="3049523"/>
              <a:ext cx="1803400" cy="1751330"/>
            </a:xfrm>
            <a:custGeom>
              <a:avLst/>
              <a:gdLst/>
              <a:ahLst/>
              <a:cxnLst/>
              <a:rect l="l" t="t" r="r" b="b"/>
              <a:pathLst>
                <a:path w="1803400" h="1751329">
                  <a:moveTo>
                    <a:pt x="1803400" y="0"/>
                  </a:moveTo>
                  <a:lnTo>
                    <a:pt x="0" y="0"/>
                  </a:lnTo>
                  <a:lnTo>
                    <a:pt x="0" y="1751076"/>
                  </a:lnTo>
                  <a:lnTo>
                    <a:pt x="1803400" y="1751076"/>
                  </a:lnTo>
                  <a:lnTo>
                    <a:pt x="180340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640576" y="3049523"/>
              <a:ext cx="1803400" cy="1751330"/>
            </a:xfrm>
            <a:custGeom>
              <a:avLst/>
              <a:gdLst/>
              <a:ahLst/>
              <a:cxnLst/>
              <a:rect l="l" t="t" r="r" b="b"/>
              <a:pathLst>
                <a:path w="1803400" h="1751329">
                  <a:moveTo>
                    <a:pt x="0" y="1751076"/>
                  </a:moveTo>
                  <a:lnTo>
                    <a:pt x="1803400" y="1751076"/>
                  </a:lnTo>
                  <a:lnTo>
                    <a:pt x="1803400" y="0"/>
                  </a:lnTo>
                  <a:lnTo>
                    <a:pt x="0" y="0"/>
                  </a:lnTo>
                  <a:lnTo>
                    <a:pt x="0" y="1751076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6405626" y="3046348"/>
              <a:ext cx="2273300" cy="0"/>
            </a:xfrm>
            <a:custGeom>
              <a:avLst/>
              <a:gdLst/>
              <a:ahLst/>
              <a:cxnLst/>
              <a:rect l="l" t="t" r="r" b="b"/>
              <a:pathLst>
                <a:path w="2273300" h="0">
                  <a:moveTo>
                    <a:pt x="0" y="0"/>
                  </a:moveTo>
                  <a:lnTo>
                    <a:pt x="22733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6328028" y="3005708"/>
            <a:ext cx="15430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X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593963" y="3005708"/>
            <a:ext cx="15430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Y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744081" y="4479163"/>
            <a:ext cx="38862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5" b="1">
                <a:latin typeface="Times New Roman"/>
                <a:cs typeface="Times New Roman"/>
              </a:rPr>
              <a:t>H</a:t>
            </a:r>
            <a:r>
              <a:rPr dirty="0" sz="1600" spc="-5" b="1">
                <a:latin typeface="Times New Roman"/>
                <a:cs typeface="Times New Roman"/>
              </a:rPr>
              <a:t>.</a:t>
            </a:r>
            <a:r>
              <a:rPr dirty="0" sz="1600" spc="-155" b="1">
                <a:latin typeface="Times New Roman"/>
                <a:cs typeface="Times New Roman"/>
              </a:rPr>
              <a:t>P</a:t>
            </a:r>
            <a:r>
              <a:rPr dirty="0" sz="1600" spc="-5" b="1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770878" y="1379677"/>
            <a:ext cx="35242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215" b="1">
                <a:latin typeface="Times New Roman"/>
                <a:cs typeface="Times New Roman"/>
              </a:rPr>
              <a:t>V</a:t>
            </a:r>
            <a:r>
              <a:rPr dirty="0" sz="1600" spc="-5" b="1">
                <a:latin typeface="Times New Roman"/>
                <a:cs typeface="Times New Roman"/>
              </a:rPr>
              <a:t>.</a:t>
            </a:r>
            <a:r>
              <a:rPr dirty="0" sz="1600" spc="-160" b="1">
                <a:latin typeface="Times New Roman"/>
                <a:cs typeface="Times New Roman"/>
              </a:rPr>
              <a:t>P</a:t>
            </a:r>
            <a:r>
              <a:rPr dirty="0" sz="1600" spc="-5" b="1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298825" y="1447800"/>
            <a:ext cx="2355850" cy="3416300"/>
            <a:chOff x="3298825" y="1447800"/>
            <a:chExt cx="2355850" cy="3416300"/>
          </a:xfrm>
        </p:grpSpPr>
        <p:sp>
          <p:nvSpPr>
            <p:cNvPr id="13" name="object 13"/>
            <p:cNvSpPr/>
            <p:nvPr/>
          </p:nvSpPr>
          <p:spPr>
            <a:xfrm>
              <a:off x="3575050" y="1454150"/>
              <a:ext cx="1892300" cy="1691005"/>
            </a:xfrm>
            <a:custGeom>
              <a:avLst/>
              <a:gdLst/>
              <a:ahLst/>
              <a:cxnLst/>
              <a:rect l="l" t="t" r="r" b="b"/>
              <a:pathLst>
                <a:path w="1892300" h="1691005">
                  <a:moveTo>
                    <a:pt x="0" y="1690624"/>
                  </a:moveTo>
                  <a:lnTo>
                    <a:pt x="1892300" y="1690624"/>
                  </a:lnTo>
                  <a:lnTo>
                    <a:pt x="1892300" y="0"/>
                  </a:lnTo>
                  <a:lnTo>
                    <a:pt x="0" y="0"/>
                  </a:lnTo>
                  <a:lnTo>
                    <a:pt x="0" y="1690624"/>
                  </a:lnTo>
                  <a:close/>
                </a:path>
              </a:pathLst>
            </a:custGeom>
            <a:solidFill>
              <a:srgbClr val="CCE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575050" y="1454150"/>
              <a:ext cx="1892300" cy="1713230"/>
            </a:xfrm>
            <a:custGeom>
              <a:avLst/>
              <a:gdLst/>
              <a:ahLst/>
              <a:cxnLst/>
              <a:rect l="l" t="t" r="r" b="b"/>
              <a:pathLst>
                <a:path w="1892300" h="1713230">
                  <a:moveTo>
                    <a:pt x="0" y="1712976"/>
                  </a:moveTo>
                  <a:lnTo>
                    <a:pt x="1892300" y="1712976"/>
                  </a:lnTo>
                  <a:lnTo>
                    <a:pt x="1892300" y="0"/>
                  </a:lnTo>
                  <a:lnTo>
                    <a:pt x="0" y="0"/>
                  </a:lnTo>
                  <a:lnTo>
                    <a:pt x="0" y="1712976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3575050" y="3144773"/>
              <a:ext cx="1892300" cy="1713230"/>
            </a:xfrm>
            <a:custGeom>
              <a:avLst/>
              <a:gdLst/>
              <a:ahLst/>
              <a:cxnLst/>
              <a:rect l="l" t="t" r="r" b="b"/>
              <a:pathLst>
                <a:path w="1892300" h="1713229">
                  <a:moveTo>
                    <a:pt x="1892300" y="0"/>
                  </a:moveTo>
                  <a:lnTo>
                    <a:pt x="0" y="0"/>
                  </a:lnTo>
                  <a:lnTo>
                    <a:pt x="0" y="1712976"/>
                  </a:lnTo>
                  <a:lnTo>
                    <a:pt x="1892300" y="1712976"/>
                  </a:lnTo>
                  <a:lnTo>
                    <a:pt x="189230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575050" y="3144773"/>
              <a:ext cx="1892300" cy="1713230"/>
            </a:xfrm>
            <a:custGeom>
              <a:avLst/>
              <a:gdLst/>
              <a:ahLst/>
              <a:cxnLst/>
              <a:rect l="l" t="t" r="r" b="b"/>
              <a:pathLst>
                <a:path w="1892300" h="1713229">
                  <a:moveTo>
                    <a:pt x="0" y="1712976"/>
                  </a:moveTo>
                  <a:lnTo>
                    <a:pt x="1892300" y="1712976"/>
                  </a:lnTo>
                  <a:lnTo>
                    <a:pt x="1892300" y="0"/>
                  </a:lnTo>
                  <a:lnTo>
                    <a:pt x="0" y="0"/>
                  </a:lnTo>
                  <a:lnTo>
                    <a:pt x="0" y="1712976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3305175" y="3144773"/>
              <a:ext cx="2343150" cy="0"/>
            </a:xfrm>
            <a:custGeom>
              <a:avLst/>
              <a:gdLst/>
              <a:ahLst/>
              <a:cxnLst/>
              <a:rect l="l" t="t" r="r" b="b"/>
              <a:pathLst>
                <a:path w="2343150" h="0">
                  <a:moveTo>
                    <a:pt x="0" y="0"/>
                  </a:moveTo>
                  <a:lnTo>
                    <a:pt x="234315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3203575" y="2915157"/>
            <a:ext cx="15430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X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518150" y="2932557"/>
            <a:ext cx="15430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Y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833876" y="1943100"/>
            <a:ext cx="1273175" cy="2667000"/>
          </a:xfrm>
          <a:custGeom>
            <a:avLst/>
            <a:gdLst/>
            <a:ahLst/>
            <a:cxnLst/>
            <a:rect l="l" t="t" r="r" b="b"/>
            <a:pathLst>
              <a:path w="1273175" h="2667000">
                <a:moveTo>
                  <a:pt x="11049" y="593725"/>
                </a:moveTo>
                <a:lnTo>
                  <a:pt x="11049" y="1765300"/>
                </a:lnTo>
              </a:path>
              <a:path w="1273175" h="2667000">
                <a:moveTo>
                  <a:pt x="0" y="687451"/>
                </a:moveTo>
                <a:lnTo>
                  <a:pt x="1042924" y="0"/>
                </a:lnTo>
              </a:path>
              <a:path w="1273175" h="2667000">
                <a:moveTo>
                  <a:pt x="11049" y="1765300"/>
                </a:moveTo>
                <a:lnTo>
                  <a:pt x="1042924" y="2667000"/>
                </a:lnTo>
              </a:path>
              <a:path w="1273175" h="2667000">
                <a:moveTo>
                  <a:pt x="11049" y="684276"/>
                </a:moveTo>
                <a:lnTo>
                  <a:pt x="1273175" y="684276"/>
                </a:lnTo>
              </a:path>
            </a:pathLst>
          </a:custGeom>
          <a:ln w="12700">
            <a:solidFill>
              <a:srgbClr val="80808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4052696" y="3661409"/>
            <a:ext cx="12382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Symbol"/>
                <a:cs typeface="Symbol"/>
              </a:rPr>
              <a:t>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654297" y="4456938"/>
            <a:ext cx="38862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5" b="1">
                <a:latin typeface="Times New Roman"/>
                <a:cs typeface="Times New Roman"/>
              </a:rPr>
              <a:t>H</a:t>
            </a:r>
            <a:r>
              <a:rPr dirty="0" sz="1600" spc="-5" b="1">
                <a:latin typeface="Times New Roman"/>
                <a:cs typeface="Times New Roman"/>
              </a:rPr>
              <a:t>.</a:t>
            </a:r>
            <a:r>
              <a:rPr dirty="0" sz="1600" spc="-155" b="1">
                <a:latin typeface="Times New Roman"/>
                <a:cs typeface="Times New Roman"/>
              </a:rPr>
              <a:t>P</a:t>
            </a:r>
            <a:r>
              <a:rPr dirty="0" sz="1600" spc="-5" b="1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621151" y="1436878"/>
            <a:ext cx="35242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210" b="1">
                <a:latin typeface="Times New Roman"/>
                <a:cs typeface="Times New Roman"/>
              </a:rPr>
              <a:t>V</a:t>
            </a:r>
            <a:r>
              <a:rPr dirty="0" sz="1600" spc="-5" b="1">
                <a:latin typeface="Times New Roman"/>
                <a:cs typeface="Times New Roman"/>
              </a:rPr>
              <a:t>.</a:t>
            </a:r>
            <a:r>
              <a:rPr dirty="0" sz="1600" spc="-155" b="1">
                <a:latin typeface="Times New Roman"/>
                <a:cs typeface="Times New Roman"/>
              </a:rPr>
              <a:t>P</a:t>
            </a:r>
            <a:r>
              <a:rPr dirty="0" sz="1600" spc="-5" b="1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82948" y="3647059"/>
            <a:ext cx="10477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687951" y="4523613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b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862576" y="3707384"/>
            <a:ext cx="20002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0" b="1">
                <a:latin typeface="Times New Roman"/>
                <a:cs typeface="Times New Roman"/>
              </a:rPr>
              <a:t>TV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725671" y="2399157"/>
            <a:ext cx="16446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a’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773548" y="1684782"/>
            <a:ext cx="17589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b’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541901" y="1943100"/>
            <a:ext cx="838200" cy="0"/>
          </a:xfrm>
          <a:custGeom>
            <a:avLst/>
            <a:gdLst/>
            <a:ahLst/>
            <a:cxnLst/>
            <a:rect l="l" t="t" r="r" b="b"/>
            <a:pathLst>
              <a:path w="838200" h="0">
                <a:moveTo>
                  <a:pt x="0" y="0"/>
                </a:moveTo>
                <a:lnTo>
                  <a:pt x="838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4270375" y="2048002"/>
            <a:ext cx="2184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5">
                <a:latin typeface="Times New Roman"/>
                <a:cs typeface="Times New Roman"/>
              </a:rPr>
              <a:t>FV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117975" y="4106036"/>
            <a:ext cx="228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Times New Roman"/>
                <a:cs typeface="Times New Roman"/>
              </a:rPr>
              <a:t>TV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3805301" y="1934972"/>
            <a:ext cx="1492250" cy="2681605"/>
            <a:chOff x="3805301" y="1934972"/>
            <a:chExt cx="1492250" cy="2681605"/>
          </a:xfrm>
        </p:grpSpPr>
        <p:sp>
          <p:nvSpPr>
            <p:cNvPr id="33" name="object 33"/>
            <p:cNvSpPr/>
            <p:nvPr/>
          </p:nvSpPr>
          <p:spPr>
            <a:xfrm>
              <a:off x="3824351" y="3698875"/>
              <a:ext cx="1435100" cy="0"/>
            </a:xfrm>
            <a:custGeom>
              <a:avLst/>
              <a:gdLst/>
              <a:ahLst/>
              <a:cxnLst/>
              <a:rect l="l" t="t" r="r" b="b"/>
              <a:pathLst>
                <a:path w="1435100" h="0">
                  <a:moveTo>
                    <a:pt x="0" y="0"/>
                  </a:moveTo>
                  <a:lnTo>
                    <a:pt x="1435100" y="0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4874895" y="3657600"/>
              <a:ext cx="422275" cy="958850"/>
            </a:xfrm>
            <a:custGeom>
              <a:avLst/>
              <a:gdLst/>
              <a:ahLst/>
              <a:cxnLst/>
              <a:rect l="l" t="t" r="r" b="b"/>
              <a:pathLst>
                <a:path w="422275" h="958850">
                  <a:moveTo>
                    <a:pt x="390427" y="75721"/>
                  </a:moveTo>
                  <a:lnTo>
                    <a:pt x="377755" y="76441"/>
                  </a:lnTo>
                  <a:lnTo>
                    <a:pt x="377832" y="78231"/>
                  </a:lnTo>
                  <a:lnTo>
                    <a:pt x="378204" y="103631"/>
                  </a:lnTo>
                  <a:lnTo>
                    <a:pt x="376554" y="163830"/>
                  </a:lnTo>
                  <a:lnTo>
                    <a:pt x="371855" y="223647"/>
                  </a:lnTo>
                  <a:lnTo>
                    <a:pt x="363854" y="282956"/>
                  </a:lnTo>
                  <a:lnTo>
                    <a:pt x="352932" y="341630"/>
                  </a:lnTo>
                  <a:lnTo>
                    <a:pt x="338963" y="399414"/>
                  </a:lnTo>
                  <a:lnTo>
                    <a:pt x="322071" y="456183"/>
                  </a:lnTo>
                  <a:lnTo>
                    <a:pt x="302132" y="511937"/>
                  </a:lnTo>
                  <a:lnTo>
                    <a:pt x="279400" y="566674"/>
                  </a:lnTo>
                  <a:lnTo>
                    <a:pt x="253872" y="620141"/>
                  </a:lnTo>
                  <a:lnTo>
                    <a:pt x="225425" y="672211"/>
                  </a:lnTo>
                  <a:lnTo>
                    <a:pt x="194309" y="722757"/>
                  </a:lnTo>
                  <a:lnTo>
                    <a:pt x="160654" y="771779"/>
                  </a:lnTo>
                  <a:lnTo>
                    <a:pt x="124332" y="819023"/>
                  </a:lnTo>
                  <a:lnTo>
                    <a:pt x="85470" y="864488"/>
                  </a:lnTo>
                  <a:lnTo>
                    <a:pt x="43941" y="907923"/>
                  </a:lnTo>
                  <a:lnTo>
                    <a:pt x="0" y="949579"/>
                  </a:lnTo>
                  <a:lnTo>
                    <a:pt x="8635" y="958850"/>
                  </a:lnTo>
                  <a:lnTo>
                    <a:pt x="52831" y="917067"/>
                  </a:lnTo>
                  <a:lnTo>
                    <a:pt x="94741" y="873125"/>
                  </a:lnTo>
                  <a:lnTo>
                    <a:pt x="134112" y="827151"/>
                  </a:lnTo>
                  <a:lnTo>
                    <a:pt x="170814" y="779272"/>
                  </a:lnTo>
                  <a:lnTo>
                    <a:pt x="204977" y="729742"/>
                  </a:lnTo>
                  <a:lnTo>
                    <a:pt x="236346" y="678688"/>
                  </a:lnTo>
                  <a:lnTo>
                    <a:pt x="265049" y="626110"/>
                  </a:lnTo>
                  <a:lnTo>
                    <a:pt x="290956" y="572135"/>
                  </a:lnTo>
                  <a:lnTo>
                    <a:pt x="313943" y="516763"/>
                  </a:lnTo>
                  <a:lnTo>
                    <a:pt x="334009" y="460248"/>
                  </a:lnTo>
                  <a:lnTo>
                    <a:pt x="351154" y="402844"/>
                  </a:lnTo>
                  <a:lnTo>
                    <a:pt x="365251" y="344424"/>
                  </a:lnTo>
                  <a:lnTo>
                    <a:pt x="376427" y="285114"/>
                  </a:lnTo>
                  <a:lnTo>
                    <a:pt x="384428" y="225170"/>
                  </a:lnTo>
                  <a:lnTo>
                    <a:pt x="389254" y="164592"/>
                  </a:lnTo>
                  <a:lnTo>
                    <a:pt x="390904" y="103505"/>
                  </a:lnTo>
                  <a:lnTo>
                    <a:pt x="390534" y="78231"/>
                  </a:lnTo>
                  <a:lnTo>
                    <a:pt x="390427" y="75721"/>
                  </a:lnTo>
                  <a:close/>
                </a:path>
                <a:path w="422275" h="958850">
                  <a:moveTo>
                    <a:pt x="379856" y="0"/>
                  </a:moveTo>
                  <a:lnTo>
                    <a:pt x="346201" y="78231"/>
                  </a:lnTo>
                  <a:lnTo>
                    <a:pt x="377755" y="76441"/>
                  </a:lnTo>
                  <a:lnTo>
                    <a:pt x="377063" y="63754"/>
                  </a:lnTo>
                  <a:lnTo>
                    <a:pt x="389763" y="62992"/>
                  </a:lnTo>
                  <a:lnTo>
                    <a:pt x="416007" y="62992"/>
                  </a:lnTo>
                  <a:lnTo>
                    <a:pt x="379856" y="0"/>
                  </a:lnTo>
                  <a:close/>
                </a:path>
                <a:path w="422275" h="958850">
                  <a:moveTo>
                    <a:pt x="389763" y="62992"/>
                  </a:moveTo>
                  <a:lnTo>
                    <a:pt x="377063" y="63754"/>
                  </a:lnTo>
                  <a:lnTo>
                    <a:pt x="377755" y="76441"/>
                  </a:lnTo>
                  <a:lnTo>
                    <a:pt x="390427" y="75721"/>
                  </a:lnTo>
                  <a:lnTo>
                    <a:pt x="389763" y="62992"/>
                  </a:lnTo>
                  <a:close/>
                </a:path>
                <a:path w="422275" h="958850">
                  <a:moveTo>
                    <a:pt x="416007" y="62992"/>
                  </a:moveTo>
                  <a:lnTo>
                    <a:pt x="389763" y="62992"/>
                  </a:lnTo>
                  <a:lnTo>
                    <a:pt x="390427" y="75721"/>
                  </a:lnTo>
                  <a:lnTo>
                    <a:pt x="422275" y="73913"/>
                  </a:lnTo>
                  <a:lnTo>
                    <a:pt x="416007" y="62992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3877945" y="1954022"/>
              <a:ext cx="1391285" cy="645160"/>
            </a:xfrm>
            <a:custGeom>
              <a:avLst/>
              <a:gdLst/>
              <a:ahLst/>
              <a:cxnLst/>
              <a:rect l="l" t="t" r="r" b="b"/>
              <a:pathLst>
                <a:path w="1391285" h="645160">
                  <a:moveTo>
                    <a:pt x="0" y="644905"/>
                  </a:moveTo>
                  <a:lnTo>
                    <a:pt x="1391284" y="0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/>
          <p:cNvSpPr txBox="1"/>
          <p:nvPr/>
        </p:nvSpPr>
        <p:spPr>
          <a:xfrm>
            <a:off x="5266054" y="3570859"/>
            <a:ext cx="23495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 spc="5" b="1">
                <a:latin typeface="Times New Roman"/>
                <a:cs typeface="Times New Roman"/>
              </a:rPr>
              <a:t>b</a:t>
            </a:r>
            <a:r>
              <a:rPr dirty="0" baseline="-21604" sz="1350" spc="7" b="1">
                <a:latin typeface="Times New Roman"/>
                <a:cs typeface="Times New Roman"/>
              </a:rPr>
              <a:t>2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333491" y="1767586"/>
            <a:ext cx="85090" cy="1682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00" spc="15">
                <a:latin typeface="Times New Roman"/>
                <a:cs typeface="Times New Roman"/>
              </a:rPr>
              <a:t>1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243576" y="1665477"/>
            <a:ext cx="23431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b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580001" y="2252853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i="1">
                <a:latin typeface="Times New Roman"/>
                <a:cs typeface="Times New Roman"/>
              </a:rPr>
              <a:t>TL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327025" y="1390650"/>
            <a:ext cx="2355850" cy="3416300"/>
            <a:chOff x="327025" y="1390650"/>
            <a:chExt cx="2355850" cy="3416300"/>
          </a:xfrm>
        </p:grpSpPr>
        <p:sp>
          <p:nvSpPr>
            <p:cNvPr id="41" name="object 41"/>
            <p:cNvSpPr/>
            <p:nvPr/>
          </p:nvSpPr>
          <p:spPr>
            <a:xfrm>
              <a:off x="603250" y="1397000"/>
              <a:ext cx="1892300" cy="1691005"/>
            </a:xfrm>
            <a:custGeom>
              <a:avLst/>
              <a:gdLst/>
              <a:ahLst/>
              <a:cxnLst/>
              <a:rect l="l" t="t" r="r" b="b"/>
              <a:pathLst>
                <a:path w="1892300" h="1691005">
                  <a:moveTo>
                    <a:pt x="0" y="1690624"/>
                  </a:moveTo>
                  <a:lnTo>
                    <a:pt x="1892300" y="1690624"/>
                  </a:lnTo>
                  <a:lnTo>
                    <a:pt x="1892300" y="0"/>
                  </a:lnTo>
                  <a:lnTo>
                    <a:pt x="0" y="0"/>
                  </a:lnTo>
                  <a:lnTo>
                    <a:pt x="0" y="1690624"/>
                  </a:lnTo>
                  <a:close/>
                </a:path>
              </a:pathLst>
            </a:custGeom>
            <a:solidFill>
              <a:srgbClr val="CCE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603250" y="1397000"/>
              <a:ext cx="1892300" cy="1713230"/>
            </a:xfrm>
            <a:custGeom>
              <a:avLst/>
              <a:gdLst/>
              <a:ahLst/>
              <a:cxnLst/>
              <a:rect l="l" t="t" r="r" b="b"/>
              <a:pathLst>
                <a:path w="1892300" h="1713230">
                  <a:moveTo>
                    <a:pt x="0" y="1712976"/>
                  </a:moveTo>
                  <a:lnTo>
                    <a:pt x="1892300" y="1712976"/>
                  </a:lnTo>
                  <a:lnTo>
                    <a:pt x="1892300" y="0"/>
                  </a:lnTo>
                  <a:lnTo>
                    <a:pt x="0" y="0"/>
                  </a:lnTo>
                  <a:lnTo>
                    <a:pt x="0" y="1712976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603250" y="3087623"/>
              <a:ext cx="1892300" cy="1713230"/>
            </a:xfrm>
            <a:custGeom>
              <a:avLst/>
              <a:gdLst/>
              <a:ahLst/>
              <a:cxnLst/>
              <a:rect l="l" t="t" r="r" b="b"/>
              <a:pathLst>
                <a:path w="1892300" h="1713229">
                  <a:moveTo>
                    <a:pt x="1892300" y="0"/>
                  </a:moveTo>
                  <a:lnTo>
                    <a:pt x="0" y="0"/>
                  </a:lnTo>
                  <a:lnTo>
                    <a:pt x="0" y="1712976"/>
                  </a:lnTo>
                  <a:lnTo>
                    <a:pt x="1892300" y="1712976"/>
                  </a:lnTo>
                  <a:lnTo>
                    <a:pt x="189230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603250" y="3087623"/>
              <a:ext cx="1892300" cy="1713230"/>
            </a:xfrm>
            <a:custGeom>
              <a:avLst/>
              <a:gdLst/>
              <a:ahLst/>
              <a:cxnLst/>
              <a:rect l="l" t="t" r="r" b="b"/>
              <a:pathLst>
                <a:path w="1892300" h="1713229">
                  <a:moveTo>
                    <a:pt x="0" y="1712976"/>
                  </a:moveTo>
                  <a:lnTo>
                    <a:pt x="1892300" y="1712976"/>
                  </a:lnTo>
                  <a:lnTo>
                    <a:pt x="1892300" y="0"/>
                  </a:lnTo>
                  <a:lnTo>
                    <a:pt x="0" y="0"/>
                  </a:lnTo>
                  <a:lnTo>
                    <a:pt x="0" y="1712976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333375" y="3087623"/>
              <a:ext cx="2343150" cy="0"/>
            </a:xfrm>
            <a:custGeom>
              <a:avLst/>
              <a:gdLst/>
              <a:ahLst/>
              <a:cxnLst/>
              <a:rect l="l" t="t" r="r" b="b"/>
              <a:pathLst>
                <a:path w="2343150" h="0">
                  <a:moveTo>
                    <a:pt x="0" y="0"/>
                  </a:moveTo>
                  <a:lnTo>
                    <a:pt x="234315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6" name="object 46"/>
          <p:cNvSpPr txBox="1"/>
          <p:nvPr/>
        </p:nvSpPr>
        <p:spPr>
          <a:xfrm>
            <a:off x="231140" y="2857881"/>
            <a:ext cx="15430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X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546095" y="2875533"/>
            <a:ext cx="15430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Y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842962" y="1831975"/>
            <a:ext cx="1640205" cy="2808605"/>
            <a:chOff x="842962" y="1831975"/>
            <a:chExt cx="1640205" cy="2808605"/>
          </a:xfrm>
        </p:grpSpPr>
        <p:sp>
          <p:nvSpPr>
            <p:cNvPr id="49" name="object 49"/>
            <p:cNvSpPr/>
            <p:nvPr/>
          </p:nvSpPr>
          <p:spPr>
            <a:xfrm>
              <a:off x="873125" y="1838325"/>
              <a:ext cx="1002030" cy="2795905"/>
            </a:xfrm>
            <a:custGeom>
              <a:avLst/>
              <a:gdLst/>
              <a:ahLst/>
              <a:cxnLst/>
              <a:rect l="l" t="t" r="r" b="b"/>
              <a:pathLst>
                <a:path w="1002030" h="2795904">
                  <a:moveTo>
                    <a:pt x="0" y="641350"/>
                  </a:moveTo>
                  <a:lnTo>
                    <a:pt x="0" y="1812925"/>
                  </a:lnTo>
                </a:path>
                <a:path w="1002030" h="2795904">
                  <a:moveTo>
                    <a:pt x="1001776" y="0"/>
                  </a:moveTo>
                  <a:lnTo>
                    <a:pt x="1001776" y="2795524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862012" y="1913001"/>
              <a:ext cx="1013460" cy="2640330"/>
            </a:xfrm>
            <a:custGeom>
              <a:avLst/>
              <a:gdLst/>
              <a:ahLst/>
              <a:cxnLst/>
              <a:rect l="l" t="t" r="r" b="b"/>
              <a:pathLst>
                <a:path w="1013460" h="2640329">
                  <a:moveTo>
                    <a:pt x="0" y="660400"/>
                  </a:moveTo>
                  <a:lnTo>
                    <a:pt x="992187" y="0"/>
                  </a:lnTo>
                </a:path>
                <a:path w="1013460" h="2640329">
                  <a:moveTo>
                    <a:pt x="11112" y="1738249"/>
                  </a:moveTo>
                  <a:lnTo>
                    <a:pt x="1012888" y="2639949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850900" y="2570226"/>
              <a:ext cx="1625600" cy="1081405"/>
            </a:xfrm>
            <a:custGeom>
              <a:avLst/>
              <a:gdLst/>
              <a:ahLst/>
              <a:cxnLst/>
              <a:rect l="l" t="t" r="r" b="b"/>
              <a:pathLst>
                <a:path w="1625600" h="1081404">
                  <a:moveTo>
                    <a:pt x="22225" y="0"/>
                  </a:moveTo>
                  <a:lnTo>
                    <a:pt x="1284351" y="0"/>
                  </a:lnTo>
                </a:path>
                <a:path w="1625600" h="1081404">
                  <a:moveTo>
                    <a:pt x="0" y="1081024"/>
                  </a:moveTo>
                  <a:lnTo>
                    <a:pt x="1625600" y="1081024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2" name="object 52"/>
          <p:cNvSpPr txBox="1"/>
          <p:nvPr/>
        </p:nvSpPr>
        <p:spPr>
          <a:xfrm>
            <a:off x="1080617" y="3604386"/>
            <a:ext cx="12382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Symbol"/>
                <a:cs typeface="Symbol"/>
              </a:rPr>
              <a:t>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82244" y="4399915"/>
            <a:ext cx="38862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5" b="1">
                <a:latin typeface="Times New Roman"/>
                <a:cs typeface="Times New Roman"/>
              </a:rPr>
              <a:t>H</a:t>
            </a:r>
            <a:r>
              <a:rPr dirty="0" sz="1600" spc="-5" b="1">
                <a:latin typeface="Times New Roman"/>
                <a:cs typeface="Times New Roman"/>
              </a:rPr>
              <a:t>.</a:t>
            </a:r>
            <a:r>
              <a:rPr dirty="0" sz="1600" spc="-155" b="1">
                <a:latin typeface="Times New Roman"/>
                <a:cs typeface="Times New Roman"/>
              </a:rPr>
              <a:t>P</a:t>
            </a:r>
            <a:r>
              <a:rPr dirty="0" sz="1600" spc="-5" b="1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48716" y="1379677"/>
            <a:ext cx="35242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215" b="1">
                <a:latin typeface="Times New Roman"/>
                <a:cs typeface="Times New Roman"/>
              </a:rPr>
              <a:t>V</a:t>
            </a:r>
            <a:r>
              <a:rPr dirty="0" sz="1600" spc="-5" b="1">
                <a:latin typeface="Times New Roman"/>
                <a:cs typeface="Times New Roman"/>
              </a:rPr>
              <a:t>.</a:t>
            </a:r>
            <a:r>
              <a:rPr dirty="0" sz="1600" spc="-160" b="1">
                <a:latin typeface="Times New Roman"/>
                <a:cs typeface="Times New Roman"/>
              </a:rPr>
              <a:t>P</a:t>
            </a:r>
            <a:r>
              <a:rPr dirty="0" sz="1600" spc="-5" b="1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810564" y="3590035"/>
            <a:ext cx="10477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715770" y="4466335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b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115669" y="4047235"/>
            <a:ext cx="26162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latin typeface="Times New Roman"/>
                <a:cs typeface="Times New Roman"/>
              </a:rPr>
              <a:t>TV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753567" y="1989582"/>
            <a:ext cx="615315" cy="5937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74650">
              <a:lnSpc>
                <a:spcPct val="100000"/>
              </a:lnSpc>
              <a:spcBef>
                <a:spcPts val="105"/>
              </a:spcBef>
            </a:pPr>
            <a:r>
              <a:rPr dirty="0" sz="1400" spc="-5">
                <a:latin typeface="Times New Roman"/>
                <a:cs typeface="Times New Roman"/>
              </a:rPr>
              <a:t>FV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05"/>
              </a:spcBef>
              <a:tabLst>
                <a:tab pos="422909" algn="l"/>
              </a:tabLst>
            </a:pPr>
            <a:r>
              <a:rPr dirty="0" sz="1400">
                <a:latin typeface="Times New Roman"/>
                <a:cs typeface="Times New Roman"/>
              </a:rPr>
              <a:t>a’	</a:t>
            </a:r>
            <a:r>
              <a:rPr dirty="0" sz="1400">
                <a:latin typeface="Symbol"/>
                <a:cs typeface="Symbol"/>
              </a:rPr>
              <a:t>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1801495" y="1684782"/>
            <a:ext cx="17589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b’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1436877" y="1879600"/>
            <a:ext cx="971550" cy="3235960"/>
            <a:chOff x="1436877" y="1879600"/>
            <a:chExt cx="971550" cy="3235960"/>
          </a:xfrm>
        </p:grpSpPr>
        <p:sp>
          <p:nvSpPr>
            <p:cNvPr id="61" name="object 61"/>
            <p:cNvSpPr/>
            <p:nvPr/>
          </p:nvSpPr>
          <p:spPr>
            <a:xfrm>
              <a:off x="1570100" y="1885950"/>
              <a:ext cx="838200" cy="0"/>
            </a:xfrm>
            <a:custGeom>
              <a:avLst/>
              <a:gdLst/>
              <a:ahLst/>
              <a:cxnLst/>
              <a:rect l="l" t="t" r="r" b="b"/>
              <a:pathLst>
                <a:path w="838200" h="0">
                  <a:moveTo>
                    <a:pt x="0" y="0"/>
                  </a:moveTo>
                  <a:lnTo>
                    <a:pt x="838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1443227" y="4726813"/>
              <a:ext cx="158750" cy="382270"/>
            </a:xfrm>
            <a:custGeom>
              <a:avLst/>
              <a:gdLst/>
              <a:ahLst/>
              <a:cxnLst/>
              <a:rect l="l" t="t" r="r" b="b"/>
              <a:pathLst>
                <a:path w="158750" h="382270">
                  <a:moveTo>
                    <a:pt x="98552" y="0"/>
                  </a:moveTo>
                  <a:lnTo>
                    <a:pt x="8128" y="81914"/>
                  </a:lnTo>
                  <a:lnTo>
                    <a:pt x="45719" y="88011"/>
                  </a:lnTo>
                  <a:lnTo>
                    <a:pt x="0" y="370078"/>
                  </a:lnTo>
                  <a:lnTo>
                    <a:pt x="75184" y="382269"/>
                  </a:lnTo>
                  <a:lnTo>
                    <a:pt x="120903" y="100203"/>
                  </a:lnTo>
                  <a:lnTo>
                    <a:pt x="158496" y="106299"/>
                  </a:lnTo>
                  <a:lnTo>
                    <a:pt x="98552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1443227" y="4726813"/>
              <a:ext cx="158750" cy="382270"/>
            </a:xfrm>
            <a:custGeom>
              <a:avLst/>
              <a:gdLst/>
              <a:ahLst/>
              <a:cxnLst/>
              <a:rect l="l" t="t" r="r" b="b"/>
              <a:pathLst>
                <a:path w="158750" h="382270">
                  <a:moveTo>
                    <a:pt x="98552" y="0"/>
                  </a:moveTo>
                  <a:lnTo>
                    <a:pt x="158496" y="106299"/>
                  </a:lnTo>
                  <a:lnTo>
                    <a:pt x="120903" y="100203"/>
                  </a:lnTo>
                  <a:lnTo>
                    <a:pt x="75184" y="382269"/>
                  </a:lnTo>
                  <a:lnTo>
                    <a:pt x="0" y="370078"/>
                  </a:lnTo>
                  <a:lnTo>
                    <a:pt x="45719" y="88011"/>
                  </a:lnTo>
                  <a:lnTo>
                    <a:pt x="8128" y="81914"/>
                  </a:lnTo>
                  <a:lnTo>
                    <a:pt x="98552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4" name="object 64"/>
          <p:cNvSpPr txBox="1"/>
          <p:nvPr/>
        </p:nvSpPr>
        <p:spPr>
          <a:xfrm>
            <a:off x="379577" y="5176266"/>
            <a:ext cx="2592705" cy="1123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>
              <a:lnSpc>
                <a:spcPct val="100000"/>
              </a:lnSpc>
              <a:spcBef>
                <a:spcPts val="100"/>
              </a:spcBef>
            </a:pPr>
            <a:r>
              <a:rPr dirty="0" sz="1400" spc="-5" b="1" i="1">
                <a:latin typeface="Arial"/>
                <a:cs typeface="Arial"/>
              </a:rPr>
              <a:t>Here TV (ab) </a:t>
            </a:r>
            <a:r>
              <a:rPr dirty="0" sz="1400" b="1" i="1">
                <a:latin typeface="Arial"/>
                <a:cs typeface="Arial"/>
              </a:rPr>
              <a:t>is </a:t>
            </a:r>
            <a:r>
              <a:rPr dirty="0" sz="1400" spc="-5" b="1" i="1">
                <a:latin typeface="Arial"/>
                <a:cs typeface="Arial"/>
              </a:rPr>
              <a:t>not </a:t>
            </a:r>
            <a:r>
              <a:rPr dirty="0" sz="1400" b="1" i="1">
                <a:latin typeface="Arial"/>
                <a:cs typeface="Arial"/>
              </a:rPr>
              <a:t>// to XY</a:t>
            </a:r>
            <a:r>
              <a:rPr dirty="0" sz="1400" spc="-155" b="1" i="1">
                <a:latin typeface="Arial"/>
                <a:cs typeface="Arial"/>
              </a:rPr>
              <a:t> </a:t>
            </a:r>
            <a:r>
              <a:rPr dirty="0" sz="1400" spc="-5" b="1" i="1">
                <a:latin typeface="Arial"/>
                <a:cs typeface="Arial"/>
              </a:rPr>
              <a:t>line  </a:t>
            </a:r>
            <a:r>
              <a:rPr dirty="0" sz="1400" spc="-5" b="1" i="1">
                <a:latin typeface="Arial"/>
                <a:cs typeface="Arial"/>
              </a:rPr>
              <a:t>Hence it’s corresponding FV  a’ b’ </a:t>
            </a:r>
            <a:r>
              <a:rPr dirty="0" sz="1400" b="1" i="1">
                <a:latin typeface="Arial"/>
                <a:cs typeface="Arial"/>
              </a:rPr>
              <a:t>is </a:t>
            </a:r>
            <a:r>
              <a:rPr dirty="0" sz="1400" spc="-5" b="1" i="1">
                <a:solidFill>
                  <a:srgbClr val="FF3300"/>
                </a:solidFill>
                <a:latin typeface="Arial"/>
                <a:cs typeface="Arial"/>
              </a:rPr>
              <a:t>not</a:t>
            </a:r>
            <a:r>
              <a:rPr dirty="0" sz="1400" spc="-170" b="1" i="1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dirty="0" sz="1400" spc="-5" b="1" i="1">
                <a:latin typeface="Arial"/>
                <a:cs typeface="Arial"/>
              </a:rPr>
              <a:t>showing</a:t>
            </a:r>
            <a:endParaRPr sz="1400">
              <a:latin typeface="Arial"/>
              <a:cs typeface="Arial"/>
            </a:endParaRPr>
          </a:p>
          <a:p>
            <a:pPr marL="266700" marR="259715" indent="431165">
              <a:lnSpc>
                <a:spcPct val="100000"/>
              </a:lnSpc>
            </a:pPr>
            <a:r>
              <a:rPr dirty="0" sz="1400" spc="-10" b="1" i="1">
                <a:solidFill>
                  <a:srgbClr val="FF3300"/>
                </a:solidFill>
                <a:latin typeface="Arial"/>
                <a:cs typeface="Arial"/>
              </a:rPr>
              <a:t>True </a:t>
            </a:r>
            <a:r>
              <a:rPr dirty="0" sz="1400" spc="-5" b="1" i="1">
                <a:solidFill>
                  <a:srgbClr val="FF3300"/>
                </a:solidFill>
                <a:latin typeface="Arial"/>
                <a:cs typeface="Arial"/>
              </a:rPr>
              <a:t>Length </a:t>
            </a:r>
            <a:r>
              <a:rPr dirty="0" sz="1400" b="1" i="1">
                <a:solidFill>
                  <a:srgbClr val="FF3300"/>
                </a:solidFill>
                <a:latin typeface="Arial"/>
                <a:cs typeface="Arial"/>
              </a:rPr>
              <a:t>&amp;  </a:t>
            </a:r>
            <a:r>
              <a:rPr dirty="0" sz="1400" spc="-10" b="1" i="1">
                <a:solidFill>
                  <a:srgbClr val="FF3300"/>
                </a:solidFill>
                <a:latin typeface="Arial"/>
                <a:cs typeface="Arial"/>
              </a:rPr>
              <a:t>True </a:t>
            </a:r>
            <a:r>
              <a:rPr dirty="0" sz="1400" spc="-5" b="1" i="1">
                <a:solidFill>
                  <a:srgbClr val="FF3300"/>
                </a:solidFill>
                <a:latin typeface="Arial"/>
                <a:cs typeface="Arial"/>
              </a:rPr>
              <a:t>Inclination </a:t>
            </a:r>
            <a:r>
              <a:rPr dirty="0" sz="1400" b="1" i="1">
                <a:solidFill>
                  <a:srgbClr val="FF3300"/>
                </a:solidFill>
                <a:latin typeface="Arial"/>
                <a:cs typeface="Arial"/>
              </a:rPr>
              <a:t>with</a:t>
            </a:r>
            <a:r>
              <a:rPr dirty="0" sz="1400" spc="-140" b="1" i="1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dirty="0" sz="1400" spc="-5" b="1" i="1">
                <a:solidFill>
                  <a:srgbClr val="FF3300"/>
                </a:solidFill>
                <a:latin typeface="Arial"/>
                <a:cs typeface="Arial"/>
              </a:rPr>
              <a:t>Hp</a:t>
            </a:r>
            <a:r>
              <a:rPr dirty="0" sz="1600" spc="-5" i="1">
                <a:latin typeface="Arial"/>
                <a:cs typeface="Arial"/>
              </a:rPr>
              <a:t>.</a:t>
            </a:r>
            <a:endParaRPr sz="160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3330828" y="5133213"/>
            <a:ext cx="2380615" cy="14744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400" b="1" i="1">
                <a:latin typeface="Arial"/>
                <a:cs typeface="Arial"/>
              </a:rPr>
              <a:t>In </a:t>
            </a:r>
            <a:r>
              <a:rPr dirty="0" sz="1400" spc="-5" b="1" i="1">
                <a:latin typeface="Arial"/>
                <a:cs typeface="Arial"/>
              </a:rPr>
              <a:t>this </a:t>
            </a:r>
            <a:r>
              <a:rPr dirty="0" sz="1400" b="1" i="1">
                <a:latin typeface="Arial"/>
                <a:cs typeface="Arial"/>
              </a:rPr>
              <a:t>sketch, </a:t>
            </a:r>
            <a:r>
              <a:rPr dirty="0" sz="1400" spc="-5" b="1" i="1">
                <a:latin typeface="Arial"/>
                <a:cs typeface="Arial"/>
              </a:rPr>
              <a:t>TV </a:t>
            </a:r>
            <a:r>
              <a:rPr dirty="0" sz="1400" b="1" i="1">
                <a:latin typeface="Arial"/>
                <a:cs typeface="Arial"/>
              </a:rPr>
              <a:t>is</a:t>
            </a:r>
            <a:r>
              <a:rPr dirty="0" sz="1400" spc="-165" b="1" i="1">
                <a:latin typeface="Arial"/>
                <a:cs typeface="Arial"/>
              </a:rPr>
              <a:t> </a:t>
            </a:r>
            <a:r>
              <a:rPr dirty="0" sz="1400" b="1" i="1">
                <a:latin typeface="Arial"/>
                <a:cs typeface="Arial"/>
              </a:rPr>
              <a:t>rotated</a:t>
            </a:r>
            <a:endParaRPr sz="1400">
              <a:latin typeface="Arial"/>
              <a:cs typeface="Arial"/>
            </a:endParaRPr>
          </a:p>
          <a:p>
            <a:pPr algn="ctr" marL="127635" marR="118745" indent="-2540">
              <a:lnSpc>
                <a:spcPct val="100000"/>
              </a:lnSpc>
              <a:spcBef>
                <a:spcPts val="5"/>
              </a:spcBef>
            </a:pPr>
            <a:r>
              <a:rPr dirty="0" sz="1400" b="1" i="1">
                <a:latin typeface="Arial"/>
                <a:cs typeface="Arial"/>
              </a:rPr>
              <a:t>and made // to XY line.  </a:t>
            </a:r>
            <a:r>
              <a:rPr dirty="0" sz="1400" spc="-5" b="1" i="1">
                <a:latin typeface="Arial"/>
                <a:cs typeface="Arial"/>
              </a:rPr>
              <a:t>Hence it’s</a:t>
            </a:r>
            <a:r>
              <a:rPr dirty="0" sz="1400" spc="-125" b="1" i="1">
                <a:latin typeface="Arial"/>
                <a:cs typeface="Arial"/>
              </a:rPr>
              <a:t> </a:t>
            </a:r>
            <a:r>
              <a:rPr dirty="0" sz="1400" spc="-5" b="1" i="1">
                <a:latin typeface="Arial"/>
                <a:cs typeface="Arial"/>
              </a:rPr>
              <a:t>corresponding  FV a’ </a:t>
            </a:r>
            <a:r>
              <a:rPr dirty="0" sz="1400" b="1" i="1">
                <a:latin typeface="Arial"/>
                <a:cs typeface="Arial"/>
              </a:rPr>
              <a:t>b</a:t>
            </a:r>
            <a:r>
              <a:rPr dirty="0" baseline="-21604" sz="1350" b="1" i="1">
                <a:latin typeface="Arial"/>
                <a:cs typeface="Arial"/>
              </a:rPr>
              <a:t>1</a:t>
            </a:r>
            <a:r>
              <a:rPr dirty="0" sz="1400" b="1" i="1">
                <a:latin typeface="Arial"/>
                <a:cs typeface="Arial"/>
              </a:rPr>
              <a:t>’ Is</a:t>
            </a:r>
            <a:r>
              <a:rPr dirty="0" sz="1400" spc="95" b="1" i="1">
                <a:latin typeface="Arial"/>
                <a:cs typeface="Arial"/>
              </a:rPr>
              <a:t> </a:t>
            </a:r>
            <a:r>
              <a:rPr dirty="0" sz="1400" spc="-5" b="1" i="1">
                <a:latin typeface="Arial"/>
                <a:cs typeface="Arial"/>
              </a:rPr>
              <a:t>showing</a:t>
            </a:r>
            <a:endParaRPr sz="1400">
              <a:latin typeface="Arial"/>
              <a:cs typeface="Arial"/>
            </a:endParaRPr>
          </a:p>
          <a:p>
            <a:pPr algn="ctr" marL="713105" marR="709295">
              <a:lnSpc>
                <a:spcPct val="100000"/>
              </a:lnSpc>
              <a:spcBef>
                <a:spcPts val="5"/>
              </a:spcBef>
            </a:pPr>
            <a:r>
              <a:rPr dirty="0" sz="1300" spc="-10" b="1" i="1">
                <a:solidFill>
                  <a:srgbClr val="FF3300"/>
                </a:solidFill>
                <a:latin typeface="Arial"/>
                <a:cs typeface="Arial"/>
              </a:rPr>
              <a:t>True</a:t>
            </a:r>
            <a:r>
              <a:rPr dirty="0" sz="1300" spc="-70" b="1" i="1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dirty="0" sz="1300" spc="-5" b="1" i="1">
                <a:solidFill>
                  <a:srgbClr val="FF3300"/>
                </a:solidFill>
                <a:latin typeface="Arial"/>
                <a:cs typeface="Arial"/>
              </a:rPr>
              <a:t>Length  </a:t>
            </a:r>
            <a:r>
              <a:rPr dirty="0" sz="1300" spc="-5" b="1" i="1">
                <a:solidFill>
                  <a:srgbClr val="FF3300"/>
                </a:solidFill>
                <a:latin typeface="Arial"/>
                <a:cs typeface="Arial"/>
              </a:rPr>
              <a:t>&amp;</a:t>
            </a:r>
            <a:endParaRPr sz="1300">
              <a:latin typeface="Arial"/>
              <a:cs typeface="Arial"/>
            </a:endParaRPr>
          </a:p>
          <a:p>
            <a:pPr algn="ctr" marL="45085">
              <a:lnSpc>
                <a:spcPct val="100000"/>
              </a:lnSpc>
            </a:pPr>
            <a:r>
              <a:rPr dirty="0" sz="1300" spc="-10" b="1" i="1">
                <a:solidFill>
                  <a:srgbClr val="FF3300"/>
                </a:solidFill>
                <a:latin typeface="Arial"/>
                <a:cs typeface="Arial"/>
              </a:rPr>
              <a:t>True </a:t>
            </a:r>
            <a:r>
              <a:rPr dirty="0" sz="1300" spc="-5" b="1" i="1">
                <a:solidFill>
                  <a:srgbClr val="FF3300"/>
                </a:solidFill>
                <a:latin typeface="Arial"/>
                <a:cs typeface="Arial"/>
              </a:rPr>
              <a:t>Inclination with</a:t>
            </a:r>
            <a:r>
              <a:rPr dirty="0" sz="1300" spc="75" b="1" i="1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dirty="0" sz="1300" spc="-5" b="1" i="1">
                <a:solidFill>
                  <a:srgbClr val="FF3300"/>
                </a:solidFill>
                <a:latin typeface="Arial"/>
                <a:cs typeface="Arial"/>
              </a:rPr>
              <a:t>Hp.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66" name="object 66"/>
          <p:cNvGrpSpPr/>
          <p:nvPr/>
        </p:nvGrpSpPr>
        <p:grpSpPr>
          <a:xfrm>
            <a:off x="4305300" y="1917700"/>
            <a:ext cx="992505" cy="3196590"/>
            <a:chOff x="4305300" y="1917700"/>
            <a:chExt cx="992505" cy="3196590"/>
          </a:xfrm>
        </p:grpSpPr>
        <p:sp>
          <p:nvSpPr>
            <p:cNvPr id="67" name="object 67"/>
            <p:cNvSpPr/>
            <p:nvPr/>
          </p:nvSpPr>
          <p:spPr>
            <a:xfrm>
              <a:off x="4490465" y="4724780"/>
              <a:ext cx="165100" cy="382905"/>
            </a:xfrm>
            <a:custGeom>
              <a:avLst/>
              <a:gdLst/>
              <a:ahLst/>
              <a:cxnLst/>
              <a:rect l="l" t="t" r="r" b="b"/>
              <a:pathLst>
                <a:path w="165100" h="382904">
                  <a:moveTo>
                    <a:pt x="76835" y="0"/>
                  </a:moveTo>
                  <a:lnTo>
                    <a:pt x="0" y="99822"/>
                  </a:lnTo>
                  <a:lnTo>
                    <a:pt x="41148" y="97409"/>
                  </a:lnTo>
                  <a:lnTo>
                    <a:pt x="57658" y="382651"/>
                  </a:lnTo>
                  <a:lnTo>
                    <a:pt x="140081" y="377952"/>
                  </a:lnTo>
                  <a:lnTo>
                    <a:pt x="123571" y="92583"/>
                  </a:lnTo>
                  <a:lnTo>
                    <a:pt x="164846" y="90297"/>
                  </a:lnTo>
                  <a:lnTo>
                    <a:pt x="76835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4490465" y="4724780"/>
              <a:ext cx="165100" cy="382905"/>
            </a:xfrm>
            <a:custGeom>
              <a:avLst/>
              <a:gdLst/>
              <a:ahLst/>
              <a:cxnLst/>
              <a:rect l="l" t="t" r="r" b="b"/>
              <a:pathLst>
                <a:path w="165100" h="382904">
                  <a:moveTo>
                    <a:pt x="76835" y="0"/>
                  </a:moveTo>
                  <a:lnTo>
                    <a:pt x="164846" y="90297"/>
                  </a:lnTo>
                  <a:lnTo>
                    <a:pt x="123571" y="92583"/>
                  </a:lnTo>
                  <a:lnTo>
                    <a:pt x="140081" y="377952"/>
                  </a:lnTo>
                  <a:lnTo>
                    <a:pt x="57658" y="382651"/>
                  </a:lnTo>
                  <a:lnTo>
                    <a:pt x="41148" y="97409"/>
                  </a:lnTo>
                  <a:lnTo>
                    <a:pt x="0" y="99822"/>
                  </a:lnTo>
                  <a:lnTo>
                    <a:pt x="76835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5219700" y="2743200"/>
              <a:ext cx="76200" cy="2286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5175630" y="3962400"/>
              <a:ext cx="94234" cy="23063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5221224" y="1917700"/>
              <a:ext cx="76200" cy="1752600"/>
            </a:xfrm>
            <a:custGeom>
              <a:avLst/>
              <a:gdLst/>
              <a:ahLst/>
              <a:cxnLst/>
              <a:rect l="l" t="t" r="r" b="b"/>
              <a:pathLst>
                <a:path w="76200" h="1752600">
                  <a:moveTo>
                    <a:pt x="44450" y="63500"/>
                  </a:moveTo>
                  <a:lnTo>
                    <a:pt x="31750" y="63500"/>
                  </a:lnTo>
                  <a:lnTo>
                    <a:pt x="31750" y="1752600"/>
                  </a:lnTo>
                  <a:lnTo>
                    <a:pt x="44450" y="1752600"/>
                  </a:lnTo>
                  <a:lnTo>
                    <a:pt x="44450" y="63500"/>
                  </a:lnTo>
                  <a:close/>
                </a:path>
                <a:path w="76200" h="1752600">
                  <a:moveTo>
                    <a:pt x="38100" y="0"/>
                  </a:moveTo>
                  <a:lnTo>
                    <a:pt x="0" y="76200"/>
                  </a:lnTo>
                  <a:lnTo>
                    <a:pt x="31750" y="76200"/>
                  </a:lnTo>
                  <a:lnTo>
                    <a:pt x="31750" y="63500"/>
                  </a:lnTo>
                  <a:lnTo>
                    <a:pt x="69850" y="63500"/>
                  </a:lnTo>
                  <a:lnTo>
                    <a:pt x="38100" y="0"/>
                  </a:lnTo>
                  <a:close/>
                </a:path>
                <a:path w="76200" h="1752600">
                  <a:moveTo>
                    <a:pt x="69850" y="63500"/>
                  </a:moveTo>
                  <a:lnTo>
                    <a:pt x="44450" y="63500"/>
                  </a:lnTo>
                  <a:lnTo>
                    <a:pt x="44450" y="76200"/>
                  </a:lnTo>
                  <a:lnTo>
                    <a:pt x="76200" y="76200"/>
                  </a:lnTo>
                  <a:lnTo>
                    <a:pt x="69850" y="635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4311650" y="2421255"/>
              <a:ext cx="64135" cy="205740"/>
            </a:xfrm>
            <a:custGeom>
              <a:avLst/>
              <a:gdLst/>
              <a:ahLst/>
              <a:cxnLst/>
              <a:rect l="l" t="t" r="r" b="b"/>
              <a:pathLst>
                <a:path w="64135" h="205739">
                  <a:moveTo>
                    <a:pt x="0" y="0"/>
                  </a:moveTo>
                  <a:lnTo>
                    <a:pt x="27783" y="35122"/>
                  </a:lnTo>
                  <a:lnTo>
                    <a:pt x="47953" y="74444"/>
                  </a:lnTo>
                  <a:lnTo>
                    <a:pt x="60149" y="116741"/>
                  </a:lnTo>
                  <a:lnTo>
                    <a:pt x="64012" y="160788"/>
                  </a:lnTo>
                  <a:lnTo>
                    <a:pt x="59182" y="20535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3" name="object 73"/>
          <p:cNvGrpSpPr/>
          <p:nvPr/>
        </p:nvGrpSpPr>
        <p:grpSpPr>
          <a:xfrm>
            <a:off x="6761226" y="1490725"/>
            <a:ext cx="1689100" cy="3072130"/>
            <a:chOff x="6761226" y="1490725"/>
            <a:chExt cx="1689100" cy="3072130"/>
          </a:xfrm>
        </p:grpSpPr>
        <p:sp>
          <p:nvSpPr>
            <p:cNvPr id="74" name="object 74"/>
            <p:cNvSpPr/>
            <p:nvPr/>
          </p:nvSpPr>
          <p:spPr>
            <a:xfrm>
              <a:off x="7794625" y="1497075"/>
              <a:ext cx="0" cy="3059430"/>
            </a:xfrm>
            <a:custGeom>
              <a:avLst/>
              <a:gdLst/>
              <a:ahLst/>
              <a:cxnLst/>
              <a:rect l="l" t="t" r="r" b="b"/>
              <a:pathLst>
                <a:path w="0" h="3059429">
                  <a:moveTo>
                    <a:pt x="0" y="0"/>
                  </a:moveTo>
                  <a:lnTo>
                    <a:pt x="0" y="3059049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6870700" y="1849500"/>
              <a:ext cx="923925" cy="706755"/>
            </a:xfrm>
            <a:custGeom>
              <a:avLst/>
              <a:gdLst/>
              <a:ahLst/>
              <a:cxnLst/>
              <a:rect l="l" t="t" r="r" b="b"/>
              <a:pathLst>
                <a:path w="923925" h="706755">
                  <a:moveTo>
                    <a:pt x="0" y="706374"/>
                  </a:moveTo>
                  <a:lnTo>
                    <a:pt x="923925" y="0"/>
                  </a:lnTo>
                </a:path>
              </a:pathLst>
            </a:custGeom>
            <a:ln w="28575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6767576" y="1849500"/>
              <a:ext cx="1676400" cy="2707005"/>
            </a:xfrm>
            <a:custGeom>
              <a:avLst/>
              <a:gdLst/>
              <a:ahLst/>
              <a:cxnLst/>
              <a:rect l="l" t="t" r="r" b="b"/>
              <a:pathLst>
                <a:path w="1676400" h="2707004">
                  <a:moveTo>
                    <a:pt x="103124" y="706374"/>
                  </a:moveTo>
                  <a:lnTo>
                    <a:pt x="1436624" y="706374"/>
                  </a:lnTo>
                </a:path>
                <a:path w="1676400" h="2707004">
                  <a:moveTo>
                    <a:pt x="0" y="1766824"/>
                  </a:moveTo>
                  <a:lnTo>
                    <a:pt x="1538224" y="1766824"/>
                  </a:lnTo>
                </a:path>
                <a:path w="1676400" h="2707004">
                  <a:moveTo>
                    <a:pt x="512699" y="0"/>
                  </a:moveTo>
                  <a:lnTo>
                    <a:pt x="1598549" y="0"/>
                  </a:lnTo>
                </a:path>
                <a:path w="1676400" h="2707004">
                  <a:moveTo>
                    <a:pt x="307975" y="2706624"/>
                  </a:moveTo>
                  <a:lnTo>
                    <a:pt x="1676400" y="2706624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7795133" y="1847849"/>
              <a:ext cx="225425" cy="730885"/>
            </a:xfrm>
            <a:custGeom>
              <a:avLst/>
              <a:gdLst/>
              <a:ahLst/>
              <a:cxnLst/>
              <a:rect l="l" t="t" r="r" b="b"/>
              <a:pathLst>
                <a:path w="225425" h="730885">
                  <a:moveTo>
                    <a:pt x="44897" y="61884"/>
                  </a:moveTo>
                  <a:lnTo>
                    <a:pt x="34043" y="68477"/>
                  </a:lnTo>
                  <a:lnTo>
                    <a:pt x="43434" y="84327"/>
                  </a:lnTo>
                  <a:lnTo>
                    <a:pt x="65532" y="125984"/>
                  </a:lnTo>
                  <a:lnTo>
                    <a:pt x="86106" y="168655"/>
                  </a:lnTo>
                  <a:lnTo>
                    <a:pt x="105156" y="212216"/>
                  </a:lnTo>
                  <a:lnTo>
                    <a:pt x="122809" y="256412"/>
                  </a:lnTo>
                  <a:lnTo>
                    <a:pt x="138938" y="301498"/>
                  </a:lnTo>
                  <a:lnTo>
                    <a:pt x="153416" y="347217"/>
                  </a:lnTo>
                  <a:lnTo>
                    <a:pt x="166370" y="393446"/>
                  </a:lnTo>
                  <a:lnTo>
                    <a:pt x="177800" y="440436"/>
                  </a:lnTo>
                  <a:lnTo>
                    <a:pt x="187706" y="487679"/>
                  </a:lnTo>
                  <a:lnTo>
                    <a:pt x="195834" y="535559"/>
                  </a:lnTo>
                  <a:lnTo>
                    <a:pt x="202438" y="583946"/>
                  </a:lnTo>
                  <a:lnTo>
                    <a:pt x="207391" y="632460"/>
                  </a:lnTo>
                  <a:lnTo>
                    <a:pt x="210566" y="681354"/>
                  </a:lnTo>
                  <a:lnTo>
                    <a:pt x="212217" y="730503"/>
                  </a:lnTo>
                  <a:lnTo>
                    <a:pt x="224917" y="730123"/>
                  </a:lnTo>
                  <a:lnTo>
                    <a:pt x="223266" y="680465"/>
                  </a:lnTo>
                  <a:lnTo>
                    <a:pt x="219964" y="631189"/>
                  </a:lnTo>
                  <a:lnTo>
                    <a:pt x="215011" y="582167"/>
                  </a:lnTo>
                  <a:lnTo>
                    <a:pt x="208280" y="533526"/>
                  </a:lnTo>
                  <a:lnTo>
                    <a:pt x="200025" y="485139"/>
                  </a:lnTo>
                  <a:lnTo>
                    <a:pt x="190119" y="437388"/>
                  </a:lnTo>
                  <a:lnTo>
                    <a:pt x="178689" y="390016"/>
                  </a:lnTo>
                  <a:lnTo>
                    <a:pt x="165481" y="343408"/>
                  </a:lnTo>
                  <a:lnTo>
                    <a:pt x="150875" y="297179"/>
                  </a:lnTo>
                  <a:lnTo>
                    <a:pt x="134620" y="251713"/>
                  </a:lnTo>
                  <a:lnTo>
                    <a:pt x="116840" y="207137"/>
                  </a:lnTo>
                  <a:lnTo>
                    <a:pt x="97536" y="163195"/>
                  </a:lnTo>
                  <a:lnTo>
                    <a:pt x="76708" y="120141"/>
                  </a:lnTo>
                  <a:lnTo>
                    <a:pt x="54356" y="77850"/>
                  </a:lnTo>
                  <a:lnTo>
                    <a:pt x="44897" y="61884"/>
                  </a:lnTo>
                  <a:close/>
                </a:path>
                <a:path w="225425" h="730885">
                  <a:moveTo>
                    <a:pt x="0" y="0"/>
                  </a:moveTo>
                  <a:lnTo>
                    <a:pt x="7112" y="84836"/>
                  </a:lnTo>
                  <a:lnTo>
                    <a:pt x="34043" y="68477"/>
                  </a:lnTo>
                  <a:lnTo>
                    <a:pt x="27559" y="57530"/>
                  </a:lnTo>
                  <a:lnTo>
                    <a:pt x="38481" y="51053"/>
                  </a:lnTo>
                  <a:lnTo>
                    <a:pt x="62727" y="51053"/>
                  </a:lnTo>
                  <a:lnTo>
                    <a:pt x="72136" y="45338"/>
                  </a:lnTo>
                  <a:lnTo>
                    <a:pt x="0" y="0"/>
                  </a:lnTo>
                  <a:close/>
                </a:path>
                <a:path w="225425" h="730885">
                  <a:moveTo>
                    <a:pt x="38481" y="51053"/>
                  </a:moveTo>
                  <a:lnTo>
                    <a:pt x="27559" y="57530"/>
                  </a:lnTo>
                  <a:lnTo>
                    <a:pt x="34043" y="68477"/>
                  </a:lnTo>
                  <a:lnTo>
                    <a:pt x="44897" y="61884"/>
                  </a:lnTo>
                  <a:lnTo>
                    <a:pt x="38481" y="51053"/>
                  </a:lnTo>
                  <a:close/>
                </a:path>
                <a:path w="225425" h="730885">
                  <a:moveTo>
                    <a:pt x="62727" y="51053"/>
                  </a:moveTo>
                  <a:lnTo>
                    <a:pt x="38481" y="51053"/>
                  </a:lnTo>
                  <a:lnTo>
                    <a:pt x="44897" y="61884"/>
                  </a:lnTo>
                  <a:lnTo>
                    <a:pt x="62727" y="51053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8001000" y="3657599"/>
              <a:ext cx="0" cy="898525"/>
            </a:xfrm>
            <a:custGeom>
              <a:avLst/>
              <a:gdLst/>
              <a:ahLst/>
              <a:cxnLst/>
              <a:rect l="l" t="t" r="r" b="b"/>
              <a:pathLst>
                <a:path w="0" h="898525">
                  <a:moveTo>
                    <a:pt x="0" y="0"/>
                  </a:moveTo>
                  <a:lnTo>
                    <a:pt x="0" y="898525"/>
                  </a:lnTo>
                </a:path>
              </a:pathLst>
            </a:custGeom>
            <a:ln w="127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7959725" y="3609974"/>
              <a:ext cx="76200" cy="23329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7959979" y="2555875"/>
              <a:ext cx="76200" cy="1101725"/>
            </a:xfrm>
            <a:custGeom>
              <a:avLst/>
              <a:gdLst/>
              <a:ahLst/>
              <a:cxnLst/>
              <a:rect l="l" t="t" r="r" b="b"/>
              <a:pathLst>
                <a:path w="76200" h="1101725">
                  <a:moveTo>
                    <a:pt x="44360" y="76179"/>
                  </a:moveTo>
                  <a:lnTo>
                    <a:pt x="31660" y="76221"/>
                  </a:lnTo>
                  <a:lnTo>
                    <a:pt x="34671" y="1101725"/>
                  </a:lnTo>
                  <a:lnTo>
                    <a:pt x="47371" y="1101725"/>
                  </a:lnTo>
                  <a:lnTo>
                    <a:pt x="44360" y="76179"/>
                  </a:lnTo>
                  <a:close/>
                </a:path>
                <a:path w="76200" h="1101725">
                  <a:moveTo>
                    <a:pt x="37846" y="0"/>
                  </a:moveTo>
                  <a:lnTo>
                    <a:pt x="0" y="76326"/>
                  </a:lnTo>
                  <a:lnTo>
                    <a:pt x="31660" y="76221"/>
                  </a:lnTo>
                  <a:lnTo>
                    <a:pt x="31623" y="63500"/>
                  </a:lnTo>
                  <a:lnTo>
                    <a:pt x="69861" y="63500"/>
                  </a:lnTo>
                  <a:lnTo>
                    <a:pt x="37846" y="0"/>
                  </a:lnTo>
                  <a:close/>
                </a:path>
                <a:path w="76200" h="1101725">
                  <a:moveTo>
                    <a:pt x="44323" y="63500"/>
                  </a:moveTo>
                  <a:lnTo>
                    <a:pt x="31623" y="63500"/>
                  </a:lnTo>
                  <a:lnTo>
                    <a:pt x="31660" y="76221"/>
                  </a:lnTo>
                  <a:lnTo>
                    <a:pt x="44360" y="76179"/>
                  </a:lnTo>
                  <a:lnTo>
                    <a:pt x="44323" y="63500"/>
                  </a:lnTo>
                  <a:close/>
                </a:path>
                <a:path w="76200" h="1101725">
                  <a:moveTo>
                    <a:pt x="69861" y="63500"/>
                  </a:moveTo>
                  <a:lnTo>
                    <a:pt x="44323" y="63500"/>
                  </a:lnTo>
                  <a:lnTo>
                    <a:pt x="44360" y="76179"/>
                  </a:lnTo>
                  <a:lnTo>
                    <a:pt x="76200" y="76073"/>
                  </a:lnTo>
                  <a:lnTo>
                    <a:pt x="69861" y="6350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1" name="object 81"/>
          <p:cNvSpPr txBox="1"/>
          <p:nvPr/>
        </p:nvSpPr>
        <p:spPr>
          <a:xfrm>
            <a:off x="3359277" y="193674"/>
            <a:ext cx="2481580" cy="1214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271780" marR="264795" indent="-1270">
              <a:lnSpc>
                <a:spcPct val="100000"/>
              </a:lnSpc>
              <a:spcBef>
                <a:spcPts val="95"/>
              </a:spcBef>
            </a:pPr>
            <a:r>
              <a:rPr dirty="0" sz="1300" spc="-5" b="1">
                <a:solidFill>
                  <a:srgbClr val="FF3300"/>
                </a:solidFill>
                <a:latin typeface="Arial"/>
                <a:cs typeface="Arial"/>
              </a:rPr>
              <a:t>Note the procedure  </a:t>
            </a:r>
            <a:r>
              <a:rPr dirty="0" sz="1300" spc="-5" b="1">
                <a:solidFill>
                  <a:srgbClr val="3333CC"/>
                </a:solidFill>
                <a:latin typeface="Arial"/>
                <a:cs typeface="Arial"/>
              </a:rPr>
              <a:t>When Fv &amp; Tv </a:t>
            </a:r>
            <a:r>
              <a:rPr dirty="0" sz="1300" b="1">
                <a:solidFill>
                  <a:srgbClr val="3333CC"/>
                </a:solidFill>
                <a:latin typeface="Arial"/>
                <a:cs typeface="Arial"/>
              </a:rPr>
              <a:t>known,  </a:t>
            </a:r>
            <a:r>
              <a:rPr dirty="0" sz="1300" spc="-5" b="1">
                <a:solidFill>
                  <a:srgbClr val="3333CC"/>
                </a:solidFill>
                <a:latin typeface="Arial"/>
                <a:cs typeface="Arial"/>
              </a:rPr>
              <a:t>How to find </a:t>
            </a:r>
            <a:r>
              <a:rPr dirty="0" sz="1300" spc="-25" b="1">
                <a:solidFill>
                  <a:srgbClr val="3333CC"/>
                </a:solidFill>
                <a:latin typeface="Arial"/>
                <a:cs typeface="Arial"/>
              </a:rPr>
              <a:t>True</a:t>
            </a:r>
            <a:r>
              <a:rPr dirty="0" sz="1300" spc="3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300" spc="-5" b="1">
                <a:solidFill>
                  <a:srgbClr val="3333CC"/>
                </a:solidFill>
                <a:latin typeface="Arial"/>
                <a:cs typeface="Arial"/>
              </a:rPr>
              <a:t>Length.</a:t>
            </a:r>
            <a:endParaRPr sz="1300">
              <a:latin typeface="Arial"/>
              <a:cs typeface="Arial"/>
            </a:endParaRPr>
          </a:p>
          <a:p>
            <a:pPr algn="ctr" marL="12700" marR="5080">
              <a:lnSpc>
                <a:spcPct val="100000"/>
              </a:lnSpc>
            </a:pPr>
            <a:r>
              <a:rPr dirty="0" sz="1300" spc="-5" b="1">
                <a:solidFill>
                  <a:srgbClr val="3333CC"/>
                </a:solidFill>
                <a:latin typeface="Arial"/>
                <a:cs typeface="Arial"/>
              </a:rPr>
              <a:t>(Views are rotated to determine  </a:t>
            </a:r>
            <a:r>
              <a:rPr dirty="0" sz="1300" spc="-25" b="1">
                <a:solidFill>
                  <a:srgbClr val="3333CC"/>
                </a:solidFill>
                <a:latin typeface="Arial"/>
                <a:cs typeface="Arial"/>
              </a:rPr>
              <a:t>True </a:t>
            </a:r>
            <a:r>
              <a:rPr dirty="0" sz="1300" spc="-5" b="1">
                <a:solidFill>
                  <a:srgbClr val="3333CC"/>
                </a:solidFill>
                <a:latin typeface="Arial"/>
                <a:cs typeface="Arial"/>
              </a:rPr>
              <a:t>Length &amp; </a:t>
            </a:r>
            <a:r>
              <a:rPr dirty="0" sz="1300" spc="-200" b="1">
                <a:solidFill>
                  <a:srgbClr val="3333CC"/>
                </a:solidFill>
                <a:latin typeface="Arial"/>
                <a:cs typeface="Arial"/>
              </a:rPr>
              <a:t>it‟s </a:t>
            </a:r>
            <a:r>
              <a:rPr dirty="0" sz="1300" spc="-5" b="1">
                <a:solidFill>
                  <a:srgbClr val="3333CC"/>
                </a:solidFill>
                <a:latin typeface="Arial"/>
                <a:cs typeface="Arial"/>
              </a:rPr>
              <a:t>inclinations  </a:t>
            </a:r>
            <a:r>
              <a:rPr dirty="0" sz="1300" b="1">
                <a:solidFill>
                  <a:srgbClr val="3333CC"/>
                </a:solidFill>
                <a:latin typeface="Arial"/>
                <a:cs typeface="Arial"/>
              </a:rPr>
              <a:t>with </a:t>
            </a:r>
            <a:r>
              <a:rPr dirty="0" sz="1300" spc="-5" b="1">
                <a:solidFill>
                  <a:srgbClr val="3333CC"/>
                </a:solidFill>
                <a:latin typeface="Arial"/>
                <a:cs typeface="Arial"/>
              </a:rPr>
              <a:t>Hp &amp;</a:t>
            </a:r>
            <a:r>
              <a:rPr dirty="0" sz="1300" spc="-3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300" spc="-5" b="1">
                <a:solidFill>
                  <a:srgbClr val="3333CC"/>
                </a:solidFill>
                <a:latin typeface="Arial"/>
                <a:cs typeface="Arial"/>
              </a:rPr>
              <a:t>Vp).</a:t>
            </a:r>
            <a:endParaRPr sz="1300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6331711" y="180848"/>
            <a:ext cx="2453005" cy="1214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0" marR="73660" indent="365760">
              <a:lnSpc>
                <a:spcPct val="100000"/>
              </a:lnSpc>
              <a:spcBef>
                <a:spcPts val="95"/>
              </a:spcBef>
            </a:pPr>
            <a:r>
              <a:rPr dirty="0" sz="1300" spc="-5" b="1">
                <a:solidFill>
                  <a:srgbClr val="FF3300"/>
                </a:solidFill>
                <a:latin typeface="Arial"/>
                <a:cs typeface="Arial"/>
              </a:rPr>
              <a:t>Note the procedure  </a:t>
            </a:r>
            <a:r>
              <a:rPr dirty="0" sz="1300" spc="-5" b="1">
                <a:latin typeface="Arial"/>
                <a:cs typeface="Arial"/>
              </a:rPr>
              <a:t>When </a:t>
            </a:r>
            <a:r>
              <a:rPr dirty="0" sz="1300" spc="-25" b="1">
                <a:latin typeface="Arial"/>
                <a:cs typeface="Arial"/>
              </a:rPr>
              <a:t>True </a:t>
            </a:r>
            <a:r>
              <a:rPr dirty="0" sz="1300" spc="-5" b="1">
                <a:latin typeface="Arial"/>
                <a:cs typeface="Arial"/>
              </a:rPr>
              <a:t>Length is</a:t>
            </a:r>
            <a:r>
              <a:rPr dirty="0" sz="1300" spc="45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known,</a:t>
            </a:r>
            <a:endParaRPr sz="1300">
              <a:latin typeface="Arial"/>
              <a:cs typeface="Arial"/>
            </a:endParaRPr>
          </a:p>
          <a:p>
            <a:pPr algn="ctr" marL="12700" marR="5080" indent="46990">
              <a:lnSpc>
                <a:spcPct val="100000"/>
              </a:lnSpc>
            </a:pPr>
            <a:r>
              <a:rPr dirty="0" sz="1300" spc="-5" b="1">
                <a:latin typeface="Arial"/>
                <a:cs typeface="Arial"/>
              </a:rPr>
              <a:t>How to locate Fv &amp; </a:t>
            </a:r>
            <a:r>
              <a:rPr dirty="0" sz="1300" spc="-45" b="1">
                <a:latin typeface="Arial"/>
                <a:cs typeface="Arial"/>
              </a:rPr>
              <a:t>Tv.  </a:t>
            </a:r>
            <a:r>
              <a:rPr dirty="0" sz="1300" spc="-5" b="1">
                <a:latin typeface="Arial"/>
                <a:cs typeface="Arial"/>
              </a:rPr>
              <a:t>(Component </a:t>
            </a:r>
            <a:r>
              <a:rPr dirty="0" sz="1300" spc="-5" b="1">
                <a:solidFill>
                  <a:srgbClr val="FF3300"/>
                </a:solidFill>
                <a:latin typeface="Arial"/>
                <a:cs typeface="Arial"/>
              </a:rPr>
              <a:t>a-1 </a:t>
            </a:r>
            <a:r>
              <a:rPr dirty="0" sz="1300" spc="-5" b="1">
                <a:latin typeface="Arial"/>
                <a:cs typeface="Arial"/>
              </a:rPr>
              <a:t>of TL is </a:t>
            </a:r>
            <a:r>
              <a:rPr dirty="0" sz="1300" b="1">
                <a:latin typeface="Arial"/>
                <a:cs typeface="Arial"/>
              </a:rPr>
              <a:t>drawn  which </a:t>
            </a:r>
            <a:r>
              <a:rPr dirty="0" sz="1300" spc="-5" b="1">
                <a:latin typeface="Arial"/>
                <a:cs typeface="Arial"/>
              </a:rPr>
              <a:t>is further</a:t>
            </a:r>
            <a:r>
              <a:rPr dirty="0" sz="1300" spc="10" b="1">
                <a:latin typeface="Arial"/>
                <a:cs typeface="Arial"/>
              </a:rPr>
              <a:t> </a:t>
            </a:r>
            <a:r>
              <a:rPr dirty="0" sz="1300" spc="-5" b="1">
                <a:latin typeface="Arial"/>
                <a:cs typeface="Arial"/>
              </a:rPr>
              <a:t>rotated</a:t>
            </a:r>
            <a:endParaRPr sz="1300">
              <a:latin typeface="Arial"/>
              <a:cs typeface="Arial"/>
            </a:endParaRPr>
          </a:p>
          <a:p>
            <a:pPr algn="ctr" marL="45720">
              <a:lnSpc>
                <a:spcPct val="100000"/>
              </a:lnSpc>
            </a:pPr>
            <a:r>
              <a:rPr dirty="0" sz="1300" spc="-5" b="1">
                <a:latin typeface="Arial"/>
                <a:cs typeface="Arial"/>
              </a:rPr>
              <a:t>to determine</a:t>
            </a:r>
            <a:r>
              <a:rPr dirty="0" sz="1300" spc="20" b="1">
                <a:latin typeface="Arial"/>
                <a:cs typeface="Arial"/>
              </a:rPr>
              <a:t> </a:t>
            </a:r>
            <a:r>
              <a:rPr dirty="0" sz="1300" spc="-15" b="1">
                <a:solidFill>
                  <a:srgbClr val="FF3300"/>
                </a:solidFill>
                <a:latin typeface="Arial"/>
                <a:cs typeface="Arial"/>
              </a:rPr>
              <a:t>Fv</a:t>
            </a:r>
            <a:r>
              <a:rPr dirty="0" sz="1300" spc="-15" b="1">
                <a:solidFill>
                  <a:srgbClr val="3333CC"/>
                </a:solidFill>
                <a:latin typeface="Arial"/>
                <a:cs typeface="Arial"/>
              </a:rPr>
              <a:t>)</a:t>
            </a:r>
            <a:endParaRPr sz="1300"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7896859" y="3411982"/>
            <a:ext cx="1149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4" name="object 84"/>
          <p:cNvSpPr/>
          <p:nvPr/>
        </p:nvSpPr>
        <p:spPr>
          <a:xfrm>
            <a:off x="6870700" y="2203450"/>
            <a:ext cx="0" cy="1530350"/>
          </a:xfrm>
          <a:custGeom>
            <a:avLst/>
            <a:gdLst/>
            <a:ahLst/>
            <a:cxnLst/>
            <a:rect l="l" t="t" r="r" b="b"/>
            <a:pathLst>
              <a:path w="0" h="1530350">
                <a:moveTo>
                  <a:pt x="0" y="0"/>
                </a:moveTo>
                <a:lnTo>
                  <a:pt x="0" y="1530350"/>
                </a:lnTo>
              </a:path>
            </a:pathLst>
          </a:custGeom>
          <a:ln w="12700">
            <a:solidFill>
              <a:srgbClr val="80808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 txBox="1"/>
          <p:nvPr/>
        </p:nvSpPr>
        <p:spPr>
          <a:xfrm>
            <a:off x="6750557" y="3532759"/>
            <a:ext cx="10477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6766306" y="2370582"/>
            <a:ext cx="16446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a’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7788909" y="1627377"/>
            <a:ext cx="16319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b’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88" name="object 88"/>
          <p:cNvGrpSpPr/>
          <p:nvPr/>
        </p:nvGrpSpPr>
        <p:grpSpPr>
          <a:xfrm>
            <a:off x="8062848" y="1849373"/>
            <a:ext cx="78105" cy="1767205"/>
            <a:chOff x="8062848" y="1849373"/>
            <a:chExt cx="78105" cy="1767205"/>
          </a:xfrm>
        </p:grpSpPr>
        <p:sp>
          <p:nvSpPr>
            <p:cNvPr id="89" name="object 89"/>
            <p:cNvSpPr/>
            <p:nvPr/>
          </p:nvSpPr>
          <p:spPr>
            <a:xfrm>
              <a:off x="8062848" y="1849373"/>
              <a:ext cx="76200" cy="1767205"/>
            </a:xfrm>
            <a:custGeom>
              <a:avLst/>
              <a:gdLst/>
              <a:ahLst/>
              <a:cxnLst/>
              <a:rect l="l" t="t" r="r" b="b"/>
              <a:pathLst>
                <a:path w="76200" h="1767204">
                  <a:moveTo>
                    <a:pt x="31750" y="1690751"/>
                  </a:moveTo>
                  <a:lnTo>
                    <a:pt x="0" y="1690751"/>
                  </a:lnTo>
                  <a:lnTo>
                    <a:pt x="38100" y="1766951"/>
                  </a:lnTo>
                  <a:lnTo>
                    <a:pt x="69850" y="1703451"/>
                  </a:lnTo>
                  <a:lnTo>
                    <a:pt x="31750" y="1703451"/>
                  </a:lnTo>
                  <a:lnTo>
                    <a:pt x="31750" y="1690751"/>
                  </a:lnTo>
                  <a:close/>
                </a:path>
                <a:path w="76200" h="1767204">
                  <a:moveTo>
                    <a:pt x="44450" y="0"/>
                  </a:moveTo>
                  <a:lnTo>
                    <a:pt x="31750" y="0"/>
                  </a:lnTo>
                  <a:lnTo>
                    <a:pt x="31750" y="1703451"/>
                  </a:lnTo>
                  <a:lnTo>
                    <a:pt x="44450" y="1703451"/>
                  </a:lnTo>
                  <a:lnTo>
                    <a:pt x="44450" y="0"/>
                  </a:lnTo>
                  <a:close/>
                </a:path>
                <a:path w="76200" h="1767204">
                  <a:moveTo>
                    <a:pt x="76200" y="1690751"/>
                  </a:moveTo>
                  <a:lnTo>
                    <a:pt x="44450" y="1690751"/>
                  </a:lnTo>
                  <a:lnTo>
                    <a:pt x="44450" y="1703451"/>
                  </a:lnTo>
                  <a:lnTo>
                    <a:pt x="69850" y="1703451"/>
                  </a:lnTo>
                  <a:lnTo>
                    <a:pt x="76200" y="1690751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/>
            <p:cNvSpPr/>
            <p:nvPr/>
          </p:nvSpPr>
          <p:spPr>
            <a:xfrm>
              <a:off x="8064499" y="2412999"/>
              <a:ext cx="76200" cy="1524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1" name="object 91"/>
          <p:cNvSpPr txBox="1"/>
          <p:nvPr/>
        </p:nvSpPr>
        <p:spPr>
          <a:xfrm>
            <a:off x="8144382" y="2389758"/>
            <a:ext cx="17589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1’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2" name="object 92"/>
          <p:cNvSpPr/>
          <p:nvPr/>
        </p:nvSpPr>
        <p:spPr>
          <a:xfrm>
            <a:off x="7803260" y="3616197"/>
            <a:ext cx="306070" cy="925830"/>
          </a:xfrm>
          <a:custGeom>
            <a:avLst/>
            <a:gdLst/>
            <a:ahLst/>
            <a:cxnLst/>
            <a:rect l="l" t="t" r="r" b="b"/>
            <a:pathLst>
              <a:path w="306070" h="925829">
                <a:moveTo>
                  <a:pt x="15240" y="841756"/>
                </a:moveTo>
                <a:lnTo>
                  <a:pt x="0" y="925576"/>
                </a:lnTo>
                <a:lnTo>
                  <a:pt x="76200" y="887476"/>
                </a:lnTo>
                <a:lnTo>
                  <a:pt x="64177" y="878458"/>
                </a:lnTo>
                <a:lnTo>
                  <a:pt x="43307" y="878458"/>
                </a:lnTo>
                <a:lnTo>
                  <a:pt x="32893" y="871093"/>
                </a:lnTo>
                <a:lnTo>
                  <a:pt x="40365" y="860599"/>
                </a:lnTo>
                <a:lnTo>
                  <a:pt x="15240" y="841756"/>
                </a:lnTo>
                <a:close/>
              </a:path>
              <a:path w="306070" h="925829">
                <a:moveTo>
                  <a:pt x="40365" y="860599"/>
                </a:moveTo>
                <a:lnTo>
                  <a:pt x="32893" y="871093"/>
                </a:lnTo>
                <a:lnTo>
                  <a:pt x="43307" y="878458"/>
                </a:lnTo>
                <a:lnTo>
                  <a:pt x="50556" y="868243"/>
                </a:lnTo>
                <a:lnTo>
                  <a:pt x="40365" y="860599"/>
                </a:lnTo>
                <a:close/>
              </a:path>
              <a:path w="306070" h="925829">
                <a:moveTo>
                  <a:pt x="50556" y="868243"/>
                </a:moveTo>
                <a:lnTo>
                  <a:pt x="43307" y="878458"/>
                </a:lnTo>
                <a:lnTo>
                  <a:pt x="64177" y="878458"/>
                </a:lnTo>
                <a:lnTo>
                  <a:pt x="50556" y="868243"/>
                </a:lnTo>
                <a:close/>
              </a:path>
              <a:path w="306070" h="925829">
                <a:moveTo>
                  <a:pt x="304927" y="0"/>
                </a:moveTo>
                <a:lnTo>
                  <a:pt x="292227" y="253"/>
                </a:lnTo>
                <a:lnTo>
                  <a:pt x="292989" y="48132"/>
                </a:lnTo>
                <a:lnTo>
                  <a:pt x="292731" y="78485"/>
                </a:lnTo>
                <a:lnTo>
                  <a:pt x="290322" y="138810"/>
                </a:lnTo>
                <a:lnTo>
                  <a:pt x="285369" y="198881"/>
                </a:lnTo>
                <a:lnTo>
                  <a:pt x="277875" y="258318"/>
                </a:lnTo>
                <a:lnTo>
                  <a:pt x="268224" y="317245"/>
                </a:lnTo>
                <a:lnTo>
                  <a:pt x="256159" y="375284"/>
                </a:lnTo>
                <a:lnTo>
                  <a:pt x="241681" y="432815"/>
                </a:lnTo>
                <a:lnTo>
                  <a:pt x="225044" y="489331"/>
                </a:lnTo>
                <a:lnTo>
                  <a:pt x="195707" y="572388"/>
                </a:lnTo>
                <a:lnTo>
                  <a:pt x="173482" y="626237"/>
                </a:lnTo>
                <a:lnTo>
                  <a:pt x="148971" y="679069"/>
                </a:lnTo>
                <a:lnTo>
                  <a:pt x="122428" y="730631"/>
                </a:lnTo>
                <a:lnTo>
                  <a:pt x="93599" y="780669"/>
                </a:lnTo>
                <a:lnTo>
                  <a:pt x="62738" y="829182"/>
                </a:lnTo>
                <a:lnTo>
                  <a:pt x="40365" y="860599"/>
                </a:lnTo>
                <a:lnTo>
                  <a:pt x="50556" y="868243"/>
                </a:lnTo>
                <a:lnTo>
                  <a:pt x="73406" y="836040"/>
                </a:lnTo>
                <a:lnTo>
                  <a:pt x="104521" y="786891"/>
                </a:lnTo>
                <a:lnTo>
                  <a:pt x="133604" y="736345"/>
                </a:lnTo>
                <a:lnTo>
                  <a:pt x="160400" y="684402"/>
                </a:lnTo>
                <a:lnTo>
                  <a:pt x="185166" y="631189"/>
                </a:lnTo>
                <a:lnTo>
                  <a:pt x="207645" y="576707"/>
                </a:lnTo>
                <a:lnTo>
                  <a:pt x="227838" y="521207"/>
                </a:lnTo>
                <a:lnTo>
                  <a:pt x="245872" y="464565"/>
                </a:lnTo>
                <a:lnTo>
                  <a:pt x="261493" y="407162"/>
                </a:lnTo>
                <a:lnTo>
                  <a:pt x="274955" y="348869"/>
                </a:lnTo>
                <a:lnTo>
                  <a:pt x="285877" y="289687"/>
                </a:lnTo>
                <a:lnTo>
                  <a:pt x="294513" y="229996"/>
                </a:lnTo>
                <a:lnTo>
                  <a:pt x="300736" y="169799"/>
                </a:lnTo>
                <a:lnTo>
                  <a:pt x="304435" y="108584"/>
                </a:lnTo>
                <a:lnTo>
                  <a:pt x="305689" y="47878"/>
                </a:lnTo>
                <a:lnTo>
                  <a:pt x="304927" y="0"/>
                </a:lnTo>
                <a:close/>
              </a:path>
            </a:pathLst>
          </a:custGeom>
          <a:solidFill>
            <a:srgbClr val="3333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 txBox="1"/>
          <p:nvPr/>
        </p:nvSpPr>
        <p:spPr>
          <a:xfrm>
            <a:off x="7700009" y="4523613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b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4" name="object 94"/>
          <p:cNvSpPr/>
          <p:nvPr/>
        </p:nvSpPr>
        <p:spPr>
          <a:xfrm>
            <a:off x="7346822" y="3609847"/>
            <a:ext cx="196215" cy="481330"/>
          </a:xfrm>
          <a:custGeom>
            <a:avLst/>
            <a:gdLst/>
            <a:ahLst/>
            <a:cxnLst/>
            <a:rect l="l" t="t" r="r" b="b"/>
            <a:pathLst>
              <a:path w="196215" h="481329">
                <a:moveTo>
                  <a:pt x="161671" y="0"/>
                </a:moveTo>
                <a:lnTo>
                  <a:pt x="179168" y="45001"/>
                </a:lnTo>
                <a:lnTo>
                  <a:pt x="190441" y="90879"/>
                </a:lnTo>
                <a:lnTo>
                  <a:pt x="195667" y="137102"/>
                </a:lnTo>
                <a:lnTo>
                  <a:pt x="195024" y="183138"/>
                </a:lnTo>
                <a:lnTo>
                  <a:pt x="188692" y="228457"/>
                </a:lnTo>
                <a:lnTo>
                  <a:pt x="176847" y="272526"/>
                </a:lnTo>
                <a:lnTo>
                  <a:pt x="159668" y="314814"/>
                </a:lnTo>
                <a:lnTo>
                  <a:pt x="137334" y="354790"/>
                </a:lnTo>
                <a:lnTo>
                  <a:pt x="110021" y="391923"/>
                </a:lnTo>
                <a:lnTo>
                  <a:pt x="77909" y="425682"/>
                </a:lnTo>
                <a:lnTo>
                  <a:pt x="41176" y="455534"/>
                </a:lnTo>
                <a:lnTo>
                  <a:pt x="0" y="48094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 txBox="1"/>
          <p:nvPr/>
        </p:nvSpPr>
        <p:spPr>
          <a:xfrm>
            <a:off x="7395209" y="3685159"/>
            <a:ext cx="12382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Symbol"/>
                <a:cs typeface="Symbol"/>
              </a:rPr>
              <a:t>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96" name="object 96"/>
          <p:cNvSpPr/>
          <p:nvPr/>
        </p:nvSpPr>
        <p:spPr>
          <a:xfrm>
            <a:off x="6870700" y="1849501"/>
            <a:ext cx="1230630" cy="706755"/>
          </a:xfrm>
          <a:custGeom>
            <a:avLst/>
            <a:gdLst/>
            <a:ahLst/>
            <a:cxnLst/>
            <a:rect l="l" t="t" r="r" b="b"/>
            <a:pathLst>
              <a:path w="1230629" h="706755">
                <a:moveTo>
                  <a:pt x="0" y="706374"/>
                </a:moveTo>
                <a:lnTo>
                  <a:pt x="1230376" y="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 txBox="1"/>
          <p:nvPr/>
        </p:nvSpPr>
        <p:spPr>
          <a:xfrm>
            <a:off x="8049006" y="1574038"/>
            <a:ext cx="25336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dirty="0" baseline="-15873" sz="2100" spc="15">
                <a:latin typeface="Times New Roman"/>
                <a:cs typeface="Times New Roman"/>
              </a:rPr>
              <a:t>b</a:t>
            </a:r>
            <a:r>
              <a:rPr dirty="0" baseline="-46296" sz="1350" spc="15">
                <a:latin typeface="Times New Roman"/>
                <a:cs typeface="Times New Roman"/>
              </a:rPr>
              <a:t>1</a:t>
            </a:r>
            <a:r>
              <a:rPr dirty="0" sz="900" spc="10">
                <a:latin typeface="Times New Roman"/>
                <a:cs typeface="Times New Roman"/>
              </a:rPr>
              <a:t>’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7058406" y="2372105"/>
            <a:ext cx="1054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Symbol"/>
                <a:cs typeface="Symbol"/>
              </a:rPr>
              <a:t>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99" name="object 99"/>
          <p:cNvSpPr/>
          <p:nvPr/>
        </p:nvSpPr>
        <p:spPr>
          <a:xfrm>
            <a:off x="7194550" y="2181605"/>
            <a:ext cx="336550" cy="393065"/>
          </a:xfrm>
          <a:custGeom>
            <a:avLst/>
            <a:gdLst/>
            <a:ahLst/>
            <a:cxnLst/>
            <a:rect l="l" t="t" r="r" b="b"/>
            <a:pathLst>
              <a:path w="336550" h="393064">
                <a:moveTo>
                  <a:pt x="0" y="182499"/>
                </a:moveTo>
                <a:lnTo>
                  <a:pt x="27783" y="217621"/>
                </a:lnTo>
                <a:lnTo>
                  <a:pt x="47953" y="256943"/>
                </a:lnTo>
                <a:lnTo>
                  <a:pt x="60149" y="299240"/>
                </a:lnTo>
                <a:lnTo>
                  <a:pt x="64012" y="343287"/>
                </a:lnTo>
                <a:lnTo>
                  <a:pt x="59181" y="387858"/>
                </a:lnTo>
              </a:path>
              <a:path w="336550" h="393064">
                <a:moveTo>
                  <a:pt x="191516" y="0"/>
                </a:moveTo>
                <a:lnTo>
                  <a:pt x="229041" y="32913"/>
                </a:lnTo>
                <a:lnTo>
                  <a:pt x="261301" y="69945"/>
                </a:lnTo>
                <a:lnTo>
                  <a:pt x="288092" y="110485"/>
                </a:lnTo>
                <a:lnTo>
                  <a:pt x="309211" y="153919"/>
                </a:lnTo>
                <a:lnTo>
                  <a:pt x="324453" y="199634"/>
                </a:lnTo>
                <a:lnTo>
                  <a:pt x="333614" y="247019"/>
                </a:lnTo>
                <a:lnTo>
                  <a:pt x="336492" y="295461"/>
                </a:lnTo>
                <a:lnTo>
                  <a:pt x="332882" y="344347"/>
                </a:lnTo>
                <a:lnTo>
                  <a:pt x="322579" y="39306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 txBox="1"/>
          <p:nvPr/>
        </p:nvSpPr>
        <p:spPr>
          <a:xfrm>
            <a:off x="7357109" y="2237054"/>
            <a:ext cx="138430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Symbol"/>
                <a:cs typeface="Symbol"/>
              </a:rPr>
              <a:t></a:t>
            </a:r>
            <a:endParaRPr sz="1400">
              <a:latin typeface="Symbol"/>
              <a:cs typeface="Symbol"/>
            </a:endParaRPr>
          </a:p>
        </p:txBody>
      </p:sp>
      <p:grpSp>
        <p:nvGrpSpPr>
          <p:cNvPr id="101" name="object 101"/>
          <p:cNvGrpSpPr/>
          <p:nvPr/>
        </p:nvGrpSpPr>
        <p:grpSpPr>
          <a:xfrm>
            <a:off x="6862762" y="2110613"/>
            <a:ext cx="1155700" cy="2450465"/>
            <a:chOff x="6862762" y="2110613"/>
            <a:chExt cx="1155700" cy="2450465"/>
          </a:xfrm>
        </p:grpSpPr>
        <p:sp>
          <p:nvSpPr>
            <p:cNvPr id="102" name="object 102"/>
            <p:cNvSpPr/>
            <p:nvPr/>
          </p:nvSpPr>
          <p:spPr>
            <a:xfrm>
              <a:off x="7580248" y="2110613"/>
              <a:ext cx="164592" cy="12420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/>
            <p:cNvSpPr/>
            <p:nvPr/>
          </p:nvSpPr>
          <p:spPr>
            <a:xfrm>
              <a:off x="6877050" y="3605276"/>
              <a:ext cx="1127125" cy="941705"/>
            </a:xfrm>
            <a:custGeom>
              <a:avLst/>
              <a:gdLst/>
              <a:ahLst/>
              <a:cxnLst/>
              <a:rect l="l" t="t" r="r" b="b"/>
              <a:pathLst>
                <a:path w="1127125" h="941704">
                  <a:moveTo>
                    <a:pt x="0" y="0"/>
                  </a:moveTo>
                  <a:lnTo>
                    <a:pt x="1127125" y="941324"/>
                  </a:lnTo>
                </a:path>
              </a:pathLst>
            </a:custGeom>
            <a:ln w="28575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4" name="object 104"/>
          <p:cNvSpPr txBox="1"/>
          <p:nvPr/>
        </p:nvSpPr>
        <p:spPr>
          <a:xfrm>
            <a:off x="7979409" y="4536440"/>
            <a:ext cx="22606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10">
                <a:latin typeface="Times New Roman"/>
                <a:cs typeface="Times New Roman"/>
              </a:rPr>
              <a:t>b</a:t>
            </a:r>
            <a:r>
              <a:rPr dirty="0" baseline="-21604" sz="1350" spc="15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7090029" y="3616832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Ø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06" name="object 106"/>
          <p:cNvGrpSpPr/>
          <p:nvPr/>
        </p:nvGrpSpPr>
        <p:grpSpPr>
          <a:xfrm>
            <a:off x="6856412" y="2037333"/>
            <a:ext cx="952500" cy="2533650"/>
            <a:chOff x="6856412" y="2037333"/>
            <a:chExt cx="952500" cy="2533650"/>
          </a:xfrm>
        </p:grpSpPr>
        <p:sp>
          <p:nvSpPr>
            <p:cNvPr id="107" name="object 107"/>
            <p:cNvSpPr/>
            <p:nvPr/>
          </p:nvSpPr>
          <p:spPr>
            <a:xfrm>
              <a:off x="7204329" y="3604641"/>
              <a:ext cx="120650" cy="309245"/>
            </a:xfrm>
            <a:custGeom>
              <a:avLst/>
              <a:gdLst/>
              <a:ahLst/>
              <a:cxnLst/>
              <a:rect l="l" t="t" r="r" b="b"/>
              <a:pathLst>
                <a:path w="120650" h="309245">
                  <a:moveTo>
                    <a:pt x="94742" y="0"/>
                  </a:moveTo>
                  <a:lnTo>
                    <a:pt x="112236" y="42869"/>
                  </a:lnTo>
                  <a:lnTo>
                    <a:pt x="120586" y="87018"/>
                  </a:lnTo>
                  <a:lnTo>
                    <a:pt x="120173" y="131203"/>
                  </a:lnTo>
                  <a:lnTo>
                    <a:pt x="111378" y="174180"/>
                  </a:lnTo>
                  <a:lnTo>
                    <a:pt x="94583" y="214704"/>
                  </a:lnTo>
                  <a:lnTo>
                    <a:pt x="70167" y="251531"/>
                  </a:lnTo>
                  <a:lnTo>
                    <a:pt x="38512" y="283417"/>
                  </a:lnTo>
                  <a:lnTo>
                    <a:pt x="0" y="309118"/>
                  </a:lnTo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/>
            <p:cNvSpPr/>
            <p:nvPr/>
          </p:nvSpPr>
          <p:spPr>
            <a:xfrm>
              <a:off x="7615047" y="4102735"/>
              <a:ext cx="129539" cy="15608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/>
            <p:cNvSpPr/>
            <p:nvPr/>
          </p:nvSpPr>
          <p:spPr>
            <a:xfrm>
              <a:off x="7274433" y="2037333"/>
              <a:ext cx="132715" cy="12928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/>
            <p:cNvSpPr/>
            <p:nvPr/>
          </p:nvSpPr>
          <p:spPr>
            <a:xfrm>
              <a:off x="6870700" y="3616325"/>
              <a:ext cx="923925" cy="939800"/>
            </a:xfrm>
            <a:custGeom>
              <a:avLst/>
              <a:gdLst/>
              <a:ahLst/>
              <a:cxnLst/>
              <a:rect l="l" t="t" r="r" b="b"/>
              <a:pathLst>
                <a:path w="923925" h="939800">
                  <a:moveTo>
                    <a:pt x="0" y="0"/>
                  </a:moveTo>
                  <a:lnTo>
                    <a:pt x="923925" y="939800"/>
                  </a:lnTo>
                </a:path>
              </a:pathLst>
            </a:custGeom>
            <a:ln w="28575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/>
            <p:cNvSpPr/>
            <p:nvPr/>
          </p:nvSpPr>
          <p:spPr>
            <a:xfrm>
              <a:off x="7289545" y="4164964"/>
              <a:ext cx="128650" cy="134874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2" name="object 112"/>
          <p:cNvSpPr txBox="1"/>
          <p:nvPr/>
        </p:nvSpPr>
        <p:spPr>
          <a:xfrm>
            <a:off x="406400" y="257048"/>
            <a:ext cx="2467610" cy="104584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245745" marR="192405" indent="-1270">
              <a:lnSpc>
                <a:spcPct val="100000"/>
              </a:lnSpc>
              <a:spcBef>
                <a:spcPts val="95"/>
              </a:spcBef>
            </a:pPr>
            <a:r>
              <a:rPr dirty="0" sz="1300" spc="-10" b="1">
                <a:solidFill>
                  <a:srgbClr val="FF3300"/>
                </a:solidFill>
                <a:latin typeface="Arial"/>
                <a:cs typeface="Arial"/>
              </a:rPr>
              <a:t>Orthographic Projections  </a:t>
            </a:r>
            <a:r>
              <a:rPr dirty="0" sz="1300" spc="-5" b="1">
                <a:solidFill>
                  <a:srgbClr val="3333CC"/>
                </a:solidFill>
                <a:latin typeface="Arial"/>
                <a:cs typeface="Arial"/>
              </a:rPr>
              <a:t>Means Fv &amp; Tv of Line</a:t>
            </a:r>
            <a:r>
              <a:rPr dirty="0" sz="1300" spc="-2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300" spc="-25" b="1">
                <a:solidFill>
                  <a:srgbClr val="3333CC"/>
                </a:solidFill>
                <a:latin typeface="Arial"/>
                <a:cs typeface="Arial"/>
              </a:rPr>
              <a:t>AB  </a:t>
            </a:r>
            <a:r>
              <a:rPr dirty="0" sz="1300" spc="-5" b="1">
                <a:solidFill>
                  <a:srgbClr val="3333CC"/>
                </a:solidFill>
                <a:latin typeface="Arial"/>
                <a:cs typeface="Arial"/>
              </a:rPr>
              <a:t>are shown</a:t>
            </a:r>
            <a:r>
              <a:rPr dirty="0" sz="1300" spc="-10" b="1">
                <a:solidFill>
                  <a:srgbClr val="3333CC"/>
                </a:solidFill>
                <a:latin typeface="Arial"/>
                <a:cs typeface="Arial"/>
              </a:rPr>
              <a:t> below,</a:t>
            </a:r>
            <a:endParaRPr sz="13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dirty="0" sz="1300" b="1">
                <a:solidFill>
                  <a:srgbClr val="3333CC"/>
                </a:solidFill>
                <a:latin typeface="Arial"/>
                <a:cs typeface="Arial"/>
              </a:rPr>
              <a:t>with </a:t>
            </a:r>
            <a:r>
              <a:rPr dirty="0" sz="1300" spc="-5" b="1">
                <a:solidFill>
                  <a:srgbClr val="3333CC"/>
                </a:solidFill>
                <a:latin typeface="Arial"/>
                <a:cs typeface="Arial"/>
              </a:rPr>
              <a:t>their apparent</a:t>
            </a:r>
            <a:r>
              <a:rPr dirty="0" sz="1300" spc="3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300" spc="-5" b="1">
                <a:solidFill>
                  <a:srgbClr val="3333CC"/>
                </a:solidFill>
                <a:latin typeface="Arial"/>
                <a:cs typeface="Arial"/>
              </a:rPr>
              <a:t>Inclinations</a:t>
            </a:r>
            <a:endParaRPr sz="1300">
              <a:latin typeface="Arial"/>
              <a:cs typeface="Arial"/>
            </a:endParaRPr>
          </a:p>
          <a:p>
            <a:pPr algn="ctr" marL="97155">
              <a:lnSpc>
                <a:spcPct val="100000"/>
              </a:lnSpc>
              <a:spcBef>
                <a:spcPts val="20"/>
              </a:spcBef>
            </a:pPr>
            <a:r>
              <a:rPr dirty="0" sz="1400" b="1">
                <a:latin typeface="Symbol"/>
                <a:cs typeface="Symbol"/>
              </a:rPr>
              <a:t></a:t>
            </a:r>
            <a:r>
              <a:rPr dirty="0" sz="140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&amp;</a:t>
            </a:r>
            <a:r>
              <a:rPr dirty="0" sz="1400" spc="-3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Symbol"/>
                <a:cs typeface="Symbol"/>
              </a:rPr>
              <a:t>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6234684" y="5104891"/>
            <a:ext cx="2828290" cy="14897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10185" marR="249554" indent="205740">
              <a:lnSpc>
                <a:spcPct val="100000"/>
              </a:lnSpc>
              <a:spcBef>
                <a:spcPts val="100"/>
              </a:spcBef>
            </a:pPr>
            <a:r>
              <a:rPr dirty="0" sz="1400" spc="-5" b="1" i="1">
                <a:latin typeface="Arial"/>
                <a:cs typeface="Arial"/>
              </a:rPr>
              <a:t>Here </a:t>
            </a:r>
            <a:r>
              <a:rPr dirty="0" sz="1400" b="1" i="1">
                <a:solidFill>
                  <a:srgbClr val="3333CC"/>
                </a:solidFill>
                <a:latin typeface="Arial"/>
                <a:cs typeface="Arial"/>
              </a:rPr>
              <a:t>a -1 </a:t>
            </a:r>
            <a:r>
              <a:rPr dirty="0" sz="1400" b="1" i="1">
                <a:latin typeface="Arial"/>
                <a:cs typeface="Arial"/>
              </a:rPr>
              <a:t>is </a:t>
            </a:r>
            <a:r>
              <a:rPr dirty="0" sz="1400" spc="-5" b="1" i="1">
                <a:latin typeface="Arial"/>
                <a:cs typeface="Arial"/>
              </a:rPr>
              <a:t>component  </a:t>
            </a:r>
            <a:r>
              <a:rPr dirty="0" sz="1400" spc="-5" b="1" i="1">
                <a:latin typeface="Arial"/>
                <a:cs typeface="Arial"/>
              </a:rPr>
              <a:t>of TL </a:t>
            </a:r>
            <a:r>
              <a:rPr dirty="0" sz="1400" b="1" i="1">
                <a:solidFill>
                  <a:srgbClr val="3333CC"/>
                </a:solidFill>
                <a:latin typeface="Arial"/>
                <a:cs typeface="Arial"/>
              </a:rPr>
              <a:t>ab</a:t>
            </a:r>
            <a:r>
              <a:rPr dirty="0" baseline="-21604" sz="1350" b="1" i="1">
                <a:solidFill>
                  <a:srgbClr val="3333CC"/>
                </a:solidFill>
                <a:latin typeface="Arial"/>
                <a:cs typeface="Arial"/>
              </a:rPr>
              <a:t>1 </a:t>
            </a:r>
            <a:r>
              <a:rPr dirty="0" sz="1400" spc="-5" b="1" i="1">
                <a:latin typeface="Arial"/>
                <a:cs typeface="Arial"/>
              </a:rPr>
              <a:t>gives length of</a:t>
            </a:r>
            <a:r>
              <a:rPr dirty="0" sz="1400" spc="-130" b="1" i="1">
                <a:latin typeface="Arial"/>
                <a:cs typeface="Arial"/>
              </a:rPr>
              <a:t> </a:t>
            </a:r>
            <a:r>
              <a:rPr dirty="0" sz="1400" spc="-30" b="1" i="1">
                <a:solidFill>
                  <a:srgbClr val="3333CC"/>
                </a:solidFill>
                <a:latin typeface="Arial"/>
                <a:cs typeface="Arial"/>
              </a:rPr>
              <a:t>Fv.  </a:t>
            </a:r>
            <a:r>
              <a:rPr dirty="0" sz="1400" spc="-5" b="1" i="1">
                <a:latin typeface="Arial"/>
                <a:cs typeface="Arial"/>
              </a:rPr>
              <a:t>Hence </a:t>
            </a:r>
            <a:r>
              <a:rPr dirty="0" sz="1400" b="1" i="1">
                <a:latin typeface="Arial"/>
                <a:cs typeface="Arial"/>
              </a:rPr>
              <a:t>it is </a:t>
            </a:r>
            <a:r>
              <a:rPr dirty="0" sz="1400" spc="-5" b="1" i="1">
                <a:latin typeface="Arial"/>
                <a:cs typeface="Arial"/>
              </a:rPr>
              <a:t>brought Up</a:t>
            </a:r>
            <a:r>
              <a:rPr dirty="0" sz="1400" spc="-120" b="1" i="1">
                <a:latin typeface="Arial"/>
                <a:cs typeface="Arial"/>
              </a:rPr>
              <a:t> </a:t>
            </a:r>
            <a:r>
              <a:rPr dirty="0" sz="1400" b="1" i="1">
                <a:latin typeface="Arial"/>
                <a:cs typeface="Arial"/>
              </a:rPr>
              <a:t>to</a:t>
            </a:r>
            <a:endParaRPr sz="1400">
              <a:latin typeface="Arial"/>
              <a:cs typeface="Arial"/>
            </a:endParaRPr>
          </a:p>
          <a:p>
            <a:pPr algn="ctr" marL="132080" marR="125730">
              <a:lnSpc>
                <a:spcPct val="100000"/>
              </a:lnSpc>
              <a:spcBef>
                <a:spcPts val="5"/>
              </a:spcBef>
            </a:pPr>
            <a:r>
              <a:rPr dirty="0" sz="1400" spc="-5" b="1" i="1">
                <a:latin typeface="Arial"/>
                <a:cs typeface="Arial"/>
              </a:rPr>
              <a:t>Locus of a’ and further</a:t>
            </a:r>
            <a:r>
              <a:rPr dirty="0" sz="1400" spc="-185" b="1" i="1">
                <a:latin typeface="Arial"/>
                <a:cs typeface="Arial"/>
              </a:rPr>
              <a:t> </a:t>
            </a:r>
            <a:r>
              <a:rPr dirty="0" sz="1400" b="1" i="1">
                <a:latin typeface="Arial"/>
                <a:cs typeface="Arial"/>
              </a:rPr>
              <a:t>rotated  </a:t>
            </a:r>
            <a:r>
              <a:rPr dirty="0" sz="1400" b="1" i="1">
                <a:latin typeface="Arial"/>
                <a:cs typeface="Arial"/>
              </a:rPr>
              <a:t>to </a:t>
            </a:r>
            <a:r>
              <a:rPr dirty="0" sz="1400" spc="-5" b="1" i="1">
                <a:latin typeface="Arial"/>
                <a:cs typeface="Arial"/>
              </a:rPr>
              <a:t>get point </a:t>
            </a:r>
            <a:r>
              <a:rPr dirty="0" sz="1400" spc="-5" b="1" i="1">
                <a:solidFill>
                  <a:srgbClr val="FF3300"/>
                </a:solidFill>
                <a:latin typeface="Arial"/>
                <a:cs typeface="Arial"/>
              </a:rPr>
              <a:t>b’. a’ b’ </a:t>
            </a:r>
            <a:r>
              <a:rPr dirty="0" sz="1400" b="1" i="1">
                <a:latin typeface="Arial"/>
                <a:cs typeface="Arial"/>
              </a:rPr>
              <a:t>will </a:t>
            </a:r>
            <a:r>
              <a:rPr dirty="0" sz="1400" spc="-5" b="1" i="1">
                <a:latin typeface="Arial"/>
                <a:cs typeface="Arial"/>
              </a:rPr>
              <a:t>be</a:t>
            </a:r>
            <a:r>
              <a:rPr dirty="0" sz="1400" spc="-265" b="1" i="1">
                <a:latin typeface="Arial"/>
                <a:cs typeface="Arial"/>
              </a:rPr>
              <a:t> </a:t>
            </a:r>
            <a:r>
              <a:rPr dirty="0" sz="1400" spc="-30" b="1" i="1">
                <a:latin typeface="Arial"/>
                <a:cs typeface="Arial"/>
              </a:rPr>
              <a:t>Fv.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300" spc="-10" b="1">
                <a:solidFill>
                  <a:srgbClr val="3333CC"/>
                </a:solidFill>
                <a:latin typeface="Arial"/>
                <a:cs typeface="Arial"/>
              </a:rPr>
              <a:t>Similarly </a:t>
            </a:r>
            <a:r>
              <a:rPr dirty="0" sz="1300" spc="-5" b="1">
                <a:solidFill>
                  <a:srgbClr val="3333CC"/>
                </a:solidFill>
                <a:latin typeface="Arial"/>
                <a:cs typeface="Arial"/>
              </a:rPr>
              <a:t>drawing</a:t>
            </a:r>
            <a:r>
              <a:rPr dirty="0" sz="1300" spc="1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300" spc="-10" b="1">
                <a:solidFill>
                  <a:srgbClr val="3333CC"/>
                </a:solidFill>
                <a:latin typeface="Arial"/>
                <a:cs typeface="Arial"/>
              </a:rPr>
              <a:t>component</a:t>
            </a:r>
            <a:endParaRPr sz="13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300" spc="-5" b="1">
                <a:solidFill>
                  <a:srgbClr val="3333CC"/>
                </a:solidFill>
                <a:latin typeface="Arial"/>
                <a:cs typeface="Arial"/>
              </a:rPr>
              <a:t>of other </a:t>
            </a:r>
            <a:r>
              <a:rPr dirty="0" sz="1300" spc="-140" b="1">
                <a:solidFill>
                  <a:srgbClr val="3333CC"/>
                </a:solidFill>
                <a:latin typeface="Arial"/>
                <a:cs typeface="Arial"/>
              </a:rPr>
              <a:t>TL(a‟ </a:t>
            </a:r>
            <a:r>
              <a:rPr dirty="0" sz="1300" spc="-75" b="1">
                <a:solidFill>
                  <a:srgbClr val="3333CC"/>
                </a:solidFill>
                <a:latin typeface="Arial"/>
                <a:cs typeface="Arial"/>
              </a:rPr>
              <a:t>b</a:t>
            </a:r>
            <a:r>
              <a:rPr dirty="0" baseline="-19607" sz="1275" spc="-112" b="1">
                <a:solidFill>
                  <a:srgbClr val="3333CC"/>
                </a:solidFill>
                <a:latin typeface="Arial"/>
                <a:cs typeface="Arial"/>
              </a:rPr>
              <a:t>1</a:t>
            </a:r>
            <a:r>
              <a:rPr dirty="0" sz="1300" spc="-75" b="1">
                <a:solidFill>
                  <a:srgbClr val="3333CC"/>
                </a:solidFill>
                <a:latin typeface="Arial"/>
                <a:cs typeface="Arial"/>
              </a:rPr>
              <a:t>„) </a:t>
            </a:r>
            <a:r>
              <a:rPr dirty="0" sz="1300" spc="-5" b="1">
                <a:solidFill>
                  <a:srgbClr val="3333CC"/>
                </a:solidFill>
                <a:latin typeface="Arial"/>
                <a:cs typeface="Arial"/>
              </a:rPr>
              <a:t>Tv </a:t>
            </a:r>
            <a:r>
              <a:rPr dirty="0" sz="1300" spc="-10" b="1">
                <a:solidFill>
                  <a:srgbClr val="3333CC"/>
                </a:solidFill>
                <a:latin typeface="Arial"/>
                <a:cs typeface="Arial"/>
              </a:rPr>
              <a:t>can </a:t>
            </a:r>
            <a:r>
              <a:rPr dirty="0" sz="1300" spc="-5" b="1">
                <a:solidFill>
                  <a:srgbClr val="3333CC"/>
                </a:solidFill>
                <a:latin typeface="Arial"/>
                <a:cs typeface="Arial"/>
              </a:rPr>
              <a:t>be</a:t>
            </a:r>
            <a:r>
              <a:rPr dirty="0" sz="1300" spc="4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300" b="1">
                <a:solidFill>
                  <a:srgbClr val="3333CC"/>
                </a:solidFill>
                <a:latin typeface="Arial"/>
                <a:cs typeface="Arial"/>
              </a:rPr>
              <a:t>drawn.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114" name="object 114"/>
          <p:cNvGrpSpPr/>
          <p:nvPr/>
        </p:nvGrpSpPr>
        <p:grpSpPr>
          <a:xfrm>
            <a:off x="7080250" y="4841875"/>
            <a:ext cx="241300" cy="317500"/>
            <a:chOff x="7080250" y="4841875"/>
            <a:chExt cx="241300" cy="317500"/>
          </a:xfrm>
        </p:grpSpPr>
        <p:sp>
          <p:nvSpPr>
            <p:cNvPr id="115" name="object 115"/>
            <p:cNvSpPr/>
            <p:nvPr/>
          </p:nvSpPr>
          <p:spPr>
            <a:xfrm>
              <a:off x="7086600" y="4848225"/>
              <a:ext cx="228600" cy="304800"/>
            </a:xfrm>
            <a:custGeom>
              <a:avLst/>
              <a:gdLst/>
              <a:ahLst/>
              <a:cxnLst/>
              <a:rect l="l" t="t" r="r" b="b"/>
              <a:pathLst>
                <a:path w="228600" h="304800">
                  <a:moveTo>
                    <a:pt x="114300" y="0"/>
                  </a:moveTo>
                  <a:lnTo>
                    <a:pt x="0" y="76200"/>
                  </a:lnTo>
                  <a:lnTo>
                    <a:pt x="57150" y="76200"/>
                  </a:lnTo>
                  <a:lnTo>
                    <a:pt x="57150" y="304800"/>
                  </a:lnTo>
                  <a:lnTo>
                    <a:pt x="171450" y="304800"/>
                  </a:lnTo>
                  <a:lnTo>
                    <a:pt x="171450" y="76200"/>
                  </a:lnTo>
                  <a:lnTo>
                    <a:pt x="228600" y="76200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/>
            <p:cNvSpPr/>
            <p:nvPr/>
          </p:nvSpPr>
          <p:spPr>
            <a:xfrm>
              <a:off x="7086600" y="4848225"/>
              <a:ext cx="228600" cy="304800"/>
            </a:xfrm>
            <a:custGeom>
              <a:avLst/>
              <a:gdLst/>
              <a:ahLst/>
              <a:cxnLst/>
              <a:rect l="l" t="t" r="r" b="b"/>
              <a:pathLst>
                <a:path w="228600" h="304800">
                  <a:moveTo>
                    <a:pt x="0" y="76200"/>
                  </a:moveTo>
                  <a:lnTo>
                    <a:pt x="114300" y="0"/>
                  </a:lnTo>
                  <a:lnTo>
                    <a:pt x="228600" y="76200"/>
                  </a:lnTo>
                  <a:lnTo>
                    <a:pt x="171450" y="76200"/>
                  </a:lnTo>
                  <a:lnTo>
                    <a:pt x="171450" y="304800"/>
                  </a:lnTo>
                  <a:lnTo>
                    <a:pt x="57150" y="304800"/>
                  </a:lnTo>
                  <a:lnTo>
                    <a:pt x="57150" y="76200"/>
                  </a:lnTo>
                  <a:lnTo>
                    <a:pt x="0" y="762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7" name="object 117"/>
          <p:cNvSpPr txBox="1"/>
          <p:nvPr/>
        </p:nvSpPr>
        <p:spPr>
          <a:xfrm>
            <a:off x="4203572" y="2437257"/>
            <a:ext cx="1054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Symbol"/>
                <a:cs typeface="Symbol"/>
              </a:rPr>
              <a:t></a:t>
            </a:r>
            <a:endParaRPr sz="1200">
              <a:latin typeface="Symbol"/>
              <a:cs typeface="Symbol"/>
            </a:endParaRPr>
          </a:p>
        </p:txBody>
      </p:sp>
      <p:grpSp>
        <p:nvGrpSpPr>
          <p:cNvPr id="118" name="object 118"/>
          <p:cNvGrpSpPr/>
          <p:nvPr/>
        </p:nvGrpSpPr>
        <p:grpSpPr>
          <a:xfrm>
            <a:off x="8010525" y="39687"/>
            <a:ext cx="1109980" cy="195580"/>
            <a:chOff x="8010525" y="39687"/>
            <a:chExt cx="1109980" cy="195580"/>
          </a:xfrm>
        </p:grpSpPr>
        <p:sp>
          <p:nvSpPr>
            <p:cNvPr id="119" name="object 119"/>
            <p:cNvSpPr/>
            <p:nvPr/>
          </p:nvSpPr>
          <p:spPr>
            <a:xfrm>
              <a:off x="8016875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/>
            <p:cNvSpPr/>
            <p:nvPr/>
          </p:nvSpPr>
          <p:spPr>
            <a:xfrm>
              <a:off x="8056753" y="77469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/>
            <p:cNvSpPr/>
            <p:nvPr/>
          </p:nvSpPr>
          <p:spPr>
            <a:xfrm>
              <a:off x="80168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91313" y="22796"/>
                  </a:moveTo>
                  <a:lnTo>
                    <a:pt x="116967" y="48450"/>
                  </a:lnTo>
                  <a:lnTo>
                    <a:pt x="116967" y="31432"/>
                  </a:lnTo>
                  <a:lnTo>
                    <a:pt x="134111" y="31432"/>
                  </a:lnTo>
                  <a:lnTo>
                    <a:pt x="134111" y="65595"/>
                  </a:lnTo>
                  <a:lnTo>
                    <a:pt x="159766" y="91249"/>
                  </a:lnTo>
                  <a:lnTo>
                    <a:pt x="142621" y="91249"/>
                  </a:lnTo>
                  <a:lnTo>
                    <a:pt x="142621" y="159702"/>
                  </a:lnTo>
                  <a:lnTo>
                    <a:pt x="39877" y="159702"/>
                  </a:lnTo>
                  <a:lnTo>
                    <a:pt x="39877" y="91249"/>
                  </a:lnTo>
                  <a:lnTo>
                    <a:pt x="22859" y="91249"/>
                  </a:lnTo>
                  <a:lnTo>
                    <a:pt x="91313" y="22796"/>
                  </a:lnTo>
                  <a:close/>
                </a:path>
                <a:path w="182879" h="182879">
                  <a:moveTo>
                    <a:pt x="116967" y="48450"/>
                  </a:moveTo>
                  <a:lnTo>
                    <a:pt x="134111" y="65595"/>
                  </a:lnTo>
                </a:path>
                <a:path w="182879" h="182879">
                  <a:moveTo>
                    <a:pt x="142621" y="91249"/>
                  </a:moveTo>
                  <a:lnTo>
                    <a:pt x="39877" y="91249"/>
                  </a:lnTo>
                </a:path>
                <a:path w="182879" h="182879">
                  <a:moveTo>
                    <a:pt x="82676" y="159702"/>
                  </a:moveTo>
                  <a:lnTo>
                    <a:pt x="82676" y="125539"/>
                  </a:lnTo>
                  <a:lnTo>
                    <a:pt x="99822" y="125539"/>
                  </a:lnTo>
                  <a:lnTo>
                    <a:pt x="99822" y="159702"/>
                  </a:lnTo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/>
            <p:cNvSpPr/>
            <p:nvPr/>
          </p:nvSpPr>
          <p:spPr>
            <a:xfrm>
              <a:off x="8382000" y="461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5" name="object 125"/>
            <p:cNvSpPr/>
            <p:nvPr/>
          </p:nvSpPr>
          <p:spPr>
            <a:xfrm>
              <a:off x="8382000" y="46037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23622" y="91249"/>
                  </a:moveTo>
                  <a:lnTo>
                    <a:pt x="160527" y="22796"/>
                  </a:lnTo>
                  <a:lnTo>
                    <a:pt x="160527" y="159702"/>
                  </a:lnTo>
                  <a:lnTo>
                    <a:pt x="23622" y="91249"/>
                  </a:lnTo>
                  <a:close/>
                </a:path>
                <a:path w="184150" h="182879">
                  <a:moveTo>
                    <a:pt x="0" y="182562"/>
                  </a:moveTo>
                  <a:lnTo>
                    <a:pt x="184150" y="182562"/>
                  </a:lnTo>
                  <a:lnTo>
                    <a:pt x="184150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6" name="object 126"/>
            <p:cNvSpPr/>
            <p:nvPr/>
          </p:nvSpPr>
          <p:spPr>
            <a:xfrm>
              <a:off x="8566150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7" name="object 127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8" name="object 128"/>
            <p:cNvSpPr/>
            <p:nvPr/>
          </p:nvSpPr>
          <p:spPr>
            <a:xfrm>
              <a:off x="8566150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59766" y="91249"/>
                  </a:moveTo>
                  <a:lnTo>
                    <a:pt x="22859" y="159702"/>
                  </a:lnTo>
                  <a:lnTo>
                    <a:pt x="22859" y="22796"/>
                  </a:lnTo>
                  <a:lnTo>
                    <a:pt x="159766" y="91249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9" name="object 129"/>
            <p:cNvSpPr/>
            <p:nvPr/>
          </p:nvSpPr>
          <p:spPr>
            <a:xfrm>
              <a:off x="8199501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0" name="object 130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1" name="object 131"/>
            <p:cNvSpPr/>
            <p:nvPr/>
          </p:nvSpPr>
          <p:spPr>
            <a:xfrm>
              <a:off x="8199501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57023" y="91249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57023" y="91249"/>
                  </a:lnTo>
                  <a:close/>
                </a:path>
                <a:path w="182879" h="182879">
                  <a:moveTo>
                    <a:pt x="39877" y="22796"/>
                  </a:moveTo>
                  <a:lnTo>
                    <a:pt x="39877" y="159702"/>
                  </a:lnTo>
                  <a:lnTo>
                    <a:pt x="22732" y="159702"/>
                  </a:lnTo>
                  <a:lnTo>
                    <a:pt x="22732" y="22796"/>
                  </a:lnTo>
                  <a:lnTo>
                    <a:pt x="39877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2" name="object 132"/>
            <p:cNvSpPr/>
            <p:nvPr/>
          </p:nvSpPr>
          <p:spPr>
            <a:xfrm>
              <a:off x="8748776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3" name="object 133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4" name="object 134"/>
            <p:cNvSpPr/>
            <p:nvPr/>
          </p:nvSpPr>
          <p:spPr>
            <a:xfrm>
              <a:off x="8748776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25475" y="91249"/>
                  </a:moveTo>
                  <a:lnTo>
                    <a:pt x="22732" y="159702"/>
                  </a:lnTo>
                  <a:lnTo>
                    <a:pt x="22732" y="22796"/>
                  </a:lnTo>
                  <a:lnTo>
                    <a:pt x="125475" y="91249"/>
                  </a:lnTo>
                  <a:close/>
                </a:path>
                <a:path w="182879" h="182879">
                  <a:moveTo>
                    <a:pt x="142621" y="22796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142621" y="159702"/>
                  </a:lnTo>
                  <a:lnTo>
                    <a:pt x="142621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5" name="object 135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562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56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6" name="object 136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681601" y="28575"/>
            <a:ext cx="4419600" cy="2819400"/>
            <a:chOff x="4681601" y="28575"/>
            <a:chExt cx="4419600" cy="2819400"/>
          </a:xfrm>
        </p:grpSpPr>
        <p:sp>
          <p:nvSpPr>
            <p:cNvPr id="3" name="object 3"/>
            <p:cNvSpPr/>
            <p:nvPr/>
          </p:nvSpPr>
          <p:spPr>
            <a:xfrm>
              <a:off x="4681601" y="28575"/>
              <a:ext cx="4419600" cy="2819400"/>
            </a:xfrm>
            <a:custGeom>
              <a:avLst/>
              <a:gdLst/>
              <a:ahLst/>
              <a:cxnLst/>
              <a:rect l="l" t="t" r="r" b="b"/>
              <a:pathLst>
                <a:path w="4419600" h="2819400">
                  <a:moveTo>
                    <a:pt x="4419600" y="0"/>
                  </a:moveTo>
                  <a:lnTo>
                    <a:pt x="0" y="0"/>
                  </a:lnTo>
                  <a:lnTo>
                    <a:pt x="0" y="2819400"/>
                  </a:lnTo>
                  <a:lnTo>
                    <a:pt x="4419600" y="2819400"/>
                  </a:lnTo>
                  <a:lnTo>
                    <a:pt x="4419600" y="0"/>
                  </a:lnTo>
                  <a:close/>
                </a:path>
              </a:pathLst>
            </a:custGeom>
            <a:solidFill>
              <a:srgbClr val="CC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180326" y="281050"/>
              <a:ext cx="1859280" cy="1066800"/>
            </a:xfrm>
            <a:custGeom>
              <a:avLst/>
              <a:gdLst/>
              <a:ahLst/>
              <a:cxnLst/>
              <a:rect l="l" t="t" r="r" b="b"/>
              <a:pathLst>
                <a:path w="1859279" h="1066800">
                  <a:moveTo>
                    <a:pt x="1681099" y="0"/>
                  </a:moveTo>
                  <a:lnTo>
                    <a:pt x="360299" y="0"/>
                  </a:lnTo>
                  <a:lnTo>
                    <a:pt x="313041" y="6344"/>
                  </a:lnTo>
                  <a:lnTo>
                    <a:pt x="270571" y="24252"/>
                  </a:lnTo>
                  <a:lnTo>
                    <a:pt x="234584" y="52038"/>
                  </a:lnTo>
                  <a:lnTo>
                    <a:pt x="206779" y="88015"/>
                  </a:lnTo>
                  <a:lnTo>
                    <a:pt x="188851" y="130498"/>
                  </a:lnTo>
                  <a:lnTo>
                    <a:pt x="182499" y="177800"/>
                  </a:lnTo>
                  <a:lnTo>
                    <a:pt x="0" y="249174"/>
                  </a:lnTo>
                  <a:lnTo>
                    <a:pt x="182499" y="444500"/>
                  </a:lnTo>
                  <a:lnTo>
                    <a:pt x="182499" y="888873"/>
                  </a:lnTo>
                  <a:lnTo>
                    <a:pt x="188851" y="936184"/>
                  </a:lnTo>
                  <a:lnTo>
                    <a:pt x="206779" y="978690"/>
                  </a:lnTo>
                  <a:lnTo>
                    <a:pt x="234584" y="1014698"/>
                  </a:lnTo>
                  <a:lnTo>
                    <a:pt x="270571" y="1042514"/>
                  </a:lnTo>
                  <a:lnTo>
                    <a:pt x="313041" y="1060446"/>
                  </a:lnTo>
                  <a:lnTo>
                    <a:pt x="360299" y="1066800"/>
                  </a:lnTo>
                  <a:lnTo>
                    <a:pt x="1681099" y="1066800"/>
                  </a:lnTo>
                  <a:lnTo>
                    <a:pt x="1728356" y="1060446"/>
                  </a:lnTo>
                  <a:lnTo>
                    <a:pt x="1770826" y="1042514"/>
                  </a:lnTo>
                  <a:lnTo>
                    <a:pt x="1806813" y="1014698"/>
                  </a:lnTo>
                  <a:lnTo>
                    <a:pt x="1834618" y="978690"/>
                  </a:lnTo>
                  <a:lnTo>
                    <a:pt x="1852546" y="936184"/>
                  </a:lnTo>
                  <a:lnTo>
                    <a:pt x="1858899" y="888873"/>
                  </a:lnTo>
                  <a:lnTo>
                    <a:pt x="1858899" y="177800"/>
                  </a:lnTo>
                  <a:lnTo>
                    <a:pt x="1852546" y="130498"/>
                  </a:lnTo>
                  <a:lnTo>
                    <a:pt x="1834618" y="88015"/>
                  </a:lnTo>
                  <a:lnTo>
                    <a:pt x="1806813" y="52038"/>
                  </a:lnTo>
                  <a:lnTo>
                    <a:pt x="1770826" y="24252"/>
                  </a:lnTo>
                  <a:lnTo>
                    <a:pt x="1728356" y="6344"/>
                  </a:lnTo>
                  <a:lnTo>
                    <a:pt x="1681099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7180326" y="281050"/>
              <a:ext cx="1859280" cy="1066800"/>
            </a:xfrm>
            <a:custGeom>
              <a:avLst/>
              <a:gdLst/>
              <a:ahLst/>
              <a:cxnLst/>
              <a:rect l="l" t="t" r="r" b="b"/>
              <a:pathLst>
                <a:path w="1859279" h="1066800">
                  <a:moveTo>
                    <a:pt x="182499" y="177800"/>
                  </a:moveTo>
                  <a:lnTo>
                    <a:pt x="188851" y="130498"/>
                  </a:lnTo>
                  <a:lnTo>
                    <a:pt x="206779" y="88015"/>
                  </a:lnTo>
                  <a:lnTo>
                    <a:pt x="234584" y="52038"/>
                  </a:lnTo>
                  <a:lnTo>
                    <a:pt x="270571" y="24252"/>
                  </a:lnTo>
                  <a:lnTo>
                    <a:pt x="313041" y="6344"/>
                  </a:lnTo>
                  <a:lnTo>
                    <a:pt x="360299" y="0"/>
                  </a:lnTo>
                  <a:lnTo>
                    <a:pt x="461899" y="0"/>
                  </a:lnTo>
                  <a:lnTo>
                    <a:pt x="880999" y="0"/>
                  </a:lnTo>
                  <a:lnTo>
                    <a:pt x="1681099" y="0"/>
                  </a:lnTo>
                  <a:lnTo>
                    <a:pt x="1728356" y="6344"/>
                  </a:lnTo>
                  <a:lnTo>
                    <a:pt x="1770826" y="24252"/>
                  </a:lnTo>
                  <a:lnTo>
                    <a:pt x="1806813" y="52038"/>
                  </a:lnTo>
                  <a:lnTo>
                    <a:pt x="1834618" y="88015"/>
                  </a:lnTo>
                  <a:lnTo>
                    <a:pt x="1852546" y="130498"/>
                  </a:lnTo>
                  <a:lnTo>
                    <a:pt x="1858899" y="177800"/>
                  </a:lnTo>
                  <a:lnTo>
                    <a:pt x="1858899" y="444500"/>
                  </a:lnTo>
                  <a:lnTo>
                    <a:pt x="1858899" y="888873"/>
                  </a:lnTo>
                  <a:lnTo>
                    <a:pt x="1852546" y="936184"/>
                  </a:lnTo>
                  <a:lnTo>
                    <a:pt x="1834618" y="978690"/>
                  </a:lnTo>
                  <a:lnTo>
                    <a:pt x="1806813" y="1014698"/>
                  </a:lnTo>
                  <a:lnTo>
                    <a:pt x="1770826" y="1042514"/>
                  </a:lnTo>
                  <a:lnTo>
                    <a:pt x="1728356" y="1060446"/>
                  </a:lnTo>
                  <a:lnTo>
                    <a:pt x="1681099" y="1066800"/>
                  </a:lnTo>
                  <a:lnTo>
                    <a:pt x="880999" y="1066800"/>
                  </a:lnTo>
                  <a:lnTo>
                    <a:pt x="461899" y="1066800"/>
                  </a:lnTo>
                  <a:lnTo>
                    <a:pt x="360299" y="1066800"/>
                  </a:lnTo>
                  <a:lnTo>
                    <a:pt x="313041" y="1060446"/>
                  </a:lnTo>
                  <a:lnTo>
                    <a:pt x="270571" y="1042514"/>
                  </a:lnTo>
                  <a:lnTo>
                    <a:pt x="234584" y="1014698"/>
                  </a:lnTo>
                  <a:lnTo>
                    <a:pt x="206779" y="978690"/>
                  </a:lnTo>
                  <a:lnTo>
                    <a:pt x="188851" y="936184"/>
                  </a:lnTo>
                  <a:lnTo>
                    <a:pt x="182499" y="888873"/>
                  </a:lnTo>
                  <a:lnTo>
                    <a:pt x="182499" y="444500"/>
                  </a:lnTo>
                  <a:lnTo>
                    <a:pt x="0" y="249174"/>
                  </a:lnTo>
                  <a:lnTo>
                    <a:pt x="182499" y="1778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4391025" y="5180484"/>
            <a:ext cx="4761865" cy="1613535"/>
            <a:chOff x="4391025" y="5180484"/>
            <a:chExt cx="4761865" cy="1613535"/>
          </a:xfrm>
        </p:grpSpPr>
        <p:sp>
          <p:nvSpPr>
            <p:cNvPr id="7" name="object 7"/>
            <p:cNvSpPr/>
            <p:nvPr/>
          </p:nvSpPr>
          <p:spPr>
            <a:xfrm>
              <a:off x="4492378" y="5186834"/>
              <a:ext cx="4653915" cy="1600835"/>
            </a:xfrm>
            <a:custGeom>
              <a:avLst/>
              <a:gdLst/>
              <a:ahLst/>
              <a:cxnLst/>
              <a:rect l="l" t="t" r="r" b="b"/>
              <a:pathLst>
                <a:path w="4653915" h="1600834">
                  <a:moveTo>
                    <a:pt x="2984221" y="1449182"/>
                  </a:moveTo>
                  <a:lnTo>
                    <a:pt x="1776722" y="1449182"/>
                  </a:lnTo>
                  <a:lnTo>
                    <a:pt x="1813823" y="1472984"/>
                  </a:lnTo>
                  <a:lnTo>
                    <a:pt x="1854933" y="1495072"/>
                  </a:lnTo>
                  <a:lnTo>
                    <a:pt x="1899771" y="1515348"/>
                  </a:lnTo>
                  <a:lnTo>
                    <a:pt x="1948061" y="1533716"/>
                  </a:lnTo>
                  <a:lnTo>
                    <a:pt x="1999524" y="1550079"/>
                  </a:lnTo>
                  <a:lnTo>
                    <a:pt x="2053882" y="1564340"/>
                  </a:lnTo>
                  <a:lnTo>
                    <a:pt x="2110856" y="1576402"/>
                  </a:lnTo>
                  <a:lnTo>
                    <a:pt x="2170168" y="1586168"/>
                  </a:lnTo>
                  <a:lnTo>
                    <a:pt x="2227880" y="1593197"/>
                  </a:lnTo>
                  <a:lnTo>
                    <a:pt x="2285685" y="1597936"/>
                  </a:lnTo>
                  <a:lnTo>
                    <a:pt x="2343349" y="1600444"/>
                  </a:lnTo>
                  <a:lnTo>
                    <a:pt x="2400638" y="1600778"/>
                  </a:lnTo>
                  <a:lnTo>
                    <a:pt x="2457319" y="1598997"/>
                  </a:lnTo>
                  <a:lnTo>
                    <a:pt x="2513160" y="1595160"/>
                  </a:lnTo>
                  <a:lnTo>
                    <a:pt x="2567926" y="1589326"/>
                  </a:lnTo>
                  <a:lnTo>
                    <a:pt x="2621384" y="1581553"/>
                  </a:lnTo>
                  <a:lnTo>
                    <a:pt x="2673301" y="1571900"/>
                  </a:lnTo>
                  <a:lnTo>
                    <a:pt x="2723444" y="1560425"/>
                  </a:lnTo>
                  <a:lnTo>
                    <a:pt x="2771579" y="1547188"/>
                  </a:lnTo>
                  <a:lnTo>
                    <a:pt x="2817472" y="1532246"/>
                  </a:lnTo>
                  <a:lnTo>
                    <a:pt x="2860891" y="1515658"/>
                  </a:lnTo>
                  <a:lnTo>
                    <a:pt x="2901602" y="1497484"/>
                  </a:lnTo>
                  <a:lnTo>
                    <a:pt x="2939372" y="1477781"/>
                  </a:lnTo>
                  <a:lnTo>
                    <a:pt x="2973967" y="1456608"/>
                  </a:lnTo>
                  <a:lnTo>
                    <a:pt x="2984221" y="1449182"/>
                  </a:lnTo>
                  <a:close/>
                </a:path>
                <a:path w="4653915" h="1600834">
                  <a:moveTo>
                    <a:pt x="3862427" y="1308631"/>
                  </a:moveTo>
                  <a:lnTo>
                    <a:pt x="628007" y="1308631"/>
                  </a:lnTo>
                  <a:lnTo>
                    <a:pt x="636770" y="1315667"/>
                  </a:lnTo>
                  <a:lnTo>
                    <a:pt x="667713" y="1338120"/>
                  </a:lnTo>
                  <a:lnTo>
                    <a:pt x="701340" y="1359249"/>
                  </a:lnTo>
                  <a:lnTo>
                    <a:pt x="737483" y="1379036"/>
                  </a:lnTo>
                  <a:lnTo>
                    <a:pt x="775971" y="1397461"/>
                  </a:lnTo>
                  <a:lnTo>
                    <a:pt x="816635" y="1414503"/>
                  </a:lnTo>
                  <a:lnTo>
                    <a:pt x="859304" y="1430142"/>
                  </a:lnTo>
                  <a:lnTo>
                    <a:pt x="903809" y="1444359"/>
                  </a:lnTo>
                  <a:lnTo>
                    <a:pt x="949981" y="1457134"/>
                  </a:lnTo>
                  <a:lnTo>
                    <a:pt x="997648" y="1468447"/>
                  </a:lnTo>
                  <a:lnTo>
                    <a:pt x="1046642" y="1478278"/>
                  </a:lnTo>
                  <a:lnTo>
                    <a:pt x="1096792" y="1486607"/>
                  </a:lnTo>
                  <a:lnTo>
                    <a:pt x="1147929" y="1493415"/>
                  </a:lnTo>
                  <a:lnTo>
                    <a:pt x="1199884" y="1498681"/>
                  </a:lnTo>
                  <a:lnTo>
                    <a:pt x="1252485" y="1502385"/>
                  </a:lnTo>
                  <a:lnTo>
                    <a:pt x="1305563" y="1504509"/>
                  </a:lnTo>
                  <a:lnTo>
                    <a:pt x="1358949" y="1505031"/>
                  </a:lnTo>
                  <a:lnTo>
                    <a:pt x="1412472" y="1503932"/>
                  </a:lnTo>
                  <a:lnTo>
                    <a:pt x="1465963" y="1501192"/>
                  </a:lnTo>
                  <a:lnTo>
                    <a:pt x="1519252" y="1496792"/>
                  </a:lnTo>
                  <a:lnTo>
                    <a:pt x="1572169" y="1490710"/>
                  </a:lnTo>
                  <a:lnTo>
                    <a:pt x="1624545" y="1482929"/>
                  </a:lnTo>
                  <a:lnTo>
                    <a:pt x="1676209" y="1473427"/>
                  </a:lnTo>
                  <a:lnTo>
                    <a:pt x="1726991" y="1462184"/>
                  </a:lnTo>
                  <a:lnTo>
                    <a:pt x="1776722" y="1449182"/>
                  </a:lnTo>
                  <a:lnTo>
                    <a:pt x="2984221" y="1449182"/>
                  </a:lnTo>
                  <a:lnTo>
                    <a:pt x="3005153" y="1434023"/>
                  </a:lnTo>
                  <a:lnTo>
                    <a:pt x="3032699" y="1410086"/>
                  </a:lnTo>
                  <a:lnTo>
                    <a:pt x="3056370" y="1384856"/>
                  </a:lnTo>
                  <a:lnTo>
                    <a:pt x="3075932" y="1358389"/>
                  </a:lnTo>
                  <a:lnTo>
                    <a:pt x="3734196" y="1358389"/>
                  </a:lnTo>
                  <a:lnTo>
                    <a:pt x="3749434" y="1354134"/>
                  </a:lnTo>
                  <a:lnTo>
                    <a:pt x="3797643" y="1337539"/>
                  </a:lnTo>
                  <a:lnTo>
                    <a:pt x="3842171" y="1318897"/>
                  </a:lnTo>
                  <a:lnTo>
                    <a:pt x="3862427" y="1308631"/>
                  </a:lnTo>
                  <a:close/>
                </a:path>
                <a:path w="4653915" h="1600834">
                  <a:moveTo>
                    <a:pt x="3734196" y="1358389"/>
                  </a:moveTo>
                  <a:lnTo>
                    <a:pt x="3075932" y="1358389"/>
                  </a:lnTo>
                  <a:lnTo>
                    <a:pt x="3125827" y="1371521"/>
                  </a:lnTo>
                  <a:lnTo>
                    <a:pt x="3177871" y="1382410"/>
                  </a:lnTo>
                  <a:lnTo>
                    <a:pt x="3231714" y="1391009"/>
                  </a:lnTo>
                  <a:lnTo>
                    <a:pt x="3287006" y="1397272"/>
                  </a:lnTo>
                  <a:lnTo>
                    <a:pt x="3343400" y="1401151"/>
                  </a:lnTo>
                  <a:lnTo>
                    <a:pt x="3400544" y="1402598"/>
                  </a:lnTo>
                  <a:lnTo>
                    <a:pt x="3464216" y="1401331"/>
                  </a:lnTo>
                  <a:lnTo>
                    <a:pt x="3526098" y="1397147"/>
                  </a:lnTo>
                  <a:lnTo>
                    <a:pt x="3585876" y="1390189"/>
                  </a:lnTo>
                  <a:lnTo>
                    <a:pt x="3643235" y="1380604"/>
                  </a:lnTo>
                  <a:lnTo>
                    <a:pt x="3697860" y="1368538"/>
                  </a:lnTo>
                  <a:lnTo>
                    <a:pt x="3734196" y="1358389"/>
                  </a:lnTo>
                  <a:close/>
                </a:path>
                <a:path w="4653915" h="1600834">
                  <a:moveTo>
                    <a:pt x="1152624" y="140778"/>
                  </a:moveTo>
                  <a:lnTo>
                    <a:pt x="1098859" y="141381"/>
                  </a:lnTo>
                  <a:lnTo>
                    <a:pt x="1045075" y="143863"/>
                  </a:lnTo>
                  <a:lnTo>
                    <a:pt x="979942" y="149426"/>
                  </a:lnTo>
                  <a:lnTo>
                    <a:pt x="917235" y="157559"/>
                  </a:lnTo>
                  <a:lnTo>
                    <a:pt x="857172" y="168127"/>
                  </a:lnTo>
                  <a:lnTo>
                    <a:pt x="799975" y="180994"/>
                  </a:lnTo>
                  <a:lnTo>
                    <a:pt x="745862" y="196026"/>
                  </a:lnTo>
                  <a:lnTo>
                    <a:pt x="695054" y="213088"/>
                  </a:lnTo>
                  <a:lnTo>
                    <a:pt x="647769" y="232046"/>
                  </a:lnTo>
                  <a:lnTo>
                    <a:pt x="604228" y="252763"/>
                  </a:lnTo>
                  <a:lnTo>
                    <a:pt x="564650" y="275105"/>
                  </a:lnTo>
                  <a:lnTo>
                    <a:pt x="529255" y="298937"/>
                  </a:lnTo>
                  <a:lnTo>
                    <a:pt x="498262" y="324125"/>
                  </a:lnTo>
                  <a:lnTo>
                    <a:pt x="450362" y="378026"/>
                  </a:lnTo>
                  <a:lnTo>
                    <a:pt x="422708" y="435728"/>
                  </a:lnTo>
                  <a:lnTo>
                    <a:pt x="417021" y="465667"/>
                  </a:lnTo>
                  <a:lnTo>
                    <a:pt x="417055" y="496152"/>
                  </a:lnTo>
                  <a:lnTo>
                    <a:pt x="423029" y="527047"/>
                  </a:lnTo>
                  <a:lnTo>
                    <a:pt x="419092" y="532039"/>
                  </a:lnTo>
                  <a:lnTo>
                    <a:pt x="364391" y="536253"/>
                  </a:lnTo>
                  <a:lnTo>
                    <a:pt x="311668" y="543401"/>
                  </a:lnTo>
                  <a:lnTo>
                    <a:pt x="261401" y="553337"/>
                  </a:lnTo>
                  <a:lnTo>
                    <a:pt x="214067" y="565917"/>
                  </a:lnTo>
                  <a:lnTo>
                    <a:pt x="170144" y="580999"/>
                  </a:lnTo>
                  <a:lnTo>
                    <a:pt x="130110" y="598438"/>
                  </a:lnTo>
                  <a:lnTo>
                    <a:pt x="94442" y="618090"/>
                  </a:lnTo>
                  <a:lnTo>
                    <a:pt x="33093" y="669096"/>
                  </a:lnTo>
                  <a:lnTo>
                    <a:pt x="1541" y="730259"/>
                  </a:lnTo>
                  <a:lnTo>
                    <a:pt x="0" y="761204"/>
                  </a:lnTo>
                  <a:lnTo>
                    <a:pt x="7604" y="791771"/>
                  </a:lnTo>
                  <a:lnTo>
                    <a:pt x="49222" y="849904"/>
                  </a:lnTo>
                  <a:lnTo>
                    <a:pt x="82720" y="876538"/>
                  </a:lnTo>
                  <a:lnTo>
                    <a:pt x="124334" y="900929"/>
                  </a:lnTo>
                  <a:lnTo>
                    <a:pt x="173806" y="922611"/>
                  </a:lnTo>
                  <a:lnTo>
                    <a:pt x="230878" y="941118"/>
                  </a:lnTo>
                  <a:lnTo>
                    <a:pt x="180257" y="971291"/>
                  </a:lnTo>
                  <a:lnTo>
                    <a:pt x="142017" y="1004734"/>
                  </a:lnTo>
                  <a:lnTo>
                    <a:pt x="116743" y="1040626"/>
                  </a:lnTo>
                  <a:lnTo>
                    <a:pt x="105020" y="1078145"/>
                  </a:lnTo>
                  <a:lnTo>
                    <a:pt x="107434" y="1116467"/>
                  </a:lnTo>
                  <a:lnTo>
                    <a:pt x="138622" y="1173433"/>
                  </a:lnTo>
                  <a:lnTo>
                    <a:pt x="198653" y="1222865"/>
                  </a:lnTo>
                  <a:lnTo>
                    <a:pt x="237935" y="1244183"/>
                  </a:lnTo>
                  <a:lnTo>
                    <a:pt x="282567" y="1262932"/>
                  </a:lnTo>
                  <a:lnTo>
                    <a:pt x="331931" y="1278881"/>
                  </a:lnTo>
                  <a:lnTo>
                    <a:pt x="385404" y="1291802"/>
                  </a:lnTo>
                  <a:lnTo>
                    <a:pt x="442369" y="1301467"/>
                  </a:lnTo>
                  <a:lnTo>
                    <a:pt x="502204" y="1307646"/>
                  </a:lnTo>
                  <a:lnTo>
                    <a:pt x="564291" y="1310110"/>
                  </a:lnTo>
                  <a:lnTo>
                    <a:pt x="628007" y="1308631"/>
                  </a:lnTo>
                  <a:lnTo>
                    <a:pt x="3862427" y="1308631"/>
                  </a:lnTo>
                  <a:lnTo>
                    <a:pt x="3918924" y="1276057"/>
                  </a:lnTo>
                  <a:lnTo>
                    <a:pt x="3950518" y="1252148"/>
                  </a:lnTo>
                  <a:lnTo>
                    <a:pt x="3998565" y="1200081"/>
                  </a:lnTo>
                  <a:lnTo>
                    <a:pt x="4024321" y="1143315"/>
                  </a:lnTo>
                  <a:lnTo>
                    <a:pt x="4028051" y="1113533"/>
                  </a:lnTo>
                  <a:lnTo>
                    <a:pt x="4080783" y="1109071"/>
                  </a:lnTo>
                  <a:lnTo>
                    <a:pt x="4132496" y="1102828"/>
                  </a:lnTo>
                  <a:lnTo>
                    <a:pt x="4182993" y="1094845"/>
                  </a:lnTo>
                  <a:lnTo>
                    <a:pt x="4232079" y="1085161"/>
                  </a:lnTo>
                  <a:lnTo>
                    <a:pt x="4279559" y="1073816"/>
                  </a:lnTo>
                  <a:lnTo>
                    <a:pt x="4325238" y="1060849"/>
                  </a:lnTo>
                  <a:lnTo>
                    <a:pt x="4368919" y="1046300"/>
                  </a:lnTo>
                  <a:lnTo>
                    <a:pt x="4422561" y="1025026"/>
                  </a:lnTo>
                  <a:lnTo>
                    <a:pt x="4470763" y="1001887"/>
                  </a:lnTo>
                  <a:lnTo>
                    <a:pt x="4513468" y="977083"/>
                  </a:lnTo>
                  <a:lnTo>
                    <a:pt x="4550622" y="950815"/>
                  </a:lnTo>
                  <a:lnTo>
                    <a:pt x="4582168" y="923284"/>
                  </a:lnTo>
                  <a:lnTo>
                    <a:pt x="4608049" y="894689"/>
                  </a:lnTo>
                  <a:lnTo>
                    <a:pt x="4642596" y="835115"/>
                  </a:lnTo>
                  <a:lnTo>
                    <a:pt x="4653814" y="773699"/>
                  </a:lnTo>
                  <a:lnTo>
                    <a:pt x="4650536" y="742802"/>
                  </a:lnTo>
                  <a:lnTo>
                    <a:pt x="4625923" y="681634"/>
                  </a:lnTo>
                  <a:lnTo>
                    <a:pt x="4576861" y="622638"/>
                  </a:lnTo>
                  <a:lnTo>
                    <a:pt x="4543023" y="594457"/>
                  </a:lnTo>
                  <a:lnTo>
                    <a:pt x="4502904" y="567421"/>
                  </a:lnTo>
                  <a:lnTo>
                    <a:pt x="4510477" y="558738"/>
                  </a:lnTo>
                  <a:lnTo>
                    <a:pt x="4543061" y="501235"/>
                  </a:lnTo>
                  <a:lnTo>
                    <a:pt x="4549159" y="470554"/>
                  </a:lnTo>
                  <a:lnTo>
                    <a:pt x="4547791" y="440231"/>
                  </a:lnTo>
                  <a:lnTo>
                    <a:pt x="4523863" y="381650"/>
                  </a:lnTo>
                  <a:lnTo>
                    <a:pt x="4473694" y="327480"/>
                  </a:lnTo>
                  <a:lnTo>
                    <a:pt x="4439525" y="302668"/>
                  </a:lnTo>
                  <a:lnTo>
                    <a:pt x="4399701" y="279703"/>
                  </a:lnTo>
                  <a:lnTo>
                    <a:pt x="4354526" y="258834"/>
                  </a:lnTo>
                  <a:lnTo>
                    <a:pt x="4304301" y="240307"/>
                  </a:lnTo>
                  <a:lnTo>
                    <a:pt x="4249328" y="224372"/>
                  </a:lnTo>
                  <a:lnTo>
                    <a:pt x="4189910" y="211276"/>
                  </a:lnTo>
                  <a:lnTo>
                    <a:pt x="4126349" y="201267"/>
                  </a:lnTo>
                  <a:lnTo>
                    <a:pt x="4118865" y="187424"/>
                  </a:lnTo>
                  <a:lnTo>
                    <a:pt x="1510276" y="187424"/>
                  </a:lnTo>
                  <a:lnTo>
                    <a:pt x="1462702" y="175457"/>
                  </a:lnTo>
                  <a:lnTo>
                    <a:pt x="1413593" y="165222"/>
                  </a:lnTo>
                  <a:lnTo>
                    <a:pt x="1363168" y="156742"/>
                  </a:lnTo>
                  <a:lnTo>
                    <a:pt x="1311642" y="150036"/>
                  </a:lnTo>
                  <a:lnTo>
                    <a:pt x="1259232" y="145126"/>
                  </a:lnTo>
                  <a:lnTo>
                    <a:pt x="1206154" y="142033"/>
                  </a:lnTo>
                  <a:lnTo>
                    <a:pt x="1152624" y="140778"/>
                  </a:lnTo>
                  <a:close/>
                </a:path>
                <a:path w="4653915" h="1600834">
                  <a:moveTo>
                    <a:pt x="2012195" y="44533"/>
                  </a:moveTo>
                  <a:lnTo>
                    <a:pt x="1956931" y="46021"/>
                  </a:lnTo>
                  <a:lnTo>
                    <a:pt x="1902424" y="49977"/>
                  </a:lnTo>
                  <a:lnTo>
                    <a:pt x="1849065" y="56344"/>
                  </a:lnTo>
                  <a:lnTo>
                    <a:pt x="1797243" y="65067"/>
                  </a:lnTo>
                  <a:lnTo>
                    <a:pt x="1747348" y="76091"/>
                  </a:lnTo>
                  <a:lnTo>
                    <a:pt x="1699771" y="89359"/>
                  </a:lnTo>
                  <a:lnTo>
                    <a:pt x="1654900" y="104817"/>
                  </a:lnTo>
                  <a:lnTo>
                    <a:pt x="1613125" y="122407"/>
                  </a:lnTo>
                  <a:lnTo>
                    <a:pt x="1574836" y="142076"/>
                  </a:lnTo>
                  <a:lnTo>
                    <a:pt x="1540423" y="163767"/>
                  </a:lnTo>
                  <a:lnTo>
                    <a:pt x="1510276" y="187424"/>
                  </a:lnTo>
                  <a:lnTo>
                    <a:pt x="4118865" y="187424"/>
                  </a:lnTo>
                  <a:lnTo>
                    <a:pt x="4108637" y="168509"/>
                  </a:lnTo>
                  <a:lnTo>
                    <a:pt x="4081611" y="137416"/>
                  </a:lnTo>
                  <a:lnTo>
                    <a:pt x="4062451" y="121892"/>
                  </a:lnTo>
                  <a:lnTo>
                    <a:pt x="2419596" y="121892"/>
                  </a:lnTo>
                  <a:lnTo>
                    <a:pt x="2388991" y="108728"/>
                  </a:lnTo>
                  <a:lnTo>
                    <a:pt x="2322209" y="85780"/>
                  </a:lnTo>
                  <a:lnTo>
                    <a:pt x="2233038" y="64363"/>
                  </a:lnTo>
                  <a:lnTo>
                    <a:pt x="2178639" y="55427"/>
                  </a:lnTo>
                  <a:lnTo>
                    <a:pt x="2123439" y="49180"/>
                  </a:lnTo>
                  <a:lnTo>
                    <a:pt x="2067828" y="45567"/>
                  </a:lnTo>
                  <a:lnTo>
                    <a:pt x="2012195" y="44533"/>
                  </a:lnTo>
                  <a:close/>
                </a:path>
                <a:path w="4653915" h="1600834">
                  <a:moveTo>
                    <a:pt x="2827424" y="0"/>
                  </a:moveTo>
                  <a:lnTo>
                    <a:pt x="2771890" y="2272"/>
                  </a:lnTo>
                  <a:lnTo>
                    <a:pt x="2717532" y="7577"/>
                  </a:lnTo>
                  <a:lnTo>
                    <a:pt x="2664942" y="15824"/>
                  </a:lnTo>
                  <a:lnTo>
                    <a:pt x="2614710" y="26918"/>
                  </a:lnTo>
                  <a:lnTo>
                    <a:pt x="2567427" y="40770"/>
                  </a:lnTo>
                  <a:lnTo>
                    <a:pt x="2523684" y="57285"/>
                  </a:lnTo>
                  <a:lnTo>
                    <a:pt x="2484070" y="76372"/>
                  </a:lnTo>
                  <a:lnTo>
                    <a:pt x="2449178" y="97938"/>
                  </a:lnTo>
                  <a:lnTo>
                    <a:pt x="2419596" y="121892"/>
                  </a:lnTo>
                  <a:lnTo>
                    <a:pt x="4062451" y="121892"/>
                  </a:lnTo>
                  <a:lnTo>
                    <a:pt x="4045800" y="108401"/>
                  </a:lnTo>
                  <a:lnTo>
                    <a:pt x="4009767" y="86713"/>
                  </a:lnTo>
                  <a:lnTo>
                    <a:pt x="3213346" y="86713"/>
                  </a:lnTo>
                  <a:lnTo>
                    <a:pt x="3178407" y="67592"/>
                  </a:lnTo>
                  <a:lnTo>
                    <a:pt x="3139194" y="50518"/>
                  </a:lnTo>
                  <a:lnTo>
                    <a:pt x="3096100" y="35635"/>
                  </a:lnTo>
                  <a:lnTo>
                    <a:pt x="3049516" y="23086"/>
                  </a:lnTo>
                  <a:lnTo>
                    <a:pt x="2995181" y="12304"/>
                  </a:lnTo>
                  <a:lnTo>
                    <a:pt x="2939661" y="4923"/>
                  </a:lnTo>
                  <a:lnTo>
                    <a:pt x="2883545" y="852"/>
                  </a:lnTo>
                  <a:lnTo>
                    <a:pt x="2827424" y="0"/>
                  </a:lnTo>
                  <a:close/>
                </a:path>
                <a:path w="4653915" h="1600834">
                  <a:moveTo>
                    <a:pt x="3595777" y="436"/>
                  </a:moveTo>
                  <a:lnTo>
                    <a:pt x="3542481" y="2492"/>
                  </a:lnTo>
                  <a:lnTo>
                    <a:pt x="3489857" y="7077"/>
                  </a:lnTo>
                  <a:lnTo>
                    <a:pt x="3438353" y="14173"/>
                  </a:lnTo>
                  <a:lnTo>
                    <a:pt x="3388418" y="23762"/>
                  </a:lnTo>
                  <a:lnTo>
                    <a:pt x="3340501" y="35828"/>
                  </a:lnTo>
                  <a:lnTo>
                    <a:pt x="3295051" y="50353"/>
                  </a:lnTo>
                  <a:lnTo>
                    <a:pt x="3252516" y="67321"/>
                  </a:lnTo>
                  <a:lnTo>
                    <a:pt x="3213346" y="86713"/>
                  </a:lnTo>
                  <a:lnTo>
                    <a:pt x="4009767" y="86713"/>
                  </a:lnTo>
                  <a:lnTo>
                    <a:pt x="3949946" y="58265"/>
                  </a:lnTo>
                  <a:lnTo>
                    <a:pt x="3904518" y="42145"/>
                  </a:lnTo>
                  <a:lnTo>
                    <a:pt x="3856619" y="28673"/>
                  </a:lnTo>
                  <a:lnTo>
                    <a:pt x="3806698" y="17832"/>
                  </a:lnTo>
                  <a:lnTo>
                    <a:pt x="3755205" y="9605"/>
                  </a:lnTo>
                  <a:lnTo>
                    <a:pt x="3702588" y="3975"/>
                  </a:lnTo>
                  <a:lnTo>
                    <a:pt x="3649296" y="924"/>
                  </a:lnTo>
                  <a:lnTo>
                    <a:pt x="3595777" y="436"/>
                  </a:lnTo>
                  <a:close/>
                </a:path>
              </a:pathLst>
            </a:custGeom>
            <a:solidFill>
              <a:srgbClr val="66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397375" y="5216525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535804" y="5227447"/>
              <a:ext cx="177800" cy="1777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759325" y="5264277"/>
              <a:ext cx="266700" cy="266700"/>
            </a:xfrm>
            <a:custGeom>
              <a:avLst/>
              <a:gdLst/>
              <a:ahLst/>
              <a:cxnLst/>
              <a:rect l="l" t="t" r="r" b="b"/>
              <a:pathLst>
                <a:path w="266700" h="266700">
                  <a:moveTo>
                    <a:pt x="133350" y="0"/>
                  </a:moveTo>
                  <a:lnTo>
                    <a:pt x="91196" y="6797"/>
                  </a:lnTo>
                  <a:lnTo>
                    <a:pt x="54589" y="25725"/>
                  </a:lnTo>
                  <a:lnTo>
                    <a:pt x="25725" y="54589"/>
                  </a:lnTo>
                  <a:lnTo>
                    <a:pt x="6797" y="91196"/>
                  </a:lnTo>
                  <a:lnTo>
                    <a:pt x="0" y="133350"/>
                  </a:lnTo>
                  <a:lnTo>
                    <a:pt x="6797" y="175455"/>
                  </a:lnTo>
                  <a:lnTo>
                    <a:pt x="25725" y="212055"/>
                  </a:lnTo>
                  <a:lnTo>
                    <a:pt x="54589" y="240938"/>
                  </a:lnTo>
                  <a:lnTo>
                    <a:pt x="91196" y="259890"/>
                  </a:lnTo>
                  <a:lnTo>
                    <a:pt x="133350" y="266700"/>
                  </a:lnTo>
                  <a:lnTo>
                    <a:pt x="175455" y="259890"/>
                  </a:lnTo>
                  <a:lnTo>
                    <a:pt x="212055" y="240938"/>
                  </a:lnTo>
                  <a:lnTo>
                    <a:pt x="240938" y="212055"/>
                  </a:lnTo>
                  <a:lnTo>
                    <a:pt x="259890" y="175455"/>
                  </a:lnTo>
                  <a:lnTo>
                    <a:pt x="266700" y="133350"/>
                  </a:lnTo>
                  <a:lnTo>
                    <a:pt x="259890" y="91196"/>
                  </a:lnTo>
                  <a:lnTo>
                    <a:pt x="240938" y="54589"/>
                  </a:lnTo>
                  <a:lnTo>
                    <a:pt x="212055" y="25725"/>
                  </a:lnTo>
                  <a:lnTo>
                    <a:pt x="175455" y="6797"/>
                  </a:lnTo>
                  <a:lnTo>
                    <a:pt x="133350" y="0"/>
                  </a:lnTo>
                  <a:close/>
                </a:path>
              </a:pathLst>
            </a:custGeom>
            <a:solidFill>
              <a:srgbClr val="66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4492378" y="5186834"/>
              <a:ext cx="4653915" cy="1600835"/>
            </a:xfrm>
            <a:custGeom>
              <a:avLst/>
              <a:gdLst/>
              <a:ahLst/>
              <a:cxnLst/>
              <a:rect l="l" t="t" r="r" b="b"/>
              <a:pathLst>
                <a:path w="4653915" h="1600834">
                  <a:moveTo>
                    <a:pt x="423029" y="527047"/>
                  </a:moveTo>
                  <a:lnTo>
                    <a:pt x="417055" y="496152"/>
                  </a:lnTo>
                  <a:lnTo>
                    <a:pt x="417021" y="465667"/>
                  </a:lnTo>
                  <a:lnTo>
                    <a:pt x="422708" y="435728"/>
                  </a:lnTo>
                  <a:lnTo>
                    <a:pt x="450362" y="378026"/>
                  </a:lnTo>
                  <a:lnTo>
                    <a:pt x="498262" y="324125"/>
                  </a:lnTo>
                  <a:lnTo>
                    <a:pt x="529255" y="298937"/>
                  </a:lnTo>
                  <a:lnTo>
                    <a:pt x="564650" y="275105"/>
                  </a:lnTo>
                  <a:lnTo>
                    <a:pt x="604228" y="252763"/>
                  </a:lnTo>
                  <a:lnTo>
                    <a:pt x="647769" y="232046"/>
                  </a:lnTo>
                  <a:lnTo>
                    <a:pt x="695054" y="213088"/>
                  </a:lnTo>
                  <a:lnTo>
                    <a:pt x="745862" y="196026"/>
                  </a:lnTo>
                  <a:lnTo>
                    <a:pt x="799975" y="180994"/>
                  </a:lnTo>
                  <a:lnTo>
                    <a:pt x="857172" y="168127"/>
                  </a:lnTo>
                  <a:lnTo>
                    <a:pt x="917235" y="157559"/>
                  </a:lnTo>
                  <a:lnTo>
                    <a:pt x="979942" y="149426"/>
                  </a:lnTo>
                  <a:lnTo>
                    <a:pt x="1045075" y="143863"/>
                  </a:lnTo>
                  <a:lnTo>
                    <a:pt x="1098859" y="141381"/>
                  </a:lnTo>
                  <a:lnTo>
                    <a:pt x="1152624" y="140778"/>
                  </a:lnTo>
                  <a:lnTo>
                    <a:pt x="1206154" y="142033"/>
                  </a:lnTo>
                  <a:lnTo>
                    <a:pt x="1259232" y="145126"/>
                  </a:lnTo>
                  <a:lnTo>
                    <a:pt x="1311642" y="150036"/>
                  </a:lnTo>
                  <a:lnTo>
                    <a:pt x="1363168" y="156742"/>
                  </a:lnTo>
                  <a:lnTo>
                    <a:pt x="1413593" y="165222"/>
                  </a:lnTo>
                  <a:lnTo>
                    <a:pt x="1462702" y="175457"/>
                  </a:lnTo>
                  <a:lnTo>
                    <a:pt x="1510276" y="187424"/>
                  </a:lnTo>
                  <a:lnTo>
                    <a:pt x="1540423" y="163767"/>
                  </a:lnTo>
                  <a:lnTo>
                    <a:pt x="1574836" y="142076"/>
                  </a:lnTo>
                  <a:lnTo>
                    <a:pt x="1613125" y="122407"/>
                  </a:lnTo>
                  <a:lnTo>
                    <a:pt x="1654900" y="104817"/>
                  </a:lnTo>
                  <a:lnTo>
                    <a:pt x="1699771" y="89359"/>
                  </a:lnTo>
                  <a:lnTo>
                    <a:pt x="1747348" y="76091"/>
                  </a:lnTo>
                  <a:lnTo>
                    <a:pt x="1797243" y="65067"/>
                  </a:lnTo>
                  <a:lnTo>
                    <a:pt x="1849065" y="56344"/>
                  </a:lnTo>
                  <a:lnTo>
                    <a:pt x="1902424" y="49977"/>
                  </a:lnTo>
                  <a:lnTo>
                    <a:pt x="1956931" y="46021"/>
                  </a:lnTo>
                  <a:lnTo>
                    <a:pt x="2012195" y="44533"/>
                  </a:lnTo>
                  <a:lnTo>
                    <a:pt x="2067828" y="45567"/>
                  </a:lnTo>
                  <a:lnTo>
                    <a:pt x="2123439" y="49180"/>
                  </a:lnTo>
                  <a:lnTo>
                    <a:pt x="2178639" y="55427"/>
                  </a:lnTo>
                  <a:lnTo>
                    <a:pt x="2233038" y="64363"/>
                  </a:lnTo>
                  <a:lnTo>
                    <a:pt x="2286246" y="76045"/>
                  </a:lnTo>
                  <a:lnTo>
                    <a:pt x="2356493" y="96683"/>
                  </a:lnTo>
                  <a:lnTo>
                    <a:pt x="2419596" y="121892"/>
                  </a:lnTo>
                  <a:lnTo>
                    <a:pt x="2484070" y="76372"/>
                  </a:lnTo>
                  <a:lnTo>
                    <a:pt x="2523684" y="57285"/>
                  </a:lnTo>
                  <a:lnTo>
                    <a:pt x="2567427" y="40770"/>
                  </a:lnTo>
                  <a:lnTo>
                    <a:pt x="2614710" y="26918"/>
                  </a:lnTo>
                  <a:lnTo>
                    <a:pt x="2664942" y="15824"/>
                  </a:lnTo>
                  <a:lnTo>
                    <a:pt x="2717532" y="7577"/>
                  </a:lnTo>
                  <a:lnTo>
                    <a:pt x="2771890" y="2272"/>
                  </a:lnTo>
                  <a:lnTo>
                    <a:pt x="2827424" y="0"/>
                  </a:lnTo>
                  <a:lnTo>
                    <a:pt x="2883545" y="852"/>
                  </a:lnTo>
                  <a:lnTo>
                    <a:pt x="2939661" y="4923"/>
                  </a:lnTo>
                  <a:lnTo>
                    <a:pt x="2995181" y="12304"/>
                  </a:lnTo>
                  <a:lnTo>
                    <a:pt x="3049516" y="23086"/>
                  </a:lnTo>
                  <a:lnTo>
                    <a:pt x="3096100" y="35635"/>
                  </a:lnTo>
                  <a:lnTo>
                    <a:pt x="3139194" y="50518"/>
                  </a:lnTo>
                  <a:lnTo>
                    <a:pt x="3178407" y="67592"/>
                  </a:lnTo>
                  <a:lnTo>
                    <a:pt x="3213346" y="86713"/>
                  </a:lnTo>
                  <a:lnTo>
                    <a:pt x="3252516" y="67321"/>
                  </a:lnTo>
                  <a:lnTo>
                    <a:pt x="3295051" y="50353"/>
                  </a:lnTo>
                  <a:lnTo>
                    <a:pt x="3340501" y="35828"/>
                  </a:lnTo>
                  <a:lnTo>
                    <a:pt x="3388418" y="23762"/>
                  </a:lnTo>
                  <a:lnTo>
                    <a:pt x="3438353" y="14173"/>
                  </a:lnTo>
                  <a:lnTo>
                    <a:pt x="3489857" y="7077"/>
                  </a:lnTo>
                  <a:lnTo>
                    <a:pt x="3542481" y="2492"/>
                  </a:lnTo>
                  <a:lnTo>
                    <a:pt x="3595777" y="436"/>
                  </a:lnTo>
                  <a:lnTo>
                    <a:pt x="3649296" y="924"/>
                  </a:lnTo>
                  <a:lnTo>
                    <a:pt x="3702588" y="3975"/>
                  </a:lnTo>
                  <a:lnTo>
                    <a:pt x="3755205" y="9605"/>
                  </a:lnTo>
                  <a:lnTo>
                    <a:pt x="3806698" y="17832"/>
                  </a:lnTo>
                  <a:lnTo>
                    <a:pt x="3856619" y="28673"/>
                  </a:lnTo>
                  <a:lnTo>
                    <a:pt x="3904518" y="42145"/>
                  </a:lnTo>
                  <a:lnTo>
                    <a:pt x="3949946" y="58265"/>
                  </a:lnTo>
                  <a:lnTo>
                    <a:pt x="4001735" y="81879"/>
                  </a:lnTo>
                  <a:lnTo>
                    <a:pt x="4045800" y="108401"/>
                  </a:lnTo>
                  <a:lnTo>
                    <a:pt x="4081611" y="137416"/>
                  </a:lnTo>
                  <a:lnTo>
                    <a:pt x="4108637" y="168509"/>
                  </a:lnTo>
                  <a:lnTo>
                    <a:pt x="4126349" y="201267"/>
                  </a:lnTo>
                  <a:lnTo>
                    <a:pt x="4189910" y="211276"/>
                  </a:lnTo>
                  <a:lnTo>
                    <a:pt x="4249328" y="224372"/>
                  </a:lnTo>
                  <a:lnTo>
                    <a:pt x="4304301" y="240307"/>
                  </a:lnTo>
                  <a:lnTo>
                    <a:pt x="4354526" y="258834"/>
                  </a:lnTo>
                  <a:lnTo>
                    <a:pt x="4399701" y="279703"/>
                  </a:lnTo>
                  <a:lnTo>
                    <a:pt x="4439525" y="302668"/>
                  </a:lnTo>
                  <a:lnTo>
                    <a:pt x="4473694" y="327480"/>
                  </a:lnTo>
                  <a:lnTo>
                    <a:pt x="4501908" y="353890"/>
                  </a:lnTo>
                  <a:lnTo>
                    <a:pt x="4539259" y="410513"/>
                  </a:lnTo>
                  <a:lnTo>
                    <a:pt x="4549159" y="470554"/>
                  </a:lnTo>
                  <a:lnTo>
                    <a:pt x="4543061" y="501235"/>
                  </a:lnTo>
                  <a:lnTo>
                    <a:pt x="4523621" y="541030"/>
                  </a:lnTo>
                  <a:lnTo>
                    <a:pt x="4502904" y="567421"/>
                  </a:lnTo>
                  <a:lnTo>
                    <a:pt x="4543023" y="594457"/>
                  </a:lnTo>
                  <a:lnTo>
                    <a:pt x="4576861" y="622638"/>
                  </a:lnTo>
                  <a:lnTo>
                    <a:pt x="4604476" y="651764"/>
                  </a:lnTo>
                  <a:lnTo>
                    <a:pt x="4641257" y="712047"/>
                  </a:lnTo>
                  <a:lnTo>
                    <a:pt x="4653814" y="773699"/>
                  </a:lnTo>
                  <a:lnTo>
                    <a:pt x="4651149" y="804537"/>
                  </a:lnTo>
                  <a:lnTo>
                    <a:pt x="4628210" y="865233"/>
                  </a:lnTo>
                  <a:lnTo>
                    <a:pt x="4582168" y="923284"/>
                  </a:lnTo>
                  <a:lnTo>
                    <a:pt x="4550622" y="950815"/>
                  </a:lnTo>
                  <a:lnTo>
                    <a:pt x="4513468" y="977083"/>
                  </a:lnTo>
                  <a:lnTo>
                    <a:pt x="4470763" y="1001887"/>
                  </a:lnTo>
                  <a:lnTo>
                    <a:pt x="4422561" y="1025026"/>
                  </a:lnTo>
                  <a:lnTo>
                    <a:pt x="4368919" y="1046300"/>
                  </a:lnTo>
                  <a:lnTo>
                    <a:pt x="4325238" y="1060849"/>
                  </a:lnTo>
                  <a:lnTo>
                    <a:pt x="4279559" y="1073816"/>
                  </a:lnTo>
                  <a:lnTo>
                    <a:pt x="4232079" y="1085161"/>
                  </a:lnTo>
                  <a:lnTo>
                    <a:pt x="4182993" y="1094845"/>
                  </a:lnTo>
                  <a:lnTo>
                    <a:pt x="4132496" y="1102828"/>
                  </a:lnTo>
                  <a:lnTo>
                    <a:pt x="4080783" y="1109071"/>
                  </a:lnTo>
                  <a:lnTo>
                    <a:pt x="4028051" y="1113533"/>
                  </a:lnTo>
                  <a:lnTo>
                    <a:pt x="4014387" y="1172213"/>
                  </a:lnTo>
                  <a:lnTo>
                    <a:pt x="3977170" y="1226774"/>
                  </a:lnTo>
                  <a:lnTo>
                    <a:pt x="3918924" y="1276057"/>
                  </a:lnTo>
                  <a:lnTo>
                    <a:pt x="3882703" y="1298355"/>
                  </a:lnTo>
                  <a:lnTo>
                    <a:pt x="3842171" y="1318897"/>
                  </a:lnTo>
                  <a:lnTo>
                    <a:pt x="3797643" y="1337539"/>
                  </a:lnTo>
                  <a:lnTo>
                    <a:pt x="3749434" y="1354134"/>
                  </a:lnTo>
                  <a:lnTo>
                    <a:pt x="3697860" y="1368538"/>
                  </a:lnTo>
                  <a:lnTo>
                    <a:pt x="3643235" y="1380604"/>
                  </a:lnTo>
                  <a:lnTo>
                    <a:pt x="3585876" y="1390189"/>
                  </a:lnTo>
                  <a:lnTo>
                    <a:pt x="3526098" y="1397147"/>
                  </a:lnTo>
                  <a:lnTo>
                    <a:pt x="3464216" y="1401331"/>
                  </a:lnTo>
                  <a:lnTo>
                    <a:pt x="3400544" y="1402598"/>
                  </a:lnTo>
                  <a:lnTo>
                    <a:pt x="3343400" y="1401151"/>
                  </a:lnTo>
                  <a:lnTo>
                    <a:pt x="3287006" y="1397272"/>
                  </a:lnTo>
                  <a:lnTo>
                    <a:pt x="3231714" y="1391009"/>
                  </a:lnTo>
                  <a:lnTo>
                    <a:pt x="3177871" y="1382410"/>
                  </a:lnTo>
                  <a:lnTo>
                    <a:pt x="3125827" y="1371521"/>
                  </a:lnTo>
                  <a:lnTo>
                    <a:pt x="3075932" y="1358389"/>
                  </a:lnTo>
                  <a:lnTo>
                    <a:pt x="3032699" y="1410086"/>
                  </a:lnTo>
                  <a:lnTo>
                    <a:pt x="2973967" y="1456608"/>
                  </a:lnTo>
                  <a:lnTo>
                    <a:pt x="2939372" y="1477781"/>
                  </a:lnTo>
                  <a:lnTo>
                    <a:pt x="2901602" y="1497484"/>
                  </a:lnTo>
                  <a:lnTo>
                    <a:pt x="2860891" y="1515658"/>
                  </a:lnTo>
                  <a:lnTo>
                    <a:pt x="2817472" y="1532246"/>
                  </a:lnTo>
                  <a:lnTo>
                    <a:pt x="2771579" y="1547188"/>
                  </a:lnTo>
                  <a:lnTo>
                    <a:pt x="2723444" y="1560425"/>
                  </a:lnTo>
                  <a:lnTo>
                    <a:pt x="2673301" y="1571900"/>
                  </a:lnTo>
                  <a:lnTo>
                    <a:pt x="2621384" y="1581553"/>
                  </a:lnTo>
                  <a:lnTo>
                    <a:pt x="2567926" y="1589326"/>
                  </a:lnTo>
                  <a:lnTo>
                    <a:pt x="2513160" y="1595160"/>
                  </a:lnTo>
                  <a:lnTo>
                    <a:pt x="2457319" y="1598997"/>
                  </a:lnTo>
                  <a:lnTo>
                    <a:pt x="2400638" y="1600778"/>
                  </a:lnTo>
                  <a:lnTo>
                    <a:pt x="2343349" y="1600444"/>
                  </a:lnTo>
                  <a:lnTo>
                    <a:pt x="2285685" y="1597936"/>
                  </a:lnTo>
                  <a:lnTo>
                    <a:pt x="2227880" y="1593197"/>
                  </a:lnTo>
                  <a:lnTo>
                    <a:pt x="2170168" y="1586168"/>
                  </a:lnTo>
                  <a:lnTo>
                    <a:pt x="2110856" y="1576402"/>
                  </a:lnTo>
                  <a:lnTo>
                    <a:pt x="2053882" y="1564340"/>
                  </a:lnTo>
                  <a:lnTo>
                    <a:pt x="1999524" y="1550079"/>
                  </a:lnTo>
                  <a:lnTo>
                    <a:pt x="1948061" y="1533716"/>
                  </a:lnTo>
                  <a:lnTo>
                    <a:pt x="1899771" y="1515348"/>
                  </a:lnTo>
                  <a:lnTo>
                    <a:pt x="1854933" y="1495072"/>
                  </a:lnTo>
                  <a:lnTo>
                    <a:pt x="1813823" y="1472984"/>
                  </a:lnTo>
                  <a:lnTo>
                    <a:pt x="1776722" y="1449182"/>
                  </a:lnTo>
                  <a:lnTo>
                    <a:pt x="1726991" y="1462184"/>
                  </a:lnTo>
                  <a:lnTo>
                    <a:pt x="1676209" y="1473427"/>
                  </a:lnTo>
                  <a:lnTo>
                    <a:pt x="1624545" y="1482929"/>
                  </a:lnTo>
                  <a:lnTo>
                    <a:pt x="1572169" y="1490710"/>
                  </a:lnTo>
                  <a:lnTo>
                    <a:pt x="1519252" y="1496792"/>
                  </a:lnTo>
                  <a:lnTo>
                    <a:pt x="1465963" y="1501192"/>
                  </a:lnTo>
                  <a:lnTo>
                    <a:pt x="1412472" y="1503932"/>
                  </a:lnTo>
                  <a:lnTo>
                    <a:pt x="1358949" y="1505031"/>
                  </a:lnTo>
                  <a:lnTo>
                    <a:pt x="1305563" y="1504509"/>
                  </a:lnTo>
                  <a:lnTo>
                    <a:pt x="1252485" y="1502385"/>
                  </a:lnTo>
                  <a:lnTo>
                    <a:pt x="1199884" y="1498681"/>
                  </a:lnTo>
                  <a:lnTo>
                    <a:pt x="1147929" y="1493415"/>
                  </a:lnTo>
                  <a:lnTo>
                    <a:pt x="1096792" y="1486607"/>
                  </a:lnTo>
                  <a:lnTo>
                    <a:pt x="1046642" y="1478278"/>
                  </a:lnTo>
                  <a:lnTo>
                    <a:pt x="997648" y="1468447"/>
                  </a:lnTo>
                  <a:lnTo>
                    <a:pt x="949981" y="1457134"/>
                  </a:lnTo>
                  <a:lnTo>
                    <a:pt x="903809" y="1444359"/>
                  </a:lnTo>
                  <a:lnTo>
                    <a:pt x="859304" y="1430142"/>
                  </a:lnTo>
                  <a:lnTo>
                    <a:pt x="816635" y="1414503"/>
                  </a:lnTo>
                  <a:lnTo>
                    <a:pt x="775971" y="1397461"/>
                  </a:lnTo>
                  <a:lnTo>
                    <a:pt x="737483" y="1379036"/>
                  </a:lnTo>
                  <a:lnTo>
                    <a:pt x="701340" y="1359249"/>
                  </a:lnTo>
                  <a:lnTo>
                    <a:pt x="667713" y="1338120"/>
                  </a:lnTo>
                  <a:lnTo>
                    <a:pt x="636770" y="1315667"/>
                  </a:lnTo>
                  <a:lnTo>
                    <a:pt x="628007" y="1308631"/>
                  </a:lnTo>
                  <a:lnTo>
                    <a:pt x="564291" y="1310110"/>
                  </a:lnTo>
                  <a:lnTo>
                    <a:pt x="502204" y="1307646"/>
                  </a:lnTo>
                  <a:lnTo>
                    <a:pt x="442369" y="1301467"/>
                  </a:lnTo>
                  <a:lnTo>
                    <a:pt x="385404" y="1291802"/>
                  </a:lnTo>
                  <a:lnTo>
                    <a:pt x="331931" y="1278881"/>
                  </a:lnTo>
                  <a:lnTo>
                    <a:pt x="282567" y="1262932"/>
                  </a:lnTo>
                  <a:lnTo>
                    <a:pt x="237935" y="1244183"/>
                  </a:lnTo>
                  <a:lnTo>
                    <a:pt x="198653" y="1222865"/>
                  </a:lnTo>
                  <a:lnTo>
                    <a:pt x="165342" y="1199205"/>
                  </a:lnTo>
                  <a:lnTo>
                    <a:pt x="119113" y="1145777"/>
                  </a:lnTo>
                  <a:lnTo>
                    <a:pt x="105020" y="1078145"/>
                  </a:lnTo>
                  <a:lnTo>
                    <a:pt x="116743" y="1040626"/>
                  </a:lnTo>
                  <a:lnTo>
                    <a:pt x="142017" y="1004734"/>
                  </a:lnTo>
                  <a:lnTo>
                    <a:pt x="180257" y="971291"/>
                  </a:lnTo>
                  <a:lnTo>
                    <a:pt x="230878" y="941118"/>
                  </a:lnTo>
                  <a:lnTo>
                    <a:pt x="173806" y="922611"/>
                  </a:lnTo>
                  <a:lnTo>
                    <a:pt x="124334" y="900929"/>
                  </a:lnTo>
                  <a:lnTo>
                    <a:pt x="82720" y="876538"/>
                  </a:lnTo>
                  <a:lnTo>
                    <a:pt x="49222" y="849904"/>
                  </a:lnTo>
                  <a:lnTo>
                    <a:pt x="7604" y="791771"/>
                  </a:lnTo>
                  <a:lnTo>
                    <a:pt x="0" y="761204"/>
                  </a:lnTo>
                  <a:lnTo>
                    <a:pt x="1541" y="730259"/>
                  </a:lnTo>
                  <a:lnTo>
                    <a:pt x="33093" y="669096"/>
                  </a:lnTo>
                  <a:lnTo>
                    <a:pt x="63619" y="639811"/>
                  </a:lnTo>
                  <a:lnTo>
                    <a:pt x="130110" y="598438"/>
                  </a:lnTo>
                  <a:lnTo>
                    <a:pt x="170144" y="580999"/>
                  </a:lnTo>
                  <a:lnTo>
                    <a:pt x="214067" y="565917"/>
                  </a:lnTo>
                  <a:lnTo>
                    <a:pt x="261401" y="553337"/>
                  </a:lnTo>
                  <a:lnTo>
                    <a:pt x="311668" y="543401"/>
                  </a:lnTo>
                  <a:lnTo>
                    <a:pt x="364391" y="536253"/>
                  </a:lnTo>
                  <a:lnTo>
                    <a:pt x="419092" y="532039"/>
                  </a:lnTo>
                  <a:lnTo>
                    <a:pt x="423029" y="52704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4391025" y="5210175"/>
              <a:ext cx="101600" cy="1016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4529454" y="5221097"/>
              <a:ext cx="190500" cy="19049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4728209" y="5264277"/>
              <a:ext cx="4265295" cy="1365885"/>
            </a:xfrm>
            <a:custGeom>
              <a:avLst/>
              <a:gdLst/>
              <a:ahLst/>
              <a:cxnLst/>
              <a:rect l="l" t="t" r="r" b="b"/>
              <a:pathLst>
                <a:path w="4265295" h="1365884">
                  <a:moveTo>
                    <a:pt x="297814" y="133350"/>
                  </a:moveTo>
                  <a:lnTo>
                    <a:pt x="291005" y="175455"/>
                  </a:lnTo>
                  <a:lnTo>
                    <a:pt x="272053" y="212055"/>
                  </a:lnTo>
                  <a:lnTo>
                    <a:pt x="243170" y="240938"/>
                  </a:lnTo>
                  <a:lnTo>
                    <a:pt x="206570" y="259890"/>
                  </a:lnTo>
                  <a:lnTo>
                    <a:pt x="164464" y="266700"/>
                  </a:lnTo>
                  <a:lnTo>
                    <a:pt x="122311" y="259890"/>
                  </a:lnTo>
                  <a:lnTo>
                    <a:pt x="85704" y="240938"/>
                  </a:lnTo>
                  <a:lnTo>
                    <a:pt x="56840" y="212055"/>
                  </a:lnTo>
                  <a:lnTo>
                    <a:pt x="37912" y="175455"/>
                  </a:lnTo>
                  <a:lnTo>
                    <a:pt x="31114" y="133350"/>
                  </a:lnTo>
                  <a:lnTo>
                    <a:pt x="37912" y="91196"/>
                  </a:lnTo>
                  <a:lnTo>
                    <a:pt x="56840" y="54589"/>
                  </a:lnTo>
                  <a:lnTo>
                    <a:pt x="85704" y="25725"/>
                  </a:lnTo>
                  <a:lnTo>
                    <a:pt x="122311" y="6797"/>
                  </a:lnTo>
                  <a:lnTo>
                    <a:pt x="164464" y="0"/>
                  </a:lnTo>
                  <a:lnTo>
                    <a:pt x="206570" y="6797"/>
                  </a:lnTo>
                  <a:lnTo>
                    <a:pt x="243170" y="25725"/>
                  </a:lnTo>
                  <a:lnTo>
                    <a:pt x="272053" y="54589"/>
                  </a:lnTo>
                  <a:lnTo>
                    <a:pt x="291005" y="91196"/>
                  </a:lnTo>
                  <a:lnTo>
                    <a:pt x="297814" y="133350"/>
                  </a:lnTo>
                  <a:close/>
                </a:path>
                <a:path w="4265295" h="1365884">
                  <a:moveTo>
                    <a:pt x="272541" y="886968"/>
                  </a:moveTo>
                  <a:lnTo>
                    <a:pt x="215570" y="887413"/>
                  </a:lnTo>
                  <a:lnTo>
                    <a:pt x="159215" y="884617"/>
                  </a:lnTo>
                  <a:lnTo>
                    <a:pt x="104091" y="878646"/>
                  </a:lnTo>
                  <a:lnTo>
                    <a:pt x="50814" y="869565"/>
                  </a:lnTo>
                  <a:lnTo>
                    <a:pt x="0" y="857440"/>
                  </a:lnTo>
                </a:path>
                <a:path w="4265295" h="1365884">
                  <a:moveTo>
                    <a:pt x="513079" y="1210043"/>
                  </a:moveTo>
                  <a:lnTo>
                    <a:pt x="484016" y="1214946"/>
                  </a:lnTo>
                  <a:lnTo>
                    <a:pt x="454405" y="1218942"/>
                  </a:lnTo>
                  <a:lnTo>
                    <a:pt x="424318" y="1222019"/>
                  </a:lnTo>
                  <a:lnTo>
                    <a:pt x="393826" y="1224165"/>
                  </a:lnTo>
                </a:path>
                <a:path w="4265295" h="1365884">
                  <a:moveTo>
                    <a:pt x="1540637" y="1365275"/>
                  </a:moveTo>
                  <a:lnTo>
                    <a:pt x="1519904" y="1349857"/>
                  </a:lnTo>
                  <a:lnTo>
                    <a:pt x="1500981" y="1333954"/>
                  </a:lnTo>
                  <a:lnTo>
                    <a:pt x="1483915" y="1317598"/>
                  </a:lnTo>
                  <a:lnTo>
                    <a:pt x="1468754" y="1300822"/>
                  </a:lnTo>
                </a:path>
                <a:path w="4265295" h="1365884">
                  <a:moveTo>
                    <a:pt x="2869311" y="1204556"/>
                  </a:moveTo>
                  <a:lnTo>
                    <a:pt x="2865147" y="1222489"/>
                  </a:lnTo>
                  <a:lnTo>
                    <a:pt x="2858960" y="1240277"/>
                  </a:lnTo>
                  <a:lnTo>
                    <a:pt x="2850772" y="1257886"/>
                  </a:lnTo>
                  <a:lnTo>
                    <a:pt x="2840609" y="1275283"/>
                  </a:lnTo>
                </a:path>
                <a:path w="4265295" h="1365884">
                  <a:moveTo>
                    <a:pt x="3439794" y="767575"/>
                  </a:moveTo>
                  <a:lnTo>
                    <a:pt x="3502045" y="783896"/>
                  </a:lnTo>
                  <a:lnTo>
                    <a:pt x="3559173" y="803170"/>
                  </a:lnTo>
                  <a:lnTo>
                    <a:pt x="3610830" y="825132"/>
                  </a:lnTo>
                  <a:lnTo>
                    <a:pt x="3656662" y="849517"/>
                  </a:lnTo>
                  <a:lnTo>
                    <a:pt x="3696319" y="876061"/>
                  </a:lnTo>
                  <a:lnTo>
                    <a:pt x="3729449" y="904499"/>
                  </a:lnTo>
                  <a:lnTo>
                    <a:pt x="3755702" y="934565"/>
                  </a:lnTo>
                  <a:lnTo>
                    <a:pt x="3786168" y="998524"/>
                  </a:lnTo>
                  <a:lnTo>
                    <a:pt x="3789680" y="1031887"/>
                  </a:lnTo>
                </a:path>
                <a:path w="4265295" h="1365884">
                  <a:moveTo>
                    <a:pt x="4264914" y="486054"/>
                  </a:moveTo>
                  <a:lnTo>
                    <a:pt x="4235334" y="513890"/>
                  </a:lnTo>
                  <a:lnTo>
                    <a:pt x="4199255" y="539854"/>
                  </a:lnTo>
                  <a:lnTo>
                    <a:pt x="4157079" y="563699"/>
                  </a:lnTo>
                  <a:lnTo>
                    <a:pt x="4109212" y="585177"/>
                  </a:lnTo>
                </a:path>
                <a:path w="4265295" h="1365884">
                  <a:moveTo>
                    <a:pt x="3891153" y="118364"/>
                  </a:moveTo>
                  <a:lnTo>
                    <a:pt x="3895014" y="129952"/>
                  </a:lnTo>
                  <a:lnTo>
                    <a:pt x="3897661" y="141636"/>
                  </a:lnTo>
                  <a:lnTo>
                    <a:pt x="3899118" y="153368"/>
                  </a:lnTo>
                  <a:lnTo>
                    <a:pt x="3899408" y="165100"/>
                  </a:lnTo>
                </a:path>
                <a:path w="4265295" h="1365884">
                  <a:moveTo>
                    <a:pt x="2896362" y="63754"/>
                  </a:moveTo>
                  <a:lnTo>
                    <a:pt x="2912752" y="47837"/>
                  </a:lnTo>
                  <a:lnTo>
                    <a:pt x="2931572" y="32527"/>
                  </a:lnTo>
                  <a:lnTo>
                    <a:pt x="2952726" y="17908"/>
                  </a:lnTo>
                  <a:lnTo>
                    <a:pt x="2976117" y="4064"/>
                  </a:lnTo>
                </a:path>
                <a:path w="4265295" h="1365884">
                  <a:moveTo>
                    <a:pt x="2149856" y="92202"/>
                  </a:moveTo>
                  <a:lnTo>
                    <a:pt x="2156997" y="78894"/>
                  </a:lnTo>
                  <a:lnTo>
                    <a:pt x="2165842" y="65849"/>
                  </a:lnTo>
                  <a:lnTo>
                    <a:pt x="2176377" y="53089"/>
                  </a:lnTo>
                  <a:lnTo>
                    <a:pt x="2188591" y="40640"/>
                  </a:lnTo>
                </a:path>
                <a:path w="4265295" h="1365884">
                  <a:moveTo>
                    <a:pt x="1273937" y="109601"/>
                  </a:moveTo>
                  <a:lnTo>
                    <a:pt x="1311304" y="120598"/>
                  </a:lnTo>
                  <a:lnTo>
                    <a:pt x="1347136" y="132619"/>
                  </a:lnTo>
                  <a:lnTo>
                    <a:pt x="1381325" y="145641"/>
                  </a:lnTo>
                  <a:lnTo>
                    <a:pt x="1413764" y="159639"/>
                  </a:lnTo>
                </a:path>
                <a:path w="4265295" h="1365884">
                  <a:moveTo>
                    <a:pt x="211581" y="502170"/>
                  </a:moveTo>
                  <a:lnTo>
                    <a:pt x="203842" y="489212"/>
                  </a:lnTo>
                  <a:lnTo>
                    <a:pt x="197199" y="476124"/>
                  </a:lnTo>
                  <a:lnTo>
                    <a:pt x="191650" y="462924"/>
                  </a:lnTo>
                  <a:lnTo>
                    <a:pt x="187198" y="44963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4975352" y="6125667"/>
            <a:ext cx="376301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36930" marR="5080" indent="-824865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3333CC"/>
                </a:solidFill>
                <a:latin typeface="Arial"/>
                <a:cs typeface="Arial"/>
              </a:rPr>
              <a:t>Views </a:t>
            </a:r>
            <a:r>
              <a:rPr dirty="0" sz="1200" spc="-5" b="1">
                <a:solidFill>
                  <a:srgbClr val="3333CC"/>
                </a:solidFill>
                <a:latin typeface="Arial"/>
                <a:cs typeface="Arial"/>
              </a:rPr>
              <a:t>are always rotated, made horizontal &amp; further  extended </a:t>
            </a:r>
            <a:r>
              <a:rPr dirty="0" sz="1200" b="1">
                <a:solidFill>
                  <a:srgbClr val="3333CC"/>
                </a:solidFill>
                <a:latin typeface="Arial"/>
                <a:cs typeface="Arial"/>
              </a:rPr>
              <a:t>to </a:t>
            </a:r>
            <a:r>
              <a:rPr dirty="0" sz="1200" spc="-5" b="1">
                <a:solidFill>
                  <a:srgbClr val="3333CC"/>
                </a:solidFill>
                <a:latin typeface="Arial"/>
                <a:cs typeface="Arial"/>
              </a:rPr>
              <a:t>locate </a:t>
            </a:r>
            <a:r>
              <a:rPr dirty="0" sz="1200" b="1">
                <a:solidFill>
                  <a:srgbClr val="3333CC"/>
                </a:solidFill>
                <a:latin typeface="Arial"/>
                <a:cs typeface="Arial"/>
              </a:rPr>
              <a:t>TL, </a:t>
            </a:r>
            <a:r>
              <a:rPr dirty="0" sz="1200">
                <a:solidFill>
                  <a:srgbClr val="3333CC"/>
                </a:solidFill>
                <a:latin typeface="Symbol"/>
                <a:cs typeface="Symbol"/>
              </a:rPr>
              <a:t></a:t>
            </a:r>
            <a:r>
              <a:rPr dirty="0" sz="1200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3333CC"/>
                </a:solidFill>
                <a:latin typeface="Times New Roman"/>
                <a:cs typeface="Times New Roman"/>
              </a:rPr>
              <a:t>&amp;</a:t>
            </a:r>
            <a:r>
              <a:rPr dirty="0" sz="1200" spc="280" b="1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3333CC"/>
                </a:solidFill>
                <a:latin typeface="Times New Roman"/>
                <a:cs typeface="Times New Roman"/>
              </a:rPr>
              <a:t>Ø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947030" y="5272738"/>
            <a:ext cx="4011929" cy="729615"/>
          </a:xfrm>
          <a:prstGeom prst="rect">
            <a:avLst/>
          </a:prstGeom>
        </p:spPr>
        <p:txBody>
          <a:bodyPr wrap="square" lIns="0" tIns="80010" rIns="0" bIns="0" rtlCol="0" vert="horz">
            <a:spAutoFit/>
          </a:bodyPr>
          <a:lstStyle/>
          <a:p>
            <a:pPr marL="402590">
              <a:lnSpc>
                <a:spcPct val="100000"/>
              </a:lnSpc>
              <a:spcBef>
                <a:spcPts val="630"/>
              </a:spcBef>
            </a:pPr>
            <a:r>
              <a:rPr dirty="0" sz="1400" spc="-5" b="1" i="1">
                <a:solidFill>
                  <a:srgbClr val="FF0066"/>
                </a:solidFill>
                <a:latin typeface="Arial"/>
                <a:cs typeface="Arial"/>
              </a:rPr>
              <a:t>Also</a:t>
            </a:r>
            <a:r>
              <a:rPr dirty="0" sz="1400" spc="-45" b="1" i="1">
                <a:solidFill>
                  <a:srgbClr val="FF0066"/>
                </a:solidFill>
                <a:latin typeface="Arial"/>
                <a:cs typeface="Arial"/>
              </a:rPr>
              <a:t> </a:t>
            </a:r>
            <a:r>
              <a:rPr dirty="0" sz="1400" spc="-5" b="1" i="1">
                <a:solidFill>
                  <a:srgbClr val="FF0066"/>
                </a:solidFill>
                <a:latin typeface="Arial"/>
                <a:cs typeface="Arial"/>
              </a:rPr>
              <a:t>Remember</a:t>
            </a:r>
            <a:endParaRPr sz="1400">
              <a:latin typeface="Arial"/>
              <a:cs typeface="Arial"/>
            </a:endParaRPr>
          </a:p>
          <a:p>
            <a:pPr marL="381000" marR="5080" indent="-368935">
              <a:lnSpc>
                <a:spcPct val="100000"/>
              </a:lnSpc>
              <a:spcBef>
                <a:spcPts val="455"/>
              </a:spcBef>
            </a:pPr>
            <a:r>
              <a:rPr dirty="0" sz="1200" spc="-20" b="1">
                <a:solidFill>
                  <a:srgbClr val="CC3300"/>
                </a:solidFill>
                <a:latin typeface="Arial"/>
                <a:cs typeface="Arial"/>
              </a:rPr>
              <a:t>True </a:t>
            </a:r>
            <a:r>
              <a:rPr dirty="0" sz="1200" b="1">
                <a:solidFill>
                  <a:srgbClr val="CC3300"/>
                </a:solidFill>
                <a:latin typeface="Arial"/>
                <a:cs typeface="Arial"/>
              </a:rPr>
              <a:t>Length is </a:t>
            </a:r>
            <a:r>
              <a:rPr dirty="0" sz="1200" spc="-5" b="1">
                <a:solidFill>
                  <a:srgbClr val="CC3300"/>
                </a:solidFill>
                <a:latin typeface="Arial"/>
                <a:cs typeface="Arial"/>
              </a:rPr>
              <a:t>never rotated. </a:t>
            </a:r>
            <a:r>
              <a:rPr dirty="0" sz="1200" spc="-185" b="1">
                <a:solidFill>
                  <a:srgbClr val="CC3300"/>
                </a:solidFill>
                <a:latin typeface="Arial"/>
                <a:cs typeface="Arial"/>
              </a:rPr>
              <a:t>It‟s </a:t>
            </a:r>
            <a:r>
              <a:rPr dirty="0" sz="1200" spc="-5" b="1">
                <a:solidFill>
                  <a:srgbClr val="CC3300"/>
                </a:solidFill>
                <a:latin typeface="Arial"/>
                <a:cs typeface="Arial"/>
              </a:rPr>
              <a:t>horizontal </a:t>
            </a:r>
            <a:r>
              <a:rPr dirty="0" sz="1200" spc="-20" b="1">
                <a:solidFill>
                  <a:srgbClr val="CC3300"/>
                </a:solidFill>
                <a:latin typeface="Arial"/>
                <a:cs typeface="Arial"/>
              </a:rPr>
              <a:t>component  </a:t>
            </a:r>
            <a:r>
              <a:rPr dirty="0" sz="1200" spc="-5" b="1">
                <a:solidFill>
                  <a:srgbClr val="CC3300"/>
                </a:solidFill>
                <a:latin typeface="Arial"/>
                <a:cs typeface="Arial"/>
              </a:rPr>
              <a:t>is </a:t>
            </a:r>
            <a:r>
              <a:rPr dirty="0" sz="1200" b="1">
                <a:solidFill>
                  <a:srgbClr val="CC3300"/>
                </a:solidFill>
                <a:latin typeface="Arial"/>
                <a:cs typeface="Arial"/>
              </a:rPr>
              <a:t>drawn </a:t>
            </a:r>
            <a:r>
              <a:rPr dirty="0" sz="1200" spc="-5" b="1">
                <a:solidFill>
                  <a:srgbClr val="CC3300"/>
                </a:solidFill>
                <a:latin typeface="Arial"/>
                <a:cs typeface="Arial"/>
              </a:rPr>
              <a:t>&amp; </a:t>
            </a:r>
            <a:r>
              <a:rPr dirty="0" sz="1200" b="1">
                <a:solidFill>
                  <a:srgbClr val="CC3300"/>
                </a:solidFill>
                <a:latin typeface="Arial"/>
                <a:cs typeface="Arial"/>
              </a:rPr>
              <a:t>it </a:t>
            </a:r>
            <a:r>
              <a:rPr dirty="0" sz="1200" spc="-5" b="1">
                <a:solidFill>
                  <a:srgbClr val="CC3300"/>
                </a:solidFill>
                <a:latin typeface="Arial"/>
                <a:cs typeface="Arial"/>
              </a:rPr>
              <a:t>is further rotated </a:t>
            </a:r>
            <a:r>
              <a:rPr dirty="0" sz="1200" b="1">
                <a:solidFill>
                  <a:srgbClr val="CC3300"/>
                </a:solidFill>
                <a:latin typeface="Arial"/>
                <a:cs typeface="Arial"/>
              </a:rPr>
              <a:t>to </a:t>
            </a:r>
            <a:r>
              <a:rPr dirty="0" sz="1200" spc="-5" b="1">
                <a:solidFill>
                  <a:srgbClr val="CC3300"/>
                </a:solidFill>
                <a:latin typeface="Arial"/>
                <a:cs typeface="Arial"/>
              </a:rPr>
              <a:t>locate</a:t>
            </a:r>
            <a:r>
              <a:rPr dirty="0" sz="1200" spc="5" b="1">
                <a:solidFill>
                  <a:srgbClr val="CC3300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CC3300"/>
                </a:solidFill>
                <a:latin typeface="Arial"/>
                <a:cs typeface="Arial"/>
              </a:rPr>
              <a:t>view.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39725" y="1169924"/>
            <a:ext cx="3729354" cy="4661535"/>
            <a:chOff x="339725" y="1169924"/>
            <a:chExt cx="3729354" cy="4661535"/>
          </a:xfrm>
        </p:grpSpPr>
        <p:sp>
          <p:nvSpPr>
            <p:cNvPr id="18" name="object 18"/>
            <p:cNvSpPr/>
            <p:nvPr/>
          </p:nvSpPr>
          <p:spPr>
            <a:xfrm>
              <a:off x="730250" y="1176274"/>
              <a:ext cx="2948305" cy="2359660"/>
            </a:xfrm>
            <a:custGeom>
              <a:avLst/>
              <a:gdLst/>
              <a:ahLst/>
              <a:cxnLst/>
              <a:rect l="l" t="t" r="r" b="b"/>
              <a:pathLst>
                <a:path w="2948304" h="2359660">
                  <a:moveTo>
                    <a:pt x="0" y="2359088"/>
                  </a:moveTo>
                  <a:lnTo>
                    <a:pt x="2948051" y="2359088"/>
                  </a:lnTo>
                  <a:lnTo>
                    <a:pt x="2948051" y="0"/>
                  </a:lnTo>
                  <a:lnTo>
                    <a:pt x="0" y="0"/>
                  </a:lnTo>
                  <a:lnTo>
                    <a:pt x="0" y="2359088"/>
                  </a:lnTo>
                  <a:close/>
                </a:path>
              </a:pathLst>
            </a:custGeom>
            <a:solidFill>
              <a:srgbClr val="CCE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730250" y="1176274"/>
              <a:ext cx="2948305" cy="2535555"/>
            </a:xfrm>
            <a:custGeom>
              <a:avLst/>
              <a:gdLst/>
              <a:ahLst/>
              <a:cxnLst/>
              <a:rect l="l" t="t" r="r" b="b"/>
              <a:pathLst>
                <a:path w="2948304" h="2535554">
                  <a:moveTo>
                    <a:pt x="0" y="2535301"/>
                  </a:moveTo>
                  <a:lnTo>
                    <a:pt x="2948051" y="2535301"/>
                  </a:lnTo>
                  <a:lnTo>
                    <a:pt x="2948051" y="0"/>
                  </a:lnTo>
                  <a:lnTo>
                    <a:pt x="0" y="0"/>
                  </a:lnTo>
                  <a:lnTo>
                    <a:pt x="0" y="25353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730250" y="3535362"/>
              <a:ext cx="2948305" cy="2289175"/>
            </a:xfrm>
            <a:custGeom>
              <a:avLst/>
              <a:gdLst/>
              <a:ahLst/>
              <a:cxnLst/>
              <a:rect l="l" t="t" r="r" b="b"/>
              <a:pathLst>
                <a:path w="2948304" h="2289175">
                  <a:moveTo>
                    <a:pt x="2948051" y="0"/>
                  </a:moveTo>
                  <a:lnTo>
                    <a:pt x="0" y="0"/>
                  </a:lnTo>
                  <a:lnTo>
                    <a:pt x="0" y="2289175"/>
                  </a:lnTo>
                  <a:lnTo>
                    <a:pt x="2948051" y="2289175"/>
                  </a:lnTo>
                  <a:lnTo>
                    <a:pt x="2948051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730250" y="3535362"/>
              <a:ext cx="2948305" cy="2289175"/>
            </a:xfrm>
            <a:custGeom>
              <a:avLst/>
              <a:gdLst/>
              <a:ahLst/>
              <a:cxnLst/>
              <a:rect l="l" t="t" r="r" b="b"/>
              <a:pathLst>
                <a:path w="2948304" h="2289175">
                  <a:moveTo>
                    <a:pt x="0" y="2289175"/>
                  </a:moveTo>
                  <a:lnTo>
                    <a:pt x="2948051" y="2289175"/>
                  </a:lnTo>
                  <a:lnTo>
                    <a:pt x="2948051" y="0"/>
                  </a:lnTo>
                  <a:lnTo>
                    <a:pt x="0" y="0"/>
                  </a:lnTo>
                  <a:lnTo>
                    <a:pt x="0" y="228917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346075" y="3530600"/>
              <a:ext cx="3716654" cy="0"/>
            </a:xfrm>
            <a:custGeom>
              <a:avLst/>
              <a:gdLst/>
              <a:ahLst/>
              <a:cxnLst/>
              <a:rect l="l" t="t" r="r" b="b"/>
              <a:pathLst>
                <a:path w="3716654" h="0">
                  <a:moveTo>
                    <a:pt x="0" y="0"/>
                  </a:moveTo>
                  <a:lnTo>
                    <a:pt x="3716401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/>
          <p:nvPr/>
        </p:nvSpPr>
        <p:spPr>
          <a:xfrm>
            <a:off x="383540" y="3534536"/>
            <a:ext cx="15430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X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81425" y="3534536"/>
            <a:ext cx="15430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Y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70940" y="5557215"/>
            <a:ext cx="38862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5" b="1">
                <a:latin typeface="Times New Roman"/>
                <a:cs typeface="Times New Roman"/>
              </a:rPr>
              <a:t>H</a:t>
            </a:r>
            <a:r>
              <a:rPr dirty="0" sz="1600" spc="-5" b="1">
                <a:latin typeface="Times New Roman"/>
                <a:cs typeface="Times New Roman"/>
              </a:rPr>
              <a:t>.</a:t>
            </a:r>
            <a:r>
              <a:rPr dirty="0" sz="1600" spc="-155" b="1">
                <a:latin typeface="Times New Roman"/>
                <a:cs typeface="Times New Roman"/>
              </a:rPr>
              <a:t>P</a:t>
            </a:r>
            <a:r>
              <a:rPr dirty="0" sz="1600" spc="-5" b="1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06476" y="107949"/>
            <a:ext cx="4429760" cy="1330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 spc="-5">
                <a:solidFill>
                  <a:srgbClr val="CC3300"/>
                </a:solidFill>
                <a:latin typeface="Arial"/>
                <a:cs typeface="Arial"/>
              </a:rPr>
              <a:t>The most </a:t>
            </a:r>
            <a:r>
              <a:rPr dirty="0" sz="1400">
                <a:solidFill>
                  <a:srgbClr val="CC3300"/>
                </a:solidFill>
                <a:latin typeface="Arial"/>
                <a:cs typeface="Arial"/>
              </a:rPr>
              <a:t>important diagram </a:t>
            </a:r>
            <a:r>
              <a:rPr dirty="0" sz="1400" spc="-5">
                <a:solidFill>
                  <a:srgbClr val="CC3300"/>
                </a:solidFill>
                <a:latin typeface="Arial"/>
                <a:cs typeface="Arial"/>
              </a:rPr>
              <a:t>showing </a:t>
            </a:r>
            <a:r>
              <a:rPr dirty="0" sz="1400">
                <a:solidFill>
                  <a:srgbClr val="CC3300"/>
                </a:solidFill>
                <a:latin typeface="Arial"/>
                <a:cs typeface="Arial"/>
              </a:rPr>
              <a:t>graphical</a:t>
            </a:r>
            <a:r>
              <a:rPr dirty="0" sz="1400" spc="-175">
                <a:solidFill>
                  <a:srgbClr val="CC3300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CC3300"/>
                </a:solidFill>
                <a:latin typeface="Arial"/>
                <a:cs typeface="Arial"/>
              </a:rPr>
              <a:t>relations  among all important parameters of this</a:t>
            </a:r>
            <a:r>
              <a:rPr dirty="0" sz="1400" spc="-195">
                <a:solidFill>
                  <a:srgbClr val="CC3300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CC3300"/>
                </a:solidFill>
                <a:latin typeface="Arial"/>
                <a:cs typeface="Arial"/>
              </a:rPr>
              <a:t>topic.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Study and </a:t>
            </a:r>
            <a:r>
              <a:rPr dirty="0" sz="1400" spc="-5">
                <a:solidFill>
                  <a:srgbClr val="3333CC"/>
                </a:solidFill>
                <a:latin typeface="Arial"/>
                <a:cs typeface="Arial"/>
              </a:rPr>
              <a:t>memorize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it as a </a:t>
            </a:r>
            <a:r>
              <a:rPr dirty="0" sz="1400" spc="-5" b="1" i="1">
                <a:solidFill>
                  <a:srgbClr val="3333CC"/>
                </a:solidFill>
                <a:latin typeface="Arial"/>
                <a:cs typeface="Arial"/>
              </a:rPr>
              <a:t>CIRCUIT</a:t>
            </a:r>
            <a:r>
              <a:rPr dirty="0" sz="1400" spc="-125" b="1" i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spc="-5" b="1" i="1">
                <a:solidFill>
                  <a:srgbClr val="3333CC"/>
                </a:solidFill>
                <a:latin typeface="Arial"/>
                <a:cs typeface="Arial"/>
              </a:rPr>
              <a:t>DIAGRAM</a:t>
            </a:r>
            <a:endParaRPr sz="1400">
              <a:latin typeface="Arial"/>
              <a:cs typeface="Arial"/>
            </a:endParaRPr>
          </a:p>
          <a:p>
            <a:pPr algn="ctr" marL="45720">
              <a:lnSpc>
                <a:spcPct val="100000"/>
              </a:lnSpc>
            </a:pPr>
            <a:r>
              <a:rPr dirty="0" sz="1400">
                <a:solidFill>
                  <a:srgbClr val="CC3300"/>
                </a:solidFill>
                <a:latin typeface="Arial"/>
                <a:cs typeface="Arial"/>
              </a:rPr>
              <a:t>And use in </a:t>
            </a:r>
            <a:r>
              <a:rPr dirty="0" sz="1400" spc="-5">
                <a:solidFill>
                  <a:srgbClr val="CC3300"/>
                </a:solidFill>
                <a:latin typeface="Arial"/>
                <a:cs typeface="Arial"/>
              </a:rPr>
              <a:t>solving various</a:t>
            </a:r>
            <a:r>
              <a:rPr dirty="0" sz="1400" spc="-90">
                <a:solidFill>
                  <a:srgbClr val="CC3300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CC3300"/>
                </a:solidFill>
                <a:latin typeface="Arial"/>
                <a:cs typeface="Arial"/>
              </a:rPr>
              <a:t>problems.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00">
              <a:latin typeface="Arial"/>
              <a:cs typeface="Arial"/>
            </a:endParaRPr>
          </a:p>
          <a:p>
            <a:pPr marL="675640">
              <a:lnSpc>
                <a:spcPct val="100000"/>
              </a:lnSpc>
            </a:pPr>
            <a:r>
              <a:rPr dirty="0" sz="1600" spc="-95" b="1">
                <a:latin typeface="Times New Roman"/>
                <a:cs typeface="Times New Roman"/>
              </a:rPr>
              <a:t>V.P.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1889125" y="1474850"/>
            <a:ext cx="1459230" cy="4302125"/>
            <a:chOff x="1889125" y="1474850"/>
            <a:chExt cx="1459230" cy="4302125"/>
          </a:xfrm>
        </p:grpSpPr>
        <p:sp>
          <p:nvSpPr>
            <p:cNvPr id="28" name="object 28"/>
            <p:cNvSpPr/>
            <p:nvPr/>
          </p:nvSpPr>
          <p:spPr>
            <a:xfrm>
              <a:off x="1895475" y="1481200"/>
              <a:ext cx="1446530" cy="4289425"/>
            </a:xfrm>
            <a:custGeom>
              <a:avLst/>
              <a:gdLst/>
              <a:ahLst/>
              <a:cxnLst/>
              <a:rect l="l" t="t" r="r" b="b"/>
              <a:pathLst>
                <a:path w="1446529" h="4289425">
                  <a:moveTo>
                    <a:pt x="719201" y="0"/>
                  </a:moveTo>
                  <a:lnTo>
                    <a:pt x="720725" y="4289361"/>
                  </a:lnTo>
                </a:path>
                <a:path w="1446529" h="4289425">
                  <a:moveTo>
                    <a:pt x="0" y="4060825"/>
                  </a:moveTo>
                  <a:lnTo>
                    <a:pt x="1446276" y="4060825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2954400" y="4072000"/>
              <a:ext cx="0" cy="1470025"/>
            </a:xfrm>
            <a:custGeom>
              <a:avLst/>
              <a:gdLst/>
              <a:ahLst/>
              <a:cxnLst/>
              <a:rect l="l" t="t" r="r" b="b"/>
              <a:pathLst>
                <a:path w="0" h="1470025">
                  <a:moveTo>
                    <a:pt x="0" y="0"/>
                  </a:moveTo>
                  <a:lnTo>
                    <a:pt x="0" y="1470025"/>
                  </a:lnTo>
                </a:path>
              </a:pathLst>
            </a:custGeom>
            <a:ln w="127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2909824" y="3005073"/>
              <a:ext cx="78105" cy="1524635"/>
            </a:xfrm>
            <a:custGeom>
              <a:avLst/>
              <a:gdLst/>
              <a:ahLst/>
              <a:cxnLst/>
              <a:rect l="l" t="t" r="r" b="b"/>
              <a:pathLst>
                <a:path w="78105" h="1524635">
                  <a:moveTo>
                    <a:pt x="78105" y="76200"/>
                  </a:moveTo>
                  <a:lnTo>
                    <a:pt x="71704" y="63500"/>
                  </a:lnTo>
                  <a:lnTo>
                    <a:pt x="39751" y="0"/>
                  </a:lnTo>
                  <a:lnTo>
                    <a:pt x="1905" y="76327"/>
                  </a:lnTo>
                  <a:lnTo>
                    <a:pt x="33693" y="76276"/>
                  </a:lnTo>
                  <a:lnTo>
                    <a:pt x="36474" y="992314"/>
                  </a:lnTo>
                  <a:lnTo>
                    <a:pt x="0" y="1065276"/>
                  </a:lnTo>
                  <a:lnTo>
                    <a:pt x="31750" y="1065276"/>
                  </a:lnTo>
                  <a:lnTo>
                    <a:pt x="31750" y="1370838"/>
                  </a:lnTo>
                  <a:lnTo>
                    <a:pt x="37630" y="1370838"/>
                  </a:lnTo>
                  <a:lnTo>
                    <a:pt x="38100" y="1524127"/>
                  </a:lnTo>
                  <a:lnTo>
                    <a:pt x="50800" y="1524000"/>
                  </a:lnTo>
                  <a:lnTo>
                    <a:pt x="49403" y="1065276"/>
                  </a:lnTo>
                  <a:lnTo>
                    <a:pt x="76200" y="1065276"/>
                  </a:lnTo>
                  <a:lnTo>
                    <a:pt x="69850" y="1052576"/>
                  </a:lnTo>
                  <a:lnTo>
                    <a:pt x="49237" y="1011364"/>
                  </a:lnTo>
                  <a:lnTo>
                    <a:pt x="46393" y="76263"/>
                  </a:lnTo>
                  <a:lnTo>
                    <a:pt x="78105" y="7620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/>
          <p:cNvSpPr txBox="1"/>
          <p:nvPr/>
        </p:nvSpPr>
        <p:spPr>
          <a:xfrm>
            <a:off x="2841498" y="3805809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104900" y="1405000"/>
            <a:ext cx="0" cy="2945130"/>
          </a:xfrm>
          <a:custGeom>
            <a:avLst/>
            <a:gdLst/>
            <a:ahLst/>
            <a:cxnLst/>
            <a:rect l="l" t="t" r="r" b="b"/>
            <a:pathLst>
              <a:path w="0" h="2945129">
                <a:moveTo>
                  <a:pt x="0" y="0"/>
                </a:moveTo>
                <a:lnTo>
                  <a:pt x="0" y="2944749"/>
                </a:lnTo>
              </a:path>
            </a:pathLst>
          </a:custGeom>
          <a:ln w="12700">
            <a:solidFill>
              <a:srgbClr val="80808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 txBox="1"/>
          <p:nvPr/>
        </p:nvSpPr>
        <p:spPr>
          <a:xfrm>
            <a:off x="961440" y="3801236"/>
            <a:ext cx="10477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2629789" y="1574799"/>
            <a:ext cx="526415" cy="3943350"/>
          </a:xfrm>
          <a:custGeom>
            <a:avLst/>
            <a:gdLst/>
            <a:ahLst/>
            <a:cxnLst/>
            <a:rect l="l" t="t" r="r" b="b"/>
            <a:pathLst>
              <a:path w="526414" h="3943350">
                <a:moveTo>
                  <a:pt x="495935" y="2508631"/>
                </a:moveTo>
                <a:lnTo>
                  <a:pt x="495681" y="2469388"/>
                </a:lnTo>
                <a:lnTo>
                  <a:pt x="494792" y="2430272"/>
                </a:lnTo>
                <a:lnTo>
                  <a:pt x="482092" y="2430526"/>
                </a:lnTo>
                <a:lnTo>
                  <a:pt x="482981" y="2469642"/>
                </a:lnTo>
                <a:lnTo>
                  <a:pt x="483235" y="2508758"/>
                </a:lnTo>
                <a:lnTo>
                  <a:pt x="482841" y="2558542"/>
                </a:lnTo>
                <a:lnTo>
                  <a:pt x="481304" y="2608326"/>
                </a:lnTo>
                <a:lnTo>
                  <a:pt x="478790" y="2657348"/>
                </a:lnTo>
                <a:lnTo>
                  <a:pt x="475234" y="2706497"/>
                </a:lnTo>
                <a:lnTo>
                  <a:pt x="470662" y="2755519"/>
                </a:lnTo>
                <a:lnTo>
                  <a:pt x="465201" y="2804414"/>
                </a:lnTo>
                <a:lnTo>
                  <a:pt x="458597" y="2852928"/>
                </a:lnTo>
                <a:lnTo>
                  <a:pt x="451231" y="2901315"/>
                </a:lnTo>
                <a:lnTo>
                  <a:pt x="442722" y="2949321"/>
                </a:lnTo>
                <a:lnTo>
                  <a:pt x="433324" y="2997073"/>
                </a:lnTo>
                <a:lnTo>
                  <a:pt x="422910" y="3044571"/>
                </a:lnTo>
                <a:lnTo>
                  <a:pt x="411607" y="3091815"/>
                </a:lnTo>
                <a:lnTo>
                  <a:pt x="399288" y="3138678"/>
                </a:lnTo>
                <a:lnTo>
                  <a:pt x="386080" y="3185160"/>
                </a:lnTo>
                <a:lnTo>
                  <a:pt x="371983" y="3231261"/>
                </a:lnTo>
                <a:lnTo>
                  <a:pt x="356870" y="3276981"/>
                </a:lnTo>
                <a:lnTo>
                  <a:pt x="340868" y="3322320"/>
                </a:lnTo>
                <a:lnTo>
                  <a:pt x="323977" y="3367151"/>
                </a:lnTo>
                <a:lnTo>
                  <a:pt x="306197" y="3411601"/>
                </a:lnTo>
                <a:lnTo>
                  <a:pt x="287528" y="3455543"/>
                </a:lnTo>
                <a:lnTo>
                  <a:pt x="267843" y="3498977"/>
                </a:lnTo>
                <a:lnTo>
                  <a:pt x="247396" y="3541903"/>
                </a:lnTo>
                <a:lnTo>
                  <a:pt x="226060" y="3584321"/>
                </a:lnTo>
                <a:lnTo>
                  <a:pt x="203708" y="3626231"/>
                </a:lnTo>
                <a:lnTo>
                  <a:pt x="180594" y="3667506"/>
                </a:lnTo>
                <a:lnTo>
                  <a:pt x="156591" y="3708273"/>
                </a:lnTo>
                <a:lnTo>
                  <a:pt x="131826" y="3748278"/>
                </a:lnTo>
                <a:lnTo>
                  <a:pt x="106172" y="3787902"/>
                </a:lnTo>
                <a:lnTo>
                  <a:pt x="79629" y="3826764"/>
                </a:lnTo>
                <a:lnTo>
                  <a:pt x="52197" y="3864991"/>
                </a:lnTo>
                <a:lnTo>
                  <a:pt x="41554" y="3879011"/>
                </a:lnTo>
                <a:lnTo>
                  <a:pt x="16510" y="3859657"/>
                </a:lnTo>
                <a:lnTo>
                  <a:pt x="0" y="3943350"/>
                </a:lnTo>
                <a:lnTo>
                  <a:pt x="76835" y="3906266"/>
                </a:lnTo>
                <a:lnTo>
                  <a:pt x="64668" y="3896868"/>
                </a:lnTo>
                <a:lnTo>
                  <a:pt x="51612" y="3886797"/>
                </a:lnTo>
                <a:lnTo>
                  <a:pt x="62611" y="3872357"/>
                </a:lnTo>
                <a:lnTo>
                  <a:pt x="90043" y="3833876"/>
                </a:lnTo>
                <a:lnTo>
                  <a:pt x="116840" y="3794760"/>
                </a:lnTo>
                <a:lnTo>
                  <a:pt x="142621" y="3755009"/>
                </a:lnTo>
                <a:lnTo>
                  <a:pt x="167513" y="3714750"/>
                </a:lnTo>
                <a:lnTo>
                  <a:pt x="191770" y="3673729"/>
                </a:lnTo>
                <a:lnTo>
                  <a:pt x="214884" y="3632200"/>
                </a:lnTo>
                <a:lnTo>
                  <a:pt x="237363" y="3590036"/>
                </a:lnTo>
                <a:lnTo>
                  <a:pt x="258826" y="3547364"/>
                </a:lnTo>
                <a:lnTo>
                  <a:pt x="279400" y="3504184"/>
                </a:lnTo>
                <a:lnTo>
                  <a:pt x="299212" y="3460496"/>
                </a:lnTo>
                <a:lnTo>
                  <a:pt x="318008" y="3416300"/>
                </a:lnTo>
                <a:lnTo>
                  <a:pt x="335915" y="3371596"/>
                </a:lnTo>
                <a:lnTo>
                  <a:pt x="352806" y="3326511"/>
                </a:lnTo>
                <a:lnTo>
                  <a:pt x="368935" y="3280918"/>
                </a:lnTo>
                <a:lnTo>
                  <a:pt x="384048" y="3234944"/>
                </a:lnTo>
                <a:lnTo>
                  <a:pt x="398272" y="3188589"/>
                </a:lnTo>
                <a:lnTo>
                  <a:pt x="411607" y="3141853"/>
                </a:lnTo>
                <a:lnTo>
                  <a:pt x="423926" y="3094736"/>
                </a:lnTo>
                <a:lnTo>
                  <a:pt x="435229" y="3047365"/>
                </a:lnTo>
                <a:lnTo>
                  <a:pt x="445770" y="2999613"/>
                </a:lnTo>
                <a:lnTo>
                  <a:pt x="455168" y="2951480"/>
                </a:lnTo>
                <a:lnTo>
                  <a:pt x="463677" y="2903220"/>
                </a:lnTo>
                <a:lnTo>
                  <a:pt x="471170" y="2854579"/>
                </a:lnTo>
                <a:lnTo>
                  <a:pt x="477774" y="2805811"/>
                </a:lnTo>
                <a:lnTo>
                  <a:pt x="483362" y="2756662"/>
                </a:lnTo>
                <a:lnTo>
                  <a:pt x="487934" y="2707386"/>
                </a:lnTo>
                <a:lnTo>
                  <a:pt x="491388" y="2657348"/>
                </a:lnTo>
                <a:lnTo>
                  <a:pt x="494030" y="2607945"/>
                </a:lnTo>
                <a:lnTo>
                  <a:pt x="495554" y="2558415"/>
                </a:lnTo>
                <a:lnTo>
                  <a:pt x="495935" y="2508631"/>
                </a:lnTo>
                <a:close/>
              </a:path>
              <a:path w="526414" h="3943350">
                <a:moveTo>
                  <a:pt x="526161" y="2344674"/>
                </a:moveTo>
                <a:lnTo>
                  <a:pt x="494411" y="2344674"/>
                </a:lnTo>
                <a:lnTo>
                  <a:pt x="494411" y="0"/>
                </a:lnTo>
                <a:lnTo>
                  <a:pt x="481711" y="0"/>
                </a:lnTo>
                <a:lnTo>
                  <a:pt x="481711" y="2344674"/>
                </a:lnTo>
                <a:lnTo>
                  <a:pt x="449961" y="2344674"/>
                </a:lnTo>
                <a:lnTo>
                  <a:pt x="488061" y="2420874"/>
                </a:lnTo>
                <a:lnTo>
                  <a:pt x="519747" y="2357501"/>
                </a:lnTo>
                <a:lnTo>
                  <a:pt x="526161" y="2344674"/>
                </a:lnTo>
                <a:close/>
              </a:path>
            </a:pathLst>
          </a:custGeom>
          <a:solidFill>
            <a:srgbClr val="3333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 txBox="1"/>
          <p:nvPr/>
        </p:nvSpPr>
        <p:spPr>
          <a:xfrm>
            <a:off x="2455545" y="5481015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b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883282" y="3993641"/>
            <a:ext cx="321310" cy="788035"/>
          </a:xfrm>
          <a:custGeom>
            <a:avLst/>
            <a:gdLst/>
            <a:ahLst/>
            <a:cxnLst/>
            <a:rect l="l" t="t" r="r" b="b"/>
            <a:pathLst>
              <a:path w="321310" h="788035">
                <a:moveTo>
                  <a:pt x="264668" y="0"/>
                </a:moveTo>
                <a:lnTo>
                  <a:pt x="283097" y="44008"/>
                </a:lnTo>
                <a:lnTo>
                  <a:pt x="297815" y="88659"/>
                </a:lnTo>
                <a:lnTo>
                  <a:pt x="308883" y="133764"/>
                </a:lnTo>
                <a:lnTo>
                  <a:pt x="316366" y="179136"/>
                </a:lnTo>
                <a:lnTo>
                  <a:pt x="320325" y="224585"/>
                </a:lnTo>
                <a:lnTo>
                  <a:pt x="320825" y="269925"/>
                </a:lnTo>
                <a:lnTo>
                  <a:pt x="317929" y="314966"/>
                </a:lnTo>
                <a:lnTo>
                  <a:pt x="311700" y="359521"/>
                </a:lnTo>
                <a:lnTo>
                  <a:pt x="302201" y="403402"/>
                </a:lnTo>
                <a:lnTo>
                  <a:pt x="289496" y="446420"/>
                </a:lnTo>
                <a:lnTo>
                  <a:pt x="273647" y="488388"/>
                </a:lnTo>
                <a:lnTo>
                  <a:pt x="254719" y="529117"/>
                </a:lnTo>
                <a:lnTo>
                  <a:pt x="232773" y="568419"/>
                </a:lnTo>
                <a:lnTo>
                  <a:pt x="207875" y="606106"/>
                </a:lnTo>
                <a:lnTo>
                  <a:pt x="180086" y="641990"/>
                </a:lnTo>
                <a:lnTo>
                  <a:pt x="149469" y="675883"/>
                </a:lnTo>
                <a:lnTo>
                  <a:pt x="116089" y="707597"/>
                </a:lnTo>
                <a:lnTo>
                  <a:pt x="80009" y="736943"/>
                </a:lnTo>
                <a:lnTo>
                  <a:pt x="41291" y="763734"/>
                </a:lnTo>
                <a:lnTo>
                  <a:pt x="0" y="78778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1974595" y="4234688"/>
            <a:ext cx="12382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Symbol"/>
                <a:cs typeface="Symbol"/>
              </a:rPr>
              <a:t>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116012" y="3986148"/>
            <a:ext cx="1845310" cy="1538605"/>
          </a:xfrm>
          <a:custGeom>
            <a:avLst/>
            <a:gdLst/>
            <a:ahLst/>
            <a:cxnLst/>
            <a:rect l="l" t="t" r="r" b="b"/>
            <a:pathLst>
              <a:path w="1845310" h="1538604">
                <a:moveTo>
                  <a:pt x="0" y="0"/>
                </a:moveTo>
                <a:lnTo>
                  <a:pt x="1844738" y="1538351"/>
                </a:lnTo>
              </a:path>
            </a:pathLst>
          </a:custGeom>
          <a:ln w="28575">
            <a:solidFill>
              <a:srgbClr val="FF33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 txBox="1"/>
          <p:nvPr/>
        </p:nvSpPr>
        <p:spPr>
          <a:xfrm>
            <a:off x="2985897" y="5463641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b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075813" y="5565749"/>
            <a:ext cx="85090" cy="1682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00" spc="15">
                <a:latin typeface="Times New Roman"/>
                <a:cs typeface="Times New Roman"/>
              </a:rPr>
              <a:t>1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564894" y="4086859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Ø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1092200" y="3979290"/>
            <a:ext cx="1538605" cy="1577340"/>
            <a:chOff x="1092200" y="3979290"/>
            <a:chExt cx="1538605" cy="1577340"/>
          </a:xfrm>
        </p:grpSpPr>
        <p:sp>
          <p:nvSpPr>
            <p:cNvPr id="43" name="object 43"/>
            <p:cNvSpPr/>
            <p:nvPr/>
          </p:nvSpPr>
          <p:spPr>
            <a:xfrm>
              <a:off x="1652269" y="3985640"/>
              <a:ext cx="198755" cy="504825"/>
            </a:xfrm>
            <a:custGeom>
              <a:avLst/>
              <a:gdLst/>
              <a:ahLst/>
              <a:cxnLst/>
              <a:rect l="l" t="t" r="r" b="b"/>
              <a:pathLst>
                <a:path w="198755" h="504825">
                  <a:moveTo>
                    <a:pt x="154559" y="0"/>
                  </a:moveTo>
                  <a:lnTo>
                    <a:pt x="173942" y="42696"/>
                  </a:lnTo>
                  <a:lnTo>
                    <a:pt x="187581" y="86477"/>
                  </a:lnTo>
                  <a:lnTo>
                    <a:pt x="195622" y="130868"/>
                  </a:lnTo>
                  <a:lnTo>
                    <a:pt x="198209" y="175397"/>
                  </a:lnTo>
                  <a:lnTo>
                    <a:pt x="195487" y="219592"/>
                  </a:lnTo>
                  <a:lnTo>
                    <a:pt x="187602" y="262981"/>
                  </a:lnTo>
                  <a:lnTo>
                    <a:pt x="174698" y="305091"/>
                  </a:lnTo>
                  <a:lnTo>
                    <a:pt x="156920" y="345450"/>
                  </a:lnTo>
                  <a:lnTo>
                    <a:pt x="134414" y="383586"/>
                  </a:lnTo>
                  <a:lnTo>
                    <a:pt x="107323" y="419025"/>
                  </a:lnTo>
                  <a:lnTo>
                    <a:pt x="75794" y="451296"/>
                  </a:lnTo>
                  <a:lnTo>
                    <a:pt x="39971" y="479926"/>
                  </a:lnTo>
                  <a:lnTo>
                    <a:pt x="0" y="504443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2339466" y="4842128"/>
              <a:ext cx="179831" cy="21767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1106487" y="4005198"/>
              <a:ext cx="1510030" cy="1537335"/>
            </a:xfrm>
            <a:custGeom>
              <a:avLst/>
              <a:gdLst/>
              <a:ahLst/>
              <a:cxnLst/>
              <a:rect l="l" t="t" r="r" b="b"/>
              <a:pathLst>
                <a:path w="1510030" h="1537335">
                  <a:moveTo>
                    <a:pt x="0" y="0"/>
                  </a:moveTo>
                  <a:lnTo>
                    <a:pt x="1509712" y="1536827"/>
                  </a:lnTo>
                </a:path>
              </a:pathLst>
            </a:custGeom>
            <a:ln w="28575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1844548" y="4891658"/>
              <a:ext cx="178688" cy="187833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7" name="object 47"/>
          <p:cNvSpPr txBox="1"/>
          <p:nvPr/>
        </p:nvSpPr>
        <p:spPr>
          <a:xfrm>
            <a:off x="1111250" y="3718686"/>
            <a:ext cx="149733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09319">
              <a:lnSpc>
                <a:spcPct val="100000"/>
              </a:lnSpc>
              <a:spcBef>
                <a:spcPts val="100"/>
              </a:spcBef>
            </a:pPr>
            <a:r>
              <a:rPr dirty="0" sz="1400" spc="-5">
                <a:latin typeface="Arial"/>
                <a:cs typeface="Arial"/>
              </a:rPr>
              <a:t>LFV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1092200" y="1865312"/>
            <a:ext cx="2463800" cy="1205865"/>
            <a:chOff x="1092200" y="1865312"/>
            <a:chExt cx="2463800" cy="1205865"/>
          </a:xfrm>
        </p:grpSpPr>
        <p:sp>
          <p:nvSpPr>
            <p:cNvPr id="49" name="object 49"/>
            <p:cNvSpPr/>
            <p:nvPr/>
          </p:nvSpPr>
          <p:spPr>
            <a:xfrm>
              <a:off x="1106487" y="1879600"/>
              <a:ext cx="1510030" cy="1154430"/>
            </a:xfrm>
            <a:custGeom>
              <a:avLst/>
              <a:gdLst/>
              <a:ahLst/>
              <a:cxnLst/>
              <a:rect l="l" t="t" r="r" b="b"/>
              <a:pathLst>
                <a:path w="1510030" h="1154430">
                  <a:moveTo>
                    <a:pt x="0" y="1154049"/>
                  </a:moveTo>
                  <a:lnTo>
                    <a:pt x="1509712" y="0"/>
                  </a:lnTo>
                </a:path>
              </a:pathLst>
            </a:custGeom>
            <a:ln w="28575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1774825" y="1879600"/>
              <a:ext cx="1774825" cy="1905"/>
            </a:xfrm>
            <a:custGeom>
              <a:avLst/>
              <a:gdLst/>
              <a:ahLst/>
              <a:cxnLst/>
              <a:rect l="l" t="t" r="r" b="b"/>
              <a:pathLst>
                <a:path w="1774825" h="1905">
                  <a:moveTo>
                    <a:pt x="0" y="0"/>
                  </a:moveTo>
                  <a:lnTo>
                    <a:pt x="1774825" y="1650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2617597" y="1876298"/>
              <a:ext cx="363855" cy="1194435"/>
            </a:xfrm>
            <a:custGeom>
              <a:avLst/>
              <a:gdLst/>
              <a:ahLst/>
              <a:cxnLst/>
              <a:rect l="l" t="t" r="r" b="b"/>
              <a:pathLst>
                <a:path w="363855" h="1194435">
                  <a:moveTo>
                    <a:pt x="45855" y="61224"/>
                  </a:moveTo>
                  <a:lnTo>
                    <a:pt x="35081" y="67990"/>
                  </a:lnTo>
                  <a:lnTo>
                    <a:pt x="35686" y="68961"/>
                  </a:lnTo>
                  <a:lnTo>
                    <a:pt x="55244" y="102107"/>
                  </a:lnTo>
                  <a:lnTo>
                    <a:pt x="74421" y="135762"/>
                  </a:lnTo>
                  <a:lnTo>
                    <a:pt x="92709" y="169799"/>
                  </a:lnTo>
                  <a:lnTo>
                    <a:pt x="110489" y="204215"/>
                  </a:lnTo>
                  <a:lnTo>
                    <a:pt x="127761" y="239013"/>
                  </a:lnTo>
                  <a:lnTo>
                    <a:pt x="144398" y="274065"/>
                  </a:lnTo>
                  <a:lnTo>
                    <a:pt x="160273" y="309625"/>
                  </a:lnTo>
                  <a:lnTo>
                    <a:pt x="175640" y="345439"/>
                  </a:lnTo>
                  <a:lnTo>
                    <a:pt x="190372" y="381507"/>
                  </a:lnTo>
                  <a:lnTo>
                    <a:pt x="204596" y="417956"/>
                  </a:lnTo>
                  <a:lnTo>
                    <a:pt x="218058" y="454660"/>
                  </a:lnTo>
                  <a:lnTo>
                    <a:pt x="230885" y="491743"/>
                  </a:lnTo>
                  <a:lnTo>
                    <a:pt x="243077" y="528954"/>
                  </a:lnTo>
                  <a:lnTo>
                    <a:pt x="254634" y="566547"/>
                  </a:lnTo>
                  <a:lnTo>
                    <a:pt x="265556" y="604392"/>
                  </a:lnTo>
                  <a:lnTo>
                    <a:pt x="275970" y="642365"/>
                  </a:lnTo>
                  <a:lnTo>
                    <a:pt x="285622" y="680592"/>
                  </a:lnTo>
                  <a:lnTo>
                    <a:pt x="294639" y="719074"/>
                  </a:lnTo>
                  <a:lnTo>
                    <a:pt x="303021" y="757809"/>
                  </a:lnTo>
                  <a:lnTo>
                    <a:pt x="310769" y="796671"/>
                  </a:lnTo>
                  <a:lnTo>
                    <a:pt x="317753" y="835787"/>
                  </a:lnTo>
                  <a:lnTo>
                    <a:pt x="324103" y="875029"/>
                  </a:lnTo>
                  <a:lnTo>
                    <a:pt x="329819" y="914526"/>
                  </a:lnTo>
                  <a:lnTo>
                    <a:pt x="334898" y="954151"/>
                  </a:lnTo>
                  <a:lnTo>
                    <a:pt x="339344" y="993901"/>
                  </a:lnTo>
                  <a:lnTo>
                    <a:pt x="343026" y="1033652"/>
                  </a:lnTo>
                  <a:lnTo>
                    <a:pt x="345947" y="1073657"/>
                  </a:lnTo>
                  <a:lnTo>
                    <a:pt x="348360" y="1113789"/>
                  </a:lnTo>
                  <a:lnTo>
                    <a:pt x="350011" y="1154049"/>
                  </a:lnTo>
                  <a:lnTo>
                    <a:pt x="351027" y="1194307"/>
                  </a:lnTo>
                  <a:lnTo>
                    <a:pt x="363727" y="1194053"/>
                  </a:lnTo>
                  <a:lnTo>
                    <a:pt x="362584" y="1153540"/>
                  </a:lnTo>
                  <a:lnTo>
                    <a:pt x="361060" y="1113027"/>
                  </a:lnTo>
                  <a:lnTo>
                    <a:pt x="358647" y="1072768"/>
                  </a:lnTo>
                  <a:lnTo>
                    <a:pt x="355726" y="1032510"/>
                  </a:lnTo>
                  <a:lnTo>
                    <a:pt x="351916" y="992504"/>
                  </a:lnTo>
                  <a:lnTo>
                    <a:pt x="347598" y="952500"/>
                  </a:lnTo>
                  <a:lnTo>
                    <a:pt x="342391" y="912622"/>
                  </a:lnTo>
                  <a:lnTo>
                    <a:pt x="336676" y="872998"/>
                  </a:lnTo>
                  <a:lnTo>
                    <a:pt x="330200" y="833627"/>
                  </a:lnTo>
                  <a:lnTo>
                    <a:pt x="323214" y="794257"/>
                  </a:lnTo>
                  <a:lnTo>
                    <a:pt x="315467" y="755141"/>
                  </a:lnTo>
                  <a:lnTo>
                    <a:pt x="307085" y="716152"/>
                  </a:lnTo>
                  <a:lnTo>
                    <a:pt x="297941" y="677544"/>
                  </a:lnTo>
                  <a:lnTo>
                    <a:pt x="288163" y="639063"/>
                  </a:lnTo>
                  <a:lnTo>
                    <a:pt x="277875" y="600837"/>
                  </a:lnTo>
                  <a:lnTo>
                    <a:pt x="266826" y="562863"/>
                  </a:lnTo>
                  <a:lnTo>
                    <a:pt x="255142" y="525017"/>
                  </a:lnTo>
                  <a:lnTo>
                    <a:pt x="242823" y="487552"/>
                  </a:lnTo>
                  <a:lnTo>
                    <a:pt x="229996" y="450341"/>
                  </a:lnTo>
                  <a:lnTo>
                    <a:pt x="216407" y="413257"/>
                  </a:lnTo>
                  <a:lnTo>
                    <a:pt x="202183" y="376681"/>
                  </a:lnTo>
                  <a:lnTo>
                    <a:pt x="187325" y="340487"/>
                  </a:lnTo>
                  <a:lnTo>
                    <a:pt x="171830" y="304418"/>
                  </a:lnTo>
                  <a:lnTo>
                    <a:pt x="155828" y="268731"/>
                  </a:lnTo>
                  <a:lnTo>
                    <a:pt x="139064" y="233299"/>
                  </a:lnTo>
                  <a:lnTo>
                    <a:pt x="121792" y="198374"/>
                  </a:lnTo>
                  <a:lnTo>
                    <a:pt x="103885" y="163829"/>
                  </a:lnTo>
                  <a:lnTo>
                    <a:pt x="85343" y="129539"/>
                  </a:lnTo>
                  <a:lnTo>
                    <a:pt x="66166" y="95630"/>
                  </a:lnTo>
                  <a:lnTo>
                    <a:pt x="46481" y="62229"/>
                  </a:lnTo>
                  <a:lnTo>
                    <a:pt x="45855" y="61224"/>
                  </a:lnTo>
                  <a:close/>
                </a:path>
                <a:path w="363855" h="1194435">
                  <a:moveTo>
                    <a:pt x="0" y="0"/>
                  </a:moveTo>
                  <a:lnTo>
                    <a:pt x="8254" y="84836"/>
                  </a:lnTo>
                  <a:lnTo>
                    <a:pt x="35081" y="67990"/>
                  </a:lnTo>
                  <a:lnTo>
                    <a:pt x="28320" y="57150"/>
                  </a:lnTo>
                  <a:lnTo>
                    <a:pt x="39115" y="50418"/>
                  </a:lnTo>
                  <a:lnTo>
                    <a:pt x="63063" y="50418"/>
                  </a:lnTo>
                  <a:lnTo>
                    <a:pt x="72770" y="44323"/>
                  </a:lnTo>
                  <a:lnTo>
                    <a:pt x="0" y="0"/>
                  </a:lnTo>
                  <a:close/>
                </a:path>
                <a:path w="363855" h="1194435">
                  <a:moveTo>
                    <a:pt x="39115" y="50418"/>
                  </a:moveTo>
                  <a:lnTo>
                    <a:pt x="28320" y="57150"/>
                  </a:lnTo>
                  <a:lnTo>
                    <a:pt x="35081" y="67990"/>
                  </a:lnTo>
                  <a:lnTo>
                    <a:pt x="45855" y="61224"/>
                  </a:lnTo>
                  <a:lnTo>
                    <a:pt x="39115" y="50418"/>
                  </a:lnTo>
                  <a:close/>
                </a:path>
                <a:path w="363855" h="1194435">
                  <a:moveTo>
                    <a:pt x="63063" y="50418"/>
                  </a:moveTo>
                  <a:lnTo>
                    <a:pt x="39115" y="50418"/>
                  </a:lnTo>
                  <a:lnTo>
                    <a:pt x="45855" y="61224"/>
                  </a:lnTo>
                  <a:lnTo>
                    <a:pt x="63063" y="50418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2" name="object 52"/>
          <p:cNvSpPr txBox="1"/>
          <p:nvPr/>
        </p:nvSpPr>
        <p:spPr>
          <a:xfrm>
            <a:off x="947115" y="2899410"/>
            <a:ext cx="16446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a’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541270" y="1665477"/>
            <a:ext cx="17589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b’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3082417" y="2800350"/>
            <a:ext cx="76200" cy="24765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 txBox="1"/>
          <p:nvPr/>
        </p:nvSpPr>
        <p:spPr>
          <a:xfrm>
            <a:off x="3155695" y="2840482"/>
            <a:ext cx="17589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5" b="1">
                <a:latin typeface="Times New Roman"/>
                <a:cs typeface="Times New Roman"/>
              </a:rPr>
              <a:t>1’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1106487" y="1879600"/>
            <a:ext cx="2011680" cy="1154430"/>
          </a:xfrm>
          <a:custGeom>
            <a:avLst/>
            <a:gdLst/>
            <a:ahLst/>
            <a:cxnLst/>
            <a:rect l="l" t="t" r="r" b="b"/>
            <a:pathLst>
              <a:path w="2011680" h="1154430">
                <a:moveTo>
                  <a:pt x="0" y="1154049"/>
                </a:moveTo>
                <a:lnTo>
                  <a:pt x="2011362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 txBox="1"/>
          <p:nvPr/>
        </p:nvSpPr>
        <p:spPr>
          <a:xfrm>
            <a:off x="3148964" y="1731010"/>
            <a:ext cx="85090" cy="1682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00" spc="15">
                <a:latin typeface="Times New Roman"/>
                <a:cs typeface="Times New Roman"/>
              </a:rPr>
              <a:t>1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3033648" y="1575562"/>
            <a:ext cx="26543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15873" sz="2100">
                <a:latin typeface="Times New Roman"/>
                <a:cs typeface="Times New Roman"/>
              </a:rPr>
              <a:t>b</a:t>
            </a:r>
            <a:r>
              <a:rPr dirty="0" baseline="-15873" sz="2100" spc="89">
                <a:latin typeface="Times New Roman"/>
                <a:cs typeface="Times New Roman"/>
              </a:rPr>
              <a:t> </a:t>
            </a:r>
            <a:r>
              <a:rPr dirty="0" sz="900" spc="10">
                <a:latin typeface="Times New Roman"/>
                <a:cs typeface="Times New Roman"/>
              </a:rPr>
              <a:t>’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1637029" y="2413000"/>
            <a:ext cx="546100" cy="640080"/>
          </a:xfrm>
          <a:custGeom>
            <a:avLst/>
            <a:gdLst/>
            <a:ahLst/>
            <a:cxnLst/>
            <a:rect l="l" t="t" r="r" b="b"/>
            <a:pathLst>
              <a:path w="546100" h="640080">
                <a:moveTo>
                  <a:pt x="0" y="304926"/>
                </a:moveTo>
                <a:lnTo>
                  <a:pt x="33618" y="345091"/>
                </a:lnTo>
                <a:lnTo>
                  <a:pt x="60967" y="389015"/>
                </a:lnTo>
                <a:lnTo>
                  <a:pt x="81842" y="435978"/>
                </a:lnTo>
                <a:lnTo>
                  <a:pt x="96040" y="485261"/>
                </a:lnTo>
                <a:lnTo>
                  <a:pt x="103355" y="536142"/>
                </a:lnTo>
                <a:lnTo>
                  <a:pt x="103583" y="587904"/>
                </a:lnTo>
                <a:lnTo>
                  <a:pt x="96519" y="639826"/>
                </a:lnTo>
              </a:path>
              <a:path w="546100" h="640080">
                <a:moveTo>
                  <a:pt x="298450" y="0"/>
                </a:moveTo>
                <a:lnTo>
                  <a:pt x="336421" y="31379"/>
                </a:lnTo>
                <a:lnTo>
                  <a:pt x="371495" y="65130"/>
                </a:lnTo>
                <a:lnTo>
                  <a:pt x="403593" y="101042"/>
                </a:lnTo>
                <a:lnTo>
                  <a:pt x="432639" y="138905"/>
                </a:lnTo>
                <a:lnTo>
                  <a:pt x="458554" y="178510"/>
                </a:lnTo>
                <a:lnTo>
                  <a:pt x="481262" y="219647"/>
                </a:lnTo>
                <a:lnTo>
                  <a:pt x="500686" y="262105"/>
                </a:lnTo>
                <a:lnTo>
                  <a:pt x="516749" y="305677"/>
                </a:lnTo>
                <a:lnTo>
                  <a:pt x="529372" y="350151"/>
                </a:lnTo>
                <a:lnTo>
                  <a:pt x="538479" y="395318"/>
                </a:lnTo>
                <a:lnTo>
                  <a:pt x="543994" y="440968"/>
                </a:lnTo>
                <a:lnTo>
                  <a:pt x="545837" y="486891"/>
                </a:lnTo>
                <a:lnTo>
                  <a:pt x="543933" y="532878"/>
                </a:lnTo>
                <a:lnTo>
                  <a:pt x="538205" y="578719"/>
                </a:lnTo>
                <a:lnTo>
                  <a:pt x="528574" y="62420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 txBox="1"/>
          <p:nvPr/>
        </p:nvSpPr>
        <p:spPr>
          <a:xfrm>
            <a:off x="1956942" y="2635757"/>
            <a:ext cx="13843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Symbol"/>
                <a:cs typeface="Symbol"/>
              </a:rPr>
              <a:t></a:t>
            </a:r>
            <a:endParaRPr sz="1400">
              <a:latin typeface="Symbol"/>
              <a:cs typeface="Symbol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1837182" y="2284983"/>
            <a:ext cx="567690" cy="226060"/>
            <a:chOff x="1837182" y="2284983"/>
            <a:chExt cx="567690" cy="226060"/>
          </a:xfrm>
        </p:grpSpPr>
        <p:sp>
          <p:nvSpPr>
            <p:cNvPr id="62" name="object 62"/>
            <p:cNvSpPr/>
            <p:nvPr/>
          </p:nvSpPr>
          <p:spPr>
            <a:xfrm>
              <a:off x="2239899" y="2386837"/>
              <a:ext cx="164592" cy="12420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1837182" y="2284983"/>
              <a:ext cx="132842" cy="129286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4" name="object 64"/>
          <p:cNvSpPr txBox="1"/>
          <p:nvPr/>
        </p:nvSpPr>
        <p:spPr>
          <a:xfrm>
            <a:off x="1514094" y="2842005"/>
            <a:ext cx="1054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Symbol"/>
                <a:cs typeface="Symbol"/>
              </a:rPr>
              <a:t>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111250" y="3032506"/>
            <a:ext cx="149733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909319">
              <a:lnSpc>
                <a:spcPct val="100000"/>
              </a:lnSpc>
              <a:spcBef>
                <a:spcPts val="105"/>
              </a:spcBef>
            </a:pPr>
            <a:r>
              <a:rPr dirty="0" sz="1400" spc="-40">
                <a:latin typeface="Arial"/>
                <a:cs typeface="Arial"/>
              </a:rPr>
              <a:t>LTV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66" name="object 66"/>
          <p:cNvGrpSpPr/>
          <p:nvPr/>
        </p:nvGrpSpPr>
        <p:grpSpPr>
          <a:xfrm>
            <a:off x="936625" y="1519300"/>
            <a:ext cx="2516505" cy="2497455"/>
            <a:chOff x="936625" y="1519300"/>
            <a:chExt cx="2516505" cy="2497455"/>
          </a:xfrm>
        </p:grpSpPr>
        <p:sp>
          <p:nvSpPr>
            <p:cNvPr id="67" name="object 67"/>
            <p:cNvSpPr/>
            <p:nvPr/>
          </p:nvSpPr>
          <p:spPr>
            <a:xfrm>
              <a:off x="1090612" y="1519300"/>
              <a:ext cx="1524000" cy="78105"/>
            </a:xfrm>
            <a:custGeom>
              <a:avLst/>
              <a:gdLst/>
              <a:ahLst/>
              <a:cxnLst/>
              <a:rect l="l" t="t" r="r" b="b"/>
              <a:pathLst>
                <a:path w="1524000" h="78105">
                  <a:moveTo>
                    <a:pt x="1447789" y="45834"/>
                  </a:moveTo>
                  <a:lnTo>
                    <a:pt x="1447736" y="77597"/>
                  </a:lnTo>
                  <a:lnTo>
                    <a:pt x="1511448" y="45847"/>
                  </a:lnTo>
                  <a:lnTo>
                    <a:pt x="1447789" y="45834"/>
                  </a:lnTo>
                  <a:close/>
                </a:path>
                <a:path w="1524000" h="78105">
                  <a:moveTo>
                    <a:pt x="76238" y="0"/>
                  </a:moveTo>
                  <a:lnTo>
                    <a:pt x="0" y="37973"/>
                  </a:lnTo>
                  <a:lnTo>
                    <a:pt x="76161" y="76200"/>
                  </a:lnTo>
                  <a:lnTo>
                    <a:pt x="76193" y="44462"/>
                  </a:lnTo>
                  <a:lnTo>
                    <a:pt x="63487" y="44450"/>
                  </a:lnTo>
                  <a:lnTo>
                    <a:pt x="63500" y="31750"/>
                  </a:lnTo>
                  <a:lnTo>
                    <a:pt x="76206" y="31750"/>
                  </a:lnTo>
                  <a:lnTo>
                    <a:pt x="76238" y="0"/>
                  </a:lnTo>
                  <a:close/>
                </a:path>
                <a:path w="1524000" h="78105">
                  <a:moveTo>
                    <a:pt x="1447810" y="33134"/>
                  </a:moveTo>
                  <a:lnTo>
                    <a:pt x="1447789" y="45834"/>
                  </a:lnTo>
                  <a:lnTo>
                    <a:pt x="1460436" y="45847"/>
                  </a:lnTo>
                  <a:lnTo>
                    <a:pt x="1460563" y="33147"/>
                  </a:lnTo>
                  <a:lnTo>
                    <a:pt x="1447810" y="33134"/>
                  </a:lnTo>
                  <a:close/>
                </a:path>
                <a:path w="1524000" h="78105">
                  <a:moveTo>
                    <a:pt x="1447863" y="1397"/>
                  </a:moveTo>
                  <a:lnTo>
                    <a:pt x="1447810" y="33134"/>
                  </a:lnTo>
                  <a:lnTo>
                    <a:pt x="1460563" y="33147"/>
                  </a:lnTo>
                  <a:lnTo>
                    <a:pt x="1460436" y="45847"/>
                  </a:lnTo>
                  <a:lnTo>
                    <a:pt x="1511474" y="45834"/>
                  </a:lnTo>
                  <a:lnTo>
                    <a:pt x="1523936" y="39624"/>
                  </a:lnTo>
                  <a:lnTo>
                    <a:pt x="1447863" y="1397"/>
                  </a:lnTo>
                  <a:close/>
                </a:path>
                <a:path w="1524000" h="78105">
                  <a:moveTo>
                    <a:pt x="76206" y="31762"/>
                  </a:moveTo>
                  <a:lnTo>
                    <a:pt x="76193" y="44462"/>
                  </a:lnTo>
                  <a:lnTo>
                    <a:pt x="1447789" y="45834"/>
                  </a:lnTo>
                  <a:lnTo>
                    <a:pt x="1447810" y="33134"/>
                  </a:lnTo>
                  <a:lnTo>
                    <a:pt x="76206" y="31762"/>
                  </a:lnTo>
                  <a:close/>
                </a:path>
                <a:path w="1524000" h="78105">
                  <a:moveTo>
                    <a:pt x="63500" y="31750"/>
                  </a:moveTo>
                  <a:lnTo>
                    <a:pt x="63487" y="44450"/>
                  </a:lnTo>
                  <a:lnTo>
                    <a:pt x="76193" y="44462"/>
                  </a:lnTo>
                  <a:lnTo>
                    <a:pt x="76206" y="31762"/>
                  </a:lnTo>
                  <a:lnTo>
                    <a:pt x="63500" y="31750"/>
                  </a:lnTo>
                  <a:close/>
                </a:path>
                <a:path w="1524000" h="78105">
                  <a:moveTo>
                    <a:pt x="76206" y="31750"/>
                  </a:moveTo>
                  <a:lnTo>
                    <a:pt x="63500" y="31750"/>
                  </a:lnTo>
                  <a:lnTo>
                    <a:pt x="76206" y="31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936625" y="3019425"/>
              <a:ext cx="2516505" cy="990600"/>
            </a:xfrm>
            <a:custGeom>
              <a:avLst/>
              <a:gdLst/>
              <a:ahLst/>
              <a:cxnLst/>
              <a:rect l="l" t="t" r="r" b="b"/>
              <a:pathLst>
                <a:path w="2516504" h="990600">
                  <a:moveTo>
                    <a:pt x="168783" y="0"/>
                  </a:moveTo>
                  <a:lnTo>
                    <a:pt x="2350008" y="0"/>
                  </a:lnTo>
                </a:path>
                <a:path w="2516504" h="990600">
                  <a:moveTo>
                    <a:pt x="0" y="990600"/>
                  </a:moveTo>
                  <a:lnTo>
                    <a:pt x="2516251" y="990600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9" name="object 69"/>
          <p:cNvSpPr txBox="1"/>
          <p:nvPr/>
        </p:nvSpPr>
        <p:spPr>
          <a:xfrm>
            <a:off x="1439036" y="1417701"/>
            <a:ext cx="93091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3025" marR="5080" indent="-6096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Arial"/>
                <a:cs typeface="Arial"/>
              </a:rPr>
              <a:t>Distance</a:t>
            </a:r>
            <a:r>
              <a:rPr dirty="0" sz="900" spc="-105">
                <a:latin typeface="Arial"/>
                <a:cs typeface="Arial"/>
              </a:rPr>
              <a:t> </a:t>
            </a:r>
            <a:r>
              <a:rPr dirty="0" sz="900" spc="-5">
                <a:latin typeface="Arial"/>
                <a:cs typeface="Arial"/>
              </a:rPr>
              <a:t>between  End</a:t>
            </a:r>
            <a:r>
              <a:rPr dirty="0" sz="900" spc="-45">
                <a:latin typeface="Arial"/>
                <a:cs typeface="Arial"/>
              </a:rPr>
              <a:t> </a:t>
            </a:r>
            <a:r>
              <a:rPr dirty="0" sz="900">
                <a:latin typeface="Arial"/>
                <a:cs typeface="Arial"/>
              </a:rPr>
              <a:t>Projectors.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70" name="object 70"/>
          <p:cNvGrpSpPr/>
          <p:nvPr/>
        </p:nvGrpSpPr>
        <p:grpSpPr>
          <a:xfrm>
            <a:off x="4308728" y="2971977"/>
            <a:ext cx="3642995" cy="2009139"/>
            <a:chOff x="4308728" y="2971977"/>
            <a:chExt cx="3642995" cy="2009139"/>
          </a:xfrm>
        </p:grpSpPr>
        <p:sp>
          <p:nvSpPr>
            <p:cNvPr id="71" name="object 71"/>
            <p:cNvSpPr/>
            <p:nvPr/>
          </p:nvSpPr>
          <p:spPr>
            <a:xfrm>
              <a:off x="4874621" y="2978327"/>
              <a:ext cx="3070860" cy="1996439"/>
            </a:xfrm>
            <a:custGeom>
              <a:avLst/>
              <a:gdLst/>
              <a:ahLst/>
              <a:cxnLst/>
              <a:rect l="l" t="t" r="r" b="b"/>
              <a:pathLst>
                <a:path w="3070859" h="1996439">
                  <a:moveTo>
                    <a:pt x="1969317" y="1807159"/>
                  </a:moveTo>
                  <a:lnTo>
                    <a:pt x="1172229" y="1807159"/>
                  </a:lnTo>
                  <a:lnTo>
                    <a:pt x="1205516" y="1846270"/>
                  </a:lnTo>
                  <a:lnTo>
                    <a:pt x="1243368" y="1881501"/>
                  </a:lnTo>
                  <a:lnTo>
                    <a:pt x="1285355" y="1912569"/>
                  </a:lnTo>
                  <a:lnTo>
                    <a:pt x="1331045" y="1939192"/>
                  </a:lnTo>
                  <a:lnTo>
                    <a:pt x="1380010" y="1961088"/>
                  </a:lnTo>
                  <a:lnTo>
                    <a:pt x="1431817" y="1977974"/>
                  </a:lnTo>
                  <a:lnTo>
                    <a:pt x="1479441" y="1988495"/>
                  </a:lnTo>
                  <a:lnTo>
                    <a:pt x="1527101" y="1994578"/>
                  </a:lnTo>
                  <a:lnTo>
                    <a:pt x="1574495" y="1996366"/>
                  </a:lnTo>
                  <a:lnTo>
                    <a:pt x="1621323" y="1994004"/>
                  </a:lnTo>
                  <a:lnTo>
                    <a:pt x="1667284" y="1987633"/>
                  </a:lnTo>
                  <a:lnTo>
                    <a:pt x="1712078" y="1977398"/>
                  </a:lnTo>
                  <a:lnTo>
                    <a:pt x="1755403" y="1963441"/>
                  </a:lnTo>
                  <a:lnTo>
                    <a:pt x="1796958" y="1945906"/>
                  </a:lnTo>
                  <a:lnTo>
                    <a:pt x="1836443" y="1924937"/>
                  </a:lnTo>
                  <a:lnTo>
                    <a:pt x="1873558" y="1900675"/>
                  </a:lnTo>
                  <a:lnTo>
                    <a:pt x="1908000" y="1873265"/>
                  </a:lnTo>
                  <a:lnTo>
                    <a:pt x="1939470" y="1842850"/>
                  </a:lnTo>
                  <a:lnTo>
                    <a:pt x="1967666" y="1809573"/>
                  </a:lnTo>
                  <a:lnTo>
                    <a:pt x="1969317" y="1807159"/>
                  </a:lnTo>
                  <a:close/>
                </a:path>
                <a:path w="3070859" h="1996439">
                  <a:moveTo>
                    <a:pt x="2548831" y="1631899"/>
                  </a:moveTo>
                  <a:lnTo>
                    <a:pt x="414293" y="1631899"/>
                  </a:lnTo>
                  <a:lnTo>
                    <a:pt x="418103" y="1637741"/>
                  </a:lnTo>
                  <a:lnTo>
                    <a:pt x="447757" y="1677625"/>
                  </a:lnTo>
                  <a:lnTo>
                    <a:pt x="478460" y="1711642"/>
                  </a:lnTo>
                  <a:lnTo>
                    <a:pt x="511979" y="1742653"/>
                  </a:lnTo>
                  <a:lnTo>
                    <a:pt x="548049" y="1770600"/>
                  </a:lnTo>
                  <a:lnTo>
                    <a:pt x="586404" y="1795423"/>
                  </a:lnTo>
                  <a:lnTo>
                    <a:pt x="626778" y="1817065"/>
                  </a:lnTo>
                  <a:lnTo>
                    <a:pt x="668908" y="1835465"/>
                  </a:lnTo>
                  <a:lnTo>
                    <a:pt x="712526" y="1850566"/>
                  </a:lnTo>
                  <a:lnTo>
                    <a:pt x="757368" y="1862309"/>
                  </a:lnTo>
                  <a:lnTo>
                    <a:pt x="803168" y="1870634"/>
                  </a:lnTo>
                  <a:lnTo>
                    <a:pt x="849662" y="1875483"/>
                  </a:lnTo>
                  <a:lnTo>
                    <a:pt x="896583" y="1876797"/>
                  </a:lnTo>
                  <a:lnTo>
                    <a:pt x="943666" y="1874518"/>
                  </a:lnTo>
                  <a:lnTo>
                    <a:pt x="990646" y="1868586"/>
                  </a:lnTo>
                  <a:lnTo>
                    <a:pt x="1037258" y="1858943"/>
                  </a:lnTo>
                  <a:lnTo>
                    <a:pt x="1083236" y="1845530"/>
                  </a:lnTo>
                  <a:lnTo>
                    <a:pt x="1128315" y="1828288"/>
                  </a:lnTo>
                  <a:lnTo>
                    <a:pt x="1172229" y="1807159"/>
                  </a:lnTo>
                  <a:lnTo>
                    <a:pt x="1969317" y="1807159"/>
                  </a:lnTo>
                  <a:lnTo>
                    <a:pt x="1992288" y="1773577"/>
                  </a:lnTo>
                  <a:lnTo>
                    <a:pt x="2013035" y="1735005"/>
                  </a:lnTo>
                  <a:lnTo>
                    <a:pt x="2029606" y="1694002"/>
                  </a:lnTo>
                  <a:lnTo>
                    <a:pt x="2463268" y="1694002"/>
                  </a:lnTo>
                  <a:lnTo>
                    <a:pt x="2478979" y="1685640"/>
                  </a:lnTo>
                  <a:lnTo>
                    <a:pt x="2517347" y="1659307"/>
                  </a:lnTo>
                  <a:lnTo>
                    <a:pt x="2548831" y="1631899"/>
                  </a:lnTo>
                  <a:close/>
                </a:path>
                <a:path w="3070859" h="1996439">
                  <a:moveTo>
                    <a:pt x="2463268" y="1694002"/>
                  </a:moveTo>
                  <a:lnTo>
                    <a:pt x="2029606" y="1694002"/>
                  </a:lnTo>
                  <a:lnTo>
                    <a:pt x="2079529" y="1717473"/>
                  </a:lnTo>
                  <a:lnTo>
                    <a:pt x="2132381" y="1734610"/>
                  </a:lnTo>
                  <a:lnTo>
                    <a:pt x="2187376" y="1745223"/>
                  </a:lnTo>
                  <a:lnTo>
                    <a:pt x="2243728" y="1749120"/>
                  </a:lnTo>
                  <a:lnTo>
                    <a:pt x="2295272" y="1746637"/>
                  </a:lnTo>
                  <a:lnTo>
                    <a:pt x="2344958" y="1738711"/>
                  </a:lnTo>
                  <a:lnTo>
                    <a:pt x="2392396" y="1725679"/>
                  </a:lnTo>
                  <a:lnTo>
                    <a:pt x="2437200" y="1707876"/>
                  </a:lnTo>
                  <a:lnTo>
                    <a:pt x="2463268" y="1694002"/>
                  </a:lnTo>
                  <a:close/>
                </a:path>
                <a:path w="3070859" h="1996439">
                  <a:moveTo>
                    <a:pt x="742720" y="175639"/>
                  </a:moveTo>
                  <a:lnTo>
                    <a:pt x="689502" y="179400"/>
                  </a:lnTo>
                  <a:lnTo>
                    <a:pt x="638116" y="188106"/>
                  </a:lnTo>
                  <a:lnTo>
                    <a:pt x="589076" y="201381"/>
                  </a:lnTo>
                  <a:lnTo>
                    <a:pt x="542633" y="218933"/>
                  </a:lnTo>
                  <a:lnTo>
                    <a:pt x="499038" y="240473"/>
                  </a:lnTo>
                  <a:lnTo>
                    <a:pt x="458541" y="265708"/>
                  </a:lnTo>
                  <a:lnTo>
                    <a:pt x="421392" y="294348"/>
                  </a:lnTo>
                  <a:lnTo>
                    <a:pt x="387842" y="326102"/>
                  </a:lnTo>
                  <a:lnTo>
                    <a:pt x="358141" y="360678"/>
                  </a:lnTo>
                  <a:lnTo>
                    <a:pt x="332539" y="397786"/>
                  </a:lnTo>
                  <a:lnTo>
                    <a:pt x="311287" y="437135"/>
                  </a:lnTo>
                  <a:lnTo>
                    <a:pt x="294635" y="478433"/>
                  </a:lnTo>
                  <a:lnTo>
                    <a:pt x="282834" y="521389"/>
                  </a:lnTo>
                  <a:lnTo>
                    <a:pt x="276134" y="565714"/>
                  </a:lnTo>
                  <a:lnTo>
                    <a:pt x="274785" y="611115"/>
                  </a:lnTo>
                  <a:lnTo>
                    <a:pt x="279038" y="657301"/>
                  </a:lnTo>
                  <a:lnTo>
                    <a:pt x="276498" y="663524"/>
                  </a:lnTo>
                  <a:lnTo>
                    <a:pt x="228616" y="671316"/>
                  </a:lnTo>
                  <a:lnTo>
                    <a:pt x="183257" y="685518"/>
                  </a:lnTo>
                  <a:lnTo>
                    <a:pt x="141164" y="705704"/>
                  </a:lnTo>
                  <a:lnTo>
                    <a:pt x="103082" y="731445"/>
                  </a:lnTo>
                  <a:lnTo>
                    <a:pt x="69756" y="762316"/>
                  </a:lnTo>
                  <a:lnTo>
                    <a:pt x="41929" y="797890"/>
                  </a:lnTo>
                  <a:lnTo>
                    <a:pt x="20125" y="838128"/>
                  </a:lnTo>
                  <a:lnTo>
                    <a:pt x="6224" y="879838"/>
                  </a:lnTo>
                  <a:lnTo>
                    <a:pt x="0" y="922247"/>
                  </a:lnTo>
                  <a:lnTo>
                    <a:pt x="1224" y="964579"/>
                  </a:lnTo>
                  <a:lnTo>
                    <a:pt x="9671" y="1006059"/>
                  </a:lnTo>
                  <a:lnTo>
                    <a:pt x="25113" y="1045912"/>
                  </a:lnTo>
                  <a:lnTo>
                    <a:pt x="47324" y="1083363"/>
                  </a:lnTo>
                  <a:lnTo>
                    <a:pt x="76075" y="1117637"/>
                  </a:lnTo>
                  <a:lnTo>
                    <a:pt x="111140" y="1147960"/>
                  </a:lnTo>
                  <a:lnTo>
                    <a:pt x="152292" y="1173556"/>
                  </a:lnTo>
                  <a:lnTo>
                    <a:pt x="118856" y="1211211"/>
                  </a:lnTo>
                  <a:lnTo>
                    <a:pt x="93618" y="1252932"/>
                  </a:lnTo>
                  <a:lnTo>
                    <a:pt x="76946" y="1297695"/>
                  </a:lnTo>
                  <a:lnTo>
                    <a:pt x="69204" y="1344475"/>
                  </a:lnTo>
                  <a:lnTo>
                    <a:pt x="70758" y="1392250"/>
                  </a:lnTo>
                  <a:lnTo>
                    <a:pt x="80638" y="1435883"/>
                  </a:lnTo>
                  <a:lnTo>
                    <a:pt x="97842" y="1476463"/>
                  </a:lnTo>
                  <a:lnTo>
                    <a:pt x="121663" y="1513495"/>
                  </a:lnTo>
                  <a:lnTo>
                    <a:pt x="151394" y="1546485"/>
                  </a:lnTo>
                  <a:lnTo>
                    <a:pt x="186328" y="1574939"/>
                  </a:lnTo>
                  <a:lnTo>
                    <a:pt x="225758" y="1598365"/>
                  </a:lnTo>
                  <a:lnTo>
                    <a:pt x="268977" y="1616267"/>
                  </a:lnTo>
                  <a:lnTo>
                    <a:pt x="315277" y="1628153"/>
                  </a:lnTo>
                  <a:lnTo>
                    <a:pt x="363952" y="1633528"/>
                  </a:lnTo>
                  <a:lnTo>
                    <a:pt x="414293" y="1631899"/>
                  </a:lnTo>
                  <a:lnTo>
                    <a:pt x="2548831" y="1631899"/>
                  </a:lnTo>
                  <a:lnTo>
                    <a:pt x="2582292" y="1595700"/>
                  </a:lnTo>
                  <a:lnTo>
                    <a:pt x="2608092" y="1559098"/>
                  </a:lnTo>
                  <a:lnTo>
                    <a:pt x="2628926" y="1519748"/>
                  </a:lnTo>
                  <a:lnTo>
                    <a:pt x="2644406" y="1477984"/>
                  </a:lnTo>
                  <a:lnTo>
                    <a:pt x="2654143" y="1434145"/>
                  </a:lnTo>
                  <a:lnTo>
                    <a:pt x="2657748" y="1388567"/>
                  </a:lnTo>
                  <a:lnTo>
                    <a:pt x="2706304" y="1380179"/>
                  </a:lnTo>
                  <a:lnTo>
                    <a:pt x="2753433" y="1367456"/>
                  </a:lnTo>
                  <a:lnTo>
                    <a:pt x="2798776" y="1350546"/>
                  </a:lnTo>
                  <a:lnTo>
                    <a:pt x="2841973" y="1329594"/>
                  </a:lnTo>
                  <a:lnTo>
                    <a:pt x="2882665" y="1304747"/>
                  </a:lnTo>
                  <a:lnTo>
                    <a:pt x="2922514" y="1274502"/>
                  </a:lnTo>
                  <a:lnTo>
                    <a:pt x="2957747" y="1241312"/>
                  </a:lnTo>
                  <a:lnTo>
                    <a:pt x="2988310" y="1205543"/>
                  </a:lnTo>
                  <a:lnTo>
                    <a:pt x="3014149" y="1167556"/>
                  </a:lnTo>
                  <a:lnTo>
                    <a:pt x="3035211" y="1127718"/>
                  </a:lnTo>
                  <a:lnTo>
                    <a:pt x="3051441" y="1086392"/>
                  </a:lnTo>
                  <a:lnTo>
                    <a:pt x="3062786" y="1043942"/>
                  </a:lnTo>
                  <a:lnTo>
                    <a:pt x="3069191" y="1000733"/>
                  </a:lnTo>
                  <a:lnTo>
                    <a:pt x="3070602" y="957129"/>
                  </a:lnTo>
                  <a:lnTo>
                    <a:pt x="3066966" y="913493"/>
                  </a:lnTo>
                  <a:lnTo>
                    <a:pt x="3058228" y="870190"/>
                  </a:lnTo>
                  <a:lnTo>
                    <a:pt x="3044335" y="827584"/>
                  </a:lnTo>
                  <a:lnTo>
                    <a:pt x="3025233" y="786040"/>
                  </a:lnTo>
                  <a:lnTo>
                    <a:pt x="3000867" y="745922"/>
                  </a:lnTo>
                  <a:lnTo>
                    <a:pt x="2971184" y="707593"/>
                  </a:lnTo>
                  <a:lnTo>
                    <a:pt x="2976133" y="696758"/>
                  </a:lnTo>
                  <a:lnTo>
                    <a:pt x="2998632" y="618624"/>
                  </a:lnTo>
                  <a:lnTo>
                    <a:pt x="3001875" y="574105"/>
                  </a:lnTo>
                  <a:lnTo>
                    <a:pt x="2998501" y="530331"/>
                  </a:lnTo>
                  <a:lnTo>
                    <a:pt x="2988828" y="487793"/>
                  </a:lnTo>
                  <a:lnTo>
                    <a:pt x="2973171" y="446985"/>
                  </a:lnTo>
                  <a:lnTo>
                    <a:pt x="2951849" y="408397"/>
                  </a:lnTo>
                  <a:lnTo>
                    <a:pt x="2925176" y="372520"/>
                  </a:lnTo>
                  <a:lnTo>
                    <a:pt x="2893470" y="339848"/>
                  </a:lnTo>
                  <a:lnTo>
                    <a:pt x="2857047" y="310871"/>
                  </a:lnTo>
                  <a:lnTo>
                    <a:pt x="2816224" y="286080"/>
                  </a:lnTo>
                  <a:lnTo>
                    <a:pt x="2771318" y="265969"/>
                  </a:lnTo>
                  <a:lnTo>
                    <a:pt x="2722645" y="251028"/>
                  </a:lnTo>
                  <a:lnTo>
                    <a:pt x="2717338" y="233756"/>
                  </a:lnTo>
                  <a:lnTo>
                    <a:pt x="996461" y="233756"/>
                  </a:lnTo>
                  <a:lnTo>
                    <a:pt x="948959" y="212170"/>
                  </a:lnTo>
                  <a:lnTo>
                    <a:pt x="899353" y="195477"/>
                  </a:lnTo>
                  <a:lnTo>
                    <a:pt x="848125" y="183765"/>
                  </a:lnTo>
                  <a:lnTo>
                    <a:pt x="795754" y="177123"/>
                  </a:lnTo>
                  <a:lnTo>
                    <a:pt x="742720" y="175639"/>
                  </a:lnTo>
                  <a:close/>
                </a:path>
                <a:path w="3070859" h="1996439">
                  <a:moveTo>
                    <a:pt x="1315514" y="55796"/>
                  </a:moveTo>
                  <a:lnTo>
                    <a:pt x="1267191" y="60341"/>
                  </a:lnTo>
                  <a:lnTo>
                    <a:pt x="1220061" y="70275"/>
                  </a:lnTo>
                  <a:lnTo>
                    <a:pt x="1174732" y="85432"/>
                  </a:lnTo>
                  <a:lnTo>
                    <a:pt x="1131815" y="105646"/>
                  </a:lnTo>
                  <a:lnTo>
                    <a:pt x="1091920" y="130751"/>
                  </a:lnTo>
                  <a:lnTo>
                    <a:pt x="1055656" y="160581"/>
                  </a:lnTo>
                  <a:lnTo>
                    <a:pt x="1023633" y="194972"/>
                  </a:lnTo>
                  <a:lnTo>
                    <a:pt x="996461" y="233756"/>
                  </a:lnTo>
                  <a:lnTo>
                    <a:pt x="2717338" y="233756"/>
                  </a:lnTo>
                  <a:lnTo>
                    <a:pt x="2707038" y="200236"/>
                  </a:lnTo>
                  <a:lnTo>
                    <a:pt x="2681989" y="152920"/>
                  </a:lnTo>
                  <a:lnTo>
                    <a:pt x="2681237" y="151968"/>
                  </a:lnTo>
                  <a:lnTo>
                    <a:pt x="1596536" y="151968"/>
                  </a:lnTo>
                  <a:lnTo>
                    <a:pt x="1576284" y="135573"/>
                  </a:lnTo>
                  <a:lnTo>
                    <a:pt x="1532207" y="106926"/>
                  </a:lnTo>
                  <a:lnTo>
                    <a:pt x="1461534" y="76150"/>
                  </a:lnTo>
                  <a:lnTo>
                    <a:pt x="1413295" y="63535"/>
                  </a:lnTo>
                  <a:lnTo>
                    <a:pt x="1364418" y="56805"/>
                  </a:lnTo>
                  <a:lnTo>
                    <a:pt x="1315514" y="55796"/>
                  </a:lnTo>
                  <a:close/>
                </a:path>
                <a:path w="3070859" h="1996439">
                  <a:moveTo>
                    <a:pt x="1869204" y="0"/>
                  </a:moveTo>
                  <a:lnTo>
                    <a:pt x="1821544" y="3935"/>
                  </a:lnTo>
                  <a:lnTo>
                    <a:pt x="1775495" y="14189"/>
                  </a:lnTo>
                  <a:lnTo>
                    <a:pt x="1731670" y="30560"/>
                  </a:lnTo>
                  <a:lnTo>
                    <a:pt x="1691006" y="52777"/>
                  </a:lnTo>
                  <a:lnTo>
                    <a:pt x="1654359" y="80587"/>
                  </a:lnTo>
                  <a:lnTo>
                    <a:pt x="1622584" y="113735"/>
                  </a:lnTo>
                  <a:lnTo>
                    <a:pt x="1596536" y="151968"/>
                  </a:lnTo>
                  <a:lnTo>
                    <a:pt x="2681237" y="151968"/>
                  </a:lnTo>
                  <a:lnTo>
                    <a:pt x="2648154" y="110082"/>
                  </a:lnTo>
                  <a:lnTo>
                    <a:pt x="2645845" y="108026"/>
                  </a:lnTo>
                  <a:lnTo>
                    <a:pt x="2120157" y="108026"/>
                  </a:lnTo>
                  <a:lnTo>
                    <a:pt x="2097127" y="84251"/>
                  </a:lnTo>
                  <a:lnTo>
                    <a:pt x="2042826" y="44464"/>
                  </a:lnTo>
                  <a:lnTo>
                    <a:pt x="1965288" y="12240"/>
                  </a:lnTo>
                  <a:lnTo>
                    <a:pt x="1917377" y="2689"/>
                  </a:lnTo>
                  <a:lnTo>
                    <a:pt x="1869204" y="0"/>
                  </a:lnTo>
                  <a:close/>
                </a:path>
                <a:path w="3070859" h="1996439">
                  <a:moveTo>
                    <a:pt x="2378924" y="448"/>
                  </a:moveTo>
                  <a:lnTo>
                    <a:pt x="2330984" y="3935"/>
                  </a:lnTo>
                  <a:lnTo>
                    <a:pt x="2283967" y="13274"/>
                  </a:lnTo>
                  <a:lnTo>
                    <a:pt x="2238625" y="28407"/>
                  </a:lnTo>
                  <a:lnTo>
                    <a:pt x="2195708" y="49281"/>
                  </a:lnTo>
                  <a:lnTo>
                    <a:pt x="2155969" y="75839"/>
                  </a:lnTo>
                  <a:lnTo>
                    <a:pt x="2120157" y="108026"/>
                  </a:lnTo>
                  <a:lnTo>
                    <a:pt x="2645845" y="108026"/>
                  </a:lnTo>
                  <a:lnTo>
                    <a:pt x="2606186" y="72720"/>
                  </a:lnTo>
                  <a:lnTo>
                    <a:pt x="2564896" y="46119"/>
                  </a:lnTo>
                  <a:lnTo>
                    <a:pt x="2520773" y="25647"/>
                  </a:lnTo>
                  <a:lnTo>
                    <a:pt x="2474570" y="11249"/>
                  </a:lnTo>
                  <a:lnTo>
                    <a:pt x="2427036" y="2867"/>
                  </a:lnTo>
                  <a:lnTo>
                    <a:pt x="2378924" y="448"/>
                  </a:lnTo>
                  <a:close/>
                </a:path>
              </a:pathLst>
            </a:custGeom>
            <a:solidFill>
              <a:srgbClr val="CC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4315078" y="3912870"/>
              <a:ext cx="298576" cy="221742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4579619" y="3850513"/>
              <a:ext cx="332740" cy="332740"/>
            </a:xfrm>
            <a:custGeom>
              <a:avLst/>
              <a:gdLst/>
              <a:ahLst/>
              <a:cxnLst/>
              <a:rect l="l" t="t" r="r" b="b"/>
              <a:pathLst>
                <a:path w="332739" h="332739">
                  <a:moveTo>
                    <a:pt x="166369" y="0"/>
                  </a:moveTo>
                  <a:lnTo>
                    <a:pt x="122119" y="5937"/>
                  </a:lnTo>
                  <a:lnTo>
                    <a:pt x="82371" y="22695"/>
                  </a:lnTo>
                  <a:lnTo>
                    <a:pt x="48704" y="48688"/>
                  </a:lnTo>
                  <a:lnTo>
                    <a:pt x="22700" y="82333"/>
                  </a:lnTo>
                  <a:lnTo>
                    <a:pt x="5938" y="122046"/>
                  </a:lnTo>
                  <a:lnTo>
                    <a:pt x="0" y="166243"/>
                  </a:lnTo>
                  <a:lnTo>
                    <a:pt x="5938" y="210493"/>
                  </a:lnTo>
                  <a:lnTo>
                    <a:pt x="22700" y="250241"/>
                  </a:lnTo>
                  <a:lnTo>
                    <a:pt x="48704" y="283908"/>
                  </a:lnTo>
                  <a:lnTo>
                    <a:pt x="82371" y="309912"/>
                  </a:lnTo>
                  <a:lnTo>
                    <a:pt x="122119" y="326674"/>
                  </a:lnTo>
                  <a:lnTo>
                    <a:pt x="166369" y="332613"/>
                  </a:lnTo>
                  <a:lnTo>
                    <a:pt x="210566" y="326674"/>
                  </a:lnTo>
                  <a:lnTo>
                    <a:pt x="250279" y="309912"/>
                  </a:lnTo>
                  <a:lnTo>
                    <a:pt x="283924" y="283908"/>
                  </a:lnTo>
                  <a:lnTo>
                    <a:pt x="309917" y="250241"/>
                  </a:lnTo>
                  <a:lnTo>
                    <a:pt x="326675" y="210493"/>
                  </a:lnTo>
                  <a:lnTo>
                    <a:pt x="332613" y="166243"/>
                  </a:lnTo>
                  <a:lnTo>
                    <a:pt x="326675" y="122046"/>
                  </a:lnTo>
                  <a:lnTo>
                    <a:pt x="309917" y="82333"/>
                  </a:lnTo>
                  <a:lnTo>
                    <a:pt x="283924" y="48688"/>
                  </a:lnTo>
                  <a:lnTo>
                    <a:pt x="250279" y="22695"/>
                  </a:lnTo>
                  <a:lnTo>
                    <a:pt x="210566" y="5937"/>
                  </a:lnTo>
                  <a:lnTo>
                    <a:pt x="166369" y="0"/>
                  </a:lnTo>
                  <a:close/>
                </a:path>
              </a:pathLst>
            </a:custGeom>
            <a:solidFill>
              <a:srgbClr val="CC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4874621" y="2978327"/>
              <a:ext cx="3070860" cy="1996439"/>
            </a:xfrm>
            <a:custGeom>
              <a:avLst/>
              <a:gdLst/>
              <a:ahLst/>
              <a:cxnLst/>
              <a:rect l="l" t="t" r="r" b="b"/>
              <a:pathLst>
                <a:path w="3070859" h="1996439">
                  <a:moveTo>
                    <a:pt x="279038" y="657301"/>
                  </a:moveTo>
                  <a:lnTo>
                    <a:pt x="274785" y="611115"/>
                  </a:lnTo>
                  <a:lnTo>
                    <a:pt x="276134" y="565714"/>
                  </a:lnTo>
                  <a:lnTo>
                    <a:pt x="282834" y="521389"/>
                  </a:lnTo>
                  <a:lnTo>
                    <a:pt x="294635" y="478433"/>
                  </a:lnTo>
                  <a:lnTo>
                    <a:pt x="311287" y="437135"/>
                  </a:lnTo>
                  <a:lnTo>
                    <a:pt x="332539" y="397786"/>
                  </a:lnTo>
                  <a:lnTo>
                    <a:pt x="358141" y="360678"/>
                  </a:lnTo>
                  <a:lnTo>
                    <a:pt x="387842" y="326102"/>
                  </a:lnTo>
                  <a:lnTo>
                    <a:pt x="421392" y="294348"/>
                  </a:lnTo>
                  <a:lnTo>
                    <a:pt x="458541" y="265708"/>
                  </a:lnTo>
                  <a:lnTo>
                    <a:pt x="499038" y="240473"/>
                  </a:lnTo>
                  <a:lnTo>
                    <a:pt x="542633" y="218933"/>
                  </a:lnTo>
                  <a:lnTo>
                    <a:pt x="589076" y="201381"/>
                  </a:lnTo>
                  <a:lnTo>
                    <a:pt x="638116" y="188106"/>
                  </a:lnTo>
                  <a:lnTo>
                    <a:pt x="689502" y="179400"/>
                  </a:lnTo>
                  <a:lnTo>
                    <a:pt x="742720" y="175639"/>
                  </a:lnTo>
                  <a:lnTo>
                    <a:pt x="795754" y="177123"/>
                  </a:lnTo>
                  <a:lnTo>
                    <a:pt x="848125" y="183765"/>
                  </a:lnTo>
                  <a:lnTo>
                    <a:pt x="899353" y="195477"/>
                  </a:lnTo>
                  <a:lnTo>
                    <a:pt x="948959" y="212170"/>
                  </a:lnTo>
                  <a:lnTo>
                    <a:pt x="996461" y="233756"/>
                  </a:lnTo>
                  <a:lnTo>
                    <a:pt x="1023633" y="194972"/>
                  </a:lnTo>
                  <a:lnTo>
                    <a:pt x="1055656" y="160581"/>
                  </a:lnTo>
                  <a:lnTo>
                    <a:pt x="1091920" y="130751"/>
                  </a:lnTo>
                  <a:lnTo>
                    <a:pt x="1131815" y="105646"/>
                  </a:lnTo>
                  <a:lnTo>
                    <a:pt x="1174732" y="85432"/>
                  </a:lnTo>
                  <a:lnTo>
                    <a:pt x="1220061" y="70275"/>
                  </a:lnTo>
                  <a:lnTo>
                    <a:pt x="1267191" y="60341"/>
                  </a:lnTo>
                  <a:lnTo>
                    <a:pt x="1315514" y="55796"/>
                  </a:lnTo>
                  <a:lnTo>
                    <a:pt x="1364418" y="56805"/>
                  </a:lnTo>
                  <a:lnTo>
                    <a:pt x="1413295" y="63535"/>
                  </a:lnTo>
                  <a:lnTo>
                    <a:pt x="1461534" y="76150"/>
                  </a:lnTo>
                  <a:lnTo>
                    <a:pt x="1508525" y="94818"/>
                  </a:lnTo>
                  <a:lnTo>
                    <a:pt x="1554817" y="120535"/>
                  </a:lnTo>
                  <a:lnTo>
                    <a:pt x="1596536" y="151968"/>
                  </a:lnTo>
                  <a:lnTo>
                    <a:pt x="1622584" y="113735"/>
                  </a:lnTo>
                  <a:lnTo>
                    <a:pt x="1654359" y="80587"/>
                  </a:lnTo>
                  <a:lnTo>
                    <a:pt x="1691006" y="52777"/>
                  </a:lnTo>
                  <a:lnTo>
                    <a:pt x="1731670" y="30560"/>
                  </a:lnTo>
                  <a:lnTo>
                    <a:pt x="1775495" y="14189"/>
                  </a:lnTo>
                  <a:lnTo>
                    <a:pt x="1821625" y="3917"/>
                  </a:lnTo>
                  <a:lnTo>
                    <a:pt x="1869204" y="0"/>
                  </a:lnTo>
                  <a:lnTo>
                    <a:pt x="1917377" y="2689"/>
                  </a:lnTo>
                  <a:lnTo>
                    <a:pt x="1965288" y="12240"/>
                  </a:lnTo>
                  <a:lnTo>
                    <a:pt x="2012080" y="28905"/>
                  </a:lnTo>
                  <a:lnTo>
                    <a:pt x="2071262" y="62988"/>
                  </a:lnTo>
                  <a:lnTo>
                    <a:pt x="2120157" y="108026"/>
                  </a:lnTo>
                  <a:lnTo>
                    <a:pt x="2155969" y="75839"/>
                  </a:lnTo>
                  <a:lnTo>
                    <a:pt x="2195708" y="49281"/>
                  </a:lnTo>
                  <a:lnTo>
                    <a:pt x="2238625" y="28407"/>
                  </a:lnTo>
                  <a:lnTo>
                    <a:pt x="2283967" y="13274"/>
                  </a:lnTo>
                  <a:lnTo>
                    <a:pt x="2330984" y="3935"/>
                  </a:lnTo>
                  <a:lnTo>
                    <a:pt x="2378924" y="448"/>
                  </a:lnTo>
                  <a:lnTo>
                    <a:pt x="2427036" y="2867"/>
                  </a:lnTo>
                  <a:lnTo>
                    <a:pt x="2474570" y="11249"/>
                  </a:lnTo>
                  <a:lnTo>
                    <a:pt x="2520773" y="25647"/>
                  </a:lnTo>
                  <a:lnTo>
                    <a:pt x="2564896" y="46119"/>
                  </a:lnTo>
                  <a:lnTo>
                    <a:pt x="2606186" y="72720"/>
                  </a:lnTo>
                  <a:lnTo>
                    <a:pt x="2648154" y="110082"/>
                  </a:lnTo>
                  <a:lnTo>
                    <a:pt x="2681989" y="152920"/>
                  </a:lnTo>
                  <a:lnTo>
                    <a:pt x="2707038" y="200236"/>
                  </a:lnTo>
                  <a:lnTo>
                    <a:pt x="2722645" y="251028"/>
                  </a:lnTo>
                  <a:lnTo>
                    <a:pt x="2771318" y="265969"/>
                  </a:lnTo>
                  <a:lnTo>
                    <a:pt x="2816224" y="286080"/>
                  </a:lnTo>
                  <a:lnTo>
                    <a:pt x="2857047" y="310871"/>
                  </a:lnTo>
                  <a:lnTo>
                    <a:pt x="2893470" y="339848"/>
                  </a:lnTo>
                  <a:lnTo>
                    <a:pt x="2925176" y="372520"/>
                  </a:lnTo>
                  <a:lnTo>
                    <a:pt x="2951849" y="408397"/>
                  </a:lnTo>
                  <a:lnTo>
                    <a:pt x="2973171" y="446985"/>
                  </a:lnTo>
                  <a:lnTo>
                    <a:pt x="2988828" y="487793"/>
                  </a:lnTo>
                  <a:lnTo>
                    <a:pt x="2998501" y="530331"/>
                  </a:lnTo>
                  <a:lnTo>
                    <a:pt x="3001875" y="574105"/>
                  </a:lnTo>
                  <a:lnTo>
                    <a:pt x="2998632" y="618624"/>
                  </a:lnTo>
                  <a:lnTo>
                    <a:pt x="2988456" y="663397"/>
                  </a:lnTo>
                  <a:lnTo>
                    <a:pt x="2971184" y="707593"/>
                  </a:lnTo>
                  <a:lnTo>
                    <a:pt x="3000867" y="745922"/>
                  </a:lnTo>
                  <a:lnTo>
                    <a:pt x="3025233" y="786040"/>
                  </a:lnTo>
                  <a:lnTo>
                    <a:pt x="3044335" y="827584"/>
                  </a:lnTo>
                  <a:lnTo>
                    <a:pt x="3058228" y="870190"/>
                  </a:lnTo>
                  <a:lnTo>
                    <a:pt x="3066966" y="913493"/>
                  </a:lnTo>
                  <a:lnTo>
                    <a:pt x="3070602" y="957129"/>
                  </a:lnTo>
                  <a:lnTo>
                    <a:pt x="3069191" y="1000733"/>
                  </a:lnTo>
                  <a:lnTo>
                    <a:pt x="3062786" y="1043942"/>
                  </a:lnTo>
                  <a:lnTo>
                    <a:pt x="3051441" y="1086392"/>
                  </a:lnTo>
                  <a:lnTo>
                    <a:pt x="3035211" y="1127718"/>
                  </a:lnTo>
                  <a:lnTo>
                    <a:pt x="3014149" y="1167556"/>
                  </a:lnTo>
                  <a:lnTo>
                    <a:pt x="2988310" y="1205543"/>
                  </a:lnTo>
                  <a:lnTo>
                    <a:pt x="2957747" y="1241312"/>
                  </a:lnTo>
                  <a:lnTo>
                    <a:pt x="2922514" y="1274502"/>
                  </a:lnTo>
                  <a:lnTo>
                    <a:pt x="2882665" y="1304747"/>
                  </a:lnTo>
                  <a:lnTo>
                    <a:pt x="2841973" y="1329594"/>
                  </a:lnTo>
                  <a:lnTo>
                    <a:pt x="2798776" y="1350546"/>
                  </a:lnTo>
                  <a:lnTo>
                    <a:pt x="2753433" y="1367456"/>
                  </a:lnTo>
                  <a:lnTo>
                    <a:pt x="2706304" y="1380179"/>
                  </a:lnTo>
                  <a:lnTo>
                    <a:pt x="2657748" y="1388567"/>
                  </a:lnTo>
                  <a:lnTo>
                    <a:pt x="2654143" y="1434145"/>
                  </a:lnTo>
                  <a:lnTo>
                    <a:pt x="2644406" y="1477984"/>
                  </a:lnTo>
                  <a:lnTo>
                    <a:pt x="2628926" y="1519748"/>
                  </a:lnTo>
                  <a:lnTo>
                    <a:pt x="2608092" y="1559098"/>
                  </a:lnTo>
                  <a:lnTo>
                    <a:pt x="2582292" y="1595700"/>
                  </a:lnTo>
                  <a:lnTo>
                    <a:pt x="2551914" y="1629215"/>
                  </a:lnTo>
                  <a:lnTo>
                    <a:pt x="2517347" y="1659307"/>
                  </a:lnTo>
                  <a:lnTo>
                    <a:pt x="2478979" y="1685640"/>
                  </a:lnTo>
                  <a:lnTo>
                    <a:pt x="2437200" y="1707876"/>
                  </a:lnTo>
                  <a:lnTo>
                    <a:pt x="2392396" y="1725679"/>
                  </a:lnTo>
                  <a:lnTo>
                    <a:pt x="2344958" y="1738711"/>
                  </a:lnTo>
                  <a:lnTo>
                    <a:pt x="2295272" y="1746637"/>
                  </a:lnTo>
                  <a:lnTo>
                    <a:pt x="2243728" y="1749120"/>
                  </a:lnTo>
                  <a:lnTo>
                    <a:pt x="2187376" y="1745223"/>
                  </a:lnTo>
                  <a:lnTo>
                    <a:pt x="2132381" y="1734610"/>
                  </a:lnTo>
                  <a:lnTo>
                    <a:pt x="2079529" y="1717473"/>
                  </a:lnTo>
                  <a:lnTo>
                    <a:pt x="2029606" y="1694002"/>
                  </a:lnTo>
                  <a:lnTo>
                    <a:pt x="2013035" y="1735005"/>
                  </a:lnTo>
                  <a:lnTo>
                    <a:pt x="1992288" y="1773577"/>
                  </a:lnTo>
                  <a:lnTo>
                    <a:pt x="1967666" y="1809573"/>
                  </a:lnTo>
                  <a:lnTo>
                    <a:pt x="1939470" y="1842850"/>
                  </a:lnTo>
                  <a:lnTo>
                    <a:pt x="1908000" y="1873265"/>
                  </a:lnTo>
                  <a:lnTo>
                    <a:pt x="1873558" y="1900675"/>
                  </a:lnTo>
                  <a:lnTo>
                    <a:pt x="1836443" y="1924937"/>
                  </a:lnTo>
                  <a:lnTo>
                    <a:pt x="1796958" y="1945906"/>
                  </a:lnTo>
                  <a:lnTo>
                    <a:pt x="1755403" y="1963441"/>
                  </a:lnTo>
                  <a:lnTo>
                    <a:pt x="1712078" y="1977398"/>
                  </a:lnTo>
                  <a:lnTo>
                    <a:pt x="1667284" y="1987633"/>
                  </a:lnTo>
                  <a:lnTo>
                    <a:pt x="1621323" y="1994004"/>
                  </a:lnTo>
                  <a:lnTo>
                    <a:pt x="1574495" y="1996366"/>
                  </a:lnTo>
                  <a:lnTo>
                    <a:pt x="1527101" y="1994578"/>
                  </a:lnTo>
                  <a:lnTo>
                    <a:pt x="1479441" y="1988495"/>
                  </a:lnTo>
                  <a:lnTo>
                    <a:pt x="1431817" y="1977974"/>
                  </a:lnTo>
                  <a:lnTo>
                    <a:pt x="1380010" y="1961088"/>
                  </a:lnTo>
                  <a:lnTo>
                    <a:pt x="1331045" y="1939192"/>
                  </a:lnTo>
                  <a:lnTo>
                    <a:pt x="1285355" y="1912569"/>
                  </a:lnTo>
                  <a:lnTo>
                    <a:pt x="1243368" y="1881501"/>
                  </a:lnTo>
                  <a:lnTo>
                    <a:pt x="1205516" y="1846270"/>
                  </a:lnTo>
                  <a:lnTo>
                    <a:pt x="1172229" y="1807159"/>
                  </a:lnTo>
                  <a:lnTo>
                    <a:pt x="1128315" y="1828288"/>
                  </a:lnTo>
                  <a:lnTo>
                    <a:pt x="1083236" y="1845530"/>
                  </a:lnTo>
                  <a:lnTo>
                    <a:pt x="1037258" y="1858943"/>
                  </a:lnTo>
                  <a:lnTo>
                    <a:pt x="990646" y="1868586"/>
                  </a:lnTo>
                  <a:lnTo>
                    <a:pt x="943666" y="1874518"/>
                  </a:lnTo>
                  <a:lnTo>
                    <a:pt x="896583" y="1876797"/>
                  </a:lnTo>
                  <a:lnTo>
                    <a:pt x="849662" y="1875483"/>
                  </a:lnTo>
                  <a:lnTo>
                    <a:pt x="803168" y="1870634"/>
                  </a:lnTo>
                  <a:lnTo>
                    <a:pt x="757368" y="1862309"/>
                  </a:lnTo>
                  <a:lnTo>
                    <a:pt x="712526" y="1850566"/>
                  </a:lnTo>
                  <a:lnTo>
                    <a:pt x="668908" y="1835465"/>
                  </a:lnTo>
                  <a:lnTo>
                    <a:pt x="626778" y="1817065"/>
                  </a:lnTo>
                  <a:lnTo>
                    <a:pt x="586404" y="1795423"/>
                  </a:lnTo>
                  <a:lnTo>
                    <a:pt x="548049" y="1770600"/>
                  </a:lnTo>
                  <a:lnTo>
                    <a:pt x="511979" y="1742653"/>
                  </a:lnTo>
                  <a:lnTo>
                    <a:pt x="478460" y="1711642"/>
                  </a:lnTo>
                  <a:lnTo>
                    <a:pt x="447757" y="1677625"/>
                  </a:lnTo>
                  <a:lnTo>
                    <a:pt x="420135" y="1640662"/>
                  </a:lnTo>
                  <a:lnTo>
                    <a:pt x="416198" y="1634820"/>
                  </a:lnTo>
                  <a:lnTo>
                    <a:pt x="414293" y="1631899"/>
                  </a:lnTo>
                  <a:lnTo>
                    <a:pt x="363952" y="1633528"/>
                  </a:lnTo>
                  <a:lnTo>
                    <a:pt x="315277" y="1628153"/>
                  </a:lnTo>
                  <a:lnTo>
                    <a:pt x="268977" y="1616267"/>
                  </a:lnTo>
                  <a:lnTo>
                    <a:pt x="225758" y="1598365"/>
                  </a:lnTo>
                  <a:lnTo>
                    <a:pt x="186328" y="1574939"/>
                  </a:lnTo>
                  <a:lnTo>
                    <a:pt x="151394" y="1546485"/>
                  </a:lnTo>
                  <a:lnTo>
                    <a:pt x="121663" y="1513495"/>
                  </a:lnTo>
                  <a:lnTo>
                    <a:pt x="97842" y="1476463"/>
                  </a:lnTo>
                  <a:lnTo>
                    <a:pt x="80638" y="1435883"/>
                  </a:lnTo>
                  <a:lnTo>
                    <a:pt x="70758" y="1392250"/>
                  </a:lnTo>
                  <a:lnTo>
                    <a:pt x="69204" y="1344475"/>
                  </a:lnTo>
                  <a:lnTo>
                    <a:pt x="76946" y="1297695"/>
                  </a:lnTo>
                  <a:lnTo>
                    <a:pt x="93618" y="1252932"/>
                  </a:lnTo>
                  <a:lnTo>
                    <a:pt x="118856" y="1211211"/>
                  </a:lnTo>
                  <a:lnTo>
                    <a:pt x="152292" y="1173556"/>
                  </a:lnTo>
                  <a:lnTo>
                    <a:pt x="111140" y="1147960"/>
                  </a:lnTo>
                  <a:lnTo>
                    <a:pt x="76075" y="1117637"/>
                  </a:lnTo>
                  <a:lnTo>
                    <a:pt x="47324" y="1083363"/>
                  </a:lnTo>
                  <a:lnTo>
                    <a:pt x="25113" y="1045912"/>
                  </a:lnTo>
                  <a:lnTo>
                    <a:pt x="9671" y="1006059"/>
                  </a:lnTo>
                  <a:lnTo>
                    <a:pt x="1224" y="964579"/>
                  </a:lnTo>
                  <a:lnTo>
                    <a:pt x="0" y="922247"/>
                  </a:lnTo>
                  <a:lnTo>
                    <a:pt x="6224" y="879838"/>
                  </a:lnTo>
                  <a:lnTo>
                    <a:pt x="20125" y="838128"/>
                  </a:lnTo>
                  <a:lnTo>
                    <a:pt x="41929" y="797890"/>
                  </a:lnTo>
                  <a:lnTo>
                    <a:pt x="69756" y="762316"/>
                  </a:lnTo>
                  <a:lnTo>
                    <a:pt x="103082" y="731445"/>
                  </a:lnTo>
                  <a:lnTo>
                    <a:pt x="141164" y="705704"/>
                  </a:lnTo>
                  <a:lnTo>
                    <a:pt x="183257" y="685518"/>
                  </a:lnTo>
                  <a:lnTo>
                    <a:pt x="228616" y="671316"/>
                  </a:lnTo>
                  <a:lnTo>
                    <a:pt x="276498" y="663524"/>
                  </a:lnTo>
                  <a:lnTo>
                    <a:pt x="279038" y="6573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4308728" y="3906520"/>
              <a:ext cx="311276" cy="234442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4579619" y="3079877"/>
              <a:ext cx="3265170" cy="1697989"/>
            </a:xfrm>
            <a:custGeom>
              <a:avLst/>
              <a:gdLst/>
              <a:ahLst/>
              <a:cxnLst/>
              <a:rect l="l" t="t" r="r" b="b"/>
              <a:pathLst>
                <a:path w="3265170" h="1697989">
                  <a:moveTo>
                    <a:pt x="332613" y="936879"/>
                  </a:moveTo>
                  <a:lnTo>
                    <a:pt x="326675" y="981129"/>
                  </a:lnTo>
                  <a:lnTo>
                    <a:pt x="309917" y="1020877"/>
                  </a:lnTo>
                  <a:lnTo>
                    <a:pt x="283924" y="1054544"/>
                  </a:lnTo>
                  <a:lnTo>
                    <a:pt x="250279" y="1080548"/>
                  </a:lnTo>
                  <a:lnTo>
                    <a:pt x="210566" y="1097310"/>
                  </a:lnTo>
                  <a:lnTo>
                    <a:pt x="166369" y="1103249"/>
                  </a:lnTo>
                  <a:lnTo>
                    <a:pt x="122119" y="1097310"/>
                  </a:lnTo>
                  <a:lnTo>
                    <a:pt x="82371" y="1080548"/>
                  </a:lnTo>
                  <a:lnTo>
                    <a:pt x="48704" y="1054544"/>
                  </a:lnTo>
                  <a:lnTo>
                    <a:pt x="22700" y="1020877"/>
                  </a:lnTo>
                  <a:lnTo>
                    <a:pt x="5938" y="981129"/>
                  </a:lnTo>
                  <a:lnTo>
                    <a:pt x="0" y="936879"/>
                  </a:lnTo>
                  <a:lnTo>
                    <a:pt x="5938" y="892682"/>
                  </a:lnTo>
                  <a:lnTo>
                    <a:pt x="22700" y="852969"/>
                  </a:lnTo>
                  <a:lnTo>
                    <a:pt x="48704" y="819324"/>
                  </a:lnTo>
                  <a:lnTo>
                    <a:pt x="82371" y="793331"/>
                  </a:lnTo>
                  <a:lnTo>
                    <a:pt x="122119" y="776573"/>
                  </a:lnTo>
                  <a:lnTo>
                    <a:pt x="166369" y="770636"/>
                  </a:lnTo>
                  <a:lnTo>
                    <a:pt x="210566" y="776573"/>
                  </a:lnTo>
                  <a:lnTo>
                    <a:pt x="250279" y="793331"/>
                  </a:lnTo>
                  <a:lnTo>
                    <a:pt x="283924" y="819324"/>
                  </a:lnTo>
                  <a:lnTo>
                    <a:pt x="309917" y="852969"/>
                  </a:lnTo>
                  <a:lnTo>
                    <a:pt x="326675" y="892682"/>
                  </a:lnTo>
                  <a:lnTo>
                    <a:pt x="332613" y="936879"/>
                  </a:lnTo>
                  <a:close/>
                </a:path>
                <a:path w="3265170" h="1697989">
                  <a:moveTo>
                    <a:pt x="630427" y="1101090"/>
                  </a:moveTo>
                  <a:lnTo>
                    <a:pt x="583432" y="1101139"/>
                  </a:lnTo>
                  <a:lnTo>
                    <a:pt x="537257" y="1094914"/>
                  </a:lnTo>
                  <a:lnTo>
                    <a:pt x="492678" y="1082569"/>
                  </a:lnTo>
                  <a:lnTo>
                    <a:pt x="450468" y="1064260"/>
                  </a:lnTo>
                </a:path>
                <a:path w="3265170" h="1697989">
                  <a:moveTo>
                    <a:pt x="789051" y="1503934"/>
                  </a:moveTo>
                  <a:lnTo>
                    <a:pt x="769889" y="1510049"/>
                  </a:lnTo>
                  <a:lnTo>
                    <a:pt x="750347" y="1515046"/>
                  </a:lnTo>
                  <a:lnTo>
                    <a:pt x="730472" y="1518900"/>
                  </a:lnTo>
                  <a:lnTo>
                    <a:pt x="710310" y="1521587"/>
                  </a:lnTo>
                </a:path>
                <a:path w="3265170" h="1697989">
                  <a:moveTo>
                    <a:pt x="1467103" y="1697609"/>
                  </a:moveTo>
                  <a:lnTo>
                    <a:pt x="1453413" y="1678350"/>
                  </a:lnTo>
                  <a:lnTo>
                    <a:pt x="1440926" y="1658508"/>
                  </a:lnTo>
                  <a:lnTo>
                    <a:pt x="1429652" y="1638119"/>
                  </a:lnTo>
                  <a:lnTo>
                    <a:pt x="1419605" y="1617218"/>
                  </a:lnTo>
                </a:path>
                <a:path w="3265170" h="1697989">
                  <a:moveTo>
                    <a:pt x="2343784" y="1497076"/>
                  </a:moveTo>
                  <a:lnTo>
                    <a:pt x="2341024" y="1519475"/>
                  </a:lnTo>
                  <a:lnTo>
                    <a:pt x="2336942" y="1541684"/>
                  </a:lnTo>
                  <a:lnTo>
                    <a:pt x="2331551" y="1563655"/>
                  </a:lnTo>
                  <a:lnTo>
                    <a:pt x="2324861" y="1585341"/>
                  </a:lnTo>
                </a:path>
                <a:path w="3265170" h="1697989">
                  <a:moveTo>
                    <a:pt x="2720212" y="952246"/>
                  </a:moveTo>
                  <a:lnTo>
                    <a:pt x="2765668" y="975091"/>
                  </a:lnTo>
                  <a:lnTo>
                    <a:pt x="2806912" y="1002434"/>
                  </a:lnTo>
                  <a:lnTo>
                    <a:pt x="2843628" y="1033822"/>
                  </a:lnTo>
                  <a:lnTo>
                    <a:pt x="2875500" y="1068803"/>
                  </a:lnTo>
                  <a:lnTo>
                    <a:pt x="2902209" y="1106927"/>
                  </a:lnTo>
                  <a:lnTo>
                    <a:pt x="2923441" y="1147741"/>
                  </a:lnTo>
                  <a:lnTo>
                    <a:pt x="2938877" y="1190794"/>
                  </a:lnTo>
                  <a:lnTo>
                    <a:pt x="2948202" y="1235634"/>
                  </a:lnTo>
                  <a:lnTo>
                    <a:pt x="2951099" y="1281811"/>
                  </a:lnTo>
                </a:path>
                <a:path w="3265170" h="1697989">
                  <a:moveTo>
                    <a:pt x="3264661" y="601091"/>
                  </a:moveTo>
                  <a:lnTo>
                    <a:pt x="3245179" y="635831"/>
                  </a:lnTo>
                  <a:lnTo>
                    <a:pt x="3221386" y="668226"/>
                  </a:lnTo>
                  <a:lnTo>
                    <a:pt x="3193545" y="697978"/>
                  </a:lnTo>
                  <a:lnTo>
                    <a:pt x="3161919" y="724789"/>
                  </a:lnTo>
                </a:path>
                <a:path w="3265170" h="1697989">
                  <a:moveTo>
                    <a:pt x="3018028" y="142621"/>
                  </a:moveTo>
                  <a:lnTo>
                    <a:pt x="3020577" y="157069"/>
                  </a:lnTo>
                  <a:lnTo>
                    <a:pt x="3022330" y="171624"/>
                  </a:lnTo>
                  <a:lnTo>
                    <a:pt x="3023296" y="186251"/>
                  </a:lnTo>
                  <a:lnTo>
                    <a:pt x="3023488" y="200913"/>
                  </a:lnTo>
                </a:path>
                <a:path w="3265170" h="1697989">
                  <a:moveTo>
                    <a:pt x="2361564" y="74422"/>
                  </a:moveTo>
                  <a:lnTo>
                    <a:pt x="2372461" y="54596"/>
                  </a:lnTo>
                  <a:lnTo>
                    <a:pt x="2384917" y="35544"/>
                  </a:lnTo>
                  <a:lnTo>
                    <a:pt x="2398873" y="17325"/>
                  </a:lnTo>
                  <a:lnTo>
                    <a:pt x="2414270" y="0"/>
                  </a:lnTo>
                </a:path>
                <a:path w="3265170" h="1697989">
                  <a:moveTo>
                    <a:pt x="1869058" y="109982"/>
                  </a:moveTo>
                  <a:lnTo>
                    <a:pt x="1873744" y="93440"/>
                  </a:lnTo>
                  <a:lnTo>
                    <a:pt x="1879584" y="77184"/>
                  </a:lnTo>
                  <a:lnTo>
                    <a:pt x="1886543" y="61261"/>
                  </a:lnTo>
                  <a:lnTo>
                    <a:pt x="1894585" y="45720"/>
                  </a:lnTo>
                </a:path>
                <a:path w="3265170" h="1697989">
                  <a:moveTo>
                    <a:pt x="1291081" y="131699"/>
                  </a:moveTo>
                  <a:lnTo>
                    <a:pt x="1315741" y="145407"/>
                  </a:lnTo>
                  <a:lnTo>
                    <a:pt x="1339389" y="160401"/>
                  </a:lnTo>
                  <a:lnTo>
                    <a:pt x="1361965" y="176633"/>
                  </a:lnTo>
                  <a:lnTo>
                    <a:pt x="1383410" y="194056"/>
                  </a:lnTo>
                </a:path>
                <a:path w="3265170" h="1697989">
                  <a:moveTo>
                    <a:pt x="590168" y="621284"/>
                  </a:moveTo>
                  <a:lnTo>
                    <a:pt x="585077" y="605097"/>
                  </a:lnTo>
                  <a:lnTo>
                    <a:pt x="580675" y="588756"/>
                  </a:lnTo>
                  <a:lnTo>
                    <a:pt x="576988" y="572295"/>
                  </a:lnTo>
                  <a:lnTo>
                    <a:pt x="574039" y="555752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7" name="object 77"/>
          <p:cNvSpPr txBox="1"/>
          <p:nvPr/>
        </p:nvSpPr>
        <p:spPr>
          <a:xfrm>
            <a:off x="5340350" y="4051782"/>
            <a:ext cx="1965325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2069" marR="30480" indent="-14604">
              <a:lnSpc>
                <a:spcPct val="142900"/>
              </a:lnSpc>
              <a:spcBef>
                <a:spcPts val="95"/>
              </a:spcBef>
            </a:pPr>
            <a:r>
              <a:rPr dirty="0" sz="1400" spc="-5">
                <a:latin typeface="Arial"/>
                <a:cs typeface="Arial"/>
              </a:rPr>
              <a:t>b’ </a:t>
            </a:r>
            <a:r>
              <a:rPr dirty="0" sz="1400">
                <a:latin typeface="Arial"/>
                <a:cs typeface="Arial"/>
              </a:rPr>
              <a:t>&amp; </a:t>
            </a:r>
            <a:r>
              <a:rPr dirty="0" sz="1400" spc="5">
                <a:latin typeface="Arial"/>
                <a:cs typeface="Arial"/>
              </a:rPr>
              <a:t>b</a:t>
            </a:r>
            <a:r>
              <a:rPr dirty="0" baseline="-21604" sz="1350" spc="7">
                <a:latin typeface="Arial"/>
                <a:cs typeface="Arial"/>
              </a:rPr>
              <a:t>1</a:t>
            </a:r>
            <a:r>
              <a:rPr dirty="0" sz="1400" spc="5">
                <a:latin typeface="Arial"/>
                <a:cs typeface="Arial"/>
              </a:rPr>
              <a:t>’ </a:t>
            </a:r>
            <a:r>
              <a:rPr dirty="0" sz="1400" spc="-5">
                <a:latin typeface="Arial"/>
                <a:cs typeface="Arial"/>
              </a:rPr>
              <a:t>on same locus.  </a:t>
            </a:r>
            <a:r>
              <a:rPr dirty="0" sz="1400">
                <a:latin typeface="Arial"/>
                <a:cs typeface="Arial"/>
              </a:rPr>
              <a:t>b &amp; </a:t>
            </a:r>
            <a:r>
              <a:rPr dirty="0" sz="1400" spc="10">
                <a:latin typeface="Arial"/>
                <a:cs typeface="Arial"/>
              </a:rPr>
              <a:t>b</a:t>
            </a:r>
            <a:r>
              <a:rPr dirty="0" baseline="-21604" sz="1350" spc="15">
                <a:latin typeface="Arial"/>
                <a:cs typeface="Arial"/>
              </a:rPr>
              <a:t>1 </a:t>
            </a:r>
            <a:r>
              <a:rPr dirty="0" sz="1400">
                <a:latin typeface="Arial"/>
                <a:cs typeface="Arial"/>
              </a:rPr>
              <a:t>on </a:t>
            </a:r>
            <a:r>
              <a:rPr dirty="0" sz="1400" spc="-5">
                <a:latin typeface="Arial"/>
                <a:cs typeface="Arial"/>
              </a:rPr>
              <a:t>same</a:t>
            </a:r>
            <a:r>
              <a:rPr dirty="0" sz="1400" spc="-254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locus.</a:t>
            </a:r>
            <a:endParaRPr sz="1400">
              <a:latin typeface="Arial"/>
              <a:cs typeface="Arial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5294503" y="3227958"/>
            <a:ext cx="2194560" cy="83629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965200">
              <a:lnSpc>
                <a:spcPts val="1395"/>
              </a:lnSpc>
              <a:spcBef>
                <a:spcPts val="105"/>
              </a:spcBef>
            </a:pPr>
            <a:r>
              <a:rPr dirty="0" sz="1400" b="1" i="1">
                <a:solidFill>
                  <a:srgbClr val="000099"/>
                </a:solidFill>
                <a:latin typeface="Arial"/>
                <a:cs typeface="Arial"/>
              </a:rPr>
              <a:t>NOTE</a:t>
            </a:r>
            <a:r>
              <a:rPr dirty="0" sz="1400" spc="350" b="1" i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sz="1400" spc="-5" b="1" i="1">
                <a:solidFill>
                  <a:srgbClr val="000099"/>
                </a:solidFill>
                <a:latin typeface="Arial"/>
                <a:cs typeface="Arial"/>
              </a:rPr>
              <a:t>this</a:t>
            </a:r>
            <a:endParaRPr sz="1400">
              <a:latin typeface="Arial"/>
              <a:cs typeface="Arial"/>
            </a:endParaRPr>
          </a:p>
          <a:p>
            <a:pPr marL="50800">
              <a:lnSpc>
                <a:spcPts val="2590"/>
              </a:lnSpc>
              <a:tabLst>
                <a:tab pos="834390" algn="l"/>
              </a:tabLst>
            </a:pPr>
            <a:r>
              <a:rPr dirty="0" baseline="-1157" sz="3600">
                <a:solidFill>
                  <a:srgbClr val="A40020"/>
                </a:solidFill>
                <a:latin typeface="Symbol"/>
                <a:cs typeface="Symbol"/>
              </a:rPr>
              <a:t></a:t>
            </a:r>
            <a:r>
              <a:rPr dirty="0" baseline="-1157" sz="3600" spc="-82">
                <a:solidFill>
                  <a:srgbClr val="A40020"/>
                </a:solidFill>
                <a:latin typeface="Times New Roman"/>
                <a:cs typeface="Times New Roman"/>
              </a:rPr>
              <a:t> </a:t>
            </a:r>
            <a:r>
              <a:rPr dirty="0" baseline="-5952" sz="2100">
                <a:latin typeface="Arial"/>
                <a:cs typeface="Arial"/>
              </a:rPr>
              <a:t>&amp; </a:t>
            </a:r>
            <a:r>
              <a:rPr dirty="0" baseline="-5952" sz="2100" spc="127">
                <a:latin typeface="Arial"/>
                <a:cs typeface="Arial"/>
              </a:rPr>
              <a:t> </a:t>
            </a:r>
            <a:r>
              <a:rPr dirty="0" baseline="-1157" sz="3600">
                <a:solidFill>
                  <a:srgbClr val="CC3300"/>
                </a:solidFill>
                <a:latin typeface="Symbol"/>
                <a:cs typeface="Symbol"/>
              </a:rPr>
              <a:t></a:t>
            </a:r>
            <a:r>
              <a:rPr dirty="0" baseline="-1157" sz="3600">
                <a:solidFill>
                  <a:srgbClr val="CC3300"/>
                </a:solidFill>
                <a:latin typeface="Times New Roman"/>
                <a:cs typeface="Times New Roman"/>
              </a:rPr>
              <a:t>	</a:t>
            </a:r>
            <a:r>
              <a:rPr dirty="0" sz="1400">
                <a:latin typeface="Arial"/>
                <a:cs typeface="Arial"/>
              </a:rPr>
              <a:t>Construct </a:t>
            </a:r>
            <a:r>
              <a:rPr dirty="0" sz="1400" spc="-5">
                <a:latin typeface="Arial"/>
                <a:cs typeface="Arial"/>
              </a:rPr>
              <a:t>with</a:t>
            </a:r>
            <a:r>
              <a:rPr dirty="0" sz="1400" spc="-100">
                <a:latin typeface="Arial"/>
                <a:cs typeface="Arial"/>
              </a:rPr>
              <a:t> </a:t>
            </a:r>
            <a:r>
              <a:rPr dirty="0" sz="1400" spc="-5" b="1" i="1">
                <a:latin typeface="Arial"/>
                <a:cs typeface="Arial"/>
              </a:rPr>
              <a:t>a’</a:t>
            </a:r>
            <a:endParaRPr sz="1400">
              <a:latin typeface="Arial"/>
              <a:cs typeface="Arial"/>
            </a:endParaRPr>
          </a:p>
          <a:p>
            <a:pPr marL="50800">
              <a:lnSpc>
                <a:spcPts val="2390"/>
              </a:lnSpc>
              <a:tabLst>
                <a:tab pos="833755" algn="l"/>
              </a:tabLst>
            </a:pPr>
            <a:r>
              <a:rPr dirty="0" sz="2000" b="1">
                <a:solidFill>
                  <a:srgbClr val="A40020"/>
                </a:solidFill>
                <a:latin typeface="Times New Roman"/>
                <a:cs typeface="Times New Roman"/>
              </a:rPr>
              <a:t>Ø</a:t>
            </a:r>
            <a:r>
              <a:rPr dirty="0" sz="2000" spc="-35" b="1">
                <a:solidFill>
                  <a:srgbClr val="A40020"/>
                </a:solidFill>
                <a:latin typeface="Times New Roman"/>
                <a:cs typeface="Times New Roman"/>
              </a:rPr>
              <a:t> </a:t>
            </a:r>
            <a:r>
              <a:rPr dirty="0" baseline="1984" sz="2100">
                <a:latin typeface="Arial"/>
                <a:cs typeface="Arial"/>
              </a:rPr>
              <a:t>&amp;</a:t>
            </a:r>
            <a:r>
              <a:rPr dirty="0" baseline="1984" sz="2100" spc="375">
                <a:latin typeface="Arial"/>
                <a:cs typeface="Arial"/>
              </a:rPr>
              <a:t> </a:t>
            </a:r>
            <a:r>
              <a:rPr dirty="0" baseline="-5555" sz="3000">
                <a:solidFill>
                  <a:srgbClr val="CC3300"/>
                </a:solidFill>
                <a:latin typeface="Symbol"/>
                <a:cs typeface="Symbol"/>
              </a:rPr>
              <a:t></a:t>
            </a:r>
            <a:r>
              <a:rPr dirty="0" baseline="-5555" sz="3000">
                <a:solidFill>
                  <a:srgbClr val="CC3300"/>
                </a:solidFill>
                <a:latin typeface="Times New Roman"/>
                <a:cs typeface="Times New Roman"/>
              </a:rPr>
              <a:t>	</a:t>
            </a:r>
            <a:r>
              <a:rPr dirty="0" sz="1400">
                <a:latin typeface="Arial"/>
                <a:cs typeface="Arial"/>
              </a:rPr>
              <a:t>Construct </a:t>
            </a:r>
            <a:r>
              <a:rPr dirty="0" sz="1400" spc="-5">
                <a:latin typeface="Arial"/>
                <a:cs typeface="Arial"/>
              </a:rPr>
              <a:t>with</a:t>
            </a:r>
            <a:r>
              <a:rPr dirty="0" sz="1400" spc="-90">
                <a:latin typeface="Arial"/>
                <a:cs typeface="Arial"/>
              </a:rPr>
              <a:t> </a:t>
            </a:r>
            <a:r>
              <a:rPr dirty="0" sz="1400" b="1" i="1">
                <a:latin typeface="Arial"/>
                <a:cs typeface="Arial"/>
              </a:rPr>
              <a:t>a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79" name="object 79"/>
          <p:cNvGrpSpPr/>
          <p:nvPr/>
        </p:nvGrpSpPr>
        <p:grpSpPr>
          <a:xfrm>
            <a:off x="8016875" y="46101"/>
            <a:ext cx="914400" cy="182880"/>
            <a:chOff x="8016875" y="46101"/>
            <a:chExt cx="914400" cy="182880"/>
          </a:xfrm>
        </p:grpSpPr>
        <p:sp>
          <p:nvSpPr>
            <p:cNvPr id="80" name="object 80"/>
            <p:cNvSpPr/>
            <p:nvPr/>
          </p:nvSpPr>
          <p:spPr>
            <a:xfrm>
              <a:off x="8016875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8056753" y="77470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94107" y="25654"/>
                  </a:lnTo>
                  <a:lnTo>
                    <a:pt x="94107" y="8636"/>
                  </a:lnTo>
                  <a:lnTo>
                    <a:pt x="111251" y="8636"/>
                  </a:lnTo>
                  <a:lnTo>
                    <a:pt x="111251" y="42799"/>
                  </a:lnTo>
                  <a:lnTo>
                    <a:pt x="136906" y="68452"/>
                  </a:lnTo>
                  <a:lnTo>
                    <a:pt x="119761" y="68452"/>
                  </a:lnTo>
                  <a:lnTo>
                    <a:pt x="119761" y="136906"/>
                  </a:lnTo>
                  <a:lnTo>
                    <a:pt x="17018" y="136906"/>
                  </a:lnTo>
                  <a:lnTo>
                    <a:pt x="17018" y="68452"/>
                  </a:lnTo>
                  <a:lnTo>
                    <a:pt x="0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94107" y="25654"/>
                  </a:moveTo>
                  <a:lnTo>
                    <a:pt x="111251" y="42799"/>
                  </a:lnTo>
                </a:path>
                <a:path w="137159" h="137160">
                  <a:moveTo>
                    <a:pt x="119761" y="68452"/>
                  </a:moveTo>
                  <a:lnTo>
                    <a:pt x="17018" y="68452"/>
                  </a:lnTo>
                </a:path>
                <a:path w="137159" h="137160">
                  <a:moveTo>
                    <a:pt x="59817" y="136906"/>
                  </a:moveTo>
                  <a:lnTo>
                    <a:pt x="59817" y="102743"/>
                  </a:lnTo>
                  <a:lnTo>
                    <a:pt x="76962" y="102743"/>
                  </a:lnTo>
                  <a:lnTo>
                    <a:pt x="76962" y="13690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8382000" y="46101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68452"/>
                  </a:moveTo>
                  <a:lnTo>
                    <a:pt x="136905" y="0"/>
                  </a:lnTo>
                  <a:lnTo>
                    <a:pt x="136905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8566150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36906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/>
            <p:cNvSpPr/>
            <p:nvPr/>
          </p:nvSpPr>
          <p:spPr>
            <a:xfrm>
              <a:off x="8199501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/>
            <p:cNvSpPr/>
            <p:nvPr/>
          </p:nvSpPr>
          <p:spPr>
            <a:xfrm>
              <a:off x="8256524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0" y="68452"/>
                  </a:moveTo>
                  <a:lnTo>
                    <a:pt x="102616" y="0"/>
                  </a:lnTo>
                  <a:lnTo>
                    <a:pt x="102616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/>
            <p:cNvSpPr/>
            <p:nvPr/>
          </p:nvSpPr>
          <p:spPr>
            <a:xfrm>
              <a:off x="8748776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8771508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102743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02743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96" name="object 96"/>
          <p:cNvGraphicFramePr>
            <a:graphicFrameLocks noGrp="1"/>
          </p:cNvGraphicFramePr>
          <p:nvPr/>
        </p:nvGraphicFramePr>
        <p:xfrm>
          <a:off x="4675251" y="22225"/>
          <a:ext cx="4451350" cy="2832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35020"/>
                <a:gridCol w="202564"/>
                <a:gridCol w="162560"/>
                <a:gridCol w="184150"/>
                <a:gridCol w="182879"/>
                <a:gridCol w="163195"/>
                <a:gridCol w="190500"/>
              </a:tblGrid>
              <a:tr h="200025">
                <a:tc>
                  <a:txBody>
                    <a:bodyPr/>
                    <a:lstStyle/>
                    <a:p>
                      <a:pPr marL="134620">
                        <a:lnSpc>
                          <a:spcPts val="1385"/>
                        </a:lnSpc>
                        <a:spcBef>
                          <a:spcPts val="90"/>
                        </a:spcBef>
                      </a:pPr>
                      <a:r>
                        <a:rPr dirty="0" sz="1400">
                          <a:latin typeface="Arial"/>
                          <a:cs typeface="Arial"/>
                        </a:rPr>
                        <a:t>1)</a:t>
                      </a:r>
                      <a:r>
                        <a:rPr dirty="0" sz="1400" spc="-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15">
                          <a:latin typeface="Arial"/>
                          <a:cs typeface="Arial"/>
                        </a:rPr>
                        <a:t>True</a:t>
                      </a:r>
                      <a:r>
                        <a:rPr dirty="0" sz="1400" spc="-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Length</a:t>
                      </a:r>
                      <a:r>
                        <a:rPr dirty="0" sz="1400" spc="-4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(</a:t>
                      </a:r>
                      <a:r>
                        <a:rPr dirty="0" sz="1400" spc="-3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TL)</a:t>
                      </a:r>
                      <a:r>
                        <a:rPr dirty="0" sz="1400" spc="-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–</a:t>
                      </a:r>
                      <a:r>
                        <a:rPr dirty="0" sz="1400" spc="-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5">
                          <a:solidFill>
                            <a:srgbClr val="CC3300"/>
                          </a:solidFill>
                          <a:latin typeface="Arial"/>
                          <a:cs typeface="Arial"/>
                        </a:rPr>
                        <a:t>a’</a:t>
                      </a:r>
                      <a:r>
                        <a:rPr dirty="0" sz="1400" spc="-55">
                          <a:solidFill>
                            <a:srgbClr val="CC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>
                          <a:solidFill>
                            <a:srgbClr val="CC3300"/>
                          </a:solidFill>
                          <a:latin typeface="Arial"/>
                          <a:cs typeface="Arial"/>
                        </a:rPr>
                        <a:t>b</a:t>
                      </a:r>
                      <a:r>
                        <a:rPr dirty="0" baseline="-21604" sz="1350">
                          <a:solidFill>
                            <a:srgbClr val="CC3300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dirty="0" sz="1400">
                          <a:solidFill>
                            <a:srgbClr val="CC3300"/>
                          </a:solidFill>
                          <a:latin typeface="Arial"/>
                          <a:cs typeface="Arial"/>
                        </a:rPr>
                        <a:t>’</a:t>
                      </a:r>
                      <a:r>
                        <a:rPr dirty="0" sz="1400" spc="-60">
                          <a:solidFill>
                            <a:srgbClr val="CC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&amp;</a:t>
                      </a:r>
                      <a:r>
                        <a:rPr dirty="0" sz="1400" spc="-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>
                          <a:solidFill>
                            <a:srgbClr val="CC330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400" spc="-10">
                          <a:solidFill>
                            <a:srgbClr val="CC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>
                          <a:solidFill>
                            <a:srgbClr val="CC3300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  <a:tr h="2619375">
                <a:tc gridSpan="7">
                  <a:txBody>
                    <a:bodyPr/>
                    <a:lstStyle/>
                    <a:p>
                      <a:pPr marL="340995" indent="-195580">
                        <a:lnSpc>
                          <a:spcPts val="2410"/>
                        </a:lnSpc>
                        <a:buAutoNum type="arabicParenR" startAt="2"/>
                        <a:tabLst>
                          <a:tab pos="341630" algn="l"/>
                          <a:tab pos="2192020" algn="l"/>
                          <a:tab pos="3494404" algn="l"/>
                        </a:tabLst>
                      </a:pPr>
                      <a:r>
                        <a:rPr dirty="0" sz="1400">
                          <a:latin typeface="Arial"/>
                          <a:cs typeface="Arial"/>
                        </a:rPr>
                        <a:t>Angle of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TL with</a:t>
                      </a:r>
                      <a:r>
                        <a:rPr dirty="0" sz="1400" spc="-10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Hp</a:t>
                      </a:r>
                      <a:r>
                        <a:rPr dirty="0" sz="140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-	</a:t>
                      </a:r>
                      <a:r>
                        <a:rPr dirty="0" baseline="-5787" sz="3600">
                          <a:solidFill>
                            <a:srgbClr val="A40020"/>
                          </a:solidFill>
                          <a:latin typeface="Symbol"/>
                          <a:cs typeface="Symbol"/>
                        </a:rPr>
                        <a:t></a:t>
                      </a:r>
                      <a:r>
                        <a:rPr dirty="0" baseline="-5787" sz="3600">
                          <a:solidFill>
                            <a:srgbClr val="A4002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baseline="10683" sz="1950" spc="-15" b="1">
                          <a:latin typeface="Arial"/>
                          <a:cs typeface="Arial"/>
                        </a:rPr>
                        <a:t>Important</a:t>
                      </a:r>
                      <a:endParaRPr baseline="10683" sz="1950">
                        <a:latin typeface="Arial"/>
                        <a:cs typeface="Arial"/>
                      </a:endParaRPr>
                    </a:p>
                    <a:p>
                      <a:pPr marL="329565" indent="-195580">
                        <a:lnSpc>
                          <a:spcPts val="1750"/>
                        </a:lnSpc>
                        <a:buAutoNum type="arabicParenR" startAt="2"/>
                        <a:tabLst>
                          <a:tab pos="330200" algn="l"/>
                          <a:tab pos="2172970" algn="l"/>
                          <a:tab pos="2939415" algn="l"/>
                        </a:tabLst>
                      </a:pPr>
                      <a:r>
                        <a:rPr dirty="0" sz="1400">
                          <a:latin typeface="Arial"/>
                          <a:cs typeface="Arial"/>
                        </a:rPr>
                        <a:t>Angle of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TL with</a:t>
                      </a:r>
                      <a:r>
                        <a:rPr dirty="0" sz="1400" spc="-10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Vp</a:t>
                      </a:r>
                      <a:r>
                        <a:rPr dirty="0" sz="140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–	</a:t>
                      </a:r>
                      <a:r>
                        <a:rPr dirty="0" sz="2000" spc="5" b="1">
                          <a:solidFill>
                            <a:srgbClr val="A40020"/>
                          </a:solidFill>
                          <a:latin typeface="Times New Roman"/>
                          <a:cs typeface="Times New Roman"/>
                        </a:rPr>
                        <a:t>Ø	</a:t>
                      </a:r>
                      <a:r>
                        <a:rPr dirty="0" baseline="38461" sz="1950" spc="-7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TEN </a:t>
                      </a:r>
                      <a:r>
                        <a:rPr dirty="0" baseline="38461" sz="1950" spc="-15" b="1">
                          <a:latin typeface="Arial"/>
                          <a:cs typeface="Arial"/>
                        </a:rPr>
                        <a:t>parameters</a:t>
                      </a:r>
                      <a:endParaRPr baseline="38461" sz="1950">
                        <a:latin typeface="Arial"/>
                        <a:cs typeface="Arial"/>
                      </a:endParaRPr>
                    </a:p>
                    <a:p>
                      <a:pPr marL="2774950">
                        <a:lnSpc>
                          <a:spcPts val="500"/>
                        </a:lnSpc>
                      </a:pPr>
                      <a:r>
                        <a:rPr dirty="0" sz="1300" spc="-5" b="1">
                          <a:latin typeface="Arial"/>
                          <a:cs typeface="Arial"/>
                        </a:rPr>
                        <a:t>to be</a:t>
                      </a:r>
                      <a:r>
                        <a:rPr dirty="0" sz="130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300" spc="-5" b="1">
                          <a:latin typeface="Arial"/>
                          <a:cs typeface="Arial"/>
                        </a:rPr>
                        <a:t>remembered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marL="329565" indent="-195580">
                        <a:lnSpc>
                          <a:spcPts val="2230"/>
                        </a:lnSpc>
                        <a:buAutoNum type="arabicParenR" startAt="4"/>
                        <a:tabLst>
                          <a:tab pos="330200" algn="l"/>
                          <a:tab pos="2149475" algn="l"/>
                          <a:tab pos="3065780" algn="l"/>
                        </a:tabLst>
                      </a:pPr>
                      <a:r>
                        <a:rPr dirty="0" sz="1400">
                          <a:latin typeface="Arial"/>
                          <a:cs typeface="Arial"/>
                        </a:rPr>
                        <a:t>Angle of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FV with</a:t>
                      </a:r>
                      <a:r>
                        <a:rPr dirty="0" sz="1400" spc="-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10">
                          <a:latin typeface="Arial"/>
                          <a:cs typeface="Arial"/>
                        </a:rPr>
                        <a:t>xy</a:t>
                      </a:r>
                      <a:r>
                        <a:rPr dirty="0" sz="1400" spc="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–	</a:t>
                      </a:r>
                      <a:r>
                        <a:rPr dirty="0" baseline="-3472" sz="3600">
                          <a:solidFill>
                            <a:srgbClr val="CC3300"/>
                          </a:solidFill>
                          <a:latin typeface="Symbol"/>
                          <a:cs typeface="Symbol"/>
                        </a:rPr>
                        <a:t></a:t>
                      </a:r>
                      <a:r>
                        <a:rPr dirty="0" baseline="-3472" sz="3600">
                          <a:solidFill>
                            <a:srgbClr val="CC330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baseline="2136" sz="1950" b="1">
                          <a:latin typeface="Arial"/>
                          <a:cs typeface="Arial"/>
                        </a:rPr>
                        <a:t>with</a:t>
                      </a:r>
                      <a:r>
                        <a:rPr dirty="0" baseline="2136" sz="1950" spc="-37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baseline="2136" sz="1950" spc="-7" b="1">
                          <a:latin typeface="Arial"/>
                          <a:cs typeface="Arial"/>
                        </a:rPr>
                        <a:t>Notations</a:t>
                      </a:r>
                      <a:endParaRPr baseline="2136" sz="1950">
                        <a:latin typeface="Arial"/>
                        <a:cs typeface="Arial"/>
                      </a:endParaRPr>
                    </a:p>
                    <a:p>
                      <a:pPr marL="329565" indent="-195580">
                        <a:lnSpc>
                          <a:spcPts val="2280"/>
                        </a:lnSpc>
                        <a:buAutoNum type="arabicParenR" startAt="4"/>
                        <a:tabLst>
                          <a:tab pos="330200" algn="l"/>
                          <a:tab pos="2178050" algn="l"/>
                          <a:tab pos="2837180" algn="l"/>
                        </a:tabLst>
                      </a:pPr>
                      <a:r>
                        <a:rPr dirty="0" sz="1400">
                          <a:latin typeface="Arial"/>
                          <a:cs typeface="Arial"/>
                        </a:rPr>
                        <a:t>Angle of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TV with</a:t>
                      </a:r>
                      <a:r>
                        <a:rPr dirty="0" sz="1400" spc="-4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10">
                          <a:latin typeface="Arial"/>
                          <a:cs typeface="Arial"/>
                        </a:rPr>
                        <a:t>xy</a:t>
                      </a:r>
                      <a:r>
                        <a:rPr dirty="0" sz="1400" spc="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–	</a:t>
                      </a:r>
                      <a:r>
                        <a:rPr dirty="0" baseline="-6944" sz="3000">
                          <a:solidFill>
                            <a:srgbClr val="CC3300"/>
                          </a:solidFill>
                          <a:latin typeface="Symbol"/>
                          <a:cs typeface="Symbol"/>
                        </a:rPr>
                        <a:t></a:t>
                      </a:r>
                      <a:r>
                        <a:rPr dirty="0" baseline="-6944" sz="3000">
                          <a:solidFill>
                            <a:srgbClr val="CC330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baseline="29914" sz="1950" spc="-7" b="1">
                          <a:latin typeface="Arial"/>
                          <a:cs typeface="Arial"/>
                        </a:rPr>
                        <a:t>used here</a:t>
                      </a:r>
                      <a:r>
                        <a:rPr dirty="0" baseline="29914" sz="1950" b="1">
                          <a:latin typeface="Arial"/>
                          <a:cs typeface="Arial"/>
                        </a:rPr>
                        <a:t> onward</a:t>
                      </a:r>
                      <a:endParaRPr baseline="29914" sz="1950">
                        <a:latin typeface="Arial"/>
                        <a:cs typeface="Arial"/>
                      </a:endParaRPr>
                    </a:p>
                    <a:p>
                      <a:pPr marL="338455" indent="-204470">
                        <a:lnSpc>
                          <a:spcPct val="100000"/>
                        </a:lnSpc>
                        <a:spcBef>
                          <a:spcPts val="445"/>
                        </a:spcBef>
                        <a:buAutoNum type="arabicParenR" startAt="4"/>
                        <a:tabLst>
                          <a:tab pos="339090" algn="l"/>
                        </a:tabLst>
                      </a:pPr>
                      <a:r>
                        <a:rPr dirty="0" sz="1400" spc="-40">
                          <a:latin typeface="Arial"/>
                          <a:cs typeface="Arial"/>
                        </a:rPr>
                        <a:t>LTV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(length of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FV)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– Component</a:t>
                      </a:r>
                      <a:r>
                        <a:rPr dirty="0" sz="1400" spc="-7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5" b="1">
                          <a:solidFill>
                            <a:srgbClr val="CC3300"/>
                          </a:solidFill>
                          <a:latin typeface="Arial"/>
                          <a:cs typeface="Arial"/>
                        </a:rPr>
                        <a:t>(a-1)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338455" indent="-204470">
                        <a:lnSpc>
                          <a:spcPct val="100000"/>
                        </a:lnSpc>
                        <a:spcBef>
                          <a:spcPts val="560"/>
                        </a:spcBef>
                        <a:buAutoNum type="arabicParenR" startAt="4"/>
                        <a:tabLst>
                          <a:tab pos="339090" algn="l"/>
                        </a:tabLst>
                      </a:pPr>
                      <a:r>
                        <a:rPr dirty="0" sz="1400" spc="-5">
                          <a:latin typeface="Arial"/>
                          <a:cs typeface="Arial"/>
                        </a:rPr>
                        <a:t>LFV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(length of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TV)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– Component</a:t>
                      </a:r>
                      <a:r>
                        <a:rPr dirty="0" sz="1400" spc="-13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220" b="1">
                          <a:solidFill>
                            <a:srgbClr val="CC3300"/>
                          </a:solidFill>
                          <a:latin typeface="Arial"/>
                          <a:cs typeface="Arial"/>
                        </a:rPr>
                        <a:t>(a‟-1‟)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338455" indent="-204470">
                        <a:lnSpc>
                          <a:spcPct val="100000"/>
                        </a:lnSpc>
                        <a:spcBef>
                          <a:spcPts val="560"/>
                        </a:spcBef>
                        <a:buAutoNum type="arabicParenR" startAt="4"/>
                        <a:tabLst>
                          <a:tab pos="339090" algn="l"/>
                        </a:tabLst>
                      </a:pPr>
                      <a:r>
                        <a:rPr dirty="0" sz="1400">
                          <a:latin typeface="Arial"/>
                          <a:cs typeface="Arial"/>
                        </a:rPr>
                        <a:t>Position of A- </a:t>
                      </a:r>
                      <a:r>
                        <a:rPr dirty="0" sz="1400" spc="-5" b="1">
                          <a:solidFill>
                            <a:srgbClr val="CC3300"/>
                          </a:solidFill>
                          <a:latin typeface="Arial"/>
                          <a:cs typeface="Arial"/>
                        </a:rPr>
                        <a:t>Distances of </a:t>
                      </a:r>
                      <a:r>
                        <a:rPr dirty="0" sz="1400" b="1">
                          <a:solidFill>
                            <a:srgbClr val="CC3300"/>
                          </a:solidFill>
                          <a:latin typeface="Arial"/>
                          <a:cs typeface="Arial"/>
                        </a:rPr>
                        <a:t>a &amp; </a:t>
                      </a:r>
                      <a:r>
                        <a:rPr dirty="0" sz="1400" spc="-395" b="1">
                          <a:solidFill>
                            <a:srgbClr val="CC3300"/>
                          </a:solidFill>
                          <a:latin typeface="Arial"/>
                          <a:cs typeface="Arial"/>
                        </a:rPr>
                        <a:t>a‟</a:t>
                      </a:r>
                      <a:r>
                        <a:rPr dirty="0" sz="1400" spc="-90" b="1">
                          <a:solidFill>
                            <a:srgbClr val="CC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5" b="1">
                          <a:solidFill>
                            <a:srgbClr val="CC3300"/>
                          </a:solidFill>
                          <a:latin typeface="Arial"/>
                          <a:cs typeface="Arial"/>
                        </a:rPr>
                        <a:t>from</a:t>
                      </a:r>
                      <a:r>
                        <a:rPr dirty="0" sz="1400" spc="-215" b="1">
                          <a:solidFill>
                            <a:srgbClr val="CC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5" b="1">
                          <a:solidFill>
                            <a:srgbClr val="CC3300"/>
                          </a:solidFill>
                          <a:latin typeface="Arial"/>
                          <a:cs typeface="Arial"/>
                        </a:rPr>
                        <a:t>xy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338455" indent="-204470">
                        <a:lnSpc>
                          <a:spcPct val="100000"/>
                        </a:lnSpc>
                        <a:spcBef>
                          <a:spcPts val="565"/>
                        </a:spcBef>
                        <a:buAutoNum type="arabicParenR" startAt="4"/>
                        <a:tabLst>
                          <a:tab pos="339090" algn="l"/>
                        </a:tabLst>
                      </a:pPr>
                      <a:r>
                        <a:rPr dirty="0" sz="1400">
                          <a:latin typeface="Arial"/>
                          <a:cs typeface="Arial"/>
                        </a:rPr>
                        <a:t>Position of B- </a:t>
                      </a:r>
                      <a:r>
                        <a:rPr dirty="0" sz="1400" spc="-5" b="1">
                          <a:solidFill>
                            <a:srgbClr val="CC3300"/>
                          </a:solidFill>
                          <a:latin typeface="Arial"/>
                          <a:cs typeface="Arial"/>
                        </a:rPr>
                        <a:t>Distances of </a:t>
                      </a:r>
                      <a:r>
                        <a:rPr dirty="0" sz="1400" b="1">
                          <a:solidFill>
                            <a:srgbClr val="CC3300"/>
                          </a:solidFill>
                          <a:latin typeface="Arial"/>
                          <a:cs typeface="Arial"/>
                        </a:rPr>
                        <a:t>b &amp; </a:t>
                      </a:r>
                      <a:r>
                        <a:rPr dirty="0" sz="1400" spc="-445" b="1">
                          <a:solidFill>
                            <a:srgbClr val="CC3300"/>
                          </a:solidFill>
                          <a:latin typeface="Arial"/>
                          <a:cs typeface="Arial"/>
                        </a:rPr>
                        <a:t>b‟</a:t>
                      </a:r>
                      <a:r>
                        <a:rPr dirty="0" sz="1400" spc="-90" b="1">
                          <a:solidFill>
                            <a:srgbClr val="CC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5" b="1">
                          <a:solidFill>
                            <a:srgbClr val="CC3300"/>
                          </a:solidFill>
                          <a:latin typeface="Arial"/>
                          <a:cs typeface="Arial"/>
                        </a:rPr>
                        <a:t>from</a:t>
                      </a:r>
                      <a:r>
                        <a:rPr dirty="0" sz="1400" spc="-140" b="1">
                          <a:solidFill>
                            <a:srgbClr val="CC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5" b="1">
                          <a:solidFill>
                            <a:srgbClr val="CC3300"/>
                          </a:solidFill>
                          <a:latin typeface="Arial"/>
                          <a:cs typeface="Arial"/>
                        </a:rPr>
                        <a:t>xy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438150" indent="-304165">
                        <a:lnSpc>
                          <a:spcPct val="100000"/>
                        </a:lnSpc>
                        <a:spcBef>
                          <a:spcPts val="560"/>
                        </a:spcBef>
                        <a:buAutoNum type="arabicParenR" startAt="4"/>
                        <a:tabLst>
                          <a:tab pos="438784" algn="l"/>
                        </a:tabLst>
                      </a:pPr>
                      <a:r>
                        <a:rPr dirty="0" sz="1400">
                          <a:latin typeface="Arial"/>
                          <a:cs typeface="Arial"/>
                        </a:rPr>
                        <a:t>Distance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between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End</a:t>
                      </a:r>
                      <a:r>
                        <a:rPr dirty="0" sz="1400" spc="-7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Projectors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97221" y="2577592"/>
            <a:ext cx="382905" cy="630555"/>
            <a:chOff x="5197221" y="2577592"/>
            <a:chExt cx="382905" cy="630555"/>
          </a:xfrm>
        </p:grpSpPr>
        <p:sp>
          <p:nvSpPr>
            <p:cNvPr id="3" name="object 3"/>
            <p:cNvSpPr/>
            <p:nvPr/>
          </p:nvSpPr>
          <p:spPr>
            <a:xfrm>
              <a:off x="5330705" y="2655570"/>
              <a:ext cx="243204" cy="375920"/>
            </a:xfrm>
            <a:custGeom>
              <a:avLst/>
              <a:gdLst/>
              <a:ahLst/>
              <a:cxnLst/>
              <a:rect l="l" t="t" r="r" b="b"/>
              <a:pathLst>
                <a:path w="243204" h="375919">
                  <a:moveTo>
                    <a:pt x="8628" y="215010"/>
                  </a:moveTo>
                  <a:lnTo>
                    <a:pt x="0" y="154306"/>
                  </a:lnTo>
                  <a:lnTo>
                    <a:pt x="3544" y="98910"/>
                  </a:lnTo>
                  <a:lnTo>
                    <a:pt x="18147" y="52366"/>
                  </a:lnTo>
                  <a:lnTo>
                    <a:pt x="42693" y="18215"/>
                  </a:lnTo>
                  <a:lnTo>
                    <a:pt x="76065" y="0"/>
                  </a:lnTo>
                  <a:lnTo>
                    <a:pt x="114054" y="929"/>
                  </a:lnTo>
                  <a:lnTo>
                    <a:pt x="151463" y="20086"/>
                  </a:lnTo>
                  <a:lnTo>
                    <a:pt x="185702" y="54818"/>
                  </a:lnTo>
                  <a:lnTo>
                    <a:pt x="214180" y="102473"/>
                  </a:lnTo>
                  <a:lnTo>
                    <a:pt x="234307" y="160400"/>
                  </a:lnTo>
                  <a:lnTo>
                    <a:pt x="242875" y="221166"/>
                  </a:lnTo>
                  <a:lnTo>
                    <a:pt x="239300" y="276592"/>
                  </a:lnTo>
                  <a:lnTo>
                    <a:pt x="224697" y="323136"/>
                  </a:lnTo>
                  <a:lnTo>
                    <a:pt x="200182" y="357257"/>
                  </a:lnTo>
                  <a:lnTo>
                    <a:pt x="166870" y="375412"/>
                  </a:lnTo>
                  <a:lnTo>
                    <a:pt x="128870" y="374559"/>
                  </a:lnTo>
                  <a:lnTo>
                    <a:pt x="91436" y="355389"/>
                  </a:lnTo>
                  <a:lnTo>
                    <a:pt x="57179" y="320656"/>
                  </a:lnTo>
                  <a:lnTo>
                    <a:pt x="28707" y="272988"/>
                  </a:lnTo>
                  <a:lnTo>
                    <a:pt x="8628" y="21501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5203571" y="2583942"/>
              <a:ext cx="361950" cy="617855"/>
            </a:xfrm>
            <a:custGeom>
              <a:avLst/>
              <a:gdLst/>
              <a:ahLst/>
              <a:cxnLst/>
              <a:rect l="l" t="t" r="r" b="b"/>
              <a:pathLst>
                <a:path w="361950" h="617855">
                  <a:moveTo>
                    <a:pt x="225678" y="0"/>
                  </a:moveTo>
                  <a:lnTo>
                    <a:pt x="0" y="54483"/>
                  </a:lnTo>
                  <a:lnTo>
                    <a:pt x="136143" y="617728"/>
                  </a:lnTo>
                  <a:lnTo>
                    <a:pt x="361823" y="563118"/>
                  </a:lnTo>
                  <a:lnTo>
                    <a:pt x="2256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203571" y="2583942"/>
              <a:ext cx="361950" cy="617855"/>
            </a:xfrm>
            <a:custGeom>
              <a:avLst/>
              <a:gdLst/>
              <a:ahLst/>
              <a:cxnLst/>
              <a:rect l="l" t="t" r="r" b="b"/>
              <a:pathLst>
                <a:path w="361950" h="617855">
                  <a:moveTo>
                    <a:pt x="0" y="54483"/>
                  </a:moveTo>
                  <a:lnTo>
                    <a:pt x="225678" y="0"/>
                  </a:lnTo>
                  <a:lnTo>
                    <a:pt x="361823" y="563118"/>
                  </a:lnTo>
                  <a:lnTo>
                    <a:pt x="136143" y="617728"/>
                  </a:lnTo>
                  <a:lnTo>
                    <a:pt x="0" y="54483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4739259" y="3861434"/>
            <a:ext cx="441325" cy="624205"/>
            <a:chOff x="4739259" y="3861434"/>
            <a:chExt cx="441325" cy="624205"/>
          </a:xfrm>
        </p:grpSpPr>
        <p:sp>
          <p:nvSpPr>
            <p:cNvPr id="7" name="object 7"/>
            <p:cNvSpPr/>
            <p:nvPr/>
          </p:nvSpPr>
          <p:spPr>
            <a:xfrm>
              <a:off x="4912421" y="3991117"/>
              <a:ext cx="262255" cy="366395"/>
            </a:xfrm>
            <a:custGeom>
              <a:avLst/>
              <a:gdLst/>
              <a:ahLst/>
              <a:cxnLst/>
              <a:rect l="l" t="t" r="r" b="b"/>
              <a:pathLst>
                <a:path w="262254" h="366395">
                  <a:moveTo>
                    <a:pt x="24069" y="137525"/>
                  </a:moveTo>
                  <a:lnTo>
                    <a:pt x="53423" y="83713"/>
                  </a:lnTo>
                  <a:lnTo>
                    <a:pt x="89342" y="41391"/>
                  </a:lnTo>
                  <a:lnTo>
                    <a:pt x="128822" y="12755"/>
                  </a:lnTo>
                  <a:lnTo>
                    <a:pt x="168857" y="0"/>
                  </a:lnTo>
                  <a:lnTo>
                    <a:pt x="206441" y="5318"/>
                  </a:lnTo>
                  <a:lnTo>
                    <a:pt x="236378" y="28756"/>
                  </a:lnTo>
                  <a:lnTo>
                    <a:pt x="254983" y="66453"/>
                  </a:lnTo>
                  <a:lnTo>
                    <a:pt x="261743" y="114745"/>
                  </a:lnTo>
                  <a:lnTo>
                    <a:pt x="256147" y="169967"/>
                  </a:lnTo>
                  <a:lnTo>
                    <a:pt x="237683" y="228457"/>
                  </a:lnTo>
                  <a:lnTo>
                    <a:pt x="208327" y="282319"/>
                  </a:lnTo>
                  <a:lnTo>
                    <a:pt x="172400" y="324654"/>
                  </a:lnTo>
                  <a:lnTo>
                    <a:pt x="132901" y="353291"/>
                  </a:lnTo>
                  <a:lnTo>
                    <a:pt x="92829" y="366060"/>
                  </a:lnTo>
                  <a:lnTo>
                    <a:pt x="55184" y="360791"/>
                  </a:lnTo>
                  <a:lnTo>
                    <a:pt x="25308" y="337340"/>
                  </a:lnTo>
                  <a:lnTo>
                    <a:pt x="6741" y="299612"/>
                  </a:lnTo>
                  <a:lnTo>
                    <a:pt x="0" y="251283"/>
                  </a:lnTo>
                  <a:lnTo>
                    <a:pt x="5603" y="196029"/>
                  </a:lnTo>
                  <a:lnTo>
                    <a:pt x="24069" y="13752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739259" y="3861434"/>
              <a:ext cx="440690" cy="624205"/>
            </a:xfrm>
            <a:custGeom>
              <a:avLst/>
              <a:gdLst/>
              <a:ahLst/>
              <a:cxnLst/>
              <a:rect l="l" t="t" r="r" b="b"/>
              <a:pathLst>
                <a:path w="440689" h="624204">
                  <a:moveTo>
                    <a:pt x="226821" y="0"/>
                  </a:moveTo>
                  <a:lnTo>
                    <a:pt x="0" y="533145"/>
                  </a:lnTo>
                  <a:lnTo>
                    <a:pt x="213613" y="624077"/>
                  </a:lnTo>
                  <a:lnTo>
                    <a:pt x="440436" y="90931"/>
                  </a:lnTo>
                  <a:lnTo>
                    <a:pt x="2268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/>
          <p:cNvGrpSpPr/>
          <p:nvPr/>
        </p:nvGrpSpPr>
        <p:grpSpPr>
          <a:xfrm>
            <a:off x="4108450" y="1993900"/>
            <a:ext cx="4203700" cy="2892425"/>
            <a:chOff x="4108450" y="1993900"/>
            <a:chExt cx="4203700" cy="2892425"/>
          </a:xfrm>
        </p:grpSpPr>
        <p:sp>
          <p:nvSpPr>
            <p:cNvPr id="10" name="object 10"/>
            <p:cNvSpPr/>
            <p:nvPr/>
          </p:nvSpPr>
          <p:spPr>
            <a:xfrm>
              <a:off x="4114800" y="3565525"/>
              <a:ext cx="4191000" cy="0"/>
            </a:xfrm>
            <a:custGeom>
              <a:avLst/>
              <a:gdLst/>
              <a:ahLst/>
              <a:cxnLst/>
              <a:rect l="l" t="t" r="r" b="b"/>
              <a:pathLst>
                <a:path w="4191000" h="0">
                  <a:moveTo>
                    <a:pt x="0" y="0"/>
                  </a:moveTo>
                  <a:lnTo>
                    <a:pt x="41910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4495800" y="2000250"/>
              <a:ext cx="0" cy="2879725"/>
            </a:xfrm>
            <a:custGeom>
              <a:avLst/>
              <a:gdLst/>
              <a:ahLst/>
              <a:cxnLst/>
              <a:rect l="l" t="t" r="r" b="b"/>
              <a:pathLst>
                <a:path w="0" h="2879725">
                  <a:moveTo>
                    <a:pt x="0" y="0"/>
                  </a:moveTo>
                  <a:lnTo>
                    <a:pt x="0" y="2879725"/>
                  </a:lnTo>
                </a:path>
              </a:pathLst>
            </a:custGeom>
            <a:ln w="12700">
              <a:solidFill>
                <a:srgbClr val="FF006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4465700" y="2933700"/>
              <a:ext cx="88900" cy="7467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4194175" y="2991739"/>
            <a:ext cx="2628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Times New Roman"/>
                <a:cs typeface="Times New Roman"/>
              </a:rPr>
              <a:t>a’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495800" y="1562100"/>
            <a:ext cx="2743200" cy="1440180"/>
          </a:xfrm>
          <a:custGeom>
            <a:avLst/>
            <a:gdLst/>
            <a:ahLst/>
            <a:cxnLst/>
            <a:rect l="l" t="t" r="r" b="b"/>
            <a:pathLst>
              <a:path w="2743200" h="1440180">
                <a:moveTo>
                  <a:pt x="0" y="1439799"/>
                </a:moveTo>
                <a:lnTo>
                  <a:pt x="2743200" y="0"/>
                </a:lnTo>
              </a:path>
            </a:pathLst>
          </a:custGeom>
          <a:ln w="28575">
            <a:solidFill>
              <a:srgbClr val="3333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7090029" y="1092453"/>
            <a:ext cx="2800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Times New Roman"/>
                <a:cs typeface="Times New Roman"/>
              </a:rPr>
              <a:t>b’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470400" y="1393825"/>
            <a:ext cx="4375150" cy="4658360"/>
            <a:chOff x="4470400" y="1393825"/>
            <a:chExt cx="4375150" cy="4658360"/>
          </a:xfrm>
        </p:grpSpPr>
        <p:sp>
          <p:nvSpPr>
            <p:cNvPr id="17" name="object 17"/>
            <p:cNvSpPr/>
            <p:nvPr/>
          </p:nvSpPr>
          <p:spPr>
            <a:xfrm>
              <a:off x="7200900" y="1393825"/>
              <a:ext cx="76200" cy="4629150"/>
            </a:xfrm>
            <a:custGeom>
              <a:avLst/>
              <a:gdLst/>
              <a:ahLst/>
              <a:cxnLst/>
              <a:rect l="l" t="t" r="r" b="b"/>
              <a:pathLst>
                <a:path w="76200" h="4629150">
                  <a:moveTo>
                    <a:pt x="31750" y="4552950"/>
                  </a:moveTo>
                  <a:lnTo>
                    <a:pt x="0" y="4552950"/>
                  </a:lnTo>
                  <a:lnTo>
                    <a:pt x="38100" y="4629150"/>
                  </a:lnTo>
                  <a:lnTo>
                    <a:pt x="69843" y="4565662"/>
                  </a:lnTo>
                  <a:lnTo>
                    <a:pt x="31750" y="4565662"/>
                  </a:lnTo>
                  <a:lnTo>
                    <a:pt x="31750" y="4552950"/>
                  </a:lnTo>
                  <a:close/>
                </a:path>
                <a:path w="76200" h="4629150">
                  <a:moveTo>
                    <a:pt x="44450" y="0"/>
                  </a:moveTo>
                  <a:lnTo>
                    <a:pt x="31750" y="0"/>
                  </a:lnTo>
                  <a:lnTo>
                    <a:pt x="31750" y="4565662"/>
                  </a:lnTo>
                  <a:lnTo>
                    <a:pt x="44450" y="4565662"/>
                  </a:lnTo>
                  <a:lnTo>
                    <a:pt x="44450" y="0"/>
                  </a:lnTo>
                  <a:close/>
                </a:path>
                <a:path w="76200" h="4629150">
                  <a:moveTo>
                    <a:pt x="76200" y="4552950"/>
                  </a:moveTo>
                  <a:lnTo>
                    <a:pt x="44450" y="4552950"/>
                  </a:lnTo>
                  <a:lnTo>
                    <a:pt x="44450" y="4565662"/>
                  </a:lnTo>
                  <a:lnTo>
                    <a:pt x="69843" y="4565662"/>
                  </a:lnTo>
                  <a:lnTo>
                    <a:pt x="76200" y="4552950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7253604" y="1577594"/>
              <a:ext cx="674370" cy="1412875"/>
            </a:xfrm>
            <a:custGeom>
              <a:avLst/>
              <a:gdLst/>
              <a:ahLst/>
              <a:cxnLst/>
              <a:rect l="l" t="t" r="r" b="b"/>
              <a:pathLst>
                <a:path w="674370" h="1412875">
                  <a:moveTo>
                    <a:pt x="68350" y="34138"/>
                  </a:moveTo>
                  <a:lnTo>
                    <a:pt x="61770" y="45027"/>
                  </a:lnTo>
                  <a:lnTo>
                    <a:pt x="79883" y="56387"/>
                  </a:lnTo>
                  <a:lnTo>
                    <a:pt x="119506" y="84327"/>
                  </a:lnTo>
                  <a:lnTo>
                    <a:pt x="157988" y="113791"/>
                  </a:lnTo>
                  <a:lnTo>
                    <a:pt x="195199" y="145033"/>
                  </a:lnTo>
                  <a:lnTo>
                    <a:pt x="231013" y="177800"/>
                  </a:lnTo>
                  <a:lnTo>
                    <a:pt x="265811" y="212089"/>
                  </a:lnTo>
                  <a:lnTo>
                    <a:pt x="299212" y="247776"/>
                  </a:lnTo>
                  <a:lnTo>
                    <a:pt x="331343" y="284860"/>
                  </a:lnTo>
                  <a:lnTo>
                    <a:pt x="362203" y="323468"/>
                  </a:lnTo>
                  <a:lnTo>
                    <a:pt x="391541" y="363219"/>
                  </a:lnTo>
                  <a:lnTo>
                    <a:pt x="419608" y="404367"/>
                  </a:lnTo>
                  <a:lnTo>
                    <a:pt x="446277" y="446658"/>
                  </a:lnTo>
                  <a:lnTo>
                    <a:pt x="471424" y="490092"/>
                  </a:lnTo>
                  <a:lnTo>
                    <a:pt x="495173" y="534542"/>
                  </a:lnTo>
                  <a:lnTo>
                    <a:pt x="517525" y="580135"/>
                  </a:lnTo>
                  <a:lnTo>
                    <a:pt x="538226" y="626744"/>
                  </a:lnTo>
                  <a:lnTo>
                    <a:pt x="557529" y="674369"/>
                  </a:lnTo>
                  <a:lnTo>
                    <a:pt x="575183" y="722756"/>
                  </a:lnTo>
                  <a:lnTo>
                    <a:pt x="591185" y="772159"/>
                  </a:lnTo>
                  <a:lnTo>
                    <a:pt x="605790" y="822197"/>
                  </a:lnTo>
                  <a:lnTo>
                    <a:pt x="618490" y="872997"/>
                  </a:lnTo>
                  <a:lnTo>
                    <a:pt x="629793" y="924559"/>
                  </a:lnTo>
                  <a:lnTo>
                    <a:pt x="639318" y="976883"/>
                  </a:lnTo>
                  <a:lnTo>
                    <a:pt x="647192" y="1029588"/>
                  </a:lnTo>
                  <a:lnTo>
                    <a:pt x="653288" y="1082928"/>
                  </a:lnTo>
                  <a:lnTo>
                    <a:pt x="657733" y="1136777"/>
                  </a:lnTo>
                  <a:lnTo>
                    <a:pt x="660273" y="1191005"/>
                  </a:lnTo>
                  <a:lnTo>
                    <a:pt x="661162" y="1245742"/>
                  </a:lnTo>
                  <a:lnTo>
                    <a:pt x="660006" y="1300988"/>
                  </a:lnTo>
                  <a:lnTo>
                    <a:pt x="657351" y="1355978"/>
                  </a:lnTo>
                  <a:lnTo>
                    <a:pt x="652526" y="1411604"/>
                  </a:lnTo>
                  <a:lnTo>
                    <a:pt x="665226" y="1412620"/>
                  </a:lnTo>
                  <a:lnTo>
                    <a:pt x="670051" y="1356614"/>
                  </a:lnTo>
                  <a:lnTo>
                    <a:pt x="672724" y="1300733"/>
                  </a:lnTo>
                  <a:lnTo>
                    <a:pt x="673862" y="1245489"/>
                  </a:lnTo>
                  <a:lnTo>
                    <a:pt x="672973" y="1190497"/>
                  </a:lnTo>
                  <a:lnTo>
                    <a:pt x="670433" y="1135760"/>
                  </a:lnTo>
                  <a:lnTo>
                    <a:pt x="665861" y="1081404"/>
                  </a:lnTo>
                  <a:lnTo>
                    <a:pt x="659765" y="1027683"/>
                  </a:lnTo>
                  <a:lnTo>
                    <a:pt x="651764" y="974470"/>
                  </a:lnTo>
                  <a:lnTo>
                    <a:pt x="642112" y="921892"/>
                  </a:lnTo>
                  <a:lnTo>
                    <a:pt x="630809" y="869950"/>
                  </a:lnTo>
                  <a:lnTo>
                    <a:pt x="617981" y="818641"/>
                  </a:lnTo>
                  <a:lnTo>
                    <a:pt x="603376" y="768095"/>
                  </a:lnTo>
                  <a:lnTo>
                    <a:pt x="586994" y="718438"/>
                  </a:lnTo>
                  <a:lnTo>
                    <a:pt x="569214" y="669543"/>
                  </a:lnTo>
                  <a:lnTo>
                    <a:pt x="549783" y="621664"/>
                  </a:lnTo>
                  <a:lnTo>
                    <a:pt x="528827" y="574547"/>
                  </a:lnTo>
                  <a:lnTo>
                    <a:pt x="506349" y="528701"/>
                  </a:lnTo>
                  <a:lnTo>
                    <a:pt x="482473" y="483615"/>
                  </a:lnTo>
                  <a:lnTo>
                    <a:pt x="457073" y="439800"/>
                  </a:lnTo>
                  <a:lnTo>
                    <a:pt x="430149" y="397128"/>
                  </a:lnTo>
                  <a:lnTo>
                    <a:pt x="401827" y="355726"/>
                  </a:lnTo>
                  <a:lnTo>
                    <a:pt x="372110" y="315594"/>
                  </a:lnTo>
                  <a:lnTo>
                    <a:pt x="340995" y="276605"/>
                  </a:lnTo>
                  <a:lnTo>
                    <a:pt x="308483" y="239140"/>
                  </a:lnTo>
                  <a:lnTo>
                    <a:pt x="274700" y="203072"/>
                  </a:lnTo>
                  <a:lnTo>
                    <a:pt x="239649" y="168401"/>
                  </a:lnTo>
                  <a:lnTo>
                    <a:pt x="203326" y="135254"/>
                  </a:lnTo>
                  <a:lnTo>
                    <a:pt x="165608" y="103758"/>
                  </a:lnTo>
                  <a:lnTo>
                    <a:pt x="126746" y="73913"/>
                  </a:lnTo>
                  <a:lnTo>
                    <a:pt x="86614" y="45592"/>
                  </a:lnTo>
                  <a:lnTo>
                    <a:pt x="68350" y="34138"/>
                  </a:lnTo>
                  <a:close/>
                </a:path>
                <a:path w="674370" h="1412875">
                  <a:moveTo>
                    <a:pt x="0" y="0"/>
                  </a:moveTo>
                  <a:lnTo>
                    <a:pt x="45466" y="72008"/>
                  </a:lnTo>
                  <a:lnTo>
                    <a:pt x="61770" y="45027"/>
                  </a:lnTo>
                  <a:lnTo>
                    <a:pt x="50926" y="38226"/>
                  </a:lnTo>
                  <a:lnTo>
                    <a:pt x="57658" y="27431"/>
                  </a:lnTo>
                  <a:lnTo>
                    <a:pt x="72403" y="27431"/>
                  </a:lnTo>
                  <a:lnTo>
                    <a:pt x="84836" y="6857"/>
                  </a:lnTo>
                  <a:lnTo>
                    <a:pt x="0" y="0"/>
                  </a:lnTo>
                  <a:close/>
                </a:path>
                <a:path w="674370" h="1412875">
                  <a:moveTo>
                    <a:pt x="57658" y="27431"/>
                  </a:moveTo>
                  <a:lnTo>
                    <a:pt x="50926" y="38226"/>
                  </a:lnTo>
                  <a:lnTo>
                    <a:pt x="61770" y="45027"/>
                  </a:lnTo>
                  <a:lnTo>
                    <a:pt x="68350" y="34138"/>
                  </a:lnTo>
                  <a:lnTo>
                    <a:pt x="57658" y="27431"/>
                  </a:lnTo>
                  <a:close/>
                </a:path>
                <a:path w="674370" h="1412875">
                  <a:moveTo>
                    <a:pt x="72403" y="27431"/>
                  </a:moveTo>
                  <a:lnTo>
                    <a:pt x="57658" y="27431"/>
                  </a:lnTo>
                  <a:lnTo>
                    <a:pt x="68350" y="34138"/>
                  </a:lnTo>
                  <a:lnTo>
                    <a:pt x="72403" y="2743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4487036" y="4020566"/>
              <a:ext cx="2774950" cy="2017395"/>
            </a:xfrm>
            <a:custGeom>
              <a:avLst/>
              <a:gdLst/>
              <a:ahLst/>
              <a:cxnLst/>
              <a:rect l="l" t="t" r="r" b="b"/>
              <a:pathLst>
                <a:path w="2774950" h="2017395">
                  <a:moveTo>
                    <a:pt x="0" y="0"/>
                  </a:moveTo>
                  <a:lnTo>
                    <a:pt x="2774949" y="2017306"/>
                  </a:lnTo>
                </a:path>
              </a:pathLst>
            </a:custGeom>
            <a:ln w="28574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5715000" y="6022975"/>
              <a:ext cx="3048000" cy="0"/>
            </a:xfrm>
            <a:custGeom>
              <a:avLst/>
              <a:gdLst/>
              <a:ahLst/>
              <a:cxnLst/>
              <a:rect l="l" t="t" r="r" b="b"/>
              <a:pathLst>
                <a:path w="3048000" h="0">
                  <a:moveTo>
                    <a:pt x="0" y="0"/>
                  </a:moveTo>
                  <a:lnTo>
                    <a:pt x="30480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7886700" y="2955925"/>
              <a:ext cx="76200" cy="3067050"/>
            </a:xfrm>
            <a:custGeom>
              <a:avLst/>
              <a:gdLst/>
              <a:ahLst/>
              <a:cxnLst/>
              <a:rect l="l" t="t" r="r" b="b"/>
              <a:pathLst>
                <a:path w="76200" h="3067050">
                  <a:moveTo>
                    <a:pt x="44450" y="63500"/>
                  </a:moveTo>
                  <a:lnTo>
                    <a:pt x="31750" y="63500"/>
                  </a:lnTo>
                  <a:lnTo>
                    <a:pt x="31750" y="3067050"/>
                  </a:lnTo>
                  <a:lnTo>
                    <a:pt x="44450" y="3067050"/>
                  </a:lnTo>
                  <a:lnTo>
                    <a:pt x="44450" y="63500"/>
                  </a:lnTo>
                  <a:close/>
                </a:path>
                <a:path w="76200" h="3067050">
                  <a:moveTo>
                    <a:pt x="38100" y="0"/>
                  </a:moveTo>
                  <a:lnTo>
                    <a:pt x="0" y="76200"/>
                  </a:lnTo>
                  <a:lnTo>
                    <a:pt x="31750" y="76200"/>
                  </a:lnTo>
                  <a:lnTo>
                    <a:pt x="31750" y="63500"/>
                  </a:lnTo>
                  <a:lnTo>
                    <a:pt x="69850" y="63500"/>
                  </a:lnTo>
                  <a:lnTo>
                    <a:pt x="38100" y="0"/>
                  </a:lnTo>
                  <a:close/>
                </a:path>
                <a:path w="76200" h="3067050">
                  <a:moveTo>
                    <a:pt x="69850" y="63500"/>
                  </a:moveTo>
                  <a:lnTo>
                    <a:pt x="44450" y="63500"/>
                  </a:lnTo>
                  <a:lnTo>
                    <a:pt x="44450" y="76200"/>
                  </a:lnTo>
                  <a:lnTo>
                    <a:pt x="76200" y="76200"/>
                  </a:lnTo>
                  <a:lnTo>
                    <a:pt x="69850" y="635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4495800" y="1565275"/>
              <a:ext cx="4343400" cy="4457700"/>
            </a:xfrm>
            <a:custGeom>
              <a:avLst/>
              <a:gdLst/>
              <a:ahLst/>
              <a:cxnLst/>
              <a:rect l="l" t="t" r="r" b="b"/>
              <a:pathLst>
                <a:path w="4343400" h="4457700">
                  <a:moveTo>
                    <a:pt x="0" y="2476500"/>
                  </a:moveTo>
                  <a:lnTo>
                    <a:pt x="3429000" y="2476500"/>
                  </a:lnTo>
                </a:path>
                <a:path w="4343400" h="4457700">
                  <a:moveTo>
                    <a:pt x="0" y="2476500"/>
                  </a:moveTo>
                  <a:lnTo>
                    <a:pt x="3429000" y="4457700"/>
                  </a:lnTo>
                </a:path>
                <a:path w="4343400" h="4457700">
                  <a:moveTo>
                    <a:pt x="4825" y="1466850"/>
                  </a:moveTo>
                  <a:lnTo>
                    <a:pt x="3690874" y="19050"/>
                  </a:lnTo>
                </a:path>
                <a:path w="4343400" h="4457700">
                  <a:moveTo>
                    <a:pt x="1905000" y="0"/>
                  </a:moveTo>
                  <a:lnTo>
                    <a:pt x="43434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4470400" y="3992498"/>
              <a:ext cx="88900" cy="7467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4194175" y="3760089"/>
            <a:ext cx="1612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Times New Roman"/>
                <a:cs typeface="Times New Roman"/>
              </a:rPr>
              <a:t>a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889375" y="3375786"/>
            <a:ext cx="24574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Times New Roman"/>
                <a:cs typeface="Times New Roman"/>
              </a:rPr>
              <a:t>X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309609" y="3375786"/>
            <a:ext cx="24574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Times New Roman"/>
                <a:cs typeface="Times New Roman"/>
              </a:rPr>
              <a:t>Y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131809" y="1168653"/>
            <a:ext cx="432434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Times New Roman"/>
                <a:cs typeface="Times New Roman"/>
              </a:rPr>
              <a:t>b’</a:t>
            </a:r>
            <a:r>
              <a:rPr dirty="0" baseline="-20833" sz="2400" spc="-7">
                <a:latin typeface="Times New Roman"/>
                <a:cs typeface="Times New Roman"/>
              </a:rPr>
              <a:t>1</a:t>
            </a:r>
            <a:endParaRPr baseline="-20833" sz="24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064629" y="5970219"/>
            <a:ext cx="11055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800100" algn="l"/>
              </a:tabLst>
            </a:pPr>
            <a:r>
              <a:rPr dirty="0" sz="2400">
                <a:latin typeface="Times New Roman"/>
                <a:cs typeface="Times New Roman"/>
              </a:rPr>
              <a:t>b	</a:t>
            </a:r>
            <a:r>
              <a:rPr dirty="0" sz="2400" spc="-5">
                <a:latin typeface="Times New Roman"/>
                <a:cs typeface="Times New Roman"/>
              </a:rPr>
              <a:t>b</a:t>
            </a:r>
            <a:r>
              <a:rPr dirty="0" baseline="-20833" sz="2400" spc="-7">
                <a:latin typeface="Times New Roman"/>
                <a:cs typeface="Times New Roman"/>
              </a:rPr>
              <a:t>1</a:t>
            </a:r>
            <a:endParaRPr baseline="-20833" sz="24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861052" y="3963111"/>
            <a:ext cx="209550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latin typeface="Times New Roman"/>
                <a:cs typeface="Times New Roman"/>
              </a:rPr>
              <a:t>Ø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559300" y="2631185"/>
            <a:ext cx="33782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76275" algn="l"/>
                <a:tab pos="3364865" algn="l"/>
              </a:tabLst>
            </a:pPr>
            <a:r>
              <a:rPr dirty="0" u="sng" sz="24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 u="sng" sz="240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</a:t>
            </a:r>
            <a:r>
              <a:rPr dirty="0" u="sng" sz="24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898897" y="31495"/>
            <a:ext cx="128714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FF3300"/>
                </a:solidFill>
                <a:latin typeface="Tahoma"/>
                <a:cs typeface="Tahoma"/>
              </a:rPr>
              <a:t>GROUP</a:t>
            </a:r>
            <a:r>
              <a:rPr dirty="0" sz="1800" spc="-85" b="1">
                <a:solidFill>
                  <a:srgbClr val="FF3300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FF3300"/>
                </a:solidFill>
                <a:latin typeface="Tahoma"/>
                <a:cs typeface="Tahoma"/>
              </a:rPr>
              <a:t>(A)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899410" y="305815"/>
            <a:ext cx="5283200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solidFill>
                  <a:srgbClr val="3333CC"/>
                </a:solidFill>
                <a:latin typeface="Tahoma"/>
                <a:cs typeface="Tahoma"/>
              </a:rPr>
              <a:t>GENERAL CASES </a:t>
            </a:r>
            <a:r>
              <a:rPr dirty="0" sz="1400" b="1">
                <a:solidFill>
                  <a:srgbClr val="3333CC"/>
                </a:solidFill>
                <a:latin typeface="Tahoma"/>
                <a:cs typeface="Tahoma"/>
              </a:rPr>
              <a:t>OF </a:t>
            </a:r>
            <a:r>
              <a:rPr dirty="0" sz="1400" spc="-5" b="1">
                <a:solidFill>
                  <a:srgbClr val="3333CC"/>
                </a:solidFill>
                <a:latin typeface="Tahoma"/>
                <a:cs typeface="Tahoma"/>
              </a:rPr>
              <a:t>THE </a:t>
            </a:r>
            <a:r>
              <a:rPr dirty="0" sz="1400" b="1">
                <a:solidFill>
                  <a:srgbClr val="3333CC"/>
                </a:solidFill>
                <a:latin typeface="Tahoma"/>
                <a:cs typeface="Tahoma"/>
              </a:rPr>
              <a:t>LINE INCLINED TO BOTH HP &amp;</a:t>
            </a:r>
            <a:r>
              <a:rPr dirty="0" sz="1400" spc="-80" b="1">
                <a:solidFill>
                  <a:srgbClr val="3333CC"/>
                </a:solidFill>
                <a:latin typeface="Tahoma"/>
                <a:cs typeface="Tahoma"/>
              </a:rPr>
              <a:t> </a:t>
            </a:r>
            <a:r>
              <a:rPr dirty="0" sz="1400" b="1">
                <a:solidFill>
                  <a:srgbClr val="3333CC"/>
                </a:solidFill>
                <a:latin typeface="Tahoma"/>
                <a:cs typeface="Tahoma"/>
              </a:rPr>
              <a:t>VP</a:t>
            </a:r>
            <a:endParaRPr sz="14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1400" b="1">
                <a:solidFill>
                  <a:srgbClr val="3333CC"/>
                </a:solidFill>
                <a:latin typeface="Tahoma"/>
                <a:cs typeface="Tahoma"/>
              </a:rPr>
              <a:t>( based on </a:t>
            </a:r>
            <a:r>
              <a:rPr dirty="0" sz="1400" spc="-5" b="1">
                <a:solidFill>
                  <a:srgbClr val="3333CC"/>
                </a:solidFill>
                <a:latin typeface="Tahoma"/>
                <a:cs typeface="Tahoma"/>
              </a:rPr>
              <a:t>10</a:t>
            </a:r>
            <a:r>
              <a:rPr dirty="0" sz="1400" spc="385" b="1">
                <a:solidFill>
                  <a:srgbClr val="3333CC"/>
                </a:solidFill>
                <a:latin typeface="Tahoma"/>
                <a:cs typeface="Tahoma"/>
              </a:rPr>
              <a:t> </a:t>
            </a:r>
            <a:r>
              <a:rPr dirty="0" sz="1400" b="1">
                <a:solidFill>
                  <a:srgbClr val="3333CC"/>
                </a:solidFill>
                <a:latin typeface="Tahoma"/>
                <a:cs typeface="Tahoma"/>
              </a:rPr>
              <a:t>parameters).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07340" y="561797"/>
            <a:ext cx="127571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3333CC"/>
                </a:solidFill>
                <a:latin typeface="Arial"/>
                <a:cs typeface="Arial"/>
              </a:rPr>
              <a:t>PROBLEM</a:t>
            </a:r>
            <a:r>
              <a:rPr dirty="0" sz="1600" spc="-7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3333CC"/>
                </a:solidFill>
                <a:latin typeface="Arial"/>
                <a:cs typeface="Arial"/>
              </a:rPr>
              <a:t>1)</a:t>
            </a:r>
            <a:endParaRPr sz="16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81940" y="804418"/>
            <a:ext cx="3236595" cy="1092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 marR="214629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solidFill>
                  <a:srgbClr val="FF0000"/>
                </a:solidFill>
                <a:latin typeface="Arial"/>
                <a:cs typeface="Arial"/>
              </a:rPr>
              <a:t>Line AB is 75 </a:t>
            </a:r>
            <a:r>
              <a:rPr dirty="0" sz="1400" spc="-5">
                <a:solidFill>
                  <a:srgbClr val="FF0000"/>
                </a:solidFill>
                <a:latin typeface="Arial"/>
                <a:cs typeface="Arial"/>
              </a:rPr>
              <a:t>mm </a:t>
            </a:r>
            <a:r>
              <a:rPr dirty="0" sz="1400">
                <a:solidFill>
                  <a:srgbClr val="FF0000"/>
                </a:solidFill>
                <a:latin typeface="Arial"/>
                <a:cs typeface="Arial"/>
              </a:rPr>
              <a:t>long and it is </a:t>
            </a:r>
            <a:r>
              <a:rPr dirty="0" sz="1400" spc="5">
                <a:solidFill>
                  <a:srgbClr val="FF0000"/>
                </a:solidFill>
                <a:latin typeface="Arial"/>
                <a:cs typeface="Arial"/>
              </a:rPr>
              <a:t>30</a:t>
            </a:r>
            <a:r>
              <a:rPr dirty="0" baseline="24691" sz="1350" spc="7">
                <a:solidFill>
                  <a:srgbClr val="FF0000"/>
                </a:solidFill>
                <a:latin typeface="Arial"/>
                <a:cs typeface="Arial"/>
              </a:rPr>
              <a:t>0 </a:t>
            </a:r>
            <a:r>
              <a:rPr dirty="0" sz="1400">
                <a:solidFill>
                  <a:srgbClr val="FF0000"/>
                </a:solidFill>
                <a:latin typeface="Arial"/>
                <a:cs typeface="Arial"/>
              </a:rPr>
              <a:t>&amp;  40</a:t>
            </a:r>
            <a:r>
              <a:rPr dirty="0" baseline="24691" sz="1350">
                <a:solidFill>
                  <a:srgbClr val="FF0000"/>
                </a:solidFill>
                <a:latin typeface="Arial"/>
                <a:cs typeface="Arial"/>
              </a:rPr>
              <a:t>0 </a:t>
            </a:r>
            <a:r>
              <a:rPr dirty="0" sz="1400">
                <a:solidFill>
                  <a:srgbClr val="FF0000"/>
                </a:solidFill>
                <a:latin typeface="Arial"/>
                <a:cs typeface="Arial"/>
              </a:rPr>
              <a:t>Inclined to </a:t>
            </a:r>
            <a:r>
              <a:rPr dirty="0" sz="1400" spc="-5">
                <a:solidFill>
                  <a:srgbClr val="FF0000"/>
                </a:solidFill>
                <a:latin typeface="Arial"/>
                <a:cs typeface="Arial"/>
              </a:rPr>
              <a:t>Hp </a:t>
            </a:r>
            <a:r>
              <a:rPr dirty="0" sz="1400">
                <a:solidFill>
                  <a:srgbClr val="FF0000"/>
                </a:solidFill>
                <a:latin typeface="Arial"/>
                <a:cs typeface="Arial"/>
              </a:rPr>
              <a:t>&amp; Vp </a:t>
            </a:r>
            <a:r>
              <a:rPr dirty="0" sz="1400" spc="-10">
                <a:solidFill>
                  <a:srgbClr val="FF0000"/>
                </a:solidFill>
                <a:latin typeface="Arial"/>
                <a:cs typeface="Arial"/>
              </a:rPr>
              <a:t>respectively.  </a:t>
            </a:r>
            <a:r>
              <a:rPr dirty="0" sz="1400">
                <a:solidFill>
                  <a:srgbClr val="FF0000"/>
                </a:solidFill>
                <a:latin typeface="Arial"/>
                <a:cs typeface="Arial"/>
              </a:rPr>
              <a:t>End A is 12mm </a:t>
            </a:r>
            <a:r>
              <a:rPr dirty="0" sz="1400" spc="-5">
                <a:solidFill>
                  <a:srgbClr val="FF0000"/>
                </a:solidFill>
                <a:latin typeface="Arial"/>
                <a:cs typeface="Arial"/>
              </a:rPr>
              <a:t>above Hp </a:t>
            </a:r>
            <a:r>
              <a:rPr dirty="0" sz="1400">
                <a:solidFill>
                  <a:srgbClr val="FF0000"/>
                </a:solidFill>
                <a:latin typeface="Arial"/>
                <a:cs typeface="Arial"/>
              </a:rPr>
              <a:t>and 10 </a:t>
            </a:r>
            <a:r>
              <a:rPr dirty="0" sz="1400" spc="-5">
                <a:solidFill>
                  <a:srgbClr val="FF0000"/>
                </a:solidFill>
                <a:latin typeface="Arial"/>
                <a:cs typeface="Arial"/>
              </a:rPr>
              <a:t>mm  </a:t>
            </a:r>
            <a:r>
              <a:rPr dirty="0" sz="1400">
                <a:solidFill>
                  <a:srgbClr val="FF0000"/>
                </a:solidFill>
                <a:latin typeface="Arial"/>
                <a:cs typeface="Arial"/>
              </a:rPr>
              <a:t>in front of</a:t>
            </a:r>
            <a:r>
              <a:rPr dirty="0" sz="1400" spc="-7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0000"/>
                </a:solidFill>
                <a:latin typeface="Arial"/>
                <a:cs typeface="Arial"/>
              </a:rPr>
              <a:t>Vp.</a:t>
            </a:r>
            <a:endParaRPr sz="14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dirty="0" sz="1400" spc="-5">
                <a:solidFill>
                  <a:srgbClr val="FF0000"/>
                </a:solidFill>
                <a:latin typeface="Arial"/>
                <a:cs typeface="Arial"/>
              </a:rPr>
              <a:t>Draw </a:t>
            </a:r>
            <a:r>
              <a:rPr dirty="0" sz="1400">
                <a:solidFill>
                  <a:srgbClr val="FF0000"/>
                </a:solidFill>
                <a:latin typeface="Arial"/>
                <a:cs typeface="Arial"/>
              </a:rPr>
              <a:t>projections. Line is in </a:t>
            </a:r>
            <a:r>
              <a:rPr dirty="0" sz="1400" spc="10">
                <a:solidFill>
                  <a:srgbClr val="FF0000"/>
                </a:solidFill>
                <a:latin typeface="Arial"/>
                <a:cs typeface="Arial"/>
              </a:rPr>
              <a:t>1</a:t>
            </a:r>
            <a:r>
              <a:rPr dirty="0" baseline="24691" sz="1350" spc="15">
                <a:solidFill>
                  <a:srgbClr val="FF0000"/>
                </a:solidFill>
                <a:latin typeface="Arial"/>
                <a:cs typeface="Arial"/>
              </a:rPr>
              <a:t>st</a:t>
            </a:r>
            <a:r>
              <a:rPr dirty="0" baseline="24691" sz="1350" spc="-22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0000"/>
                </a:solidFill>
                <a:latin typeface="Arial"/>
                <a:cs typeface="Arial"/>
              </a:rPr>
              <a:t>quadrant.</a:t>
            </a:r>
            <a:endParaRPr sz="14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81940" y="2160777"/>
            <a:ext cx="3257550" cy="45078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 spc="-5" b="1" i="1">
                <a:solidFill>
                  <a:srgbClr val="FF0000"/>
                </a:solidFill>
                <a:latin typeface="Arial"/>
                <a:cs typeface="Arial"/>
              </a:rPr>
              <a:t>SOLUTION</a:t>
            </a:r>
            <a:r>
              <a:rPr dirty="0" sz="1400" spc="-40" b="1" i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 b="1" i="1">
                <a:solidFill>
                  <a:srgbClr val="FF0000"/>
                </a:solidFill>
                <a:latin typeface="Arial"/>
                <a:cs typeface="Arial"/>
              </a:rPr>
              <a:t>STEPS:</a:t>
            </a:r>
            <a:endParaRPr sz="1400">
              <a:latin typeface="Arial"/>
              <a:cs typeface="Arial"/>
            </a:endParaRPr>
          </a:p>
          <a:p>
            <a:pPr marL="241935" indent="-204470">
              <a:lnSpc>
                <a:spcPct val="100000"/>
              </a:lnSpc>
              <a:buAutoNum type="arabicParenR"/>
              <a:tabLst>
                <a:tab pos="242570" algn="l"/>
              </a:tabLst>
            </a:pP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Draw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xy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line and one</a:t>
            </a:r>
            <a:r>
              <a:rPr dirty="0" sz="1400" spc="-8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3333CC"/>
                </a:solidFill>
                <a:latin typeface="Arial"/>
                <a:cs typeface="Arial"/>
              </a:rPr>
              <a:t>projector.</a:t>
            </a:r>
            <a:endParaRPr sz="1400">
              <a:latin typeface="Arial"/>
              <a:cs typeface="Arial"/>
            </a:endParaRPr>
          </a:p>
          <a:p>
            <a:pPr marL="234315" marR="523875" indent="-196850">
              <a:lnSpc>
                <a:spcPct val="100000"/>
              </a:lnSpc>
              <a:buAutoNum type="arabicParenR"/>
              <a:tabLst>
                <a:tab pos="242570" algn="l"/>
              </a:tabLst>
            </a:pP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Locate </a:t>
            </a:r>
            <a:r>
              <a:rPr dirty="0" sz="1400" spc="-395" b="1">
                <a:solidFill>
                  <a:srgbClr val="3333CC"/>
                </a:solidFill>
                <a:latin typeface="Arial"/>
                <a:cs typeface="Arial"/>
              </a:rPr>
              <a:t>a‟</a:t>
            </a:r>
            <a:r>
              <a:rPr dirty="0" sz="1400" spc="-10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12mm </a:t>
            </a:r>
            <a:r>
              <a:rPr dirty="0" sz="1400" spc="-10" b="1">
                <a:solidFill>
                  <a:srgbClr val="3333CC"/>
                </a:solidFill>
                <a:latin typeface="Arial"/>
                <a:cs typeface="Arial"/>
              </a:rPr>
              <a:t>above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xy</a:t>
            </a:r>
            <a:r>
              <a:rPr dirty="0" sz="1400" spc="-50" b="1">
                <a:solidFill>
                  <a:srgbClr val="3333CC"/>
                </a:solidFill>
                <a:latin typeface="Arial"/>
                <a:cs typeface="Arial"/>
              </a:rPr>
              <a:t> line 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&amp; a 10mm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below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xy</a:t>
            </a:r>
            <a:r>
              <a:rPr dirty="0" sz="1400" spc="-9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line.</a:t>
            </a:r>
            <a:endParaRPr sz="1400">
              <a:latin typeface="Arial"/>
              <a:cs typeface="Arial"/>
            </a:endParaRPr>
          </a:p>
          <a:p>
            <a:pPr marL="234315" marR="78105" indent="-196850">
              <a:lnSpc>
                <a:spcPct val="100000"/>
              </a:lnSpc>
              <a:buAutoNum type="arabicParenR"/>
              <a:tabLst>
                <a:tab pos="242570" algn="l"/>
              </a:tabLst>
            </a:pPr>
            <a:r>
              <a:rPr dirty="0" sz="1400" spc="-30" b="1">
                <a:solidFill>
                  <a:srgbClr val="3333CC"/>
                </a:solidFill>
                <a:latin typeface="Arial"/>
                <a:cs typeface="Arial"/>
              </a:rPr>
              <a:t>Take </a:t>
            </a:r>
            <a:r>
              <a:rPr dirty="0" sz="1400" spc="5" b="1">
                <a:solidFill>
                  <a:srgbClr val="3333CC"/>
                </a:solidFill>
                <a:latin typeface="Arial"/>
                <a:cs typeface="Arial"/>
              </a:rPr>
              <a:t>30</a:t>
            </a:r>
            <a:r>
              <a:rPr dirty="0" baseline="24691" sz="1350" spc="7" b="1">
                <a:solidFill>
                  <a:srgbClr val="3333CC"/>
                </a:solidFill>
                <a:latin typeface="Arial"/>
                <a:cs typeface="Arial"/>
              </a:rPr>
              <a:t>0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angle from </a:t>
            </a:r>
            <a:r>
              <a:rPr dirty="0" sz="1400" spc="-395" b="1">
                <a:solidFill>
                  <a:srgbClr val="3333CC"/>
                </a:solidFill>
                <a:latin typeface="Arial"/>
                <a:cs typeface="Arial"/>
              </a:rPr>
              <a:t>a‟</a:t>
            </a:r>
            <a:r>
              <a:rPr dirty="0" sz="1400" spc="-9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&amp; </a:t>
            </a:r>
            <a:r>
              <a:rPr dirty="0" sz="1400" spc="5" b="1">
                <a:solidFill>
                  <a:srgbClr val="3333CC"/>
                </a:solidFill>
                <a:latin typeface="Arial"/>
                <a:cs typeface="Arial"/>
              </a:rPr>
              <a:t>40</a:t>
            </a:r>
            <a:r>
              <a:rPr dirty="0" baseline="24691" sz="1350" spc="7" b="1">
                <a:solidFill>
                  <a:srgbClr val="3333CC"/>
                </a:solidFill>
                <a:latin typeface="Arial"/>
                <a:cs typeface="Arial"/>
              </a:rPr>
              <a:t>0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from 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a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and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mark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TL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I.e. 75mm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on both 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lines. Name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those points </a:t>
            </a:r>
            <a:r>
              <a:rPr dirty="0" sz="1400" spc="-290" b="1">
                <a:solidFill>
                  <a:srgbClr val="3333CC"/>
                </a:solidFill>
                <a:latin typeface="Arial"/>
                <a:cs typeface="Arial"/>
              </a:rPr>
              <a:t>b</a:t>
            </a:r>
            <a:r>
              <a:rPr dirty="0" baseline="-21604" sz="1350" spc="-434" b="1">
                <a:solidFill>
                  <a:srgbClr val="3333CC"/>
                </a:solidFill>
                <a:latin typeface="Arial"/>
                <a:cs typeface="Arial"/>
              </a:rPr>
              <a:t>1</a:t>
            </a:r>
            <a:r>
              <a:rPr dirty="0" sz="1400" spc="-290" b="1">
                <a:solidFill>
                  <a:srgbClr val="3333CC"/>
                </a:solidFill>
                <a:latin typeface="Arial"/>
                <a:cs typeface="Arial"/>
              </a:rPr>
              <a:t>‟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and</a:t>
            </a:r>
            <a:r>
              <a:rPr dirty="0" sz="1400" spc="-14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spc="-45" b="1">
                <a:solidFill>
                  <a:srgbClr val="3333CC"/>
                </a:solidFill>
                <a:latin typeface="Arial"/>
                <a:cs typeface="Arial"/>
              </a:rPr>
              <a:t>b</a:t>
            </a:r>
            <a:r>
              <a:rPr dirty="0" baseline="-21604" sz="1350" spc="-67" b="1">
                <a:solidFill>
                  <a:srgbClr val="3333CC"/>
                </a:solidFill>
                <a:latin typeface="Arial"/>
                <a:cs typeface="Arial"/>
              </a:rPr>
              <a:t>1 </a:t>
            </a:r>
            <a:r>
              <a:rPr dirty="0" sz="900" spc="-4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spc="-15" b="1">
                <a:solidFill>
                  <a:srgbClr val="3333CC"/>
                </a:solidFill>
                <a:latin typeface="Arial"/>
                <a:cs typeface="Arial"/>
              </a:rPr>
              <a:t>respectively.</a:t>
            </a:r>
            <a:endParaRPr sz="1400">
              <a:latin typeface="Arial"/>
              <a:cs typeface="Arial"/>
            </a:endParaRPr>
          </a:p>
          <a:p>
            <a:pPr marL="241935" indent="-204470">
              <a:lnSpc>
                <a:spcPct val="100000"/>
              </a:lnSpc>
              <a:spcBef>
                <a:spcPts val="5"/>
              </a:spcBef>
              <a:buAutoNum type="arabicParenR"/>
              <a:tabLst>
                <a:tab pos="242570" algn="l"/>
              </a:tabLst>
            </a:pP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Join both points </a:t>
            </a:r>
            <a:r>
              <a:rPr dirty="0" sz="1400" spc="5" b="1">
                <a:solidFill>
                  <a:srgbClr val="3333CC"/>
                </a:solidFill>
                <a:latin typeface="Arial"/>
                <a:cs typeface="Arial"/>
              </a:rPr>
              <a:t>with </a:t>
            </a:r>
            <a:r>
              <a:rPr dirty="0" sz="1400" spc="-395" b="1">
                <a:solidFill>
                  <a:srgbClr val="3333CC"/>
                </a:solidFill>
                <a:latin typeface="Arial"/>
                <a:cs typeface="Arial"/>
              </a:rPr>
              <a:t>a‟</a:t>
            </a:r>
            <a:r>
              <a:rPr dirty="0" sz="1400" spc="-9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and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a</a:t>
            </a:r>
            <a:r>
              <a:rPr dirty="0" sz="1400" spc="-16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resp.</a:t>
            </a:r>
            <a:endParaRPr sz="1400">
              <a:latin typeface="Arial"/>
              <a:cs typeface="Arial"/>
            </a:endParaRPr>
          </a:p>
          <a:p>
            <a:pPr marL="234315" marR="92075" indent="-196850">
              <a:lnSpc>
                <a:spcPct val="100000"/>
              </a:lnSpc>
              <a:buAutoNum type="arabicParenR"/>
              <a:tabLst>
                <a:tab pos="242570" algn="l"/>
              </a:tabLst>
            </a:pP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Draw horizontal lines (Locus) from  both</a:t>
            </a:r>
            <a:r>
              <a:rPr dirty="0" sz="1400" spc="-4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points.</a:t>
            </a:r>
            <a:endParaRPr sz="1400">
              <a:latin typeface="Arial"/>
              <a:cs typeface="Arial"/>
            </a:endParaRPr>
          </a:p>
          <a:p>
            <a:pPr marL="234315" marR="191135" indent="-196850">
              <a:lnSpc>
                <a:spcPct val="100000"/>
              </a:lnSpc>
              <a:buAutoNum type="arabicParenR"/>
              <a:tabLst>
                <a:tab pos="242570" algn="l"/>
              </a:tabLst>
            </a:pP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Draw horizontal component of</a:t>
            </a:r>
            <a:r>
              <a:rPr dirty="0" sz="1400" spc="-10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TL 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a </a:t>
            </a:r>
            <a:r>
              <a:rPr dirty="0" sz="1400" spc="5" b="1">
                <a:solidFill>
                  <a:srgbClr val="3333CC"/>
                </a:solidFill>
                <a:latin typeface="Arial"/>
                <a:cs typeface="Arial"/>
              </a:rPr>
              <a:t>b</a:t>
            </a:r>
            <a:r>
              <a:rPr dirty="0" baseline="-21604" sz="1350" spc="7" b="1">
                <a:solidFill>
                  <a:srgbClr val="3333CC"/>
                </a:solidFill>
                <a:latin typeface="Arial"/>
                <a:cs typeface="Arial"/>
              </a:rPr>
              <a:t>1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from point </a:t>
            </a:r>
            <a:r>
              <a:rPr dirty="0" sz="1400" spc="5" b="1">
                <a:solidFill>
                  <a:srgbClr val="3333CC"/>
                </a:solidFill>
                <a:latin typeface="Arial"/>
                <a:cs typeface="Arial"/>
              </a:rPr>
              <a:t>b</a:t>
            </a:r>
            <a:r>
              <a:rPr dirty="0" baseline="-21604" sz="1350" spc="7" b="1">
                <a:solidFill>
                  <a:srgbClr val="3333CC"/>
                </a:solidFill>
                <a:latin typeface="Arial"/>
                <a:cs typeface="Arial"/>
              </a:rPr>
              <a:t>1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and name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it</a:t>
            </a:r>
            <a:r>
              <a:rPr dirty="0" sz="1400" spc="15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1.</a:t>
            </a:r>
            <a:endParaRPr sz="1400">
              <a:latin typeface="Arial"/>
              <a:cs typeface="Arial"/>
            </a:endParaRPr>
          </a:p>
          <a:p>
            <a:pPr marL="495300" marR="254635" indent="-311150">
              <a:lnSpc>
                <a:spcPct val="100000"/>
              </a:lnSpc>
            </a:pP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(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the length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a-1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gives length of</a:t>
            </a:r>
            <a:r>
              <a:rPr dirty="0" sz="1400" spc="-15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Fv 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as </a:t>
            </a:r>
            <a:r>
              <a:rPr dirty="0" sz="1400" spc="15" b="1">
                <a:solidFill>
                  <a:srgbClr val="3333CC"/>
                </a:solidFill>
                <a:latin typeface="Arial"/>
                <a:cs typeface="Arial"/>
              </a:rPr>
              <a:t>we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have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seen</a:t>
            </a:r>
            <a:r>
              <a:rPr dirty="0" sz="1400" spc="-14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3333CC"/>
                </a:solidFill>
                <a:latin typeface="Arial"/>
                <a:cs typeface="Arial"/>
              </a:rPr>
              <a:t>already.)</a:t>
            </a:r>
            <a:endParaRPr sz="1400">
              <a:latin typeface="Arial"/>
              <a:cs typeface="Arial"/>
            </a:endParaRPr>
          </a:p>
          <a:p>
            <a:pPr marL="242570" marR="30480" indent="-242570">
              <a:lnSpc>
                <a:spcPct val="100000"/>
              </a:lnSpc>
              <a:buAutoNum type="arabicParenR" startAt="7"/>
              <a:tabLst>
                <a:tab pos="242570" algn="l"/>
              </a:tabLst>
            </a:pP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Extend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it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up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to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locus of </a:t>
            </a:r>
            <a:r>
              <a:rPr dirty="0" sz="1400" spc="-395" b="1">
                <a:solidFill>
                  <a:srgbClr val="3333CC"/>
                </a:solidFill>
                <a:latin typeface="Arial"/>
                <a:cs typeface="Arial"/>
              </a:rPr>
              <a:t>a‟</a:t>
            </a:r>
            <a:r>
              <a:rPr dirty="0" sz="1400" spc="-9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and  rotating </a:t>
            </a:r>
            <a:r>
              <a:rPr dirty="0" sz="1400" spc="-395" b="1">
                <a:solidFill>
                  <a:srgbClr val="3333CC"/>
                </a:solidFill>
                <a:latin typeface="Arial"/>
                <a:cs typeface="Arial"/>
              </a:rPr>
              <a:t>a‟</a:t>
            </a:r>
            <a:r>
              <a:rPr dirty="0" sz="1400" spc="-10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as center locate </a:t>
            </a:r>
            <a:r>
              <a:rPr dirty="0" sz="1400" spc="-445" b="1">
                <a:solidFill>
                  <a:srgbClr val="3333CC"/>
                </a:solidFill>
                <a:latin typeface="Arial"/>
                <a:cs typeface="Arial"/>
              </a:rPr>
              <a:t>b‟</a:t>
            </a:r>
            <a:r>
              <a:rPr dirty="0" sz="1400" spc="-8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spc="-155" b="1">
                <a:solidFill>
                  <a:srgbClr val="3333CC"/>
                </a:solidFill>
                <a:latin typeface="Arial"/>
                <a:cs typeface="Arial"/>
              </a:rPr>
              <a:t>as 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shown. Join </a:t>
            </a:r>
            <a:r>
              <a:rPr dirty="0" sz="1400" spc="-395" b="1">
                <a:solidFill>
                  <a:srgbClr val="3333CC"/>
                </a:solidFill>
                <a:latin typeface="Arial"/>
                <a:cs typeface="Arial"/>
              </a:rPr>
              <a:t>a‟</a:t>
            </a:r>
            <a:r>
              <a:rPr dirty="0" sz="1400" spc="-9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spc="-445" b="1">
                <a:solidFill>
                  <a:srgbClr val="3333CC"/>
                </a:solidFill>
                <a:latin typeface="Arial"/>
                <a:cs typeface="Arial"/>
              </a:rPr>
              <a:t>b‟</a:t>
            </a:r>
            <a:r>
              <a:rPr dirty="0" sz="1400" spc="-8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as</a:t>
            </a:r>
            <a:r>
              <a:rPr dirty="0" sz="1400" spc="-10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spc="-45" b="1">
                <a:solidFill>
                  <a:srgbClr val="3333CC"/>
                </a:solidFill>
                <a:latin typeface="Arial"/>
                <a:cs typeface="Arial"/>
              </a:rPr>
              <a:t>Fv.</a:t>
            </a:r>
            <a:endParaRPr sz="1400">
              <a:latin typeface="Arial"/>
              <a:cs typeface="Arial"/>
            </a:endParaRPr>
          </a:p>
          <a:p>
            <a:pPr marL="242570" marR="217170" indent="-242570">
              <a:lnSpc>
                <a:spcPct val="100000"/>
              </a:lnSpc>
              <a:buAutoNum type="arabicParenR" startAt="7"/>
              <a:tabLst>
                <a:tab pos="242570" algn="l"/>
              </a:tabLst>
            </a:pP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From </a:t>
            </a:r>
            <a:r>
              <a:rPr dirty="0" sz="1400" spc="-445" b="1">
                <a:solidFill>
                  <a:srgbClr val="3333CC"/>
                </a:solidFill>
                <a:latin typeface="Arial"/>
                <a:cs typeface="Arial"/>
              </a:rPr>
              <a:t>b‟</a:t>
            </a:r>
            <a:r>
              <a:rPr dirty="0" sz="1400" spc="-9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drop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a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projector </a:t>
            </a:r>
            <a:r>
              <a:rPr dirty="0" sz="1400" spc="5" b="1">
                <a:solidFill>
                  <a:srgbClr val="3333CC"/>
                </a:solidFill>
                <a:latin typeface="Arial"/>
                <a:cs typeface="Arial"/>
              </a:rPr>
              <a:t>down  ward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&amp;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get point b. Join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a &amp;</a:t>
            </a:r>
            <a:r>
              <a:rPr dirty="0" sz="1400" spc="-20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b</a:t>
            </a:r>
            <a:endParaRPr sz="1400">
              <a:latin typeface="Arial"/>
              <a:cs typeface="Arial"/>
            </a:endParaRPr>
          </a:p>
          <a:p>
            <a:pPr marL="495300">
              <a:lnSpc>
                <a:spcPct val="100000"/>
              </a:lnSpc>
            </a:pP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I.e.</a:t>
            </a:r>
            <a:r>
              <a:rPr dirty="0" sz="1400" spc="-45" b="1">
                <a:solidFill>
                  <a:srgbClr val="3333CC"/>
                </a:solidFill>
                <a:latin typeface="Arial"/>
                <a:cs typeface="Arial"/>
              </a:rPr>
              <a:t> Tv.</a:t>
            </a:r>
            <a:endParaRPr sz="14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988934" y="4001261"/>
            <a:ext cx="12509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 i="1">
                <a:latin typeface="Arial"/>
                <a:cs typeface="Arial"/>
              </a:rPr>
              <a:t>1</a:t>
            </a:r>
            <a:endParaRPr sz="1400"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7886700" y="4038600"/>
            <a:ext cx="76200" cy="304800"/>
          </a:xfrm>
          <a:custGeom>
            <a:avLst/>
            <a:gdLst/>
            <a:ahLst/>
            <a:cxnLst/>
            <a:rect l="l" t="t" r="r" b="b"/>
            <a:pathLst>
              <a:path w="76200" h="304800">
                <a:moveTo>
                  <a:pt x="44450" y="63500"/>
                </a:moveTo>
                <a:lnTo>
                  <a:pt x="31750" y="63500"/>
                </a:lnTo>
                <a:lnTo>
                  <a:pt x="31750" y="304800"/>
                </a:lnTo>
                <a:lnTo>
                  <a:pt x="44450" y="304800"/>
                </a:lnTo>
                <a:lnTo>
                  <a:pt x="44450" y="63500"/>
                </a:lnTo>
                <a:close/>
              </a:path>
              <a:path w="76200" h="304800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304800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 txBox="1"/>
          <p:nvPr/>
        </p:nvSpPr>
        <p:spPr>
          <a:xfrm>
            <a:off x="6632829" y="3804284"/>
            <a:ext cx="35179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Arial"/>
                <a:cs typeface="Arial"/>
              </a:rPr>
              <a:t>L</a:t>
            </a:r>
            <a:r>
              <a:rPr dirty="0" sz="1400" spc="-10">
                <a:latin typeface="Arial"/>
                <a:cs typeface="Arial"/>
              </a:rPr>
              <a:t>F</a:t>
            </a:r>
            <a:r>
              <a:rPr dirty="0" sz="1400">
                <a:latin typeface="Arial"/>
                <a:cs typeface="Arial"/>
              </a:rPr>
              <a:t>V</a:t>
            </a:r>
            <a:endParaRPr sz="14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861429" y="2084577"/>
            <a:ext cx="23241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10">
                <a:latin typeface="Arial"/>
                <a:cs typeface="Arial"/>
              </a:rPr>
              <a:t>TL</a:t>
            </a:r>
            <a:endParaRPr sz="14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709029" y="5133213"/>
            <a:ext cx="23241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latin typeface="Arial"/>
                <a:cs typeface="Arial"/>
              </a:rPr>
              <a:t>TL</a:t>
            </a:r>
            <a:endParaRPr sz="14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794628" y="1932177"/>
            <a:ext cx="25209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10">
                <a:latin typeface="Arial"/>
                <a:cs typeface="Arial"/>
              </a:rPr>
              <a:t>FV</a:t>
            </a:r>
            <a:endParaRPr sz="14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642228" y="5133213"/>
            <a:ext cx="25209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latin typeface="Arial"/>
                <a:cs typeface="Arial"/>
              </a:rPr>
              <a:t>TV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8016875" y="46101"/>
            <a:ext cx="914400" cy="182880"/>
            <a:chOff x="8016875" y="46101"/>
            <a:chExt cx="914400" cy="182880"/>
          </a:xfrm>
        </p:grpSpPr>
        <p:sp>
          <p:nvSpPr>
            <p:cNvPr id="44" name="object 44"/>
            <p:cNvSpPr/>
            <p:nvPr/>
          </p:nvSpPr>
          <p:spPr>
            <a:xfrm>
              <a:off x="8016875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8056753" y="77470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94107" y="25654"/>
                  </a:lnTo>
                  <a:lnTo>
                    <a:pt x="94107" y="8636"/>
                  </a:lnTo>
                  <a:lnTo>
                    <a:pt x="111251" y="8636"/>
                  </a:lnTo>
                  <a:lnTo>
                    <a:pt x="111251" y="42799"/>
                  </a:lnTo>
                  <a:lnTo>
                    <a:pt x="136906" y="68452"/>
                  </a:lnTo>
                  <a:lnTo>
                    <a:pt x="119761" y="68452"/>
                  </a:lnTo>
                  <a:lnTo>
                    <a:pt x="119761" y="136906"/>
                  </a:lnTo>
                  <a:lnTo>
                    <a:pt x="17018" y="136906"/>
                  </a:lnTo>
                  <a:lnTo>
                    <a:pt x="17018" y="68452"/>
                  </a:lnTo>
                  <a:lnTo>
                    <a:pt x="0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94107" y="25654"/>
                  </a:moveTo>
                  <a:lnTo>
                    <a:pt x="111251" y="42799"/>
                  </a:lnTo>
                </a:path>
                <a:path w="137159" h="137160">
                  <a:moveTo>
                    <a:pt x="119761" y="68452"/>
                  </a:moveTo>
                  <a:lnTo>
                    <a:pt x="17018" y="68452"/>
                  </a:lnTo>
                </a:path>
                <a:path w="137159" h="137160">
                  <a:moveTo>
                    <a:pt x="59817" y="136906"/>
                  </a:moveTo>
                  <a:lnTo>
                    <a:pt x="59817" y="102743"/>
                  </a:lnTo>
                  <a:lnTo>
                    <a:pt x="76962" y="102743"/>
                  </a:lnTo>
                  <a:lnTo>
                    <a:pt x="76962" y="13690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8382000" y="46101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68452"/>
                  </a:moveTo>
                  <a:lnTo>
                    <a:pt x="136905" y="0"/>
                  </a:lnTo>
                  <a:lnTo>
                    <a:pt x="136905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8566150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36906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8199501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8256524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0" y="68452"/>
                  </a:moveTo>
                  <a:lnTo>
                    <a:pt x="102616" y="0"/>
                  </a:lnTo>
                  <a:lnTo>
                    <a:pt x="102616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8748776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8771508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102743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02743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60" name="object 60"/>
          <p:cNvGraphicFramePr>
            <a:graphicFrameLocks noGrp="1"/>
          </p:cNvGraphicFramePr>
          <p:nvPr/>
        </p:nvGraphicFramePr>
        <p:xfrm>
          <a:off x="8010525" y="39687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51426" y="3223386"/>
            <a:ext cx="24574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Times New Roman"/>
                <a:cs typeface="Times New Roman"/>
              </a:rPr>
              <a:t>X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718050" y="1825625"/>
            <a:ext cx="3457575" cy="3898900"/>
            <a:chOff x="4718050" y="1825625"/>
            <a:chExt cx="3457575" cy="3898900"/>
          </a:xfrm>
        </p:grpSpPr>
        <p:sp>
          <p:nvSpPr>
            <p:cNvPr id="4" name="object 4"/>
            <p:cNvSpPr/>
            <p:nvPr/>
          </p:nvSpPr>
          <p:spPr>
            <a:xfrm>
              <a:off x="5197475" y="1831975"/>
              <a:ext cx="0" cy="3886200"/>
            </a:xfrm>
            <a:custGeom>
              <a:avLst/>
              <a:gdLst/>
              <a:ahLst/>
              <a:cxnLst/>
              <a:rect l="l" t="t" r="r" b="b"/>
              <a:pathLst>
                <a:path w="0" h="3886200">
                  <a:moveTo>
                    <a:pt x="0" y="0"/>
                  </a:moveTo>
                  <a:lnTo>
                    <a:pt x="0" y="3886200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724400" y="3429000"/>
              <a:ext cx="3444875" cy="0"/>
            </a:xfrm>
            <a:custGeom>
              <a:avLst/>
              <a:gdLst/>
              <a:ahLst/>
              <a:cxnLst/>
              <a:rect l="l" t="t" r="r" b="b"/>
              <a:pathLst>
                <a:path w="3444875" h="0">
                  <a:moveTo>
                    <a:pt x="0" y="0"/>
                  </a:moveTo>
                  <a:lnTo>
                    <a:pt x="3444875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8157209" y="3147186"/>
            <a:ext cx="1778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Times New Roman"/>
                <a:cs typeface="Times New Roman"/>
              </a:rPr>
              <a:t>y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167312" y="1433512"/>
            <a:ext cx="3977004" cy="4967605"/>
            <a:chOff x="5167312" y="1433512"/>
            <a:chExt cx="3977004" cy="4967605"/>
          </a:xfrm>
        </p:grpSpPr>
        <p:sp>
          <p:nvSpPr>
            <p:cNvPr id="8" name="object 8"/>
            <p:cNvSpPr/>
            <p:nvPr/>
          </p:nvSpPr>
          <p:spPr>
            <a:xfrm>
              <a:off x="5175250" y="3041650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181600" y="3048000"/>
              <a:ext cx="2895600" cy="0"/>
            </a:xfrm>
            <a:custGeom>
              <a:avLst/>
              <a:gdLst/>
              <a:ahLst/>
              <a:cxnLst/>
              <a:rect l="l" t="t" r="r" b="b"/>
              <a:pathLst>
                <a:path w="2895600" h="0">
                  <a:moveTo>
                    <a:pt x="0" y="0"/>
                  </a:moveTo>
                  <a:lnTo>
                    <a:pt x="28956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175250" y="3956050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207888" y="4024757"/>
              <a:ext cx="2214880" cy="2367915"/>
            </a:xfrm>
            <a:custGeom>
              <a:avLst/>
              <a:gdLst/>
              <a:ahLst/>
              <a:cxnLst/>
              <a:rect l="l" t="t" r="r" b="b"/>
              <a:pathLst>
                <a:path w="2214879" h="2367915">
                  <a:moveTo>
                    <a:pt x="0" y="0"/>
                  </a:moveTo>
                  <a:lnTo>
                    <a:pt x="2214371" y="236772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639943" y="4022089"/>
              <a:ext cx="329819" cy="39954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6663944" y="5390260"/>
              <a:ext cx="174244" cy="22868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5456809" y="4019676"/>
              <a:ext cx="272415" cy="293370"/>
            </a:xfrm>
            <a:custGeom>
              <a:avLst/>
              <a:gdLst/>
              <a:ahLst/>
              <a:cxnLst/>
              <a:rect l="l" t="t" r="r" b="b"/>
              <a:pathLst>
                <a:path w="272414" h="293370">
                  <a:moveTo>
                    <a:pt x="61340" y="220599"/>
                  </a:moveTo>
                  <a:lnTo>
                    <a:pt x="0" y="279781"/>
                  </a:lnTo>
                  <a:lnTo>
                    <a:pt x="84200" y="293243"/>
                  </a:lnTo>
                  <a:lnTo>
                    <a:pt x="75808" y="266573"/>
                  </a:lnTo>
                  <a:lnTo>
                    <a:pt x="63118" y="266573"/>
                  </a:lnTo>
                  <a:lnTo>
                    <a:pt x="58165" y="254889"/>
                  </a:lnTo>
                  <a:lnTo>
                    <a:pt x="70462" y="249584"/>
                  </a:lnTo>
                  <a:lnTo>
                    <a:pt x="61340" y="220599"/>
                  </a:lnTo>
                  <a:close/>
                </a:path>
                <a:path w="272414" h="293370">
                  <a:moveTo>
                    <a:pt x="70462" y="249584"/>
                  </a:moveTo>
                  <a:lnTo>
                    <a:pt x="58165" y="254889"/>
                  </a:lnTo>
                  <a:lnTo>
                    <a:pt x="63118" y="266573"/>
                  </a:lnTo>
                  <a:lnTo>
                    <a:pt x="74296" y="261769"/>
                  </a:lnTo>
                  <a:lnTo>
                    <a:pt x="70462" y="249584"/>
                  </a:lnTo>
                  <a:close/>
                </a:path>
                <a:path w="272414" h="293370">
                  <a:moveTo>
                    <a:pt x="74296" y="261769"/>
                  </a:moveTo>
                  <a:lnTo>
                    <a:pt x="63118" y="266573"/>
                  </a:lnTo>
                  <a:lnTo>
                    <a:pt x="75808" y="266573"/>
                  </a:lnTo>
                  <a:lnTo>
                    <a:pt x="74296" y="261769"/>
                  </a:lnTo>
                  <a:close/>
                </a:path>
                <a:path w="272414" h="293370">
                  <a:moveTo>
                    <a:pt x="114760" y="240919"/>
                  </a:moveTo>
                  <a:lnTo>
                    <a:pt x="90550" y="240919"/>
                  </a:lnTo>
                  <a:lnTo>
                    <a:pt x="89788" y="241300"/>
                  </a:lnTo>
                  <a:lnTo>
                    <a:pt x="70462" y="249584"/>
                  </a:lnTo>
                  <a:lnTo>
                    <a:pt x="74296" y="261769"/>
                  </a:lnTo>
                  <a:lnTo>
                    <a:pt x="95630" y="252603"/>
                  </a:lnTo>
                  <a:lnTo>
                    <a:pt x="96392" y="252222"/>
                  </a:lnTo>
                  <a:lnTo>
                    <a:pt x="114760" y="240919"/>
                  </a:lnTo>
                  <a:close/>
                </a:path>
                <a:path w="272414" h="293370">
                  <a:moveTo>
                    <a:pt x="90086" y="241119"/>
                  </a:moveTo>
                  <a:lnTo>
                    <a:pt x="89667" y="241300"/>
                  </a:lnTo>
                  <a:lnTo>
                    <a:pt x="90086" y="241119"/>
                  </a:lnTo>
                  <a:close/>
                </a:path>
                <a:path w="272414" h="293370">
                  <a:moveTo>
                    <a:pt x="90550" y="240919"/>
                  </a:moveTo>
                  <a:lnTo>
                    <a:pt x="90086" y="241119"/>
                  </a:lnTo>
                  <a:lnTo>
                    <a:pt x="89788" y="241300"/>
                  </a:lnTo>
                  <a:lnTo>
                    <a:pt x="90550" y="240919"/>
                  </a:lnTo>
                  <a:close/>
                </a:path>
                <a:path w="272414" h="293370">
                  <a:moveTo>
                    <a:pt x="228604" y="73729"/>
                  </a:moveTo>
                  <a:lnTo>
                    <a:pt x="209041" y="119887"/>
                  </a:lnTo>
                  <a:lnTo>
                    <a:pt x="181990" y="162179"/>
                  </a:lnTo>
                  <a:lnTo>
                    <a:pt x="148462" y="198881"/>
                  </a:lnTo>
                  <a:lnTo>
                    <a:pt x="110489" y="228727"/>
                  </a:lnTo>
                  <a:lnTo>
                    <a:pt x="90086" y="241119"/>
                  </a:lnTo>
                  <a:lnTo>
                    <a:pt x="90550" y="240919"/>
                  </a:lnTo>
                  <a:lnTo>
                    <a:pt x="114760" y="240919"/>
                  </a:lnTo>
                  <a:lnTo>
                    <a:pt x="117855" y="239014"/>
                  </a:lnTo>
                  <a:lnTo>
                    <a:pt x="157606" y="207772"/>
                  </a:lnTo>
                  <a:lnTo>
                    <a:pt x="192277" y="169418"/>
                  </a:lnTo>
                  <a:lnTo>
                    <a:pt x="220471" y="125349"/>
                  </a:lnTo>
                  <a:lnTo>
                    <a:pt x="240664" y="77850"/>
                  </a:lnTo>
                  <a:lnTo>
                    <a:pt x="240791" y="77216"/>
                  </a:lnTo>
                  <a:lnTo>
                    <a:pt x="240918" y="76835"/>
                  </a:lnTo>
                  <a:lnTo>
                    <a:pt x="241083" y="75981"/>
                  </a:lnTo>
                  <a:lnTo>
                    <a:pt x="232882" y="74422"/>
                  </a:lnTo>
                  <a:lnTo>
                    <a:pt x="228473" y="74422"/>
                  </a:lnTo>
                  <a:lnTo>
                    <a:pt x="228604" y="73729"/>
                  </a:lnTo>
                  <a:close/>
                </a:path>
                <a:path w="272414" h="293370">
                  <a:moveTo>
                    <a:pt x="266410" y="61087"/>
                  </a:moveTo>
                  <a:lnTo>
                    <a:pt x="231012" y="61087"/>
                  </a:lnTo>
                  <a:lnTo>
                    <a:pt x="243458" y="63627"/>
                  </a:lnTo>
                  <a:lnTo>
                    <a:pt x="241083" y="75981"/>
                  </a:lnTo>
                  <a:lnTo>
                    <a:pt x="272288" y="81915"/>
                  </a:lnTo>
                  <a:lnTo>
                    <a:pt x="266410" y="61087"/>
                  </a:lnTo>
                  <a:close/>
                </a:path>
                <a:path w="272414" h="293370">
                  <a:moveTo>
                    <a:pt x="241578" y="73406"/>
                  </a:moveTo>
                  <a:lnTo>
                    <a:pt x="228726" y="73406"/>
                  </a:lnTo>
                  <a:lnTo>
                    <a:pt x="228673" y="73621"/>
                  </a:lnTo>
                  <a:lnTo>
                    <a:pt x="241083" y="75981"/>
                  </a:lnTo>
                  <a:lnTo>
                    <a:pt x="241578" y="73406"/>
                  </a:lnTo>
                  <a:close/>
                </a:path>
                <a:path w="272414" h="293370">
                  <a:moveTo>
                    <a:pt x="228647" y="73616"/>
                  </a:moveTo>
                  <a:lnTo>
                    <a:pt x="228473" y="74422"/>
                  </a:lnTo>
                  <a:lnTo>
                    <a:pt x="228646" y="73729"/>
                  </a:lnTo>
                  <a:close/>
                </a:path>
                <a:path w="272414" h="293370">
                  <a:moveTo>
                    <a:pt x="228673" y="73621"/>
                  </a:moveTo>
                  <a:lnTo>
                    <a:pt x="228473" y="74422"/>
                  </a:lnTo>
                  <a:lnTo>
                    <a:pt x="232882" y="74422"/>
                  </a:lnTo>
                  <a:lnTo>
                    <a:pt x="228673" y="73621"/>
                  </a:lnTo>
                  <a:close/>
                </a:path>
                <a:path w="272414" h="293370">
                  <a:moveTo>
                    <a:pt x="231012" y="61087"/>
                  </a:moveTo>
                  <a:lnTo>
                    <a:pt x="228666" y="73406"/>
                  </a:lnTo>
                  <a:lnTo>
                    <a:pt x="228647" y="73616"/>
                  </a:lnTo>
                  <a:lnTo>
                    <a:pt x="228726" y="73406"/>
                  </a:lnTo>
                  <a:lnTo>
                    <a:pt x="241578" y="73406"/>
                  </a:lnTo>
                  <a:lnTo>
                    <a:pt x="243458" y="63627"/>
                  </a:lnTo>
                  <a:lnTo>
                    <a:pt x="231012" y="61087"/>
                  </a:lnTo>
                  <a:close/>
                </a:path>
                <a:path w="272414" h="293370">
                  <a:moveTo>
                    <a:pt x="249174" y="0"/>
                  </a:moveTo>
                  <a:lnTo>
                    <a:pt x="197485" y="67691"/>
                  </a:lnTo>
                  <a:lnTo>
                    <a:pt x="228627" y="73612"/>
                  </a:lnTo>
                  <a:lnTo>
                    <a:pt x="231012" y="61087"/>
                  </a:lnTo>
                  <a:lnTo>
                    <a:pt x="266410" y="61087"/>
                  </a:lnTo>
                  <a:lnTo>
                    <a:pt x="24917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5181600" y="1447800"/>
              <a:ext cx="2819400" cy="1600200"/>
            </a:xfrm>
            <a:custGeom>
              <a:avLst/>
              <a:gdLst/>
              <a:ahLst/>
              <a:cxnLst/>
              <a:rect l="l" t="t" r="r" b="b"/>
              <a:pathLst>
                <a:path w="2819400" h="1600200">
                  <a:moveTo>
                    <a:pt x="0" y="1600200"/>
                  </a:moveTo>
                  <a:lnTo>
                    <a:pt x="28194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7353300" y="4038600"/>
              <a:ext cx="76200" cy="2362200"/>
            </a:xfrm>
            <a:custGeom>
              <a:avLst/>
              <a:gdLst/>
              <a:ahLst/>
              <a:cxnLst/>
              <a:rect l="l" t="t" r="r" b="b"/>
              <a:pathLst>
                <a:path w="76200" h="2362200">
                  <a:moveTo>
                    <a:pt x="44450" y="63500"/>
                  </a:moveTo>
                  <a:lnTo>
                    <a:pt x="31750" y="63500"/>
                  </a:lnTo>
                  <a:lnTo>
                    <a:pt x="31750" y="2362200"/>
                  </a:lnTo>
                  <a:lnTo>
                    <a:pt x="44450" y="2362200"/>
                  </a:lnTo>
                  <a:lnTo>
                    <a:pt x="44450" y="63500"/>
                  </a:lnTo>
                  <a:close/>
                </a:path>
                <a:path w="76200" h="2362200">
                  <a:moveTo>
                    <a:pt x="38100" y="0"/>
                  </a:moveTo>
                  <a:lnTo>
                    <a:pt x="0" y="76200"/>
                  </a:lnTo>
                  <a:lnTo>
                    <a:pt x="31750" y="76200"/>
                  </a:lnTo>
                  <a:lnTo>
                    <a:pt x="31750" y="63500"/>
                  </a:lnTo>
                  <a:lnTo>
                    <a:pt x="69850" y="63500"/>
                  </a:lnTo>
                  <a:lnTo>
                    <a:pt x="38100" y="0"/>
                  </a:lnTo>
                  <a:close/>
                </a:path>
                <a:path w="76200" h="2362200">
                  <a:moveTo>
                    <a:pt x="69850" y="63500"/>
                  </a:moveTo>
                  <a:lnTo>
                    <a:pt x="44450" y="63500"/>
                  </a:lnTo>
                  <a:lnTo>
                    <a:pt x="44450" y="76200"/>
                  </a:lnTo>
                  <a:lnTo>
                    <a:pt x="76200" y="76200"/>
                  </a:lnTo>
                  <a:lnTo>
                    <a:pt x="69850" y="635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5867400" y="1450975"/>
              <a:ext cx="3276600" cy="12700"/>
            </a:xfrm>
            <a:custGeom>
              <a:avLst/>
              <a:gdLst/>
              <a:ahLst/>
              <a:cxnLst/>
              <a:rect l="l" t="t" r="r" b="b"/>
              <a:pathLst>
                <a:path w="3276600" h="12700">
                  <a:moveTo>
                    <a:pt x="0" y="12700"/>
                  </a:moveTo>
                  <a:lnTo>
                    <a:pt x="3276600" y="12700"/>
                  </a:lnTo>
                  <a:lnTo>
                    <a:pt x="3276600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6443218" y="1437385"/>
              <a:ext cx="986790" cy="2753995"/>
            </a:xfrm>
            <a:custGeom>
              <a:avLst/>
              <a:gdLst/>
              <a:ahLst/>
              <a:cxnLst/>
              <a:rect l="l" t="t" r="r" b="b"/>
              <a:pathLst>
                <a:path w="986790" h="2753995">
                  <a:moveTo>
                    <a:pt x="986282" y="1686814"/>
                  </a:moveTo>
                  <a:lnTo>
                    <a:pt x="979932" y="1674114"/>
                  </a:lnTo>
                  <a:lnTo>
                    <a:pt x="952817" y="1619910"/>
                  </a:lnTo>
                  <a:lnTo>
                    <a:pt x="953897" y="1586865"/>
                  </a:lnTo>
                  <a:lnTo>
                    <a:pt x="954278" y="1536065"/>
                  </a:lnTo>
                  <a:lnTo>
                    <a:pt x="953897" y="1499743"/>
                  </a:lnTo>
                  <a:lnTo>
                    <a:pt x="953135" y="1463548"/>
                  </a:lnTo>
                  <a:lnTo>
                    <a:pt x="949579" y="1391793"/>
                  </a:lnTo>
                  <a:lnTo>
                    <a:pt x="943737" y="1320800"/>
                  </a:lnTo>
                  <a:lnTo>
                    <a:pt x="935736" y="1250823"/>
                  </a:lnTo>
                  <a:lnTo>
                    <a:pt x="925449" y="1181989"/>
                  </a:lnTo>
                  <a:lnTo>
                    <a:pt x="913003" y="1114298"/>
                  </a:lnTo>
                  <a:lnTo>
                    <a:pt x="898525" y="1047623"/>
                  </a:lnTo>
                  <a:lnTo>
                    <a:pt x="882015" y="982345"/>
                  </a:lnTo>
                  <a:lnTo>
                    <a:pt x="863473" y="918591"/>
                  </a:lnTo>
                  <a:lnTo>
                    <a:pt x="842899" y="856107"/>
                  </a:lnTo>
                  <a:lnTo>
                    <a:pt x="820547" y="795274"/>
                  </a:lnTo>
                  <a:lnTo>
                    <a:pt x="796290" y="735965"/>
                  </a:lnTo>
                  <a:lnTo>
                    <a:pt x="770255" y="678434"/>
                  </a:lnTo>
                  <a:lnTo>
                    <a:pt x="742442" y="622554"/>
                  </a:lnTo>
                  <a:lnTo>
                    <a:pt x="712978" y="568706"/>
                  </a:lnTo>
                  <a:lnTo>
                    <a:pt x="681863" y="516763"/>
                  </a:lnTo>
                  <a:lnTo>
                    <a:pt x="649097" y="466725"/>
                  </a:lnTo>
                  <a:lnTo>
                    <a:pt x="614807" y="418846"/>
                  </a:lnTo>
                  <a:lnTo>
                    <a:pt x="579247" y="373253"/>
                  </a:lnTo>
                  <a:lnTo>
                    <a:pt x="541909" y="329819"/>
                  </a:lnTo>
                  <a:lnTo>
                    <a:pt x="503301" y="288671"/>
                  </a:lnTo>
                  <a:lnTo>
                    <a:pt x="463423" y="250063"/>
                  </a:lnTo>
                  <a:lnTo>
                    <a:pt x="422148" y="213868"/>
                  </a:lnTo>
                  <a:lnTo>
                    <a:pt x="379603" y="180340"/>
                  </a:lnTo>
                  <a:lnTo>
                    <a:pt x="336042" y="149479"/>
                  </a:lnTo>
                  <a:lnTo>
                    <a:pt x="291211" y="121412"/>
                  </a:lnTo>
                  <a:lnTo>
                    <a:pt x="245237" y="96012"/>
                  </a:lnTo>
                  <a:lnTo>
                    <a:pt x="198247" y="73660"/>
                  </a:lnTo>
                  <a:lnTo>
                    <a:pt x="150228" y="54483"/>
                  </a:lnTo>
                  <a:lnTo>
                    <a:pt x="101346" y="38100"/>
                  </a:lnTo>
                  <a:lnTo>
                    <a:pt x="75920" y="31013"/>
                  </a:lnTo>
                  <a:lnTo>
                    <a:pt x="76454" y="28448"/>
                  </a:lnTo>
                  <a:lnTo>
                    <a:pt x="82423" y="0"/>
                  </a:lnTo>
                  <a:lnTo>
                    <a:pt x="0" y="21590"/>
                  </a:lnTo>
                  <a:lnTo>
                    <a:pt x="66802" y="74549"/>
                  </a:lnTo>
                  <a:lnTo>
                    <a:pt x="73304" y="43472"/>
                  </a:lnTo>
                  <a:lnTo>
                    <a:pt x="73787" y="43561"/>
                  </a:lnTo>
                  <a:lnTo>
                    <a:pt x="122174" y="58039"/>
                  </a:lnTo>
                  <a:lnTo>
                    <a:pt x="169799" y="75438"/>
                  </a:lnTo>
                  <a:lnTo>
                    <a:pt x="216535" y="96139"/>
                  </a:lnTo>
                  <a:lnTo>
                    <a:pt x="262382" y="119507"/>
                  </a:lnTo>
                  <a:lnTo>
                    <a:pt x="307213" y="145923"/>
                  </a:lnTo>
                  <a:lnTo>
                    <a:pt x="350774" y="175006"/>
                  </a:lnTo>
                  <a:lnTo>
                    <a:pt x="393446" y="206883"/>
                  </a:lnTo>
                  <a:lnTo>
                    <a:pt x="434721" y="241300"/>
                  </a:lnTo>
                  <a:lnTo>
                    <a:pt x="474853" y="278257"/>
                  </a:lnTo>
                  <a:lnTo>
                    <a:pt x="513588" y="317754"/>
                  </a:lnTo>
                  <a:lnTo>
                    <a:pt x="551180" y="359537"/>
                  </a:lnTo>
                  <a:lnTo>
                    <a:pt x="604901" y="426720"/>
                  </a:lnTo>
                  <a:lnTo>
                    <a:pt x="638810" y="474091"/>
                  </a:lnTo>
                  <a:lnTo>
                    <a:pt x="671195" y="523621"/>
                  </a:lnTo>
                  <a:lnTo>
                    <a:pt x="702056" y="575183"/>
                  </a:lnTo>
                  <a:lnTo>
                    <a:pt x="731393" y="628650"/>
                  </a:lnTo>
                  <a:lnTo>
                    <a:pt x="758825" y="684022"/>
                  </a:lnTo>
                  <a:lnTo>
                    <a:pt x="784606" y="741172"/>
                  </a:lnTo>
                  <a:lnTo>
                    <a:pt x="808736" y="800100"/>
                  </a:lnTo>
                  <a:lnTo>
                    <a:pt x="830961" y="860552"/>
                  </a:lnTo>
                  <a:lnTo>
                    <a:pt x="851408" y="922528"/>
                  </a:lnTo>
                  <a:lnTo>
                    <a:pt x="869823" y="985901"/>
                  </a:lnTo>
                  <a:lnTo>
                    <a:pt x="886206" y="1050798"/>
                  </a:lnTo>
                  <a:lnTo>
                    <a:pt x="900684" y="1116965"/>
                  </a:lnTo>
                  <a:lnTo>
                    <a:pt x="913003" y="1184275"/>
                  </a:lnTo>
                  <a:lnTo>
                    <a:pt x="923163" y="1252728"/>
                  </a:lnTo>
                  <a:lnTo>
                    <a:pt x="931164" y="1322197"/>
                  </a:lnTo>
                  <a:lnTo>
                    <a:pt x="936879" y="1392682"/>
                  </a:lnTo>
                  <a:lnTo>
                    <a:pt x="940435" y="1463929"/>
                  </a:lnTo>
                  <a:lnTo>
                    <a:pt x="941578" y="1536192"/>
                  </a:lnTo>
                  <a:lnTo>
                    <a:pt x="941184" y="1586992"/>
                  </a:lnTo>
                  <a:lnTo>
                    <a:pt x="939876" y="1627225"/>
                  </a:lnTo>
                  <a:lnTo>
                    <a:pt x="910082" y="1686814"/>
                  </a:lnTo>
                  <a:lnTo>
                    <a:pt x="941832" y="1686814"/>
                  </a:lnTo>
                  <a:lnTo>
                    <a:pt x="941832" y="2753614"/>
                  </a:lnTo>
                  <a:lnTo>
                    <a:pt x="954532" y="2753614"/>
                  </a:lnTo>
                  <a:lnTo>
                    <a:pt x="954532" y="1686814"/>
                  </a:lnTo>
                  <a:lnTo>
                    <a:pt x="986282" y="168681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5181600" y="1447800"/>
              <a:ext cx="1295400" cy="1600200"/>
            </a:xfrm>
            <a:custGeom>
              <a:avLst/>
              <a:gdLst/>
              <a:ahLst/>
              <a:cxnLst/>
              <a:rect l="l" t="t" r="r" b="b"/>
              <a:pathLst>
                <a:path w="1295400" h="1600200">
                  <a:moveTo>
                    <a:pt x="0" y="1600200"/>
                  </a:moveTo>
                  <a:lnTo>
                    <a:pt x="1295400" y="0"/>
                  </a:lnTo>
                </a:path>
              </a:pathLst>
            </a:custGeom>
            <a:ln w="28575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5618606" y="1991741"/>
              <a:ext cx="198373" cy="24599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/>
          <p:nvPr/>
        </p:nvSpPr>
        <p:spPr>
          <a:xfrm>
            <a:off x="4956175" y="3837813"/>
            <a:ext cx="10477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940300" y="3010357"/>
            <a:ext cx="164465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>
                <a:latin typeface="Times New Roman"/>
                <a:cs typeface="Times New Roman"/>
              </a:rPr>
              <a:t>a’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479156" y="6374993"/>
            <a:ext cx="22606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10">
                <a:latin typeface="Times New Roman"/>
                <a:cs typeface="Times New Roman"/>
              </a:rPr>
              <a:t>b</a:t>
            </a:r>
            <a:r>
              <a:rPr dirty="0" baseline="-21604" sz="1350" spc="15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143500" y="3813809"/>
            <a:ext cx="254444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1517650" algn="l"/>
                <a:tab pos="2323465" algn="l"/>
              </a:tabLst>
            </a:pPr>
            <a:r>
              <a:rPr dirty="0" u="sng" sz="14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4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sng" sz="14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LFV	</a:t>
            </a:r>
            <a:r>
              <a:rPr dirty="0" baseline="-37698" sz="2100">
                <a:latin typeface="Times New Roman"/>
                <a:cs typeface="Times New Roman"/>
              </a:rPr>
              <a:t>1</a:t>
            </a:r>
            <a:endParaRPr baseline="-37698" sz="21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941309" y="1174750"/>
            <a:ext cx="28384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b’</a:t>
            </a:r>
            <a:r>
              <a:rPr dirty="0" baseline="-21604" sz="1350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6665848" y="2202560"/>
            <a:ext cx="229107" cy="17030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5704078" y="2375407"/>
            <a:ext cx="34861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600" spc="5">
                <a:latin typeface="Times New Roman"/>
                <a:cs typeface="Times New Roman"/>
              </a:rPr>
              <a:t>55</a:t>
            </a:r>
            <a:r>
              <a:rPr dirty="0" baseline="26455" sz="1575" spc="7">
                <a:latin typeface="Times New Roman"/>
                <a:cs typeface="Times New Roman"/>
              </a:rPr>
              <a:t>0</a:t>
            </a:r>
            <a:endParaRPr baseline="26455" sz="1575">
              <a:latin typeface="Times New Roman"/>
              <a:cs typeface="Times New Roman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5207063" y="1447800"/>
            <a:ext cx="1308100" cy="4967605"/>
            <a:chOff x="5207063" y="1447800"/>
            <a:chExt cx="1308100" cy="4967605"/>
          </a:xfrm>
        </p:grpSpPr>
        <p:sp>
          <p:nvSpPr>
            <p:cNvPr id="29" name="object 29"/>
            <p:cNvSpPr/>
            <p:nvPr/>
          </p:nvSpPr>
          <p:spPr>
            <a:xfrm>
              <a:off x="5607685" y="1447799"/>
              <a:ext cx="907415" cy="4953000"/>
            </a:xfrm>
            <a:custGeom>
              <a:avLst/>
              <a:gdLst/>
              <a:ahLst/>
              <a:cxnLst/>
              <a:rect l="l" t="t" r="r" b="b"/>
              <a:pathLst>
                <a:path w="907415" h="4953000">
                  <a:moveTo>
                    <a:pt x="293116" y="1520317"/>
                  </a:moveTo>
                  <a:lnTo>
                    <a:pt x="260680" y="1522272"/>
                  </a:lnTo>
                  <a:lnTo>
                    <a:pt x="256159" y="1486662"/>
                  </a:lnTo>
                  <a:lnTo>
                    <a:pt x="248666" y="1450086"/>
                  </a:lnTo>
                  <a:lnTo>
                    <a:pt x="227330" y="1378204"/>
                  </a:lnTo>
                  <a:lnTo>
                    <a:pt x="197866" y="1308608"/>
                  </a:lnTo>
                  <a:lnTo>
                    <a:pt x="160655" y="1241679"/>
                  </a:lnTo>
                  <a:lnTo>
                    <a:pt x="139065" y="1209421"/>
                  </a:lnTo>
                  <a:lnTo>
                    <a:pt x="115697" y="1177925"/>
                  </a:lnTo>
                  <a:lnTo>
                    <a:pt x="90424" y="1147318"/>
                  </a:lnTo>
                  <a:lnTo>
                    <a:pt x="63246" y="1117727"/>
                  </a:lnTo>
                  <a:lnTo>
                    <a:pt x="59791" y="1114425"/>
                  </a:lnTo>
                  <a:lnTo>
                    <a:pt x="68033" y="1105662"/>
                  </a:lnTo>
                  <a:lnTo>
                    <a:pt x="81661" y="1091184"/>
                  </a:lnTo>
                  <a:lnTo>
                    <a:pt x="0" y="1066800"/>
                  </a:lnTo>
                  <a:lnTo>
                    <a:pt x="29464" y="1146683"/>
                  </a:lnTo>
                  <a:lnTo>
                    <a:pt x="51168" y="1123607"/>
                  </a:lnTo>
                  <a:lnTo>
                    <a:pt x="54610" y="1126871"/>
                  </a:lnTo>
                  <a:lnTo>
                    <a:pt x="81153" y="1155954"/>
                  </a:lnTo>
                  <a:lnTo>
                    <a:pt x="105918" y="1186053"/>
                  </a:lnTo>
                  <a:lnTo>
                    <a:pt x="128905" y="1217041"/>
                  </a:lnTo>
                  <a:lnTo>
                    <a:pt x="169418" y="1281303"/>
                  </a:lnTo>
                  <a:lnTo>
                    <a:pt x="202184" y="1348486"/>
                  </a:lnTo>
                  <a:lnTo>
                    <a:pt x="226949" y="1417828"/>
                  </a:lnTo>
                  <a:lnTo>
                    <a:pt x="243840" y="1489329"/>
                  </a:lnTo>
                  <a:lnTo>
                    <a:pt x="247954" y="1523034"/>
                  </a:lnTo>
                  <a:lnTo>
                    <a:pt x="217043" y="1524889"/>
                  </a:lnTo>
                  <a:lnTo>
                    <a:pt x="259715" y="1598676"/>
                  </a:lnTo>
                  <a:lnTo>
                    <a:pt x="286397" y="1536065"/>
                  </a:lnTo>
                  <a:lnTo>
                    <a:pt x="293116" y="1520317"/>
                  </a:lnTo>
                  <a:close/>
                </a:path>
                <a:path w="907415" h="4953000">
                  <a:moveTo>
                    <a:pt x="907415" y="4876800"/>
                  </a:moveTo>
                  <a:lnTo>
                    <a:pt x="875665" y="4876800"/>
                  </a:lnTo>
                  <a:lnTo>
                    <a:pt x="875665" y="0"/>
                  </a:lnTo>
                  <a:lnTo>
                    <a:pt x="862965" y="0"/>
                  </a:lnTo>
                  <a:lnTo>
                    <a:pt x="862965" y="4876800"/>
                  </a:lnTo>
                  <a:lnTo>
                    <a:pt x="831215" y="4876800"/>
                  </a:lnTo>
                  <a:lnTo>
                    <a:pt x="869315" y="4953000"/>
                  </a:lnTo>
                  <a:lnTo>
                    <a:pt x="901052" y="4889512"/>
                  </a:lnTo>
                  <a:lnTo>
                    <a:pt x="907415" y="48768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5221351" y="4038600"/>
              <a:ext cx="1256030" cy="2362200"/>
            </a:xfrm>
            <a:custGeom>
              <a:avLst/>
              <a:gdLst/>
              <a:ahLst/>
              <a:cxnLst/>
              <a:rect l="l" t="t" r="r" b="b"/>
              <a:pathLst>
                <a:path w="1256029" h="2362200">
                  <a:moveTo>
                    <a:pt x="1255649" y="2362200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5752084" y="5356986"/>
              <a:ext cx="195579" cy="206756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/>
          <p:cNvSpPr txBox="1"/>
          <p:nvPr/>
        </p:nvSpPr>
        <p:spPr>
          <a:xfrm>
            <a:off x="6556629" y="6352743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b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title"/>
          </p:nvPr>
        </p:nvSpPr>
        <p:spPr>
          <a:xfrm>
            <a:off x="307340" y="257048"/>
            <a:ext cx="1242695" cy="2692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u="none" sz="1600" spc="-5" b="0">
                <a:solidFill>
                  <a:srgbClr val="000000"/>
                </a:solidFill>
                <a:latin typeface="Arial"/>
                <a:cs typeface="Arial"/>
              </a:rPr>
              <a:t>PROBLEM</a:t>
            </a:r>
            <a:r>
              <a:rPr dirty="0" u="none" sz="1600" spc="-70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u="none" sz="1600" spc="-5" b="0">
                <a:solidFill>
                  <a:srgbClr val="000000"/>
                </a:solidFill>
                <a:latin typeface="Arial"/>
                <a:cs typeface="Arial"/>
              </a:rPr>
              <a:t>2:</a:t>
            </a:r>
            <a:endParaRPr sz="16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94640" y="500887"/>
            <a:ext cx="6768465" cy="93789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5400" marR="1778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Arial"/>
                <a:cs typeface="Arial"/>
              </a:rPr>
              <a:t>Line AB 75mm long makes </a:t>
            </a:r>
            <a:r>
              <a:rPr dirty="0" sz="1600" spc="5">
                <a:latin typeface="Arial"/>
                <a:cs typeface="Arial"/>
              </a:rPr>
              <a:t>45</a:t>
            </a:r>
            <a:r>
              <a:rPr dirty="0" baseline="26455" sz="1575" spc="7">
                <a:latin typeface="Arial"/>
                <a:cs typeface="Arial"/>
              </a:rPr>
              <a:t>0 </a:t>
            </a:r>
            <a:r>
              <a:rPr dirty="0" sz="1600" spc="-5">
                <a:latin typeface="Arial"/>
                <a:cs typeface="Arial"/>
              </a:rPr>
              <a:t>inclination </a:t>
            </a:r>
            <a:r>
              <a:rPr dirty="0" sz="1600" spc="-10">
                <a:latin typeface="Arial"/>
                <a:cs typeface="Arial"/>
              </a:rPr>
              <a:t>with </a:t>
            </a:r>
            <a:r>
              <a:rPr dirty="0" sz="1600" spc="-5">
                <a:latin typeface="Arial"/>
                <a:cs typeface="Arial"/>
              </a:rPr>
              <a:t>Vp while </a:t>
            </a:r>
            <a:r>
              <a:rPr dirty="0" sz="1600" spc="-10">
                <a:latin typeface="Arial"/>
                <a:cs typeface="Arial"/>
              </a:rPr>
              <a:t>it’s </a:t>
            </a:r>
            <a:r>
              <a:rPr dirty="0" sz="1600" spc="-5">
                <a:latin typeface="Arial"/>
                <a:cs typeface="Arial"/>
              </a:rPr>
              <a:t>Fv makes </a:t>
            </a:r>
            <a:r>
              <a:rPr dirty="0" sz="1600">
                <a:latin typeface="Arial"/>
                <a:cs typeface="Arial"/>
              </a:rPr>
              <a:t>55</a:t>
            </a:r>
            <a:r>
              <a:rPr dirty="0" baseline="26455" sz="1575">
                <a:latin typeface="Arial"/>
                <a:cs typeface="Arial"/>
              </a:rPr>
              <a:t>0</a:t>
            </a:r>
            <a:r>
              <a:rPr dirty="0" sz="1600">
                <a:latin typeface="Arial"/>
                <a:cs typeface="Arial"/>
              </a:rPr>
              <a:t>.  </a:t>
            </a:r>
            <a:r>
              <a:rPr dirty="0" sz="1600" spc="-5">
                <a:latin typeface="Arial"/>
                <a:cs typeface="Arial"/>
              </a:rPr>
              <a:t>End A is 10 mm above Hp and 15 mm in front of Vp.If line is in </a:t>
            </a:r>
            <a:r>
              <a:rPr dirty="0" sz="1600" spc="15">
                <a:latin typeface="Arial"/>
                <a:cs typeface="Arial"/>
              </a:rPr>
              <a:t>1</a:t>
            </a:r>
            <a:r>
              <a:rPr dirty="0" baseline="26455" sz="1575" spc="22">
                <a:latin typeface="Arial"/>
                <a:cs typeface="Arial"/>
              </a:rPr>
              <a:t>st </a:t>
            </a:r>
            <a:r>
              <a:rPr dirty="0" sz="1600" spc="-5">
                <a:latin typeface="Arial"/>
                <a:cs typeface="Arial"/>
              </a:rPr>
              <a:t>quadrant  </a:t>
            </a:r>
            <a:r>
              <a:rPr dirty="0" sz="1600" spc="-10">
                <a:latin typeface="Arial"/>
                <a:cs typeface="Arial"/>
              </a:rPr>
              <a:t>draw it’s </a:t>
            </a:r>
            <a:r>
              <a:rPr dirty="0" sz="1600" spc="-5">
                <a:latin typeface="Arial"/>
                <a:cs typeface="Arial"/>
              </a:rPr>
              <a:t>projections </a:t>
            </a:r>
            <a:r>
              <a:rPr dirty="0" sz="1600" spc="-10">
                <a:latin typeface="Arial"/>
                <a:cs typeface="Arial"/>
              </a:rPr>
              <a:t>and </a:t>
            </a:r>
            <a:r>
              <a:rPr dirty="0" sz="1600" spc="-5">
                <a:latin typeface="Arial"/>
                <a:cs typeface="Arial"/>
              </a:rPr>
              <a:t>find it’s inclination </a:t>
            </a:r>
            <a:r>
              <a:rPr dirty="0" sz="1600" spc="-10">
                <a:latin typeface="Arial"/>
                <a:cs typeface="Arial"/>
              </a:rPr>
              <a:t>with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Hp.</a:t>
            </a:r>
            <a:endParaRPr sz="1600">
              <a:latin typeface="Arial"/>
              <a:cs typeface="Arial"/>
            </a:endParaRPr>
          </a:p>
          <a:p>
            <a:pPr algn="r" marR="421005">
              <a:lnSpc>
                <a:spcPts val="1425"/>
              </a:lnSpc>
            </a:pPr>
            <a:r>
              <a:rPr dirty="0" sz="1400" spc="5">
                <a:latin typeface="Times New Roman"/>
                <a:cs typeface="Times New Roman"/>
              </a:rPr>
              <a:t>b’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083300" y="6162243"/>
            <a:ext cx="28448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57375" algn="l"/>
              </a:tabLst>
            </a:pPr>
            <a:r>
              <a:rPr dirty="0" u="sng" sz="12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 u="sng" sz="120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LOCUS </a:t>
            </a: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OF</a:t>
            </a:r>
            <a:r>
              <a:rPr dirty="0" u="sng" sz="1200" spc="26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b</a:t>
            </a:r>
            <a:r>
              <a:rPr dirty="0" u="sng" sz="1200" spc="13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325357" y="1224153"/>
            <a:ext cx="7550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Times New Roman"/>
                <a:cs typeface="Times New Roman"/>
              </a:rPr>
              <a:t>LOCUS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OF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34340" y="1449705"/>
            <a:ext cx="2569210" cy="517906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38100">
              <a:lnSpc>
                <a:spcPct val="100000"/>
              </a:lnSpc>
              <a:spcBef>
                <a:spcPts val="105"/>
              </a:spcBef>
            </a:pPr>
            <a:r>
              <a:rPr dirty="0" sz="1400" spc="-5" b="1">
                <a:solidFill>
                  <a:srgbClr val="FF3300"/>
                </a:solidFill>
                <a:latin typeface="Arial"/>
                <a:cs typeface="Arial"/>
              </a:rPr>
              <a:t>Solution</a:t>
            </a:r>
            <a:r>
              <a:rPr dirty="0" sz="1400" spc="-55" b="1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FF3300"/>
                </a:solidFill>
                <a:latin typeface="Arial"/>
                <a:cs typeface="Arial"/>
              </a:rPr>
              <a:t>Steps:-</a:t>
            </a:r>
            <a:endParaRPr sz="1400">
              <a:latin typeface="Arial"/>
              <a:cs typeface="Arial"/>
            </a:endParaRPr>
          </a:p>
          <a:p>
            <a:pPr algn="just" marL="165735" indent="-128270">
              <a:lnSpc>
                <a:spcPct val="100000"/>
              </a:lnSpc>
              <a:spcBef>
                <a:spcPts val="5"/>
              </a:spcBef>
              <a:buSzPct val="91666"/>
              <a:buAutoNum type="arabicPeriod"/>
              <a:tabLst>
                <a:tab pos="166370" algn="l"/>
              </a:tabLst>
            </a:pPr>
            <a:r>
              <a:rPr dirty="0" sz="1200" spc="-5" b="1">
                <a:latin typeface="Arial"/>
                <a:cs typeface="Arial"/>
              </a:rPr>
              <a:t>Draw </a:t>
            </a:r>
            <a:r>
              <a:rPr dirty="0" sz="1200" b="1">
                <a:latin typeface="Arial"/>
                <a:cs typeface="Arial"/>
              </a:rPr>
              <a:t>x-y</a:t>
            </a:r>
            <a:r>
              <a:rPr dirty="0" sz="1200" spc="-4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line.</a:t>
            </a:r>
            <a:endParaRPr sz="1200">
              <a:latin typeface="Arial"/>
              <a:cs typeface="Arial"/>
            </a:endParaRPr>
          </a:p>
          <a:p>
            <a:pPr algn="just" marL="38100" marR="322580">
              <a:lnSpc>
                <a:spcPct val="100000"/>
              </a:lnSpc>
              <a:buSzPct val="91666"/>
              <a:buAutoNum type="arabicPeriod"/>
              <a:tabLst>
                <a:tab pos="166370" algn="l"/>
              </a:tabLst>
            </a:pPr>
            <a:r>
              <a:rPr dirty="0" sz="1200" b="1">
                <a:latin typeface="Arial"/>
                <a:cs typeface="Arial"/>
              </a:rPr>
              <a:t>Draw one </a:t>
            </a:r>
            <a:r>
              <a:rPr dirty="0" sz="1200" spc="-5" b="1">
                <a:latin typeface="Arial"/>
                <a:cs typeface="Arial"/>
              </a:rPr>
              <a:t>projector for </a:t>
            </a:r>
            <a:r>
              <a:rPr dirty="0" sz="1200" spc="-380" b="1">
                <a:latin typeface="Arial"/>
                <a:cs typeface="Arial"/>
              </a:rPr>
              <a:t>a‟</a:t>
            </a:r>
            <a:r>
              <a:rPr dirty="0" sz="1200" spc="-8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&amp;</a:t>
            </a:r>
            <a:r>
              <a:rPr dirty="0" sz="1200" spc="-65" b="1">
                <a:latin typeface="Arial"/>
                <a:cs typeface="Arial"/>
              </a:rPr>
              <a:t> </a:t>
            </a:r>
            <a:r>
              <a:rPr dirty="0" sz="1200" spc="-110" b="1">
                <a:latin typeface="Arial"/>
                <a:cs typeface="Arial"/>
              </a:rPr>
              <a:t>a  </a:t>
            </a:r>
            <a:r>
              <a:rPr dirty="0" sz="1200" spc="-5" b="1">
                <a:latin typeface="Arial"/>
                <a:cs typeface="Arial"/>
              </a:rPr>
              <a:t>3.Locate </a:t>
            </a:r>
            <a:r>
              <a:rPr dirty="0" sz="1200" b="1" i="1">
                <a:latin typeface="Arial"/>
                <a:cs typeface="Arial"/>
              </a:rPr>
              <a:t>a’ </a:t>
            </a:r>
            <a:r>
              <a:rPr dirty="0" sz="1200" spc="-5" b="1">
                <a:latin typeface="Arial"/>
                <a:cs typeface="Arial"/>
              </a:rPr>
              <a:t>10mm </a:t>
            </a:r>
            <a:r>
              <a:rPr dirty="0" sz="1200" spc="-10" b="1">
                <a:latin typeface="Arial"/>
                <a:cs typeface="Arial"/>
              </a:rPr>
              <a:t>above </a:t>
            </a:r>
            <a:r>
              <a:rPr dirty="0" sz="1200" b="1">
                <a:latin typeface="Arial"/>
                <a:cs typeface="Arial"/>
              </a:rPr>
              <a:t>x-y </a:t>
            </a:r>
            <a:r>
              <a:rPr dirty="0" sz="1200" spc="-5" b="1">
                <a:latin typeface="Arial"/>
                <a:cs typeface="Arial"/>
              </a:rPr>
              <a:t>&amp;  Tv </a:t>
            </a:r>
            <a:r>
              <a:rPr dirty="0" sz="1200" spc="-5" i="1">
                <a:latin typeface="Arial"/>
                <a:cs typeface="Arial"/>
              </a:rPr>
              <a:t>a </a:t>
            </a:r>
            <a:r>
              <a:rPr dirty="0" sz="1200" spc="-5" b="1">
                <a:latin typeface="Arial"/>
                <a:cs typeface="Arial"/>
              </a:rPr>
              <a:t>15 mm </a:t>
            </a:r>
            <a:r>
              <a:rPr dirty="0" sz="1200" b="1">
                <a:latin typeface="Arial"/>
                <a:cs typeface="Arial"/>
              </a:rPr>
              <a:t>below</a:t>
            </a:r>
            <a:r>
              <a:rPr dirty="0" sz="1200" spc="-5" b="1">
                <a:latin typeface="Arial"/>
                <a:cs typeface="Arial"/>
              </a:rPr>
              <a:t> </a:t>
            </a:r>
            <a:r>
              <a:rPr dirty="0" sz="1200" spc="-45" b="1">
                <a:latin typeface="Arial"/>
                <a:cs typeface="Arial"/>
              </a:rPr>
              <a:t>xy.</a:t>
            </a:r>
            <a:endParaRPr sz="1200">
              <a:latin typeface="Arial"/>
              <a:cs typeface="Arial"/>
            </a:endParaRPr>
          </a:p>
          <a:p>
            <a:pPr marL="164465" marR="175260" indent="-127000">
              <a:lnSpc>
                <a:spcPct val="100000"/>
              </a:lnSpc>
              <a:buSzPct val="91666"/>
              <a:buAutoNum type="arabicPeriod" startAt="4"/>
              <a:tabLst>
                <a:tab pos="166370" algn="l"/>
              </a:tabLst>
            </a:pPr>
            <a:r>
              <a:rPr dirty="0" sz="1200" spc="-5" b="1">
                <a:latin typeface="Arial"/>
                <a:cs typeface="Arial"/>
              </a:rPr>
              <a:t>Draw a </a:t>
            </a:r>
            <a:r>
              <a:rPr dirty="0" sz="1200" b="1">
                <a:latin typeface="Arial"/>
                <a:cs typeface="Arial"/>
              </a:rPr>
              <a:t>line </a:t>
            </a:r>
            <a:r>
              <a:rPr dirty="0" sz="1200" spc="5" b="1">
                <a:latin typeface="Arial"/>
                <a:cs typeface="Arial"/>
              </a:rPr>
              <a:t>45</a:t>
            </a:r>
            <a:r>
              <a:rPr dirty="0" baseline="24305" sz="1200" spc="7" b="1">
                <a:latin typeface="Arial"/>
                <a:cs typeface="Arial"/>
              </a:rPr>
              <a:t>0 </a:t>
            </a:r>
            <a:r>
              <a:rPr dirty="0" sz="1200" b="1">
                <a:latin typeface="Arial"/>
                <a:cs typeface="Arial"/>
              </a:rPr>
              <a:t>inclined to </a:t>
            </a:r>
            <a:r>
              <a:rPr dirty="0" sz="1200" spc="-5" b="1">
                <a:latin typeface="Arial"/>
                <a:cs typeface="Arial"/>
              </a:rPr>
              <a:t>xy  from </a:t>
            </a:r>
            <a:r>
              <a:rPr dirty="0" sz="1200" b="1">
                <a:latin typeface="Arial"/>
                <a:cs typeface="Arial"/>
              </a:rPr>
              <a:t>point </a:t>
            </a:r>
            <a:r>
              <a:rPr dirty="0" sz="1200" spc="-5" b="1" i="1">
                <a:latin typeface="Arial"/>
                <a:cs typeface="Arial"/>
              </a:rPr>
              <a:t>a </a:t>
            </a:r>
            <a:r>
              <a:rPr dirty="0" sz="1200" spc="-5" b="1">
                <a:latin typeface="Arial"/>
                <a:cs typeface="Arial"/>
              </a:rPr>
              <a:t>and cut </a:t>
            </a:r>
            <a:r>
              <a:rPr dirty="0" sz="1200" b="1">
                <a:latin typeface="Arial"/>
                <a:cs typeface="Arial"/>
              </a:rPr>
              <a:t>TL </a:t>
            </a:r>
            <a:r>
              <a:rPr dirty="0" sz="1200" spc="-5" b="1">
                <a:latin typeface="Arial"/>
                <a:cs typeface="Arial"/>
              </a:rPr>
              <a:t>75 mm  </a:t>
            </a:r>
            <a:r>
              <a:rPr dirty="0" sz="1200" b="1">
                <a:latin typeface="Arial"/>
                <a:cs typeface="Arial"/>
              </a:rPr>
              <a:t>on it and name </a:t>
            </a:r>
            <a:r>
              <a:rPr dirty="0" sz="1200" spc="-5" b="1">
                <a:latin typeface="Arial"/>
                <a:cs typeface="Arial"/>
              </a:rPr>
              <a:t>that </a:t>
            </a:r>
            <a:r>
              <a:rPr dirty="0" sz="1200" b="1">
                <a:latin typeface="Arial"/>
                <a:cs typeface="Arial"/>
              </a:rPr>
              <a:t>point </a:t>
            </a:r>
            <a:r>
              <a:rPr dirty="0" sz="1200" b="1" i="1">
                <a:latin typeface="Arial"/>
                <a:cs typeface="Arial"/>
              </a:rPr>
              <a:t>b</a:t>
            </a:r>
            <a:r>
              <a:rPr dirty="0" baseline="-20833" sz="1200" b="1" i="1">
                <a:latin typeface="Arial"/>
                <a:cs typeface="Arial"/>
              </a:rPr>
              <a:t>1 </a:t>
            </a:r>
            <a:r>
              <a:rPr dirty="0" sz="800" b="1" i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Draw locus from </a:t>
            </a:r>
            <a:r>
              <a:rPr dirty="0" sz="1200" b="1">
                <a:latin typeface="Arial"/>
                <a:cs typeface="Arial"/>
              </a:rPr>
              <a:t>point</a:t>
            </a:r>
            <a:r>
              <a:rPr dirty="0" sz="1200" spc="30" b="1">
                <a:latin typeface="Arial"/>
                <a:cs typeface="Arial"/>
              </a:rPr>
              <a:t> </a:t>
            </a:r>
            <a:r>
              <a:rPr dirty="0" sz="1200" spc="-5" b="1" i="1">
                <a:latin typeface="Arial"/>
                <a:cs typeface="Arial"/>
              </a:rPr>
              <a:t>b</a:t>
            </a:r>
            <a:r>
              <a:rPr dirty="0" baseline="-20833" sz="1200" spc="-7" b="1" i="1">
                <a:latin typeface="Arial"/>
                <a:cs typeface="Arial"/>
              </a:rPr>
              <a:t>1</a:t>
            </a:r>
            <a:endParaRPr baseline="-20833" sz="1200">
              <a:latin typeface="Arial"/>
              <a:cs typeface="Arial"/>
            </a:endParaRPr>
          </a:p>
          <a:p>
            <a:pPr marL="164465" marR="335280" indent="-127000">
              <a:lnSpc>
                <a:spcPct val="100000"/>
              </a:lnSpc>
              <a:spcBef>
                <a:spcPts val="5"/>
              </a:spcBef>
              <a:buSzPct val="91666"/>
              <a:buAutoNum type="arabicPeriod" startAt="4"/>
              <a:tabLst>
                <a:tab pos="166370" algn="l"/>
              </a:tabLst>
            </a:pPr>
            <a:r>
              <a:rPr dirty="0" sz="1200" spc="-25" b="1">
                <a:latin typeface="Arial"/>
                <a:cs typeface="Arial"/>
              </a:rPr>
              <a:t>Take </a:t>
            </a:r>
            <a:r>
              <a:rPr dirty="0" sz="1200" b="1">
                <a:latin typeface="Arial"/>
                <a:cs typeface="Arial"/>
              </a:rPr>
              <a:t>55</a:t>
            </a:r>
            <a:r>
              <a:rPr dirty="0" baseline="24305" sz="1200" b="1">
                <a:latin typeface="Arial"/>
                <a:cs typeface="Arial"/>
              </a:rPr>
              <a:t>0 </a:t>
            </a:r>
            <a:r>
              <a:rPr dirty="0" sz="1200" spc="-5" b="1">
                <a:latin typeface="Arial"/>
                <a:cs typeface="Arial"/>
              </a:rPr>
              <a:t>angle </a:t>
            </a:r>
            <a:r>
              <a:rPr dirty="0" sz="1200" b="1">
                <a:latin typeface="Arial"/>
                <a:cs typeface="Arial"/>
              </a:rPr>
              <a:t>from </a:t>
            </a:r>
            <a:r>
              <a:rPr dirty="0" sz="1200" b="1" i="1">
                <a:latin typeface="Arial"/>
                <a:cs typeface="Arial"/>
              </a:rPr>
              <a:t>a’ </a:t>
            </a:r>
            <a:r>
              <a:rPr dirty="0" sz="1200" spc="-5" b="1">
                <a:latin typeface="Arial"/>
                <a:cs typeface="Arial"/>
              </a:rPr>
              <a:t>for Fv  </a:t>
            </a:r>
            <a:r>
              <a:rPr dirty="0" sz="1200" spc="-10" b="1">
                <a:latin typeface="Arial"/>
                <a:cs typeface="Arial"/>
              </a:rPr>
              <a:t>above </a:t>
            </a:r>
            <a:r>
              <a:rPr dirty="0" sz="1200" spc="-5" b="1">
                <a:latin typeface="Arial"/>
                <a:cs typeface="Arial"/>
              </a:rPr>
              <a:t>xy</a:t>
            </a:r>
            <a:r>
              <a:rPr dirty="0" sz="1200" spc="1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line.</a:t>
            </a:r>
            <a:endParaRPr sz="1200">
              <a:latin typeface="Arial"/>
              <a:cs typeface="Arial"/>
            </a:endParaRPr>
          </a:p>
          <a:p>
            <a:pPr marL="165735" indent="-128270">
              <a:lnSpc>
                <a:spcPct val="100000"/>
              </a:lnSpc>
              <a:buSzPct val="91666"/>
              <a:buAutoNum type="arabicPeriod" startAt="4"/>
              <a:tabLst>
                <a:tab pos="166370" algn="l"/>
              </a:tabLst>
            </a:pPr>
            <a:r>
              <a:rPr dirty="0" sz="1200" spc="-5" b="1">
                <a:latin typeface="Arial"/>
                <a:cs typeface="Arial"/>
              </a:rPr>
              <a:t>Draw a vertical </a:t>
            </a:r>
            <a:r>
              <a:rPr dirty="0" sz="1200" b="1">
                <a:latin typeface="Arial"/>
                <a:cs typeface="Arial"/>
              </a:rPr>
              <a:t>line </a:t>
            </a:r>
            <a:r>
              <a:rPr dirty="0" sz="1200" spc="-5" b="1">
                <a:latin typeface="Arial"/>
                <a:cs typeface="Arial"/>
              </a:rPr>
              <a:t>from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spc="-5" b="1" i="1">
                <a:latin typeface="Arial"/>
                <a:cs typeface="Arial"/>
              </a:rPr>
              <a:t>b</a:t>
            </a:r>
            <a:r>
              <a:rPr dirty="0" baseline="-20833" sz="1200" spc="-7" b="1" i="1">
                <a:latin typeface="Arial"/>
                <a:cs typeface="Arial"/>
              </a:rPr>
              <a:t>1</a:t>
            </a:r>
            <a:endParaRPr baseline="-20833" sz="1200">
              <a:latin typeface="Arial"/>
              <a:cs typeface="Arial"/>
            </a:endParaRPr>
          </a:p>
          <a:p>
            <a:pPr marL="164465" marR="203835">
              <a:lnSpc>
                <a:spcPct val="100000"/>
              </a:lnSpc>
            </a:pPr>
            <a:r>
              <a:rPr dirty="0" sz="1200" b="1">
                <a:latin typeface="Arial"/>
                <a:cs typeface="Arial"/>
              </a:rPr>
              <a:t>up to </a:t>
            </a:r>
            <a:r>
              <a:rPr dirty="0" sz="1200" spc="-5" b="1">
                <a:latin typeface="Arial"/>
                <a:cs typeface="Arial"/>
              </a:rPr>
              <a:t>locus </a:t>
            </a:r>
            <a:r>
              <a:rPr dirty="0" sz="1200" b="1">
                <a:latin typeface="Arial"/>
                <a:cs typeface="Arial"/>
              </a:rPr>
              <a:t>of </a:t>
            </a:r>
            <a:r>
              <a:rPr dirty="0" sz="1200" spc="-5" b="1">
                <a:latin typeface="Arial"/>
                <a:cs typeface="Arial"/>
              </a:rPr>
              <a:t>a and name </a:t>
            </a:r>
            <a:r>
              <a:rPr dirty="0" sz="1200" b="1">
                <a:latin typeface="Arial"/>
                <a:cs typeface="Arial"/>
              </a:rPr>
              <a:t>it </a:t>
            </a:r>
            <a:r>
              <a:rPr dirty="0" sz="1200" spc="-5" b="1" i="1">
                <a:latin typeface="Arial"/>
                <a:cs typeface="Arial"/>
              </a:rPr>
              <a:t>1</a:t>
            </a:r>
            <a:r>
              <a:rPr dirty="0" sz="1200" spc="-5" b="1">
                <a:latin typeface="Arial"/>
                <a:cs typeface="Arial"/>
              </a:rPr>
              <a:t>.  </a:t>
            </a:r>
            <a:r>
              <a:rPr dirty="0" sz="1200" b="1">
                <a:latin typeface="Arial"/>
                <a:cs typeface="Arial"/>
              </a:rPr>
              <a:t>It </a:t>
            </a:r>
            <a:r>
              <a:rPr dirty="0" sz="1200" spc="-5" b="1">
                <a:latin typeface="Arial"/>
                <a:cs typeface="Arial"/>
              </a:rPr>
              <a:t>is horizontal component </a:t>
            </a:r>
            <a:r>
              <a:rPr dirty="0" sz="1200" b="1">
                <a:latin typeface="Arial"/>
                <a:cs typeface="Arial"/>
              </a:rPr>
              <a:t>of  </a:t>
            </a:r>
            <a:r>
              <a:rPr dirty="0" sz="1200" spc="-5" b="1">
                <a:latin typeface="Arial"/>
                <a:cs typeface="Arial"/>
              </a:rPr>
              <a:t>TL &amp; is</a:t>
            </a:r>
            <a:r>
              <a:rPr dirty="0" sz="1200" spc="-10" b="1">
                <a:latin typeface="Arial"/>
                <a:cs typeface="Arial"/>
              </a:rPr>
              <a:t> </a:t>
            </a:r>
            <a:r>
              <a:rPr dirty="0" sz="1200" spc="-30" b="1">
                <a:latin typeface="Arial"/>
                <a:cs typeface="Arial"/>
              </a:rPr>
              <a:t>LFV.</a:t>
            </a:r>
            <a:endParaRPr sz="1200">
              <a:latin typeface="Arial"/>
              <a:cs typeface="Arial"/>
            </a:endParaRPr>
          </a:p>
          <a:p>
            <a:pPr marL="164465" marR="261620" indent="-127000">
              <a:lnSpc>
                <a:spcPct val="100000"/>
              </a:lnSpc>
              <a:buSzPct val="91666"/>
              <a:buAutoNum type="arabicPeriod" startAt="7"/>
              <a:tabLst>
                <a:tab pos="166370" algn="l"/>
              </a:tabLst>
            </a:pPr>
            <a:r>
              <a:rPr dirty="0" sz="1200" spc="-5" b="1">
                <a:latin typeface="Arial"/>
                <a:cs typeface="Arial"/>
              </a:rPr>
              <a:t>Continue </a:t>
            </a:r>
            <a:r>
              <a:rPr dirty="0" sz="1200" b="1">
                <a:latin typeface="Arial"/>
                <a:cs typeface="Arial"/>
              </a:rPr>
              <a:t>it </a:t>
            </a:r>
            <a:r>
              <a:rPr dirty="0" sz="1200" spc="-5" b="1">
                <a:latin typeface="Arial"/>
                <a:cs typeface="Arial"/>
              </a:rPr>
              <a:t>to locus </a:t>
            </a:r>
            <a:r>
              <a:rPr dirty="0" sz="1200" b="1">
                <a:latin typeface="Arial"/>
                <a:cs typeface="Arial"/>
              </a:rPr>
              <a:t>of </a:t>
            </a:r>
            <a:r>
              <a:rPr dirty="0" sz="1200" b="1" i="1">
                <a:latin typeface="Arial"/>
                <a:cs typeface="Arial"/>
              </a:rPr>
              <a:t>a’ </a:t>
            </a:r>
            <a:r>
              <a:rPr dirty="0" sz="1200" spc="-5" b="1">
                <a:latin typeface="Arial"/>
                <a:cs typeface="Arial"/>
              </a:rPr>
              <a:t>and  rotate </a:t>
            </a:r>
            <a:r>
              <a:rPr dirty="0" sz="1200" b="1">
                <a:latin typeface="Arial"/>
                <a:cs typeface="Arial"/>
              </a:rPr>
              <a:t>upward up to </a:t>
            </a:r>
            <a:r>
              <a:rPr dirty="0" sz="1200" spc="-5" b="1">
                <a:latin typeface="Arial"/>
                <a:cs typeface="Arial"/>
              </a:rPr>
              <a:t>the </a:t>
            </a:r>
            <a:r>
              <a:rPr dirty="0" sz="1200" b="1">
                <a:latin typeface="Arial"/>
                <a:cs typeface="Arial"/>
              </a:rPr>
              <a:t>line  of </a:t>
            </a:r>
            <a:r>
              <a:rPr dirty="0" sz="1200" spc="-5" b="1">
                <a:latin typeface="Arial"/>
                <a:cs typeface="Arial"/>
              </a:rPr>
              <a:t>Fv and name </a:t>
            </a:r>
            <a:r>
              <a:rPr dirty="0" sz="1200" b="1">
                <a:latin typeface="Arial"/>
                <a:cs typeface="Arial"/>
              </a:rPr>
              <a:t>it </a:t>
            </a:r>
            <a:r>
              <a:rPr dirty="0" sz="1200" spc="-5" b="1" i="1">
                <a:latin typeface="Arial"/>
                <a:cs typeface="Arial"/>
              </a:rPr>
              <a:t>b’</a:t>
            </a:r>
            <a:r>
              <a:rPr dirty="0" sz="1200" spc="-5" b="1">
                <a:latin typeface="Arial"/>
                <a:cs typeface="Arial"/>
              </a:rPr>
              <a:t>.This </a:t>
            </a:r>
            <a:r>
              <a:rPr dirty="0" sz="1200" b="1" i="1">
                <a:latin typeface="Arial"/>
                <a:cs typeface="Arial"/>
              </a:rPr>
              <a:t>a’ b’  </a:t>
            </a:r>
            <a:r>
              <a:rPr dirty="0" sz="1200" b="1">
                <a:latin typeface="Arial"/>
                <a:cs typeface="Arial"/>
              </a:rPr>
              <a:t>line </a:t>
            </a:r>
            <a:r>
              <a:rPr dirty="0" sz="1200" spc="-5" b="1">
                <a:latin typeface="Arial"/>
                <a:cs typeface="Arial"/>
              </a:rPr>
              <a:t>is</a:t>
            </a:r>
            <a:r>
              <a:rPr dirty="0" sz="1200" spc="5" b="1">
                <a:latin typeface="Arial"/>
                <a:cs typeface="Arial"/>
              </a:rPr>
              <a:t> </a:t>
            </a:r>
            <a:r>
              <a:rPr dirty="0" sz="1200" spc="-40" b="1">
                <a:latin typeface="Arial"/>
                <a:cs typeface="Arial"/>
              </a:rPr>
              <a:t>Fv.</a:t>
            </a:r>
            <a:endParaRPr sz="1200">
              <a:latin typeface="Arial"/>
              <a:cs typeface="Arial"/>
            </a:endParaRPr>
          </a:p>
          <a:p>
            <a:pPr marL="164465" marR="388620" indent="-127000">
              <a:lnSpc>
                <a:spcPct val="100000"/>
              </a:lnSpc>
              <a:buSzPct val="91666"/>
              <a:buAutoNum type="arabicPeriod" startAt="7"/>
              <a:tabLst>
                <a:tab pos="205740" algn="l"/>
              </a:tabLst>
            </a:pPr>
            <a:r>
              <a:rPr dirty="0" sz="1200" spc="-5" b="1">
                <a:latin typeface="Arial"/>
                <a:cs typeface="Arial"/>
              </a:rPr>
              <a:t>Drop </a:t>
            </a:r>
            <a:r>
              <a:rPr dirty="0" sz="1200" b="1">
                <a:latin typeface="Arial"/>
                <a:cs typeface="Arial"/>
              </a:rPr>
              <a:t>a </a:t>
            </a:r>
            <a:r>
              <a:rPr dirty="0" sz="1200" spc="-5" b="1">
                <a:latin typeface="Arial"/>
                <a:cs typeface="Arial"/>
              </a:rPr>
              <a:t>projector </a:t>
            </a:r>
            <a:r>
              <a:rPr dirty="0" sz="1200" b="1">
                <a:latin typeface="Arial"/>
                <a:cs typeface="Arial"/>
              </a:rPr>
              <a:t>from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 spc="-340" b="1">
                <a:latin typeface="Arial"/>
                <a:cs typeface="Arial"/>
              </a:rPr>
              <a:t>b‟</a:t>
            </a:r>
            <a:r>
              <a:rPr dirty="0" sz="1200" spc="-70" b="1">
                <a:latin typeface="Arial"/>
                <a:cs typeface="Arial"/>
              </a:rPr>
              <a:t> </a:t>
            </a:r>
            <a:r>
              <a:rPr dirty="0" sz="1200" spc="-90" b="1">
                <a:latin typeface="Arial"/>
                <a:cs typeface="Arial"/>
              </a:rPr>
              <a:t>on  </a:t>
            </a:r>
            <a:r>
              <a:rPr dirty="0" sz="1200" spc="-5" b="1">
                <a:latin typeface="Arial"/>
                <a:cs typeface="Arial"/>
              </a:rPr>
              <a:t>locus from </a:t>
            </a:r>
            <a:r>
              <a:rPr dirty="0" sz="1200" b="1">
                <a:latin typeface="Arial"/>
                <a:cs typeface="Arial"/>
              </a:rPr>
              <a:t>point </a:t>
            </a:r>
            <a:r>
              <a:rPr dirty="0" sz="1200" spc="-5" b="1" i="1">
                <a:latin typeface="Arial"/>
                <a:cs typeface="Arial"/>
              </a:rPr>
              <a:t>b</a:t>
            </a:r>
            <a:r>
              <a:rPr dirty="0" baseline="-20833" sz="1200" spc="-7" b="1" i="1">
                <a:latin typeface="Arial"/>
                <a:cs typeface="Arial"/>
              </a:rPr>
              <a:t>1 </a:t>
            </a:r>
            <a:r>
              <a:rPr dirty="0" sz="1200" spc="-5" b="1">
                <a:latin typeface="Arial"/>
                <a:cs typeface="Arial"/>
              </a:rPr>
              <a:t>and  name intersecting </a:t>
            </a:r>
            <a:r>
              <a:rPr dirty="0" sz="1200" b="1">
                <a:latin typeface="Arial"/>
                <a:cs typeface="Arial"/>
              </a:rPr>
              <a:t>point </a:t>
            </a:r>
            <a:r>
              <a:rPr dirty="0" sz="1200" spc="-5" b="1" i="1">
                <a:latin typeface="Arial"/>
                <a:cs typeface="Arial"/>
              </a:rPr>
              <a:t>b</a:t>
            </a:r>
            <a:r>
              <a:rPr dirty="0" sz="1200" spc="-5" b="1">
                <a:latin typeface="Arial"/>
                <a:cs typeface="Arial"/>
              </a:rPr>
              <a:t>.  </a:t>
            </a:r>
            <a:r>
              <a:rPr dirty="0" sz="1200" b="1">
                <a:latin typeface="Arial"/>
                <a:cs typeface="Arial"/>
              </a:rPr>
              <a:t>Line </a:t>
            </a:r>
            <a:r>
              <a:rPr dirty="0" sz="1200" spc="-5" b="1" i="1">
                <a:latin typeface="Arial"/>
                <a:cs typeface="Arial"/>
              </a:rPr>
              <a:t>a </a:t>
            </a:r>
            <a:r>
              <a:rPr dirty="0" sz="1200" b="1" i="1">
                <a:latin typeface="Arial"/>
                <a:cs typeface="Arial"/>
              </a:rPr>
              <a:t>b </a:t>
            </a:r>
            <a:r>
              <a:rPr dirty="0" sz="1200" spc="-5" b="1">
                <a:latin typeface="Arial"/>
                <a:cs typeface="Arial"/>
              </a:rPr>
              <a:t>is Tv </a:t>
            </a:r>
            <a:r>
              <a:rPr dirty="0" sz="1200" b="1">
                <a:latin typeface="Arial"/>
                <a:cs typeface="Arial"/>
              </a:rPr>
              <a:t>of line</a:t>
            </a:r>
            <a:r>
              <a:rPr dirty="0" sz="1200" spc="-45" b="1">
                <a:latin typeface="Arial"/>
                <a:cs typeface="Arial"/>
              </a:rPr>
              <a:t> </a:t>
            </a:r>
            <a:r>
              <a:rPr dirty="0" sz="1200" spc="-15" b="1">
                <a:latin typeface="Arial"/>
                <a:cs typeface="Arial"/>
              </a:rPr>
              <a:t>AB.</a:t>
            </a:r>
            <a:endParaRPr sz="1200">
              <a:latin typeface="Arial"/>
              <a:cs typeface="Arial"/>
            </a:endParaRPr>
          </a:p>
          <a:p>
            <a:pPr marL="165735" indent="-128270">
              <a:lnSpc>
                <a:spcPct val="100000"/>
              </a:lnSpc>
              <a:buSzPct val="91666"/>
              <a:buAutoNum type="arabicPeriod" startAt="7"/>
              <a:tabLst>
                <a:tab pos="166370" algn="l"/>
              </a:tabLst>
            </a:pPr>
            <a:r>
              <a:rPr dirty="0" sz="1200" spc="-5" b="1">
                <a:latin typeface="Arial"/>
                <a:cs typeface="Arial"/>
              </a:rPr>
              <a:t>Draw locus from </a:t>
            </a:r>
            <a:r>
              <a:rPr dirty="0" sz="1200" b="1" i="1">
                <a:latin typeface="Arial"/>
                <a:cs typeface="Arial"/>
              </a:rPr>
              <a:t>b’ </a:t>
            </a:r>
            <a:r>
              <a:rPr dirty="0" sz="1200" spc="-5" b="1">
                <a:latin typeface="Arial"/>
                <a:cs typeface="Arial"/>
              </a:rPr>
              <a:t>and</a:t>
            </a:r>
            <a:r>
              <a:rPr dirty="0" sz="1200" spc="-50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from</a:t>
            </a:r>
            <a:endParaRPr sz="1200">
              <a:latin typeface="Arial"/>
              <a:cs typeface="Arial"/>
            </a:endParaRPr>
          </a:p>
          <a:p>
            <a:pPr marL="164465">
              <a:lnSpc>
                <a:spcPct val="100000"/>
              </a:lnSpc>
              <a:spcBef>
                <a:spcPts val="5"/>
              </a:spcBef>
            </a:pPr>
            <a:r>
              <a:rPr dirty="0" sz="1200" b="1" i="1">
                <a:latin typeface="Arial"/>
                <a:cs typeface="Arial"/>
              </a:rPr>
              <a:t>a’ </a:t>
            </a:r>
            <a:r>
              <a:rPr dirty="0" sz="1200" spc="5" b="1">
                <a:latin typeface="Arial"/>
                <a:cs typeface="Arial"/>
              </a:rPr>
              <a:t>with </a:t>
            </a:r>
            <a:r>
              <a:rPr dirty="0" sz="1200" b="1">
                <a:latin typeface="Arial"/>
                <a:cs typeface="Arial"/>
              </a:rPr>
              <a:t>TL distance cut point</a:t>
            </a:r>
            <a:r>
              <a:rPr dirty="0" sz="1200" spc="-70" b="1">
                <a:latin typeface="Arial"/>
                <a:cs typeface="Arial"/>
              </a:rPr>
              <a:t> </a:t>
            </a:r>
            <a:r>
              <a:rPr dirty="0" sz="1200" spc="-5" b="1" i="1">
                <a:latin typeface="Arial"/>
                <a:cs typeface="Arial"/>
              </a:rPr>
              <a:t>b</a:t>
            </a:r>
            <a:r>
              <a:rPr dirty="0" baseline="-20833" sz="1200" spc="-7" b="1" i="1">
                <a:latin typeface="Arial"/>
                <a:cs typeface="Arial"/>
              </a:rPr>
              <a:t>1</a:t>
            </a:r>
            <a:r>
              <a:rPr dirty="0" sz="1200" spc="-5" b="1" i="1">
                <a:latin typeface="Arial"/>
                <a:cs typeface="Arial"/>
              </a:rPr>
              <a:t>‘</a:t>
            </a:r>
            <a:endParaRPr sz="1200">
              <a:latin typeface="Arial"/>
              <a:cs typeface="Arial"/>
            </a:endParaRPr>
          </a:p>
          <a:p>
            <a:pPr marL="164465" marR="174625" indent="-127000">
              <a:lnSpc>
                <a:spcPct val="100000"/>
              </a:lnSpc>
              <a:buSzPct val="91666"/>
              <a:buAutoNum type="arabicPeriod" startAt="10"/>
              <a:tabLst>
                <a:tab pos="251460" algn="l"/>
              </a:tabLst>
            </a:pPr>
            <a:r>
              <a:rPr dirty="0" sz="1200" b="1">
                <a:latin typeface="Arial"/>
                <a:cs typeface="Arial"/>
              </a:rPr>
              <a:t>Join </a:t>
            </a:r>
            <a:r>
              <a:rPr dirty="0" sz="1200" b="1" i="1">
                <a:latin typeface="Arial"/>
                <a:cs typeface="Arial"/>
              </a:rPr>
              <a:t>a’ </a:t>
            </a:r>
            <a:r>
              <a:rPr dirty="0" sz="1200" spc="-5" b="1" i="1">
                <a:latin typeface="Arial"/>
                <a:cs typeface="Arial"/>
              </a:rPr>
              <a:t>b</a:t>
            </a:r>
            <a:r>
              <a:rPr dirty="0" baseline="-20833" sz="1200" spc="-7" b="1" i="1">
                <a:latin typeface="Arial"/>
                <a:cs typeface="Arial"/>
              </a:rPr>
              <a:t>1</a:t>
            </a:r>
            <a:r>
              <a:rPr dirty="0" sz="1200" spc="-5" b="1" i="1">
                <a:latin typeface="Arial"/>
                <a:cs typeface="Arial"/>
              </a:rPr>
              <a:t>’ </a:t>
            </a:r>
            <a:r>
              <a:rPr dirty="0" sz="1200" spc="-5" b="1">
                <a:latin typeface="Arial"/>
                <a:cs typeface="Arial"/>
              </a:rPr>
              <a:t>as </a:t>
            </a:r>
            <a:r>
              <a:rPr dirty="0" sz="1200" b="1">
                <a:latin typeface="Arial"/>
                <a:cs typeface="Arial"/>
              </a:rPr>
              <a:t>TL </a:t>
            </a:r>
            <a:r>
              <a:rPr dirty="0" sz="1200" spc="-5" b="1">
                <a:latin typeface="Arial"/>
                <a:cs typeface="Arial"/>
              </a:rPr>
              <a:t>and</a:t>
            </a:r>
            <a:r>
              <a:rPr dirty="0" sz="1200" spc="-95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measure  </a:t>
            </a:r>
            <a:r>
              <a:rPr dirty="0" sz="1200" spc="-185" b="1">
                <a:latin typeface="Arial"/>
                <a:cs typeface="Arial"/>
              </a:rPr>
              <a:t>it‟s </a:t>
            </a:r>
            <a:r>
              <a:rPr dirty="0" sz="1200" b="1">
                <a:latin typeface="Arial"/>
                <a:cs typeface="Arial"/>
              </a:rPr>
              <a:t>angle at</a:t>
            </a:r>
            <a:r>
              <a:rPr dirty="0" sz="1200" spc="35" b="1">
                <a:latin typeface="Arial"/>
                <a:cs typeface="Arial"/>
              </a:rPr>
              <a:t> </a:t>
            </a:r>
            <a:r>
              <a:rPr dirty="0" sz="1200" b="1" i="1">
                <a:latin typeface="Arial"/>
                <a:cs typeface="Arial"/>
              </a:rPr>
              <a:t>a’.</a:t>
            </a:r>
            <a:endParaRPr sz="12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dirty="0" sz="1200" b="1">
                <a:latin typeface="Arial"/>
                <a:cs typeface="Arial"/>
              </a:rPr>
              <a:t>It </a:t>
            </a:r>
            <a:r>
              <a:rPr dirty="0" sz="1200" spc="5" b="1">
                <a:latin typeface="Arial"/>
                <a:cs typeface="Arial"/>
              </a:rPr>
              <a:t>will </a:t>
            </a:r>
            <a:r>
              <a:rPr dirty="0" sz="1200" spc="-5" b="1">
                <a:latin typeface="Arial"/>
                <a:cs typeface="Arial"/>
              </a:rPr>
              <a:t>be true angle </a:t>
            </a:r>
            <a:r>
              <a:rPr dirty="0" sz="1200" b="1">
                <a:latin typeface="Arial"/>
                <a:cs typeface="Arial"/>
              </a:rPr>
              <a:t>of line </a:t>
            </a:r>
            <a:r>
              <a:rPr dirty="0" sz="1200" spc="5" b="1">
                <a:latin typeface="Arial"/>
                <a:cs typeface="Arial"/>
              </a:rPr>
              <a:t>with</a:t>
            </a:r>
            <a:r>
              <a:rPr dirty="0" sz="1200" spc="-45" b="1">
                <a:latin typeface="Arial"/>
                <a:cs typeface="Arial"/>
              </a:rPr>
              <a:t> </a:t>
            </a:r>
            <a:r>
              <a:rPr dirty="0" sz="1200" spc="-55" b="1">
                <a:latin typeface="Arial"/>
                <a:cs typeface="Arial"/>
              </a:rPr>
              <a:t>HP.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8016875" y="46101"/>
            <a:ext cx="914400" cy="182880"/>
            <a:chOff x="8016875" y="46101"/>
            <a:chExt cx="914400" cy="182880"/>
          </a:xfrm>
        </p:grpSpPr>
        <p:sp>
          <p:nvSpPr>
            <p:cNvPr id="39" name="object 39"/>
            <p:cNvSpPr/>
            <p:nvPr/>
          </p:nvSpPr>
          <p:spPr>
            <a:xfrm>
              <a:off x="8016875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8056753" y="77470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94107" y="25654"/>
                  </a:lnTo>
                  <a:lnTo>
                    <a:pt x="94107" y="8636"/>
                  </a:lnTo>
                  <a:lnTo>
                    <a:pt x="111251" y="8636"/>
                  </a:lnTo>
                  <a:lnTo>
                    <a:pt x="111251" y="42799"/>
                  </a:lnTo>
                  <a:lnTo>
                    <a:pt x="136906" y="68452"/>
                  </a:lnTo>
                  <a:lnTo>
                    <a:pt x="119761" y="68452"/>
                  </a:lnTo>
                  <a:lnTo>
                    <a:pt x="119761" y="136906"/>
                  </a:lnTo>
                  <a:lnTo>
                    <a:pt x="17018" y="136906"/>
                  </a:lnTo>
                  <a:lnTo>
                    <a:pt x="17018" y="68452"/>
                  </a:lnTo>
                  <a:lnTo>
                    <a:pt x="0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94107" y="25654"/>
                  </a:moveTo>
                  <a:lnTo>
                    <a:pt x="111251" y="42799"/>
                  </a:lnTo>
                </a:path>
                <a:path w="137159" h="137160">
                  <a:moveTo>
                    <a:pt x="119761" y="68452"/>
                  </a:moveTo>
                  <a:lnTo>
                    <a:pt x="17018" y="68452"/>
                  </a:lnTo>
                </a:path>
                <a:path w="137159" h="137160">
                  <a:moveTo>
                    <a:pt x="59817" y="136906"/>
                  </a:moveTo>
                  <a:lnTo>
                    <a:pt x="59817" y="102743"/>
                  </a:lnTo>
                  <a:lnTo>
                    <a:pt x="76962" y="102743"/>
                  </a:lnTo>
                  <a:lnTo>
                    <a:pt x="76962" y="13690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8382000" y="46101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68452"/>
                  </a:moveTo>
                  <a:lnTo>
                    <a:pt x="136905" y="0"/>
                  </a:lnTo>
                  <a:lnTo>
                    <a:pt x="136905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8566150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36906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8199501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8256524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0" y="68452"/>
                  </a:moveTo>
                  <a:lnTo>
                    <a:pt x="102616" y="0"/>
                  </a:lnTo>
                  <a:lnTo>
                    <a:pt x="102616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8748776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8771508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102743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02743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55" name="object 55"/>
          <p:cNvGraphicFramePr>
            <a:graphicFrameLocks noGrp="1"/>
          </p:cNvGraphicFramePr>
          <p:nvPr/>
        </p:nvGraphicFramePr>
        <p:xfrm>
          <a:off x="8010525" y="39687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7700" y="3037713"/>
            <a:ext cx="24574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Times New Roman"/>
                <a:cs typeface="Times New Roman"/>
              </a:rPr>
              <a:t>X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397375" y="1824101"/>
            <a:ext cx="88900" cy="3898900"/>
            <a:chOff x="4397375" y="1824101"/>
            <a:chExt cx="88900" cy="3898900"/>
          </a:xfrm>
        </p:grpSpPr>
        <p:sp>
          <p:nvSpPr>
            <p:cNvPr id="4" name="object 4"/>
            <p:cNvSpPr/>
            <p:nvPr/>
          </p:nvSpPr>
          <p:spPr>
            <a:xfrm>
              <a:off x="4419600" y="1830451"/>
              <a:ext cx="0" cy="3886200"/>
            </a:xfrm>
            <a:custGeom>
              <a:avLst/>
              <a:gdLst/>
              <a:ahLst/>
              <a:cxnLst/>
              <a:rect l="l" t="t" r="r" b="b"/>
              <a:pathLst>
                <a:path w="0" h="3886200">
                  <a:moveTo>
                    <a:pt x="0" y="0"/>
                  </a:moveTo>
                  <a:lnTo>
                    <a:pt x="0" y="3886136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397375" y="3041650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4162425" y="3010357"/>
            <a:ext cx="164465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>
                <a:latin typeface="Times New Roman"/>
                <a:cs typeface="Times New Roman"/>
              </a:rPr>
              <a:t>a’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178175" y="1433512"/>
            <a:ext cx="5241925" cy="2611755"/>
            <a:chOff x="3178175" y="1433512"/>
            <a:chExt cx="5241925" cy="2611755"/>
          </a:xfrm>
        </p:grpSpPr>
        <p:sp>
          <p:nvSpPr>
            <p:cNvPr id="8" name="object 8"/>
            <p:cNvSpPr/>
            <p:nvPr/>
          </p:nvSpPr>
          <p:spPr>
            <a:xfrm>
              <a:off x="3184525" y="3429000"/>
              <a:ext cx="4283075" cy="0"/>
            </a:xfrm>
            <a:custGeom>
              <a:avLst/>
              <a:gdLst/>
              <a:ahLst/>
              <a:cxnLst/>
              <a:rect l="l" t="t" r="r" b="b"/>
              <a:pathLst>
                <a:path w="4283075" h="0">
                  <a:moveTo>
                    <a:pt x="0" y="0"/>
                  </a:moveTo>
                  <a:lnTo>
                    <a:pt x="4283075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368800" y="3956050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060950" y="1457325"/>
              <a:ext cx="3352800" cy="0"/>
            </a:xfrm>
            <a:custGeom>
              <a:avLst/>
              <a:gdLst/>
              <a:ahLst/>
              <a:cxnLst/>
              <a:rect l="l" t="t" r="r" b="b"/>
              <a:pathLst>
                <a:path w="3352800" h="0">
                  <a:moveTo>
                    <a:pt x="0" y="0"/>
                  </a:moveTo>
                  <a:lnTo>
                    <a:pt x="33528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4375150" y="1447800"/>
              <a:ext cx="1295400" cy="1600200"/>
            </a:xfrm>
            <a:custGeom>
              <a:avLst/>
              <a:gdLst/>
              <a:ahLst/>
              <a:cxnLst/>
              <a:rect l="l" t="t" r="r" b="b"/>
              <a:pathLst>
                <a:path w="1295400" h="1600200">
                  <a:moveTo>
                    <a:pt x="0" y="1600200"/>
                  </a:moveTo>
                  <a:lnTo>
                    <a:pt x="1295400" y="0"/>
                  </a:lnTo>
                </a:path>
              </a:pathLst>
            </a:custGeom>
            <a:ln w="28575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7623809" y="3223386"/>
            <a:ext cx="1778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Times New Roman"/>
                <a:cs typeface="Times New Roman"/>
              </a:rPr>
              <a:t>y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149597" y="3837813"/>
            <a:ext cx="10477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64453" y="1198880"/>
            <a:ext cx="17589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b’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850257" y="2013966"/>
            <a:ext cx="198373" cy="245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5019802" y="2651506"/>
            <a:ext cx="31559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 spc="10">
                <a:latin typeface="Times New Roman"/>
                <a:cs typeface="Times New Roman"/>
              </a:rPr>
              <a:t>50</a:t>
            </a:r>
            <a:r>
              <a:rPr dirty="0" baseline="24691" sz="1350" spc="15">
                <a:latin typeface="Times New Roman"/>
                <a:cs typeface="Times New Roman"/>
              </a:rPr>
              <a:t>0</a:t>
            </a:r>
            <a:endParaRPr baseline="24691" sz="13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375150" y="1447800"/>
            <a:ext cx="2895600" cy="4953000"/>
          </a:xfrm>
          <a:custGeom>
            <a:avLst/>
            <a:gdLst/>
            <a:ahLst/>
            <a:cxnLst/>
            <a:rect l="l" t="t" r="r" b="b"/>
            <a:pathLst>
              <a:path w="2895600" h="4953000">
                <a:moveTo>
                  <a:pt x="426085" y="1065149"/>
                </a:moveTo>
                <a:lnTo>
                  <a:pt x="466171" y="1101698"/>
                </a:lnTo>
                <a:lnTo>
                  <a:pt x="503134" y="1140133"/>
                </a:lnTo>
                <a:lnTo>
                  <a:pt x="536906" y="1180312"/>
                </a:lnTo>
                <a:lnTo>
                  <a:pt x="567417" y="1222092"/>
                </a:lnTo>
                <a:lnTo>
                  <a:pt x="594597" y="1265333"/>
                </a:lnTo>
                <a:lnTo>
                  <a:pt x="618378" y="1309893"/>
                </a:lnTo>
                <a:lnTo>
                  <a:pt x="638691" y="1355631"/>
                </a:lnTo>
                <a:lnTo>
                  <a:pt x="655465" y="1402404"/>
                </a:lnTo>
                <a:lnTo>
                  <a:pt x="668633" y="1450072"/>
                </a:lnTo>
                <a:lnTo>
                  <a:pt x="678124" y="1498492"/>
                </a:lnTo>
                <a:lnTo>
                  <a:pt x="683869" y="1547523"/>
                </a:lnTo>
                <a:lnTo>
                  <a:pt x="685800" y="1597025"/>
                </a:lnTo>
              </a:path>
              <a:path w="2895600" h="4953000">
                <a:moveTo>
                  <a:pt x="0" y="1600200"/>
                </a:moveTo>
                <a:lnTo>
                  <a:pt x="2895600" y="1600200"/>
                </a:lnTo>
              </a:path>
              <a:path w="2895600" h="4953000">
                <a:moveTo>
                  <a:pt x="0" y="2590800"/>
                </a:moveTo>
                <a:lnTo>
                  <a:pt x="2286000" y="2590800"/>
                </a:lnTo>
              </a:path>
              <a:path w="2895600" h="4953000">
                <a:moveTo>
                  <a:pt x="1295400" y="0"/>
                </a:moveTo>
                <a:lnTo>
                  <a:pt x="1295400" y="49530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5750178" y="6352743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b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375150" y="3962400"/>
            <a:ext cx="1295400" cy="2438400"/>
          </a:xfrm>
          <a:custGeom>
            <a:avLst/>
            <a:gdLst/>
            <a:ahLst/>
            <a:cxnLst/>
            <a:rect l="l" t="t" r="r" b="b"/>
            <a:pathLst>
              <a:path w="1295400" h="2438400">
                <a:moveTo>
                  <a:pt x="1295400" y="2438400"/>
                </a:moveTo>
                <a:lnTo>
                  <a:pt x="0" y="0"/>
                </a:lnTo>
              </a:path>
            </a:pathLst>
          </a:custGeom>
          <a:ln w="28575">
            <a:solidFill>
              <a:srgbClr val="3333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4829302" y="4175886"/>
            <a:ext cx="31559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10">
                <a:latin typeface="Times New Roman"/>
                <a:cs typeface="Times New Roman"/>
              </a:rPr>
              <a:t>60</a:t>
            </a:r>
            <a:r>
              <a:rPr dirty="0" baseline="24691" sz="1350" spc="15">
                <a:latin typeface="Times New Roman"/>
                <a:cs typeface="Times New Roman"/>
              </a:rPr>
              <a:t>0</a:t>
            </a:r>
            <a:endParaRPr baseline="24691" sz="13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775072" y="4031107"/>
            <a:ext cx="441325" cy="643255"/>
          </a:xfrm>
          <a:custGeom>
            <a:avLst/>
            <a:gdLst/>
            <a:ahLst/>
            <a:cxnLst/>
            <a:rect l="l" t="t" r="r" b="b"/>
            <a:pathLst>
              <a:path w="441325" h="643254">
                <a:moveTo>
                  <a:pt x="48387" y="572897"/>
                </a:moveTo>
                <a:lnTo>
                  <a:pt x="0" y="643128"/>
                </a:lnTo>
                <a:lnTo>
                  <a:pt x="85089" y="639699"/>
                </a:lnTo>
                <a:lnTo>
                  <a:pt x="73158" y="617982"/>
                </a:lnTo>
                <a:lnTo>
                  <a:pt x="58800" y="617982"/>
                </a:lnTo>
                <a:lnTo>
                  <a:pt x="52450" y="606933"/>
                </a:lnTo>
                <a:lnTo>
                  <a:pt x="63553" y="600501"/>
                </a:lnTo>
                <a:lnTo>
                  <a:pt x="48387" y="572897"/>
                </a:lnTo>
                <a:close/>
              </a:path>
              <a:path w="441325" h="643254">
                <a:moveTo>
                  <a:pt x="63553" y="600501"/>
                </a:moveTo>
                <a:lnTo>
                  <a:pt x="52450" y="606933"/>
                </a:lnTo>
                <a:lnTo>
                  <a:pt x="58800" y="617982"/>
                </a:lnTo>
                <a:lnTo>
                  <a:pt x="69662" y="611619"/>
                </a:lnTo>
                <a:lnTo>
                  <a:pt x="63553" y="600501"/>
                </a:lnTo>
                <a:close/>
              </a:path>
              <a:path w="441325" h="643254">
                <a:moveTo>
                  <a:pt x="69662" y="611619"/>
                </a:moveTo>
                <a:lnTo>
                  <a:pt x="58800" y="617982"/>
                </a:lnTo>
                <a:lnTo>
                  <a:pt x="73158" y="617982"/>
                </a:lnTo>
                <a:lnTo>
                  <a:pt x="69662" y="611619"/>
                </a:lnTo>
                <a:close/>
              </a:path>
              <a:path w="441325" h="643254">
                <a:moveTo>
                  <a:pt x="396368" y="75343"/>
                </a:moveTo>
                <a:lnTo>
                  <a:pt x="384810" y="143383"/>
                </a:lnTo>
                <a:lnTo>
                  <a:pt x="366140" y="211836"/>
                </a:lnTo>
                <a:lnTo>
                  <a:pt x="341502" y="277368"/>
                </a:lnTo>
                <a:lnTo>
                  <a:pt x="311023" y="339852"/>
                </a:lnTo>
                <a:lnTo>
                  <a:pt x="274827" y="398780"/>
                </a:lnTo>
                <a:lnTo>
                  <a:pt x="233172" y="454025"/>
                </a:lnTo>
                <a:lnTo>
                  <a:pt x="186054" y="504952"/>
                </a:lnTo>
                <a:lnTo>
                  <a:pt x="143255" y="543560"/>
                </a:lnTo>
                <a:lnTo>
                  <a:pt x="97281" y="578739"/>
                </a:lnTo>
                <a:lnTo>
                  <a:pt x="63553" y="600501"/>
                </a:lnTo>
                <a:lnTo>
                  <a:pt x="69662" y="611619"/>
                </a:lnTo>
                <a:lnTo>
                  <a:pt x="104775" y="589026"/>
                </a:lnTo>
                <a:lnTo>
                  <a:pt x="151511" y="553212"/>
                </a:lnTo>
                <a:lnTo>
                  <a:pt x="195199" y="513842"/>
                </a:lnTo>
                <a:lnTo>
                  <a:pt x="243077" y="461899"/>
                </a:lnTo>
                <a:lnTo>
                  <a:pt x="285496" y="405638"/>
                </a:lnTo>
                <a:lnTo>
                  <a:pt x="322199" y="345694"/>
                </a:lnTo>
                <a:lnTo>
                  <a:pt x="353313" y="282067"/>
                </a:lnTo>
                <a:lnTo>
                  <a:pt x="378332" y="215392"/>
                </a:lnTo>
                <a:lnTo>
                  <a:pt x="397382" y="145923"/>
                </a:lnTo>
                <a:lnTo>
                  <a:pt x="409051" y="76447"/>
                </a:lnTo>
                <a:lnTo>
                  <a:pt x="396368" y="75343"/>
                </a:lnTo>
                <a:close/>
              </a:path>
              <a:path w="441325" h="643254">
                <a:moveTo>
                  <a:pt x="434589" y="62484"/>
                </a:moveTo>
                <a:lnTo>
                  <a:pt x="398144" y="62484"/>
                </a:lnTo>
                <a:lnTo>
                  <a:pt x="410717" y="64135"/>
                </a:lnTo>
                <a:lnTo>
                  <a:pt x="409051" y="76447"/>
                </a:lnTo>
                <a:lnTo>
                  <a:pt x="441198" y="79248"/>
                </a:lnTo>
                <a:lnTo>
                  <a:pt x="434589" y="62484"/>
                </a:lnTo>
                <a:close/>
              </a:path>
              <a:path w="441325" h="643254">
                <a:moveTo>
                  <a:pt x="398144" y="62484"/>
                </a:moveTo>
                <a:lnTo>
                  <a:pt x="396368" y="75343"/>
                </a:lnTo>
                <a:lnTo>
                  <a:pt x="409051" y="76447"/>
                </a:lnTo>
                <a:lnTo>
                  <a:pt x="410717" y="64135"/>
                </a:lnTo>
                <a:lnTo>
                  <a:pt x="398144" y="62484"/>
                </a:lnTo>
                <a:close/>
              </a:path>
              <a:path w="441325" h="643254">
                <a:moveTo>
                  <a:pt x="409955" y="0"/>
                </a:moveTo>
                <a:lnTo>
                  <a:pt x="365378" y="72644"/>
                </a:lnTo>
                <a:lnTo>
                  <a:pt x="396368" y="75343"/>
                </a:lnTo>
                <a:lnTo>
                  <a:pt x="398144" y="62484"/>
                </a:lnTo>
                <a:lnTo>
                  <a:pt x="434589" y="62484"/>
                </a:lnTo>
                <a:lnTo>
                  <a:pt x="4099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6715379" y="6200343"/>
            <a:ext cx="22606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10">
                <a:latin typeface="Times New Roman"/>
                <a:cs typeface="Times New Roman"/>
              </a:rPr>
              <a:t>b</a:t>
            </a:r>
            <a:r>
              <a:rPr dirty="0" baseline="-21604" sz="1350" spc="15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4368800" y="1441450"/>
            <a:ext cx="3746500" cy="4959350"/>
            <a:chOff x="4368800" y="1441450"/>
            <a:chExt cx="3746500" cy="4959350"/>
          </a:xfrm>
        </p:grpSpPr>
        <p:sp>
          <p:nvSpPr>
            <p:cNvPr id="24" name="object 24"/>
            <p:cNvSpPr/>
            <p:nvPr/>
          </p:nvSpPr>
          <p:spPr>
            <a:xfrm>
              <a:off x="6546850" y="4038600"/>
              <a:ext cx="76200" cy="2362200"/>
            </a:xfrm>
            <a:custGeom>
              <a:avLst/>
              <a:gdLst/>
              <a:ahLst/>
              <a:cxnLst/>
              <a:rect l="l" t="t" r="r" b="b"/>
              <a:pathLst>
                <a:path w="76200" h="2362200">
                  <a:moveTo>
                    <a:pt x="31750" y="2286000"/>
                  </a:moveTo>
                  <a:lnTo>
                    <a:pt x="0" y="2286000"/>
                  </a:lnTo>
                  <a:lnTo>
                    <a:pt x="38100" y="2362200"/>
                  </a:lnTo>
                  <a:lnTo>
                    <a:pt x="69850" y="2298700"/>
                  </a:lnTo>
                  <a:lnTo>
                    <a:pt x="31750" y="2298700"/>
                  </a:lnTo>
                  <a:lnTo>
                    <a:pt x="31750" y="2286000"/>
                  </a:lnTo>
                  <a:close/>
                </a:path>
                <a:path w="76200" h="2362200">
                  <a:moveTo>
                    <a:pt x="44450" y="0"/>
                  </a:moveTo>
                  <a:lnTo>
                    <a:pt x="31750" y="0"/>
                  </a:lnTo>
                  <a:lnTo>
                    <a:pt x="31750" y="2298700"/>
                  </a:lnTo>
                  <a:lnTo>
                    <a:pt x="44450" y="2298700"/>
                  </a:lnTo>
                  <a:lnTo>
                    <a:pt x="44450" y="0"/>
                  </a:lnTo>
                  <a:close/>
                </a:path>
                <a:path w="76200" h="2362200">
                  <a:moveTo>
                    <a:pt x="76200" y="2286000"/>
                  </a:moveTo>
                  <a:lnTo>
                    <a:pt x="44450" y="2286000"/>
                  </a:lnTo>
                  <a:lnTo>
                    <a:pt x="44450" y="2298700"/>
                  </a:lnTo>
                  <a:lnTo>
                    <a:pt x="69850" y="2298700"/>
                  </a:lnTo>
                  <a:lnTo>
                    <a:pt x="76200" y="22860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5289550" y="6381750"/>
              <a:ext cx="2819400" cy="0"/>
            </a:xfrm>
            <a:custGeom>
              <a:avLst/>
              <a:gdLst/>
              <a:ahLst/>
              <a:cxnLst/>
              <a:rect l="l" t="t" r="r" b="b"/>
              <a:pathLst>
                <a:path w="2819400" h="0">
                  <a:moveTo>
                    <a:pt x="0" y="0"/>
                  </a:moveTo>
                  <a:lnTo>
                    <a:pt x="28194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5605145" y="1449450"/>
              <a:ext cx="1017905" cy="2589530"/>
            </a:xfrm>
            <a:custGeom>
              <a:avLst/>
              <a:gdLst/>
              <a:ahLst/>
              <a:cxnLst/>
              <a:rect l="l" t="t" r="r" b="b"/>
              <a:pathLst>
                <a:path w="1017904" h="2589529">
                  <a:moveTo>
                    <a:pt x="1017270" y="1492123"/>
                  </a:moveTo>
                  <a:lnTo>
                    <a:pt x="985545" y="1492237"/>
                  </a:lnTo>
                  <a:lnTo>
                    <a:pt x="985520" y="1487805"/>
                  </a:lnTo>
                  <a:lnTo>
                    <a:pt x="984631" y="1450848"/>
                  </a:lnTo>
                  <a:lnTo>
                    <a:pt x="980948" y="1377569"/>
                  </a:lnTo>
                  <a:lnTo>
                    <a:pt x="974979" y="1305306"/>
                  </a:lnTo>
                  <a:lnTo>
                    <a:pt x="966470" y="1233932"/>
                  </a:lnTo>
                  <a:lnTo>
                    <a:pt x="955802" y="1163701"/>
                  </a:lnTo>
                  <a:lnTo>
                    <a:pt x="942975" y="1094740"/>
                  </a:lnTo>
                  <a:lnTo>
                    <a:pt x="927849" y="1027049"/>
                  </a:lnTo>
                  <a:lnTo>
                    <a:pt x="910577" y="960628"/>
                  </a:lnTo>
                  <a:lnTo>
                    <a:pt x="891286" y="895731"/>
                  </a:lnTo>
                  <a:lnTo>
                    <a:pt x="870077" y="832485"/>
                  </a:lnTo>
                  <a:lnTo>
                    <a:pt x="846709" y="770763"/>
                  </a:lnTo>
                  <a:lnTo>
                    <a:pt x="821563" y="710692"/>
                  </a:lnTo>
                  <a:lnTo>
                    <a:pt x="794639" y="652526"/>
                  </a:lnTo>
                  <a:lnTo>
                    <a:pt x="765810" y="596138"/>
                  </a:lnTo>
                  <a:lnTo>
                    <a:pt x="735203" y="541782"/>
                  </a:lnTo>
                  <a:lnTo>
                    <a:pt x="702945" y="489331"/>
                  </a:lnTo>
                  <a:lnTo>
                    <a:pt x="669290" y="439293"/>
                  </a:lnTo>
                  <a:lnTo>
                    <a:pt x="633730" y="391287"/>
                  </a:lnTo>
                  <a:lnTo>
                    <a:pt x="596773" y="345440"/>
                  </a:lnTo>
                  <a:lnTo>
                    <a:pt x="558292" y="302260"/>
                  </a:lnTo>
                  <a:lnTo>
                    <a:pt x="518414" y="261239"/>
                  </a:lnTo>
                  <a:lnTo>
                    <a:pt x="477139" y="223139"/>
                  </a:lnTo>
                  <a:lnTo>
                    <a:pt x="434594" y="187452"/>
                  </a:lnTo>
                  <a:lnTo>
                    <a:pt x="390779" y="154432"/>
                  </a:lnTo>
                  <a:lnTo>
                    <a:pt x="345821" y="124333"/>
                  </a:lnTo>
                  <a:lnTo>
                    <a:pt x="299593" y="97282"/>
                  </a:lnTo>
                  <a:lnTo>
                    <a:pt x="252349" y="73025"/>
                  </a:lnTo>
                  <a:lnTo>
                    <a:pt x="204089" y="51943"/>
                  </a:lnTo>
                  <a:lnTo>
                    <a:pt x="154813" y="34036"/>
                  </a:lnTo>
                  <a:lnTo>
                    <a:pt x="104521" y="19304"/>
                  </a:lnTo>
                  <a:lnTo>
                    <a:pt x="53340" y="7874"/>
                  </a:lnTo>
                  <a:lnTo>
                    <a:pt x="1778" y="0"/>
                  </a:lnTo>
                  <a:lnTo>
                    <a:pt x="0" y="12700"/>
                  </a:lnTo>
                  <a:lnTo>
                    <a:pt x="25781" y="16129"/>
                  </a:lnTo>
                  <a:lnTo>
                    <a:pt x="51308" y="20447"/>
                  </a:lnTo>
                  <a:lnTo>
                    <a:pt x="101600" y="31623"/>
                  </a:lnTo>
                  <a:lnTo>
                    <a:pt x="151003" y="46101"/>
                  </a:lnTo>
                  <a:lnTo>
                    <a:pt x="199517" y="63754"/>
                  </a:lnTo>
                  <a:lnTo>
                    <a:pt x="247142" y="84582"/>
                  </a:lnTo>
                  <a:lnTo>
                    <a:pt x="293624" y="108458"/>
                  </a:lnTo>
                  <a:lnTo>
                    <a:pt x="339217" y="135255"/>
                  </a:lnTo>
                  <a:lnTo>
                    <a:pt x="383667" y="164973"/>
                  </a:lnTo>
                  <a:lnTo>
                    <a:pt x="426847" y="197485"/>
                  </a:lnTo>
                  <a:lnTo>
                    <a:pt x="468884" y="232664"/>
                  </a:lnTo>
                  <a:lnTo>
                    <a:pt x="509778" y="270510"/>
                  </a:lnTo>
                  <a:lnTo>
                    <a:pt x="549148" y="310896"/>
                  </a:lnTo>
                  <a:lnTo>
                    <a:pt x="587248" y="353822"/>
                  </a:lnTo>
                  <a:lnTo>
                    <a:pt x="623824" y="399034"/>
                  </a:lnTo>
                  <a:lnTo>
                    <a:pt x="659003" y="446659"/>
                  </a:lnTo>
                  <a:lnTo>
                    <a:pt x="692531" y="496443"/>
                  </a:lnTo>
                  <a:lnTo>
                    <a:pt x="724408" y="548386"/>
                  </a:lnTo>
                  <a:lnTo>
                    <a:pt x="754761" y="602361"/>
                  </a:lnTo>
                  <a:lnTo>
                    <a:pt x="783336" y="658241"/>
                  </a:lnTo>
                  <a:lnTo>
                    <a:pt x="810133" y="716026"/>
                  </a:lnTo>
                  <a:lnTo>
                    <a:pt x="835025" y="775716"/>
                  </a:lnTo>
                  <a:lnTo>
                    <a:pt x="858139" y="836930"/>
                  </a:lnTo>
                  <a:lnTo>
                    <a:pt x="879221" y="899795"/>
                  </a:lnTo>
                  <a:lnTo>
                    <a:pt x="898398" y="964311"/>
                  </a:lnTo>
                  <a:lnTo>
                    <a:pt x="915543" y="1030224"/>
                  </a:lnTo>
                  <a:lnTo>
                    <a:pt x="930529" y="1097534"/>
                  </a:lnTo>
                  <a:lnTo>
                    <a:pt x="943356" y="1165987"/>
                  </a:lnTo>
                  <a:lnTo>
                    <a:pt x="954024" y="1235837"/>
                  </a:lnTo>
                  <a:lnTo>
                    <a:pt x="962279" y="1306576"/>
                  </a:lnTo>
                  <a:lnTo>
                    <a:pt x="968248" y="1378585"/>
                  </a:lnTo>
                  <a:lnTo>
                    <a:pt x="971931" y="1451356"/>
                  </a:lnTo>
                  <a:lnTo>
                    <a:pt x="972845" y="1492275"/>
                  </a:lnTo>
                  <a:lnTo>
                    <a:pt x="941070" y="1492377"/>
                  </a:lnTo>
                  <a:lnTo>
                    <a:pt x="979424" y="1568450"/>
                  </a:lnTo>
                  <a:lnTo>
                    <a:pt x="1010907" y="1504950"/>
                  </a:lnTo>
                  <a:lnTo>
                    <a:pt x="1017270" y="1492123"/>
                  </a:lnTo>
                  <a:close/>
                </a:path>
                <a:path w="1017904" h="2589529">
                  <a:moveTo>
                    <a:pt x="1017905" y="2512949"/>
                  </a:moveTo>
                  <a:lnTo>
                    <a:pt x="986155" y="2512949"/>
                  </a:lnTo>
                  <a:lnTo>
                    <a:pt x="986155" y="1598549"/>
                  </a:lnTo>
                  <a:lnTo>
                    <a:pt x="973455" y="1598549"/>
                  </a:lnTo>
                  <a:lnTo>
                    <a:pt x="973455" y="2512949"/>
                  </a:lnTo>
                  <a:lnTo>
                    <a:pt x="941705" y="2512949"/>
                  </a:lnTo>
                  <a:lnTo>
                    <a:pt x="979805" y="2589149"/>
                  </a:lnTo>
                  <a:lnTo>
                    <a:pt x="1011555" y="2525649"/>
                  </a:lnTo>
                  <a:lnTo>
                    <a:pt x="1017905" y="251294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4401438" y="4007230"/>
              <a:ext cx="2214880" cy="2367915"/>
            </a:xfrm>
            <a:custGeom>
              <a:avLst/>
              <a:gdLst/>
              <a:ahLst/>
              <a:cxnLst/>
              <a:rect l="l" t="t" r="r" b="b"/>
              <a:pathLst>
                <a:path w="2214879" h="2367915">
                  <a:moveTo>
                    <a:pt x="0" y="0"/>
                  </a:moveTo>
                  <a:lnTo>
                    <a:pt x="2214371" y="2367775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5857494" y="5372734"/>
              <a:ext cx="174243" cy="22875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4375150" y="1447800"/>
              <a:ext cx="2819400" cy="1600200"/>
            </a:xfrm>
            <a:custGeom>
              <a:avLst/>
              <a:gdLst/>
              <a:ahLst/>
              <a:cxnLst/>
              <a:rect l="l" t="t" r="r" b="b"/>
              <a:pathLst>
                <a:path w="2819400" h="1600200">
                  <a:moveTo>
                    <a:pt x="0" y="1600200"/>
                  </a:moveTo>
                  <a:lnTo>
                    <a:pt x="28194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5859399" y="2202561"/>
              <a:ext cx="229108" cy="17030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4801234" y="2512949"/>
              <a:ext cx="293370" cy="532130"/>
            </a:xfrm>
            <a:custGeom>
              <a:avLst/>
              <a:gdLst/>
              <a:ahLst/>
              <a:cxnLst/>
              <a:rect l="l" t="t" r="r" b="b"/>
              <a:pathLst>
                <a:path w="293370" h="532130">
                  <a:moveTo>
                    <a:pt x="248052" y="456232"/>
                  </a:moveTo>
                  <a:lnTo>
                    <a:pt x="217169" y="458088"/>
                  </a:lnTo>
                  <a:lnTo>
                    <a:pt x="259714" y="531876"/>
                  </a:lnTo>
                  <a:lnTo>
                    <a:pt x="286504" y="469264"/>
                  </a:lnTo>
                  <a:lnTo>
                    <a:pt x="249681" y="469264"/>
                  </a:lnTo>
                  <a:lnTo>
                    <a:pt x="248052" y="456232"/>
                  </a:lnTo>
                  <a:close/>
                </a:path>
                <a:path w="293370" h="532130">
                  <a:moveTo>
                    <a:pt x="260721" y="455471"/>
                  </a:moveTo>
                  <a:lnTo>
                    <a:pt x="248052" y="456232"/>
                  </a:lnTo>
                  <a:lnTo>
                    <a:pt x="249681" y="469264"/>
                  </a:lnTo>
                  <a:lnTo>
                    <a:pt x="262254" y="467740"/>
                  </a:lnTo>
                  <a:lnTo>
                    <a:pt x="260721" y="455471"/>
                  </a:lnTo>
                  <a:close/>
                </a:path>
                <a:path w="293370" h="532130">
                  <a:moveTo>
                    <a:pt x="293242" y="453516"/>
                  </a:moveTo>
                  <a:lnTo>
                    <a:pt x="260721" y="455471"/>
                  </a:lnTo>
                  <a:lnTo>
                    <a:pt x="262254" y="467740"/>
                  </a:lnTo>
                  <a:lnTo>
                    <a:pt x="249681" y="469264"/>
                  </a:lnTo>
                  <a:lnTo>
                    <a:pt x="286504" y="469264"/>
                  </a:lnTo>
                  <a:lnTo>
                    <a:pt x="293242" y="453516"/>
                  </a:lnTo>
                  <a:close/>
                </a:path>
                <a:path w="293370" h="532130">
                  <a:moveTo>
                    <a:pt x="59873" y="47602"/>
                  </a:moveTo>
                  <a:lnTo>
                    <a:pt x="51144" y="56905"/>
                  </a:lnTo>
                  <a:lnTo>
                    <a:pt x="54610" y="60198"/>
                  </a:lnTo>
                  <a:lnTo>
                    <a:pt x="81152" y="89153"/>
                  </a:lnTo>
                  <a:lnTo>
                    <a:pt x="106044" y="119252"/>
                  </a:lnTo>
                  <a:lnTo>
                    <a:pt x="128904" y="150240"/>
                  </a:lnTo>
                  <a:lnTo>
                    <a:pt x="150113" y="181990"/>
                  </a:lnTo>
                  <a:lnTo>
                    <a:pt x="186689" y="247776"/>
                  </a:lnTo>
                  <a:lnTo>
                    <a:pt x="215518" y="316102"/>
                  </a:lnTo>
                  <a:lnTo>
                    <a:pt x="236474" y="386714"/>
                  </a:lnTo>
                  <a:lnTo>
                    <a:pt x="248052" y="456232"/>
                  </a:lnTo>
                  <a:lnTo>
                    <a:pt x="260721" y="455471"/>
                  </a:lnTo>
                  <a:lnTo>
                    <a:pt x="248792" y="383413"/>
                  </a:lnTo>
                  <a:lnTo>
                    <a:pt x="227456" y="311530"/>
                  </a:lnTo>
                  <a:lnTo>
                    <a:pt x="197992" y="241935"/>
                  </a:lnTo>
                  <a:lnTo>
                    <a:pt x="180339" y="208025"/>
                  </a:lnTo>
                  <a:lnTo>
                    <a:pt x="160654" y="174878"/>
                  </a:lnTo>
                  <a:lnTo>
                    <a:pt x="139191" y="142621"/>
                  </a:lnTo>
                  <a:lnTo>
                    <a:pt x="115824" y="111125"/>
                  </a:lnTo>
                  <a:lnTo>
                    <a:pt x="90550" y="80645"/>
                  </a:lnTo>
                  <a:lnTo>
                    <a:pt x="63373" y="50926"/>
                  </a:lnTo>
                  <a:lnTo>
                    <a:pt x="59873" y="47602"/>
                  </a:lnTo>
                  <a:close/>
                </a:path>
                <a:path w="293370" h="532130">
                  <a:moveTo>
                    <a:pt x="0" y="0"/>
                  </a:moveTo>
                  <a:lnTo>
                    <a:pt x="29463" y="80010"/>
                  </a:lnTo>
                  <a:lnTo>
                    <a:pt x="51144" y="56905"/>
                  </a:lnTo>
                  <a:lnTo>
                    <a:pt x="41910" y="48133"/>
                  </a:lnTo>
                  <a:lnTo>
                    <a:pt x="50673" y="38862"/>
                  </a:lnTo>
                  <a:lnTo>
                    <a:pt x="68075" y="38862"/>
                  </a:lnTo>
                  <a:lnTo>
                    <a:pt x="81661" y="24384"/>
                  </a:lnTo>
                  <a:lnTo>
                    <a:pt x="0" y="0"/>
                  </a:lnTo>
                  <a:close/>
                </a:path>
                <a:path w="293370" h="532130">
                  <a:moveTo>
                    <a:pt x="50673" y="38862"/>
                  </a:moveTo>
                  <a:lnTo>
                    <a:pt x="41910" y="48133"/>
                  </a:lnTo>
                  <a:lnTo>
                    <a:pt x="51144" y="56905"/>
                  </a:lnTo>
                  <a:lnTo>
                    <a:pt x="59873" y="47602"/>
                  </a:lnTo>
                  <a:lnTo>
                    <a:pt x="50673" y="38862"/>
                  </a:lnTo>
                  <a:close/>
                </a:path>
                <a:path w="293370" h="532130">
                  <a:moveTo>
                    <a:pt x="68075" y="38862"/>
                  </a:moveTo>
                  <a:lnTo>
                    <a:pt x="50673" y="38862"/>
                  </a:lnTo>
                  <a:lnTo>
                    <a:pt x="59873" y="47602"/>
                  </a:lnTo>
                  <a:lnTo>
                    <a:pt x="68075" y="388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4823587" y="2785999"/>
              <a:ext cx="85090" cy="263525"/>
            </a:xfrm>
            <a:custGeom>
              <a:avLst/>
              <a:gdLst/>
              <a:ahLst/>
              <a:cxnLst/>
              <a:rect l="l" t="t" r="r" b="b"/>
              <a:pathLst>
                <a:path w="85089" h="263525">
                  <a:moveTo>
                    <a:pt x="0" y="0"/>
                  </a:moveTo>
                  <a:lnTo>
                    <a:pt x="25211" y="37309"/>
                  </a:lnTo>
                  <a:lnTo>
                    <a:pt x="46242" y="78001"/>
                  </a:lnTo>
                  <a:lnTo>
                    <a:pt x="62912" y="121523"/>
                  </a:lnTo>
                  <a:lnTo>
                    <a:pt x="75042" y="167320"/>
                  </a:lnTo>
                  <a:lnTo>
                    <a:pt x="82452" y="214838"/>
                  </a:lnTo>
                  <a:lnTo>
                    <a:pt x="84962" y="263525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/>
          <p:cNvSpPr txBox="1"/>
          <p:nvPr/>
        </p:nvSpPr>
        <p:spPr>
          <a:xfrm>
            <a:off x="7249032" y="1246377"/>
            <a:ext cx="28384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b’</a:t>
            </a:r>
            <a:r>
              <a:rPr dirty="0" baseline="-21604" sz="1350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721097" y="2789681"/>
            <a:ext cx="13144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Symbol"/>
                <a:cs typeface="Symbol"/>
              </a:rPr>
              <a:t>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597400" y="3990213"/>
            <a:ext cx="18034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Symbol"/>
                <a:cs typeface="Symbol"/>
              </a:rPr>
              <a:t>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4710176" y="4047490"/>
            <a:ext cx="188595" cy="262255"/>
          </a:xfrm>
          <a:custGeom>
            <a:avLst/>
            <a:gdLst/>
            <a:ahLst/>
            <a:cxnLst/>
            <a:rect l="l" t="t" r="r" b="b"/>
            <a:pathLst>
              <a:path w="188595" h="262254">
                <a:moveTo>
                  <a:pt x="188595" y="0"/>
                </a:moveTo>
                <a:lnTo>
                  <a:pt x="181066" y="50885"/>
                </a:lnTo>
                <a:lnTo>
                  <a:pt x="165226" y="99425"/>
                </a:lnTo>
                <a:lnTo>
                  <a:pt x="141481" y="144607"/>
                </a:lnTo>
                <a:lnTo>
                  <a:pt x="110236" y="185420"/>
                </a:lnTo>
                <a:lnTo>
                  <a:pt x="59451" y="229901"/>
                </a:lnTo>
                <a:lnTo>
                  <a:pt x="30672" y="247606"/>
                </a:lnTo>
                <a:lnTo>
                  <a:pt x="0" y="26200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>
            <a:spLocks noGrp="1"/>
          </p:cNvSpPr>
          <p:nvPr>
            <p:ph type="title"/>
          </p:nvPr>
        </p:nvSpPr>
        <p:spPr>
          <a:xfrm>
            <a:off x="459740" y="28448"/>
            <a:ext cx="1242695" cy="2692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u="none" sz="1600" spc="-5" b="0">
                <a:solidFill>
                  <a:srgbClr val="000000"/>
                </a:solidFill>
                <a:latin typeface="Arial"/>
                <a:cs typeface="Arial"/>
              </a:rPr>
              <a:t>PROBLEM</a:t>
            </a:r>
            <a:r>
              <a:rPr dirty="0" u="none" sz="1600" spc="-70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u="none" sz="1600" spc="-5" b="0">
                <a:solidFill>
                  <a:srgbClr val="000000"/>
                </a:solidFill>
                <a:latin typeface="Arial"/>
                <a:cs typeface="Arial"/>
              </a:rPr>
              <a:t>3:</a:t>
            </a:r>
            <a:endParaRPr sz="16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47040" y="272287"/>
            <a:ext cx="4656455" cy="1000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5400" marR="17780">
              <a:lnSpc>
                <a:spcPct val="100000"/>
              </a:lnSpc>
              <a:spcBef>
                <a:spcPts val="95"/>
              </a:spcBef>
              <a:tabLst>
                <a:tab pos="4518025" algn="l"/>
              </a:tabLst>
            </a:pPr>
            <a:r>
              <a:rPr dirty="0" sz="1600" spc="-5">
                <a:latin typeface="Arial"/>
                <a:cs typeface="Arial"/>
              </a:rPr>
              <a:t>Fv of line AB is </a:t>
            </a:r>
            <a:r>
              <a:rPr dirty="0" sz="1600" spc="5">
                <a:latin typeface="Arial"/>
                <a:cs typeface="Arial"/>
              </a:rPr>
              <a:t>50</a:t>
            </a:r>
            <a:r>
              <a:rPr dirty="0" baseline="26455" sz="1575" spc="7">
                <a:latin typeface="Arial"/>
                <a:cs typeface="Arial"/>
              </a:rPr>
              <a:t>0 </a:t>
            </a:r>
            <a:r>
              <a:rPr dirty="0" sz="1600" spc="-5">
                <a:latin typeface="Arial"/>
                <a:cs typeface="Arial"/>
              </a:rPr>
              <a:t>inclined to </a:t>
            </a:r>
            <a:r>
              <a:rPr dirty="0" sz="1600" spc="-10">
                <a:latin typeface="Arial"/>
                <a:cs typeface="Arial"/>
              </a:rPr>
              <a:t>xy </a:t>
            </a:r>
            <a:r>
              <a:rPr dirty="0" sz="1600" spc="-5">
                <a:latin typeface="Arial"/>
                <a:cs typeface="Arial"/>
              </a:rPr>
              <a:t>and measures 55  </a:t>
            </a:r>
            <a:r>
              <a:rPr dirty="0" sz="1600" spc="-5">
                <a:latin typeface="Arial"/>
                <a:cs typeface="Arial"/>
              </a:rPr>
              <a:t>mm</a:t>
            </a:r>
            <a:r>
              <a:rPr dirty="0" sz="160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l</a:t>
            </a:r>
            <a:r>
              <a:rPr dirty="0" sz="1600" spc="-10">
                <a:latin typeface="Arial"/>
                <a:cs typeface="Arial"/>
              </a:rPr>
              <a:t>on</a:t>
            </a:r>
            <a:r>
              <a:rPr dirty="0" sz="1600" spc="-5">
                <a:latin typeface="Arial"/>
                <a:cs typeface="Arial"/>
              </a:rPr>
              <a:t>g</a:t>
            </a:r>
            <a:r>
              <a:rPr dirty="0" sz="1600" spc="-5">
                <a:latin typeface="Arial"/>
                <a:cs typeface="Arial"/>
              </a:rPr>
              <a:t> </a:t>
            </a:r>
            <a:r>
              <a:rPr dirty="0" sz="1600" spc="-15">
                <a:latin typeface="Arial"/>
                <a:cs typeface="Arial"/>
              </a:rPr>
              <a:t>w</a:t>
            </a:r>
            <a:r>
              <a:rPr dirty="0" sz="1600" spc="-10">
                <a:latin typeface="Arial"/>
                <a:cs typeface="Arial"/>
              </a:rPr>
              <a:t>h</a:t>
            </a:r>
            <a:r>
              <a:rPr dirty="0" sz="1600" spc="-5">
                <a:latin typeface="Arial"/>
                <a:cs typeface="Arial"/>
              </a:rPr>
              <a:t>ile</a:t>
            </a:r>
            <a:r>
              <a:rPr dirty="0" sz="1600" spc="-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it</a:t>
            </a:r>
            <a:r>
              <a:rPr dirty="0" sz="1600" spc="-25">
                <a:latin typeface="Arial"/>
                <a:cs typeface="Arial"/>
              </a:rPr>
              <a:t>’</a:t>
            </a:r>
            <a:r>
              <a:rPr dirty="0" sz="1600" spc="-5">
                <a:latin typeface="Arial"/>
                <a:cs typeface="Arial"/>
              </a:rPr>
              <a:t>s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Tv</a:t>
            </a:r>
            <a:r>
              <a:rPr dirty="0" sz="1600" spc="-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</a:t>
            </a:r>
            <a:r>
              <a:rPr dirty="0" sz="1600" spc="-5">
                <a:latin typeface="Arial"/>
                <a:cs typeface="Arial"/>
              </a:rPr>
              <a:t>s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6</a:t>
            </a:r>
            <a:r>
              <a:rPr dirty="0" sz="1600" spc="5">
                <a:latin typeface="Arial"/>
                <a:cs typeface="Arial"/>
              </a:rPr>
              <a:t>0</a:t>
            </a:r>
            <a:r>
              <a:rPr dirty="0" baseline="26455" sz="1575" spc="7">
                <a:latin typeface="Arial"/>
                <a:cs typeface="Arial"/>
              </a:rPr>
              <a:t>0</a:t>
            </a:r>
            <a:r>
              <a:rPr dirty="0" baseline="26455" sz="1575">
                <a:latin typeface="Arial"/>
                <a:cs typeface="Arial"/>
              </a:rPr>
              <a:t> </a:t>
            </a:r>
            <a:r>
              <a:rPr dirty="0" baseline="26455" sz="1575" spc="-202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i</a:t>
            </a:r>
            <a:r>
              <a:rPr dirty="0" sz="1600" spc="-5">
                <a:latin typeface="Arial"/>
                <a:cs typeface="Arial"/>
              </a:rPr>
              <a:t>nc</a:t>
            </a:r>
            <a:r>
              <a:rPr dirty="0" sz="1600" spc="-5">
                <a:latin typeface="Arial"/>
                <a:cs typeface="Arial"/>
              </a:rPr>
              <a:t>li</a:t>
            </a:r>
            <a:r>
              <a:rPr dirty="0" sz="1600" spc="-5">
                <a:latin typeface="Arial"/>
                <a:cs typeface="Arial"/>
              </a:rPr>
              <a:t>ned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to</a:t>
            </a:r>
            <a:r>
              <a:rPr dirty="0" sz="1600" spc="10">
                <a:latin typeface="Arial"/>
                <a:cs typeface="Arial"/>
              </a:rPr>
              <a:t> </a:t>
            </a:r>
            <a:r>
              <a:rPr dirty="0" sz="1600" spc="-15">
                <a:latin typeface="Arial"/>
                <a:cs typeface="Arial"/>
              </a:rPr>
              <a:t>x</a:t>
            </a:r>
            <a:r>
              <a:rPr dirty="0" sz="1600" spc="-5">
                <a:latin typeface="Arial"/>
                <a:cs typeface="Arial"/>
              </a:rPr>
              <a:t>y</a:t>
            </a:r>
            <a:r>
              <a:rPr dirty="0" sz="1600" spc="1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li</a:t>
            </a:r>
            <a:r>
              <a:rPr dirty="0" sz="1600" spc="-5">
                <a:latin typeface="Arial"/>
                <a:cs typeface="Arial"/>
              </a:rPr>
              <a:t>ne.</a:t>
            </a:r>
            <a:r>
              <a:rPr dirty="0" sz="1600">
                <a:latin typeface="Arial"/>
                <a:cs typeface="Arial"/>
              </a:rPr>
              <a:t>	</a:t>
            </a:r>
            <a:r>
              <a:rPr dirty="0" sz="1600" spc="-5">
                <a:latin typeface="Arial"/>
                <a:cs typeface="Arial"/>
              </a:rPr>
              <a:t>If  </a:t>
            </a:r>
            <a:r>
              <a:rPr dirty="0" sz="1600" spc="-5">
                <a:latin typeface="Arial"/>
                <a:cs typeface="Arial"/>
              </a:rPr>
              <a:t>end A is 10 mm above Hp and 15 mm in front of  Vp, </a:t>
            </a:r>
            <a:r>
              <a:rPr dirty="0" sz="1600" spc="-10">
                <a:latin typeface="Arial"/>
                <a:cs typeface="Arial"/>
              </a:rPr>
              <a:t>draw it’s </a:t>
            </a:r>
            <a:r>
              <a:rPr dirty="0" sz="1600" spc="-5">
                <a:latin typeface="Arial"/>
                <a:cs typeface="Arial"/>
              </a:rPr>
              <a:t>projections,find TL, inclinations of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line</a:t>
            </a:r>
            <a:endParaRPr sz="16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59740" y="1247902"/>
            <a:ext cx="125285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Arial"/>
                <a:cs typeface="Arial"/>
              </a:rPr>
              <a:t>with </a:t>
            </a:r>
            <a:r>
              <a:rPr dirty="0" sz="1600" spc="-5">
                <a:latin typeface="Arial"/>
                <a:cs typeface="Arial"/>
              </a:rPr>
              <a:t>Hp &amp;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Vp.</a:t>
            </a:r>
            <a:endParaRPr sz="16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66090" y="1791081"/>
            <a:ext cx="2841625" cy="2800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38100">
              <a:lnSpc>
                <a:spcPct val="100000"/>
              </a:lnSpc>
              <a:spcBef>
                <a:spcPts val="105"/>
              </a:spcBef>
            </a:pPr>
            <a:r>
              <a:rPr dirty="0" sz="1400" spc="-5" b="1">
                <a:solidFill>
                  <a:srgbClr val="FF0000"/>
                </a:solidFill>
                <a:latin typeface="Arial"/>
                <a:cs typeface="Arial"/>
              </a:rPr>
              <a:t>SOLUTION</a:t>
            </a:r>
            <a:r>
              <a:rPr dirty="0" sz="1400" spc="-4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FF0000"/>
                </a:solidFill>
                <a:latin typeface="Arial"/>
                <a:cs typeface="Arial"/>
              </a:rPr>
              <a:t>STEPS:</a:t>
            </a:r>
            <a:endParaRPr sz="1400">
              <a:latin typeface="Arial"/>
              <a:cs typeface="Arial"/>
            </a:endParaRPr>
          </a:p>
          <a:p>
            <a:pPr algn="just" marL="38100" marR="210185">
              <a:lnSpc>
                <a:spcPct val="100000"/>
              </a:lnSpc>
            </a:pP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1.Draw </a:t>
            </a:r>
            <a:r>
              <a:rPr dirty="0" sz="1400" spc="-10">
                <a:solidFill>
                  <a:srgbClr val="3333CC"/>
                </a:solidFill>
                <a:latin typeface="Arial"/>
                <a:cs typeface="Arial"/>
              </a:rPr>
              <a:t>xy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line and one</a:t>
            </a:r>
            <a:r>
              <a:rPr dirty="0" sz="1400" spc="-114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3333CC"/>
                </a:solidFill>
                <a:latin typeface="Arial"/>
                <a:cs typeface="Arial"/>
              </a:rPr>
              <a:t>projector.  </a:t>
            </a:r>
            <a:r>
              <a:rPr dirty="0" sz="1400" spc="-5">
                <a:solidFill>
                  <a:srgbClr val="3333CC"/>
                </a:solidFill>
                <a:latin typeface="Arial"/>
                <a:cs typeface="Arial"/>
              </a:rPr>
              <a:t>2.Locate a’ 10 mm above </a:t>
            </a:r>
            <a:r>
              <a:rPr dirty="0" sz="1400" spc="-10">
                <a:solidFill>
                  <a:srgbClr val="3333CC"/>
                </a:solidFill>
                <a:latin typeface="Arial"/>
                <a:cs typeface="Arial"/>
              </a:rPr>
              <a:t>xy </a:t>
            </a:r>
            <a:r>
              <a:rPr dirty="0" sz="1400" spc="-5">
                <a:solidFill>
                  <a:srgbClr val="3333CC"/>
                </a:solidFill>
                <a:latin typeface="Arial"/>
                <a:cs typeface="Arial"/>
              </a:rPr>
              <a:t>and 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a 15 </a:t>
            </a:r>
            <a:r>
              <a:rPr dirty="0" sz="1400" spc="-5">
                <a:solidFill>
                  <a:srgbClr val="3333CC"/>
                </a:solidFill>
                <a:latin typeface="Arial"/>
                <a:cs typeface="Arial"/>
              </a:rPr>
              <a:t>mm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below </a:t>
            </a:r>
            <a:r>
              <a:rPr dirty="0" sz="1400" spc="-10">
                <a:solidFill>
                  <a:srgbClr val="3333CC"/>
                </a:solidFill>
                <a:latin typeface="Arial"/>
                <a:cs typeface="Arial"/>
              </a:rPr>
              <a:t>xy</a:t>
            </a:r>
            <a:r>
              <a:rPr dirty="0" sz="1400" spc="-7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line.</a:t>
            </a:r>
            <a:endParaRPr sz="1400">
              <a:latin typeface="Arial"/>
              <a:cs typeface="Arial"/>
            </a:endParaRPr>
          </a:p>
          <a:p>
            <a:pPr algn="just" marL="38100" marR="311785">
              <a:lnSpc>
                <a:spcPct val="100000"/>
              </a:lnSpc>
            </a:pP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3.Draw locus from these</a:t>
            </a:r>
            <a:r>
              <a:rPr dirty="0" sz="1400" spc="-195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points.  4.Draw </a:t>
            </a:r>
            <a:r>
              <a:rPr dirty="0" sz="1400" spc="-5">
                <a:solidFill>
                  <a:srgbClr val="3333CC"/>
                </a:solidFill>
                <a:latin typeface="Arial"/>
                <a:cs typeface="Arial"/>
              </a:rPr>
              <a:t>Fv </a:t>
            </a:r>
            <a:r>
              <a:rPr dirty="0" sz="1400" spc="5">
                <a:solidFill>
                  <a:srgbClr val="3333CC"/>
                </a:solidFill>
                <a:latin typeface="Arial"/>
                <a:cs typeface="Arial"/>
              </a:rPr>
              <a:t>50</a:t>
            </a:r>
            <a:r>
              <a:rPr dirty="0" baseline="24691" sz="1350" spc="7">
                <a:solidFill>
                  <a:srgbClr val="3333CC"/>
                </a:solidFill>
                <a:latin typeface="Arial"/>
                <a:cs typeface="Arial"/>
              </a:rPr>
              <a:t>0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to </a:t>
            </a:r>
            <a:r>
              <a:rPr dirty="0" sz="1400" spc="-10">
                <a:solidFill>
                  <a:srgbClr val="3333CC"/>
                </a:solidFill>
                <a:latin typeface="Arial"/>
                <a:cs typeface="Arial"/>
              </a:rPr>
              <a:t>xy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from </a:t>
            </a:r>
            <a:r>
              <a:rPr dirty="0" sz="1400" spc="-5">
                <a:solidFill>
                  <a:srgbClr val="3333CC"/>
                </a:solidFill>
                <a:latin typeface="Arial"/>
                <a:cs typeface="Arial"/>
              </a:rPr>
              <a:t>a’ and  mark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b’ </a:t>
            </a:r>
            <a:r>
              <a:rPr dirty="0" sz="1400" spc="-5">
                <a:solidFill>
                  <a:srgbClr val="3333CC"/>
                </a:solidFill>
                <a:latin typeface="Arial"/>
                <a:cs typeface="Arial"/>
              </a:rPr>
              <a:t>Cutting 55mm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on</a:t>
            </a:r>
            <a:r>
              <a:rPr dirty="0" sz="1400" spc="-17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it.</a:t>
            </a:r>
            <a:endParaRPr sz="1400">
              <a:latin typeface="Arial"/>
              <a:cs typeface="Arial"/>
            </a:endParaRPr>
          </a:p>
          <a:p>
            <a:pPr algn="just" marL="187325" indent="-149860">
              <a:lnSpc>
                <a:spcPct val="100000"/>
              </a:lnSpc>
              <a:buSzPct val="92857"/>
              <a:buAutoNum type="arabicPeriod" startAt="5"/>
              <a:tabLst>
                <a:tab pos="187960" algn="l"/>
              </a:tabLst>
            </a:pP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Similarly draw </a:t>
            </a:r>
            <a:r>
              <a:rPr dirty="0" sz="1400" spc="-5">
                <a:solidFill>
                  <a:srgbClr val="3333CC"/>
                </a:solidFill>
                <a:latin typeface="Arial"/>
                <a:cs typeface="Arial"/>
              </a:rPr>
              <a:t>Tv </a:t>
            </a:r>
            <a:r>
              <a:rPr dirty="0" sz="1400" spc="5">
                <a:solidFill>
                  <a:srgbClr val="3333CC"/>
                </a:solidFill>
                <a:latin typeface="Arial"/>
                <a:cs typeface="Arial"/>
              </a:rPr>
              <a:t>60</a:t>
            </a:r>
            <a:r>
              <a:rPr dirty="0" baseline="24691" sz="1350" spc="7">
                <a:solidFill>
                  <a:srgbClr val="3333CC"/>
                </a:solidFill>
                <a:latin typeface="Arial"/>
                <a:cs typeface="Arial"/>
              </a:rPr>
              <a:t>0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to</a:t>
            </a:r>
            <a:r>
              <a:rPr dirty="0" sz="1400" spc="-254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3333CC"/>
                </a:solidFill>
                <a:latin typeface="Arial"/>
                <a:cs typeface="Arial"/>
              </a:rPr>
              <a:t>xy</a:t>
            </a:r>
            <a:endParaRPr sz="1400">
              <a:latin typeface="Arial"/>
              <a:cs typeface="Arial"/>
            </a:endParaRPr>
          </a:p>
          <a:p>
            <a:pPr marL="85090" marR="30480">
              <a:lnSpc>
                <a:spcPct val="100000"/>
              </a:lnSpc>
            </a:pP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from a &amp; </a:t>
            </a:r>
            <a:r>
              <a:rPr dirty="0" sz="1400" spc="-5">
                <a:solidFill>
                  <a:srgbClr val="3333CC"/>
                </a:solidFill>
                <a:latin typeface="Arial"/>
                <a:cs typeface="Arial"/>
              </a:rPr>
              <a:t>drawing projector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from </a:t>
            </a:r>
            <a:r>
              <a:rPr dirty="0" sz="1400" spc="-5">
                <a:solidFill>
                  <a:srgbClr val="3333CC"/>
                </a:solidFill>
                <a:latin typeface="Arial"/>
                <a:cs typeface="Arial"/>
              </a:rPr>
              <a:t>b’ 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Locate point b and join a</a:t>
            </a:r>
            <a:r>
              <a:rPr dirty="0" sz="1400" spc="-14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b.</a:t>
            </a:r>
            <a:endParaRPr sz="1400">
              <a:latin typeface="Arial"/>
              <a:cs typeface="Arial"/>
            </a:endParaRPr>
          </a:p>
          <a:p>
            <a:pPr marL="135255" marR="135255" indent="-97790">
              <a:lnSpc>
                <a:spcPct val="100000"/>
              </a:lnSpc>
              <a:buSzPct val="92857"/>
              <a:buAutoNum type="arabicPeriod" startAt="6"/>
              <a:tabLst>
                <a:tab pos="187960" algn="l"/>
              </a:tabLst>
            </a:pPr>
            <a:r>
              <a:rPr dirty="0" sz="1400" spc="-5">
                <a:solidFill>
                  <a:srgbClr val="3333CC"/>
                </a:solidFill>
                <a:latin typeface="Arial"/>
                <a:cs typeface="Arial"/>
              </a:rPr>
              <a:t>Then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rotating </a:t>
            </a:r>
            <a:r>
              <a:rPr dirty="0" sz="1400" spc="-10">
                <a:solidFill>
                  <a:srgbClr val="3333CC"/>
                </a:solidFill>
                <a:latin typeface="Arial"/>
                <a:cs typeface="Arial"/>
              </a:rPr>
              <a:t>views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as </a:t>
            </a:r>
            <a:r>
              <a:rPr dirty="0" sz="1400" spc="-5">
                <a:solidFill>
                  <a:srgbClr val="3333CC"/>
                </a:solidFill>
                <a:latin typeface="Arial"/>
                <a:cs typeface="Arial"/>
              </a:rPr>
              <a:t>shown, 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locate </a:t>
            </a:r>
            <a:r>
              <a:rPr dirty="0" sz="1400" spc="-15">
                <a:solidFill>
                  <a:srgbClr val="3333CC"/>
                </a:solidFill>
                <a:latin typeface="Arial"/>
                <a:cs typeface="Arial"/>
              </a:rPr>
              <a:t>True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Lengths </a:t>
            </a:r>
            <a:r>
              <a:rPr dirty="0" sz="1400" spc="5">
                <a:solidFill>
                  <a:srgbClr val="3333CC"/>
                </a:solidFill>
                <a:latin typeface="Arial"/>
                <a:cs typeface="Arial"/>
              </a:rPr>
              <a:t>ab</a:t>
            </a:r>
            <a:r>
              <a:rPr dirty="0" baseline="-21604" sz="1350" spc="7">
                <a:solidFill>
                  <a:srgbClr val="3333CC"/>
                </a:solidFill>
                <a:latin typeface="Arial"/>
                <a:cs typeface="Arial"/>
              </a:rPr>
              <a:t>1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&amp; a’b</a:t>
            </a:r>
            <a:r>
              <a:rPr dirty="0" baseline="-21604" sz="1350">
                <a:solidFill>
                  <a:srgbClr val="3333CC"/>
                </a:solidFill>
                <a:latin typeface="Arial"/>
                <a:cs typeface="Arial"/>
              </a:rPr>
              <a:t>1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’  and their angles </a:t>
            </a:r>
            <a:r>
              <a:rPr dirty="0" sz="1400" spc="-5">
                <a:solidFill>
                  <a:srgbClr val="3333CC"/>
                </a:solidFill>
                <a:latin typeface="Arial"/>
                <a:cs typeface="Arial"/>
              </a:rPr>
              <a:t>with Hp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and</a:t>
            </a:r>
            <a:r>
              <a:rPr dirty="0" sz="1400" spc="-15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Vp.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8016875" y="46101"/>
            <a:ext cx="914400" cy="182880"/>
            <a:chOff x="8016875" y="46101"/>
            <a:chExt cx="914400" cy="182880"/>
          </a:xfrm>
        </p:grpSpPr>
        <p:sp>
          <p:nvSpPr>
            <p:cNvPr id="42" name="object 42"/>
            <p:cNvSpPr/>
            <p:nvPr/>
          </p:nvSpPr>
          <p:spPr>
            <a:xfrm>
              <a:off x="8016875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8056753" y="77470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94107" y="25654"/>
                  </a:lnTo>
                  <a:lnTo>
                    <a:pt x="94107" y="8636"/>
                  </a:lnTo>
                  <a:lnTo>
                    <a:pt x="111251" y="8636"/>
                  </a:lnTo>
                  <a:lnTo>
                    <a:pt x="111251" y="42799"/>
                  </a:lnTo>
                  <a:lnTo>
                    <a:pt x="136906" y="68452"/>
                  </a:lnTo>
                  <a:lnTo>
                    <a:pt x="119761" y="68452"/>
                  </a:lnTo>
                  <a:lnTo>
                    <a:pt x="119761" y="136906"/>
                  </a:lnTo>
                  <a:lnTo>
                    <a:pt x="17018" y="136906"/>
                  </a:lnTo>
                  <a:lnTo>
                    <a:pt x="17018" y="68452"/>
                  </a:lnTo>
                  <a:lnTo>
                    <a:pt x="0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94107" y="25654"/>
                  </a:moveTo>
                  <a:lnTo>
                    <a:pt x="111251" y="42799"/>
                  </a:lnTo>
                </a:path>
                <a:path w="137159" h="137160">
                  <a:moveTo>
                    <a:pt x="119761" y="68452"/>
                  </a:moveTo>
                  <a:lnTo>
                    <a:pt x="17018" y="68452"/>
                  </a:lnTo>
                </a:path>
                <a:path w="137159" h="137160">
                  <a:moveTo>
                    <a:pt x="59817" y="136906"/>
                  </a:moveTo>
                  <a:lnTo>
                    <a:pt x="59817" y="102743"/>
                  </a:lnTo>
                  <a:lnTo>
                    <a:pt x="76962" y="102743"/>
                  </a:lnTo>
                  <a:lnTo>
                    <a:pt x="76962" y="13690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8382000" y="46101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68452"/>
                  </a:moveTo>
                  <a:lnTo>
                    <a:pt x="136905" y="0"/>
                  </a:lnTo>
                  <a:lnTo>
                    <a:pt x="136905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8566150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36906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8199501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8256524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0" y="68452"/>
                  </a:moveTo>
                  <a:lnTo>
                    <a:pt x="102616" y="0"/>
                  </a:lnTo>
                  <a:lnTo>
                    <a:pt x="102616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8748776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8771508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102743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02743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58" name="object 58"/>
          <p:cNvGraphicFramePr>
            <a:graphicFrameLocks noGrp="1"/>
          </p:cNvGraphicFramePr>
          <p:nvPr/>
        </p:nvGraphicFramePr>
        <p:xfrm>
          <a:off x="8010525" y="39687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30726" y="3430651"/>
            <a:ext cx="4046854" cy="0"/>
          </a:xfrm>
          <a:custGeom>
            <a:avLst/>
            <a:gdLst/>
            <a:ahLst/>
            <a:cxnLst/>
            <a:rect l="l" t="t" r="r" b="b"/>
            <a:pathLst>
              <a:path w="4046854" h="0">
                <a:moveTo>
                  <a:pt x="0" y="0"/>
                </a:moveTo>
                <a:lnTo>
                  <a:pt x="4046474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798823" y="3204464"/>
            <a:ext cx="24574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Times New Roman"/>
                <a:cs typeface="Times New Roman"/>
              </a:rPr>
              <a:t>X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81009" y="3209035"/>
            <a:ext cx="24574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Times New Roman"/>
                <a:cs typeface="Times New Roman"/>
              </a:rPr>
              <a:t>Y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618101" y="1824101"/>
            <a:ext cx="88900" cy="3898900"/>
            <a:chOff x="4618101" y="1824101"/>
            <a:chExt cx="88900" cy="3898900"/>
          </a:xfrm>
        </p:grpSpPr>
        <p:sp>
          <p:nvSpPr>
            <p:cNvPr id="6" name="object 6"/>
            <p:cNvSpPr/>
            <p:nvPr/>
          </p:nvSpPr>
          <p:spPr>
            <a:xfrm>
              <a:off x="4640326" y="1830451"/>
              <a:ext cx="0" cy="3886200"/>
            </a:xfrm>
            <a:custGeom>
              <a:avLst/>
              <a:gdLst/>
              <a:ahLst/>
              <a:cxnLst/>
              <a:rect l="l" t="t" r="r" b="b"/>
              <a:pathLst>
                <a:path w="0" h="3886200">
                  <a:moveTo>
                    <a:pt x="0" y="0"/>
                  </a:moveTo>
                  <a:lnTo>
                    <a:pt x="0" y="3886136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618101" y="3041650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4383151" y="3010357"/>
            <a:ext cx="164465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>
                <a:latin typeface="Times New Roman"/>
                <a:cs typeface="Times New Roman"/>
              </a:rPr>
              <a:t>a’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567173" y="1428750"/>
            <a:ext cx="2914650" cy="2616200"/>
            <a:chOff x="4567173" y="1428750"/>
            <a:chExt cx="2914650" cy="2616200"/>
          </a:xfrm>
        </p:grpSpPr>
        <p:sp>
          <p:nvSpPr>
            <p:cNvPr id="10" name="object 10"/>
            <p:cNvSpPr/>
            <p:nvPr/>
          </p:nvSpPr>
          <p:spPr>
            <a:xfrm>
              <a:off x="4567173" y="3009900"/>
              <a:ext cx="2895600" cy="76200"/>
            </a:xfrm>
            <a:custGeom>
              <a:avLst/>
              <a:gdLst/>
              <a:ahLst/>
              <a:cxnLst/>
              <a:rect l="l" t="t" r="r" b="b"/>
              <a:pathLst>
                <a:path w="2895600" h="76200">
                  <a:moveTo>
                    <a:pt x="2819400" y="0"/>
                  </a:moveTo>
                  <a:lnTo>
                    <a:pt x="2819400" y="76200"/>
                  </a:lnTo>
                  <a:lnTo>
                    <a:pt x="2882900" y="44450"/>
                  </a:lnTo>
                  <a:lnTo>
                    <a:pt x="2832227" y="44450"/>
                  </a:lnTo>
                  <a:lnTo>
                    <a:pt x="2832227" y="31750"/>
                  </a:lnTo>
                  <a:lnTo>
                    <a:pt x="2882900" y="31750"/>
                  </a:lnTo>
                  <a:lnTo>
                    <a:pt x="2819400" y="0"/>
                  </a:lnTo>
                  <a:close/>
                </a:path>
                <a:path w="2895600" h="76200">
                  <a:moveTo>
                    <a:pt x="2819400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2819400" y="44450"/>
                  </a:lnTo>
                  <a:lnTo>
                    <a:pt x="2819400" y="31750"/>
                  </a:lnTo>
                  <a:close/>
                </a:path>
                <a:path w="2895600" h="76200">
                  <a:moveTo>
                    <a:pt x="2882900" y="31750"/>
                  </a:moveTo>
                  <a:lnTo>
                    <a:pt x="2832227" y="31750"/>
                  </a:lnTo>
                  <a:lnTo>
                    <a:pt x="2832227" y="44450"/>
                  </a:lnTo>
                  <a:lnTo>
                    <a:pt x="2882900" y="44450"/>
                  </a:lnTo>
                  <a:lnTo>
                    <a:pt x="2895600" y="38100"/>
                  </a:lnTo>
                  <a:lnTo>
                    <a:pt x="2882900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4618100" y="3956050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7405623" y="1428750"/>
              <a:ext cx="76200" cy="1676400"/>
            </a:xfrm>
            <a:custGeom>
              <a:avLst/>
              <a:gdLst/>
              <a:ahLst/>
              <a:cxnLst/>
              <a:rect l="l" t="t" r="r" b="b"/>
              <a:pathLst>
                <a:path w="76200" h="1676400">
                  <a:moveTo>
                    <a:pt x="44450" y="63500"/>
                  </a:moveTo>
                  <a:lnTo>
                    <a:pt x="31750" y="63500"/>
                  </a:lnTo>
                  <a:lnTo>
                    <a:pt x="31750" y="1676400"/>
                  </a:lnTo>
                  <a:lnTo>
                    <a:pt x="44450" y="1676400"/>
                  </a:lnTo>
                  <a:lnTo>
                    <a:pt x="44450" y="63500"/>
                  </a:lnTo>
                  <a:close/>
                </a:path>
                <a:path w="76200" h="1676400">
                  <a:moveTo>
                    <a:pt x="38100" y="0"/>
                  </a:moveTo>
                  <a:lnTo>
                    <a:pt x="0" y="76200"/>
                  </a:lnTo>
                  <a:lnTo>
                    <a:pt x="31750" y="76200"/>
                  </a:lnTo>
                  <a:lnTo>
                    <a:pt x="31750" y="63500"/>
                  </a:lnTo>
                  <a:lnTo>
                    <a:pt x="69850" y="63500"/>
                  </a:lnTo>
                  <a:lnTo>
                    <a:pt x="38100" y="0"/>
                  </a:lnTo>
                  <a:close/>
                </a:path>
                <a:path w="76200" h="1676400">
                  <a:moveTo>
                    <a:pt x="69850" y="63500"/>
                  </a:moveTo>
                  <a:lnTo>
                    <a:pt x="44450" y="63500"/>
                  </a:lnTo>
                  <a:lnTo>
                    <a:pt x="44450" y="76200"/>
                  </a:lnTo>
                  <a:lnTo>
                    <a:pt x="76200" y="76200"/>
                  </a:lnTo>
                  <a:lnTo>
                    <a:pt x="69850" y="635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4624450" y="1447800"/>
              <a:ext cx="2819400" cy="1600200"/>
            </a:xfrm>
            <a:custGeom>
              <a:avLst/>
              <a:gdLst/>
              <a:ahLst/>
              <a:cxnLst/>
              <a:rect l="l" t="t" r="r" b="b"/>
              <a:pathLst>
                <a:path w="2819400" h="1600200">
                  <a:moveTo>
                    <a:pt x="0" y="1600200"/>
                  </a:moveTo>
                  <a:lnTo>
                    <a:pt x="28194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7533258" y="2856357"/>
            <a:ext cx="17589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1’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399026" y="3837813"/>
            <a:ext cx="10477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498333" y="1246377"/>
            <a:ext cx="28384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b’</a:t>
            </a:r>
            <a:r>
              <a:rPr dirty="0" baseline="-21604" sz="1350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310251" y="1457325"/>
            <a:ext cx="3352800" cy="0"/>
          </a:xfrm>
          <a:custGeom>
            <a:avLst/>
            <a:gdLst/>
            <a:ahLst/>
            <a:cxnLst/>
            <a:rect l="l" t="t" r="r" b="b"/>
            <a:pathLst>
              <a:path w="3352800" h="0">
                <a:moveTo>
                  <a:pt x="0" y="0"/>
                </a:moveTo>
                <a:lnTo>
                  <a:pt x="33528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6151879" y="2827782"/>
            <a:ext cx="35433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140">
                <a:latin typeface="Times New Roman"/>
                <a:cs typeface="Times New Roman"/>
              </a:rPr>
              <a:t>L</a:t>
            </a:r>
            <a:r>
              <a:rPr dirty="0" sz="1400" spc="-10">
                <a:latin typeface="Times New Roman"/>
                <a:cs typeface="Times New Roman"/>
              </a:rPr>
              <a:t>T</a:t>
            </a:r>
            <a:r>
              <a:rPr dirty="0" sz="1400">
                <a:latin typeface="Times New Roman"/>
                <a:cs typeface="Times New Roman"/>
              </a:rPr>
              <a:t>V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700523" y="2202560"/>
            <a:ext cx="2133600" cy="1874520"/>
            <a:chOff x="4700523" y="2202560"/>
            <a:chExt cx="2133600" cy="1874520"/>
          </a:xfrm>
        </p:grpSpPr>
        <p:sp>
          <p:nvSpPr>
            <p:cNvPr id="20" name="object 20"/>
            <p:cNvSpPr/>
            <p:nvPr/>
          </p:nvSpPr>
          <p:spPr>
            <a:xfrm>
              <a:off x="6108572" y="2202560"/>
              <a:ext cx="229107" cy="17030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4700523" y="4000500"/>
              <a:ext cx="2133600" cy="76200"/>
            </a:xfrm>
            <a:custGeom>
              <a:avLst/>
              <a:gdLst/>
              <a:ahLst/>
              <a:cxnLst/>
              <a:rect l="l" t="t" r="r" b="b"/>
              <a:pathLst>
                <a:path w="2133600" h="76200">
                  <a:moveTo>
                    <a:pt x="2057400" y="0"/>
                  </a:moveTo>
                  <a:lnTo>
                    <a:pt x="2057400" y="76200"/>
                  </a:lnTo>
                  <a:lnTo>
                    <a:pt x="2120900" y="44450"/>
                  </a:lnTo>
                  <a:lnTo>
                    <a:pt x="2070227" y="44450"/>
                  </a:lnTo>
                  <a:lnTo>
                    <a:pt x="2070227" y="31750"/>
                  </a:lnTo>
                  <a:lnTo>
                    <a:pt x="2120900" y="31750"/>
                  </a:lnTo>
                  <a:lnTo>
                    <a:pt x="2057400" y="0"/>
                  </a:lnTo>
                  <a:close/>
                </a:path>
                <a:path w="2133600" h="76200">
                  <a:moveTo>
                    <a:pt x="2057400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2057400" y="44450"/>
                  </a:lnTo>
                  <a:lnTo>
                    <a:pt x="2057400" y="31750"/>
                  </a:lnTo>
                  <a:close/>
                </a:path>
                <a:path w="2133600" h="76200">
                  <a:moveTo>
                    <a:pt x="2120900" y="31750"/>
                  </a:moveTo>
                  <a:lnTo>
                    <a:pt x="2070227" y="31750"/>
                  </a:lnTo>
                  <a:lnTo>
                    <a:pt x="2070227" y="44450"/>
                  </a:lnTo>
                  <a:lnTo>
                    <a:pt x="2120900" y="44450"/>
                  </a:lnTo>
                  <a:lnTo>
                    <a:pt x="2133600" y="38100"/>
                  </a:lnTo>
                  <a:lnTo>
                    <a:pt x="2120900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6950329" y="6200343"/>
            <a:ext cx="22606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10">
                <a:latin typeface="Times New Roman"/>
                <a:cs typeface="Times New Roman"/>
              </a:rPr>
              <a:t>b</a:t>
            </a:r>
            <a:r>
              <a:rPr dirty="0" baseline="-21604" sz="1350" spc="15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4610163" y="1433512"/>
            <a:ext cx="3740150" cy="4967605"/>
            <a:chOff x="4610163" y="1433512"/>
            <a:chExt cx="3740150" cy="4967605"/>
          </a:xfrm>
        </p:grpSpPr>
        <p:sp>
          <p:nvSpPr>
            <p:cNvPr id="24" name="object 24"/>
            <p:cNvSpPr/>
            <p:nvPr/>
          </p:nvSpPr>
          <p:spPr>
            <a:xfrm>
              <a:off x="6813550" y="3956050"/>
              <a:ext cx="88900" cy="889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6781800" y="4038600"/>
              <a:ext cx="76200" cy="2362200"/>
            </a:xfrm>
            <a:custGeom>
              <a:avLst/>
              <a:gdLst/>
              <a:ahLst/>
              <a:cxnLst/>
              <a:rect l="l" t="t" r="r" b="b"/>
              <a:pathLst>
                <a:path w="76200" h="2362200">
                  <a:moveTo>
                    <a:pt x="31750" y="2286000"/>
                  </a:moveTo>
                  <a:lnTo>
                    <a:pt x="0" y="2286000"/>
                  </a:lnTo>
                  <a:lnTo>
                    <a:pt x="38100" y="2362200"/>
                  </a:lnTo>
                  <a:lnTo>
                    <a:pt x="69850" y="2298700"/>
                  </a:lnTo>
                  <a:lnTo>
                    <a:pt x="31750" y="2298700"/>
                  </a:lnTo>
                  <a:lnTo>
                    <a:pt x="31750" y="2286000"/>
                  </a:lnTo>
                  <a:close/>
                </a:path>
                <a:path w="76200" h="2362200">
                  <a:moveTo>
                    <a:pt x="44450" y="0"/>
                  </a:moveTo>
                  <a:lnTo>
                    <a:pt x="31750" y="0"/>
                  </a:lnTo>
                  <a:lnTo>
                    <a:pt x="31750" y="2298700"/>
                  </a:lnTo>
                  <a:lnTo>
                    <a:pt x="44450" y="2298700"/>
                  </a:lnTo>
                  <a:lnTo>
                    <a:pt x="44450" y="0"/>
                  </a:lnTo>
                  <a:close/>
                </a:path>
                <a:path w="76200" h="2362200">
                  <a:moveTo>
                    <a:pt x="76200" y="2286000"/>
                  </a:moveTo>
                  <a:lnTo>
                    <a:pt x="44450" y="2286000"/>
                  </a:lnTo>
                  <a:lnTo>
                    <a:pt x="44450" y="2298700"/>
                  </a:lnTo>
                  <a:lnTo>
                    <a:pt x="69850" y="2298700"/>
                  </a:lnTo>
                  <a:lnTo>
                    <a:pt x="76200" y="22860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4636389" y="4007230"/>
              <a:ext cx="3707765" cy="2374900"/>
            </a:xfrm>
            <a:custGeom>
              <a:avLst/>
              <a:gdLst/>
              <a:ahLst/>
              <a:cxnLst/>
              <a:rect l="l" t="t" r="r" b="b"/>
              <a:pathLst>
                <a:path w="3707765" h="2374900">
                  <a:moveTo>
                    <a:pt x="0" y="0"/>
                  </a:moveTo>
                  <a:lnTo>
                    <a:pt x="2214371" y="2367775"/>
                  </a:lnTo>
                </a:path>
                <a:path w="3707765" h="2374900">
                  <a:moveTo>
                    <a:pt x="888111" y="2374519"/>
                  </a:moveTo>
                  <a:lnTo>
                    <a:pt x="3707511" y="237451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5939155" y="1460499"/>
              <a:ext cx="918844" cy="2501900"/>
            </a:xfrm>
            <a:custGeom>
              <a:avLst/>
              <a:gdLst/>
              <a:ahLst/>
              <a:cxnLst/>
              <a:rect l="l" t="t" r="r" b="b"/>
              <a:pathLst>
                <a:path w="918845" h="2501900">
                  <a:moveTo>
                    <a:pt x="918845" y="1663700"/>
                  </a:moveTo>
                  <a:lnTo>
                    <a:pt x="912495" y="1651000"/>
                  </a:lnTo>
                  <a:lnTo>
                    <a:pt x="885393" y="1596821"/>
                  </a:lnTo>
                  <a:lnTo>
                    <a:pt x="886460" y="1564513"/>
                  </a:lnTo>
                  <a:lnTo>
                    <a:pt x="886968" y="1513967"/>
                  </a:lnTo>
                  <a:lnTo>
                    <a:pt x="885952" y="1444879"/>
                  </a:lnTo>
                  <a:lnTo>
                    <a:pt x="882650" y="1376426"/>
                  </a:lnTo>
                  <a:lnTo>
                    <a:pt x="877316" y="1308735"/>
                  </a:lnTo>
                  <a:lnTo>
                    <a:pt x="869950" y="1241933"/>
                  </a:lnTo>
                  <a:lnTo>
                    <a:pt x="860552" y="1176020"/>
                  </a:lnTo>
                  <a:lnTo>
                    <a:pt x="849249" y="1111250"/>
                  </a:lnTo>
                  <a:lnTo>
                    <a:pt x="836041" y="1047242"/>
                  </a:lnTo>
                  <a:lnTo>
                    <a:pt x="820801" y="984631"/>
                  </a:lnTo>
                  <a:lnTo>
                    <a:pt x="803783" y="923036"/>
                  </a:lnTo>
                  <a:lnTo>
                    <a:pt x="784987" y="862838"/>
                  </a:lnTo>
                  <a:lnTo>
                    <a:pt x="764413" y="803910"/>
                  </a:lnTo>
                  <a:lnTo>
                    <a:pt x="742188" y="746379"/>
                  </a:lnTo>
                  <a:lnTo>
                    <a:pt x="718312" y="690499"/>
                  </a:lnTo>
                  <a:lnTo>
                    <a:pt x="692658" y="636016"/>
                  </a:lnTo>
                  <a:lnTo>
                    <a:pt x="665467" y="583311"/>
                  </a:lnTo>
                  <a:lnTo>
                    <a:pt x="636765" y="532257"/>
                  </a:lnTo>
                  <a:lnTo>
                    <a:pt x="606539" y="482981"/>
                  </a:lnTo>
                  <a:lnTo>
                    <a:pt x="574916" y="435483"/>
                  </a:lnTo>
                  <a:lnTo>
                    <a:pt x="541909" y="390017"/>
                  </a:lnTo>
                  <a:lnTo>
                    <a:pt x="507365" y="346583"/>
                  </a:lnTo>
                  <a:lnTo>
                    <a:pt x="471551" y="305181"/>
                  </a:lnTo>
                  <a:lnTo>
                    <a:pt x="434467" y="265938"/>
                  </a:lnTo>
                  <a:lnTo>
                    <a:pt x="396113" y="228854"/>
                  </a:lnTo>
                  <a:lnTo>
                    <a:pt x="356489" y="194183"/>
                  </a:lnTo>
                  <a:lnTo>
                    <a:pt x="315722" y="161798"/>
                  </a:lnTo>
                  <a:lnTo>
                    <a:pt x="273939" y="131953"/>
                  </a:lnTo>
                  <a:lnTo>
                    <a:pt x="231013" y="104521"/>
                  </a:lnTo>
                  <a:lnTo>
                    <a:pt x="186944" y="79756"/>
                  </a:lnTo>
                  <a:lnTo>
                    <a:pt x="141986" y="57531"/>
                  </a:lnTo>
                  <a:lnTo>
                    <a:pt x="95885" y="38227"/>
                  </a:lnTo>
                  <a:lnTo>
                    <a:pt x="74536" y="30873"/>
                  </a:lnTo>
                  <a:lnTo>
                    <a:pt x="75768" y="26797"/>
                  </a:lnTo>
                  <a:lnTo>
                    <a:pt x="83947" y="0"/>
                  </a:lnTo>
                  <a:lnTo>
                    <a:pt x="0" y="14224"/>
                  </a:lnTo>
                  <a:lnTo>
                    <a:pt x="61722" y="72898"/>
                  </a:lnTo>
                  <a:lnTo>
                    <a:pt x="70827" y="43002"/>
                  </a:lnTo>
                  <a:lnTo>
                    <a:pt x="91694" y="50292"/>
                  </a:lnTo>
                  <a:lnTo>
                    <a:pt x="136906" y="69215"/>
                  </a:lnTo>
                  <a:lnTo>
                    <a:pt x="181229" y="91059"/>
                  </a:lnTo>
                  <a:lnTo>
                    <a:pt x="224663" y="115443"/>
                  </a:lnTo>
                  <a:lnTo>
                    <a:pt x="266954" y="142494"/>
                  </a:lnTo>
                  <a:lnTo>
                    <a:pt x="308229" y="172085"/>
                  </a:lnTo>
                  <a:lnTo>
                    <a:pt x="348488" y="204089"/>
                  </a:lnTo>
                  <a:lnTo>
                    <a:pt x="387604" y="238379"/>
                  </a:lnTo>
                  <a:lnTo>
                    <a:pt x="425577" y="274955"/>
                  </a:lnTo>
                  <a:lnTo>
                    <a:pt x="462280" y="313944"/>
                  </a:lnTo>
                  <a:lnTo>
                    <a:pt x="497713" y="354838"/>
                  </a:lnTo>
                  <a:lnTo>
                    <a:pt x="531876" y="398018"/>
                  </a:lnTo>
                  <a:lnTo>
                    <a:pt x="564642" y="442976"/>
                  </a:lnTo>
                  <a:lnTo>
                    <a:pt x="596011" y="490093"/>
                  </a:lnTo>
                  <a:lnTo>
                    <a:pt x="625983" y="538861"/>
                  </a:lnTo>
                  <a:lnTo>
                    <a:pt x="654418" y="589534"/>
                  </a:lnTo>
                  <a:lnTo>
                    <a:pt x="681342" y="641858"/>
                  </a:lnTo>
                  <a:lnTo>
                    <a:pt x="706742" y="695960"/>
                  </a:lnTo>
                  <a:lnTo>
                    <a:pt x="730504" y="751459"/>
                  </a:lnTo>
                  <a:lnTo>
                    <a:pt x="752602" y="808482"/>
                  </a:lnTo>
                  <a:lnTo>
                    <a:pt x="773049" y="867029"/>
                  </a:lnTo>
                  <a:lnTo>
                    <a:pt x="791718" y="926846"/>
                  </a:lnTo>
                  <a:lnTo>
                    <a:pt x="808609" y="987933"/>
                  </a:lnTo>
                  <a:lnTo>
                    <a:pt x="823722" y="1050290"/>
                  </a:lnTo>
                  <a:lnTo>
                    <a:pt x="836803" y="1113790"/>
                  </a:lnTo>
                  <a:lnTo>
                    <a:pt x="848106" y="1178306"/>
                  </a:lnTo>
                  <a:lnTo>
                    <a:pt x="857377" y="1243838"/>
                  </a:lnTo>
                  <a:lnTo>
                    <a:pt x="864743" y="1310132"/>
                  </a:lnTo>
                  <a:lnTo>
                    <a:pt x="870077" y="1377442"/>
                  </a:lnTo>
                  <a:lnTo>
                    <a:pt x="873252" y="1445514"/>
                  </a:lnTo>
                  <a:lnTo>
                    <a:pt x="874268" y="1514221"/>
                  </a:lnTo>
                  <a:lnTo>
                    <a:pt x="873747" y="1564640"/>
                  </a:lnTo>
                  <a:lnTo>
                    <a:pt x="872439" y="1604111"/>
                  </a:lnTo>
                  <a:lnTo>
                    <a:pt x="842645" y="1663700"/>
                  </a:lnTo>
                  <a:lnTo>
                    <a:pt x="874395" y="1663700"/>
                  </a:lnTo>
                  <a:lnTo>
                    <a:pt x="874395" y="2501900"/>
                  </a:lnTo>
                  <a:lnTo>
                    <a:pt x="887095" y="2501900"/>
                  </a:lnTo>
                  <a:lnTo>
                    <a:pt x="887095" y="1663700"/>
                  </a:lnTo>
                  <a:lnTo>
                    <a:pt x="918845" y="16637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4624451" y="1447800"/>
              <a:ext cx="1295400" cy="1600200"/>
            </a:xfrm>
            <a:custGeom>
              <a:avLst/>
              <a:gdLst/>
              <a:ahLst/>
              <a:cxnLst/>
              <a:rect l="l" t="t" r="r" b="b"/>
              <a:pathLst>
                <a:path w="1295400" h="1600200">
                  <a:moveTo>
                    <a:pt x="0" y="1600200"/>
                  </a:moveTo>
                  <a:lnTo>
                    <a:pt x="129540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/>
          <p:cNvSpPr txBox="1"/>
          <p:nvPr/>
        </p:nvSpPr>
        <p:spPr>
          <a:xfrm>
            <a:off x="6975729" y="3914013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985128" y="6352743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b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4595812" y="2013966"/>
            <a:ext cx="1323975" cy="4401185"/>
            <a:chOff x="4595812" y="2013966"/>
            <a:chExt cx="1323975" cy="4401185"/>
          </a:xfrm>
        </p:grpSpPr>
        <p:sp>
          <p:nvSpPr>
            <p:cNvPr id="32" name="object 32"/>
            <p:cNvSpPr/>
            <p:nvPr/>
          </p:nvSpPr>
          <p:spPr>
            <a:xfrm>
              <a:off x="4610100" y="3962400"/>
              <a:ext cx="1295400" cy="2438400"/>
            </a:xfrm>
            <a:custGeom>
              <a:avLst/>
              <a:gdLst/>
              <a:ahLst/>
              <a:cxnLst/>
              <a:rect l="l" t="t" r="r" b="b"/>
              <a:pathLst>
                <a:path w="1295400" h="2438400">
                  <a:moveTo>
                    <a:pt x="1295400" y="2438400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5180583" y="5356987"/>
              <a:ext cx="195579" cy="20675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5099558" y="2013966"/>
              <a:ext cx="198246" cy="24599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/>
          <p:cNvSpPr txBox="1"/>
          <p:nvPr/>
        </p:nvSpPr>
        <p:spPr>
          <a:xfrm>
            <a:off x="6061328" y="3813809"/>
            <a:ext cx="36195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latin typeface="Times New Roman"/>
                <a:cs typeface="Times New Roman"/>
              </a:rPr>
              <a:t>L</a:t>
            </a:r>
            <a:r>
              <a:rPr dirty="0" sz="1400">
                <a:latin typeface="Times New Roman"/>
                <a:cs typeface="Times New Roman"/>
              </a:rPr>
              <a:t>FV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832350" y="3990213"/>
            <a:ext cx="18034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Symbol"/>
                <a:cs typeface="Symbol"/>
              </a:rPr>
              <a:t></a:t>
            </a:r>
            <a:endParaRPr sz="1600">
              <a:latin typeface="Symbol"/>
              <a:cs typeface="Symbol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5881623" y="1371600"/>
            <a:ext cx="385445" cy="5029200"/>
            <a:chOff x="5881623" y="1371600"/>
            <a:chExt cx="385445" cy="5029200"/>
          </a:xfrm>
        </p:grpSpPr>
        <p:sp>
          <p:nvSpPr>
            <p:cNvPr id="38" name="object 38"/>
            <p:cNvSpPr/>
            <p:nvPr/>
          </p:nvSpPr>
          <p:spPr>
            <a:xfrm>
              <a:off x="6092443" y="5372734"/>
              <a:ext cx="174243" cy="22875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5881623" y="1371600"/>
              <a:ext cx="76200" cy="5029200"/>
            </a:xfrm>
            <a:custGeom>
              <a:avLst/>
              <a:gdLst/>
              <a:ahLst/>
              <a:cxnLst/>
              <a:rect l="l" t="t" r="r" b="b"/>
              <a:pathLst>
                <a:path w="76200" h="5029200">
                  <a:moveTo>
                    <a:pt x="31750" y="4953000"/>
                  </a:moveTo>
                  <a:lnTo>
                    <a:pt x="0" y="4953000"/>
                  </a:lnTo>
                  <a:lnTo>
                    <a:pt x="38100" y="5029200"/>
                  </a:lnTo>
                  <a:lnTo>
                    <a:pt x="69843" y="4965712"/>
                  </a:lnTo>
                  <a:lnTo>
                    <a:pt x="31750" y="4965712"/>
                  </a:lnTo>
                  <a:lnTo>
                    <a:pt x="31750" y="4953000"/>
                  </a:lnTo>
                  <a:close/>
                </a:path>
                <a:path w="76200" h="5029200">
                  <a:moveTo>
                    <a:pt x="44450" y="0"/>
                  </a:moveTo>
                  <a:lnTo>
                    <a:pt x="31750" y="0"/>
                  </a:lnTo>
                  <a:lnTo>
                    <a:pt x="31750" y="4965712"/>
                  </a:lnTo>
                  <a:lnTo>
                    <a:pt x="44450" y="4965712"/>
                  </a:lnTo>
                  <a:lnTo>
                    <a:pt x="44450" y="0"/>
                  </a:lnTo>
                  <a:close/>
                </a:path>
                <a:path w="76200" h="5029200">
                  <a:moveTo>
                    <a:pt x="76200" y="4953000"/>
                  </a:moveTo>
                  <a:lnTo>
                    <a:pt x="44450" y="4953000"/>
                  </a:lnTo>
                  <a:lnTo>
                    <a:pt x="44450" y="4965712"/>
                  </a:lnTo>
                  <a:lnTo>
                    <a:pt x="69843" y="4965712"/>
                  </a:lnTo>
                  <a:lnTo>
                    <a:pt x="76200" y="4953000"/>
                  </a:lnTo>
                  <a:close/>
                </a:path>
              </a:pathLst>
            </a:custGeom>
            <a:solidFill>
              <a:srgbClr val="B1B1B1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/>
          <p:cNvSpPr txBox="1"/>
          <p:nvPr/>
        </p:nvSpPr>
        <p:spPr>
          <a:xfrm>
            <a:off x="4999101" y="2765805"/>
            <a:ext cx="13144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Symbol"/>
                <a:cs typeface="Symbol"/>
              </a:rPr>
              <a:t>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35940" y="407924"/>
            <a:ext cx="6854190" cy="10306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PROBLEM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4</a:t>
            </a:r>
            <a:r>
              <a:rPr dirty="0" sz="1400" spc="-2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:-</a:t>
            </a:r>
            <a:endParaRPr sz="1400">
              <a:latin typeface="Arial"/>
              <a:cs typeface="Arial"/>
            </a:endParaRPr>
          </a:p>
          <a:p>
            <a:pPr marL="59690" marR="5080" indent="-47625">
              <a:lnSpc>
                <a:spcPct val="100000"/>
              </a:lnSpc>
            </a:pP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Line </a:t>
            </a:r>
            <a:r>
              <a:rPr dirty="0" sz="1400" spc="-20" b="1">
                <a:solidFill>
                  <a:srgbClr val="3333CC"/>
                </a:solidFill>
                <a:latin typeface="Arial"/>
                <a:cs typeface="Arial"/>
              </a:rPr>
              <a:t>AB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is 75 mm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long </a:t>
            </a:r>
            <a:r>
              <a:rPr dirty="0" sz="1400" spc="-170" b="1">
                <a:solidFill>
                  <a:srgbClr val="3333CC"/>
                </a:solidFill>
                <a:latin typeface="Arial"/>
                <a:cs typeface="Arial"/>
              </a:rPr>
              <a:t>.It‟s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Fv and Tv measure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50 mm &amp; 60 mm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long</a:t>
            </a:r>
            <a:r>
              <a:rPr dirty="0" sz="1400" spc="-27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spc="-15" b="1">
                <a:solidFill>
                  <a:srgbClr val="3333CC"/>
                </a:solidFill>
                <a:latin typeface="Arial"/>
                <a:cs typeface="Arial"/>
              </a:rPr>
              <a:t>respectively. 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End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A is 10 mm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above Hp and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15 mm in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front of Vp. Draw projections of line </a:t>
            </a:r>
            <a:r>
              <a:rPr dirty="0" sz="1400" spc="-20" b="1">
                <a:solidFill>
                  <a:srgbClr val="3333CC"/>
                </a:solidFill>
                <a:latin typeface="Arial"/>
                <a:cs typeface="Arial"/>
              </a:rPr>
              <a:t>AB 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if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end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B is in first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quadrant.Find angle </a:t>
            </a:r>
            <a:r>
              <a:rPr dirty="0" sz="1400" spc="5" b="1">
                <a:solidFill>
                  <a:srgbClr val="3333CC"/>
                </a:solidFill>
                <a:latin typeface="Arial"/>
                <a:cs typeface="Arial"/>
              </a:rPr>
              <a:t>with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Hp and</a:t>
            </a:r>
            <a:r>
              <a:rPr dirty="0" sz="1400" spc="-24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Vp.</a:t>
            </a:r>
            <a:endParaRPr sz="1400">
              <a:latin typeface="Arial"/>
              <a:cs typeface="Arial"/>
            </a:endParaRPr>
          </a:p>
          <a:p>
            <a:pPr algn="r" marR="1304925">
              <a:lnSpc>
                <a:spcPts val="1185"/>
              </a:lnSpc>
            </a:pPr>
            <a:r>
              <a:rPr dirty="0" sz="1400" spc="5">
                <a:latin typeface="Times New Roman"/>
                <a:cs typeface="Times New Roman"/>
              </a:rPr>
              <a:t>b’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23139" y="1779777"/>
            <a:ext cx="3310254" cy="429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38100">
              <a:lnSpc>
                <a:spcPct val="100000"/>
              </a:lnSpc>
              <a:spcBef>
                <a:spcPts val="105"/>
              </a:spcBef>
            </a:pPr>
            <a:r>
              <a:rPr dirty="0" sz="1400" spc="-5" b="1">
                <a:solidFill>
                  <a:srgbClr val="FF0000"/>
                </a:solidFill>
                <a:latin typeface="Arial"/>
                <a:cs typeface="Arial"/>
              </a:rPr>
              <a:t>SOLUTION</a:t>
            </a:r>
            <a:r>
              <a:rPr dirty="0" sz="1400" spc="-4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FF0000"/>
                </a:solidFill>
                <a:latin typeface="Arial"/>
                <a:cs typeface="Arial"/>
              </a:rPr>
              <a:t>STEPS:</a:t>
            </a:r>
            <a:endParaRPr sz="1400">
              <a:latin typeface="Arial"/>
              <a:cs typeface="Arial"/>
            </a:endParaRPr>
          </a:p>
          <a:p>
            <a:pPr algn="just" marL="38100" marR="678815">
              <a:lnSpc>
                <a:spcPct val="100000"/>
              </a:lnSpc>
            </a:pP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1.Draw </a:t>
            </a:r>
            <a:r>
              <a:rPr dirty="0" sz="1400" spc="-10">
                <a:solidFill>
                  <a:srgbClr val="3333CC"/>
                </a:solidFill>
                <a:latin typeface="Arial"/>
                <a:cs typeface="Arial"/>
              </a:rPr>
              <a:t>xy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line and one</a:t>
            </a:r>
            <a:r>
              <a:rPr dirty="0" sz="1400" spc="-114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3333CC"/>
                </a:solidFill>
                <a:latin typeface="Arial"/>
                <a:cs typeface="Arial"/>
              </a:rPr>
              <a:t>projector.  </a:t>
            </a:r>
            <a:r>
              <a:rPr dirty="0" sz="1400" spc="-5">
                <a:solidFill>
                  <a:srgbClr val="3333CC"/>
                </a:solidFill>
                <a:latin typeface="Arial"/>
                <a:cs typeface="Arial"/>
              </a:rPr>
              <a:t>2.Locate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a’ 10 mm </a:t>
            </a:r>
            <a:r>
              <a:rPr dirty="0" sz="1400" spc="-5">
                <a:solidFill>
                  <a:srgbClr val="3333CC"/>
                </a:solidFill>
                <a:latin typeface="Arial"/>
                <a:cs typeface="Arial"/>
              </a:rPr>
              <a:t>above </a:t>
            </a:r>
            <a:r>
              <a:rPr dirty="0" sz="1400" spc="-10">
                <a:solidFill>
                  <a:srgbClr val="3333CC"/>
                </a:solidFill>
                <a:latin typeface="Arial"/>
                <a:cs typeface="Arial"/>
              </a:rPr>
              <a:t>xy </a:t>
            </a:r>
            <a:r>
              <a:rPr dirty="0" sz="1400" spc="-5">
                <a:solidFill>
                  <a:srgbClr val="3333CC"/>
                </a:solidFill>
                <a:latin typeface="Arial"/>
                <a:cs typeface="Arial"/>
              </a:rPr>
              <a:t>and 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a 15 </a:t>
            </a:r>
            <a:r>
              <a:rPr dirty="0" sz="1400" spc="-5">
                <a:solidFill>
                  <a:srgbClr val="3333CC"/>
                </a:solidFill>
                <a:latin typeface="Arial"/>
                <a:cs typeface="Arial"/>
              </a:rPr>
              <a:t>mm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below </a:t>
            </a:r>
            <a:r>
              <a:rPr dirty="0" sz="1400" spc="-10">
                <a:solidFill>
                  <a:srgbClr val="3333CC"/>
                </a:solidFill>
                <a:latin typeface="Arial"/>
                <a:cs typeface="Arial"/>
              </a:rPr>
              <a:t>xy</a:t>
            </a:r>
            <a:r>
              <a:rPr dirty="0" sz="1400" spc="-7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line.</a:t>
            </a:r>
            <a:endParaRPr sz="1400">
              <a:latin typeface="Arial"/>
              <a:cs typeface="Arial"/>
            </a:endParaRPr>
          </a:p>
          <a:p>
            <a:pPr algn="just" marL="38100" marR="497840">
              <a:lnSpc>
                <a:spcPct val="100000"/>
              </a:lnSpc>
            </a:pP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3.Draw locus from these points.  </a:t>
            </a:r>
            <a:r>
              <a:rPr dirty="0" sz="1400" spc="-5">
                <a:solidFill>
                  <a:srgbClr val="3333CC"/>
                </a:solidFill>
                <a:latin typeface="Arial"/>
                <a:cs typeface="Arial"/>
              </a:rPr>
              <a:t>4.Cut 60mm distance on locus of</a:t>
            </a:r>
            <a:r>
              <a:rPr dirty="0" sz="1400" spc="-135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3333CC"/>
                </a:solidFill>
                <a:latin typeface="Arial"/>
                <a:cs typeface="Arial"/>
              </a:rPr>
              <a:t>a’</a:t>
            </a:r>
            <a:endParaRPr sz="1400">
              <a:latin typeface="Arial"/>
              <a:cs typeface="Arial"/>
            </a:endParaRPr>
          </a:p>
          <a:p>
            <a:pPr algn="just" marL="184150">
              <a:lnSpc>
                <a:spcPct val="100000"/>
              </a:lnSpc>
            </a:pP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&amp; </a:t>
            </a:r>
            <a:r>
              <a:rPr dirty="0" sz="1400" spc="-5">
                <a:solidFill>
                  <a:srgbClr val="3333CC"/>
                </a:solidFill>
                <a:latin typeface="Arial"/>
                <a:cs typeface="Arial"/>
              </a:rPr>
              <a:t>mark 1’ on it as it is</a:t>
            </a:r>
            <a:r>
              <a:rPr dirty="0" sz="1400" spc="-12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spc="-65">
                <a:solidFill>
                  <a:srgbClr val="3333CC"/>
                </a:solidFill>
                <a:latin typeface="Arial"/>
                <a:cs typeface="Arial"/>
              </a:rPr>
              <a:t>LTV.</a:t>
            </a:r>
            <a:endParaRPr sz="1400">
              <a:latin typeface="Arial"/>
              <a:cs typeface="Arial"/>
            </a:endParaRPr>
          </a:p>
          <a:p>
            <a:pPr algn="just" marL="187325" indent="-149860">
              <a:lnSpc>
                <a:spcPct val="100000"/>
              </a:lnSpc>
              <a:buSzPct val="92857"/>
              <a:buAutoNum type="arabicPeriod" startAt="5"/>
              <a:tabLst>
                <a:tab pos="187960" algn="l"/>
              </a:tabLst>
            </a:pP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Similarly Similarly cut 50mm</a:t>
            </a:r>
            <a:r>
              <a:rPr dirty="0" sz="1400" spc="-125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on</a:t>
            </a:r>
            <a:endParaRPr sz="1400">
              <a:latin typeface="Arial"/>
              <a:cs typeface="Arial"/>
            </a:endParaRPr>
          </a:p>
          <a:p>
            <a:pPr algn="just" marL="184150">
              <a:lnSpc>
                <a:spcPct val="100000"/>
              </a:lnSpc>
            </a:pP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locus of a and </a:t>
            </a:r>
            <a:r>
              <a:rPr dirty="0" sz="1400" spc="-5">
                <a:solidFill>
                  <a:srgbClr val="3333CC"/>
                </a:solidFill>
                <a:latin typeface="Arial"/>
                <a:cs typeface="Arial"/>
              </a:rPr>
              <a:t>mark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point 1 as it is</a:t>
            </a:r>
            <a:r>
              <a:rPr dirty="0" sz="1400" spc="-19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spc="-35">
                <a:solidFill>
                  <a:srgbClr val="3333CC"/>
                </a:solidFill>
                <a:latin typeface="Arial"/>
                <a:cs typeface="Arial"/>
              </a:rPr>
              <a:t>LFV.</a:t>
            </a:r>
            <a:endParaRPr sz="1400">
              <a:latin typeface="Arial"/>
              <a:cs typeface="Arial"/>
            </a:endParaRPr>
          </a:p>
          <a:p>
            <a:pPr marL="184150" marR="375920" indent="-146685">
              <a:lnSpc>
                <a:spcPct val="100000"/>
              </a:lnSpc>
              <a:buSzPct val="92857"/>
              <a:buAutoNum type="arabicPeriod" startAt="6"/>
              <a:tabLst>
                <a:tab pos="187960" algn="l"/>
              </a:tabLst>
            </a:pPr>
            <a:r>
              <a:rPr dirty="0" sz="1400" spc="-5">
                <a:solidFill>
                  <a:srgbClr val="3333CC"/>
                </a:solidFill>
                <a:latin typeface="Arial"/>
                <a:cs typeface="Arial"/>
              </a:rPr>
              <a:t>From 1’ draw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a </a:t>
            </a:r>
            <a:r>
              <a:rPr dirty="0" sz="1400" spc="-5">
                <a:solidFill>
                  <a:srgbClr val="3333CC"/>
                </a:solidFill>
                <a:latin typeface="Arial"/>
                <a:cs typeface="Arial"/>
              </a:rPr>
              <a:t>vertical line</a:t>
            </a:r>
            <a:r>
              <a:rPr dirty="0" sz="1400" spc="-165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3333CC"/>
                </a:solidFill>
                <a:latin typeface="Arial"/>
                <a:cs typeface="Arial"/>
              </a:rPr>
              <a:t>upward  </a:t>
            </a:r>
            <a:r>
              <a:rPr dirty="0" sz="1400" spc="-5">
                <a:solidFill>
                  <a:srgbClr val="3333CC"/>
                </a:solidFill>
                <a:latin typeface="Arial"/>
                <a:cs typeface="Arial"/>
              </a:rPr>
              <a:t>and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from </a:t>
            </a:r>
            <a:r>
              <a:rPr dirty="0" sz="1400" spc="-5">
                <a:solidFill>
                  <a:srgbClr val="3333CC"/>
                </a:solidFill>
                <a:latin typeface="Arial"/>
                <a:cs typeface="Arial"/>
              </a:rPr>
              <a:t>a’ taking TL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( </a:t>
            </a:r>
            <a:r>
              <a:rPr dirty="0" sz="1400" spc="-5">
                <a:solidFill>
                  <a:srgbClr val="3333CC"/>
                </a:solidFill>
                <a:latin typeface="Arial"/>
                <a:cs typeface="Arial"/>
              </a:rPr>
              <a:t>75mm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) </a:t>
            </a:r>
            <a:r>
              <a:rPr dirty="0" sz="1400" spc="-5">
                <a:solidFill>
                  <a:srgbClr val="3333CC"/>
                </a:solidFill>
                <a:latin typeface="Arial"/>
                <a:cs typeface="Arial"/>
              </a:rPr>
              <a:t>in  compass, mark </a:t>
            </a:r>
            <a:r>
              <a:rPr dirty="0" sz="1400" spc="5">
                <a:solidFill>
                  <a:srgbClr val="3333CC"/>
                </a:solidFill>
                <a:latin typeface="Arial"/>
                <a:cs typeface="Arial"/>
              </a:rPr>
              <a:t>b’</a:t>
            </a:r>
            <a:r>
              <a:rPr dirty="0" baseline="-21604" sz="1350" spc="7">
                <a:solidFill>
                  <a:srgbClr val="3333CC"/>
                </a:solidFill>
                <a:latin typeface="Arial"/>
                <a:cs typeface="Arial"/>
              </a:rPr>
              <a:t>1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point on</a:t>
            </a:r>
            <a:r>
              <a:rPr dirty="0" sz="1400" spc="-24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it.</a:t>
            </a:r>
            <a:endParaRPr sz="1400">
              <a:latin typeface="Arial"/>
              <a:cs typeface="Arial"/>
            </a:endParaRPr>
          </a:p>
          <a:p>
            <a:pPr marL="184150">
              <a:lnSpc>
                <a:spcPct val="100000"/>
              </a:lnSpc>
              <a:spcBef>
                <a:spcPts val="5"/>
              </a:spcBef>
            </a:pPr>
            <a:r>
              <a:rPr dirty="0" sz="1400" spc="-5">
                <a:solidFill>
                  <a:srgbClr val="3333CC"/>
                </a:solidFill>
                <a:latin typeface="Arial"/>
                <a:cs typeface="Arial"/>
              </a:rPr>
              <a:t>Join a’ </a:t>
            </a:r>
            <a:r>
              <a:rPr dirty="0" sz="1400" spc="5">
                <a:solidFill>
                  <a:srgbClr val="3333CC"/>
                </a:solidFill>
                <a:latin typeface="Arial"/>
                <a:cs typeface="Arial"/>
              </a:rPr>
              <a:t>b’</a:t>
            </a:r>
            <a:r>
              <a:rPr dirty="0" baseline="-21604" sz="1350" spc="7">
                <a:solidFill>
                  <a:srgbClr val="3333CC"/>
                </a:solidFill>
                <a:latin typeface="Arial"/>
                <a:cs typeface="Arial"/>
              </a:rPr>
              <a:t>1</a:t>
            </a:r>
            <a:r>
              <a:rPr dirty="0" baseline="-21604" sz="1350" spc="89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points.</a:t>
            </a:r>
            <a:endParaRPr sz="1400">
              <a:latin typeface="Arial"/>
              <a:cs typeface="Arial"/>
            </a:endParaRPr>
          </a:p>
          <a:p>
            <a:pPr marL="232410" indent="-194945">
              <a:lnSpc>
                <a:spcPct val="100000"/>
              </a:lnSpc>
              <a:buSzPct val="92857"/>
              <a:buAutoNum type="arabicPeriod" startAt="7"/>
              <a:tabLst>
                <a:tab pos="233045" algn="l"/>
              </a:tabLst>
            </a:pPr>
            <a:r>
              <a:rPr dirty="0" sz="1400" spc="-5">
                <a:solidFill>
                  <a:srgbClr val="3333CC"/>
                </a:solidFill>
                <a:latin typeface="Arial"/>
                <a:cs typeface="Arial"/>
              </a:rPr>
              <a:t>Draw locus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from</a:t>
            </a:r>
            <a:r>
              <a:rPr dirty="0" sz="1400" spc="-65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spc="5">
                <a:solidFill>
                  <a:srgbClr val="3333CC"/>
                </a:solidFill>
                <a:latin typeface="Arial"/>
                <a:cs typeface="Arial"/>
              </a:rPr>
              <a:t>b’</a:t>
            </a:r>
            <a:r>
              <a:rPr dirty="0" baseline="-21604" sz="1350" spc="7">
                <a:solidFill>
                  <a:srgbClr val="3333CC"/>
                </a:solidFill>
                <a:latin typeface="Arial"/>
                <a:cs typeface="Arial"/>
              </a:rPr>
              <a:t>1</a:t>
            </a:r>
            <a:endParaRPr baseline="-21604" sz="1350">
              <a:latin typeface="Arial"/>
              <a:cs typeface="Arial"/>
            </a:endParaRPr>
          </a:p>
          <a:p>
            <a:pPr marL="234315" marR="315595" indent="-196850">
              <a:lnSpc>
                <a:spcPct val="100000"/>
              </a:lnSpc>
              <a:buSzPct val="92857"/>
              <a:buAutoNum type="arabicPeriod" startAt="7"/>
              <a:tabLst>
                <a:tab pos="233045" algn="l"/>
              </a:tabLst>
            </a:pPr>
            <a:r>
              <a:rPr dirty="0" sz="1400" spc="5">
                <a:solidFill>
                  <a:srgbClr val="3333CC"/>
                </a:solidFill>
                <a:latin typeface="Arial"/>
                <a:cs typeface="Arial"/>
              </a:rPr>
              <a:t>With </a:t>
            </a:r>
            <a:r>
              <a:rPr dirty="0" sz="1400" spc="-5">
                <a:solidFill>
                  <a:srgbClr val="3333CC"/>
                </a:solidFill>
                <a:latin typeface="Arial"/>
                <a:cs typeface="Arial"/>
              </a:rPr>
              <a:t>same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steps below get </a:t>
            </a:r>
            <a:r>
              <a:rPr dirty="0" sz="1400" spc="15">
                <a:solidFill>
                  <a:srgbClr val="3333CC"/>
                </a:solidFill>
                <a:latin typeface="Arial"/>
                <a:cs typeface="Arial"/>
              </a:rPr>
              <a:t>b</a:t>
            </a:r>
            <a:r>
              <a:rPr dirty="0" baseline="-21604" sz="1350" spc="22">
                <a:solidFill>
                  <a:srgbClr val="3333CC"/>
                </a:solidFill>
                <a:latin typeface="Arial"/>
                <a:cs typeface="Arial"/>
              </a:rPr>
              <a:t>1</a:t>
            </a:r>
            <a:r>
              <a:rPr dirty="0" baseline="-21604" sz="1350" spc="-247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3333CC"/>
                </a:solidFill>
                <a:latin typeface="Arial"/>
                <a:cs typeface="Arial"/>
              </a:rPr>
              <a:t>point 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and draw also locus from</a:t>
            </a:r>
            <a:r>
              <a:rPr dirty="0" sz="1400" spc="-155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it.</a:t>
            </a:r>
            <a:endParaRPr sz="1400">
              <a:latin typeface="Arial"/>
              <a:cs typeface="Arial"/>
            </a:endParaRPr>
          </a:p>
          <a:p>
            <a:pPr marL="232410" indent="-194945">
              <a:lnSpc>
                <a:spcPct val="100000"/>
              </a:lnSpc>
              <a:buSzPct val="92857"/>
              <a:buAutoNum type="arabicPeriod" startAt="7"/>
              <a:tabLst>
                <a:tab pos="233045" algn="l"/>
              </a:tabLst>
            </a:pPr>
            <a:r>
              <a:rPr dirty="0" sz="1400" spc="-5">
                <a:solidFill>
                  <a:srgbClr val="3333CC"/>
                </a:solidFill>
                <a:latin typeface="Arial"/>
                <a:cs typeface="Arial"/>
              </a:rPr>
              <a:t>Now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rotating one of the</a:t>
            </a:r>
            <a:r>
              <a:rPr dirty="0" sz="1400" spc="-125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components</a:t>
            </a:r>
            <a:endParaRPr sz="1400">
              <a:latin typeface="Arial"/>
              <a:cs typeface="Arial"/>
            </a:endParaRPr>
          </a:p>
          <a:p>
            <a:pPr marL="234315" marR="412115">
              <a:lnSpc>
                <a:spcPct val="100000"/>
              </a:lnSpc>
            </a:pP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I.e. a-1 </a:t>
            </a:r>
            <a:r>
              <a:rPr dirty="0" sz="1400" spc="-5">
                <a:solidFill>
                  <a:srgbClr val="3333CC"/>
                </a:solidFill>
                <a:latin typeface="Arial"/>
                <a:cs typeface="Arial"/>
              </a:rPr>
              <a:t>locate b’ and join a’ with it 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to get</a:t>
            </a:r>
            <a:r>
              <a:rPr dirty="0" sz="1400" spc="-5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spc="-45">
                <a:solidFill>
                  <a:srgbClr val="3333CC"/>
                </a:solidFill>
                <a:latin typeface="Arial"/>
                <a:cs typeface="Arial"/>
              </a:rPr>
              <a:t>Fv.</a:t>
            </a:r>
            <a:endParaRPr sz="14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10. Locate tv similarly and</a:t>
            </a:r>
            <a:r>
              <a:rPr dirty="0" sz="1400" spc="-16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measure</a:t>
            </a:r>
            <a:endParaRPr sz="14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08127" y="6023559"/>
            <a:ext cx="81851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Angles</a:t>
            </a:r>
            <a:r>
              <a:rPr dirty="0" sz="1400" spc="26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baseline="-6944" sz="2400" spc="-7">
                <a:latin typeface="Symbol"/>
                <a:cs typeface="Symbol"/>
              </a:rPr>
              <a:t></a:t>
            </a:r>
            <a:endParaRPr baseline="-6944" sz="2400">
              <a:latin typeface="Symbol"/>
              <a:cs typeface="Symbo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644142" y="6049467"/>
            <a:ext cx="18034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Symbol"/>
                <a:cs typeface="Symbol"/>
              </a:rPr>
              <a:t>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374394" y="6062268"/>
            <a:ext cx="14478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Arial"/>
                <a:cs typeface="Arial"/>
              </a:rPr>
              <a:t>&amp;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8016875" y="46101"/>
            <a:ext cx="914400" cy="182880"/>
            <a:chOff x="8016875" y="46101"/>
            <a:chExt cx="914400" cy="182880"/>
          </a:xfrm>
        </p:grpSpPr>
        <p:sp>
          <p:nvSpPr>
            <p:cNvPr id="47" name="object 47"/>
            <p:cNvSpPr/>
            <p:nvPr/>
          </p:nvSpPr>
          <p:spPr>
            <a:xfrm>
              <a:off x="8016875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8056753" y="77470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94107" y="25654"/>
                  </a:lnTo>
                  <a:lnTo>
                    <a:pt x="94107" y="8636"/>
                  </a:lnTo>
                  <a:lnTo>
                    <a:pt x="111251" y="8636"/>
                  </a:lnTo>
                  <a:lnTo>
                    <a:pt x="111251" y="42799"/>
                  </a:lnTo>
                  <a:lnTo>
                    <a:pt x="136906" y="68452"/>
                  </a:lnTo>
                  <a:lnTo>
                    <a:pt x="119761" y="68452"/>
                  </a:lnTo>
                  <a:lnTo>
                    <a:pt x="119761" y="136906"/>
                  </a:lnTo>
                  <a:lnTo>
                    <a:pt x="17018" y="136906"/>
                  </a:lnTo>
                  <a:lnTo>
                    <a:pt x="17018" y="68452"/>
                  </a:lnTo>
                  <a:lnTo>
                    <a:pt x="0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94107" y="25654"/>
                  </a:moveTo>
                  <a:lnTo>
                    <a:pt x="111251" y="42799"/>
                  </a:lnTo>
                </a:path>
                <a:path w="137159" h="137160">
                  <a:moveTo>
                    <a:pt x="119761" y="68452"/>
                  </a:moveTo>
                  <a:lnTo>
                    <a:pt x="17018" y="68452"/>
                  </a:lnTo>
                </a:path>
                <a:path w="137159" h="137160">
                  <a:moveTo>
                    <a:pt x="59817" y="136906"/>
                  </a:moveTo>
                  <a:lnTo>
                    <a:pt x="59817" y="102743"/>
                  </a:lnTo>
                  <a:lnTo>
                    <a:pt x="76962" y="102743"/>
                  </a:lnTo>
                  <a:lnTo>
                    <a:pt x="76962" y="13690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8382000" y="46101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68452"/>
                  </a:moveTo>
                  <a:lnTo>
                    <a:pt x="136905" y="0"/>
                  </a:lnTo>
                  <a:lnTo>
                    <a:pt x="136905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8566150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36906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8199501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8256524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0" y="68452"/>
                  </a:moveTo>
                  <a:lnTo>
                    <a:pt x="102616" y="0"/>
                  </a:lnTo>
                  <a:lnTo>
                    <a:pt x="102616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8748776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8771508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102743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02743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63" name="object 63"/>
          <p:cNvGraphicFramePr>
            <a:graphicFrameLocks noGrp="1"/>
          </p:cNvGraphicFramePr>
          <p:nvPr/>
        </p:nvGraphicFramePr>
        <p:xfrm>
          <a:off x="8010525" y="39687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93594" y="100076"/>
            <a:ext cx="403288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none" sz="2400" spc="-5">
                <a:solidFill>
                  <a:srgbClr val="FFFFFF"/>
                </a:solidFill>
                <a:latin typeface="Arial"/>
                <a:cs typeface="Arial"/>
              </a:rPr>
              <a:t>PROJECTIONS </a:t>
            </a:r>
            <a:r>
              <a:rPr dirty="0" u="none" sz="240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u="none" sz="24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u="none" sz="2400" spc="-5">
                <a:solidFill>
                  <a:srgbClr val="FFFFFF"/>
                </a:solidFill>
                <a:latin typeface="Arial"/>
                <a:cs typeface="Arial"/>
              </a:rPr>
              <a:t>PLANES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74650" y="2355850"/>
            <a:ext cx="6848475" cy="579755"/>
            <a:chOff x="374650" y="2355850"/>
            <a:chExt cx="6848475" cy="579755"/>
          </a:xfrm>
        </p:grpSpPr>
        <p:sp>
          <p:nvSpPr>
            <p:cNvPr id="5" name="object 5"/>
            <p:cNvSpPr/>
            <p:nvPr/>
          </p:nvSpPr>
          <p:spPr>
            <a:xfrm>
              <a:off x="381000" y="2362200"/>
              <a:ext cx="6835775" cy="567055"/>
            </a:xfrm>
            <a:custGeom>
              <a:avLst/>
              <a:gdLst/>
              <a:ahLst/>
              <a:cxnLst/>
              <a:rect l="l" t="t" r="r" b="b"/>
              <a:pathLst>
                <a:path w="6835775" h="567055">
                  <a:moveTo>
                    <a:pt x="6117663" y="444500"/>
                  </a:moveTo>
                  <a:lnTo>
                    <a:pt x="5334000" y="444500"/>
                  </a:lnTo>
                  <a:lnTo>
                    <a:pt x="6835648" y="566674"/>
                  </a:lnTo>
                  <a:lnTo>
                    <a:pt x="6117663" y="444500"/>
                  </a:lnTo>
                  <a:close/>
                </a:path>
                <a:path w="6835775" h="567055">
                  <a:moveTo>
                    <a:pt x="5245100" y="0"/>
                  </a:moveTo>
                  <a:lnTo>
                    <a:pt x="88900" y="0"/>
                  </a:lnTo>
                  <a:lnTo>
                    <a:pt x="54296" y="6979"/>
                  </a:lnTo>
                  <a:lnTo>
                    <a:pt x="26038" y="26019"/>
                  </a:lnTo>
                  <a:lnTo>
                    <a:pt x="6986" y="54274"/>
                  </a:lnTo>
                  <a:lnTo>
                    <a:pt x="0" y="88900"/>
                  </a:lnTo>
                  <a:lnTo>
                    <a:pt x="0" y="444500"/>
                  </a:lnTo>
                  <a:lnTo>
                    <a:pt x="6986" y="479125"/>
                  </a:lnTo>
                  <a:lnTo>
                    <a:pt x="26038" y="507380"/>
                  </a:lnTo>
                  <a:lnTo>
                    <a:pt x="54296" y="526420"/>
                  </a:lnTo>
                  <a:lnTo>
                    <a:pt x="88900" y="533400"/>
                  </a:lnTo>
                  <a:lnTo>
                    <a:pt x="5245100" y="533400"/>
                  </a:lnTo>
                  <a:lnTo>
                    <a:pt x="5279725" y="526420"/>
                  </a:lnTo>
                  <a:lnTo>
                    <a:pt x="5307980" y="507380"/>
                  </a:lnTo>
                  <a:lnTo>
                    <a:pt x="5327020" y="479125"/>
                  </a:lnTo>
                  <a:lnTo>
                    <a:pt x="5334000" y="444500"/>
                  </a:lnTo>
                  <a:lnTo>
                    <a:pt x="6117663" y="444500"/>
                  </a:lnTo>
                  <a:lnTo>
                    <a:pt x="5334000" y="311150"/>
                  </a:lnTo>
                  <a:lnTo>
                    <a:pt x="5334000" y="88900"/>
                  </a:lnTo>
                  <a:lnTo>
                    <a:pt x="5327020" y="54274"/>
                  </a:lnTo>
                  <a:lnTo>
                    <a:pt x="5307980" y="26019"/>
                  </a:lnTo>
                  <a:lnTo>
                    <a:pt x="5279725" y="6979"/>
                  </a:lnTo>
                  <a:lnTo>
                    <a:pt x="52451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81000" y="2362200"/>
              <a:ext cx="6835775" cy="567055"/>
            </a:xfrm>
            <a:custGeom>
              <a:avLst/>
              <a:gdLst/>
              <a:ahLst/>
              <a:cxnLst/>
              <a:rect l="l" t="t" r="r" b="b"/>
              <a:pathLst>
                <a:path w="6835775" h="567055">
                  <a:moveTo>
                    <a:pt x="0" y="88900"/>
                  </a:moveTo>
                  <a:lnTo>
                    <a:pt x="6986" y="54274"/>
                  </a:lnTo>
                  <a:lnTo>
                    <a:pt x="26038" y="26019"/>
                  </a:lnTo>
                  <a:lnTo>
                    <a:pt x="54296" y="6979"/>
                  </a:lnTo>
                  <a:lnTo>
                    <a:pt x="88900" y="0"/>
                  </a:lnTo>
                  <a:lnTo>
                    <a:pt x="3111500" y="0"/>
                  </a:lnTo>
                  <a:lnTo>
                    <a:pt x="4445000" y="0"/>
                  </a:lnTo>
                  <a:lnTo>
                    <a:pt x="5245100" y="0"/>
                  </a:lnTo>
                  <a:lnTo>
                    <a:pt x="5279725" y="6979"/>
                  </a:lnTo>
                  <a:lnTo>
                    <a:pt x="5307980" y="26019"/>
                  </a:lnTo>
                  <a:lnTo>
                    <a:pt x="5327020" y="54274"/>
                  </a:lnTo>
                  <a:lnTo>
                    <a:pt x="5334000" y="88900"/>
                  </a:lnTo>
                  <a:lnTo>
                    <a:pt x="5334000" y="311150"/>
                  </a:lnTo>
                  <a:lnTo>
                    <a:pt x="6835648" y="566674"/>
                  </a:lnTo>
                  <a:lnTo>
                    <a:pt x="5334000" y="444500"/>
                  </a:lnTo>
                  <a:lnTo>
                    <a:pt x="5327020" y="479125"/>
                  </a:lnTo>
                  <a:lnTo>
                    <a:pt x="5307980" y="507380"/>
                  </a:lnTo>
                  <a:lnTo>
                    <a:pt x="5279725" y="526420"/>
                  </a:lnTo>
                  <a:lnTo>
                    <a:pt x="5245100" y="533400"/>
                  </a:lnTo>
                  <a:lnTo>
                    <a:pt x="4445000" y="533400"/>
                  </a:lnTo>
                  <a:lnTo>
                    <a:pt x="3111500" y="533400"/>
                  </a:lnTo>
                  <a:lnTo>
                    <a:pt x="88900" y="533400"/>
                  </a:lnTo>
                  <a:lnTo>
                    <a:pt x="54296" y="526420"/>
                  </a:lnTo>
                  <a:lnTo>
                    <a:pt x="26038" y="507380"/>
                  </a:lnTo>
                  <a:lnTo>
                    <a:pt x="6986" y="479125"/>
                  </a:lnTo>
                  <a:lnTo>
                    <a:pt x="0" y="444500"/>
                  </a:lnTo>
                  <a:lnTo>
                    <a:pt x="0" y="311150"/>
                  </a:lnTo>
                  <a:lnTo>
                    <a:pt x="0" y="889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222250" y="4032250"/>
            <a:ext cx="8563610" cy="827405"/>
            <a:chOff x="222250" y="4032250"/>
            <a:chExt cx="8563610" cy="827405"/>
          </a:xfrm>
        </p:grpSpPr>
        <p:sp>
          <p:nvSpPr>
            <p:cNvPr id="8" name="object 8"/>
            <p:cNvSpPr/>
            <p:nvPr/>
          </p:nvSpPr>
          <p:spPr>
            <a:xfrm>
              <a:off x="228600" y="4038600"/>
              <a:ext cx="8550910" cy="814705"/>
            </a:xfrm>
            <a:custGeom>
              <a:avLst/>
              <a:gdLst/>
              <a:ahLst/>
              <a:cxnLst/>
              <a:rect l="l" t="t" r="r" b="b"/>
              <a:pathLst>
                <a:path w="8550910" h="814704">
                  <a:moveTo>
                    <a:pt x="6985000" y="533400"/>
                  </a:moveTo>
                  <a:lnTo>
                    <a:pt x="4889500" y="533400"/>
                  </a:lnTo>
                  <a:lnTo>
                    <a:pt x="8550402" y="814451"/>
                  </a:lnTo>
                  <a:lnTo>
                    <a:pt x="6985000" y="533400"/>
                  </a:lnTo>
                  <a:close/>
                </a:path>
                <a:path w="8550910" h="814704">
                  <a:moveTo>
                    <a:pt x="8293100" y="0"/>
                  </a:moveTo>
                  <a:lnTo>
                    <a:pt x="88900" y="0"/>
                  </a:lnTo>
                  <a:lnTo>
                    <a:pt x="54296" y="6979"/>
                  </a:lnTo>
                  <a:lnTo>
                    <a:pt x="26038" y="26019"/>
                  </a:lnTo>
                  <a:lnTo>
                    <a:pt x="6986" y="54274"/>
                  </a:lnTo>
                  <a:lnTo>
                    <a:pt x="0" y="88900"/>
                  </a:lnTo>
                  <a:lnTo>
                    <a:pt x="0" y="444500"/>
                  </a:lnTo>
                  <a:lnTo>
                    <a:pt x="6986" y="479125"/>
                  </a:lnTo>
                  <a:lnTo>
                    <a:pt x="26038" y="507380"/>
                  </a:lnTo>
                  <a:lnTo>
                    <a:pt x="54296" y="526420"/>
                  </a:lnTo>
                  <a:lnTo>
                    <a:pt x="88900" y="533400"/>
                  </a:lnTo>
                  <a:lnTo>
                    <a:pt x="8293100" y="533400"/>
                  </a:lnTo>
                  <a:lnTo>
                    <a:pt x="8327725" y="526420"/>
                  </a:lnTo>
                  <a:lnTo>
                    <a:pt x="8355980" y="507380"/>
                  </a:lnTo>
                  <a:lnTo>
                    <a:pt x="8375020" y="479125"/>
                  </a:lnTo>
                  <a:lnTo>
                    <a:pt x="8382000" y="444500"/>
                  </a:lnTo>
                  <a:lnTo>
                    <a:pt x="8382000" y="88900"/>
                  </a:lnTo>
                  <a:lnTo>
                    <a:pt x="8375020" y="54274"/>
                  </a:lnTo>
                  <a:lnTo>
                    <a:pt x="8355980" y="26019"/>
                  </a:lnTo>
                  <a:lnTo>
                    <a:pt x="8327725" y="6979"/>
                  </a:lnTo>
                  <a:lnTo>
                    <a:pt x="82931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228600" y="4038600"/>
              <a:ext cx="8550910" cy="814705"/>
            </a:xfrm>
            <a:custGeom>
              <a:avLst/>
              <a:gdLst/>
              <a:ahLst/>
              <a:cxnLst/>
              <a:rect l="l" t="t" r="r" b="b"/>
              <a:pathLst>
                <a:path w="8550910" h="814704">
                  <a:moveTo>
                    <a:pt x="0" y="88900"/>
                  </a:moveTo>
                  <a:lnTo>
                    <a:pt x="6986" y="54274"/>
                  </a:lnTo>
                  <a:lnTo>
                    <a:pt x="26038" y="26019"/>
                  </a:lnTo>
                  <a:lnTo>
                    <a:pt x="54296" y="6979"/>
                  </a:lnTo>
                  <a:lnTo>
                    <a:pt x="88900" y="0"/>
                  </a:lnTo>
                  <a:lnTo>
                    <a:pt x="4889500" y="0"/>
                  </a:lnTo>
                  <a:lnTo>
                    <a:pt x="6985000" y="0"/>
                  </a:lnTo>
                  <a:lnTo>
                    <a:pt x="8293100" y="0"/>
                  </a:lnTo>
                  <a:lnTo>
                    <a:pt x="8327725" y="6979"/>
                  </a:lnTo>
                  <a:lnTo>
                    <a:pt x="8355980" y="26019"/>
                  </a:lnTo>
                  <a:lnTo>
                    <a:pt x="8375020" y="54274"/>
                  </a:lnTo>
                  <a:lnTo>
                    <a:pt x="8382000" y="88900"/>
                  </a:lnTo>
                  <a:lnTo>
                    <a:pt x="8382000" y="311150"/>
                  </a:lnTo>
                  <a:lnTo>
                    <a:pt x="8382000" y="444500"/>
                  </a:lnTo>
                  <a:lnTo>
                    <a:pt x="8375020" y="479125"/>
                  </a:lnTo>
                  <a:lnTo>
                    <a:pt x="8355980" y="507380"/>
                  </a:lnTo>
                  <a:lnTo>
                    <a:pt x="8327725" y="526420"/>
                  </a:lnTo>
                  <a:lnTo>
                    <a:pt x="8293100" y="533400"/>
                  </a:lnTo>
                  <a:lnTo>
                    <a:pt x="6985000" y="533400"/>
                  </a:lnTo>
                  <a:lnTo>
                    <a:pt x="8550402" y="814451"/>
                  </a:lnTo>
                  <a:lnTo>
                    <a:pt x="4889500" y="533400"/>
                  </a:lnTo>
                  <a:lnTo>
                    <a:pt x="88900" y="533400"/>
                  </a:lnTo>
                  <a:lnTo>
                    <a:pt x="54296" y="526420"/>
                  </a:lnTo>
                  <a:lnTo>
                    <a:pt x="26038" y="507380"/>
                  </a:lnTo>
                  <a:lnTo>
                    <a:pt x="6986" y="479125"/>
                  </a:lnTo>
                  <a:lnTo>
                    <a:pt x="0" y="444500"/>
                  </a:lnTo>
                  <a:lnTo>
                    <a:pt x="0" y="311150"/>
                  </a:lnTo>
                  <a:lnTo>
                    <a:pt x="0" y="889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450850" y="1060450"/>
            <a:ext cx="6002655" cy="546100"/>
            <a:chOff x="450850" y="1060450"/>
            <a:chExt cx="6002655" cy="546100"/>
          </a:xfrm>
        </p:grpSpPr>
        <p:sp>
          <p:nvSpPr>
            <p:cNvPr id="11" name="object 11"/>
            <p:cNvSpPr/>
            <p:nvPr/>
          </p:nvSpPr>
          <p:spPr>
            <a:xfrm>
              <a:off x="457200" y="1066800"/>
              <a:ext cx="5989955" cy="533400"/>
            </a:xfrm>
            <a:custGeom>
              <a:avLst/>
              <a:gdLst/>
              <a:ahLst/>
              <a:cxnLst/>
              <a:rect l="l" t="t" r="r" b="b"/>
              <a:pathLst>
                <a:path w="5989955" h="533400">
                  <a:moveTo>
                    <a:pt x="4940300" y="0"/>
                  </a:moveTo>
                  <a:lnTo>
                    <a:pt x="88900" y="0"/>
                  </a:lnTo>
                  <a:lnTo>
                    <a:pt x="54296" y="6979"/>
                  </a:lnTo>
                  <a:lnTo>
                    <a:pt x="26038" y="26019"/>
                  </a:lnTo>
                  <a:lnTo>
                    <a:pt x="6986" y="54274"/>
                  </a:lnTo>
                  <a:lnTo>
                    <a:pt x="0" y="88900"/>
                  </a:lnTo>
                  <a:lnTo>
                    <a:pt x="0" y="444500"/>
                  </a:lnTo>
                  <a:lnTo>
                    <a:pt x="6986" y="479125"/>
                  </a:lnTo>
                  <a:lnTo>
                    <a:pt x="26038" y="507380"/>
                  </a:lnTo>
                  <a:lnTo>
                    <a:pt x="54296" y="526420"/>
                  </a:lnTo>
                  <a:lnTo>
                    <a:pt x="88900" y="533400"/>
                  </a:lnTo>
                  <a:lnTo>
                    <a:pt x="4940300" y="533400"/>
                  </a:lnTo>
                  <a:lnTo>
                    <a:pt x="4974925" y="526420"/>
                  </a:lnTo>
                  <a:lnTo>
                    <a:pt x="5003180" y="507380"/>
                  </a:lnTo>
                  <a:lnTo>
                    <a:pt x="5022220" y="479125"/>
                  </a:lnTo>
                  <a:lnTo>
                    <a:pt x="5029200" y="444500"/>
                  </a:lnTo>
                  <a:lnTo>
                    <a:pt x="5790251" y="444500"/>
                  </a:lnTo>
                  <a:lnTo>
                    <a:pt x="5029200" y="311150"/>
                  </a:lnTo>
                  <a:lnTo>
                    <a:pt x="5029200" y="88900"/>
                  </a:lnTo>
                  <a:lnTo>
                    <a:pt x="5022220" y="54274"/>
                  </a:lnTo>
                  <a:lnTo>
                    <a:pt x="5003180" y="26019"/>
                  </a:lnTo>
                  <a:lnTo>
                    <a:pt x="4974925" y="6979"/>
                  </a:lnTo>
                  <a:lnTo>
                    <a:pt x="4940300" y="0"/>
                  </a:lnTo>
                  <a:close/>
                </a:path>
                <a:path w="5989955" h="533400">
                  <a:moveTo>
                    <a:pt x="5790251" y="444500"/>
                  </a:moveTo>
                  <a:lnTo>
                    <a:pt x="5029200" y="444500"/>
                  </a:lnTo>
                  <a:lnTo>
                    <a:pt x="5989574" y="479425"/>
                  </a:lnTo>
                  <a:lnTo>
                    <a:pt x="5790251" y="44450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457200" y="1066800"/>
              <a:ext cx="5989955" cy="533400"/>
            </a:xfrm>
            <a:custGeom>
              <a:avLst/>
              <a:gdLst/>
              <a:ahLst/>
              <a:cxnLst/>
              <a:rect l="l" t="t" r="r" b="b"/>
              <a:pathLst>
                <a:path w="5989955" h="533400">
                  <a:moveTo>
                    <a:pt x="0" y="88900"/>
                  </a:moveTo>
                  <a:lnTo>
                    <a:pt x="6986" y="54274"/>
                  </a:lnTo>
                  <a:lnTo>
                    <a:pt x="26038" y="26019"/>
                  </a:lnTo>
                  <a:lnTo>
                    <a:pt x="54296" y="6979"/>
                  </a:lnTo>
                  <a:lnTo>
                    <a:pt x="88900" y="0"/>
                  </a:lnTo>
                  <a:lnTo>
                    <a:pt x="2933700" y="0"/>
                  </a:lnTo>
                  <a:lnTo>
                    <a:pt x="4191000" y="0"/>
                  </a:lnTo>
                  <a:lnTo>
                    <a:pt x="4940300" y="0"/>
                  </a:lnTo>
                  <a:lnTo>
                    <a:pt x="4974925" y="6979"/>
                  </a:lnTo>
                  <a:lnTo>
                    <a:pt x="5003180" y="26019"/>
                  </a:lnTo>
                  <a:lnTo>
                    <a:pt x="5022220" y="54274"/>
                  </a:lnTo>
                  <a:lnTo>
                    <a:pt x="5029200" y="88900"/>
                  </a:lnTo>
                  <a:lnTo>
                    <a:pt x="5029200" y="311150"/>
                  </a:lnTo>
                  <a:lnTo>
                    <a:pt x="5989574" y="479425"/>
                  </a:lnTo>
                  <a:lnTo>
                    <a:pt x="5029200" y="444500"/>
                  </a:lnTo>
                  <a:lnTo>
                    <a:pt x="5022220" y="479125"/>
                  </a:lnTo>
                  <a:lnTo>
                    <a:pt x="5003180" y="507380"/>
                  </a:lnTo>
                  <a:lnTo>
                    <a:pt x="4974925" y="526420"/>
                  </a:lnTo>
                  <a:lnTo>
                    <a:pt x="4940300" y="533400"/>
                  </a:lnTo>
                  <a:lnTo>
                    <a:pt x="4191000" y="533400"/>
                  </a:lnTo>
                  <a:lnTo>
                    <a:pt x="2933700" y="533400"/>
                  </a:lnTo>
                  <a:lnTo>
                    <a:pt x="88900" y="533400"/>
                  </a:lnTo>
                  <a:lnTo>
                    <a:pt x="54296" y="526420"/>
                  </a:lnTo>
                  <a:lnTo>
                    <a:pt x="26038" y="507380"/>
                  </a:lnTo>
                  <a:lnTo>
                    <a:pt x="6986" y="479125"/>
                  </a:lnTo>
                  <a:lnTo>
                    <a:pt x="0" y="444500"/>
                  </a:lnTo>
                  <a:lnTo>
                    <a:pt x="0" y="311150"/>
                  </a:lnTo>
                  <a:lnTo>
                    <a:pt x="0" y="889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/>
          <p:cNvGrpSpPr/>
          <p:nvPr/>
        </p:nvGrpSpPr>
        <p:grpSpPr>
          <a:xfrm>
            <a:off x="7640955" y="6221679"/>
            <a:ext cx="66675" cy="66675"/>
            <a:chOff x="7640955" y="6221679"/>
            <a:chExt cx="66675" cy="66675"/>
          </a:xfrm>
        </p:grpSpPr>
        <p:sp>
          <p:nvSpPr>
            <p:cNvPr id="14" name="object 14"/>
            <p:cNvSpPr/>
            <p:nvPr/>
          </p:nvSpPr>
          <p:spPr>
            <a:xfrm>
              <a:off x="7647305" y="6228029"/>
              <a:ext cx="53975" cy="53975"/>
            </a:xfrm>
            <a:custGeom>
              <a:avLst/>
              <a:gdLst/>
              <a:ahLst/>
              <a:cxnLst/>
              <a:rect l="l" t="t" r="r" b="b"/>
              <a:pathLst>
                <a:path w="53975" h="53975">
                  <a:moveTo>
                    <a:pt x="26670" y="0"/>
                  </a:moveTo>
                  <a:lnTo>
                    <a:pt x="16287" y="2099"/>
                  </a:lnTo>
                  <a:lnTo>
                    <a:pt x="7810" y="7826"/>
                  </a:lnTo>
                  <a:lnTo>
                    <a:pt x="2095" y="16319"/>
                  </a:lnTo>
                  <a:lnTo>
                    <a:pt x="0" y="26720"/>
                  </a:lnTo>
                  <a:lnTo>
                    <a:pt x="2095" y="37121"/>
                  </a:lnTo>
                  <a:lnTo>
                    <a:pt x="7810" y="45615"/>
                  </a:lnTo>
                  <a:lnTo>
                    <a:pt x="16287" y="51341"/>
                  </a:lnTo>
                  <a:lnTo>
                    <a:pt x="26670" y="53441"/>
                  </a:lnTo>
                  <a:lnTo>
                    <a:pt x="37072" y="51341"/>
                  </a:lnTo>
                  <a:lnTo>
                    <a:pt x="45592" y="45615"/>
                  </a:lnTo>
                  <a:lnTo>
                    <a:pt x="51351" y="37121"/>
                  </a:lnTo>
                  <a:lnTo>
                    <a:pt x="53467" y="26720"/>
                  </a:lnTo>
                  <a:lnTo>
                    <a:pt x="51351" y="16319"/>
                  </a:lnTo>
                  <a:lnTo>
                    <a:pt x="45593" y="7826"/>
                  </a:lnTo>
                  <a:lnTo>
                    <a:pt x="37072" y="2099"/>
                  </a:lnTo>
                  <a:lnTo>
                    <a:pt x="2667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7640955" y="6221679"/>
              <a:ext cx="66167" cy="6614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6" name="object 16"/>
          <p:cNvGrpSpPr/>
          <p:nvPr/>
        </p:nvGrpSpPr>
        <p:grpSpPr>
          <a:xfrm>
            <a:off x="7248906" y="6203391"/>
            <a:ext cx="120014" cy="120014"/>
            <a:chOff x="7248906" y="6203391"/>
            <a:chExt cx="120014" cy="120014"/>
          </a:xfrm>
        </p:grpSpPr>
        <p:sp>
          <p:nvSpPr>
            <p:cNvPr id="17" name="object 17"/>
            <p:cNvSpPr/>
            <p:nvPr/>
          </p:nvSpPr>
          <p:spPr>
            <a:xfrm>
              <a:off x="7255256" y="6209741"/>
              <a:ext cx="106807" cy="10689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7248906" y="6203391"/>
              <a:ext cx="119507" cy="11959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9" name="object 19"/>
          <p:cNvGrpSpPr/>
          <p:nvPr/>
        </p:nvGrpSpPr>
        <p:grpSpPr>
          <a:xfrm>
            <a:off x="6803390" y="6186347"/>
            <a:ext cx="173355" cy="173355"/>
            <a:chOff x="6803390" y="6186347"/>
            <a:chExt cx="173355" cy="173355"/>
          </a:xfrm>
        </p:grpSpPr>
        <p:sp>
          <p:nvSpPr>
            <p:cNvPr id="20" name="object 20"/>
            <p:cNvSpPr/>
            <p:nvPr/>
          </p:nvSpPr>
          <p:spPr>
            <a:xfrm>
              <a:off x="6809740" y="6192697"/>
              <a:ext cx="160274" cy="16033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6803390" y="6186347"/>
              <a:ext cx="172974" cy="17303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2" name="object 22"/>
          <p:cNvGrpSpPr/>
          <p:nvPr/>
        </p:nvGrpSpPr>
        <p:grpSpPr>
          <a:xfrm>
            <a:off x="674503" y="5864235"/>
            <a:ext cx="5888355" cy="975360"/>
            <a:chOff x="674503" y="5864235"/>
            <a:chExt cx="5888355" cy="975360"/>
          </a:xfrm>
        </p:grpSpPr>
        <p:sp>
          <p:nvSpPr>
            <p:cNvPr id="23" name="object 23"/>
            <p:cNvSpPr/>
            <p:nvPr/>
          </p:nvSpPr>
          <p:spPr>
            <a:xfrm>
              <a:off x="680853" y="5871585"/>
              <a:ext cx="5875655" cy="961390"/>
            </a:xfrm>
            <a:custGeom>
              <a:avLst/>
              <a:gdLst/>
              <a:ahLst/>
              <a:cxnLst/>
              <a:rect l="l" t="t" r="r" b="b"/>
              <a:pathLst>
                <a:path w="5875655" h="961390">
                  <a:moveTo>
                    <a:pt x="3767776" y="871219"/>
                  </a:moveTo>
                  <a:lnTo>
                    <a:pt x="2243321" y="871219"/>
                  </a:lnTo>
                  <a:lnTo>
                    <a:pt x="2280412" y="882650"/>
                  </a:lnTo>
                  <a:lnTo>
                    <a:pt x="2320776" y="892810"/>
                  </a:lnTo>
                  <a:lnTo>
                    <a:pt x="2364234" y="902969"/>
                  </a:lnTo>
                  <a:lnTo>
                    <a:pt x="2410606" y="913129"/>
                  </a:lnTo>
                  <a:lnTo>
                    <a:pt x="2459714" y="922019"/>
                  </a:lnTo>
                  <a:lnTo>
                    <a:pt x="2565419" y="937260"/>
                  </a:lnTo>
                  <a:lnTo>
                    <a:pt x="2621659" y="943610"/>
                  </a:lnTo>
                  <a:lnTo>
                    <a:pt x="2740018" y="953769"/>
                  </a:lnTo>
                  <a:lnTo>
                    <a:pt x="2803354" y="956310"/>
                  </a:lnTo>
                  <a:lnTo>
                    <a:pt x="2866805" y="960119"/>
                  </a:lnTo>
                  <a:lnTo>
                    <a:pt x="2930180" y="961390"/>
                  </a:lnTo>
                  <a:lnTo>
                    <a:pt x="3055922" y="961390"/>
                  </a:lnTo>
                  <a:lnTo>
                    <a:pt x="3179033" y="958850"/>
                  </a:lnTo>
                  <a:lnTo>
                    <a:pt x="3297964" y="951229"/>
                  </a:lnTo>
                  <a:lnTo>
                    <a:pt x="3411167" y="941069"/>
                  </a:lnTo>
                  <a:lnTo>
                    <a:pt x="3465137" y="934719"/>
                  </a:lnTo>
                  <a:lnTo>
                    <a:pt x="3566845" y="919479"/>
                  </a:lnTo>
                  <a:lnTo>
                    <a:pt x="3614196" y="910590"/>
                  </a:lnTo>
                  <a:lnTo>
                    <a:pt x="3658955" y="900429"/>
                  </a:lnTo>
                  <a:lnTo>
                    <a:pt x="3700926" y="890269"/>
                  </a:lnTo>
                  <a:lnTo>
                    <a:pt x="3739918" y="880110"/>
                  </a:lnTo>
                  <a:lnTo>
                    <a:pt x="3767776" y="871219"/>
                  </a:lnTo>
                  <a:close/>
                </a:path>
                <a:path w="5875655" h="961390">
                  <a:moveTo>
                    <a:pt x="4875976" y="786130"/>
                  </a:moveTo>
                  <a:lnTo>
                    <a:pt x="793362" y="786130"/>
                  </a:lnTo>
                  <a:lnTo>
                    <a:pt x="804411" y="789940"/>
                  </a:lnTo>
                  <a:lnTo>
                    <a:pt x="836498" y="801369"/>
                  </a:lnTo>
                  <a:lnTo>
                    <a:pt x="907586" y="822960"/>
                  </a:lnTo>
                  <a:lnTo>
                    <a:pt x="946343" y="831850"/>
                  </a:lnTo>
                  <a:lnTo>
                    <a:pt x="1029679" y="849629"/>
                  </a:lnTo>
                  <a:lnTo>
                    <a:pt x="1119966" y="864869"/>
                  </a:lnTo>
                  <a:lnTo>
                    <a:pt x="1216233" y="877569"/>
                  </a:lnTo>
                  <a:lnTo>
                    <a:pt x="1369721" y="892810"/>
                  </a:lnTo>
                  <a:lnTo>
                    <a:pt x="1422821" y="895350"/>
                  </a:lnTo>
                  <a:lnTo>
                    <a:pt x="1476688" y="899160"/>
                  </a:lnTo>
                  <a:lnTo>
                    <a:pt x="1531201" y="901700"/>
                  </a:lnTo>
                  <a:lnTo>
                    <a:pt x="1641675" y="904240"/>
                  </a:lnTo>
                  <a:lnTo>
                    <a:pt x="1753272" y="904240"/>
                  </a:lnTo>
                  <a:lnTo>
                    <a:pt x="1865022" y="901700"/>
                  </a:lnTo>
                  <a:lnTo>
                    <a:pt x="1975952" y="896619"/>
                  </a:lnTo>
                  <a:lnTo>
                    <a:pt x="2030807" y="892810"/>
                  </a:lnTo>
                  <a:lnTo>
                    <a:pt x="2191471" y="877569"/>
                  </a:lnTo>
                  <a:lnTo>
                    <a:pt x="2243321" y="871219"/>
                  </a:lnTo>
                  <a:lnTo>
                    <a:pt x="3767776" y="871219"/>
                  </a:lnTo>
                  <a:lnTo>
                    <a:pt x="3808186" y="855979"/>
                  </a:lnTo>
                  <a:lnTo>
                    <a:pt x="3862212" y="830579"/>
                  </a:lnTo>
                  <a:lnTo>
                    <a:pt x="3883399" y="816610"/>
                  </a:lnTo>
                  <a:lnTo>
                    <a:pt x="4709528" y="816610"/>
                  </a:lnTo>
                  <a:lnTo>
                    <a:pt x="4747426" y="811530"/>
                  </a:lnTo>
                  <a:lnTo>
                    <a:pt x="4800849" y="802640"/>
                  </a:lnTo>
                  <a:lnTo>
                    <a:pt x="4850568" y="792480"/>
                  </a:lnTo>
                  <a:lnTo>
                    <a:pt x="4875976" y="786130"/>
                  </a:lnTo>
                  <a:close/>
                </a:path>
                <a:path w="5875655" h="961390">
                  <a:moveTo>
                    <a:pt x="4709528" y="816610"/>
                  </a:moveTo>
                  <a:lnTo>
                    <a:pt x="3883399" y="816610"/>
                  </a:lnTo>
                  <a:lnTo>
                    <a:pt x="3930357" y="821690"/>
                  </a:lnTo>
                  <a:lnTo>
                    <a:pt x="3978903" y="828040"/>
                  </a:lnTo>
                  <a:lnTo>
                    <a:pt x="4080027" y="835660"/>
                  </a:lnTo>
                  <a:lnTo>
                    <a:pt x="4185294" y="840740"/>
                  </a:lnTo>
                  <a:lnTo>
                    <a:pt x="4293228" y="843279"/>
                  </a:lnTo>
                  <a:lnTo>
                    <a:pt x="4434531" y="840740"/>
                  </a:lnTo>
                  <a:lnTo>
                    <a:pt x="4502282" y="836929"/>
                  </a:lnTo>
                  <a:lnTo>
                    <a:pt x="4630585" y="826769"/>
                  </a:lnTo>
                  <a:lnTo>
                    <a:pt x="4709528" y="816610"/>
                  </a:lnTo>
                  <a:close/>
                </a:path>
                <a:path w="5875655" h="961390">
                  <a:moveTo>
                    <a:pt x="1472473" y="83820"/>
                  </a:moveTo>
                  <a:lnTo>
                    <a:pt x="1421627" y="83820"/>
                  </a:lnTo>
                  <a:lnTo>
                    <a:pt x="1245653" y="88900"/>
                  </a:lnTo>
                  <a:lnTo>
                    <a:pt x="1173987" y="92709"/>
                  </a:lnTo>
                  <a:lnTo>
                    <a:pt x="1038837" y="105409"/>
                  </a:lnTo>
                  <a:lnTo>
                    <a:pt x="975757" y="113030"/>
                  </a:lnTo>
                  <a:lnTo>
                    <a:pt x="859598" y="130809"/>
                  </a:lnTo>
                  <a:lnTo>
                    <a:pt x="806923" y="140970"/>
                  </a:lnTo>
                  <a:lnTo>
                    <a:pt x="758119" y="152400"/>
                  </a:lnTo>
                  <a:lnTo>
                    <a:pt x="713390" y="165100"/>
                  </a:lnTo>
                  <a:lnTo>
                    <a:pt x="672938" y="177799"/>
                  </a:lnTo>
                  <a:lnTo>
                    <a:pt x="636964" y="191769"/>
                  </a:lnTo>
                  <a:lnTo>
                    <a:pt x="579259" y="219709"/>
                  </a:lnTo>
                  <a:lnTo>
                    <a:pt x="541892" y="251459"/>
                  </a:lnTo>
                  <a:lnTo>
                    <a:pt x="526480" y="283209"/>
                  </a:lnTo>
                  <a:lnTo>
                    <a:pt x="527511" y="299719"/>
                  </a:lnTo>
                  <a:lnTo>
                    <a:pt x="534638" y="316230"/>
                  </a:lnTo>
                  <a:lnTo>
                    <a:pt x="529698" y="320039"/>
                  </a:lnTo>
                  <a:lnTo>
                    <a:pt x="468178" y="321309"/>
                  </a:lnTo>
                  <a:lnTo>
                    <a:pt x="408590" y="325119"/>
                  </a:lnTo>
                  <a:lnTo>
                    <a:pt x="351354" y="330199"/>
                  </a:lnTo>
                  <a:lnTo>
                    <a:pt x="296894" y="336549"/>
                  </a:lnTo>
                  <a:lnTo>
                    <a:pt x="245631" y="344169"/>
                  </a:lnTo>
                  <a:lnTo>
                    <a:pt x="197988" y="351789"/>
                  </a:lnTo>
                  <a:lnTo>
                    <a:pt x="154386" y="361949"/>
                  </a:lnTo>
                  <a:lnTo>
                    <a:pt x="115247" y="372109"/>
                  </a:lnTo>
                  <a:lnTo>
                    <a:pt x="45175" y="400049"/>
                  </a:lnTo>
                  <a:lnTo>
                    <a:pt x="4929" y="434339"/>
                  </a:lnTo>
                  <a:lnTo>
                    <a:pt x="0" y="450849"/>
                  </a:lnTo>
                  <a:lnTo>
                    <a:pt x="4863" y="467359"/>
                  </a:lnTo>
                  <a:lnTo>
                    <a:pt x="42965" y="500380"/>
                  </a:lnTo>
                  <a:lnTo>
                    <a:pt x="117224" y="530860"/>
                  </a:lnTo>
                  <a:lnTo>
                    <a:pt x="167283" y="543560"/>
                  </a:lnTo>
                  <a:lnTo>
                    <a:pt x="225627" y="554990"/>
                  </a:lnTo>
                  <a:lnTo>
                    <a:pt x="292004" y="565150"/>
                  </a:lnTo>
                  <a:lnTo>
                    <a:pt x="228106" y="582930"/>
                  </a:lnTo>
                  <a:lnTo>
                    <a:pt x="179847" y="603250"/>
                  </a:lnTo>
                  <a:lnTo>
                    <a:pt x="147957" y="624840"/>
                  </a:lnTo>
                  <a:lnTo>
                    <a:pt x="133165" y="647700"/>
                  </a:lnTo>
                  <a:lnTo>
                    <a:pt x="136201" y="670560"/>
                  </a:lnTo>
                  <a:lnTo>
                    <a:pt x="167562" y="701040"/>
                  </a:lnTo>
                  <a:lnTo>
                    <a:pt x="226338" y="726440"/>
                  </a:lnTo>
                  <a:lnTo>
                    <a:pt x="264773" y="739140"/>
                  </a:lnTo>
                  <a:lnTo>
                    <a:pt x="308582" y="749300"/>
                  </a:lnTo>
                  <a:lnTo>
                    <a:pt x="357273" y="759460"/>
                  </a:lnTo>
                  <a:lnTo>
                    <a:pt x="467326" y="774700"/>
                  </a:lnTo>
                  <a:lnTo>
                    <a:pt x="527701" y="779780"/>
                  </a:lnTo>
                  <a:lnTo>
                    <a:pt x="590986" y="783590"/>
                  </a:lnTo>
                  <a:lnTo>
                    <a:pt x="656686" y="786130"/>
                  </a:lnTo>
                  <a:lnTo>
                    <a:pt x="724310" y="787400"/>
                  </a:lnTo>
                  <a:lnTo>
                    <a:pt x="793362" y="786130"/>
                  </a:lnTo>
                  <a:lnTo>
                    <a:pt x="4875976" y="786130"/>
                  </a:lnTo>
                  <a:lnTo>
                    <a:pt x="4937773" y="769619"/>
                  </a:lnTo>
                  <a:lnTo>
                    <a:pt x="4974701" y="756919"/>
                  </a:lnTo>
                  <a:lnTo>
                    <a:pt x="5033808" y="730250"/>
                  </a:lnTo>
                  <a:lnTo>
                    <a:pt x="5071387" y="701040"/>
                  </a:lnTo>
                  <a:lnTo>
                    <a:pt x="5085200" y="669290"/>
                  </a:lnTo>
                  <a:lnTo>
                    <a:pt x="5238466" y="661669"/>
                  </a:lnTo>
                  <a:lnTo>
                    <a:pt x="5287761" y="656590"/>
                  </a:lnTo>
                  <a:lnTo>
                    <a:pt x="5335964" y="652780"/>
                  </a:lnTo>
                  <a:lnTo>
                    <a:pt x="5382954" y="647700"/>
                  </a:lnTo>
                  <a:lnTo>
                    <a:pt x="5515476" y="628650"/>
                  </a:lnTo>
                  <a:lnTo>
                    <a:pt x="5583181" y="615950"/>
                  </a:lnTo>
                  <a:lnTo>
                    <a:pt x="5644022" y="601980"/>
                  </a:lnTo>
                  <a:lnTo>
                    <a:pt x="5697929" y="586740"/>
                  </a:lnTo>
                  <a:lnTo>
                    <a:pt x="5744830" y="571500"/>
                  </a:lnTo>
                  <a:lnTo>
                    <a:pt x="5784655" y="554990"/>
                  </a:lnTo>
                  <a:lnTo>
                    <a:pt x="5842788" y="519430"/>
                  </a:lnTo>
                  <a:lnTo>
                    <a:pt x="5871760" y="483869"/>
                  </a:lnTo>
                  <a:lnTo>
                    <a:pt x="5875132" y="464819"/>
                  </a:lnTo>
                  <a:lnTo>
                    <a:pt x="5871001" y="445769"/>
                  </a:lnTo>
                  <a:lnTo>
                    <a:pt x="5839941" y="408939"/>
                  </a:lnTo>
                  <a:lnTo>
                    <a:pt x="5778010" y="373380"/>
                  </a:lnTo>
                  <a:lnTo>
                    <a:pt x="5735291" y="356869"/>
                  </a:lnTo>
                  <a:lnTo>
                    <a:pt x="5684640" y="340359"/>
                  </a:lnTo>
                  <a:lnTo>
                    <a:pt x="5694215" y="335280"/>
                  </a:lnTo>
                  <a:lnTo>
                    <a:pt x="5734535" y="302259"/>
                  </a:lnTo>
                  <a:lnTo>
                    <a:pt x="5742593" y="284480"/>
                  </a:lnTo>
                  <a:lnTo>
                    <a:pt x="5742399" y="267969"/>
                  </a:lnTo>
                  <a:lnTo>
                    <a:pt x="5718493" y="234949"/>
                  </a:lnTo>
                  <a:lnTo>
                    <a:pt x="5665299" y="203199"/>
                  </a:lnTo>
                  <a:lnTo>
                    <a:pt x="5628495" y="189229"/>
                  </a:lnTo>
                  <a:lnTo>
                    <a:pt x="5585299" y="176529"/>
                  </a:lnTo>
                  <a:lnTo>
                    <a:pt x="5536022" y="163830"/>
                  </a:lnTo>
                  <a:lnTo>
                    <a:pt x="5480974" y="152400"/>
                  </a:lnTo>
                  <a:lnTo>
                    <a:pt x="5420466" y="142240"/>
                  </a:lnTo>
                  <a:lnTo>
                    <a:pt x="5354807" y="133350"/>
                  </a:lnTo>
                  <a:lnTo>
                    <a:pt x="5284308" y="125730"/>
                  </a:lnTo>
                  <a:lnTo>
                    <a:pt x="5209279" y="120650"/>
                  </a:lnTo>
                  <a:lnTo>
                    <a:pt x="5199486" y="111759"/>
                  </a:lnTo>
                  <a:lnTo>
                    <a:pt x="1907152" y="111759"/>
                  </a:lnTo>
                  <a:lnTo>
                    <a:pt x="1816256" y="101600"/>
                  </a:lnTo>
                  <a:lnTo>
                    <a:pt x="1672664" y="90170"/>
                  </a:lnTo>
                  <a:lnTo>
                    <a:pt x="1623323" y="87630"/>
                  </a:lnTo>
                  <a:lnTo>
                    <a:pt x="1472473" y="83820"/>
                  </a:lnTo>
                  <a:close/>
                </a:path>
                <a:path w="5875655" h="961390">
                  <a:moveTo>
                    <a:pt x="2610865" y="26670"/>
                  </a:moveTo>
                  <a:lnTo>
                    <a:pt x="2498693" y="26670"/>
                  </a:lnTo>
                  <a:lnTo>
                    <a:pt x="2443210" y="27940"/>
                  </a:lnTo>
                  <a:lnTo>
                    <a:pt x="2334714" y="33020"/>
                  </a:lnTo>
                  <a:lnTo>
                    <a:pt x="2282204" y="38100"/>
                  </a:lnTo>
                  <a:lnTo>
                    <a:pt x="2231189" y="41909"/>
                  </a:lnTo>
                  <a:lnTo>
                    <a:pt x="2134654" y="54609"/>
                  </a:lnTo>
                  <a:lnTo>
                    <a:pt x="2089637" y="62230"/>
                  </a:lnTo>
                  <a:lnTo>
                    <a:pt x="2047125" y="71120"/>
                  </a:lnTo>
                  <a:lnTo>
                    <a:pt x="2007368" y="80009"/>
                  </a:lnTo>
                  <a:lnTo>
                    <a:pt x="1970618" y="90170"/>
                  </a:lnTo>
                  <a:lnTo>
                    <a:pt x="1907152" y="111759"/>
                  </a:lnTo>
                  <a:lnTo>
                    <a:pt x="5199486" y="111759"/>
                  </a:lnTo>
                  <a:lnTo>
                    <a:pt x="5186894" y="100330"/>
                  </a:lnTo>
                  <a:lnTo>
                    <a:pt x="5152786" y="82550"/>
                  </a:lnTo>
                  <a:lnTo>
                    <a:pt x="5126969" y="72390"/>
                  </a:lnTo>
                  <a:lnTo>
                    <a:pt x="3054851" y="72390"/>
                  </a:lnTo>
                  <a:lnTo>
                    <a:pt x="3016235" y="64770"/>
                  </a:lnTo>
                  <a:lnTo>
                    <a:pt x="2975191" y="57150"/>
                  </a:lnTo>
                  <a:lnTo>
                    <a:pt x="2931907" y="50800"/>
                  </a:lnTo>
                  <a:lnTo>
                    <a:pt x="2832982" y="39370"/>
                  </a:lnTo>
                  <a:lnTo>
                    <a:pt x="2778362" y="34290"/>
                  </a:lnTo>
                  <a:lnTo>
                    <a:pt x="2610865" y="26670"/>
                  </a:lnTo>
                  <a:close/>
                </a:path>
                <a:path w="5875655" h="961390">
                  <a:moveTo>
                    <a:pt x="3622708" y="0"/>
                  </a:moveTo>
                  <a:lnTo>
                    <a:pt x="3565192" y="0"/>
                  </a:lnTo>
                  <a:lnTo>
                    <a:pt x="3452123" y="2540"/>
                  </a:lnTo>
                  <a:lnTo>
                    <a:pt x="3397370" y="6350"/>
                  </a:lnTo>
                  <a:lnTo>
                    <a:pt x="3293426" y="16509"/>
                  </a:lnTo>
                  <a:lnTo>
                    <a:pt x="3245033" y="24130"/>
                  </a:lnTo>
                  <a:lnTo>
                    <a:pt x="3199560" y="31750"/>
                  </a:lnTo>
                  <a:lnTo>
                    <a:pt x="3157405" y="40640"/>
                  </a:lnTo>
                  <a:lnTo>
                    <a:pt x="3118970" y="50800"/>
                  </a:lnTo>
                  <a:lnTo>
                    <a:pt x="3054851" y="72390"/>
                  </a:lnTo>
                  <a:lnTo>
                    <a:pt x="5126969" y="72390"/>
                  </a:lnTo>
                  <a:lnTo>
                    <a:pt x="5107607" y="64770"/>
                  </a:lnTo>
                  <a:lnTo>
                    <a:pt x="5064841" y="52070"/>
                  </a:lnTo>
                  <a:lnTo>
                    <a:pt x="4056881" y="52070"/>
                  </a:lnTo>
                  <a:lnTo>
                    <a:pt x="4012769" y="40640"/>
                  </a:lnTo>
                  <a:lnTo>
                    <a:pt x="3963251" y="30480"/>
                  </a:lnTo>
                  <a:lnTo>
                    <a:pt x="3908827" y="21590"/>
                  </a:lnTo>
                  <a:lnTo>
                    <a:pt x="3849998" y="13970"/>
                  </a:lnTo>
                  <a:lnTo>
                    <a:pt x="3794391" y="7620"/>
                  </a:lnTo>
                  <a:lnTo>
                    <a:pt x="3737708" y="3809"/>
                  </a:lnTo>
                  <a:lnTo>
                    <a:pt x="3680347" y="1270"/>
                  </a:lnTo>
                  <a:lnTo>
                    <a:pt x="3622708" y="0"/>
                  </a:lnTo>
                  <a:close/>
                </a:path>
                <a:path w="5875655" h="961390">
                  <a:moveTo>
                    <a:pt x="4585792" y="0"/>
                  </a:moveTo>
                  <a:lnTo>
                    <a:pt x="4532461" y="0"/>
                  </a:lnTo>
                  <a:lnTo>
                    <a:pt x="4426717" y="2540"/>
                  </a:lnTo>
                  <a:lnTo>
                    <a:pt x="4374862" y="5080"/>
                  </a:lnTo>
                  <a:lnTo>
                    <a:pt x="4324057" y="8890"/>
                  </a:lnTo>
                  <a:lnTo>
                    <a:pt x="4274580" y="13970"/>
                  </a:lnTo>
                  <a:lnTo>
                    <a:pt x="4180726" y="26670"/>
                  </a:lnTo>
                  <a:lnTo>
                    <a:pt x="4136908" y="34290"/>
                  </a:lnTo>
                  <a:lnTo>
                    <a:pt x="4095533" y="41909"/>
                  </a:lnTo>
                  <a:lnTo>
                    <a:pt x="4056881" y="52070"/>
                  </a:lnTo>
                  <a:lnTo>
                    <a:pt x="5064841" y="52070"/>
                  </a:lnTo>
                  <a:lnTo>
                    <a:pt x="4986648" y="34290"/>
                  </a:lnTo>
                  <a:lnTo>
                    <a:pt x="4941651" y="26670"/>
                  </a:lnTo>
                  <a:lnTo>
                    <a:pt x="4845883" y="13970"/>
                  </a:lnTo>
                  <a:lnTo>
                    <a:pt x="4795669" y="8890"/>
                  </a:lnTo>
                  <a:lnTo>
                    <a:pt x="4744275" y="5080"/>
                  </a:lnTo>
                  <a:lnTo>
                    <a:pt x="4691978" y="2540"/>
                  </a:lnTo>
                  <a:lnTo>
                    <a:pt x="4585792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680853" y="5870585"/>
              <a:ext cx="5875655" cy="962660"/>
            </a:xfrm>
            <a:custGeom>
              <a:avLst/>
              <a:gdLst/>
              <a:ahLst/>
              <a:cxnLst/>
              <a:rect l="l" t="t" r="r" b="b"/>
              <a:pathLst>
                <a:path w="5875655" h="962659">
                  <a:moveTo>
                    <a:pt x="534638" y="316816"/>
                  </a:moveTo>
                  <a:lnTo>
                    <a:pt x="527511" y="300094"/>
                  </a:lnTo>
                  <a:lnTo>
                    <a:pt x="526480" y="283564"/>
                  </a:lnTo>
                  <a:lnTo>
                    <a:pt x="531340" y="267286"/>
                  </a:lnTo>
                  <a:lnTo>
                    <a:pt x="557932" y="235720"/>
                  </a:lnTo>
                  <a:lnTo>
                    <a:pt x="605670" y="205870"/>
                  </a:lnTo>
                  <a:lnTo>
                    <a:pt x="672938" y="178212"/>
                  </a:lnTo>
                  <a:lnTo>
                    <a:pt x="713390" y="165353"/>
                  </a:lnTo>
                  <a:lnTo>
                    <a:pt x="758119" y="153219"/>
                  </a:lnTo>
                  <a:lnTo>
                    <a:pt x="806923" y="141871"/>
                  </a:lnTo>
                  <a:lnTo>
                    <a:pt x="859598" y="131366"/>
                  </a:lnTo>
                  <a:lnTo>
                    <a:pt x="915944" y="121765"/>
                  </a:lnTo>
                  <a:lnTo>
                    <a:pt x="975757" y="113127"/>
                  </a:lnTo>
                  <a:lnTo>
                    <a:pt x="1038837" y="105510"/>
                  </a:lnTo>
                  <a:lnTo>
                    <a:pt x="1104981" y="98975"/>
                  </a:lnTo>
                  <a:lnTo>
                    <a:pt x="1173987" y="93581"/>
                  </a:lnTo>
                  <a:lnTo>
                    <a:pt x="1245653" y="89386"/>
                  </a:lnTo>
                  <a:lnTo>
                    <a:pt x="1319777" y="86451"/>
                  </a:lnTo>
                  <a:lnTo>
                    <a:pt x="1370691" y="85228"/>
                  </a:lnTo>
                  <a:lnTo>
                    <a:pt x="1421627" y="84642"/>
                  </a:lnTo>
                  <a:lnTo>
                    <a:pt x="1472473" y="84687"/>
                  </a:lnTo>
                  <a:lnTo>
                    <a:pt x="1523114" y="85359"/>
                  </a:lnTo>
                  <a:lnTo>
                    <a:pt x="1573435" y="86652"/>
                  </a:lnTo>
                  <a:lnTo>
                    <a:pt x="1623323" y="88561"/>
                  </a:lnTo>
                  <a:lnTo>
                    <a:pt x="1672664" y="91081"/>
                  </a:lnTo>
                  <a:lnTo>
                    <a:pt x="1721342" y="94207"/>
                  </a:lnTo>
                  <a:lnTo>
                    <a:pt x="1769244" y="97933"/>
                  </a:lnTo>
                  <a:lnTo>
                    <a:pt x="1816256" y="102255"/>
                  </a:lnTo>
                  <a:lnTo>
                    <a:pt x="1862264" y="107167"/>
                  </a:lnTo>
                  <a:lnTo>
                    <a:pt x="1907152" y="112664"/>
                  </a:lnTo>
                  <a:lnTo>
                    <a:pt x="1970618" y="90475"/>
                  </a:lnTo>
                  <a:lnTo>
                    <a:pt x="2047125" y="71360"/>
                  </a:lnTo>
                  <a:lnTo>
                    <a:pt x="2089637" y="62998"/>
                  </a:lnTo>
                  <a:lnTo>
                    <a:pt x="2134654" y="55457"/>
                  </a:lnTo>
                  <a:lnTo>
                    <a:pt x="2181922" y="48752"/>
                  </a:lnTo>
                  <a:lnTo>
                    <a:pt x="2231189" y="42903"/>
                  </a:lnTo>
                  <a:lnTo>
                    <a:pt x="2282204" y="37925"/>
                  </a:lnTo>
                  <a:lnTo>
                    <a:pt x="2334714" y="33837"/>
                  </a:lnTo>
                  <a:lnTo>
                    <a:pt x="2388467" y="30655"/>
                  </a:lnTo>
                  <a:lnTo>
                    <a:pt x="2443210" y="28396"/>
                  </a:lnTo>
                  <a:lnTo>
                    <a:pt x="2498693" y="27079"/>
                  </a:lnTo>
                  <a:lnTo>
                    <a:pt x="2554662" y="26720"/>
                  </a:lnTo>
                  <a:lnTo>
                    <a:pt x="2610865" y="27337"/>
                  </a:lnTo>
                  <a:lnTo>
                    <a:pt x="2667051" y="28947"/>
                  </a:lnTo>
                  <a:lnTo>
                    <a:pt x="2722968" y="31566"/>
                  </a:lnTo>
                  <a:lnTo>
                    <a:pt x="2778362" y="35213"/>
                  </a:lnTo>
                  <a:lnTo>
                    <a:pt x="2832982" y="39905"/>
                  </a:lnTo>
                  <a:lnTo>
                    <a:pt x="2886576" y="45659"/>
                  </a:lnTo>
                  <a:lnTo>
                    <a:pt x="2931907" y="51519"/>
                  </a:lnTo>
                  <a:lnTo>
                    <a:pt x="2975191" y="58089"/>
                  </a:lnTo>
                  <a:lnTo>
                    <a:pt x="3016235" y="65340"/>
                  </a:lnTo>
                  <a:lnTo>
                    <a:pt x="3054851" y="73243"/>
                  </a:lnTo>
                  <a:lnTo>
                    <a:pt x="3118970" y="50568"/>
                  </a:lnTo>
                  <a:lnTo>
                    <a:pt x="3157405" y="40670"/>
                  </a:lnTo>
                  <a:lnTo>
                    <a:pt x="3199560" y="31773"/>
                  </a:lnTo>
                  <a:lnTo>
                    <a:pt x="3245033" y="23905"/>
                  </a:lnTo>
                  <a:lnTo>
                    <a:pt x="3293426" y="17098"/>
                  </a:lnTo>
                  <a:lnTo>
                    <a:pt x="3344338" y="11380"/>
                  </a:lnTo>
                  <a:lnTo>
                    <a:pt x="3397370" y="6781"/>
                  </a:lnTo>
                  <a:lnTo>
                    <a:pt x="3452123" y="3331"/>
                  </a:lnTo>
                  <a:lnTo>
                    <a:pt x="3508197" y="1061"/>
                  </a:lnTo>
                  <a:lnTo>
                    <a:pt x="3565192" y="0"/>
                  </a:lnTo>
                  <a:lnTo>
                    <a:pt x="3622708" y="177"/>
                  </a:lnTo>
                  <a:lnTo>
                    <a:pt x="3680347" y="1623"/>
                  </a:lnTo>
                  <a:lnTo>
                    <a:pt x="3737708" y="4367"/>
                  </a:lnTo>
                  <a:lnTo>
                    <a:pt x="3794391" y="8440"/>
                  </a:lnTo>
                  <a:lnTo>
                    <a:pt x="3849998" y="13871"/>
                  </a:lnTo>
                  <a:lnTo>
                    <a:pt x="3908827" y="21384"/>
                  </a:lnTo>
                  <a:lnTo>
                    <a:pt x="3963251" y="30317"/>
                  </a:lnTo>
                  <a:lnTo>
                    <a:pt x="4012769" y="40574"/>
                  </a:lnTo>
                  <a:lnTo>
                    <a:pt x="4056881" y="52059"/>
                  </a:lnTo>
                  <a:lnTo>
                    <a:pt x="4095533" y="42741"/>
                  </a:lnTo>
                  <a:lnTo>
                    <a:pt x="4136908" y="34330"/>
                  </a:lnTo>
                  <a:lnTo>
                    <a:pt x="4180726" y="26830"/>
                  </a:lnTo>
                  <a:lnTo>
                    <a:pt x="4226710" y="20246"/>
                  </a:lnTo>
                  <a:lnTo>
                    <a:pt x="4274580" y="14585"/>
                  </a:lnTo>
                  <a:lnTo>
                    <a:pt x="4324057" y="9850"/>
                  </a:lnTo>
                  <a:lnTo>
                    <a:pt x="4374862" y="6048"/>
                  </a:lnTo>
                  <a:lnTo>
                    <a:pt x="4426717" y="3182"/>
                  </a:lnTo>
                  <a:lnTo>
                    <a:pt x="4479343" y="1259"/>
                  </a:lnTo>
                  <a:lnTo>
                    <a:pt x="4532461" y="284"/>
                  </a:lnTo>
                  <a:lnTo>
                    <a:pt x="4585792" y="261"/>
                  </a:lnTo>
                  <a:lnTo>
                    <a:pt x="4639057" y="1197"/>
                  </a:lnTo>
                  <a:lnTo>
                    <a:pt x="4691978" y="3094"/>
                  </a:lnTo>
                  <a:lnTo>
                    <a:pt x="4744275" y="5960"/>
                  </a:lnTo>
                  <a:lnTo>
                    <a:pt x="4795669" y="9800"/>
                  </a:lnTo>
                  <a:lnTo>
                    <a:pt x="4845883" y="14617"/>
                  </a:lnTo>
                  <a:lnTo>
                    <a:pt x="4894637" y="20418"/>
                  </a:lnTo>
                  <a:lnTo>
                    <a:pt x="4941651" y="27208"/>
                  </a:lnTo>
                  <a:lnTo>
                    <a:pt x="4986648" y="34991"/>
                  </a:lnTo>
                  <a:lnTo>
                    <a:pt x="5052011" y="49180"/>
                  </a:lnTo>
                  <a:lnTo>
                    <a:pt x="5107607" y="65124"/>
                  </a:lnTo>
                  <a:lnTo>
                    <a:pt x="5152786" y="82573"/>
                  </a:lnTo>
                  <a:lnTo>
                    <a:pt x="5186894" y="101276"/>
                  </a:lnTo>
                  <a:lnTo>
                    <a:pt x="5209279" y="120982"/>
                  </a:lnTo>
                  <a:lnTo>
                    <a:pt x="5284308" y="126537"/>
                  </a:lnTo>
                  <a:lnTo>
                    <a:pt x="5354807" y="133717"/>
                  </a:lnTo>
                  <a:lnTo>
                    <a:pt x="5420466" y="142402"/>
                  </a:lnTo>
                  <a:lnTo>
                    <a:pt x="5480974" y="152470"/>
                  </a:lnTo>
                  <a:lnTo>
                    <a:pt x="5536022" y="163799"/>
                  </a:lnTo>
                  <a:lnTo>
                    <a:pt x="5585299" y="176269"/>
                  </a:lnTo>
                  <a:lnTo>
                    <a:pt x="5628495" y="189758"/>
                  </a:lnTo>
                  <a:lnTo>
                    <a:pt x="5665299" y="204146"/>
                  </a:lnTo>
                  <a:lnTo>
                    <a:pt x="5718493" y="235129"/>
                  </a:lnTo>
                  <a:lnTo>
                    <a:pt x="5742399" y="268249"/>
                  </a:lnTo>
                  <a:lnTo>
                    <a:pt x="5742593" y="285307"/>
                  </a:lnTo>
                  <a:lnTo>
                    <a:pt x="5734535" y="302536"/>
                  </a:lnTo>
                  <a:lnTo>
                    <a:pt x="5702944" y="330578"/>
                  </a:lnTo>
                  <a:lnTo>
                    <a:pt x="5684640" y="341086"/>
                  </a:lnTo>
                  <a:lnTo>
                    <a:pt x="5735291" y="357340"/>
                  </a:lnTo>
                  <a:lnTo>
                    <a:pt x="5778010" y="374283"/>
                  </a:lnTo>
                  <a:lnTo>
                    <a:pt x="5812870" y="391794"/>
                  </a:lnTo>
                  <a:lnTo>
                    <a:pt x="5859294" y="428036"/>
                  </a:lnTo>
                  <a:lnTo>
                    <a:pt x="5875132" y="465102"/>
                  </a:lnTo>
                  <a:lnTo>
                    <a:pt x="5871760" y="483642"/>
                  </a:lnTo>
                  <a:lnTo>
                    <a:pt x="5842788" y="520132"/>
                  </a:lnTo>
                  <a:lnTo>
                    <a:pt x="5784655" y="555033"/>
                  </a:lnTo>
                  <a:lnTo>
                    <a:pt x="5744830" y="571586"/>
                  </a:lnTo>
                  <a:lnTo>
                    <a:pt x="5697929" y="587379"/>
                  </a:lnTo>
                  <a:lnTo>
                    <a:pt x="5644022" y="602292"/>
                  </a:lnTo>
                  <a:lnTo>
                    <a:pt x="5583181" y="616204"/>
                  </a:lnTo>
                  <a:lnTo>
                    <a:pt x="5515476" y="628995"/>
                  </a:lnTo>
                  <a:lnTo>
                    <a:pt x="5472829" y="635879"/>
                  </a:lnTo>
                  <a:lnTo>
                    <a:pt x="5428615" y="642191"/>
                  </a:lnTo>
                  <a:lnTo>
                    <a:pt x="5382954" y="647919"/>
                  </a:lnTo>
                  <a:lnTo>
                    <a:pt x="5335964" y="653052"/>
                  </a:lnTo>
                  <a:lnTo>
                    <a:pt x="5287761" y="657579"/>
                  </a:lnTo>
                  <a:lnTo>
                    <a:pt x="5238466" y="661489"/>
                  </a:lnTo>
                  <a:lnTo>
                    <a:pt x="5188195" y="664771"/>
                  </a:lnTo>
                  <a:lnTo>
                    <a:pt x="5137067" y="667414"/>
                  </a:lnTo>
                  <a:lnTo>
                    <a:pt x="5085200" y="669406"/>
                  </a:lnTo>
                  <a:lnTo>
                    <a:pt x="5055428" y="715927"/>
                  </a:lnTo>
                  <a:lnTo>
                    <a:pt x="5006806" y="744369"/>
                  </a:lnTo>
                  <a:lnTo>
                    <a:pt x="4937773" y="770180"/>
                  </a:lnTo>
                  <a:lnTo>
                    <a:pt x="4896302" y="781947"/>
                  </a:lnTo>
                  <a:lnTo>
                    <a:pt x="4850568" y="792871"/>
                  </a:lnTo>
                  <a:lnTo>
                    <a:pt x="4800849" y="802893"/>
                  </a:lnTo>
                  <a:lnTo>
                    <a:pt x="4747426" y="811950"/>
                  </a:lnTo>
                  <a:lnTo>
                    <a:pt x="4690578" y="819981"/>
                  </a:lnTo>
                  <a:lnTo>
                    <a:pt x="4630585" y="826926"/>
                  </a:lnTo>
                  <a:lnTo>
                    <a:pt x="4567727" y="832722"/>
                  </a:lnTo>
                  <a:lnTo>
                    <a:pt x="4502282" y="837308"/>
                  </a:lnTo>
                  <a:lnTo>
                    <a:pt x="4434531" y="840623"/>
                  </a:lnTo>
                  <a:lnTo>
                    <a:pt x="4364753" y="842605"/>
                  </a:lnTo>
                  <a:lnTo>
                    <a:pt x="4293228" y="843193"/>
                  </a:lnTo>
                  <a:lnTo>
                    <a:pt x="4239020" y="842677"/>
                  </a:lnTo>
                  <a:lnTo>
                    <a:pt x="4185294" y="841335"/>
                  </a:lnTo>
                  <a:lnTo>
                    <a:pt x="4132235" y="839180"/>
                  </a:lnTo>
                  <a:lnTo>
                    <a:pt x="4080027" y="836223"/>
                  </a:lnTo>
                  <a:lnTo>
                    <a:pt x="4028855" y="832476"/>
                  </a:lnTo>
                  <a:lnTo>
                    <a:pt x="3978903" y="827950"/>
                  </a:lnTo>
                  <a:lnTo>
                    <a:pt x="3930357" y="822659"/>
                  </a:lnTo>
                  <a:lnTo>
                    <a:pt x="3883399" y="816612"/>
                  </a:lnTo>
                  <a:lnTo>
                    <a:pt x="3837076" y="843808"/>
                  </a:lnTo>
                  <a:lnTo>
                    <a:pt x="3775736" y="868679"/>
                  </a:lnTo>
                  <a:lnTo>
                    <a:pt x="3700926" y="891040"/>
                  </a:lnTo>
                  <a:lnTo>
                    <a:pt x="3658955" y="901221"/>
                  </a:lnTo>
                  <a:lnTo>
                    <a:pt x="3614196" y="910705"/>
                  </a:lnTo>
                  <a:lnTo>
                    <a:pt x="3566845" y="919468"/>
                  </a:lnTo>
                  <a:lnTo>
                    <a:pt x="3517094" y="927488"/>
                  </a:lnTo>
                  <a:lnTo>
                    <a:pt x="3465137" y="934742"/>
                  </a:lnTo>
                  <a:lnTo>
                    <a:pt x="3411167" y="941205"/>
                  </a:lnTo>
                  <a:lnTo>
                    <a:pt x="3355378" y="946856"/>
                  </a:lnTo>
                  <a:lnTo>
                    <a:pt x="3297964" y="951671"/>
                  </a:lnTo>
                  <a:lnTo>
                    <a:pt x="3239118" y="955626"/>
                  </a:lnTo>
                  <a:lnTo>
                    <a:pt x="3179033" y="958699"/>
                  </a:lnTo>
                  <a:lnTo>
                    <a:pt x="3117903" y="960866"/>
                  </a:lnTo>
                  <a:lnTo>
                    <a:pt x="3055922" y="962104"/>
                  </a:lnTo>
                  <a:lnTo>
                    <a:pt x="2993283" y="962390"/>
                  </a:lnTo>
                  <a:lnTo>
                    <a:pt x="2930180" y="961701"/>
                  </a:lnTo>
                  <a:lnTo>
                    <a:pt x="2866805" y="960014"/>
                  </a:lnTo>
                  <a:lnTo>
                    <a:pt x="2803354" y="957305"/>
                  </a:lnTo>
                  <a:lnTo>
                    <a:pt x="2740018" y="953551"/>
                  </a:lnTo>
                  <a:lnTo>
                    <a:pt x="2679919" y="948966"/>
                  </a:lnTo>
                  <a:lnTo>
                    <a:pt x="2621659" y="943491"/>
                  </a:lnTo>
                  <a:lnTo>
                    <a:pt x="2565419" y="937154"/>
                  </a:lnTo>
                  <a:lnTo>
                    <a:pt x="2511378" y="929986"/>
                  </a:lnTo>
                  <a:lnTo>
                    <a:pt x="2459714" y="922017"/>
                  </a:lnTo>
                  <a:lnTo>
                    <a:pt x="2410606" y="913276"/>
                  </a:lnTo>
                  <a:lnTo>
                    <a:pt x="2364234" y="903793"/>
                  </a:lnTo>
                  <a:lnTo>
                    <a:pt x="2320776" y="893599"/>
                  </a:lnTo>
                  <a:lnTo>
                    <a:pt x="2280412" y="882721"/>
                  </a:lnTo>
                  <a:lnTo>
                    <a:pt x="2243321" y="871192"/>
                  </a:lnTo>
                  <a:lnTo>
                    <a:pt x="2191471" y="877737"/>
                  </a:lnTo>
                  <a:lnTo>
                    <a:pt x="2138688" y="883556"/>
                  </a:lnTo>
                  <a:lnTo>
                    <a:pt x="2085093" y="888656"/>
                  </a:lnTo>
                  <a:lnTo>
                    <a:pt x="2030807" y="893043"/>
                  </a:lnTo>
                  <a:lnTo>
                    <a:pt x="1975952" y="896725"/>
                  </a:lnTo>
                  <a:lnTo>
                    <a:pt x="1920650" y="899707"/>
                  </a:lnTo>
                  <a:lnTo>
                    <a:pt x="1865022" y="901997"/>
                  </a:lnTo>
                  <a:lnTo>
                    <a:pt x="1809189" y="903601"/>
                  </a:lnTo>
                  <a:lnTo>
                    <a:pt x="1753272" y="904526"/>
                  </a:lnTo>
                  <a:lnTo>
                    <a:pt x="1697394" y="904780"/>
                  </a:lnTo>
                  <a:lnTo>
                    <a:pt x="1641675" y="904368"/>
                  </a:lnTo>
                  <a:lnTo>
                    <a:pt x="1586236" y="903298"/>
                  </a:lnTo>
                  <a:lnTo>
                    <a:pt x="1531201" y="901576"/>
                  </a:lnTo>
                  <a:lnTo>
                    <a:pt x="1476688" y="899210"/>
                  </a:lnTo>
                  <a:lnTo>
                    <a:pt x="1422821" y="896205"/>
                  </a:lnTo>
                  <a:lnTo>
                    <a:pt x="1369721" y="892569"/>
                  </a:lnTo>
                  <a:lnTo>
                    <a:pt x="1317508" y="888308"/>
                  </a:lnTo>
                  <a:lnTo>
                    <a:pt x="1266305" y="883430"/>
                  </a:lnTo>
                  <a:lnTo>
                    <a:pt x="1216233" y="877941"/>
                  </a:lnTo>
                  <a:lnTo>
                    <a:pt x="1167412" y="871847"/>
                  </a:lnTo>
                  <a:lnTo>
                    <a:pt x="1119966" y="865156"/>
                  </a:lnTo>
                  <a:lnTo>
                    <a:pt x="1074014" y="857874"/>
                  </a:lnTo>
                  <a:lnTo>
                    <a:pt x="1029679" y="850009"/>
                  </a:lnTo>
                  <a:lnTo>
                    <a:pt x="987081" y="841566"/>
                  </a:lnTo>
                  <a:lnTo>
                    <a:pt x="946343" y="832553"/>
                  </a:lnTo>
                  <a:lnTo>
                    <a:pt x="907586" y="822976"/>
                  </a:lnTo>
                  <a:lnTo>
                    <a:pt x="836498" y="802159"/>
                  </a:lnTo>
                  <a:lnTo>
                    <a:pt x="797045" y="788113"/>
                  </a:lnTo>
                  <a:lnTo>
                    <a:pt x="793362" y="786704"/>
                  </a:lnTo>
                  <a:lnTo>
                    <a:pt x="724310" y="787614"/>
                  </a:lnTo>
                  <a:lnTo>
                    <a:pt x="656686" y="786769"/>
                  </a:lnTo>
                  <a:lnTo>
                    <a:pt x="590986" y="784253"/>
                  </a:lnTo>
                  <a:lnTo>
                    <a:pt x="527701" y="780155"/>
                  </a:lnTo>
                  <a:lnTo>
                    <a:pt x="467326" y="774560"/>
                  </a:lnTo>
                  <a:lnTo>
                    <a:pt x="410352" y="767555"/>
                  </a:lnTo>
                  <a:lnTo>
                    <a:pt x="357273" y="759227"/>
                  </a:lnTo>
                  <a:lnTo>
                    <a:pt x="308582" y="749663"/>
                  </a:lnTo>
                  <a:lnTo>
                    <a:pt x="264773" y="738950"/>
                  </a:lnTo>
                  <a:lnTo>
                    <a:pt x="226338" y="727173"/>
                  </a:lnTo>
                  <a:lnTo>
                    <a:pt x="167562" y="700778"/>
                  </a:lnTo>
                  <a:lnTo>
                    <a:pt x="136201" y="671172"/>
                  </a:lnTo>
                  <a:lnTo>
                    <a:pt x="133165" y="648130"/>
                  </a:lnTo>
                  <a:lnTo>
                    <a:pt x="147957" y="625574"/>
                  </a:lnTo>
                  <a:lnTo>
                    <a:pt x="179847" y="603995"/>
                  </a:lnTo>
                  <a:lnTo>
                    <a:pt x="228106" y="583889"/>
                  </a:lnTo>
                  <a:lnTo>
                    <a:pt x="292004" y="565749"/>
                  </a:lnTo>
                  <a:lnTo>
                    <a:pt x="225627" y="555629"/>
                  </a:lnTo>
                  <a:lnTo>
                    <a:pt x="167283" y="543885"/>
                  </a:lnTo>
                  <a:lnTo>
                    <a:pt x="117224" y="530733"/>
                  </a:lnTo>
                  <a:lnTo>
                    <a:pt x="75700" y="516388"/>
                  </a:lnTo>
                  <a:lnTo>
                    <a:pt x="19269" y="484985"/>
                  </a:lnTo>
                  <a:lnTo>
                    <a:pt x="0" y="451403"/>
                  </a:lnTo>
                  <a:lnTo>
                    <a:pt x="4929" y="434334"/>
                  </a:lnTo>
                  <a:lnTo>
                    <a:pt x="45175" y="400722"/>
                  </a:lnTo>
                  <a:lnTo>
                    <a:pt x="80994" y="384609"/>
                  </a:lnTo>
                  <a:lnTo>
                    <a:pt x="154386" y="362252"/>
                  </a:lnTo>
                  <a:lnTo>
                    <a:pt x="197988" y="352596"/>
                  </a:lnTo>
                  <a:lnTo>
                    <a:pt x="245631" y="344036"/>
                  </a:lnTo>
                  <a:lnTo>
                    <a:pt x="296894" y="336633"/>
                  </a:lnTo>
                  <a:lnTo>
                    <a:pt x="351354" y="330449"/>
                  </a:lnTo>
                  <a:lnTo>
                    <a:pt x="408590" y="325543"/>
                  </a:lnTo>
                  <a:lnTo>
                    <a:pt x="468178" y="321978"/>
                  </a:lnTo>
                  <a:lnTo>
                    <a:pt x="529698" y="319814"/>
                  </a:lnTo>
                  <a:lnTo>
                    <a:pt x="534638" y="316816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979157" y="5919520"/>
              <a:ext cx="5384165" cy="818515"/>
            </a:xfrm>
            <a:custGeom>
              <a:avLst/>
              <a:gdLst/>
              <a:ahLst/>
              <a:cxnLst/>
              <a:rect l="l" t="t" r="r" b="b"/>
              <a:pathLst>
                <a:path w="5384165" h="818515">
                  <a:moveTo>
                    <a:pt x="344055" y="530821"/>
                  </a:moveTo>
                  <a:lnTo>
                    <a:pt x="292641" y="531214"/>
                  </a:lnTo>
                  <a:lnTo>
                    <a:pt x="241513" y="530606"/>
                  </a:lnTo>
                  <a:lnTo>
                    <a:pt x="190950" y="529012"/>
                  </a:lnTo>
                  <a:lnTo>
                    <a:pt x="141236" y="526446"/>
                  </a:lnTo>
                  <a:lnTo>
                    <a:pt x="92652" y="522924"/>
                  </a:lnTo>
                  <a:lnTo>
                    <a:pt x="45479" y="518459"/>
                  </a:lnTo>
                  <a:lnTo>
                    <a:pt x="0" y="513067"/>
                  </a:lnTo>
                </a:path>
                <a:path w="5384165" h="818515">
                  <a:moveTo>
                    <a:pt x="647585" y="725043"/>
                  </a:moveTo>
                  <a:lnTo>
                    <a:pt x="610962" y="727992"/>
                  </a:lnTo>
                  <a:lnTo>
                    <a:pt x="573576" y="730396"/>
                  </a:lnTo>
                  <a:lnTo>
                    <a:pt x="535571" y="732247"/>
                  </a:lnTo>
                  <a:lnTo>
                    <a:pt x="497090" y="733539"/>
                  </a:lnTo>
                </a:path>
                <a:path w="5384165" h="818515">
                  <a:moveTo>
                    <a:pt x="1944636" y="818377"/>
                  </a:moveTo>
                  <a:lnTo>
                    <a:pt x="1918520" y="809107"/>
                  </a:lnTo>
                  <a:lnTo>
                    <a:pt x="1894678" y="799544"/>
                  </a:lnTo>
                  <a:lnTo>
                    <a:pt x="1873145" y="789711"/>
                  </a:lnTo>
                  <a:lnTo>
                    <a:pt x="1853958" y="779627"/>
                  </a:lnTo>
                </a:path>
                <a:path w="5384165" h="818515">
                  <a:moveTo>
                    <a:pt x="3621925" y="721753"/>
                  </a:moveTo>
                  <a:lnTo>
                    <a:pt x="3616645" y="732530"/>
                  </a:lnTo>
                  <a:lnTo>
                    <a:pt x="3608828" y="743223"/>
                  </a:lnTo>
                  <a:lnTo>
                    <a:pt x="3598512" y="753811"/>
                  </a:lnTo>
                  <a:lnTo>
                    <a:pt x="3585730" y="764273"/>
                  </a:lnTo>
                </a:path>
                <a:path w="5384165" h="818515">
                  <a:moveTo>
                    <a:pt x="4342015" y="459041"/>
                  </a:moveTo>
                  <a:lnTo>
                    <a:pt x="4420611" y="468852"/>
                  </a:lnTo>
                  <a:lnTo>
                    <a:pt x="4492730" y="480439"/>
                  </a:lnTo>
                  <a:lnTo>
                    <a:pt x="4557931" y="493642"/>
                  </a:lnTo>
                  <a:lnTo>
                    <a:pt x="4615774" y="508303"/>
                  </a:lnTo>
                  <a:lnTo>
                    <a:pt x="4665818" y="524262"/>
                  </a:lnTo>
                  <a:lnTo>
                    <a:pt x="4707620" y="541359"/>
                  </a:lnTo>
                  <a:lnTo>
                    <a:pt x="4764736" y="578331"/>
                  </a:lnTo>
                  <a:lnTo>
                    <a:pt x="4779168" y="597887"/>
                  </a:lnTo>
                  <a:lnTo>
                    <a:pt x="4783594" y="617943"/>
                  </a:lnTo>
                </a:path>
                <a:path w="5384165" h="818515">
                  <a:moveTo>
                    <a:pt x="5383669" y="289801"/>
                  </a:moveTo>
                  <a:lnTo>
                    <a:pt x="5346288" y="306530"/>
                  </a:lnTo>
                  <a:lnTo>
                    <a:pt x="5300738" y="322138"/>
                  </a:lnTo>
                  <a:lnTo>
                    <a:pt x="5247474" y="336474"/>
                  </a:lnTo>
                  <a:lnTo>
                    <a:pt x="5186946" y="349389"/>
                  </a:lnTo>
                </a:path>
                <a:path w="5384165" h="818515">
                  <a:moveTo>
                    <a:pt x="4911737" y="68707"/>
                  </a:moveTo>
                  <a:lnTo>
                    <a:pt x="4916668" y="75693"/>
                  </a:lnTo>
                  <a:lnTo>
                    <a:pt x="4920040" y="82721"/>
                  </a:lnTo>
                  <a:lnTo>
                    <a:pt x="4921863" y="89777"/>
                  </a:lnTo>
                  <a:lnTo>
                    <a:pt x="4922151" y="96850"/>
                  </a:lnTo>
                </a:path>
                <a:path w="5384165" h="818515">
                  <a:moveTo>
                    <a:pt x="3655961" y="35890"/>
                  </a:moveTo>
                  <a:lnTo>
                    <a:pt x="3676734" y="26322"/>
                  </a:lnTo>
                  <a:lnTo>
                    <a:pt x="3700506" y="17130"/>
                  </a:lnTo>
                  <a:lnTo>
                    <a:pt x="3727184" y="8345"/>
                  </a:lnTo>
                  <a:lnTo>
                    <a:pt x="3756672" y="0"/>
                  </a:lnTo>
                </a:path>
                <a:path w="5384165" h="818515">
                  <a:moveTo>
                    <a:pt x="2713875" y="52984"/>
                  </a:moveTo>
                  <a:lnTo>
                    <a:pt x="2722799" y="45008"/>
                  </a:lnTo>
                  <a:lnTo>
                    <a:pt x="2733925" y="37176"/>
                  </a:lnTo>
                  <a:lnTo>
                    <a:pt x="2747219" y="29510"/>
                  </a:lnTo>
                  <a:lnTo>
                    <a:pt x="2762643" y="22034"/>
                  </a:lnTo>
                </a:path>
                <a:path w="5384165" h="818515">
                  <a:moveTo>
                    <a:pt x="1608086" y="63500"/>
                  </a:moveTo>
                  <a:lnTo>
                    <a:pt x="1655261" y="70102"/>
                  </a:lnTo>
                  <a:lnTo>
                    <a:pt x="1700495" y="77320"/>
                  </a:lnTo>
                  <a:lnTo>
                    <a:pt x="1743657" y="85134"/>
                  </a:lnTo>
                  <a:lnTo>
                    <a:pt x="1784616" y="93522"/>
                  </a:lnTo>
                </a:path>
                <a:path w="5384165" h="818515">
                  <a:moveTo>
                    <a:pt x="267169" y="299491"/>
                  </a:moveTo>
                  <a:lnTo>
                    <a:pt x="257373" y="291696"/>
                  </a:lnTo>
                  <a:lnTo>
                    <a:pt x="248964" y="283825"/>
                  </a:lnTo>
                  <a:lnTo>
                    <a:pt x="241956" y="275888"/>
                  </a:lnTo>
                  <a:lnTo>
                    <a:pt x="236359" y="267893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>
            <a:off x="307340" y="615137"/>
            <a:ext cx="8749030" cy="59245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13843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In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this topic various </a:t>
            </a: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plane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figures </a:t>
            </a: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are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the</a:t>
            </a:r>
            <a:r>
              <a:rPr dirty="0" sz="2000" spc="-114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objects.</a:t>
            </a:r>
            <a:endParaRPr sz="2000">
              <a:latin typeface="Tahoma"/>
              <a:cs typeface="Tahoma"/>
            </a:endParaRPr>
          </a:p>
          <a:p>
            <a:pPr marL="313055">
              <a:lnSpc>
                <a:spcPct val="100000"/>
              </a:lnSpc>
              <a:spcBef>
                <a:spcPts val="1930"/>
              </a:spcBef>
            </a:pP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What is 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usually asked in the</a:t>
            </a:r>
            <a:r>
              <a:rPr dirty="0" sz="2400" spc="-6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problem?</a:t>
            </a:r>
            <a:endParaRPr sz="2400">
              <a:latin typeface="Times New Roman"/>
              <a:cs typeface="Times New Roman"/>
            </a:endParaRPr>
          </a:p>
          <a:p>
            <a:pPr marL="1917700">
              <a:lnSpc>
                <a:spcPct val="100000"/>
              </a:lnSpc>
              <a:spcBef>
                <a:spcPts val="1614"/>
              </a:spcBef>
              <a:tabLst>
                <a:tab pos="6960870" algn="l"/>
                <a:tab pos="7914640" algn="l"/>
              </a:tabLst>
            </a:pPr>
            <a:r>
              <a:rPr dirty="0" sz="2400" spc="-120">
                <a:solidFill>
                  <a:srgbClr val="FFFFFF"/>
                </a:solidFill>
                <a:latin typeface="Tahoma"/>
                <a:cs typeface="Tahoma"/>
              </a:rPr>
              <a:t>To </a:t>
            </a:r>
            <a:r>
              <a:rPr dirty="0" sz="2400" spc="-15">
                <a:solidFill>
                  <a:srgbClr val="FFFFFF"/>
                </a:solidFill>
                <a:latin typeface="Tahoma"/>
                <a:cs typeface="Tahoma"/>
              </a:rPr>
              <a:t>draw </a:t>
            </a:r>
            <a:r>
              <a:rPr dirty="0" sz="2400" spc="-5">
                <a:solidFill>
                  <a:srgbClr val="FFFFFF"/>
                </a:solidFill>
                <a:latin typeface="Tahoma"/>
                <a:cs typeface="Tahoma"/>
              </a:rPr>
              <a:t>their projections</a:t>
            </a:r>
            <a:r>
              <a:rPr dirty="0" sz="2400" spc="1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means</a:t>
            </a:r>
            <a:r>
              <a:rPr dirty="0" sz="2400" spc="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70">
                <a:solidFill>
                  <a:srgbClr val="FFFFFF"/>
                </a:solidFill>
                <a:latin typeface="Tahoma"/>
                <a:cs typeface="Tahoma"/>
              </a:rPr>
              <a:t>F.V,	</a:t>
            </a:r>
            <a:r>
              <a:rPr dirty="0" sz="2400" spc="-165">
                <a:solidFill>
                  <a:srgbClr val="FFFFFF"/>
                </a:solidFill>
                <a:latin typeface="Tahoma"/>
                <a:cs typeface="Tahoma"/>
              </a:rPr>
              <a:t>T.V.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 &amp;	</a:t>
            </a:r>
            <a:r>
              <a:rPr dirty="0" sz="2400" spc="-95">
                <a:solidFill>
                  <a:srgbClr val="FFFFFF"/>
                </a:solidFill>
                <a:latin typeface="Tahoma"/>
                <a:cs typeface="Tahoma"/>
              </a:rPr>
              <a:t>S.V.</a:t>
            </a:r>
            <a:endParaRPr sz="2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2300">
              <a:latin typeface="Tahoma"/>
              <a:cs typeface="Tahoma"/>
            </a:endParaRPr>
          </a:p>
          <a:p>
            <a:pPr marL="241300">
              <a:lnSpc>
                <a:spcPct val="100000"/>
              </a:lnSpc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What </a:t>
            </a:r>
            <a:r>
              <a:rPr dirty="0" sz="2400" spc="-5">
                <a:solidFill>
                  <a:srgbClr val="FFFFFF"/>
                </a:solidFill>
                <a:latin typeface="Tahoma"/>
                <a:cs typeface="Tahoma"/>
              </a:rPr>
              <a:t>will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be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given </a:t>
            </a:r>
            <a:r>
              <a:rPr dirty="0" sz="2400" spc="-5">
                <a:solidFill>
                  <a:srgbClr val="FFFFFF"/>
                </a:solidFill>
                <a:latin typeface="Tahoma"/>
                <a:cs typeface="Tahoma"/>
              </a:rPr>
              <a:t>in the</a:t>
            </a:r>
            <a:r>
              <a:rPr dirty="0" sz="2400" spc="-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ahoma"/>
                <a:cs typeface="Tahoma"/>
              </a:rPr>
              <a:t>problem?</a:t>
            </a:r>
            <a:endParaRPr sz="2400">
              <a:latin typeface="Tahoma"/>
              <a:cs typeface="Tahoma"/>
            </a:endParaRPr>
          </a:p>
          <a:p>
            <a:pPr marL="2949575" indent="-457834">
              <a:lnSpc>
                <a:spcPct val="100000"/>
              </a:lnSpc>
              <a:spcBef>
                <a:spcPts val="1910"/>
              </a:spcBef>
              <a:buAutoNum type="arabicPeriod"/>
              <a:tabLst>
                <a:tab pos="2949575" algn="l"/>
                <a:tab pos="2950210" algn="l"/>
              </a:tabLst>
            </a:pP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Description of the plane</a:t>
            </a:r>
            <a:r>
              <a:rPr dirty="0" sz="2400" spc="-9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figure.</a:t>
            </a:r>
            <a:endParaRPr sz="2400">
              <a:latin typeface="Times New Roman"/>
              <a:cs typeface="Times New Roman"/>
            </a:endParaRPr>
          </a:p>
          <a:p>
            <a:pPr marL="2949575" indent="-457834">
              <a:lnSpc>
                <a:spcPct val="100000"/>
              </a:lnSpc>
              <a:buAutoNum type="arabicPeriod"/>
              <a:tabLst>
                <a:tab pos="2949575" algn="l"/>
                <a:tab pos="2950210" algn="l"/>
              </a:tabLst>
            </a:pPr>
            <a:r>
              <a:rPr dirty="0" sz="2400" spc="-35">
                <a:solidFill>
                  <a:srgbClr val="FFFFFF"/>
                </a:solidFill>
                <a:latin typeface="Times New Roman"/>
                <a:cs typeface="Times New Roman"/>
              </a:rPr>
              <a:t>It’s 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position 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with HP 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and</a:t>
            </a:r>
            <a:r>
              <a:rPr dirty="0" sz="2400" spc="-1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95">
                <a:solidFill>
                  <a:srgbClr val="FFFFFF"/>
                </a:solidFill>
                <a:latin typeface="Times New Roman"/>
                <a:cs typeface="Times New Roman"/>
              </a:rPr>
              <a:t>VP.</a:t>
            </a:r>
            <a:endParaRPr sz="2400">
              <a:latin typeface="Times New Roman"/>
              <a:cs typeface="Times New Roman"/>
            </a:endParaRPr>
          </a:p>
          <a:p>
            <a:pPr marL="88900">
              <a:lnSpc>
                <a:spcPct val="100000"/>
              </a:lnSpc>
              <a:spcBef>
                <a:spcPts val="2039"/>
              </a:spcBef>
            </a:pPr>
            <a:r>
              <a:rPr dirty="0" sz="2400" spc="-5" b="1">
                <a:solidFill>
                  <a:srgbClr val="FFFFFF"/>
                </a:solidFill>
                <a:latin typeface="Times New Roman"/>
                <a:cs typeface="Times New Roman"/>
              </a:rPr>
              <a:t>In </a:t>
            </a:r>
            <a:r>
              <a:rPr dirty="0" sz="2400" spc="-10" b="1">
                <a:solidFill>
                  <a:srgbClr val="FFFFFF"/>
                </a:solidFill>
                <a:latin typeface="Times New Roman"/>
                <a:cs typeface="Times New Roman"/>
              </a:rPr>
              <a:t>which </a:t>
            </a:r>
            <a:r>
              <a:rPr dirty="0" sz="2400" b="1">
                <a:solidFill>
                  <a:srgbClr val="FFFFFF"/>
                </a:solidFill>
                <a:latin typeface="Times New Roman"/>
                <a:cs typeface="Times New Roman"/>
              </a:rPr>
              <a:t>manner </a:t>
            </a:r>
            <a:r>
              <a:rPr dirty="0" sz="2400" spc="-20" b="1">
                <a:solidFill>
                  <a:srgbClr val="FFFFFF"/>
                </a:solidFill>
                <a:latin typeface="Times New Roman"/>
                <a:cs typeface="Times New Roman"/>
              </a:rPr>
              <a:t>it’s </a:t>
            </a:r>
            <a:r>
              <a:rPr dirty="0" sz="2400" spc="-5" b="1">
                <a:solidFill>
                  <a:srgbClr val="FFFFFF"/>
                </a:solidFill>
                <a:latin typeface="Times New Roman"/>
                <a:cs typeface="Times New Roman"/>
              </a:rPr>
              <a:t>position with </a:t>
            </a:r>
            <a:r>
              <a:rPr dirty="0" sz="2400" b="1">
                <a:solidFill>
                  <a:srgbClr val="FFFFFF"/>
                </a:solidFill>
                <a:latin typeface="Times New Roman"/>
                <a:cs typeface="Times New Roman"/>
              </a:rPr>
              <a:t>HP &amp; </a:t>
            </a:r>
            <a:r>
              <a:rPr dirty="0" sz="2400" spc="-5" b="1">
                <a:solidFill>
                  <a:srgbClr val="FFFFFF"/>
                </a:solidFill>
                <a:latin typeface="Times New Roman"/>
                <a:cs typeface="Times New Roman"/>
              </a:rPr>
              <a:t>VP will be</a:t>
            </a:r>
            <a:r>
              <a:rPr dirty="0" sz="2400" spc="-34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5" b="1">
                <a:solidFill>
                  <a:srgbClr val="FFFFFF"/>
                </a:solidFill>
                <a:latin typeface="Times New Roman"/>
                <a:cs typeface="Times New Roman"/>
              </a:rPr>
              <a:t>described?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150">
              <a:latin typeface="Times New Roman"/>
              <a:cs typeface="Times New Roman"/>
            </a:endParaRPr>
          </a:p>
          <a:p>
            <a:pPr marL="241935" indent="-229235">
              <a:lnSpc>
                <a:spcPct val="100000"/>
              </a:lnSpc>
              <a:buClr>
                <a:srgbClr val="FFFFFF"/>
              </a:buClr>
              <a:buSzPct val="127777"/>
              <a:buFont typeface="Times New Roman"/>
              <a:buAutoNum type="arabicPeriod"/>
              <a:tabLst>
                <a:tab pos="241935" algn="l"/>
              </a:tabLst>
            </a:pPr>
            <a:r>
              <a:rPr dirty="0" sz="1800" spc="-5" b="1">
                <a:solidFill>
                  <a:srgbClr val="00FFFF"/>
                </a:solidFill>
                <a:latin typeface="Tahoma"/>
                <a:cs typeface="Tahoma"/>
              </a:rPr>
              <a:t>Inclination </a:t>
            </a:r>
            <a:r>
              <a:rPr dirty="0" sz="1800" b="1">
                <a:solidFill>
                  <a:srgbClr val="00FFFF"/>
                </a:solidFill>
                <a:latin typeface="Tahoma"/>
                <a:cs typeface="Tahoma"/>
              </a:rPr>
              <a:t>of </a:t>
            </a:r>
            <a:r>
              <a:rPr dirty="0" sz="1800" spc="-5" b="1">
                <a:solidFill>
                  <a:srgbClr val="00FFFF"/>
                </a:solidFill>
                <a:latin typeface="Tahoma"/>
                <a:cs typeface="Tahoma"/>
              </a:rPr>
              <a:t>it’s </a:t>
            </a:r>
            <a:r>
              <a:rPr dirty="0" sz="1800" spc="-25" b="1">
                <a:solidFill>
                  <a:srgbClr val="FFFF00"/>
                </a:solidFill>
                <a:latin typeface="Arial"/>
                <a:cs typeface="Arial"/>
              </a:rPr>
              <a:t>SURFACE </a:t>
            </a:r>
            <a:r>
              <a:rPr dirty="0" sz="1800" spc="-5" b="1">
                <a:solidFill>
                  <a:srgbClr val="00FFFF"/>
                </a:solidFill>
                <a:latin typeface="Tahoma"/>
                <a:cs typeface="Tahoma"/>
              </a:rPr>
              <a:t>with one of </a:t>
            </a:r>
            <a:r>
              <a:rPr dirty="0" sz="1800" b="1">
                <a:solidFill>
                  <a:srgbClr val="00FFFF"/>
                </a:solidFill>
                <a:latin typeface="Tahoma"/>
                <a:cs typeface="Tahoma"/>
              </a:rPr>
              <a:t>the </a:t>
            </a:r>
            <a:r>
              <a:rPr dirty="0" sz="1800" spc="-5" b="1">
                <a:solidFill>
                  <a:srgbClr val="00FFFF"/>
                </a:solidFill>
                <a:latin typeface="Tahoma"/>
                <a:cs typeface="Tahoma"/>
              </a:rPr>
              <a:t>reference planes will </a:t>
            </a:r>
            <a:r>
              <a:rPr dirty="0" sz="1800" b="1">
                <a:solidFill>
                  <a:srgbClr val="00FFFF"/>
                </a:solidFill>
                <a:latin typeface="Tahoma"/>
                <a:cs typeface="Tahoma"/>
              </a:rPr>
              <a:t>be</a:t>
            </a:r>
            <a:r>
              <a:rPr dirty="0" sz="1800" spc="120" b="1">
                <a:solidFill>
                  <a:srgbClr val="00FFFF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00FFFF"/>
                </a:solidFill>
                <a:latin typeface="Tahoma"/>
                <a:cs typeface="Tahoma"/>
              </a:rPr>
              <a:t>given</a:t>
            </a:r>
            <a:r>
              <a:rPr dirty="0" sz="2400" spc="-5" b="1">
                <a:solidFill>
                  <a:srgbClr val="00FFFF"/>
                </a:solidFill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  <a:p>
            <a:pPr marL="277495" indent="-26543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Font typeface="Times New Roman"/>
              <a:buAutoNum type="arabicPeriod"/>
              <a:tabLst>
                <a:tab pos="278130" algn="l"/>
              </a:tabLst>
            </a:pPr>
            <a:r>
              <a:rPr dirty="0" sz="2000" spc="-5">
                <a:solidFill>
                  <a:srgbClr val="FFFF00"/>
                </a:solidFill>
                <a:latin typeface="Tahoma"/>
                <a:cs typeface="Tahoma"/>
              </a:rPr>
              <a:t>Inclination </a:t>
            </a:r>
            <a:r>
              <a:rPr dirty="0" sz="2000">
                <a:solidFill>
                  <a:srgbClr val="FFFF00"/>
                </a:solidFill>
                <a:latin typeface="Tahoma"/>
                <a:cs typeface="Tahoma"/>
              </a:rPr>
              <a:t>of one of </a:t>
            </a:r>
            <a:r>
              <a:rPr dirty="0" sz="2000" spc="-15">
                <a:solidFill>
                  <a:srgbClr val="FFFF00"/>
                </a:solidFill>
                <a:latin typeface="Tahoma"/>
                <a:cs typeface="Tahoma"/>
              </a:rPr>
              <a:t>it’s </a:t>
            </a:r>
            <a:r>
              <a:rPr dirty="0" sz="2000" spc="-5">
                <a:solidFill>
                  <a:srgbClr val="00FFFF"/>
                </a:solidFill>
                <a:latin typeface="Tahoma"/>
                <a:cs typeface="Tahoma"/>
              </a:rPr>
              <a:t>EDGES </a:t>
            </a:r>
            <a:r>
              <a:rPr dirty="0" sz="2000" spc="-5">
                <a:solidFill>
                  <a:srgbClr val="FFFF00"/>
                </a:solidFill>
                <a:latin typeface="Tahoma"/>
                <a:cs typeface="Tahoma"/>
              </a:rPr>
              <a:t>with </a:t>
            </a:r>
            <a:r>
              <a:rPr dirty="0" sz="2000">
                <a:solidFill>
                  <a:srgbClr val="00FFFF"/>
                </a:solidFill>
                <a:latin typeface="Tahoma"/>
                <a:cs typeface="Tahoma"/>
              </a:rPr>
              <a:t>other </a:t>
            </a:r>
            <a:r>
              <a:rPr dirty="0" sz="2000" spc="-10">
                <a:solidFill>
                  <a:srgbClr val="FFFF00"/>
                </a:solidFill>
                <a:latin typeface="Tahoma"/>
                <a:cs typeface="Tahoma"/>
              </a:rPr>
              <a:t>reference </a:t>
            </a:r>
            <a:r>
              <a:rPr dirty="0" sz="2000" spc="-5">
                <a:solidFill>
                  <a:srgbClr val="FFFF00"/>
                </a:solidFill>
                <a:latin typeface="Tahoma"/>
                <a:cs typeface="Tahoma"/>
              </a:rPr>
              <a:t>plane will </a:t>
            </a:r>
            <a:r>
              <a:rPr dirty="0" sz="2000">
                <a:solidFill>
                  <a:srgbClr val="FFFF00"/>
                </a:solidFill>
                <a:latin typeface="Tahoma"/>
                <a:cs typeface="Tahoma"/>
              </a:rPr>
              <a:t>be</a:t>
            </a:r>
            <a:r>
              <a:rPr dirty="0" sz="2000" spc="135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000" spc="-10">
                <a:solidFill>
                  <a:srgbClr val="FFFF00"/>
                </a:solidFill>
                <a:latin typeface="Tahoma"/>
                <a:cs typeface="Tahoma"/>
              </a:rPr>
              <a:t>given</a:t>
            </a:r>
            <a:endParaRPr sz="2000">
              <a:latin typeface="Tahoma"/>
              <a:cs typeface="Tahoma"/>
            </a:endParaRPr>
          </a:p>
          <a:p>
            <a:pPr marL="391795">
              <a:lnSpc>
                <a:spcPct val="100000"/>
              </a:lnSpc>
              <a:spcBef>
                <a:spcPts val="480"/>
              </a:spcBef>
            </a:pPr>
            <a:r>
              <a:rPr dirty="0" sz="2000">
                <a:solidFill>
                  <a:srgbClr val="00FF99"/>
                </a:solidFill>
                <a:latin typeface="Arial"/>
                <a:cs typeface="Arial"/>
              </a:rPr>
              <a:t>(Hence this will be a case of an object inclined to both reference</a:t>
            </a:r>
            <a:r>
              <a:rPr dirty="0" sz="2000" spc="-225">
                <a:solidFill>
                  <a:srgbClr val="00FF99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00FF99"/>
                </a:solidFill>
                <a:latin typeface="Arial"/>
                <a:cs typeface="Arial"/>
              </a:rPr>
              <a:t>Planes.)</a:t>
            </a:r>
            <a:endParaRPr sz="2000">
              <a:latin typeface="Arial"/>
              <a:cs typeface="Arial"/>
            </a:endParaRPr>
          </a:p>
          <a:p>
            <a:pPr algn="ctr" marR="2160270">
              <a:lnSpc>
                <a:spcPct val="100000"/>
              </a:lnSpc>
              <a:spcBef>
                <a:spcPts val="1510"/>
              </a:spcBef>
            </a:pPr>
            <a:r>
              <a:rPr dirty="0" sz="1600" spc="-5" b="1">
                <a:solidFill>
                  <a:srgbClr val="0000FF"/>
                </a:solidFill>
                <a:latin typeface="Arial"/>
                <a:cs typeface="Arial"/>
              </a:rPr>
              <a:t>Study </a:t>
            </a:r>
            <a:r>
              <a:rPr dirty="0" sz="1600" spc="-10" b="1">
                <a:solidFill>
                  <a:srgbClr val="0000FF"/>
                </a:solidFill>
                <a:latin typeface="Arial"/>
                <a:cs typeface="Arial"/>
              </a:rPr>
              <a:t>the </a:t>
            </a:r>
            <a:r>
              <a:rPr dirty="0" sz="1600" spc="-5" b="1">
                <a:solidFill>
                  <a:srgbClr val="0000FF"/>
                </a:solidFill>
                <a:latin typeface="Arial"/>
                <a:cs typeface="Arial"/>
              </a:rPr>
              <a:t>illustration</a:t>
            </a:r>
            <a:r>
              <a:rPr dirty="0" sz="1600" spc="7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00FF"/>
                </a:solidFill>
                <a:latin typeface="Arial"/>
                <a:cs typeface="Arial"/>
              </a:rPr>
              <a:t>showing</a:t>
            </a:r>
            <a:endParaRPr sz="1600">
              <a:latin typeface="Arial"/>
              <a:cs typeface="Arial"/>
            </a:endParaRPr>
          </a:p>
          <a:p>
            <a:pPr algn="ctr" marR="2106930">
              <a:lnSpc>
                <a:spcPct val="100000"/>
              </a:lnSpc>
            </a:pPr>
            <a:r>
              <a:rPr dirty="0" sz="1600" spc="-5" b="1">
                <a:solidFill>
                  <a:srgbClr val="0000FF"/>
                </a:solidFill>
                <a:latin typeface="Arial"/>
                <a:cs typeface="Arial"/>
              </a:rPr>
              <a:t>surface &amp; side inclination </a:t>
            </a:r>
            <a:r>
              <a:rPr dirty="0" sz="1600" spc="-15" b="1">
                <a:solidFill>
                  <a:srgbClr val="0000FF"/>
                </a:solidFill>
                <a:latin typeface="Arial"/>
                <a:cs typeface="Arial"/>
              </a:rPr>
              <a:t>given </a:t>
            </a:r>
            <a:r>
              <a:rPr dirty="0" sz="1600" spc="-5" b="1">
                <a:solidFill>
                  <a:srgbClr val="0000FF"/>
                </a:solidFill>
                <a:latin typeface="Arial"/>
                <a:cs typeface="Arial"/>
              </a:rPr>
              <a:t>on next</a:t>
            </a:r>
            <a:r>
              <a:rPr dirty="0" sz="1600" spc="14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0000FF"/>
                </a:solidFill>
                <a:latin typeface="Arial"/>
                <a:cs typeface="Arial"/>
              </a:rPr>
              <a:t>page.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8010525" y="39687"/>
            <a:ext cx="1109980" cy="195580"/>
            <a:chOff x="8010525" y="39687"/>
            <a:chExt cx="1109980" cy="195580"/>
          </a:xfrm>
        </p:grpSpPr>
        <p:sp>
          <p:nvSpPr>
            <p:cNvPr id="28" name="object 28"/>
            <p:cNvSpPr/>
            <p:nvPr/>
          </p:nvSpPr>
          <p:spPr>
            <a:xfrm>
              <a:off x="8016875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8056753" y="77469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80168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91313" y="22796"/>
                  </a:moveTo>
                  <a:lnTo>
                    <a:pt x="116967" y="48450"/>
                  </a:lnTo>
                  <a:lnTo>
                    <a:pt x="116967" y="31432"/>
                  </a:lnTo>
                  <a:lnTo>
                    <a:pt x="134111" y="31432"/>
                  </a:lnTo>
                  <a:lnTo>
                    <a:pt x="134111" y="65595"/>
                  </a:lnTo>
                  <a:lnTo>
                    <a:pt x="159766" y="91249"/>
                  </a:lnTo>
                  <a:lnTo>
                    <a:pt x="142621" y="91249"/>
                  </a:lnTo>
                  <a:lnTo>
                    <a:pt x="142621" y="159702"/>
                  </a:lnTo>
                  <a:lnTo>
                    <a:pt x="39877" y="159702"/>
                  </a:lnTo>
                  <a:lnTo>
                    <a:pt x="39877" y="91249"/>
                  </a:lnTo>
                  <a:lnTo>
                    <a:pt x="22859" y="91249"/>
                  </a:lnTo>
                  <a:lnTo>
                    <a:pt x="91313" y="22796"/>
                  </a:lnTo>
                  <a:close/>
                </a:path>
                <a:path w="182879" h="182879">
                  <a:moveTo>
                    <a:pt x="116967" y="48450"/>
                  </a:moveTo>
                  <a:lnTo>
                    <a:pt x="134111" y="65595"/>
                  </a:lnTo>
                </a:path>
                <a:path w="182879" h="182879">
                  <a:moveTo>
                    <a:pt x="142621" y="91249"/>
                  </a:moveTo>
                  <a:lnTo>
                    <a:pt x="39877" y="91249"/>
                  </a:lnTo>
                </a:path>
                <a:path w="182879" h="182879">
                  <a:moveTo>
                    <a:pt x="82676" y="159702"/>
                  </a:moveTo>
                  <a:lnTo>
                    <a:pt x="82676" y="125539"/>
                  </a:lnTo>
                  <a:lnTo>
                    <a:pt x="99822" y="125539"/>
                  </a:lnTo>
                  <a:lnTo>
                    <a:pt x="99822" y="159702"/>
                  </a:lnTo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8382000" y="461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8382000" y="46037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23622" y="91249"/>
                  </a:moveTo>
                  <a:lnTo>
                    <a:pt x="160527" y="22796"/>
                  </a:lnTo>
                  <a:lnTo>
                    <a:pt x="160527" y="159702"/>
                  </a:lnTo>
                  <a:lnTo>
                    <a:pt x="23622" y="91249"/>
                  </a:lnTo>
                  <a:close/>
                </a:path>
                <a:path w="184150" h="182879">
                  <a:moveTo>
                    <a:pt x="0" y="182562"/>
                  </a:moveTo>
                  <a:lnTo>
                    <a:pt x="184150" y="182562"/>
                  </a:lnTo>
                  <a:lnTo>
                    <a:pt x="184150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8566150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8566150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59766" y="91249"/>
                  </a:moveTo>
                  <a:lnTo>
                    <a:pt x="22859" y="159702"/>
                  </a:lnTo>
                  <a:lnTo>
                    <a:pt x="22859" y="22796"/>
                  </a:lnTo>
                  <a:lnTo>
                    <a:pt x="159766" y="91249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8199501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8199501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57023" y="91249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57023" y="91249"/>
                  </a:lnTo>
                  <a:close/>
                </a:path>
                <a:path w="182879" h="182879">
                  <a:moveTo>
                    <a:pt x="39877" y="22796"/>
                  </a:moveTo>
                  <a:lnTo>
                    <a:pt x="39877" y="159702"/>
                  </a:lnTo>
                  <a:lnTo>
                    <a:pt x="22732" y="159702"/>
                  </a:lnTo>
                  <a:lnTo>
                    <a:pt x="22732" y="22796"/>
                  </a:lnTo>
                  <a:lnTo>
                    <a:pt x="39877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8748776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8748776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25475" y="91249"/>
                  </a:moveTo>
                  <a:lnTo>
                    <a:pt x="22732" y="159702"/>
                  </a:lnTo>
                  <a:lnTo>
                    <a:pt x="22732" y="22796"/>
                  </a:lnTo>
                  <a:lnTo>
                    <a:pt x="125475" y="91249"/>
                  </a:lnTo>
                  <a:close/>
                </a:path>
                <a:path w="182879" h="182879">
                  <a:moveTo>
                    <a:pt x="142621" y="22796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142621" y="159702"/>
                  </a:lnTo>
                  <a:lnTo>
                    <a:pt x="142621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562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56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6299834" y="5565775"/>
            <a:ext cx="1936114" cy="1080770"/>
            <a:chOff x="6299834" y="5565775"/>
            <a:chExt cx="1936114" cy="1080770"/>
          </a:xfrm>
        </p:grpSpPr>
        <p:sp>
          <p:nvSpPr>
            <p:cNvPr id="4" name="object 4"/>
            <p:cNvSpPr/>
            <p:nvPr/>
          </p:nvSpPr>
          <p:spPr>
            <a:xfrm>
              <a:off x="6306184" y="5572125"/>
              <a:ext cx="1923414" cy="1068070"/>
            </a:xfrm>
            <a:custGeom>
              <a:avLst/>
              <a:gdLst/>
              <a:ahLst/>
              <a:cxnLst/>
              <a:rect l="l" t="t" r="r" b="b"/>
              <a:pathLst>
                <a:path w="1923415" h="1068070">
                  <a:moveTo>
                    <a:pt x="0" y="1067879"/>
                  </a:moveTo>
                  <a:lnTo>
                    <a:pt x="1923414" y="1067879"/>
                  </a:lnTo>
                  <a:lnTo>
                    <a:pt x="1923414" y="0"/>
                  </a:lnTo>
                  <a:lnTo>
                    <a:pt x="0" y="0"/>
                  </a:lnTo>
                  <a:lnTo>
                    <a:pt x="0" y="1067879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900671" y="5724563"/>
              <a:ext cx="868044" cy="825500"/>
            </a:xfrm>
            <a:custGeom>
              <a:avLst/>
              <a:gdLst/>
              <a:ahLst/>
              <a:cxnLst/>
              <a:rect l="l" t="t" r="r" b="b"/>
              <a:pathLst>
                <a:path w="868045" h="825500">
                  <a:moveTo>
                    <a:pt x="593344" y="0"/>
                  </a:moveTo>
                  <a:lnTo>
                    <a:pt x="0" y="498170"/>
                  </a:lnTo>
                  <a:lnTo>
                    <a:pt x="274700" y="825296"/>
                  </a:lnTo>
                  <a:lnTo>
                    <a:pt x="868045" y="327126"/>
                  </a:lnTo>
                  <a:lnTo>
                    <a:pt x="593344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900671" y="5724563"/>
              <a:ext cx="868044" cy="825500"/>
            </a:xfrm>
            <a:custGeom>
              <a:avLst/>
              <a:gdLst/>
              <a:ahLst/>
              <a:cxnLst/>
              <a:rect l="l" t="t" r="r" b="b"/>
              <a:pathLst>
                <a:path w="868045" h="825500">
                  <a:moveTo>
                    <a:pt x="0" y="498170"/>
                  </a:moveTo>
                  <a:lnTo>
                    <a:pt x="593344" y="0"/>
                  </a:lnTo>
                  <a:lnTo>
                    <a:pt x="868045" y="327126"/>
                  </a:lnTo>
                  <a:lnTo>
                    <a:pt x="274700" y="825296"/>
                  </a:lnTo>
                  <a:lnTo>
                    <a:pt x="0" y="49817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6304279" y="6478320"/>
            <a:ext cx="2197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Times New Roman"/>
                <a:cs typeface="Times New Roman"/>
              </a:rPr>
              <a:t>HP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299834" y="4615408"/>
            <a:ext cx="1936114" cy="2048510"/>
            <a:chOff x="6299834" y="4615408"/>
            <a:chExt cx="1936114" cy="2048510"/>
          </a:xfrm>
        </p:grpSpPr>
        <p:sp>
          <p:nvSpPr>
            <p:cNvPr id="9" name="object 9"/>
            <p:cNvSpPr/>
            <p:nvPr/>
          </p:nvSpPr>
          <p:spPr>
            <a:xfrm>
              <a:off x="6782053" y="6263284"/>
              <a:ext cx="136144" cy="7948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028179" y="6580695"/>
              <a:ext cx="174751" cy="8294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7763763" y="5982766"/>
              <a:ext cx="132079" cy="7447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7473060" y="5601779"/>
              <a:ext cx="143383" cy="10939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6306184" y="4621758"/>
              <a:ext cx="1923414" cy="995680"/>
            </a:xfrm>
            <a:custGeom>
              <a:avLst/>
              <a:gdLst/>
              <a:ahLst/>
              <a:cxnLst/>
              <a:rect l="l" t="t" r="r" b="b"/>
              <a:pathLst>
                <a:path w="1923415" h="995679">
                  <a:moveTo>
                    <a:pt x="1923414" y="0"/>
                  </a:moveTo>
                  <a:lnTo>
                    <a:pt x="0" y="0"/>
                  </a:lnTo>
                  <a:lnTo>
                    <a:pt x="0" y="995095"/>
                  </a:lnTo>
                  <a:lnTo>
                    <a:pt x="1923414" y="995095"/>
                  </a:lnTo>
                  <a:lnTo>
                    <a:pt x="1923414" y="0"/>
                  </a:lnTo>
                  <a:close/>
                </a:path>
              </a:pathLst>
            </a:custGeom>
            <a:solidFill>
              <a:srgbClr val="CCE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6306184" y="4621758"/>
              <a:ext cx="1923414" cy="995680"/>
            </a:xfrm>
            <a:custGeom>
              <a:avLst/>
              <a:gdLst/>
              <a:ahLst/>
              <a:cxnLst/>
              <a:rect l="l" t="t" r="r" b="b"/>
              <a:pathLst>
                <a:path w="1923415" h="995679">
                  <a:moveTo>
                    <a:pt x="0" y="995095"/>
                  </a:moveTo>
                  <a:lnTo>
                    <a:pt x="1923414" y="995095"/>
                  </a:lnTo>
                  <a:lnTo>
                    <a:pt x="1923414" y="0"/>
                  </a:lnTo>
                  <a:lnTo>
                    <a:pt x="0" y="0"/>
                  </a:lnTo>
                  <a:lnTo>
                    <a:pt x="0" y="99509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6876160" y="4746116"/>
              <a:ext cx="886460" cy="1791335"/>
            </a:xfrm>
            <a:custGeom>
              <a:avLst/>
              <a:gdLst/>
              <a:ahLst/>
              <a:cxnLst/>
              <a:rect l="l" t="t" r="r" b="b"/>
              <a:pathLst>
                <a:path w="886459" h="1791334">
                  <a:moveTo>
                    <a:pt x="0" y="1525841"/>
                  </a:moveTo>
                  <a:lnTo>
                    <a:pt x="0" y="66420"/>
                  </a:lnTo>
                </a:path>
                <a:path w="886459" h="1791334">
                  <a:moveTo>
                    <a:pt x="614299" y="995121"/>
                  </a:moveTo>
                  <a:lnTo>
                    <a:pt x="614299" y="0"/>
                  </a:lnTo>
                </a:path>
                <a:path w="886459" h="1791334">
                  <a:moveTo>
                    <a:pt x="885952" y="1326832"/>
                  </a:moveTo>
                  <a:lnTo>
                    <a:pt x="885952" y="0"/>
                  </a:lnTo>
                </a:path>
                <a:path w="886459" h="1791334">
                  <a:moveTo>
                    <a:pt x="284861" y="1791207"/>
                  </a:moveTo>
                  <a:lnTo>
                    <a:pt x="284861" y="66420"/>
                  </a:lnTo>
                </a:path>
              </a:pathLst>
            </a:custGeom>
            <a:ln w="12700">
              <a:solidFill>
                <a:srgbClr val="FFCC6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6304279" y="4601336"/>
            <a:ext cx="2197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Times New Roman"/>
                <a:cs typeface="Times New Roman"/>
              </a:rPr>
              <a:t>VP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405123" y="4682337"/>
            <a:ext cx="1935480" cy="896619"/>
            <a:chOff x="3405123" y="4682337"/>
            <a:chExt cx="1935480" cy="896619"/>
          </a:xfrm>
        </p:grpSpPr>
        <p:sp>
          <p:nvSpPr>
            <p:cNvPr id="18" name="object 18"/>
            <p:cNvSpPr/>
            <p:nvPr/>
          </p:nvSpPr>
          <p:spPr>
            <a:xfrm>
              <a:off x="3411473" y="4688687"/>
              <a:ext cx="1922780" cy="883919"/>
            </a:xfrm>
            <a:custGeom>
              <a:avLst/>
              <a:gdLst/>
              <a:ahLst/>
              <a:cxnLst/>
              <a:rect l="l" t="t" r="r" b="b"/>
              <a:pathLst>
                <a:path w="1922779" h="883920">
                  <a:moveTo>
                    <a:pt x="1922526" y="0"/>
                  </a:moveTo>
                  <a:lnTo>
                    <a:pt x="0" y="0"/>
                  </a:lnTo>
                  <a:lnTo>
                    <a:pt x="0" y="883437"/>
                  </a:lnTo>
                  <a:lnTo>
                    <a:pt x="1922526" y="883437"/>
                  </a:lnTo>
                  <a:lnTo>
                    <a:pt x="1922526" y="0"/>
                  </a:lnTo>
                  <a:close/>
                </a:path>
              </a:pathLst>
            </a:custGeom>
            <a:solidFill>
              <a:srgbClr val="CCE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3411473" y="4688687"/>
              <a:ext cx="1922780" cy="883919"/>
            </a:xfrm>
            <a:custGeom>
              <a:avLst/>
              <a:gdLst/>
              <a:ahLst/>
              <a:cxnLst/>
              <a:rect l="l" t="t" r="r" b="b"/>
              <a:pathLst>
                <a:path w="1922779" h="883920">
                  <a:moveTo>
                    <a:pt x="0" y="883437"/>
                  </a:moveTo>
                  <a:lnTo>
                    <a:pt x="1922526" y="883437"/>
                  </a:lnTo>
                  <a:lnTo>
                    <a:pt x="1922526" y="0"/>
                  </a:lnTo>
                  <a:lnTo>
                    <a:pt x="0" y="0"/>
                  </a:lnTo>
                  <a:lnTo>
                    <a:pt x="0" y="88343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3625087" y="5332856"/>
              <a:ext cx="1495425" cy="0"/>
            </a:xfrm>
            <a:custGeom>
              <a:avLst/>
              <a:gdLst/>
              <a:ahLst/>
              <a:cxnLst/>
              <a:rect l="l" t="t" r="r" b="b"/>
              <a:pathLst>
                <a:path w="1495425" h="0">
                  <a:moveTo>
                    <a:pt x="0" y="0"/>
                  </a:moveTo>
                  <a:lnTo>
                    <a:pt x="1495298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3981195" y="4920614"/>
              <a:ext cx="783590" cy="412750"/>
            </a:xfrm>
            <a:custGeom>
              <a:avLst/>
              <a:gdLst/>
              <a:ahLst/>
              <a:cxnLst/>
              <a:rect l="l" t="t" r="r" b="b"/>
              <a:pathLst>
                <a:path w="783589" h="412750">
                  <a:moveTo>
                    <a:pt x="0" y="412242"/>
                  </a:moveTo>
                  <a:lnTo>
                    <a:pt x="783208" y="0"/>
                  </a:lnTo>
                </a:path>
              </a:pathLst>
            </a:custGeom>
            <a:ln w="28575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3400171" y="4677536"/>
            <a:ext cx="2197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Times New Roman"/>
                <a:cs typeface="Times New Roman"/>
              </a:rPr>
              <a:t>VP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503732" y="4686833"/>
            <a:ext cx="4371340" cy="902335"/>
            <a:chOff x="503732" y="4686833"/>
            <a:chExt cx="4371340" cy="902335"/>
          </a:xfrm>
        </p:grpSpPr>
        <p:sp>
          <p:nvSpPr>
            <p:cNvPr id="24" name="object 24"/>
            <p:cNvSpPr/>
            <p:nvPr/>
          </p:nvSpPr>
          <p:spPr>
            <a:xfrm>
              <a:off x="3874389" y="5357748"/>
              <a:ext cx="75565" cy="130810"/>
            </a:xfrm>
            <a:custGeom>
              <a:avLst/>
              <a:gdLst/>
              <a:ahLst/>
              <a:cxnLst/>
              <a:rect l="l" t="t" r="r" b="b"/>
              <a:pathLst>
                <a:path w="75564" h="130810">
                  <a:moveTo>
                    <a:pt x="42735" y="62864"/>
                  </a:moveTo>
                  <a:lnTo>
                    <a:pt x="22098" y="62864"/>
                  </a:lnTo>
                  <a:lnTo>
                    <a:pt x="25273" y="63881"/>
                  </a:lnTo>
                  <a:lnTo>
                    <a:pt x="28448" y="65023"/>
                  </a:lnTo>
                  <a:lnTo>
                    <a:pt x="31750" y="68453"/>
                  </a:lnTo>
                  <a:lnTo>
                    <a:pt x="35306" y="74167"/>
                  </a:lnTo>
                  <a:lnTo>
                    <a:pt x="36575" y="76453"/>
                  </a:lnTo>
                  <a:lnTo>
                    <a:pt x="31222" y="83339"/>
                  </a:lnTo>
                  <a:lnTo>
                    <a:pt x="26797" y="89344"/>
                  </a:lnTo>
                  <a:lnTo>
                    <a:pt x="23324" y="94491"/>
                  </a:lnTo>
                  <a:lnTo>
                    <a:pt x="20827" y="98806"/>
                  </a:lnTo>
                  <a:lnTo>
                    <a:pt x="18034" y="104012"/>
                  </a:lnTo>
                  <a:lnTo>
                    <a:pt x="16637" y="108457"/>
                  </a:lnTo>
                  <a:lnTo>
                    <a:pt x="16637" y="115315"/>
                  </a:lnTo>
                  <a:lnTo>
                    <a:pt x="34036" y="130682"/>
                  </a:lnTo>
                  <a:lnTo>
                    <a:pt x="38100" y="130047"/>
                  </a:lnTo>
                  <a:lnTo>
                    <a:pt x="44703" y="126110"/>
                  </a:lnTo>
                  <a:lnTo>
                    <a:pt x="46862" y="124078"/>
                  </a:lnTo>
                  <a:lnTo>
                    <a:pt x="48513" y="121538"/>
                  </a:lnTo>
                  <a:lnTo>
                    <a:pt x="49657" y="119887"/>
                  </a:lnTo>
                  <a:lnTo>
                    <a:pt x="50338" y="118363"/>
                  </a:lnTo>
                  <a:lnTo>
                    <a:pt x="38481" y="118363"/>
                  </a:lnTo>
                  <a:lnTo>
                    <a:pt x="32385" y="116585"/>
                  </a:lnTo>
                  <a:lnTo>
                    <a:pt x="29972" y="114553"/>
                  </a:lnTo>
                  <a:lnTo>
                    <a:pt x="28066" y="111506"/>
                  </a:lnTo>
                  <a:lnTo>
                    <a:pt x="26670" y="109092"/>
                  </a:lnTo>
                  <a:lnTo>
                    <a:pt x="26125" y="106806"/>
                  </a:lnTo>
                  <a:lnTo>
                    <a:pt x="26239" y="102615"/>
                  </a:lnTo>
                  <a:lnTo>
                    <a:pt x="38988" y="80390"/>
                  </a:lnTo>
                  <a:lnTo>
                    <a:pt x="53395" y="80390"/>
                  </a:lnTo>
                  <a:lnTo>
                    <a:pt x="46355" y="68706"/>
                  </a:lnTo>
                  <a:lnTo>
                    <a:pt x="42925" y="63118"/>
                  </a:lnTo>
                  <a:lnTo>
                    <a:pt x="42735" y="62864"/>
                  </a:lnTo>
                  <a:close/>
                </a:path>
                <a:path w="75564" h="130810">
                  <a:moveTo>
                    <a:pt x="53395" y="80390"/>
                  </a:moveTo>
                  <a:lnTo>
                    <a:pt x="38988" y="80390"/>
                  </a:lnTo>
                  <a:lnTo>
                    <a:pt x="52450" y="102615"/>
                  </a:lnTo>
                  <a:lnTo>
                    <a:pt x="49784" y="109981"/>
                  </a:lnTo>
                  <a:lnTo>
                    <a:pt x="46736" y="114681"/>
                  </a:lnTo>
                  <a:lnTo>
                    <a:pt x="43561" y="116712"/>
                  </a:lnTo>
                  <a:lnTo>
                    <a:pt x="41148" y="118109"/>
                  </a:lnTo>
                  <a:lnTo>
                    <a:pt x="38481" y="118363"/>
                  </a:lnTo>
                  <a:lnTo>
                    <a:pt x="50338" y="118363"/>
                  </a:lnTo>
                  <a:lnTo>
                    <a:pt x="51815" y="115062"/>
                  </a:lnTo>
                  <a:lnTo>
                    <a:pt x="54990" y="106806"/>
                  </a:lnTo>
                  <a:lnTo>
                    <a:pt x="73099" y="106806"/>
                  </a:lnTo>
                  <a:lnTo>
                    <a:pt x="74549" y="103631"/>
                  </a:lnTo>
                  <a:lnTo>
                    <a:pt x="74841" y="100584"/>
                  </a:lnTo>
                  <a:lnTo>
                    <a:pt x="68072" y="100584"/>
                  </a:lnTo>
                  <a:lnTo>
                    <a:pt x="66548" y="100329"/>
                  </a:lnTo>
                  <a:lnTo>
                    <a:pt x="65786" y="99694"/>
                  </a:lnTo>
                  <a:lnTo>
                    <a:pt x="63753" y="97409"/>
                  </a:lnTo>
                  <a:lnTo>
                    <a:pt x="61595" y="94106"/>
                  </a:lnTo>
                  <a:lnTo>
                    <a:pt x="57298" y="86867"/>
                  </a:lnTo>
                  <a:lnTo>
                    <a:pt x="53395" y="80390"/>
                  </a:lnTo>
                  <a:close/>
                </a:path>
                <a:path w="75564" h="130810">
                  <a:moveTo>
                    <a:pt x="73099" y="106806"/>
                  </a:moveTo>
                  <a:lnTo>
                    <a:pt x="54990" y="106806"/>
                  </a:lnTo>
                  <a:lnTo>
                    <a:pt x="57150" y="110235"/>
                  </a:lnTo>
                  <a:lnTo>
                    <a:pt x="59182" y="112267"/>
                  </a:lnTo>
                  <a:lnTo>
                    <a:pt x="61340" y="113029"/>
                  </a:lnTo>
                  <a:lnTo>
                    <a:pt x="63373" y="113664"/>
                  </a:lnTo>
                  <a:lnTo>
                    <a:pt x="65532" y="113410"/>
                  </a:lnTo>
                  <a:lnTo>
                    <a:pt x="71882" y="109473"/>
                  </a:lnTo>
                  <a:lnTo>
                    <a:pt x="73099" y="106806"/>
                  </a:lnTo>
                  <a:close/>
                </a:path>
                <a:path w="75564" h="130810">
                  <a:moveTo>
                    <a:pt x="73278" y="90804"/>
                  </a:moveTo>
                  <a:lnTo>
                    <a:pt x="68072" y="100584"/>
                  </a:lnTo>
                  <a:lnTo>
                    <a:pt x="74841" y="100584"/>
                  </a:lnTo>
                  <a:lnTo>
                    <a:pt x="75437" y="94360"/>
                  </a:lnTo>
                  <a:lnTo>
                    <a:pt x="73278" y="90804"/>
                  </a:lnTo>
                  <a:close/>
                </a:path>
                <a:path w="75564" h="130810">
                  <a:moveTo>
                    <a:pt x="32385" y="55244"/>
                  </a:moveTo>
                  <a:lnTo>
                    <a:pt x="0" y="79882"/>
                  </a:lnTo>
                  <a:lnTo>
                    <a:pt x="126" y="84454"/>
                  </a:lnTo>
                  <a:lnTo>
                    <a:pt x="3428" y="89915"/>
                  </a:lnTo>
                  <a:lnTo>
                    <a:pt x="4825" y="91185"/>
                  </a:lnTo>
                  <a:lnTo>
                    <a:pt x="6603" y="91693"/>
                  </a:lnTo>
                  <a:lnTo>
                    <a:pt x="8255" y="92201"/>
                  </a:lnTo>
                  <a:lnTo>
                    <a:pt x="14380" y="86867"/>
                  </a:lnTo>
                  <a:lnTo>
                    <a:pt x="14732" y="85343"/>
                  </a:lnTo>
                  <a:lnTo>
                    <a:pt x="14350" y="83565"/>
                  </a:lnTo>
                  <a:lnTo>
                    <a:pt x="13081" y="81660"/>
                  </a:lnTo>
                  <a:lnTo>
                    <a:pt x="10795" y="77978"/>
                  </a:lnTo>
                  <a:lnTo>
                    <a:pt x="9651" y="76200"/>
                  </a:lnTo>
                  <a:lnTo>
                    <a:pt x="9398" y="74040"/>
                  </a:lnTo>
                  <a:lnTo>
                    <a:pt x="10922" y="69214"/>
                  </a:lnTo>
                  <a:lnTo>
                    <a:pt x="12573" y="67182"/>
                  </a:lnTo>
                  <a:lnTo>
                    <a:pt x="15239" y="65531"/>
                  </a:lnTo>
                  <a:lnTo>
                    <a:pt x="18796" y="63372"/>
                  </a:lnTo>
                  <a:lnTo>
                    <a:pt x="22098" y="62864"/>
                  </a:lnTo>
                  <a:lnTo>
                    <a:pt x="42735" y="62864"/>
                  </a:lnTo>
                  <a:lnTo>
                    <a:pt x="40259" y="59562"/>
                  </a:lnTo>
                  <a:lnTo>
                    <a:pt x="38353" y="58292"/>
                  </a:lnTo>
                  <a:lnTo>
                    <a:pt x="35433" y="56134"/>
                  </a:lnTo>
                  <a:lnTo>
                    <a:pt x="32385" y="55244"/>
                  </a:lnTo>
                  <a:close/>
                </a:path>
                <a:path w="75564" h="130810">
                  <a:moveTo>
                    <a:pt x="69231" y="13081"/>
                  </a:moveTo>
                  <a:lnTo>
                    <a:pt x="59436" y="13081"/>
                  </a:lnTo>
                  <a:lnTo>
                    <a:pt x="61213" y="13842"/>
                  </a:lnTo>
                  <a:lnTo>
                    <a:pt x="61975" y="14604"/>
                  </a:lnTo>
                  <a:lnTo>
                    <a:pt x="62939" y="16128"/>
                  </a:lnTo>
                  <a:lnTo>
                    <a:pt x="64135" y="18160"/>
                  </a:lnTo>
                  <a:lnTo>
                    <a:pt x="64770" y="20446"/>
                  </a:lnTo>
                  <a:lnTo>
                    <a:pt x="64643" y="22732"/>
                  </a:lnTo>
                  <a:lnTo>
                    <a:pt x="64388" y="25907"/>
                  </a:lnTo>
                  <a:lnTo>
                    <a:pt x="62991" y="30225"/>
                  </a:lnTo>
                  <a:lnTo>
                    <a:pt x="60198" y="35432"/>
                  </a:lnTo>
                  <a:lnTo>
                    <a:pt x="61975" y="38353"/>
                  </a:lnTo>
                  <a:lnTo>
                    <a:pt x="65659" y="33781"/>
                  </a:lnTo>
                  <a:lnTo>
                    <a:pt x="67945" y="29337"/>
                  </a:lnTo>
                  <a:lnTo>
                    <a:pt x="68707" y="25018"/>
                  </a:lnTo>
                  <a:lnTo>
                    <a:pt x="69976" y="18668"/>
                  </a:lnTo>
                  <a:lnTo>
                    <a:pt x="69231" y="13081"/>
                  </a:lnTo>
                  <a:close/>
                </a:path>
                <a:path w="75564" h="130810">
                  <a:moveTo>
                    <a:pt x="53594" y="0"/>
                  </a:moveTo>
                  <a:lnTo>
                    <a:pt x="50291" y="381"/>
                  </a:lnTo>
                  <a:lnTo>
                    <a:pt x="47498" y="2159"/>
                  </a:lnTo>
                  <a:lnTo>
                    <a:pt x="44958" y="3556"/>
                  </a:lnTo>
                  <a:lnTo>
                    <a:pt x="43307" y="5714"/>
                  </a:lnTo>
                  <a:lnTo>
                    <a:pt x="42545" y="8381"/>
                  </a:lnTo>
                  <a:lnTo>
                    <a:pt x="41910" y="10413"/>
                  </a:lnTo>
                  <a:lnTo>
                    <a:pt x="42290" y="12445"/>
                  </a:lnTo>
                  <a:lnTo>
                    <a:pt x="44703" y="16509"/>
                  </a:lnTo>
                  <a:lnTo>
                    <a:pt x="46355" y="17653"/>
                  </a:lnTo>
                  <a:lnTo>
                    <a:pt x="48513" y="18160"/>
                  </a:lnTo>
                  <a:lnTo>
                    <a:pt x="50546" y="18668"/>
                  </a:lnTo>
                  <a:lnTo>
                    <a:pt x="52450" y="18287"/>
                  </a:lnTo>
                  <a:lnTo>
                    <a:pt x="54101" y="17271"/>
                  </a:lnTo>
                  <a:lnTo>
                    <a:pt x="54863" y="16890"/>
                  </a:lnTo>
                  <a:lnTo>
                    <a:pt x="55737" y="16001"/>
                  </a:lnTo>
                  <a:lnTo>
                    <a:pt x="56514" y="15112"/>
                  </a:lnTo>
                  <a:lnTo>
                    <a:pt x="57150" y="14350"/>
                  </a:lnTo>
                  <a:lnTo>
                    <a:pt x="58038" y="13462"/>
                  </a:lnTo>
                  <a:lnTo>
                    <a:pt x="58674" y="13207"/>
                  </a:lnTo>
                  <a:lnTo>
                    <a:pt x="59436" y="13081"/>
                  </a:lnTo>
                  <a:lnTo>
                    <a:pt x="69231" y="13081"/>
                  </a:lnTo>
                  <a:lnTo>
                    <a:pt x="69214" y="12953"/>
                  </a:lnTo>
                  <a:lnTo>
                    <a:pt x="66166" y="8000"/>
                  </a:lnTo>
                  <a:lnTo>
                    <a:pt x="64008" y="4444"/>
                  </a:lnTo>
                  <a:lnTo>
                    <a:pt x="61087" y="2031"/>
                  </a:lnTo>
                  <a:lnTo>
                    <a:pt x="5359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4763305" y="4696078"/>
              <a:ext cx="111208" cy="24383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3886453" y="5457951"/>
              <a:ext cx="106045" cy="131445"/>
            </a:xfrm>
            <a:custGeom>
              <a:avLst/>
              <a:gdLst/>
              <a:ahLst/>
              <a:cxnLst/>
              <a:rect l="l" t="t" r="r" b="b"/>
              <a:pathLst>
                <a:path w="106045" h="131445">
                  <a:moveTo>
                    <a:pt x="26171" y="56261"/>
                  </a:moveTo>
                  <a:lnTo>
                    <a:pt x="8128" y="56261"/>
                  </a:lnTo>
                  <a:lnTo>
                    <a:pt x="10160" y="56515"/>
                  </a:lnTo>
                  <a:lnTo>
                    <a:pt x="11303" y="57277"/>
                  </a:lnTo>
                  <a:lnTo>
                    <a:pt x="57023" y="130924"/>
                  </a:lnTo>
                  <a:lnTo>
                    <a:pt x="62103" y="131165"/>
                  </a:lnTo>
                  <a:lnTo>
                    <a:pt x="88548" y="121920"/>
                  </a:lnTo>
                  <a:lnTo>
                    <a:pt x="71882" y="121920"/>
                  </a:lnTo>
                  <a:lnTo>
                    <a:pt x="68707" y="121666"/>
                  </a:lnTo>
                  <a:lnTo>
                    <a:pt x="65278" y="120904"/>
                  </a:lnTo>
                  <a:lnTo>
                    <a:pt x="44196" y="85979"/>
                  </a:lnTo>
                  <a:lnTo>
                    <a:pt x="45181" y="81915"/>
                  </a:lnTo>
                  <a:lnTo>
                    <a:pt x="41656" y="81915"/>
                  </a:lnTo>
                  <a:lnTo>
                    <a:pt x="26171" y="56261"/>
                  </a:lnTo>
                  <a:close/>
                </a:path>
                <a:path w="106045" h="131445">
                  <a:moveTo>
                    <a:pt x="88388" y="68326"/>
                  </a:moveTo>
                  <a:lnTo>
                    <a:pt x="62484" y="68326"/>
                  </a:lnTo>
                  <a:lnTo>
                    <a:pt x="68325" y="70231"/>
                  </a:lnTo>
                  <a:lnTo>
                    <a:pt x="74041" y="72263"/>
                  </a:lnTo>
                  <a:lnTo>
                    <a:pt x="79121" y="76962"/>
                  </a:lnTo>
                  <a:lnTo>
                    <a:pt x="88646" y="92583"/>
                  </a:lnTo>
                  <a:lnTo>
                    <a:pt x="90678" y="99822"/>
                  </a:lnTo>
                  <a:lnTo>
                    <a:pt x="89154" y="112268"/>
                  </a:lnTo>
                  <a:lnTo>
                    <a:pt x="71882" y="121920"/>
                  </a:lnTo>
                  <a:lnTo>
                    <a:pt x="88548" y="121920"/>
                  </a:lnTo>
                  <a:lnTo>
                    <a:pt x="89788" y="121158"/>
                  </a:lnTo>
                  <a:lnTo>
                    <a:pt x="94742" y="114427"/>
                  </a:lnTo>
                  <a:lnTo>
                    <a:pt x="97282" y="105410"/>
                  </a:lnTo>
                  <a:lnTo>
                    <a:pt x="98706" y="97599"/>
                  </a:lnTo>
                  <a:lnTo>
                    <a:pt x="98393" y="89789"/>
                  </a:lnTo>
                  <a:lnTo>
                    <a:pt x="96317" y="81978"/>
                  </a:lnTo>
                  <a:lnTo>
                    <a:pt x="92428" y="74128"/>
                  </a:lnTo>
                  <a:lnTo>
                    <a:pt x="88388" y="68326"/>
                  </a:lnTo>
                  <a:close/>
                </a:path>
                <a:path w="106045" h="131445">
                  <a:moveTo>
                    <a:pt x="65532" y="54864"/>
                  </a:moveTo>
                  <a:lnTo>
                    <a:pt x="41656" y="81915"/>
                  </a:lnTo>
                  <a:lnTo>
                    <a:pt x="45181" y="81915"/>
                  </a:lnTo>
                  <a:lnTo>
                    <a:pt x="46355" y="78867"/>
                  </a:lnTo>
                  <a:lnTo>
                    <a:pt x="62484" y="68326"/>
                  </a:lnTo>
                  <a:lnTo>
                    <a:pt x="88388" y="68326"/>
                  </a:lnTo>
                  <a:lnTo>
                    <a:pt x="88243" y="68117"/>
                  </a:lnTo>
                  <a:lnTo>
                    <a:pt x="83613" y="63293"/>
                  </a:lnTo>
                  <a:lnTo>
                    <a:pt x="78579" y="59684"/>
                  </a:lnTo>
                  <a:lnTo>
                    <a:pt x="73151" y="57277"/>
                  </a:lnTo>
                  <a:lnTo>
                    <a:pt x="65532" y="54864"/>
                  </a:lnTo>
                  <a:close/>
                </a:path>
                <a:path w="106045" h="131445">
                  <a:moveTo>
                    <a:pt x="16129" y="39624"/>
                  </a:moveTo>
                  <a:lnTo>
                    <a:pt x="13208" y="41402"/>
                  </a:lnTo>
                  <a:lnTo>
                    <a:pt x="0" y="59055"/>
                  </a:lnTo>
                  <a:lnTo>
                    <a:pt x="2286" y="60833"/>
                  </a:lnTo>
                  <a:lnTo>
                    <a:pt x="3683" y="59055"/>
                  </a:lnTo>
                  <a:lnTo>
                    <a:pt x="4953" y="57785"/>
                  </a:lnTo>
                  <a:lnTo>
                    <a:pt x="6096" y="57023"/>
                  </a:lnTo>
                  <a:lnTo>
                    <a:pt x="7112" y="56515"/>
                  </a:lnTo>
                  <a:lnTo>
                    <a:pt x="8128" y="56261"/>
                  </a:lnTo>
                  <a:lnTo>
                    <a:pt x="26171" y="56261"/>
                  </a:lnTo>
                  <a:lnTo>
                    <a:pt x="16129" y="39624"/>
                  </a:lnTo>
                  <a:close/>
                </a:path>
                <a:path w="106045" h="131445">
                  <a:moveTo>
                    <a:pt x="104921" y="13081"/>
                  </a:moveTo>
                  <a:lnTo>
                    <a:pt x="95123" y="13081"/>
                  </a:lnTo>
                  <a:lnTo>
                    <a:pt x="96012" y="13462"/>
                  </a:lnTo>
                  <a:lnTo>
                    <a:pt x="96900" y="13716"/>
                  </a:lnTo>
                  <a:lnTo>
                    <a:pt x="97790" y="14605"/>
                  </a:lnTo>
                  <a:lnTo>
                    <a:pt x="99871" y="18034"/>
                  </a:lnTo>
                  <a:lnTo>
                    <a:pt x="99984" y="18288"/>
                  </a:lnTo>
                  <a:lnTo>
                    <a:pt x="100584" y="20447"/>
                  </a:lnTo>
                  <a:lnTo>
                    <a:pt x="100457" y="22733"/>
                  </a:lnTo>
                  <a:lnTo>
                    <a:pt x="100203" y="25908"/>
                  </a:lnTo>
                  <a:lnTo>
                    <a:pt x="98679" y="30099"/>
                  </a:lnTo>
                  <a:lnTo>
                    <a:pt x="95885" y="35306"/>
                  </a:lnTo>
                  <a:lnTo>
                    <a:pt x="97662" y="38354"/>
                  </a:lnTo>
                  <a:lnTo>
                    <a:pt x="101346" y="33655"/>
                  </a:lnTo>
                  <a:lnTo>
                    <a:pt x="103632" y="29210"/>
                  </a:lnTo>
                  <a:lnTo>
                    <a:pt x="104521" y="25019"/>
                  </a:lnTo>
                  <a:lnTo>
                    <a:pt x="105791" y="18669"/>
                  </a:lnTo>
                  <a:lnTo>
                    <a:pt x="104921" y="13081"/>
                  </a:lnTo>
                  <a:close/>
                </a:path>
                <a:path w="106045" h="131445">
                  <a:moveTo>
                    <a:pt x="89281" y="0"/>
                  </a:moveTo>
                  <a:lnTo>
                    <a:pt x="78359" y="8382"/>
                  </a:lnTo>
                  <a:lnTo>
                    <a:pt x="77724" y="10287"/>
                  </a:lnTo>
                  <a:lnTo>
                    <a:pt x="78105" y="12319"/>
                  </a:lnTo>
                  <a:lnTo>
                    <a:pt x="80518" y="16383"/>
                  </a:lnTo>
                  <a:lnTo>
                    <a:pt x="82169" y="17653"/>
                  </a:lnTo>
                  <a:lnTo>
                    <a:pt x="84200" y="18034"/>
                  </a:lnTo>
                  <a:lnTo>
                    <a:pt x="86233" y="18542"/>
                  </a:lnTo>
                  <a:lnTo>
                    <a:pt x="88137" y="18288"/>
                  </a:lnTo>
                  <a:lnTo>
                    <a:pt x="89916" y="17272"/>
                  </a:lnTo>
                  <a:lnTo>
                    <a:pt x="90550" y="16764"/>
                  </a:lnTo>
                  <a:lnTo>
                    <a:pt x="91440" y="16129"/>
                  </a:lnTo>
                  <a:lnTo>
                    <a:pt x="92201" y="14986"/>
                  </a:lnTo>
                  <a:lnTo>
                    <a:pt x="92837" y="14224"/>
                  </a:lnTo>
                  <a:lnTo>
                    <a:pt x="93345" y="13716"/>
                  </a:lnTo>
                  <a:lnTo>
                    <a:pt x="93853" y="13462"/>
                  </a:lnTo>
                  <a:lnTo>
                    <a:pt x="94487" y="13081"/>
                  </a:lnTo>
                  <a:lnTo>
                    <a:pt x="104921" y="13081"/>
                  </a:lnTo>
                  <a:lnTo>
                    <a:pt x="104901" y="12954"/>
                  </a:lnTo>
                  <a:lnTo>
                    <a:pt x="101854" y="7874"/>
                  </a:lnTo>
                  <a:lnTo>
                    <a:pt x="99695" y="4318"/>
                  </a:lnTo>
                  <a:lnTo>
                    <a:pt x="96774" y="2032"/>
                  </a:lnTo>
                  <a:lnTo>
                    <a:pt x="8928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510082" y="4693183"/>
              <a:ext cx="1922145" cy="875030"/>
            </a:xfrm>
            <a:custGeom>
              <a:avLst/>
              <a:gdLst/>
              <a:ahLst/>
              <a:cxnLst/>
              <a:rect l="l" t="t" r="r" b="b"/>
              <a:pathLst>
                <a:path w="1922145" h="875029">
                  <a:moveTo>
                    <a:pt x="1922018" y="0"/>
                  </a:moveTo>
                  <a:lnTo>
                    <a:pt x="0" y="0"/>
                  </a:lnTo>
                  <a:lnTo>
                    <a:pt x="0" y="874496"/>
                  </a:lnTo>
                  <a:lnTo>
                    <a:pt x="1922018" y="874496"/>
                  </a:lnTo>
                  <a:lnTo>
                    <a:pt x="1922018" y="0"/>
                  </a:lnTo>
                  <a:close/>
                </a:path>
              </a:pathLst>
            </a:custGeom>
            <a:solidFill>
              <a:srgbClr val="CCE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510082" y="4693183"/>
              <a:ext cx="1922145" cy="875030"/>
            </a:xfrm>
            <a:custGeom>
              <a:avLst/>
              <a:gdLst/>
              <a:ahLst/>
              <a:cxnLst/>
              <a:rect l="l" t="t" r="r" b="b"/>
              <a:pathLst>
                <a:path w="1922145" h="875029">
                  <a:moveTo>
                    <a:pt x="0" y="874496"/>
                  </a:moveTo>
                  <a:lnTo>
                    <a:pt x="1922018" y="874496"/>
                  </a:lnTo>
                  <a:lnTo>
                    <a:pt x="1922018" y="0"/>
                  </a:lnTo>
                  <a:lnTo>
                    <a:pt x="0" y="0"/>
                  </a:lnTo>
                  <a:lnTo>
                    <a:pt x="0" y="874496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/>
          <p:cNvSpPr txBox="1"/>
          <p:nvPr/>
        </p:nvSpPr>
        <p:spPr>
          <a:xfrm>
            <a:off x="505764" y="4677536"/>
            <a:ext cx="2197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Times New Roman"/>
                <a:cs typeface="Times New Roman"/>
              </a:rPr>
              <a:t>VP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937183" y="5338064"/>
            <a:ext cx="996950" cy="0"/>
          </a:xfrm>
          <a:custGeom>
            <a:avLst/>
            <a:gdLst/>
            <a:ahLst/>
            <a:cxnLst/>
            <a:rect l="l" t="t" r="r" b="b"/>
            <a:pathLst>
              <a:path w="996950" h="0">
                <a:moveTo>
                  <a:pt x="0" y="0"/>
                </a:moveTo>
                <a:lnTo>
                  <a:pt x="996518" y="0"/>
                </a:lnTo>
              </a:path>
            </a:pathLst>
          </a:custGeom>
          <a:ln w="28575">
            <a:solidFill>
              <a:srgbClr val="FF33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786485" y="5214620"/>
            <a:ext cx="1428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a’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943861" y="5212207"/>
            <a:ext cx="1524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d’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940179" y="5328666"/>
            <a:ext cx="1428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c’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84047" y="5328666"/>
            <a:ext cx="1524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b’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503732" y="5203825"/>
            <a:ext cx="1934845" cy="1433195"/>
            <a:chOff x="503732" y="5203825"/>
            <a:chExt cx="1934845" cy="1433195"/>
          </a:xfrm>
        </p:grpSpPr>
        <p:sp>
          <p:nvSpPr>
            <p:cNvPr id="36" name="object 36"/>
            <p:cNvSpPr/>
            <p:nvPr/>
          </p:nvSpPr>
          <p:spPr>
            <a:xfrm>
              <a:off x="510082" y="5561901"/>
              <a:ext cx="1922145" cy="1068705"/>
            </a:xfrm>
            <a:custGeom>
              <a:avLst/>
              <a:gdLst/>
              <a:ahLst/>
              <a:cxnLst/>
              <a:rect l="l" t="t" r="r" b="b"/>
              <a:pathLst>
                <a:path w="1922145" h="1068704">
                  <a:moveTo>
                    <a:pt x="1922018" y="0"/>
                  </a:moveTo>
                  <a:lnTo>
                    <a:pt x="0" y="0"/>
                  </a:lnTo>
                  <a:lnTo>
                    <a:pt x="0" y="1068527"/>
                  </a:lnTo>
                  <a:lnTo>
                    <a:pt x="1922018" y="1068527"/>
                  </a:lnTo>
                  <a:lnTo>
                    <a:pt x="1922018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510082" y="5561901"/>
              <a:ext cx="1922145" cy="1068705"/>
            </a:xfrm>
            <a:custGeom>
              <a:avLst/>
              <a:gdLst/>
              <a:ahLst/>
              <a:cxnLst/>
              <a:rect l="l" t="t" r="r" b="b"/>
              <a:pathLst>
                <a:path w="1922145" h="1068704">
                  <a:moveTo>
                    <a:pt x="0" y="1068527"/>
                  </a:moveTo>
                  <a:lnTo>
                    <a:pt x="1922018" y="1068527"/>
                  </a:lnTo>
                  <a:lnTo>
                    <a:pt x="1922018" y="0"/>
                  </a:lnTo>
                  <a:lnTo>
                    <a:pt x="0" y="0"/>
                  </a:lnTo>
                  <a:lnTo>
                    <a:pt x="0" y="106852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946086" y="5851296"/>
              <a:ext cx="996950" cy="427990"/>
            </a:xfrm>
            <a:custGeom>
              <a:avLst/>
              <a:gdLst/>
              <a:ahLst/>
              <a:cxnLst/>
              <a:rect l="l" t="t" r="r" b="b"/>
              <a:pathLst>
                <a:path w="996950" h="427989">
                  <a:moveTo>
                    <a:pt x="0" y="427405"/>
                  </a:moveTo>
                  <a:lnTo>
                    <a:pt x="996569" y="427405"/>
                  </a:lnTo>
                  <a:lnTo>
                    <a:pt x="996569" y="0"/>
                  </a:lnTo>
                  <a:lnTo>
                    <a:pt x="0" y="0"/>
                  </a:lnTo>
                  <a:lnTo>
                    <a:pt x="0" y="427405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937183" y="5210175"/>
              <a:ext cx="996950" cy="855344"/>
            </a:xfrm>
            <a:custGeom>
              <a:avLst/>
              <a:gdLst/>
              <a:ahLst/>
              <a:cxnLst/>
              <a:rect l="l" t="t" r="r" b="b"/>
              <a:pathLst>
                <a:path w="996950" h="855345">
                  <a:moveTo>
                    <a:pt x="0" y="783590"/>
                  </a:moveTo>
                  <a:lnTo>
                    <a:pt x="0" y="0"/>
                  </a:lnTo>
                </a:path>
                <a:path w="996950" h="855345">
                  <a:moveTo>
                    <a:pt x="996518" y="854824"/>
                  </a:moveTo>
                  <a:lnTo>
                    <a:pt x="996518" y="0"/>
                  </a:lnTo>
                </a:path>
              </a:pathLst>
            </a:custGeom>
            <a:ln w="12700">
              <a:solidFill>
                <a:srgbClr val="66663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0" name="object 40"/>
          <p:cNvGrpSpPr/>
          <p:nvPr/>
        </p:nvGrpSpPr>
        <p:grpSpPr>
          <a:xfrm>
            <a:off x="293649" y="999489"/>
            <a:ext cx="2796540" cy="2948940"/>
            <a:chOff x="293649" y="999489"/>
            <a:chExt cx="2796540" cy="2948940"/>
          </a:xfrm>
        </p:grpSpPr>
        <p:sp>
          <p:nvSpPr>
            <p:cNvPr id="41" name="object 41"/>
            <p:cNvSpPr/>
            <p:nvPr/>
          </p:nvSpPr>
          <p:spPr>
            <a:xfrm>
              <a:off x="330149" y="2400300"/>
              <a:ext cx="2732405" cy="1541780"/>
            </a:xfrm>
            <a:custGeom>
              <a:avLst/>
              <a:gdLst/>
              <a:ahLst/>
              <a:cxnLst/>
              <a:rect l="l" t="t" r="r" b="b"/>
              <a:pathLst>
                <a:path w="2732405" h="1541779">
                  <a:moveTo>
                    <a:pt x="1375587" y="0"/>
                  </a:moveTo>
                  <a:lnTo>
                    <a:pt x="0" y="825373"/>
                  </a:lnTo>
                  <a:lnTo>
                    <a:pt x="1356537" y="1541780"/>
                  </a:lnTo>
                  <a:lnTo>
                    <a:pt x="2732074" y="716534"/>
                  </a:lnTo>
                  <a:lnTo>
                    <a:pt x="1375587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330149" y="2400300"/>
              <a:ext cx="2732405" cy="1541780"/>
            </a:xfrm>
            <a:custGeom>
              <a:avLst/>
              <a:gdLst/>
              <a:ahLst/>
              <a:cxnLst/>
              <a:rect l="l" t="t" r="r" b="b"/>
              <a:pathLst>
                <a:path w="2732405" h="1541779">
                  <a:moveTo>
                    <a:pt x="0" y="825373"/>
                  </a:moveTo>
                  <a:lnTo>
                    <a:pt x="1356537" y="1541780"/>
                  </a:lnTo>
                  <a:lnTo>
                    <a:pt x="2732074" y="716534"/>
                  </a:lnTo>
                  <a:lnTo>
                    <a:pt x="1375587" y="0"/>
                  </a:lnTo>
                  <a:lnTo>
                    <a:pt x="0" y="825373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299999" y="1005839"/>
              <a:ext cx="1374775" cy="2188210"/>
            </a:xfrm>
            <a:custGeom>
              <a:avLst/>
              <a:gdLst/>
              <a:ahLst/>
              <a:cxnLst/>
              <a:rect l="l" t="t" r="r" b="b"/>
              <a:pathLst>
                <a:path w="1374775" h="2188210">
                  <a:moveTo>
                    <a:pt x="1342491" y="0"/>
                  </a:moveTo>
                  <a:lnTo>
                    <a:pt x="0" y="744982"/>
                  </a:lnTo>
                  <a:lnTo>
                    <a:pt x="32296" y="2187829"/>
                  </a:lnTo>
                  <a:lnTo>
                    <a:pt x="1374749" y="1442847"/>
                  </a:lnTo>
                  <a:lnTo>
                    <a:pt x="1342491" y="0"/>
                  </a:lnTo>
                  <a:close/>
                </a:path>
              </a:pathLst>
            </a:custGeom>
            <a:solidFill>
              <a:srgbClr val="CCE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299999" y="1005839"/>
              <a:ext cx="1374775" cy="2188210"/>
            </a:xfrm>
            <a:custGeom>
              <a:avLst/>
              <a:gdLst/>
              <a:ahLst/>
              <a:cxnLst/>
              <a:rect l="l" t="t" r="r" b="b"/>
              <a:pathLst>
                <a:path w="1374775" h="2188210">
                  <a:moveTo>
                    <a:pt x="1342491" y="0"/>
                  </a:moveTo>
                  <a:lnTo>
                    <a:pt x="0" y="744982"/>
                  </a:lnTo>
                  <a:lnTo>
                    <a:pt x="32296" y="2187829"/>
                  </a:lnTo>
                  <a:lnTo>
                    <a:pt x="1374749" y="1442847"/>
                  </a:lnTo>
                  <a:lnTo>
                    <a:pt x="1342491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316011" y="1659057"/>
              <a:ext cx="259162" cy="265215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1539621" y="3718989"/>
              <a:ext cx="368478" cy="157078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1151382" y="2795269"/>
              <a:ext cx="1242695" cy="746760"/>
            </a:xfrm>
            <a:custGeom>
              <a:avLst/>
              <a:gdLst/>
              <a:ahLst/>
              <a:cxnLst/>
              <a:rect l="l" t="t" r="r" b="b"/>
              <a:pathLst>
                <a:path w="1242695" h="746760">
                  <a:moveTo>
                    <a:pt x="849630" y="0"/>
                  </a:moveTo>
                  <a:lnTo>
                    <a:pt x="0" y="484377"/>
                  </a:lnTo>
                  <a:lnTo>
                    <a:pt x="392430" y="746759"/>
                  </a:lnTo>
                  <a:lnTo>
                    <a:pt x="1242187" y="262381"/>
                  </a:lnTo>
                  <a:lnTo>
                    <a:pt x="84963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1151382" y="2795269"/>
              <a:ext cx="1242695" cy="746760"/>
            </a:xfrm>
            <a:custGeom>
              <a:avLst/>
              <a:gdLst/>
              <a:ahLst/>
              <a:cxnLst/>
              <a:rect l="l" t="t" r="r" b="b"/>
              <a:pathLst>
                <a:path w="1242695" h="746760">
                  <a:moveTo>
                    <a:pt x="1242187" y="262381"/>
                  </a:moveTo>
                  <a:lnTo>
                    <a:pt x="849630" y="0"/>
                  </a:lnTo>
                  <a:lnTo>
                    <a:pt x="0" y="484377"/>
                  </a:lnTo>
                  <a:lnTo>
                    <a:pt x="392430" y="746759"/>
                  </a:lnTo>
                  <a:lnTo>
                    <a:pt x="1242187" y="262381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653681" y="2064511"/>
              <a:ext cx="481330" cy="332105"/>
            </a:xfrm>
            <a:custGeom>
              <a:avLst/>
              <a:gdLst/>
              <a:ahLst/>
              <a:cxnLst/>
              <a:rect l="l" t="t" r="r" b="b"/>
              <a:pathLst>
                <a:path w="481330" h="332105">
                  <a:moveTo>
                    <a:pt x="481304" y="33185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1498727" y="1605787"/>
              <a:ext cx="481330" cy="332105"/>
            </a:xfrm>
            <a:custGeom>
              <a:avLst/>
              <a:gdLst/>
              <a:ahLst/>
              <a:cxnLst/>
              <a:rect l="l" t="t" r="r" b="b"/>
              <a:pathLst>
                <a:path w="481330" h="332105">
                  <a:moveTo>
                    <a:pt x="481203" y="331724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66663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777087" y="2148712"/>
              <a:ext cx="217893" cy="150749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1616582" y="1701037"/>
              <a:ext cx="219202" cy="149225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942835" y="1517903"/>
              <a:ext cx="265430" cy="248920"/>
            </a:xfrm>
            <a:custGeom>
              <a:avLst/>
              <a:gdLst/>
              <a:ahLst/>
              <a:cxnLst/>
              <a:rect l="l" t="t" r="r" b="b"/>
              <a:pathLst>
                <a:path w="265430" h="248919">
                  <a:moveTo>
                    <a:pt x="100558" y="84962"/>
                  </a:moveTo>
                  <a:lnTo>
                    <a:pt x="93306" y="88646"/>
                  </a:lnTo>
                  <a:lnTo>
                    <a:pt x="86055" y="92456"/>
                  </a:lnTo>
                  <a:lnTo>
                    <a:pt x="78803" y="96138"/>
                  </a:lnTo>
                  <a:lnTo>
                    <a:pt x="109893" y="192405"/>
                  </a:lnTo>
                  <a:lnTo>
                    <a:pt x="131305" y="181356"/>
                  </a:lnTo>
                  <a:lnTo>
                    <a:pt x="138696" y="156845"/>
                  </a:lnTo>
                  <a:lnTo>
                    <a:pt x="122428" y="156845"/>
                  </a:lnTo>
                  <a:lnTo>
                    <a:pt x="100558" y="84962"/>
                  </a:lnTo>
                  <a:close/>
                </a:path>
                <a:path w="265430" h="248919">
                  <a:moveTo>
                    <a:pt x="171322" y="48641"/>
                  </a:moveTo>
                  <a:lnTo>
                    <a:pt x="157137" y="56007"/>
                  </a:lnTo>
                  <a:lnTo>
                    <a:pt x="150037" y="59562"/>
                  </a:lnTo>
                  <a:lnTo>
                    <a:pt x="122428" y="156845"/>
                  </a:lnTo>
                  <a:lnTo>
                    <a:pt x="138696" y="156845"/>
                  </a:lnTo>
                  <a:lnTo>
                    <a:pt x="171322" y="48641"/>
                  </a:lnTo>
                  <a:close/>
                </a:path>
                <a:path w="265430" h="248919">
                  <a:moveTo>
                    <a:pt x="207746" y="90805"/>
                  </a:moveTo>
                  <a:lnTo>
                    <a:pt x="170332" y="109982"/>
                  </a:lnTo>
                  <a:lnTo>
                    <a:pt x="169481" y="131953"/>
                  </a:lnTo>
                  <a:lnTo>
                    <a:pt x="206895" y="112775"/>
                  </a:lnTo>
                  <a:lnTo>
                    <a:pt x="207746" y="90805"/>
                  </a:lnTo>
                  <a:close/>
                </a:path>
                <a:path w="265430" h="248919">
                  <a:moveTo>
                    <a:pt x="72542" y="99313"/>
                  </a:moveTo>
                  <a:lnTo>
                    <a:pt x="4419" y="134238"/>
                  </a:lnTo>
                  <a:lnTo>
                    <a:pt x="0" y="248666"/>
                  </a:lnTo>
                  <a:lnTo>
                    <a:pt x="20065" y="238379"/>
                  </a:lnTo>
                  <a:lnTo>
                    <a:pt x="21945" y="189737"/>
                  </a:lnTo>
                  <a:lnTo>
                    <a:pt x="59714" y="170434"/>
                  </a:lnTo>
                  <a:lnTo>
                    <a:pt x="22694" y="170434"/>
                  </a:lnTo>
                  <a:lnTo>
                    <a:pt x="23736" y="143383"/>
                  </a:lnTo>
                  <a:lnTo>
                    <a:pt x="71793" y="118745"/>
                  </a:lnTo>
                  <a:lnTo>
                    <a:pt x="72542" y="99313"/>
                  </a:lnTo>
                  <a:close/>
                </a:path>
                <a:path w="265430" h="248919">
                  <a:moveTo>
                    <a:pt x="64173" y="149225"/>
                  </a:moveTo>
                  <a:lnTo>
                    <a:pt x="22694" y="170434"/>
                  </a:lnTo>
                  <a:lnTo>
                    <a:pt x="59714" y="170434"/>
                  </a:lnTo>
                  <a:lnTo>
                    <a:pt x="63423" y="168529"/>
                  </a:lnTo>
                  <a:lnTo>
                    <a:pt x="64173" y="149225"/>
                  </a:lnTo>
                  <a:close/>
                </a:path>
                <a:path w="265430" h="248919">
                  <a:moveTo>
                    <a:pt x="263766" y="42037"/>
                  </a:moveTo>
                  <a:lnTo>
                    <a:pt x="245097" y="42037"/>
                  </a:lnTo>
                  <a:lnTo>
                    <a:pt x="241896" y="124713"/>
                  </a:lnTo>
                  <a:lnTo>
                    <a:pt x="248246" y="121412"/>
                  </a:lnTo>
                  <a:lnTo>
                    <a:pt x="254596" y="118237"/>
                  </a:lnTo>
                  <a:lnTo>
                    <a:pt x="260946" y="114935"/>
                  </a:lnTo>
                  <a:lnTo>
                    <a:pt x="263766" y="42037"/>
                  </a:lnTo>
                  <a:close/>
                </a:path>
                <a:path w="265430" h="248919">
                  <a:moveTo>
                    <a:pt x="265391" y="0"/>
                  </a:moveTo>
                  <a:lnTo>
                    <a:pt x="249935" y="8000"/>
                  </a:lnTo>
                  <a:lnTo>
                    <a:pt x="247771" y="14025"/>
                  </a:lnTo>
                  <a:lnTo>
                    <a:pt x="244933" y="20097"/>
                  </a:lnTo>
                  <a:lnTo>
                    <a:pt x="220624" y="51308"/>
                  </a:lnTo>
                  <a:lnTo>
                    <a:pt x="219849" y="71247"/>
                  </a:lnTo>
                  <a:lnTo>
                    <a:pt x="226820" y="64700"/>
                  </a:lnTo>
                  <a:lnTo>
                    <a:pt x="233349" y="57642"/>
                  </a:lnTo>
                  <a:lnTo>
                    <a:pt x="239441" y="50083"/>
                  </a:lnTo>
                  <a:lnTo>
                    <a:pt x="245097" y="42037"/>
                  </a:lnTo>
                  <a:lnTo>
                    <a:pt x="263766" y="42037"/>
                  </a:lnTo>
                  <a:lnTo>
                    <a:pt x="2653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938266" y="1513335"/>
              <a:ext cx="274529" cy="257803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1664080" y="2987420"/>
              <a:ext cx="379221" cy="258317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1660287" y="2983627"/>
              <a:ext cx="386808" cy="265904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661631" y="1599564"/>
              <a:ext cx="868044" cy="464820"/>
            </a:xfrm>
            <a:custGeom>
              <a:avLst/>
              <a:gdLst/>
              <a:ahLst/>
              <a:cxnLst/>
              <a:rect l="l" t="t" r="r" b="b"/>
              <a:pathLst>
                <a:path w="868044" h="464819">
                  <a:moveTo>
                    <a:pt x="867575" y="0"/>
                  </a:moveTo>
                  <a:lnTo>
                    <a:pt x="0" y="464820"/>
                  </a:lnTo>
                </a:path>
              </a:pathLst>
            </a:custGeom>
            <a:ln w="28574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1450085" y="1546224"/>
              <a:ext cx="78358" cy="78232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604837" y="1988819"/>
              <a:ext cx="78359" cy="78358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1876933" y="1060957"/>
              <a:ext cx="1212850" cy="1829435"/>
            </a:xfrm>
            <a:custGeom>
              <a:avLst/>
              <a:gdLst/>
              <a:ahLst/>
              <a:cxnLst/>
              <a:rect l="l" t="t" r="r" b="b"/>
              <a:pathLst>
                <a:path w="1212850" h="1829435">
                  <a:moveTo>
                    <a:pt x="102882" y="25273"/>
                  </a:moveTo>
                  <a:lnTo>
                    <a:pt x="97409" y="15494"/>
                  </a:lnTo>
                  <a:lnTo>
                    <a:pt x="93218" y="15494"/>
                  </a:lnTo>
                  <a:lnTo>
                    <a:pt x="91440" y="16256"/>
                  </a:lnTo>
                  <a:lnTo>
                    <a:pt x="88646" y="19304"/>
                  </a:lnTo>
                  <a:lnTo>
                    <a:pt x="87934" y="20955"/>
                  </a:lnTo>
                  <a:lnTo>
                    <a:pt x="87884" y="25273"/>
                  </a:lnTo>
                  <a:lnTo>
                    <a:pt x="88646" y="27051"/>
                  </a:lnTo>
                  <a:lnTo>
                    <a:pt x="90170" y="28448"/>
                  </a:lnTo>
                  <a:lnTo>
                    <a:pt x="91694" y="29972"/>
                  </a:lnTo>
                  <a:lnTo>
                    <a:pt x="93472" y="30607"/>
                  </a:lnTo>
                  <a:lnTo>
                    <a:pt x="97663" y="30607"/>
                  </a:lnTo>
                  <a:lnTo>
                    <a:pt x="99441" y="29845"/>
                  </a:lnTo>
                  <a:lnTo>
                    <a:pt x="102235" y="26797"/>
                  </a:lnTo>
                  <a:lnTo>
                    <a:pt x="102882" y="25273"/>
                  </a:lnTo>
                  <a:close/>
                </a:path>
                <a:path w="1212850" h="1829435">
                  <a:moveTo>
                    <a:pt x="136779" y="539242"/>
                  </a:moveTo>
                  <a:lnTo>
                    <a:pt x="105029" y="539242"/>
                  </a:lnTo>
                  <a:lnTo>
                    <a:pt x="105029" y="489597"/>
                  </a:lnTo>
                  <a:lnTo>
                    <a:pt x="107442" y="490474"/>
                  </a:lnTo>
                  <a:lnTo>
                    <a:pt x="107073" y="461899"/>
                  </a:lnTo>
                  <a:lnTo>
                    <a:pt x="106934" y="450596"/>
                  </a:lnTo>
                  <a:lnTo>
                    <a:pt x="105029" y="449999"/>
                  </a:lnTo>
                  <a:lnTo>
                    <a:pt x="105029" y="379095"/>
                  </a:lnTo>
                  <a:lnTo>
                    <a:pt x="105537" y="378587"/>
                  </a:lnTo>
                  <a:lnTo>
                    <a:pt x="106019" y="377317"/>
                  </a:lnTo>
                  <a:lnTo>
                    <a:pt x="107696" y="372999"/>
                  </a:lnTo>
                  <a:lnTo>
                    <a:pt x="107442" y="359537"/>
                  </a:lnTo>
                  <a:lnTo>
                    <a:pt x="105283" y="352806"/>
                  </a:lnTo>
                  <a:lnTo>
                    <a:pt x="105029" y="352412"/>
                  </a:lnTo>
                  <a:lnTo>
                    <a:pt x="105029" y="314426"/>
                  </a:lnTo>
                  <a:lnTo>
                    <a:pt x="105156" y="314452"/>
                  </a:lnTo>
                  <a:lnTo>
                    <a:pt x="105029" y="308737"/>
                  </a:lnTo>
                  <a:lnTo>
                    <a:pt x="105029" y="72390"/>
                  </a:lnTo>
                  <a:lnTo>
                    <a:pt x="92329" y="72390"/>
                  </a:lnTo>
                  <a:lnTo>
                    <a:pt x="92329" y="74333"/>
                  </a:lnTo>
                  <a:lnTo>
                    <a:pt x="87134" y="70612"/>
                  </a:lnTo>
                  <a:lnTo>
                    <a:pt x="26289" y="27178"/>
                  </a:lnTo>
                  <a:lnTo>
                    <a:pt x="4318" y="6477"/>
                  </a:lnTo>
                  <a:lnTo>
                    <a:pt x="3556" y="4953"/>
                  </a:lnTo>
                  <a:lnTo>
                    <a:pt x="3048" y="3048"/>
                  </a:lnTo>
                  <a:lnTo>
                    <a:pt x="2794" y="635"/>
                  </a:lnTo>
                  <a:lnTo>
                    <a:pt x="0" y="0"/>
                  </a:lnTo>
                  <a:lnTo>
                    <a:pt x="381" y="30353"/>
                  </a:lnTo>
                  <a:lnTo>
                    <a:pt x="3175" y="31115"/>
                  </a:lnTo>
                  <a:lnTo>
                    <a:pt x="3302" y="28067"/>
                  </a:lnTo>
                  <a:lnTo>
                    <a:pt x="3937" y="25908"/>
                  </a:lnTo>
                  <a:lnTo>
                    <a:pt x="4826" y="24765"/>
                  </a:lnTo>
                  <a:lnTo>
                    <a:pt x="5842" y="23622"/>
                  </a:lnTo>
                  <a:lnTo>
                    <a:pt x="6985" y="22987"/>
                  </a:lnTo>
                  <a:lnTo>
                    <a:pt x="9525" y="22987"/>
                  </a:lnTo>
                  <a:lnTo>
                    <a:pt x="78867" y="70612"/>
                  </a:lnTo>
                  <a:lnTo>
                    <a:pt x="18542" y="65405"/>
                  </a:lnTo>
                  <a:lnTo>
                    <a:pt x="4953" y="60198"/>
                  </a:lnTo>
                  <a:lnTo>
                    <a:pt x="4064" y="58547"/>
                  </a:lnTo>
                  <a:lnTo>
                    <a:pt x="3556" y="55626"/>
                  </a:lnTo>
                  <a:lnTo>
                    <a:pt x="3429" y="51308"/>
                  </a:lnTo>
                  <a:lnTo>
                    <a:pt x="635" y="50546"/>
                  </a:lnTo>
                  <a:lnTo>
                    <a:pt x="1270" y="90297"/>
                  </a:lnTo>
                  <a:lnTo>
                    <a:pt x="3937" y="91059"/>
                  </a:lnTo>
                  <a:lnTo>
                    <a:pt x="3937" y="84836"/>
                  </a:lnTo>
                  <a:lnTo>
                    <a:pt x="4572" y="82169"/>
                  </a:lnTo>
                  <a:lnTo>
                    <a:pt x="6096" y="80518"/>
                  </a:lnTo>
                  <a:lnTo>
                    <a:pt x="7493" y="78867"/>
                  </a:lnTo>
                  <a:lnTo>
                    <a:pt x="9398" y="77978"/>
                  </a:lnTo>
                  <a:lnTo>
                    <a:pt x="11557" y="77978"/>
                  </a:lnTo>
                  <a:lnTo>
                    <a:pt x="13081" y="77851"/>
                  </a:lnTo>
                  <a:lnTo>
                    <a:pt x="16002" y="78105"/>
                  </a:lnTo>
                  <a:lnTo>
                    <a:pt x="20320" y="78359"/>
                  </a:lnTo>
                  <a:lnTo>
                    <a:pt x="92329" y="84569"/>
                  </a:lnTo>
                  <a:lnTo>
                    <a:pt x="92329" y="128206"/>
                  </a:lnTo>
                  <a:lnTo>
                    <a:pt x="91567" y="129032"/>
                  </a:lnTo>
                  <a:lnTo>
                    <a:pt x="90043" y="130429"/>
                  </a:lnTo>
                  <a:lnTo>
                    <a:pt x="89446" y="132207"/>
                  </a:lnTo>
                  <a:lnTo>
                    <a:pt x="89408" y="136525"/>
                  </a:lnTo>
                  <a:lnTo>
                    <a:pt x="90170" y="138303"/>
                  </a:lnTo>
                  <a:lnTo>
                    <a:pt x="91694" y="139700"/>
                  </a:lnTo>
                  <a:lnTo>
                    <a:pt x="92329" y="140398"/>
                  </a:lnTo>
                  <a:lnTo>
                    <a:pt x="92329" y="180467"/>
                  </a:lnTo>
                  <a:lnTo>
                    <a:pt x="92075" y="180467"/>
                  </a:lnTo>
                  <a:lnTo>
                    <a:pt x="86614" y="179324"/>
                  </a:lnTo>
                  <a:lnTo>
                    <a:pt x="55537" y="170815"/>
                  </a:lnTo>
                  <a:lnTo>
                    <a:pt x="8128" y="157861"/>
                  </a:lnTo>
                  <a:lnTo>
                    <a:pt x="8001" y="149860"/>
                  </a:lnTo>
                  <a:lnTo>
                    <a:pt x="8001" y="142875"/>
                  </a:lnTo>
                  <a:lnTo>
                    <a:pt x="18034" y="133350"/>
                  </a:lnTo>
                  <a:lnTo>
                    <a:pt x="21209" y="133350"/>
                  </a:lnTo>
                  <a:lnTo>
                    <a:pt x="24638" y="133731"/>
                  </a:lnTo>
                  <a:lnTo>
                    <a:pt x="28575" y="134620"/>
                  </a:lnTo>
                  <a:lnTo>
                    <a:pt x="28575" y="133350"/>
                  </a:lnTo>
                  <a:lnTo>
                    <a:pt x="28575" y="131826"/>
                  </a:lnTo>
                  <a:lnTo>
                    <a:pt x="1651" y="123952"/>
                  </a:lnTo>
                  <a:lnTo>
                    <a:pt x="2667" y="200533"/>
                  </a:lnTo>
                  <a:lnTo>
                    <a:pt x="29591" y="207264"/>
                  </a:lnTo>
                  <a:lnTo>
                    <a:pt x="29464" y="204597"/>
                  </a:lnTo>
                  <a:lnTo>
                    <a:pt x="24257" y="203200"/>
                  </a:lnTo>
                  <a:lnTo>
                    <a:pt x="20193" y="201549"/>
                  </a:lnTo>
                  <a:lnTo>
                    <a:pt x="17399" y="199390"/>
                  </a:lnTo>
                  <a:lnTo>
                    <a:pt x="14478" y="197231"/>
                  </a:lnTo>
                  <a:lnTo>
                    <a:pt x="12319" y="194310"/>
                  </a:lnTo>
                  <a:lnTo>
                    <a:pt x="10731" y="190754"/>
                  </a:lnTo>
                  <a:lnTo>
                    <a:pt x="9271" y="187325"/>
                  </a:lnTo>
                  <a:lnTo>
                    <a:pt x="8509" y="182626"/>
                  </a:lnTo>
                  <a:lnTo>
                    <a:pt x="8255" y="170815"/>
                  </a:lnTo>
                  <a:lnTo>
                    <a:pt x="87376" y="192786"/>
                  </a:lnTo>
                  <a:lnTo>
                    <a:pt x="92075" y="194310"/>
                  </a:lnTo>
                  <a:lnTo>
                    <a:pt x="92329" y="194437"/>
                  </a:lnTo>
                  <a:lnTo>
                    <a:pt x="92329" y="299808"/>
                  </a:lnTo>
                  <a:lnTo>
                    <a:pt x="74168" y="292100"/>
                  </a:lnTo>
                  <a:lnTo>
                    <a:pt x="66294" y="287401"/>
                  </a:lnTo>
                  <a:lnTo>
                    <a:pt x="59944" y="283083"/>
                  </a:lnTo>
                  <a:lnTo>
                    <a:pt x="55118" y="279019"/>
                  </a:lnTo>
                  <a:lnTo>
                    <a:pt x="51816" y="276479"/>
                  </a:lnTo>
                  <a:lnTo>
                    <a:pt x="49911" y="274447"/>
                  </a:lnTo>
                  <a:lnTo>
                    <a:pt x="48768" y="272542"/>
                  </a:lnTo>
                  <a:lnTo>
                    <a:pt x="48539" y="271780"/>
                  </a:lnTo>
                  <a:lnTo>
                    <a:pt x="48514" y="270256"/>
                  </a:lnTo>
                  <a:lnTo>
                    <a:pt x="48768" y="269875"/>
                  </a:lnTo>
                  <a:lnTo>
                    <a:pt x="49149" y="269367"/>
                  </a:lnTo>
                  <a:lnTo>
                    <a:pt x="49403" y="269113"/>
                  </a:lnTo>
                  <a:lnTo>
                    <a:pt x="50038" y="268859"/>
                  </a:lnTo>
                  <a:lnTo>
                    <a:pt x="52578" y="268478"/>
                  </a:lnTo>
                  <a:lnTo>
                    <a:pt x="53594" y="267970"/>
                  </a:lnTo>
                  <a:lnTo>
                    <a:pt x="54356" y="267208"/>
                  </a:lnTo>
                  <a:lnTo>
                    <a:pt x="55118" y="266319"/>
                  </a:lnTo>
                  <a:lnTo>
                    <a:pt x="55499" y="265303"/>
                  </a:lnTo>
                  <a:lnTo>
                    <a:pt x="55372" y="262001"/>
                  </a:lnTo>
                  <a:lnTo>
                    <a:pt x="54356" y="260223"/>
                  </a:lnTo>
                  <a:lnTo>
                    <a:pt x="52070" y="259080"/>
                  </a:lnTo>
                  <a:lnTo>
                    <a:pt x="49022" y="257429"/>
                  </a:lnTo>
                  <a:lnTo>
                    <a:pt x="45974" y="256667"/>
                  </a:lnTo>
                  <a:lnTo>
                    <a:pt x="42672" y="256667"/>
                  </a:lnTo>
                  <a:lnTo>
                    <a:pt x="40767" y="256794"/>
                  </a:lnTo>
                  <a:lnTo>
                    <a:pt x="39370" y="257175"/>
                  </a:lnTo>
                  <a:lnTo>
                    <a:pt x="38481" y="258191"/>
                  </a:lnTo>
                  <a:lnTo>
                    <a:pt x="37465" y="259080"/>
                  </a:lnTo>
                  <a:lnTo>
                    <a:pt x="37147" y="260223"/>
                  </a:lnTo>
                  <a:lnTo>
                    <a:pt x="37084" y="264541"/>
                  </a:lnTo>
                  <a:lnTo>
                    <a:pt x="38862" y="267843"/>
                  </a:lnTo>
                  <a:lnTo>
                    <a:pt x="73660" y="295021"/>
                  </a:lnTo>
                  <a:lnTo>
                    <a:pt x="37338" y="284861"/>
                  </a:lnTo>
                  <a:lnTo>
                    <a:pt x="41910" y="310388"/>
                  </a:lnTo>
                  <a:lnTo>
                    <a:pt x="44577" y="309880"/>
                  </a:lnTo>
                  <a:lnTo>
                    <a:pt x="44069" y="307086"/>
                  </a:lnTo>
                  <a:lnTo>
                    <a:pt x="43815" y="305181"/>
                  </a:lnTo>
                  <a:lnTo>
                    <a:pt x="43815" y="302514"/>
                  </a:lnTo>
                  <a:lnTo>
                    <a:pt x="44196" y="301244"/>
                  </a:lnTo>
                  <a:lnTo>
                    <a:pt x="44958" y="300228"/>
                  </a:lnTo>
                  <a:lnTo>
                    <a:pt x="45593" y="299466"/>
                  </a:lnTo>
                  <a:lnTo>
                    <a:pt x="46355" y="299085"/>
                  </a:lnTo>
                  <a:lnTo>
                    <a:pt x="49530" y="299085"/>
                  </a:lnTo>
                  <a:lnTo>
                    <a:pt x="53340" y="299720"/>
                  </a:lnTo>
                  <a:lnTo>
                    <a:pt x="92329" y="310807"/>
                  </a:lnTo>
                  <a:lnTo>
                    <a:pt x="92329" y="334924"/>
                  </a:lnTo>
                  <a:lnTo>
                    <a:pt x="92329" y="347535"/>
                  </a:lnTo>
                  <a:lnTo>
                    <a:pt x="92329" y="377317"/>
                  </a:lnTo>
                  <a:lnTo>
                    <a:pt x="89281" y="377317"/>
                  </a:lnTo>
                  <a:lnTo>
                    <a:pt x="51104" y="363956"/>
                  </a:lnTo>
                  <a:lnTo>
                    <a:pt x="42037" y="348615"/>
                  </a:lnTo>
                  <a:lnTo>
                    <a:pt x="42037" y="345059"/>
                  </a:lnTo>
                  <a:lnTo>
                    <a:pt x="43180" y="342138"/>
                  </a:lnTo>
                  <a:lnTo>
                    <a:pt x="48006" y="337566"/>
                  </a:lnTo>
                  <a:lnTo>
                    <a:pt x="51562" y="336423"/>
                  </a:lnTo>
                  <a:lnTo>
                    <a:pt x="56134" y="336296"/>
                  </a:lnTo>
                  <a:lnTo>
                    <a:pt x="64185" y="336778"/>
                  </a:lnTo>
                  <a:lnTo>
                    <a:pt x="72161" y="338391"/>
                  </a:lnTo>
                  <a:lnTo>
                    <a:pt x="80098" y="341160"/>
                  </a:lnTo>
                  <a:lnTo>
                    <a:pt x="88011" y="345059"/>
                  </a:lnTo>
                  <a:lnTo>
                    <a:pt x="92329" y="347535"/>
                  </a:lnTo>
                  <a:lnTo>
                    <a:pt x="92329" y="334924"/>
                  </a:lnTo>
                  <a:lnTo>
                    <a:pt x="90678" y="333375"/>
                  </a:lnTo>
                  <a:lnTo>
                    <a:pt x="83312" y="329565"/>
                  </a:lnTo>
                  <a:lnTo>
                    <a:pt x="75946" y="325628"/>
                  </a:lnTo>
                  <a:lnTo>
                    <a:pt x="68580" y="323850"/>
                  </a:lnTo>
                  <a:lnTo>
                    <a:pt x="61214" y="323850"/>
                  </a:lnTo>
                  <a:lnTo>
                    <a:pt x="54229" y="323977"/>
                  </a:lnTo>
                  <a:lnTo>
                    <a:pt x="48641" y="326136"/>
                  </a:lnTo>
                  <a:lnTo>
                    <a:pt x="44450" y="330454"/>
                  </a:lnTo>
                  <a:lnTo>
                    <a:pt x="40132" y="334772"/>
                  </a:lnTo>
                  <a:lnTo>
                    <a:pt x="38100" y="340233"/>
                  </a:lnTo>
                  <a:lnTo>
                    <a:pt x="38227" y="353314"/>
                  </a:lnTo>
                  <a:lnTo>
                    <a:pt x="40513" y="360045"/>
                  </a:lnTo>
                  <a:lnTo>
                    <a:pt x="49149" y="374015"/>
                  </a:lnTo>
                  <a:lnTo>
                    <a:pt x="55118" y="379476"/>
                  </a:lnTo>
                  <a:lnTo>
                    <a:pt x="62484" y="383540"/>
                  </a:lnTo>
                  <a:lnTo>
                    <a:pt x="69850" y="387731"/>
                  </a:lnTo>
                  <a:lnTo>
                    <a:pt x="77216" y="389636"/>
                  </a:lnTo>
                  <a:lnTo>
                    <a:pt x="84455" y="389636"/>
                  </a:lnTo>
                  <a:lnTo>
                    <a:pt x="91440" y="389509"/>
                  </a:lnTo>
                  <a:lnTo>
                    <a:pt x="92329" y="389153"/>
                  </a:lnTo>
                  <a:lnTo>
                    <a:pt x="92329" y="461035"/>
                  </a:lnTo>
                  <a:lnTo>
                    <a:pt x="65913" y="453771"/>
                  </a:lnTo>
                  <a:lnTo>
                    <a:pt x="56642" y="451231"/>
                  </a:lnTo>
                  <a:lnTo>
                    <a:pt x="56616" y="449834"/>
                  </a:lnTo>
                  <a:lnTo>
                    <a:pt x="56515" y="437896"/>
                  </a:lnTo>
                  <a:lnTo>
                    <a:pt x="56388" y="432308"/>
                  </a:lnTo>
                  <a:lnTo>
                    <a:pt x="57150" y="428498"/>
                  </a:lnTo>
                  <a:lnTo>
                    <a:pt x="58801" y="426466"/>
                  </a:lnTo>
                  <a:lnTo>
                    <a:pt x="60452" y="424561"/>
                  </a:lnTo>
                  <a:lnTo>
                    <a:pt x="62865" y="423418"/>
                  </a:lnTo>
                  <a:lnTo>
                    <a:pt x="67818" y="423418"/>
                  </a:lnTo>
                  <a:lnTo>
                    <a:pt x="70231" y="423799"/>
                  </a:lnTo>
                  <a:lnTo>
                    <a:pt x="73279" y="424434"/>
                  </a:lnTo>
                  <a:lnTo>
                    <a:pt x="73228" y="423418"/>
                  </a:lnTo>
                  <a:lnTo>
                    <a:pt x="73152" y="421513"/>
                  </a:lnTo>
                  <a:lnTo>
                    <a:pt x="36322" y="411480"/>
                  </a:lnTo>
                  <a:lnTo>
                    <a:pt x="36322" y="414274"/>
                  </a:lnTo>
                  <a:lnTo>
                    <a:pt x="42418" y="417322"/>
                  </a:lnTo>
                  <a:lnTo>
                    <a:pt x="46355" y="420370"/>
                  </a:lnTo>
                  <a:lnTo>
                    <a:pt x="48209" y="423418"/>
                  </a:lnTo>
                  <a:lnTo>
                    <a:pt x="50038" y="426212"/>
                  </a:lnTo>
                  <a:lnTo>
                    <a:pt x="51054" y="430657"/>
                  </a:lnTo>
                  <a:lnTo>
                    <a:pt x="51181" y="437896"/>
                  </a:lnTo>
                  <a:lnTo>
                    <a:pt x="51308" y="449834"/>
                  </a:lnTo>
                  <a:lnTo>
                    <a:pt x="11176" y="438404"/>
                  </a:lnTo>
                  <a:lnTo>
                    <a:pt x="10922" y="418592"/>
                  </a:lnTo>
                  <a:lnTo>
                    <a:pt x="10807" y="411480"/>
                  </a:lnTo>
                  <a:lnTo>
                    <a:pt x="15494" y="398272"/>
                  </a:lnTo>
                  <a:lnTo>
                    <a:pt x="17399" y="396367"/>
                  </a:lnTo>
                  <a:lnTo>
                    <a:pt x="19939" y="395478"/>
                  </a:lnTo>
                  <a:lnTo>
                    <a:pt x="23241" y="395351"/>
                  </a:lnTo>
                  <a:lnTo>
                    <a:pt x="25146" y="395351"/>
                  </a:lnTo>
                  <a:lnTo>
                    <a:pt x="27686" y="395605"/>
                  </a:lnTo>
                  <a:lnTo>
                    <a:pt x="30734" y="396113"/>
                  </a:lnTo>
                  <a:lnTo>
                    <a:pt x="30734" y="395351"/>
                  </a:lnTo>
                  <a:lnTo>
                    <a:pt x="30734" y="393319"/>
                  </a:lnTo>
                  <a:lnTo>
                    <a:pt x="5080" y="386207"/>
                  </a:lnTo>
                  <a:lnTo>
                    <a:pt x="6223" y="464439"/>
                  </a:lnTo>
                  <a:lnTo>
                    <a:pt x="8890" y="465328"/>
                  </a:lnTo>
                  <a:lnTo>
                    <a:pt x="9017" y="458978"/>
                  </a:lnTo>
                  <a:lnTo>
                    <a:pt x="9525" y="457708"/>
                  </a:lnTo>
                  <a:lnTo>
                    <a:pt x="9906" y="456438"/>
                  </a:lnTo>
                  <a:lnTo>
                    <a:pt x="10668" y="455549"/>
                  </a:lnTo>
                  <a:lnTo>
                    <a:pt x="12446" y="454279"/>
                  </a:lnTo>
                  <a:lnTo>
                    <a:pt x="13462" y="453898"/>
                  </a:lnTo>
                  <a:lnTo>
                    <a:pt x="14859" y="453898"/>
                  </a:lnTo>
                  <a:lnTo>
                    <a:pt x="17653" y="453771"/>
                  </a:lnTo>
                  <a:lnTo>
                    <a:pt x="21463" y="454533"/>
                  </a:lnTo>
                  <a:lnTo>
                    <a:pt x="92329" y="474218"/>
                  </a:lnTo>
                  <a:lnTo>
                    <a:pt x="92329" y="539242"/>
                  </a:lnTo>
                  <a:lnTo>
                    <a:pt x="60579" y="539242"/>
                  </a:lnTo>
                  <a:lnTo>
                    <a:pt x="98679" y="615442"/>
                  </a:lnTo>
                  <a:lnTo>
                    <a:pt x="130429" y="551942"/>
                  </a:lnTo>
                  <a:lnTo>
                    <a:pt x="136779" y="539242"/>
                  </a:lnTo>
                  <a:close/>
                </a:path>
                <a:path w="1212850" h="1829435">
                  <a:moveTo>
                    <a:pt x="866140" y="1566545"/>
                  </a:moveTo>
                  <a:lnTo>
                    <a:pt x="826973" y="1547495"/>
                  </a:lnTo>
                  <a:lnTo>
                    <a:pt x="795655" y="1532255"/>
                  </a:lnTo>
                  <a:lnTo>
                    <a:pt x="793623" y="1533525"/>
                  </a:lnTo>
                  <a:lnTo>
                    <a:pt x="797052" y="1536065"/>
                  </a:lnTo>
                  <a:lnTo>
                    <a:pt x="799211" y="1537335"/>
                  </a:lnTo>
                  <a:lnTo>
                    <a:pt x="800227" y="1537335"/>
                  </a:lnTo>
                  <a:lnTo>
                    <a:pt x="801116" y="1538605"/>
                  </a:lnTo>
                  <a:lnTo>
                    <a:pt x="801751" y="1539875"/>
                  </a:lnTo>
                  <a:lnTo>
                    <a:pt x="802005" y="1542415"/>
                  </a:lnTo>
                  <a:lnTo>
                    <a:pt x="801878" y="1543685"/>
                  </a:lnTo>
                  <a:lnTo>
                    <a:pt x="801370" y="1543685"/>
                  </a:lnTo>
                  <a:lnTo>
                    <a:pt x="800100" y="1547495"/>
                  </a:lnTo>
                  <a:lnTo>
                    <a:pt x="751967" y="1600835"/>
                  </a:lnTo>
                  <a:lnTo>
                    <a:pt x="747522" y="1605915"/>
                  </a:lnTo>
                  <a:lnTo>
                    <a:pt x="744220" y="1608455"/>
                  </a:lnTo>
                  <a:lnTo>
                    <a:pt x="742188" y="1609725"/>
                  </a:lnTo>
                  <a:lnTo>
                    <a:pt x="740664" y="1610995"/>
                  </a:lnTo>
                  <a:lnTo>
                    <a:pt x="732790" y="1610995"/>
                  </a:lnTo>
                  <a:lnTo>
                    <a:pt x="729234" y="1608455"/>
                  </a:lnTo>
                  <a:lnTo>
                    <a:pt x="727202" y="1610995"/>
                  </a:lnTo>
                  <a:lnTo>
                    <a:pt x="763143" y="1628775"/>
                  </a:lnTo>
                  <a:lnTo>
                    <a:pt x="765175" y="1626235"/>
                  </a:lnTo>
                  <a:lnTo>
                    <a:pt x="760476" y="1623695"/>
                  </a:lnTo>
                  <a:lnTo>
                    <a:pt x="757809" y="1621155"/>
                  </a:lnTo>
                  <a:lnTo>
                    <a:pt x="757047" y="1619885"/>
                  </a:lnTo>
                  <a:lnTo>
                    <a:pt x="756158" y="1618615"/>
                  </a:lnTo>
                  <a:lnTo>
                    <a:pt x="756158" y="1617345"/>
                  </a:lnTo>
                  <a:lnTo>
                    <a:pt x="757047" y="1614805"/>
                  </a:lnTo>
                  <a:lnTo>
                    <a:pt x="757809" y="1613535"/>
                  </a:lnTo>
                  <a:lnTo>
                    <a:pt x="760095" y="1610995"/>
                  </a:lnTo>
                  <a:lnTo>
                    <a:pt x="763905" y="1607185"/>
                  </a:lnTo>
                  <a:lnTo>
                    <a:pt x="784987" y="1583055"/>
                  </a:lnTo>
                  <a:lnTo>
                    <a:pt x="802005" y="1590675"/>
                  </a:lnTo>
                  <a:lnTo>
                    <a:pt x="805053" y="1593215"/>
                  </a:lnTo>
                  <a:lnTo>
                    <a:pt x="806069" y="1595755"/>
                  </a:lnTo>
                  <a:lnTo>
                    <a:pt x="807212" y="1598295"/>
                  </a:lnTo>
                  <a:lnTo>
                    <a:pt x="807085" y="1600835"/>
                  </a:lnTo>
                  <a:lnTo>
                    <a:pt x="805815" y="1603375"/>
                  </a:lnTo>
                  <a:lnTo>
                    <a:pt x="804926" y="1604645"/>
                  </a:lnTo>
                  <a:lnTo>
                    <a:pt x="803529" y="1607185"/>
                  </a:lnTo>
                  <a:lnTo>
                    <a:pt x="801624" y="1609725"/>
                  </a:lnTo>
                  <a:lnTo>
                    <a:pt x="804291" y="1610995"/>
                  </a:lnTo>
                  <a:lnTo>
                    <a:pt x="824166" y="1588135"/>
                  </a:lnTo>
                  <a:lnTo>
                    <a:pt x="829691" y="1581785"/>
                  </a:lnTo>
                  <a:lnTo>
                    <a:pt x="827151" y="1581785"/>
                  </a:lnTo>
                  <a:lnTo>
                    <a:pt x="821690" y="1585595"/>
                  </a:lnTo>
                  <a:lnTo>
                    <a:pt x="817245" y="1588135"/>
                  </a:lnTo>
                  <a:lnTo>
                    <a:pt x="810387" y="1588135"/>
                  </a:lnTo>
                  <a:lnTo>
                    <a:pt x="805942" y="1586865"/>
                  </a:lnTo>
                  <a:lnTo>
                    <a:pt x="800608" y="1584325"/>
                  </a:lnTo>
                  <a:lnTo>
                    <a:pt x="797623" y="1583055"/>
                  </a:lnTo>
                  <a:lnTo>
                    <a:pt x="788670" y="1579245"/>
                  </a:lnTo>
                  <a:lnTo>
                    <a:pt x="816737" y="1547495"/>
                  </a:lnTo>
                  <a:lnTo>
                    <a:pt x="834644" y="1556385"/>
                  </a:lnTo>
                  <a:lnTo>
                    <a:pt x="840867" y="1560195"/>
                  </a:lnTo>
                  <a:lnTo>
                    <a:pt x="844677" y="1561465"/>
                  </a:lnTo>
                  <a:lnTo>
                    <a:pt x="846328" y="1562735"/>
                  </a:lnTo>
                  <a:lnTo>
                    <a:pt x="848487" y="1565275"/>
                  </a:lnTo>
                  <a:lnTo>
                    <a:pt x="850011" y="1566545"/>
                  </a:lnTo>
                  <a:lnTo>
                    <a:pt x="850773" y="1569085"/>
                  </a:lnTo>
                  <a:lnTo>
                    <a:pt x="851662" y="1572895"/>
                  </a:lnTo>
                  <a:lnTo>
                    <a:pt x="851281" y="1575435"/>
                  </a:lnTo>
                  <a:lnTo>
                    <a:pt x="849884" y="1577975"/>
                  </a:lnTo>
                  <a:lnTo>
                    <a:pt x="848995" y="1579245"/>
                  </a:lnTo>
                  <a:lnTo>
                    <a:pt x="847725" y="1581785"/>
                  </a:lnTo>
                  <a:lnTo>
                    <a:pt x="845820" y="1584325"/>
                  </a:lnTo>
                  <a:lnTo>
                    <a:pt x="848360" y="1585595"/>
                  </a:lnTo>
                  <a:lnTo>
                    <a:pt x="866140" y="1566545"/>
                  </a:lnTo>
                  <a:close/>
                </a:path>
                <a:path w="1212850" h="1829435">
                  <a:moveTo>
                    <a:pt x="900430" y="1631315"/>
                  </a:moveTo>
                  <a:lnTo>
                    <a:pt x="898525" y="1626235"/>
                  </a:lnTo>
                  <a:lnTo>
                    <a:pt x="896493" y="1619885"/>
                  </a:lnTo>
                  <a:lnTo>
                    <a:pt x="892683" y="1616075"/>
                  </a:lnTo>
                  <a:lnTo>
                    <a:pt x="890524" y="1615160"/>
                  </a:lnTo>
                  <a:lnTo>
                    <a:pt x="890524" y="1626235"/>
                  </a:lnTo>
                  <a:lnTo>
                    <a:pt x="890016" y="1630045"/>
                  </a:lnTo>
                  <a:lnTo>
                    <a:pt x="858824" y="1663065"/>
                  </a:lnTo>
                  <a:lnTo>
                    <a:pt x="852322" y="1664335"/>
                  </a:lnTo>
                  <a:lnTo>
                    <a:pt x="846543" y="1665605"/>
                  </a:lnTo>
                  <a:lnTo>
                    <a:pt x="841502" y="1664335"/>
                  </a:lnTo>
                  <a:lnTo>
                    <a:pt x="838200" y="1661795"/>
                  </a:lnTo>
                  <a:lnTo>
                    <a:pt x="836041" y="1660525"/>
                  </a:lnTo>
                  <a:lnTo>
                    <a:pt x="834009" y="1652905"/>
                  </a:lnTo>
                  <a:lnTo>
                    <a:pt x="834517" y="1649095"/>
                  </a:lnTo>
                  <a:lnTo>
                    <a:pt x="836549" y="1645285"/>
                  </a:lnTo>
                  <a:lnTo>
                    <a:pt x="865581" y="1617345"/>
                  </a:lnTo>
                  <a:lnTo>
                    <a:pt x="872121" y="1614805"/>
                  </a:lnTo>
                  <a:lnTo>
                    <a:pt x="878014" y="1614805"/>
                  </a:lnTo>
                  <a:lnTo>
                    <a:pt x="890524" y="1626235"/>
                  </a:lnTo>
                  <a:lnTo>
                    <a:pt x="890524" y="1615160"/>
                  </a:lnTo>
                  <a:lnTo>
                    <a:pt x="889698" y="1614805"/>
                  </a:lnTo>
                  <a:lnTo>
                    <a:pt x="886714" y="1613535"/>
                  </a:lnTo>
                  <a:lnTo>
                    <a:pt x="880872" y="1609725"/>
                  </a:lnTo>
                  <a:lnTo>
                    <a:pt x="873760" y="1609725"/>
                  </a:lnTo>
                  <a:lnTo>
                    <a:pt x="857504" y="1610995"/>
                  </a:lnTo>
                  <a:lnTo>
                    <a:pt x="827659" y="1635125"/>
                  </a:lnTo>
                  <a:lnTo>
                    <a:pt x="824230" y="1647825"/>
                  </a:lnTo>
                  <a:lnTo>
                    <a:pt x="826135" y="1652905"/>
                  </a:lnTo>
                  <a:lnTo>
                    <a:pt x="828167" y="1659255"/>
                  </a:lnTo>
                  <a:lnTo>
                    <a:pt x="832231" y="1663065"/>
                  </a:lnTo>
                  <a:lnTo>
                    <a:pt x="838327" y="1666875"/>
                  </a:lnTo>
                  <a:lnTo>
                    <a:pt x="844296" y="1669415"/>
                  </a:lnTo>
                  <a:lnTo>
                    <a:pt x="851408" y="1670685"/>
                  </a:lnTo>
                  <a:lnTo>
                    <a:pt x="867791" y="1669415"/>
                  </a:lnTo>
                  <a:lnTo>
                    <a:pt x="896874" y="1644015"/>
                  </a:lnTo>
                  <a:lnTo>
                    <a:pt x="899922" y="1637665"/>
                  </a:lnTo>
                  <a:lnTo>
                    <a:pt x="900430" y="1631315"/>
                  </a:lnTo>
                  <a:close/>
                </a:path>
                <a:path w="1212850" h="1829435">
                  <a:moveTo>
                    <a:pt x="966343" y="1654175"/>
                  </a:moveTo>
                  <a:lnTo>
                    <a:pt x="965835" y="1652905"/>
                  </a:lnTo>
                  <a:lnTo>
                    <a:pt x="965454" y="1651635"/>
                  </a:lnTo>
                  <a:lnTo>
                    <a:pt x="964438" y="1650365"/>
                  </a:lnTo>
                  <a:lnTo>
                    <a:pt x="963041" y="1650365"/>
                  </a:lnTo>
                  <a:lnTo>
                    <a:pt x="960755" y="1649095"/>
                  </a:lnTo>
                  <a:lnTo>
                    <a:pt x="957072" y="1649095"/>
                  </a:lnTo>
                  <a:lnTo>
                    <a:pt x="917067" y="1668145"/>
                  </a:lnTo>
                  <a:lnTo>
                    <a:pt x="942467" y="1640205"/>
                  </a:lnTo>
                  <a:lnTo>
                    <a:pt x="917575" y="1632585"/>
                  </a:lnTo>
                  <a:lnTo>
                    <a:pt x="916813" y="1635125"/>
                  </a:lnTo>
                  <a:lnTo>
                    <a:pt x="919480" y="1636395"/>
                  </a:lnTo>
                  <a:lnTo>
                    <a:pt x="921385" y="1636395"/>
                  </a:lnTo>
                  <a:lnTo>
                    <a:pt x="922274" y="1637665"/>
                  </a:lnTo>
                  <a:lnTo>
                    <a:pt x="923798" y="1637665"/>
                  </a:lnTo>
                  <a:lnTo>
                    <a:pt x="924814" y="1638935"/>
                  </a:lnTo>
                  <a:lnTo>
                    <a:pt x="925703" y="1641475"/>
                  </a:lnTo>
                  <a:lnTo>
                    <a:pt x="925322" y="1642745"/>
                  </a:lnTo>
                  <a:lnTo>
                    <a:pt x="924306" y="1644015"/>
                  </a:lnTo>
                  <a:lnTo>
                    <a:pt x="922020" y="1647825"/>
                  </a:lnTo>
                  <a:lnTo>
                    <a:pt x="918210" y="1651635"/>
                  </a:lnTo>
                  <a:lnTo>
                    <a:pt x="885698" y="1687195"/>
                  </a:lnTo>
                  <a:lnTo>
                    <a:pt x="895985" y="1692275"/>
                  </a:lnTo>
                  <a:lnTo>
                    <a:pt x="902970" y="1683385"/>
                  </a:lnTo>
                  <a:lnTo>
                    <a:pt x="905510" y="1680845"/>
                  </a:lnTo>
                  <a:lnTo>
                    <a:pt x="939800" y="1657985"/>
                  </a:lnTo>
                  <a:lnTo>
                    <a:pt x="943483" y="1656715"/>
                  </a:lnTo>
                  <a:lnTo>
                    <a:pt x="946150" y="1655445"/>
                  </a:lnTo>
                  <a:lnTo>
                    <a:pt x="949198" y="1655445"/>
                  </a:lnTo>
                  <a:lnTo>
                    <a:pt x="950468" y="1656715"/>
                  </a:lnTo>
                  <a:lnTo>
                    <a:pt x="950849" y="1656715"/>
                  </a:lnTo>
                  <a:lnTo>
                    <a:pt x="950976" y="1657985"/>
                  </a:lnTo>
                  <a:lnTo>
                    <a:pt x="951103" y="1657985"/>
                  </a:lnTo>
                  <a:lnTo>
                    <a:pt x="950849" y="1659255"/>
                  </a:lnTo>
                  <a:lnTo>
                    <a:pt x="950341" y="1660525"/>
                  </a:lnTo>
                  <a:lnTo>
                    <a:pt x="950341" y="1661795"/>
                  </a:lnTo>
                  <a:lnTo>
                    <a:pt x="951103" y="1664335"/>
                  </a:lnTo>
                  <a:lnTo>
                    <a:pt x="951865" y="1664335"/>
                  </a:lnTo>
                  <a:lnTo>
                    <a:pt x="954913" y="1666875"/>
                  </a:lnTo>
                  <a:lnTo>
                    <a:pt x="958977" y="1664335"/>
                  </a:lnTo>
                  <a:lnTo>
                    <a:pt x="961771" y="1663065"/>
                  </a:lnTo>
                  <a:lnTo>
                    <a:pt x="963930" y="1660525"/>
                  </a:lnTo>
                  <a:lnTo>
                    <a:pt x="965327" y="1656715"/>
                  </a:lnTo>
                  <a:lnTo>
                    <a:pt x="966089" y="1655445"/>
                  </a:lnTo>
                  <a:lnTo>
                    <a:pt x="966343" y="1654175"/>
                  </a:lnTo>
                  <a:close/>
                </a:path>
                <a:path w="1212850" h="1829435">
                  <a:moveTo>
                    <a:pt x="1057021" y="1759585"/>
                  </a:moveTo>
                  <a:lnTo>
                    <a:pt x="1056386" y="1757045"/>
                  </a:lnTo>
                  <a:lnTo>
                    <a:pt x="1055751" y="1755775"/>
                  </a:lnTo>
                  <a:lnTo>
                    <a:pt x="1054354" y="1754505"/>
                  </a:lnTo>
                  <a:lnTo>
                    <a:pt x="1050544" y="1751965"/>
                  </a:lnTo>
                  <a:lnTo>
                    <a:pt x="1048639" y="1751965"/>
                  </a:lnTo>
                  <a:lnTo>
                    <a:pt x="1046734" y="1753235"/>
                  </a:lnTo>
                  <a:lnTo>
                    <a:pt x="1044829" y="1753235"/>
                  </a:lnTo>
                  <a:lnTo>
                    <a:pt x="1043305" y="1754505"/>
                  </a:lnTo>
                  <a:lnTo>
                    <a:pt x="1041527" y="1758315"/>
                  </a:lnTo>
                  <a:lnTo>
                    <a:pt x="1041400" y="1760855"/>
                  </a:lnTo>
                  <a:lnTo>
                    <a:pt x="1042162" y="1762125"/>
                  </a:lnTo>
                  <a:lnTo>
                    <a:pt x="1042797" y="1764665"/>
                  </a:lnTo>
                  <a:lnTo>
                    <a:pt x="1044067" y="1765935"/>
                  </a:lnTo>
                  <a:lnTo>
                    <a:pt x="1047877" y="1767205"/>
                  </a:lnTo>
                  <a:lnTo>
                    <a:pt x="1051687" y="1767205"/>
                  </a:lnTo>
                  <a:lnTo>
                    <a:pt x="1053719" y="1765935"/>
                  </a:lnTo>
                  <a:lnTo>
                    <a:pt x="1055116" y="1764665"/>
                  </a:lnTo>
                  <a:lnTo>
                    <a:pt x="1056005" y="1763395"/>
                  </a:lnTo>
                  <a:lnTo>
                    <a:pt x="1056894" y="1760855"/>
                  </a:lnTo>
                  <a:lnTo>
                    <a:pt x="1057021" y="1759585"/>
                  </a:lnTo>
                  <a:close/>
                </a:path>
                <a:path w="1212850" h="1829435">
                  <a:moveTo>
                    <a:pt x="1105027" y="1680845"/>
                  </a:moveTo>
                  <a:lnTo>
                    <a:pt x="1068476" y="1663065"/>
                  </a:lnTo>
                  <a:lnTo>
                    <a:pt x="1034542" y="1646555"/>
                  </a:lnTo>
                  <a:lnTo>
                    <a:pt x="1032510" y="1649095"/>
                  </a:lnTo>
                  <a:lnTo>
                    <a:pt x="1040765" y="1656715"/>
                  </a:lnTo>
                  <a:lnTo>
                    <a:pt x="1040892" y="1656715"/>
                  </a:lnTo>
                  <a:lnTo>
                    <a:pt x="1040638" y="1657985"/>
                  </a:lnTo>
                  <a:lnTo>
                    <a:pt x="1038987" y="1661795"/>
                  </a:lnTo>
                  <a:lnTo>
                    <a:pt x="1036574" y="1665605"/>
                  </a:lnTo>
                  <a:lnTo>
                    <a:pt x="990727" y="1716405"/>
                  </a:lnTo>
                  <a:lnTo>
                    <a:pt x="986282" y="1721485"/>
                  </a:lnTo>
                  <a:lnTo>
                    <a:pt x="983107" y="1724025"/>
                  </a:lnTo>
                  <a:lnTo>
                    <a:pt x="980948" y="1725295"/>
                  </a:lnTo>
                  <a:lnTo>
                    <a:pt x="979551" y="1726565"/>
                  </a:lnTo>
                  <a:lnTo>
                    <a:pt x="974090" y="1726565"/>
                  </a:lnTo>
                  <a:lnTo>
                    <a:pt x="971677" y="1725295"/>
                  </a:lnTo>
                  <a:lnTo>
                    <a:pt x="968121" y="1724025"/>
                  </a:lnTo>
                  <a:lnTo>
                    <a:pt x="966089" y="1726565"/>
                  </a:lnTo>
                  <a:lnTo>
                    <a:pt x="1002030" y="1743075"/>
                  </a:lnTo>
                  <a:lnTo>
                    <a:pt x="1003935" y="1741805"/>
                  </a:lnTo>
                  <a:lnTo>
                    <a:pt x="999363" y="1739265"/>
                  </a:lnTo>
                  <a:lnTo>
                    <a:pt x="996696" y="1736725"/>
                  </a:lnTo>
                  <a:lnTo>
                    <a:pt x="995807" y="1735455"/>
                  </a:lnTo>
                  <a:lnTo>
                    <a:pt x="995045" y="1734185"/>
                  </a:lnTo>
                  <a:lnTo>
                    <a:pt x="995045" y="1731645"/>
                  </a:lnTo>
                  <a:lnTo>
                    <a:pt x="998093" y="1726565"/>
                  </a:lnTo>
                  <a:lnTo>
                    <a:pt x="998855" y="1725295"/>
                  </a:lnTo>
                  <a:lnTo>
                    <a:pt x="1002665" y="1721485"/>
                  </a:lnTo>
                  <a:lnTo>
                    <a:pt x="1023747" y="1698625"/>
                  </a:lnTo>
                  <a:lnTo>
                    <a:pt x="1040892" y="1706245"/>
                  </a:lnTo>
                  <a:lnTo>
                    <a:pt x="1043813" y="1708785"/>
                  </a:lnTo>
                  <a:lnTo>
                    <a:pt x="1044956" y="1711325"/>
                  </a:lnTo>
                  <a:lnTo>
                    <a:pt x="1045972" y="1713865"/>
                  </a:lnTo>
                  <a:lnTo>
                    <a:pt x="1045972" y="1716405"/>
                  </a:lnTo>
                  <a:lnTo>
                    <a:pt x="1044575" y="1718945"/>
                  </a:lnTo>
                  <a:lnTo>
                    <a:pt x="1043813" y="1720215"/>
                  </a:lnTo>
                  <a:lnTo>
                    <a:pt x="1042416" y="1722755"/>
                  </a:lnTo>
                  <a:lnTo>
                    <a:pt x="1040384" y="1725295"/>
                  </a:lnTo>
                  <a:lnTo>
                    <a:pt x="1043051" y="1726565"/>
                  </a:lnTo>
                  <a:lnTo>
                    <a:pt x="1062926" y="1703705"/>
                  </a:lnTo>
                  <a:lnTo>
                    <a:pt x="1068451" y="1697355"/>
                  </a:lnTo>
                  <a:lnTo>
                    <a:pt x="1065911" y="1696085"/>
                  </a:lnTo>
                  <a:lnTo>
                    <a:pt x="1060577" y="1699895"/>
                  </a:lnTo>
                  <a:lnTo>
                    <a:pt x="1056132" y="1702435"/>
                  </a:lnTo>
                  <a:lnTo>
                    <a:pt x="1049147" y="1703705"/>
                  </a:lnTo>
                  <a:lnTo>
                    <a:pt x="1044829" y="1702435"/>
                  </a:lnTo>
                  <a:lnTo>
                    <a:pt x="1039368" y="1699895"/>
                  </a:lnTo>
                  <a:lnTo>
                    <a:pt x="1036967" y="1698625"/>
                  </a:lnTo>
                  <a:lnTo>
                    <a:pt x="1027430" y="1693545"/>
                  </a:lnTo>
                  <a:lnTo>
                    <a:pt x="1055624" y="1663065"/>
                  </a:lnTo>
                  <a:lnTo>
                    <a:pt x="1073404" y="1671955"/>
                  </a:lnTo>
                  <a:lnTo>
                    <a:pt x="1079627" y="1674495"/>
                  </a:lnTo>
                  <a:lnTo>
                    <a:pt x="1083564" y="1677035"/>
                  </a:lnTo>
                  <a:lnTo>
                    <a:pt x="1087374" y="1680845"/>
                  </a:lnTo>
                  <a:lnTo>
                    <a:pt x="1088898" y="1682115"/>
                  </a:lnTo>
                  <a:lnTo>
                    <a:pt x="1090422" y="1687195"/>
                  </a:lnTo>
                  <a:lnTo>
                    <a:pt x="1090168" y="1689735"/>
                  </a:lnTo>
                  <a:lnTo>
                    <a:pt x="1088644" y="1693545"/>
                  </a:lnTo>
                  <a:lnTo>
                    <a:pt x="1087882" y="1694815"/>
                  </a:lnTo>
                  <a:lnTo>
                    <a:pt x="1086485" y="1697355"/>
                  </a:lnTo>
                  <a:lnTo>
                    <a:pt x="1084707" y="1699895"/>
                  </a:lnTo>
                  <a:lnTo>
                    <a:pt x="1087247" y="1701165"/>
                  </a:lnTo>
                  <a:lnTo>
                    <a:pt x="1105027" y="1680845"/>
                  </a:lnTo>
                  <a:close/>
                </a:path>
                <a:path w="1212850" h="1829435">
                  <a:moveTo>
                    <a:pt x="1133983" y="1817878"/>
                  </a:moveTo>
                  <a:lnTo>
                    <a:pt x="632498" y="1567141"/>
                  </a:lnTo>
                  <a:lnTo>
                    <a:pt x="635330" y="1561465"/>
                  </a:lnTo>
                  <a:lnTo>
                    <a:pt x="646684" y="1538732"/>
                  </a:lnTo>
                  <a:lnTo>
                    <a:pt x="561467" y="1538732"/>
                  </a:lnTo>
                  <a:lnTo>
                    <a:pt x="612648" y="1606931"/>
                  </a:lnTo>
                  <a:lnTo>
                    <a:pt x="626846" y="1578483"/>
                  </a:lnTo>
                  <a:lnTo>
                    <a:pt x="1128268" y="1829181"/>
                  </a:lnTo>
                  <a:lnTo>
                    <a:pt x="1133983" y="1817878"/>
                  </a:lnTo>
                  <a:close/>
                </a:path>
                <a:path w="1212850" h="1829435">
                  <a:moveTo>
                    <a:pt x="1157224" y="1806956"/>
                  </a:moveTo>
                  <a:lnTo>
                    <a:pt x="1155954" y="1803146"/>
                  </a:lnTo>
                  <a:lnTo>
                    <a:pt x="1154557" y="1801622"/>
                  </a:lnTo>
                  <a:lnTo>
                    <a:pt x="1150747" y="1799844"/>
                  </a:lnTo>
                  <a:lnTo>
                    <a:pt x="1148842" y="1799717"/>
                  </a:lnTo>
                  <a:lnTo>
                    <a:pt x="1146937" y="1800352"/>
                  </a:lnTo>
                  <a:lnTo>
                    <a:pt x="1141603" y="1807972"/>
                  </a:lnTo>
                  <a:lnTo>
                    <a:pt x="1142365" y="1810004"/>
                  </a:lnTo>
                  <a:lnTo>
                    <a:pt x="1143000" y="1811909"/>
                  </a:lnTo>
                  <a:lnTo>
                    <a:pt x="1144270" y="1813306"/>
                  </a:lnTo>
                  <a:lnTo>
                    <a:pt x="1146175" y="1814322"/>
                  </a:lnTo>
                  <a:lnTo>
                    <a:pt x="1148080" y="1815211"/>
                  </a:lnTo>
                  <a:lnTo>
                    <a:pt x="1149985" y="1815338"/>
                  </a:lnTo>
                  <a:lnTo>
                    <a:pt x="1151890" y="1814576"/>
                  </a:lnTo>
                  <a:lnTo>
                    <a:pt x="1153922" y="1813941"/>
                  </a:lnTo>
                  <a:lnTo>
                    <a:pt x="1155319" y="1812671"/>
                  </a:lnTo>
                  <a:lnTo>
                    <a:pt x="1157097" y="1808861"/>
                  </a:lnTo>
                  <a:lnTo>
                    <a:pt x="1157224" y="1806956"/>
                  </a:lnTo>
                  <a:close/>
                </a:path>
                <a:path w="1212850" h="1829435">
                  <a:moveTo>
                    <a:pt x="1212723" y="1732915"/>
                  </a:moveTo>
                  <a:lnTo>
                    <a:pt x="1185418" y="1720215"/>
                  </a:lnTo>
                  <a:lnTo>
                    <a:pt x="1183386" y="1721485"/>
                  </a:lnTo>
                  <a:lnTo>
                    <a:pt x="1186053" y="1724025"/>
                  </a:lnTo>
                  <a:lnTo>
                    <a:pt x="1187704" y="1725295"/>
                  </a:lnTo>
                  <a:lnTo>
                    <a:pt x="1188974" y="1727835"/>
                  </a:lnTo>
                  <a:lnTo>
                    <a:pt x="1188974" y="1729105"/>
                  </a:lnTo>
                  <a:lnTo>
                    <a:pt x="1188339" y="1730375"/>
                  </a:lnTo>
                  <a:lnTo>
                    <a:pt x="1187831" y="1731645"/>
                  </a:lnTo>
                  <a:lnTo>
                    <a:pt x="1186942" y="1731645"/>
                  </a:lnTo>
                  <a:lnTo>
                    <a:pt x="1185672" y="1732915"/>
                  </a:lnTo>
                  <a:lnTo>
                    <a:pt x="1183640" y="1735455"/>
                  </a:lnTo>
                  <a:lnTo>
                    <a:pt x="1179449" y="1737995"/>
                  </a:lnTo>
                  <a:lnTo>
                    <a:pt x="1173099" y="1740535"/>
                  </a:lnTo>
                  <a:lnTo>
                    <a:pt x="1114298" y="1772285"/>
                  </a:lnTo>
                  <a:lnTo>
                    <a:pt x="1145794" y="1720215"/>
                  </a:lnTo>
                  <a:lnTo>
                    <a:pt x="1148588" y="1716405"/>
                  </a:lnTo>
                  <a:lnTo>
                    <a:pt x="1151255" y="1712595"/>
                  </a:lnTo>
                  <a:lnTo>
                    <a:pt x="1154811" y="1710055"/>
                  </a:lnTo>
                  <a:lnTo>
                    <a:pt x="1158494" y="1710055"/>
                  </a:lnTo>
                  <a:lnTo>
                    <a:pt x="1161288" y="1711325"/>
                  </a:lnTo>
                  <a:lnTo>
                    <a:pt x="1165225" y="1712595"/>
                  </a:lnTo>
                  <a:lnTo>
                    <a:pt x="1167130" y="1711325"/>
                  </a:lnTo>
                  <a:lnTo>
                    <a:pt x="1164564" y="1710055"/>
                  </a:lnTo>
                  <a:lnTo>
                    <a:pt x="1131316" y="1693545"/>
                  </a:lnTo>
                  <a:lnTo>
                    <a:pt x="1129411" y="1696085"/>
                  </a:lnTo>
                  <a:lnTo>
                    <a:pt x="1134999" y="1698625"/>
                  </a:lnTo>
                  <a:lnTo>
                    <a:pt x="1137031" y="1699895"/>
                  </a:lnTo>
                  <a:lnTo>
                    <a:pt x="1138809" y="1704975"/>
                  </a:lnTo>
                  <a:lnTo>
                    <a:pt x="1138682" y="1706245"/>
                  </a:lnTo>
                  <a:lnTo>
                    <a:pt x="1137793" y="1708785"/>
                  </a:lnTo>
                  <a:lnTo>
                    <a:pt x="1137158" y="1710055"/>
                  </a:lnTo>
                  <a:lnTo>
                    <a:pt x="1135634" y="1712595"/>
                  </a:lnTo>
                  <a:lnTo>
                    <a:pt x="1133475" y="1716405"/>
                  </a:lnTo>
                  <a:lnTo>
                    <a:pt x="1089406" y="1788795"/>
                  </a:lnTo>
                  <a:lnTo>
                    <a:pt x="1091819" y="1788795"/>
                  </a:lnTo>
                  <a:lnTo>
                    <a:pt x="1123327" y="1772285"/>
                  </a:lnTo>
                  <a:lnTo>
                    <a:pt x="1176655" y="1744345"/>
                  </a:lnTo>
                  <a:lnTo>
                    <a:pt x="1185418" y="1740535"/>
                  </a:lnTo>
                  <a:lnTo>
                    <a:pt x="1191514" y="1736725"/>
                  </a:lnTo>
                  <a:lnTo>
                    <a:pt x="1195070" y="1735455"/>
                  </a:lnTo>
                  <a:lnTo>
                    <a:pt x="1198753" y="1734185"/>
                  </a:lnTo>
                  <a:lnTo>
                    <a:pt x="1208532" y="1734185"/>
                  </a:lnTo>
                  <a:lnTo>
                    <a:pt x="1210818" y="1735455"/>
                  </a:lnTo>
                  <a:lnTo>
                    <a:pt x="1211770" y="1734185"/>
                  </a:lnTo>
                  <a:lnTo>
                    <a:pt x="1212723" y="17329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1983359" y="1990725"/>
              <a:ext cx="0" cy="853440"/>
            </a:xfrm>
            <a:custGeom>
              <a:avLst/>
              <a:gdLst/>
              <a:ahLst/>
              <a:cxnLst/>
              <a:rect l="l" t="t" r="r" b="b"/>
              <a:pathLst>
                <a:path w="0" h="853439">
                  <a:moveTo>
                    <a:pt x="0" y="0"/>
                  </a:moveTo>
                  <a:lnTo>
                    <a:pt x="0" y="853186"/>
                  </a:lnTo>
                </a:path>
              </a:pathLst>
            </a:custGeom>
            <a:ln w="12700">
              <a:solidFill>
                <a:srgbClr val="66663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1945259" y="2573147"/>
              <a:ext cx="76200" cy="196850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1162049" y="2441955"/>
              <a:ext cx="0" cy="853440"/>
            </a:xfrm>
            <a:custGeom>
              <a:avLst/>
              <a:gdLst/>
              <a:ahLst/>
              <a:cxnLst/>
              <a:rect l="l" t="t" r="r" b="b"/>
              <a:pathLst>
                <a:path w="0" h="853439">
                  <a:moveTo>
                    <a:pt x="0" y="0"/>
                  </a:moveTo>
                  <a:lnTo>
                    <a:pt x="0" y="853059"/>
                  </a:lnTo>
                </a:path>
              </a:pathLst>
            </a:custGeom>
            <a:ln w="12700">
              <a:solidFill>
                <a:srgbClr val="66663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1123949" y="2901314"/>
              <a:ext cx="76200" cy="196850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1515237" y="2704464"/>
              <a:ext cx="0" cy="853440"/>
            </a:xfrm>
            <a:custGeom>
              <a:avLst/>
              <a:gdLst/>
              <a:ahLst/>
              <a:cxnLst/>
              <a:rect l="l" t="t" r="r" b="b"/>
              <a:pathLst>
                <a:path w="0" h="853439">
                  <a:moveTo>
                    <a:pt x="0" y="0"/>
                  </a:moveTo>
                  <a:lnTo>
                    <a:pt x="0" y="853186"/>
                  </a:lnTo>
                </a:path>
              </a:pathLst>
            </a:custGeom>
            <a:ln w="12700">
              <a:solidFill>
                <a:srgbClr val="66663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1477137" y="3032505"/>
              <a:ext cx="76200" cy="262890"/>
            </a:xfrm>
            <a:custGeom>
              <a:avLst/>
              <a:gdLst/>
              <a:ahLst/>
              <a:cxnLst/>
              <a:rect l="l" t="t" r="r" b="b"/>
              <a:pathLst>
                <a:path w="76200" h="262889">
                  <a:moveTo>
                    <a:pt x="31750" y="186309"/>
                  </a:moveTo>
                  <a:lnTo>
                    <a:pt x="0" y="186309"/>
                  </a:lnTo>
                  <a:lnTo>
                    <a:pt x="38100" y="262509"/>
                  </a:lnTo>
                  <a:lnTo>
                    <a:pt x="69850" y="199009"/>
                  </a:lnTo>
                  <a:lnTo>
                    <a:pt x="31750" y="199009"/>
                  </a:lnTo>
                  <a:lnTo>
                    <a:pt x="31750" y="186309"/>
                  </a:lnTo>
                  <a:close/>
                </a:path>
                <a:path w="76200" h="262889">
                  <a:moveTo>
                    <a:pt x="44450" y="0"/>
                  </a:moveTo>
                  <a:lnTo>
                    <a:pt x="31750" y="0"/>
                  </a:lnTo>
                  <a:lnTo>
                    <a:pt x="31750" y="199009"/>
                  </a:lnTo>
                  <a:lnTo>
                    <a:pt x="44450" y="199009"/>
                  </a:lnTo>
                  <a:lnTo>
                    <a:pt x="44450" y="0"/>
                  </a:lnTo>
                  <a:close/>
                </a:path>
                <a:path w="76200" h="262889">
                  <a:moveTo>
                    <a:pt x="76200" y="186309"/>
                  </a:moveTo>
                  <a:lnTo>
                    <a:pt x="44450" y="186309"/>
                  </a:lnTo>
                  <a:lnTo>
                    <a:pt x="44450" y="199009"/>
                  </a:lnTo>
                  <a:lnTo>
                    <a:pt x="69850" y="199009"/>
                  </a:lnTo>
                  <a:lnTo>
                    <a:pt x="76200" y="186309"/>
                  </a:lnTo>
                  <a:close/>
                </a:path>
              </a:pathLst>
            </a:custGeom>
            <a:solidFill>
              <a:srgbClr val="6666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2344800" y="2244978"/>
              <a:ext cx="0" cy="853440"/>
            </a:xfrm>
            <a:custGeom>
              <a:avLst/>
              <a:gdLst/>
              <a:ahLst/>
              <a:cxnLst/>
              <a:rect l="l" t="t" r="r" b="b"/>
              <a:pathLst>
                <a:path w="0" h="853439">
                  <a:moveTo>
                    <a:pt x="0" y="0"/>
                  </a:moveTo>
                  <a:lnTo>
                    <a:pt x="0" y="853186"/>
                  </a:lnTo>
                </a:path>
              </a:pathLst>
            </a:custGeom>
            <a:ln w="12700">
              <a:solidFill>
                <a:srgbClr val="66663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2306574" y="2696210"/>
              <a:ext cx="76200" cy="196850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1124254" y="1886457"/>
              <a:ext cx="1279525" cy="786765"/>
            </a:xfrm>
            <a:custGeom>
              <a:avLst/>
              <a:gdLst/>
              <a:ahLst/>
              <a:cxnLst/>
              <a:rect l="l" t="t" r="r" b="b"/>
              <a:pathLst>
                <a:path w="1279525" h="786764">
                  <a:moveTo>
                    <a:pt x="864438" y="0"/>
                  </a:moveTo>
                  <a:lnTo>
                    <a:pt x="0" y="492759"/>
                  </a:lnTo>
                  <a:lnTo>
                    <a:pt x="414477" y="786383"/>
                  </a:lnTo>
                  <a:lnTo>
                    <a:pt x="1278966" y="293624"/>
                  </a:lnTo>
                  <a:lnTo>
                    <a:pt x="864438" y="0"/>
                  </a:lnTo>
                  <a:close/>
                </a:path>
              </a:pathLst>
            </a:custGeom>
            <a:solidFill>
              <a:srgbClr val="0033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1124254" y="1886457"/>
              <a:ext cx="1279525" cy="786765"/>
            </a:xfrm>
            <a:custGeom>
              <a:avLst/>
              <a:gdLst/>
              <a:ahLst/>
              <a:cxnLst/>
              <a:rect l="l" t="t" r="r" b="b"/>
              <a:pathLst>
                <a:path w="1279525" h="786764">
                  <a:moveTo>
                    <a:pt x="1278966" y="293624"/>
                  </a:moveTo>
                  <a:lnTo>
                    <a:pt x="864438" y="0"/>
                  </a:lnTo>
                  <a:lnTo>
                    <a:pt x="0" y="492759"/>
                  </a:lnTo>
                  <a:lnTo>
                    <a:pt x="414477" y="786383"/>
                  </a:lnTo>
                  <a:lnTo>
                    <a:pt x="1278966" y="293624"/>
                  </a:lnTo>
                  <a:close/>
                </a:path>
              </a:pathLst>
            </a:custGeom>
            <a:ln w="1905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1" name="object 71"/>
          <p:cNvGrpSpPr/>
          <p:nvPr/>
        </p:nvGrpSpPr>
        <p:grpSpPr>
          <a:xfrm>
            <a:off x="6184138" y="809879"/>
            <a:ext cx="2914015" cy="3210560"/>
            <a:chOff x="6184138" y="809879"/>
            <a:chExt cx="2914015" cy="3210560"/>
          </a:xfrm>
        </p:grpSpPr>
        <p:sp>
          <p:nvSpPr>
            <p:cNvPr id="72" name="object 72"/>
            <p:cNvSpPr/>
            <p:nvPr/>
          </p:nvSpPr>
          <p:spPr>
            <a:xfrm>
              <a:off x="6190488" y="816229"/>
              <a:ext cx="1436370" cy="2388870"/>
            </a:xfrm>
            <a:custGeom>
              <a:avLst/>
              <a:gdLst/>
              <a:ahLst/>
              <a:cxnLst/>
              <a:rect l="l" t="t" r="r" b="b"/>
              <a:pathLst>
                <a:path w="1436370" h="2388870">
                  <a:moveTo>
                    <a:pt x="1400683" y="0"/>
                  </a:moveTo>
                  <a:lnTo>
                    <a:pt x="0" y="812038"/>
                  </a:lnTo>
                  <a:lnTo>
                    <a:pt x="35306" y="2388362"/>
                  </a:lnTo>
                  <a:lnTo>
                    <a:pt x="1435862" y="1576324"/>
                  </a:lnTo>
                  <a:lnTo>
                    <a:pt x="1400683" y="0"/>
                  </a:lnTo>
                  <a:close/>
                </a:path>
              </a:pathLst>
            </a:custGeom>
            <a:solidFill>
              <a:srgbClr val="CCE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6190488" y="816229"/>
              <a:ext cx="1436370" cy="2388870"/>
            </a:xfrm>
            <a:custGeom>
              <a:avLst/>
              <a:gdLst/>
              <a:ahLst/>
              <a:cxnLst/>
              <a:rect l="l" t="t" r="r" b="b"/>
              <a:pathLst>
                <a:path w="1436370" h="2388870">
                  <a:moveTo>
                    <a:pt x="1400683" y="0"/>
                  </a:moveTo>
                  <a:lnTo>
                    <a:pt x="0" y="812038"/>
                  </a:lnTo>
                  <a:lnTo>
                    <a:pt x="35306" y="2388362"/>
                  </a:lnTo>
                  <a:lnTo>
                    <a:pt x="1435862" y="1576324"/>
                  </a:lnTo>
                  <a:lnTo>
                    <a:pt x="1400683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6206109" y="2349500"/>
              <a:ext cx="2885440" cy="1664335"/>
            </a:xfrm>
            <a:custGeom>
              <a:avLst/>
              <a:gdLst/>
              <a:ahLst/>
              <a:cxnLst/>
              <a:rect l="l" t="t" r="r" b="b"/>
              <a:pathLst>
                <a:path w="2885440" h="1664335">
                  <a:moveTo>
                    <a:pt x="1435989" y="0"/>
                  </a:moveTo>
                  <a:lnTo>
                    <a:pt x="0" y="861567"/>
                  </a:lnTo>
                  <a:lnTo>
                    <a:pt x="1449450" y="1664208"/>
                  </a:lnTo>
                  <a:lnTo>
                    <a:pt x="2885440" y="802639"/>
                  </a:lnTo>
                  <a:lnTo>
                    <a:pt x="1435989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6206109" y="2349500"/>
              <a:ext cx="2885440" cy="1664335"/>
            </a:xfrm>
            <a:custGeom>
              <a:avLst/>
              <a:gdLst/>
              <a:ahLst/>
              <a:cxnLst/>
              <a:rect l="l" t="t" r="r" b="b"/>
              <a:pathLst>
                <a:path w="2885440" h="1664335">
                  <a:moveTo>
                    <a:pt x="0" y="861567"/>
                  </a:moveTo>
                  <a:lnTo>
                    <a:pt x="1449450" y="1664208"/>
                  </a:lnTo>
                  <a:lnTo>
                    <a:pt x="2885440" y="802639"/>
                  </a:lnTo>
                  <a:lnTo>
                    <a:pt x="1435989" y="0"/>
                  </a:lnTo>
                  <a:lnTo>
                    <a:pt x="0" y="86156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6207534" y="1528969"/>
              <a:ext cx="271217" cy="290214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7485418" y="3779625"/>
              <a:ext cx="383894" cy="172966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7475347" y="1860042"/>
              <a:ext cx="664210" cy="998219"/>
            </a:xfrm>
            <a:custGeom>
              <a:avLst/>
              <a:gdLst/>
              <a:ahLst/>
              <a:cxnLst/>
              <a:rect l="l" t="t" r="r" b="b"/>
              <a:pathLst>
                <a:path w="664209" h="998219">
                  <a:moveTo>
                    <a:pt x="663955" y="0"/>
                  </a:moveTo>
                  <a:lnTo>
                    <a:pt x="219836" y="34162"/>
                  </a:lnTo>
                  <a:lnTo>
                    <a:pt x="0" y="997966"/>
                  </a:lnTo>
                  <a:lnTo>
                    <a:pt x="444119" y="963803"/>
                  </a:lnTo>
                  <a:lnTo>
                    <a:pt x="663955" y="0"/>
                  </a:lnTo>
                  <a:close/>
                </a:path>
              </a:pathLst>
            </a:custGeom>
            <a:solidFill>
              <a:srgbClr val="0033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7475347" y="1860042"/>
              <a:ext cx="664210" cy="998219"/>
            </a:xfrm>
            <a:custGeom>
              <a:avLst/>
              <a:gdLst/>
              <a:ahLst/>
              <a:cxnLst/>
              <a:rect l="l" t="t" r="r" b="b"/>
              <a:pathLst>
                <a:path w="664209" h="998219">
                  <a:moveTo>
                    <a:pt x="0" y="997966"/>
                  </a:moveTo>
                  <a:lnTo>
                    <a:pt x="444119" y="963803"/>
                  </a:lnTo>
                  <a:lnTo>
                    <a:pt x="663955" y="0"/>
                  </a:lnTo>
                  <a:lnTo>
                    <a:pt x="219836" y="34162"/>
                  </a:lnTo>
                  <a:lnTo>
                    <a:pt x="0" y="997966"/>
                  </a:lnTo>
                  <a:close/>
                </a:path>
              </a:pathLst>
            </a:custGeom>
            <a:ln w="1905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6553327" y="1750440"/>
              <a:ext cx="288925" cy="227329"/>
            </a:xfrm>
            <a:custGeom>
              <a:avLst/>
              <a:gdLst/>
              <a:ahLst/>
              <a:cxnLst/>
              <a:rect l="l" t="t" r="r" b="b"/>
              <a:pathLst>
                <a:path w="288925" h="227330">
                  <a:moveTo>
                    <a:pt x="111378" y="68325"/>
                  </a:moveTo>
                  <a:lnTo>
                    <a:pt x="104013" y="71374"/>
                  </a:lnTo>
                  <a:lnTo>
                    <a:pt x="89153" y="77724"/>
                  </a:lnTo>
                  <a:lnTo>
                    <a:pt x="94497" y="103389"/>
                  </a:lnTo>
                  <a:lnTo>
                    <a:pt x="99710" y="129127"/>
                  </a:lnTo>
                  <a:lnTo>
                    <a:pt x="109981" y="180721"/>
                  </a:lnTo>
                  <a:lnTo>
                    <a:pt x="131445" y="171576"/>
                  </a:lnTo>
                  <a:lnTo>
                    <a:pt x="141806" y="145034"/>
                  </a:lnTo>
                  <a:lnTo>
                    <a:pt x="125475" y="145034"/>
                  </a:lnTo>
                  <a:lnTo>
                    <a:pt x="114956" y="87491"/>
                  </a:lnTo>
                  <a:lnTo>
                    <a:pt x="111378" y="68325"/>
                  </a:lnTo>
                  <a:close/>
                </a:path>
                <a:path w="288925" h="227330">
                  <a:moveTo>
                    <a:pt x="183642" y="37719"/>
                  </a:moveTo>
                  <a:lnTo>
                    <a:pt x="161925" y="46862"/>
                  </a:lnTo>
                  <a:lnTo>
                    <a:pt x="134600" y="120532"/>
                  </a:lnTo>
                  <a:lnTo>
                    <a:pt x="125475" y="145034"/>
                  </a:lnTo>
                  <a:lnTo>
                    <a:pt x="141806" y="145034"/>
                  </a:lnTo>
                  <a:lnTo>
                    <a:pt x="170539" y="71243"/>
                  </a:lnTo>
                  <a:lnTo>
                    <a:pt x="183642" y="37719"/>
                  </a:lnTo>
                  <a:close/>
                </a:path>
                <a:path w="288925" h="227330">
                  <a:moveTo>
                    <a:pt x="213868" y="85471"/>
                  </a:moveTo>
                  <a:lnTo>
                    <a:pt x="176149" y="101473"/>
                  </a:lnTo>
                  <a:lnTo>
                    <a:pt x="175005" y="109093"/>
                  </a:lnTo>
                  <a:lnTo>
                    <a:pt x="172974" y="124206"/>
                  </a:lnTo>
                  <a:lnTo>
                    <a:pt x="210566" y="108331"/>
                  </a:lnTo>
                  <a:lnTo>
                    <a:pt x="212851" y="93091"/>
                  </a:lnTo>
                  <a:lnTo>
                    <a:pt x="213868" y="85471"/>
                  </a:lnTo>
                  <a:close/>
                </a:path>
                <a:path w="288925" h="227330">
                  <a:moveTo>
                    <a:pt x="82803" y="80391"/>
                  </a:moveTo>
                  <a:lnTo>
                    <a:pt x="13207" y="109728"/>
                  </a:lnTo>
                  <a:lnTo>
                    <a:pt x="9947" y="139138"/>
                  </a:lnTo>
                  <a:lnTo>
                    <a:pt x="6621" y="168783"/>
                  </a:lnTo>
                  <a:lnTo>
                    <a:pt x="0" y="227203"/>
                  </a:lnTo>
                  <a:lnTo>
                    <a:pt x="6730" y="224409"/>
                  </a:lnTo>
                  <a:lnTo>
                    <a:pt x="13462" y="221487"/>
                  </a:lnTo>
                  <a:lnTo>
                    <a:pt x="20066" y="218694"/>
                  </a:lnTo>
                  <a:lnTo>
                    <a:pt x="21568" y="206216"/>
                  </a:lnTo>
                  <a:lnTo>
                    <a:pt x="23034" y="193738"/>
                  </a:lnTo>
                  <a:lnTo>
                    <a:pt x="25907" y="168783"/>
                  </a:lnTo>
                  <a:lnTo>
                    <a:pt x="67818" y="151003"/>
                  </a:lnTo>
                  <a:lnTo>
                    <a:pt x="68067" y="148844"/>
                  </a:lnTo>
                  <a:lnTo>
                    <a:pt x="28194" y="148844"/>
                  </a:lnTo>
                  <a:lnTo>
                    <a:pt x="31496" y="121031"/>
                  </a:lnTo>
                  <a:lnTo>
                    <a:pt x="80391" y="100330"/>
                  </a:lnTo>
                  <a:lnTo>
                    <a:pt x="81152" y="93725"/>
                  </a:lnTo>
                  <a:lnTo>
                    <a:pt x="82042" y="86995"/>
                  </a:lnTo>
                  <a:lnTo>
                    <a:pt x="82803" y="80391"/>
                  </a:lnTo>
                  <a:close/>
                </a:path>
                <a:path w="288925" h="227330">
                  <a:moveTo>
                    <a:pt x="70230" y="131063"/>
                  </a:moveTo>
                  <a:lnTo>
                    <a:pt x="28194" y="148844"/>
                  </a:lnTo>
                  <a:lnTo>
                    <a:pt x="68067" y="148844"/>
                  </a:lnTo>
                  <a:lnTo>
                    <a:pt x="68579" y="144399"/>
                  </a:lnTo>
                  <a:lnTo>
                    <a:pt x="69469" y="137668"/>
                  </a:lnTo>
                  <a:lnTo>
                    <a:pt x="70230" y="131063"/>
                  </a:lnTo>
                  <a:close/>
                </a:path>
                <a:path w="288925" h="227330">
                  <a:moveTo>
                    <a:pt x="235330" y="95504"/>
                  </a:moveTo>
                  <a:lnTo>
                    <a:pt x="216407" y="106045"/>
                  </a:lnTo>
                  <a:lnTo>
                    <a:pt x="215900" y="115697"/>
                  </a:lnTo>
                  <a:lnTo>
                    <a:pt x="218058" y="122428"/>
                  </a:lnTo>
                  <a:lnTo>
                    <a:pt x="223139" y="125984"/>
                  </a:lnTo>
                  <a:lnTo>
                    <a:pt x="228219" y="129667"/>
                  </a:lnTo>
                  <a:lnTo>
                    <a:pt x="235203" y="129667"/>
                  </a:lnTo>
                  <a:lnTo>
                    <a:pt x="244094" y="125857"/>
                  </a:lnTo>
                  <a:lnTo>
                    <a:pt x="251047" y="122310"/>
                  </a:lnTo>
                  <a:lnTo>
                    <a:pt x="257619" y="117586"/>
                  </a:lnTo>
                  <a:lnTo>
                    <a:pt x="263810" y="111694"/>
                  </a:lnTo>
                  <a:lnTo>
                    <a:pt x="266479" y="108458"/>
                  </a:lnTo>
                  <a:lnTo>
                    <a:pt x="243204" y="108458"/>
                  </a:lnTo>
                  <a:lnTo>
                    <a:pt x="240411" y="108331"/>
                  </a:lnTo>
                  <a:lnTo>
                    <a:pt x="238125" y="106425"/>
                  </a:lnTo>
                  <a:lnTo>
                    <a:pt x="235966" y="104521"/>
                  </a:lnTo>
                  <a:lnTo>
                    <a:pt x="235076" y="100837"/>
                  </a:lnTo>
                  <a:lnTo>
                    <a:pt x="235330" y="95504"/>
                  </a:lnTo>
                  <a:close/>
                </a:path>
                <a:path w="288925" h="227330">
                  <a:moveTo>
                    <a:pt x="284592" y="66421"/>
                  </a:moveTo>
                  <a:lnTo>
                    <a:pt x="257175" y="66421"/>
                  </a:lnTo>
                  <a:lnTo>
                    <a:pt x="260096" y="66801"/>
                  </a:lnTo>
                  <a:lnTo>
                    <a:pt x="264287" y="71247"/>
                  </a:lnTo>
                  <a:lnTo>
                    <a:pt x="257682" y="97282"/>
                  </a:lnTo>
                  <a:lnTo>
                    <a:pt x="254380" y="102108"/>
                  </a:lnTo>
                  <a:lnTo>
                    <a:pt x="250825" y="105283"/>
                  </a:lnTo>
                  <a:lnTo>
                    <a:pt x="243204" y="108458"/>
                  </a:lnTo>
                  <a:lnTo>
                    <a:pt x="266479" y="108458"/>
                  </a:lnTo>
                  <a:lnTo>
                    <a:pt x="283464" y="73787"/>
                  </a:lnTo>
                  <a:lnTo>
                    <a:pt x="284566" y="66801"/>
                  </a:lnTo>
                  <a:lnTo>
                    <a:pt x="284592" y="66421"/>
                  </a:lnTo>
                  <a:close/>
                </a:path>
                <a:path w="288925" h="227330">
                  <a:moveTo>
                    <a:pt x="287460" y="21717"/>
                  </a:moveTo>
                  <a:lnTo>
                    <a:pt x="262000" y="21717"/>
                  </a:lnTo>
                  <a:lnTo>
                    <a:pt x="264541" y="21844"/>
                  </a:lnTo>
                  <a:lnTo>
                    <a:pt x="267843" y="24892"/>
                  </a:lnTo>
                  <a:lnTo>
                    <a:pt x="268350" y="27686"/>
                  </a:lnTo>
                  <a:lnTo>
                    <a:pt x="267716" y="31623"/>
                  </a:lnTo>
                  <a:lnTo>
                    <a:pt x="267080" y="36449"/>
                  </a:lnTo>
                  <a:lnTo>
                    <a:pt x="249300" y="53848"/>
                  </a:lnTo>
                  <a:lnTo>
                    <a:pt x="247650" y="60451"/>
                  </a:lnTo>
                  <a:lnTo>
                    <a:pt x="244348" y="73406"/>
                  </a:lnTo>
                  <a:lnTo>
                    <a:pt x="248030" y="70866"/>
                  </a:lnTo>
                  <a:lnTo>
                    <a:pt x="250951" y="69087"/>
                  </a:lnTo>
                  <a:lnTo>
                    <a:pt x="253492" y="68072"/>
                  </a:lnTo>
                  <a:lnTo>
                    <a:pt x="257175" y="66421"/>
                  </a:lnTo>
                  <a:lnTo>
                    <a:pt x="284592" y="66421"/>
                  </a:lnTo>
                  <a:lnTo>
                    <a:pt x="283972" y="61087"/>
                  </a:lnTo>
                  <a:lnTo>
                    <a:pt x="281304" y="57404"/>
                  </a:lnTo>
                  <a:lnTo>
                    <a:pt x="278511" y="53721"/>
                  </a:lnTo>
                  <a:lnTo>
                    <a:pt x="277291" y="53339"/>
                  </a:lnTo>
                  <a:lnTo>
                    <a:pt x="268986" y="53339"/>
                  </a:lnTo>
                  <a:lnTo>
                    <a:pt x="276131" y="45600"/>
                  </a:lnTo>
                  <a:lnTo>
                    <a:pt x="281574" y="37814"/>
                  </a:lnTo>
                  <a:lnTo>
                    <a:pt x="285327" y="29979"/>
                  </a:lnTo>
                  <a:lnTo>
                    <a:pt x="287400" y="22098"/>
                  </a:lnTo>
                  <a:lnTo>
                    <a:pt x="287460" y="21717"/>
                  </a:lnTo>
                  <a:close/>
                </a:path>
                <a:path w="288925" h="227330">
                  <a:moveTo>
                    <a:pt x="274447" y="52450"/>
                  </a:moveTo>
                  <a:lnTo>
                    <a:pt x="268986" y="53339"/>
                  </a:lnTo>
                  <a:lnTo>
                    <a:pt x="277291" y="53339"/>
                  </a:lnTo>
                  <a:lnTo>
                    <a:pt x="274447" y="52450"/>
                  </a:lnTo>
                  <a:close/>
                </a:path>
                <a:path w="288925" h="227330">
                  <a:moveTo>
                    <a:pt x="271652" y="0"/>
                  </a:moveTo>
                  <a:lnTo>
                    <a:pt x="237490" y="23495"/>
                  </a:lnTo>
                  <a:lnTo>
                    <a:pt x="234442" y="28829"/>
                  </a:lnTo>
                  <a:lnTo>
                    <a:pt x="231267" y="34162"/>
                  </a:lnTo>
                  <a:lnTo>
                    <a:pt x="228473" y="40767"/>
                  </a:lnTo>
                  <a:lnTo>
                    <a:pt x="226187" y="48513"/>
                  </a:lnTo>
                  <a:lnTo>
                    <a:pt x="232028" y="47117"/>
                  </a:lnTo>
                  <a:lnTo>
                    <a:pt x="243586" y="44576"/>
                  </a:lnTo>
                  <a:lnTo>
                    <a:pt x="262000" y="21717"/>
                  </a:lnTo>
                  <a:lnTo>
                    <a:pt x="287460" y="21717"/>
                  </a:lnTo>
                  <a:lnTo>
                    <a:pt x="288544" y="14732"/>
                  </a:lnTo>
                  <a:lnTo>
                    <a:pt x="287274" y="9017"/>
                  </a:lnTo>
                  <a:lnTo>
                    <a:pt x="283464" y="5207"/>
                  </a:lnTo>
                  <a:lnTo>
                    <a:pt x="278765" y="381"/>
                  </a:lnTo>
                  <a:lnTo>
                    <a:pt x="2716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6548783" y="1745897"/>
              <a:ext cx="297630" cy="236289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6705600" y="1390650"/>
              <a:ext cx="1371600" cy="1427480"/>
            </a:xfrm>
            <a:custGeom>
              <a:avLst/>
              <a:gdLst/>
              <a:ahLst/>
              <a:cxnLst/>
              <a:rect l="l" t="t" r="r" b="b"/>
              <a:pathLst>
                <a:path w="1371600" h="1427480">
                  <a:moveTo>
                    <a:pt x="767206" y="1427099"/>
                  </a:moveTo>
                  <a:lnTo>
                    <a:pt x="0" y="955675"/>
                  </a:lnTo>
                </a:path>
                <a:path w="1371600" h="1427480">
                  <a:moveTo>
                    <a:pt x="1251584" y="1422908"/>
                  </a:moveTo>
                  <a:lnTo>
                    <a:pt x="342900" y="814324"/>
                  </a:lnTo>
                </a:path>
                <a:path w="1371600" h="1427480">
                  <a:moveTo>
                    <a:pt x="990092" y="527176"/>
                  </a:moveTo>
                  <a:lnTo>
                    <a:pt x="342900" y="174244"/>
                  </a:lnTo>
                </a:path>
                <a:path w="1371600" h="1427480">
                  <a:moveTo>
                    <a:pt x="1371600" y="452882"/>
                  </a:moveTo>
                  <a:lnTo>
                    <a:pt x="600075" y="0"/>
                  </a:lnTo>
                </a:path>
              </a:pathLst>
            </a:custGeom>
            <a:ln w="12700">
              <a:solidFill>
                <a:srgbClr val="66663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7468488" y="1476375"/>
              <a:ext cx="209295" cy="142366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7279894" y="2359279"/>
              <a:ext cx="209296" cy="142367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7048500" y="2547746"/>
              <a:ext cx="209296" cy="142493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/>
            <p:cNvSpPr/>
            <p:nvPr/>
          </p:nvSpPr>
          <p:spPr>
            <a:xfrm>
              <a:off x="7262749" y="1690623"/>
              <a:ext cx="277495" cy="142875"/>
            </a:xfrm>
            <a:custGeom>
              <a:avLst/>
              <a:gdLst/>
              <a:ahLst/>
              <a:cxnLst/>
              <a:rect l="l" t="t" r="r" b="b"/>
              <a:pathLst>
                <a:path w="277495" h="142875">
                  <a:moveTo>
                    <a:pt x="71040" y="28405"/>
                  </a:moveTo>
                  <a:lnTo>
                    <a:pt x="65334" y="39839"/>
                  </a:lnTo>
                  <a:lnTo>
                    <a:pt x="271525" y="142875"/>
                  </a:lnTo>
                  <a:lnTo>
                    <a:pt x="277241" y="131445"/>
                  </a:lnTo>
                  <a:lnTo>
                    <a:pt x="71040" y="28405"/>
                  </a:lnTo>
                  <a:close/>
                </a:path>
                <a:path w="277495" h="142875">
                  <a:moveTo>
                    <a:pt x="85217" y="0"/>
                  </a:moveTo>
                  <a:lnTo>
                    <a:pt x="0" y="0"/>
                  </a:lnTo>
                  <a:lnTo>
                    <a:pt x="51180" y="68199"/>
                  </a:lnTo>
                  <a:lnTo>
                    <a:pt x="65334" y="39839"/>
                  </a:lnTo>
                  <a:lnTo>
                    <a:pt x="53975" y="34162"/>
                  </a:lnTo>
                  <a:lnTo>
                    <a:pt x="59690" y="22733"/>
                  </a:lnTo>
                  <a:lnTo>
                    <a:pt x="73871" y="22733"/>
                  </a:lnTo>
                  <a:lnTo>
                    <a:pt x="85217" y="0"/>
                  </a:lnTo>
                  <a:close/>
                </a:path>
                <a:path w="277495" h="142875">
                  <a:moveTo>
                    <a:pt x="59690" y="22733"/>
                  </a:moveTo>
                  <a:lnTo>
                    <a:pt x="53975" y="34162"/>
                  </a:lnTo>
                  <a:lnTo>
                    <a:pt x="65334" y="39839"/>
                  </a:lnTo>
                  <a:lnTo>
                    <a:pt x="71040" y="28405"/>
                  </a:lnTo>
                  <a:lnTo>
                    <a:pt x="59690" y="22733"/>
                  </a:lnTo>
                  <a:close/>
                </a:path>
                <a:path w="277495" h="142875">
                  <a:moveTo>
                    <a:pt x="73871" y="22733"/>
                  </a:moveTo>
                  <a:lnTo>
                    <a:pt x="59690" y="22733"/>
                  </a:lnTo>
                  <a:lnTo>
                    <a:pt x="71040" y="28405"/>
                  </a:lnTo>
                  <a:lnTo>
                    <a:pt x="73871" y="2273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6749542" y="1354201"/>
              <a:ext cx="565785" cy="1039494"/>
            </a:xfrm>
            <a:custGeom>
              <a:avLst/>
              <a:gdLst/>
              <a:ahLst/>
              <a:cxnLst/>
              <a:rect l="l" t="t" r="r" b="b"/>
              <a:pathLst>
                <a:path w="565784" h="1039494">
                  <a:moveTo>
                    <a:pt x="25146" y="1035050"/>
                  </a:moveTo>
                  <a:lnTo>
                    <a:pt x="305815" y="849376"/>
                  </a:lnTo>
                </a:path>
                <a:path w="565784" h="1039494">
                  <a:moveTo>
                    <a:pt x="299847" y="849376"/>
                  </a:moveTo>
                  <a:lnTo>
                    <a:pt x="552323" y="26670"/>
                  </a:lnTo>
                </a:path>
                <a:path w="565784" h="1039494">
                  <a:moveTo>
                    <a:pt x="282066" y="181101"/>
                  </a:moveTo>
                  <a:lnTo>
                    <a:pt x="0" y="1039495"/>
                  </a:lnTo>
                </a:path>
                <a:path w="565784" h="1039494">
                  <a:moveTo>
                    <a:pt x="240537" y="231648"/>
                  </a:moveTo>
                  <a:lnTo>
                    <a:pt x="565657" y="0"/>
                  </a:lnTo>
                </a:path>
              </a:pathLst>
            </a:custGeom>
            <a:ln w="28575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6604000" y="2092198"/>
              <a:ext cx="617855" cy="413384"/>
            </a:xfrm>
            <a:custGeom>
              <a:avLst/>
              <a:gdLst/>
              <a:ahLst/>
              <a:cxnLst/>
              <a:rect l="l" t="t" r="r" b="b"/>
              <a:pathLst>
                <a:path w="617854" h="413385">
                  <a:moveTo>
                    <a:pt x="0" y="412876"/>
                  </a:moveTo>
                  <a:lnTo>
                    <a:pt x="617601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/>
            <p:cNvSpPr/>
            <p:nvPr/>
          </p:nvSpPr>
          <p:spPr>
            <a:xfrm>
              <a:off x="7477125" y="3087624"/>
              <a:ext cx="678180" cy="480059"/>
            </a:xfrm>
            <a:custGeom>
              <a:avLst/>
              <a:gdLst/>
              <a:ahLst/>
              <a:cxnLst/>
              <a:rect l="l" t="t" r="r" b="b"/>
              <a:pathLst>
                <a:path w="678179" h="480060">
                  <a:moveTo>
                    <a:pt x="677926" y="0"/>
                  </a:moveTo>
                  <a:lnTo>
                    <a:pt x="197739" y="0"/>
                  </a:lnTo>
                  <a:lnTo>
                    <a:pt x="0" y="479551"/>
                  </a:lnTo>
                  <a:lnTo>
                    <a:pt x="480186" y="479551"/>
                  </a:lnTo>
                  <a:lnTo>
                    <a:pt x="677926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/>
            <p:cNvSpPr/>
            <p:nvPr/>
          </p:nvSpPr>
          <p:spPr>
            <a:xfrm>
              <a:off x="7477125" y="3087624"/>
              <a:ext cx="678180" cy="480059"/>
            </a:xfrm>
            <a:custGeom>
              <a:avLst/>
              <a:gdLst/>
              <a:ahLst/>
              <a:cxnLst/>
              <a:rect l="l" t="t" r="r" b="b"/>
              <a:pathLst>
                <a:path w="678179" h="480060">
                  <a:moveTo>
                    <a:pt x="0" y="479551"/>
                  </a:moveTo>
                  <a:lnTo>
                    <a:pt x="197739" y="0"/>
                  </a:lnTo>
                  <a:lnTo>
                    <a:pt x="677926" y="0"/>
                  </a:lnTo>
                  <a:lnTo>
                    <a:pt x="480186" y="479551"/>
                  </a:lnTo>
                  <a:lnTo>
                    <a:pt x="0" y="479551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7477125" y="1860550"/>
              <a:ext cx="669925" cy="1656080"/>
            </a:xfrm>
            <a:custGeom>
              <a:avLst/>
              <a:gdLst/>
              <a:ahLst/>
              <a:cxnLst/>
              <a:rect l="l" t="t" r="r" b="b"/>
              <a:pathLst>
                <a:path w="669925" h="1656079">
                  <a:moveTo>
                    <a:pt x="218313" y="962405"/>
                  </a:moveTo>
                  <a:lnTo>
                    <a:pt x="218313" y="1235583"/>
                  </a:lnTo>
                </a:path>
                <a:path w="669925" h="1656079">
                  <a:moveTo>
                    <a:pt x="8890" y="962405"/>
                  </a:moveTo>
                  <a:lnTo>
                    <a:pt x="0" y="1655952"/>
                  </a:lnTo>
                </a:path>
                <a:path w="669925" h="1656079">
                  <a:moveTo>
                    <a:pt x="669925" y="0"/>
                  </a:moveTo>
                  <a:lnTo>
                    <a:pt x="669925" y="1300988"/>
                  </a:lnTo>
                </a:path>
              </a:pathLst>
            </a:custGeom>
            <a:ln w="12700">
              <a:solidFill>
                <a:srgbClr val="66663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/>
            <p:cNvSpPr/>
            <p:nvPr/>
          </p:nvSpPr>
          <p:spPr>
            <a:xfrm>
              <a:off x="7452360" y="3027806"/>
              <a:ext cx="76200" cy="206501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/>
            <p:cNvSpPr/>
            <p:nvPr/>
          </p:nvSpPr>
          <p:spPr>
            <a:xfrm>
              <a:off x="7940548" y="2822955"/>
              <a:ext cx="0" cy="765175"/>
            </a:xfrm>
            <a:custGeom>
              <a:avLst/>
              <a:gdLst/>
              <a:ahLst/>
              <a:cxnLst/>
              <a:rect l="l" t="t" r="r" b="b"/>
              <a:pathLst>
                <a:path w="0" h="765175">
                  <a:moveTo>
                    <a:pt x="0" y="0"/>
                  </a:moveTo>
                  <a:lnTo>
                    <a:pt x="0" y="764794"/>
                  </a:lnTo>
                </a:path>
              </a:pathLst>
            </a:custGeom>
            <a:ln w="12700">
              <a:solidFill>
                <a:srgbClr val="66663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/>
            <p:cNvSpPr/>
            <p:nvPr/>
          </p:nvSpPr>
          <p:spPr>
            <a:xfrm>
              <a:off x="7902448" y="3087243"/>
              <a:ext cx="76200" cy="204978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8108950" y="2707131"/>
              <a:ext cx="76200" cy="273685"/>
            </a:xfrm>
            <a:custGeom>
              <a:avLst/>
              <a:gdLst/>
              <a:ahLst/>
              <a:cxnLst/>
              <a:rect l="l" t="t" r="r" b="b"/>
              <a:pathLst>
                <a:path w="76200" h="273685">
                  <a:moveTo>
                    <a:pt x="31750" y="196976"/>
                  </a:moveTo>
                  <a:lnTo>
                    <a:pt x="0" y="196976"/>
                  </a:lnTo>
                  <a:lnTo>
                    <a:pt x="38100" y="273176"/>
                  </a:lnTo>
                  <a:lnTo>
                    <a:pt x="69850" y="209676"/>
                  </a:lnTo>
                  <a:lnTo>
                    <a:pt x="31750" y="209676"/>
                  </a:lnTo>
                  <a:lnTo>
                    <a:pt x="31750" y="196976"/>
                  </a:lnTo>
                  <a:close/>
                </a:path>
                <a:path w="76200" h="273685">
                  <a:moveTo>
                    <a:pt x="44450" y="0"/>
                  </a:moveTo>
                  <a:lnTo>
                    <a:pt x="31750" y="0"/>
                  </a:lnTo>
                  <a:lnTo>
                    <a:pt x="31750" y="209676"/>
                  </a:lnTo>
                  <a:lnTo>
                    <a:pt x="44450" y="209676"/>
                  </a:lnTo>
                  <a:lnTo>
                    <a:pt x="44450" y="0"/>
                  </a:lnTo>
                  <a:close/>
                </a:path>
                <a:path w="76200" h="273685">
                  <a:moveTo>
                    <a:pt x="76200" y="196976"/>
                  </a:moveTo>
                  <a:lnTo>
                    <a:pt x="44450" y="196976"/>
                  </a:lnTo>
                  <a:lnTo>
                    <a:pt x="44450" y="209676"/>
                  </a:lnTo>
                  <a:lnTo>
                    <a:pt x="69850" y="209676"/>
                  </a:lnTo>
                  <a:lnTo>
                    <a:pt x="76200" y="19697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/>
            <p:cNvSpPr/>
            <p:nvPr/>
          </p:nvSpPr>
          <p:spPr>
            <a:xfrm>
              <a:off x="7657338" y="2891281"/>
              <a:ext cx="76200" cy="136525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/>
            <p:cNvSpPr/>
            <p:nvPr/>
          </p:nvSpPr>
          <p:spPr>
            <a:xfrm>
              <a:off x="7640574" y="3179244"/>
              <a:ext cx="244227" cy="276044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/>
            <p:cNvSpPr/>
            <p:nvPr/>
          </p:nvSpPr>
          <p:spPr>
            <a:xfrm>
              <a:off x="7676134" y="3269868"/>
              <a:ext cx="169545" cy="81280"/>
            </a:xfrm>
            <a:custGeom>
              <a:avLst/>
              <a:gdLst/>
              <a:ahLst/>
              <a:cxnLst/>
              <a:rect l="l" t="t" r="r" b="b"/>
              <a:pathLst>
                <a:path w="169545" h="81279">
                  <a:moveTo>
                    <a:pt x="0" y="81279"/>
                  </a:moveTo>
                  <a:lnTo>
                    <a:pt x="2286" y="74802"/>
                  </a:lnTo>
                  <a:lnTo>
                    <a:pt x="4445" y="68452"/>
                  </a:lnTo>
                  <a:lnTo>
                    <a:pt x="6731" y="62102"/>
                  </a:lnTo>
                  <a:lnTo>
                    <a:pt x="36734" y="58027"/>
                  </a:lnTo>
                  <a:lnTo>
                    <a:pt x="66738" y="53974"/>
                  </a:lnTo>
                  <a:lnTo>
                    <a:pt x="96742" y="49922"/>
                  </a:lnTo>
                  <a:lnTo>
                    <a:pt x="126746" y="45846"/>
                  </a:lnTo>
                  <a:lnTo>
                    <a:pt x="100530" y="39064"/>
                  </a:lnTo>
                  <a:lnTo>
                    <a:pt x="74279" y="32257"/>
                  </a:lnTo>
                  <a:lnTo>
                    <a:pt x="48004" y="25451"/>
                  </a:lnTo>
                  <a:lnTo>
                    <a:pt x="21717" y="18668"/>
                  </a:lnTo>
                  <a:lnTo>
                    <a:pt x="23875" y="12445"/>
                  </a:lnTo>
                  <a:lnTo>
                    <a:pt x="26035" y="6222"/>
                  </a:lnTo>
                  <a:lnTo>
                    <a:pt x="28194" y="0"/>
                  </a:lnTo>
                  <a:lnTo>
                    <a:pt x="63509" y="9737"/>
                  </a:lnTo>
                  <a:lnTo>
                    <a:pt x="98790" y="19510"/>
                  </a:lnTo>
                  <a:lnTo>
                    <a:pt x="134046" y="29307"/>
                  </a:lnTo>
                  <a:lnTo>
                    <a:pt x="169291" y="39115"/>
                  </a:lnTo>
                  <a:lnTo>
                    <a:pt x="167132" y="45338"/>
                  </a:lnTo>
                  <a:lnTo>
                    <a:pt x="164973" y="51688"/>
                  </a:lnTo>
                  <a:lnTo>
                    <a:pt x="162814" y="57911"/>
                  </a:lnTo>
                  <a:lnTo>
                    <a:pt x="122140" y="63724"/>
                  </a:lnTo>
                  <a:lnTo>
                    <a:pt x="81454" y="69548"/>
                  </a:lnTo>
                  <a:lnTo>
                    <a:pt x="40745" y="75396"/>
                  </a:lnTo>
                  <a:lnTo>
                    <a:pt x="0" y="81279"/>
                  </a:lnTo>
                  <a:close/>
                </a:path>
              </a:pathLst>
            </a:custGeom>
            <a:ln w="317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/>
            <p:cNvSpPr/>
            <p:nvPr/>
          </p:nvSpPr>
          <p:spPr>
            <a:xfrm>
              <a:off x="7639076" y="3383052"/>
              <a:ext cx="170000" cy="73734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/>
            <p:cNvSpPr/>
            <p:nvPr/>
          </p:nvSpPr>
          <p:spPr>
            <a:xfrm>
              <a:off x="7725029" y="3179244"/>
              <a:ext cx="160020" cy="96520"/>
            </a:xfrm>
            <a:custGeom>
              <a:avLst/>
              <a:gdLst/>
              <a:ahLst/>
              <a:cxnLst/>
              <a:rect l="l" t="t" r="r" b="b"/>
              <a:pathLst>
                <a:path w="160020" h="96520">
                  <a:moveTo>
                    <a:pt x="61722" y="94561"/>
                  </a:moveTo>
                  <a:lnTo>
                    <a:pt x="64579" y="86369"/>
                  </a:lnTo>
                  <a:lnTo>
                    <a:pt x="67437" y="78178"/>
                  </a:lnTo>
                  <a:lnTo>
                    <a:pt x="70294" y="69986"/>
                  </a:lnTo>
                  <a:lnTo>
                    <a:pt x="73151" y="61795"/>
                  </a:lnTo>
                  <a:lnTo>
                    <a:pt x="80410" y="62102"/>
                  </a:lnTo>
                  <a:lnTo>
                    <a:pt x="87693" y="62446"/>
                  </a:lnTo>
                  <a:lnTo>
                    <a:pt x="94976" y="62813"/>
                  </a:lnTo>
                  <a:lnTo>
                    <a:pt x="102235" y="63192"/>
                  </a:lnTo>
                  <a:lnTo>
                    <a:pt x="99377" y="71457"/>
                  </a:lnTo>
                  <a:lnTo>
                    <a:pt x="96520" y="79686"/>
                  </a:lnTo>
                  <a:lnTo>
                    <a:pt x="93662" y="87891"/>
                  </a:lnTo>
                  <a:lnTo>
                    <a:pt x="90804" y="96085"/>
                  </a:lnTo>
                  <a:lnTo>
                    <a:pt x="83546" y="95704"/>
                  </a:lnTo>
                  <a:lnTo>
                    <a:pt x="76263" y="95323"/>
                  </a:lnTo>
                  <a:lnTo>
                    <a:pt x="68980" y="94942"/>
                  </a:lnTo>
                  <a:lnTo>
                    <a:pt x="61722" y="94561"/>
                  </a:lnTo>
                  <a:close/>
                </a:path>
                <a:path w="160020" h="96520">
                  <a:moveTo>
                    <a:pt x="1650" y="24330"/>
                  </a:moveTo>
                  <a:lnTo>
                    <a:pt x="35750" y="1295"/>
                  </a:lnTo>
                  <a:lnTo>
                    <a:pt x="49656" y="454"/>
                  </a:lnTo>
                  <a:lnTo>
                    <a:pt x="58874" y="1766"/>
                  </a:lnTo>
                  <a:lnTo>
                    <a:pt x="66532" y="4566"/>
                  </a:lnTo>
                  <a:lnTo>
                    <a:pt x="72642" y="8866"/>
                  </a:lnTo>
                  <a:lnTo>
                    <a:pt x="77216" y="14678"/>
                  </a:lnTo>
                  <a:lnTo>
                    <a:pt x="80772" y="9852"/>
                  </a:lnTo>
                  <a:lnTo>
                    <a:pt x="112230" y="0"/>
                  </a:lnTo>
                  <a:lnTo>
                    <a:pt x="118999" y="73"/>
                  </a:lnTo>
                  <a:lnTo>
                    <a:pt x="157606" y="16329"/>
                  </a:lnTo>
                  <a:lnTo>
                    <a:pt x="159893" y="23568"/>
                  </a:lnTo>
                  <a:lnTo>
                    <a:pt x="156972" y="31823"/>
                  </a:lnTo>
                  <a:lnTo>
                    <a:pt x="122507" y="56334"/>
                  </a:lnTo>
                  <a:lnTo>
                    <a:pt x="104140" y="58366"/>
                  </a:lnTo>
                  <a:lnTo>
                    <a:pt x="104901" y="52905"/>
                  </a:lnTo>
                  <a:lnTo>
                    <a:pt x="105664" y="47444"/>
                  </a:lnTo>
                  <a:lnTo>
                    <a:pt x="106299" y="41983"/>
                  </a:lnTo>
                  <a:lnTo>
                    <a:pt x="113665" y="41856"/>
                  </a:lnTo>
                  <a:lnTo>
                    <a:pt x="119634" y="40713"/>
                  </a:lnTo>
                  <a:lnTo>
                    <a:pt x="124205" y="38681"/>
                  </a:lnTo>
                  <a:lnTo>
                    <a:pt x="128904" y="36649"/>
                  </a:lnTo>
                  <a:lnTo>
                    <a:pt x="131699" y="33982"/>
                  </a:lnTo>
                  <a:lnTo>
                    <a:pt x="132842" y="30680"/>
                  </a:lnTo>
                  <a:lnTo>
                    <a:pt x="133985" y="27251"/>
                  </a:lnTo>
                  <a:lnTo>
                    <a:pt x="132715" y="24203"/>
                  </a:lnTo>
                  <a:lnTo>
                    <a:pt x="129031" y="21663"/>
                  </a:lnTo>
                  <a:lnTo>
                    <a:pt x="125222" y="19123"/>
                  </a:lnTo>
                  <a:lnTo>
                    <a:pt x="119506" y="17599"/>
                  </a:lnTo>
                  <a:lnTo>
                    <a:pt x="111760" y="17218"/>
                  </a:lnTo>
                  <a:lnTo>
                    <a:pt x="104394" y="16837"/>
                  </a:lnTo>
                  <a:lnTo>
                    <a:pt x="83947" y="27632"/>
                  </a:lnTo>
                  <a:lnTo>
                    <a:pt x="83185" y="29791"/>
                  </a:lnTo>
                  <a:lnTo>
                    <a:pt x="82930" y="32331"/>
                  </a:lnTo>
                  <a:lnTo>
                    <a:pt x="83439" y="35379"/>
                  </a:lnTo>
                  <a:lnTo>
                    <a:pt x="75692" y="34363"/>
                  </a:lnTo>
                  <a:lnTo>
                    <a:pt x="68072" y="33347"/>
                  </a:lnTo>
                  <a:lnTo>
                    <a:pt x="60325" y="32331"/>
                  </a:lnTo>
                  <a:lnTo>
                    <a:pt x="62102" y="27759"/>
                  </a:lnTo>
                  <a:lnTo>
                    <a:pt x="61595" y="24203"/>
                  </a:lnTo>
                  <a:lnTo>
                    <a:pt x="58800" y="21663"/>
                  </a:lnTo>
                  <a:lnTo>
                    <a:pt x="56006" y="19123"/>
                  </a:lnTo>
                  <a:lnTo>
                    <a:pt x="51562" y="17726"/>
                  </a:lnTo>
                  <a:lnTo>
                    <a:pt x="45593" y="17345"/>
                  </a:lnTo>
                  <a:lnTo>
                    <a:pt x="40386" y="17091"/>
                  </a:lnTo>
                  <a:lnTo>
                    <a:pt x="36068" y="17726"/>
                  </a:lnTo>
                  <a:lnTo>
                    <a:pt x="32385" y="19377"/>
                  </a:lnTo>
                  <a:lnTo>
                    <a:pt x="28828" y="20901"/>
                  </a:lnTo>
                  <a:lnTo>
                    <a:pt x="26416" y="23187"/>
                  </a:lnTo>
                  <a:lnTo>
                    <a:pt x="25400" y="26108"/>
                  </a:lnTo>
                  <a:lnTo>
                    <a:pt x="24511" y="28902"/>
                  </a:lnTo>
                  <a:lnTo>
                    <a:pt x="25400" y="31442"/>
                  </a:lnTo>
                  <a:lnTo>
                    <a:pt x="28067" y="33728"/>
                  </a:lnTo>
                  <a:lnTo>
                    <a:pt x="30861" y="35887"/>
                  </a:lnTo>
                  <a:lnTo>
                    <a:pt x="35432" y="37411"/>
                  </a:lnTo>
                  <a:lnTo>
                    <a:pt x="41910" y="38173"/>
                  </a:lnTo>
                  <a:lnTo>
                    <a:pt x="38607" y="43253"/>
                  </a:lnTo>
                  <a:lnTo>
                    <a:pt x="35305" y="48206"/>
                  </a:lnTo>
                  <a:lnTo>
                    <a:pt x="32003" y="53286"/>
                  </a:lnTo>
                  <a:lnTo>
                    <a:pt x="23241" y="51762"/>
                  </a:lnTo>
                  <a:lnTo>
                    <a:pt x="16382" y="49730"/>
                  </a:lnTo>
                  <a:lnTo>
                    <a:pt x="11684" y="47317"/>
                  </a:lnTo>
                  <a:lnTo>
                    <a:pt x="6985" y="44904"/>
                  </a:lnTo>
                  <a:lnTo>
                    <a:pt x="3682" y="41602"/>
                  </a:lnTo>
                  <a:lnTo>
                    <a:pt x="1904" y="37665"/>
                  </a:lnTo>
                  <a:lnTo>
                    <a:pt x="126" y="33601"/>
                  </a:lnTo>
                  <a:lnTo>
                    <a:pt x="0" y="29156"/>
                  </a:lnTo>
                  <a:lnTo>
                    <a:pt x="1650" y="24330"/>
                  </a:lnTo>
                  <a:close/>
                </a:path>
              </a:pathLst>
            </a:custGeom>
            <a:ln w="317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/>
            <p:cNvSpPr/>
            <p:nvPr/>
          </p:nvSpPr>
          <p:spPr>
            <a:xfrm>
              <a:off x="7811897" y="986408"/>
              <a:ext cx="1210310" cy="1865630"/>
            </a:xfrm>
            <a:custGeom>
              <a:avLst/>
              <a:gdLst/>
              <a:ahLst/>
              <a:cxnLst/>
              <a:rect l="l" t="t" r="r" b="b"/>
              <a:pathLst>
                <a:path w="1210309" h="1865630">
                  <a:moveTo>
                    <a:pt x="102933" y="25273"/>
                  </a:moveTo>
                  <a:lnTo>
                    <a:pt x="102870" y="20955"/>
                  </a:lnTo>
                  <a:lnTo>
                    <a:pt x="102108" y="19177"/>
                  </a:lnTo>
                  <a:lnTo>
                    <a:pt x="99187" y="16256"/>
                  </a:lnTo>
                  <a:lnTo>
                    <a:pt x="97409" y="15494"/>
                  </a:lnTo>
                  <a:lnTo>
                    <a:pt x="93218" y="15494"/>
                  </a:lnTo>
                  <a:lnTo>
                    <a:pt x="91440" y="16256"/>
                  </a:lnTo>
                  <a:lnTo>
                    <a:pt x="90043" y="17780"/>
                  </a:lnTo>
                  <a:lnTo>
                    <a:pt x="88519" y="19304"/>
                  </a:lnTo>
                  <a:lnTo>
                    <a:pt x="87922" y="20955"/>
                  </a:lnTo>
                  <a:lnTo>
                    <a:pt x="87884" y="25273"/>
                  </a:lnTo>
                  <a:lnTo>
                    <a:pt x="88646" y="27051"/>
                  </a:lnTo>
                  <a:lnTo>
                    <a:pt x="90170" y="28448"/>
                  </a:lnTo>
                  <a:lnTo>
                    <a:pt x="91567" y="29972"/>
                  </a:lnTo>
                  <a:lnTo>
                    <a:pt x="93472" y="30607"/>
                  </a:lnTo>
                  <a:lnTo>
                    <a:pt x="97536" y="30607"/>
                  </a:lnTo>
                  <a:lnTo>
                    <a:pt x="99314" y="29845"/>
                  </a:lnTo>
                  <a:lnTo>
                    <a:pt x="102235" y="26924"/>
                  </a:lnTo>
                  <a:lnTo>
                    <a:pt x="102933" y="25273"/>
                  </a:lnTo>
                  <a:close/>
                </a:path>
                <a:path w="1210309" h="1865630">
                  <a:moveTo>
                    <a:pt x="103632" y="210947"/>
                  </a:moveTo>
                  <a:lnTo>
                    <a:pt x="103276" y="180467"/>
                  </a:lnTo>
                  <a:lnTo>
                    <a:pt x="103124" y="167005"/>
                  </a:lnTo>
                  <a:lnTo>
                    <a:pt x="100330" y="166243"/>
                  </a:lnTo>
                  <a:lnTo>
                    <a:pt x="100457" y="173609"/>
                  </a:lnTo>
                  <a:lnTo>
                    <a:pt x="99822" y="176403"/>
                  </a:lnTo>
                  <a:lnTo>
                    <a:pt x="97536" y="179705"/>
                  </a:lnTo>
                  <a:lnTo>
                    <a:pt x="95885" y="180467"/>
                  </a:lnTo>
                  <a:lnTo>
                    <a:pt x="92075" y="180467"/>
                  </a:lnTo>
                  <a:lnTo>
                    <a:pt x="86614" y="179324"/>
                  </a:lnTo>
                  <a:lnTo>
                    <a:pt x="55537" y="170815"/>
                  </a:lnTo>
                  <a:lnTo>
                    <a:pt x="8128" y="157861"/>
                  </a:lnTo>
                  <a:lnTo>
                    <a:pt x="7874" y="142875"/>
                  </a:lnTo>
                  <a:lnTo>
                    <a:pt x="8509" y="138557"/>
                  </a:lnTo>
                  <a:lnTo>
                    <a:pt x="9906" y="136906"/>
                  </a:lnTo>
                  <a:lnTo>
                    <a:pt x="11684" y="134620"/>
                  </a:lnTo>
                  <a:lnTo>
                    <a:pt x="14478" y="133477"/>
                  </a:lnTo>
                  <a:lnTo>
                    <a:pt x="18034" y="133477"/>
                  </a:lnTo>
                  <a:lnTo>
                    <a:pt x="21082" y="133350"/>
                  </a:lnTo>
                  <a:lnTo>
                    <a:pt x="24638" y="133858"/>
                  </a:lnTo>
                  <a:lnTo>
                    <a:pt x="28575" y="134747"/>
                  </a:lnTo>
                  <a:lnTo>
                    <a:pt x="28575" y="133350"/>
                  </a:lnTo>
                  <a:lnTo>
                    <a:pt x="28575" y="131826"/>
                  </a:lnTo>
                  <a:lnTo>
                    <a:pt x="1651" y="123952"/>
                  </a:lnTo>
                  <a:lnTo>
                    <a:pt x="2667" y="200660"/>
                  </a:lnTo>
                  <a:lnTo>
                    <a:pt x="29464" y="207264"/>
                  </a:lnTo>
                  <a:lnTo>
                    <a:pt x="29464" y="204597"/>
                  </a:lnTo>
                  <a:lnTo>
                    <a:pt x="24257" y="203200"/>
                  </a:lnTo>
                  <a:lnTo>
                    <a:pt x="20193" y="201549"/>
                  </a:lnTo>
                  <a:lnTo>
                    <a:pt x="17399" y="199390"/>
                  </a:lnTo>
                  <a:lnTo>
                    <a:pt x="14478" y="197231"/>
                  </a:lnTo>
                  <a:lnTo>
                    <a:pt x="12319" y="194437"/>
                  </a:lnTo>
                  <a:lnTo>
                    <a:pt x="9271" y="187325"/>
                  </a:lnTo>
                  <a:lnTo>
                    <a:pt x="8382" y="182626"/>
                  </a:lnTo>
                  <a:lnTo>
                    <a:pt x="8255" y="170815"/>
                  </a:lnTo>
                  <a:lnTo>
                    <a:pt x="87376" y="192786"/>
                  </a:lnTo>
                  <a:lnTo>
                    <a:pt x="92075" y="194310"/>
                  </a:lnTo>
                  <a:lnTo>
                    <a:pt x="94234" y="195453"/>
                  </a:lnTo>
                  <a:lnTo>
                    <a:pt x="96520" y="196596"/>
                  </a:lnTo>
                  <a:lnTo>
                    <a:pt x="100965" y="210185"/>
                  </a:lnTo>
                  <a:lnTo>
                    <a:pt x="103632" y="210947"/>
                  </a:lnTo>
                  <a:close/>
                </a:path>
                <a:path w="1210309" h="1865630">
                  <a:moveTo>
                    <a:pt x="148717" y="566166"/>
                  </a:moveTo>
                  <a:lnTo>
                    <a:pt x="116967" y="566166"/>
                  </a:lnTo>
                  <a:lnTo>
                    <a:pt x="116967" y="55753"/>
                  </a:lnTo>
                  <a:lnTo>
                    <a:pt x="104267" y="55753"/>
                  </a:lnTo>
                  <a:lnTo>
                    <a:pt x="104267" y="82931"/>
                  </a:lnTo>
                  <a:lnTo>
                    <a:pt x="97332" y="77978"/>
                  </a:lnTo>
                  <a:lnTo>
                    <a:pt x="87033" y="70612"/>
                  </a:lnTo>
                  <a:lnTo>
                    <a:pt x="20408" y="22987"/>
                  </a:lnTo>
                  <a:lnTo>
                    <a:pt x="4191" y="6477"/>
                  </a:lnTo>
                  <a:lnTo>
                    <a:pt x="3429" y="5080"/>
                  </a:lnTo>
                  <a:lnTo>
                    <a:pt x="2921" y="3048"/>
                  </a:lnTo>
                  <a:lnTo>
                    <a:pt x="2794" y="635"/>
                  </a:lnTo>
                  <a:lnTo>
                    <a:pt x="0" y="0"/>
                  </a:lnTo>
                  <a:lnTo>
                    <a:pt x="381" y="30353"/>
                  </a:lnTo>
                  <a:lnTo>
                    <a:pt x="3175" y="31115"/>
                  </a:lnTo>
                  <a:lnTo>
                    <a:pt x="3302" y="28067"/>
                  </a:lnTo>
                  <a:lnTo>
                    <a:pt x="3810" y="25908"/>
                  </a:lnTo>
                  <a:lnTo>
                    <a:pt x="5842" y="23622"/>
                  </a:lnTo>
                  <a:lnTo>
                    <a:pt x="6985" y="22987"/>
                  </a:lnTo>
                  <a:lnTo>
                    <a:pt x="9398" y="22987"/>
                  </a:lnTo>
                  <a:lnTo>
                    <a:pt x="78867" y="70612"/>
                  </a:lnTo>
                  <a:lnTo>
                    <a:pt x="18542" y="65405"/>
                  </a:lnTo>
                  <a:lnTo>
                    <a:pt x="13462" y="64897"/>
                  </a:lnTo>
                  <a:lnTo>
                    <a:pt x="10287" y="64516"/>
                  </a:lnTo>
                  <a:lnTo>
                    <a:pt x="9271" y="64008"/>
                  </a:lnTo>
                  <a:lnTo>
                    <a:pt x="7239" y="63119"/>
                  </a:lnTo>
                  <a:lnTo>
                    <a:pt x="3429" y="51308"/>
                  </a:lnTo>
                  <a:lnTo>
                    <a:pt x="635" y="50546"/>
                  </a:lnTo>
                  <a:lnTo>
                    <a:pt x="1143" y="90424"/>
                  </a:lnTo>
                  <a:lnTo>
                    <a:pt x="3937" y="91059"/>
                  </a:lnTo>
                  <a:lnTo>
                    <a:pt x="3810" y="84836"/>
                  </a:lnTo>
                  <a:lnTo>
                    <a:pt x="4572" y="82169"/>
                  </a:lnTo>
                  <a:lnTo>
                    <a:pt x="5969" y="80518"/>
                  </a:lnTo>
                  <a:lnTo>
                    <a:pt x="7493" y="78867"/>
                  </a:lnTo>
                  <a:lnTo>
                    <a:pt x="9398" y="77978"/>
                  </a:lnTo>
                  <a:lnTo>
                    <a:pt x="13081" y="77978"/>
                  </a:lnTo>
                  <a:lnTo>
                    <a:pt x="16002" y="78105"/>
                  </a:lnTo>
                  <a:lnTo>
                    <a:pt x="104267" y="85598"/>
                  </a:lnTo>
                  <a:lnTo>
                    <a:pt x="104267" y="131914"/>
                  </a:lnTo>
                  <a:lnTo>
                    <a:pt x="103632" y="130429"/>
                  </a:lnTo>
                  <a:lnTo>
                    <a:pt x="102108" y="128905"/>
                  </a:lnTo>
                  <a:lnTo>
                    <a:pt x="100584" y="127508"/>
                  </a:lnTo>
                  <a:lnTo>
                    <a:pt x="98806" y="126746"/>
                  </a:lnTo>
                  <a:lnTo>
                    <a:pt x="94742" y="126746"/>
                  </a:lnTo>
                  <a:lnTo>
                    <a:pt x="89408" y="136525"/>
                  </a:lnTo>
                  <a:lnTo>
                    <a:pt x="90170" y="138303"/>
                  </a:lnTo>
                  <a:lnTo>
                    <a:pt x="93091" y="141224"/>
                  </a:lnTo>
                  <a:lnTo>
                    <a:pt x="94869" y="141859"/>
                  </a:lnTo>
                  <a:lnTo>
                    <a:pt x="99060" y="141859"/>
                  </a:lnTo>
                  <a:lnTo>
                    <a:pt x="100838" y="141097"/>
                  </a:lnTo>
                  <a:lnTo>
                    <a:pt x="102235" y="139573"/>
                  </a:lnTo>
                  <a:lnTo>
                    <a:pt x="103759" y="138176"/>
                  </a:lnTo>
                  <a:lnTo>
                    <a:pt x="104267" y="136652"/>
                  </a:lnTo>
                  <a:lnTo>
                    <a:pt x="104267" y="302882"/>
                  </a:lnTo>
                  <a:lnTo>
                    <a:pt x="95504" y="300863"/>
                  </a:lnTo>
                  <a:lnTo>
                    <a:pt x="90170" y="299085"/>
                  </a:lnTo>
                  <a:lnTo>
                    <a:pt x="85217" y="297434"/>
                  </a:lnTo>
                  <a:lnTo>
                    <a:pt x="54991" y="279019"/>
                  </a:lnTo>
                  <a:lnTo>
                    <a:pt x="51816" y="276479"/>
                  </a:lnTo>
                  <a:lnTo>
                    <a:pt x="49911" y="274574"/>
                  </a:lnTo>
                  <a:lnTo>
                    <a:pt x="49149" y="273177"/>
                  </a:lnTo>
                  <a:lnTo>
                    <a:pt x="48768" y="272542"/>
                  </a:lnTo>
                  <a:lnTo>
                    <a:pt x="48539" y="271780"/>
                  </a:lnTo>
                  <a:lnTo>
                    <a:pt x="48514" y="270256"/>
                  </a:lnTo>
                  <a:lnTo>
                    <a:pt x="48641" y="269875"/>
                  </a:lnTo>
                  <a:lnTo>
                    <a:pt x="49149" y="269494"/>
                  </a:lnTo>
                  <a:lnTo>
                    <a:pt x="49403" y="269113"/>
                  </a:lnTo>
                  <a:lnTo>
                    <a:pt x="50038" y="268859"/>
                  </a:lnTo>
                  <a:lnTo>
                    <a:pt x="50927" y="268732"/>
                  </a:lnTo>
                  <a:lnTo>
                    <a:pt x="52451" y="268478"/>
                  </a:lnTo>
                  <a:lnTo>
                    <a:pt x="45847" y="256667"/>
                  </a:lnTo>
                  <a:lnTo>
                    <a:pt x="42545" y="256667"/>
                  </a:lnTo>
                  <a:lnTo>
                    <a:pt x="37007" y="260350"/>
                  </a:lnTo>
                  <a:lnTo>
                    <a:pt x="37084" y="264668"/>
                  </a:lnTo>
                  <a:lnTo>
                    <a:pt x="73660" y="295148"/>
                  </a:lnTo>
                  <a:lnTo>
                    <a:pt x="37338" y="284861"/>
                  </a:lnTo>
                  <a:lnTo>
                    <a:pt x="41783" y="310515"/>
                  </a:lnTo>
                  <a:lnTo>
                    <a:pt x="44577" y="309880"/>
                  </a:lnTo>
                  <a:lnTo>
                    <a:pt x="44069" y="307086"/>
                  </a:lnTo>
                  <a:lnTo>
                    <a:pt x="43815" y="305181"/>
                  </a:lnTo>
                  <a:lnTo>
                    <a:pt x="43815" y="302514"/>
                  </a:lnTo>
                  <a:lnTo>
                    <a:pt x="44196" y="301244"/>
                  </a:lnTo>
                  <a:lnTo>
                    <a:pt x="44958" y="300228"/>
                  </a:lnTo>
                  <a:lnTo>
                    <a:pt x="45593" y="299466"/>
                  </a:lnTo>
                  <a:lnTo>
                    <a:pt x="46228" y="299085"/>
                  </a:lnTo>
                  <a:lnTo>
                    <a:pt x="49403" y="299085"/>
                  </a:lnTo>
                  <a:lnTo>
                    <a:pt x="53340" y="299847"/>
                  </a:lnTo>
                  <a:lnTo>
                    <a:pt x="104267" y="314248"/>
                  </a:lnTo>
                  <a:lnTo>
                    <a:pt x="104267" y="351218"/>
                  </a:lnTo>
                  <a:lnTo>
                    <a:pt x="103886" y="350621"/>
                  </a:lnTo>
                  <a:lnTo>
                    <a:pt x="103886" y="368173"/>
                  </a:lnTo>
                  <a:lnTo>
                    <a:pt x="102616" y="371221"/>
                  </a:lnTo>
                  <a:lnTo>
                    <a:pt x="97536" y="376047"/>
                  </a:lnTo>
                  <a:lnTo>
                    <a:pt x="93980" y="377317"/>
                  </a:lnTo>
                  <a:lnTo>
                    <a:pt x="89281" y="377317"/>
                  </a:lnTo>
                  <a:lnTo>
                    <a:pt x="51054" y="363956"/>
                  </a:lnTo>
                  <a:lnTo>
                    <a:pt x="42037" y="348615"/>
                  </a:lnTo>
                  <a:lnTo>
                    <a:pt x="42037" y="345059"/>
                  </a:lnTo>
                  <a:lnTo>
                    <a:pt x="43180" y="342138"/>
                  </a:lnTo>
                  <a:lnTo>
                    <a:pt x="48006" y="337566"/>
                  </a:lnTo>
                  <a:lnTo>
                    <a:pt x="51562" y="336423"/>
                  </a:lnTo>
                  <a:lnTo>
                    <a:pt x="56134" y="336296"/>
                  </a:lnTo>
                  <a:lnTo>
                    <a:pt x="64173" y="336778"/>
                  </a:lnTo>
                  <a:lnTo>
                    <a:pt x="103759" y="357632"/>
                  </a:lnTo>
                  <a:lnTo>
                    <a:pt x="103886" y="368173"/>
                  </a:lnTo>
                  <a:lnTo>
                    <a:pt x="103886" y="350621"/>
                  </a:lnTo>
                  <a:lnTo>
                    <a:pt x="100838" y="345821"/>
                  </a:lnTo>
                  <a:lnTo>
                    <a:pt x="96520" y="338836"/>
                  </a:lnTo>
                  <a:lnTo>
                    <a:pt x="93802" y="336296"/>
                  </a:lnTo>
                  <a:lnTo>
                    <a:pt x="90678" y="333375"/>
                  </a:lnTo>
                  <a:lnTo>
                    <a:pt x="83312" y="329565"/>
                  </a:lnTo>
                  <a:lnTo>
                    <a:pt x="75946" y="325628"/>
                  </a:lnTo>
                  <a:lnTo>
                    <a:pt x="68580" y="323850"/>
                  </a:lnTo>
                  <a:lnTo>
                    <a:pt x="61087" y="323850"/>
                  </a:lnTo>
                  <a:lnTo>
                    <a:pt x="54229" y="323977"/>
                  </a:lnTo>
                  <a:lnTo>
                    <a:pt x="48641" y="326136"/>
                  </a:lnTo>
                  <a:lnTo>
                    <a:pt x="44450" y="330454"/>
                  </a:lnTo>
                  <a:lnTo>
                    <a:pt x="40132" y="334772"/>
                  </a:lnTo>
                  <a:lnTo>
                    <a:pt x="38100" y="340233"/>
                  </a:lnTo>
                  <a:lnTo>
                    <a:pt x="38227" y="353314"/>
                  </a:lnTo>
                  <a:lnTo>
                    <a:pt x="40386" y="360045"/>
                  </a:lnTo>
                  <a:lnTo>
                    <a:pt x="44831" y="367030"/>
                  </a:lnTo>
                  <a:lnTo>
                    <a:pt x="49149" y="374015"/>
                  </a:lnTo>
                  <a:lnTo>
                    <a:pt x="54991" y="379476"/>
                  </a:lnTo>
                  <a:lnTo>
                    <a:pt x="69850" y="387731"/>
                  </a:lnTo>
                  <a:lnTo>
                    <a:pt x="77216" y="389763"/>
                  </a:lnTo>
                  <a:lnTo>
                    <a:pt x="91313" y="389509"/>
                  </a:lnTo>
                  <a:lnTo>
                    <a:pt x="96901" y="387350"/>
                  </a:lnTo>
                  <a:lnTo>
                    <a:pt x="101219" y="382905"/>
                  </a:lnTo>
                  <a:lnTo>
                    <a:pt x="104267" y="379857"/>
                  </a:lnTo>
                  <a:lnTo>
                    <a:pt x="104267" y="449757"/>
                  </a:lnTo>
                  <a:lnTo>
                    <a:pt x="104140" y="449707"/>
                  </a:lnTo>
                  <a:lnTo>
                    <a:pt x="103784" y="454533"/>
                  </a:lnTo>
                  <a:lnTo>
                    <a:pt x="98044" y="461899"/>
                  </a:lnTo>
                  <a:lnTo>
                    <a:pt x="96266" y="461899"/>
                  </a:lnTo>
                  <a:lnTo>
                    <a:pt x="92583" y="461137"/>
                  </a:lnTo>
                  <a:lnTo>
                    <a:pt x="87249" y="459613"/>
                  </a:lnTo>
                  <a:lnTo>
                    <a:pt x="66370" y="453898"/>
                  </a:lnTo>
                  <a:lnTo>
                    <a:pt x="56642" y="451231"/>
                  </a:lnTo>
                  <a:lnTo>
                    <a:pt x="56616" y="449834"/>
                  </a:lnTo>
                  <a:lnTo>
                    <a:pt x="56515" y="437896"/>
                  </a:lnTo>
                  <a:lnTo>
                    <a:pt x="56388" y="432308"/>
                  </a:lnTo>
                  <a:lnTo>
                    <a:pt x="57150" y="428625"/>
                  </a:lnTo>
                  <a:lnTo>
                    <a:pt x="60452" y="424561"/>
                  </a:lnTo>
                  <a:lnTo>
                    <a:pt x="62738" y="423418"/>
                  </a:lnTo>
                  <a:lnTo>
                    <a:pt x="67691" y="423418"/>
                  </a:lnTo>
                  <a:lnTo>
                    <a:pt x="70231" y="423799"/>
                  </a:lnTo>
                  <a:lnTo>
                    <a:pt x="73152" y="424434"/>
                  </a:lnTo>
                  <a:lnTo>
                    <a:pt x="73152" y="423418"/>
                  </a:lnTo>
                  <a:lnTo>
                    <a:pt x="73152" y="421513"/>
                  </a:lnTo>
                  <a:lnTo>
                    <a:pt x="36195" y="411480"/>
                  </a:lnTo>
                  <a:lnTo>
                    <a:pt x="36322" y="414274"/>
                  </a:lnTo>
                  <a:lnTo>
                    <a:pt x="42291" y="417322"/>
                  </a:lnTo>
                  <a:lnTo>
                    <a:pt x="46228" y="420370"/>
                  </a:lnTo>
                  <a:lnTo>
                    <a:pt x="50038" y="426212"/>
                  </a:lnTo>
                  <a:lnTo>
                    <a:pt x="51054" y="430657"/>
                  </a:lnTo>
                  <a:lnTo>
                    <a:pt x="51079" y="438404"/>
                  </a:lnTo>
                  <a:lnTo>
                    <a:pt x="51308" y="449834"/>
                  </a:lnTo>
                  <a:lnTo>
                    <a:pt x="11176" y="438404"/>
                  </a:lnTo>
                  <a:lnTo>
                    <a:pt x="10934" y="420370"/>
                  </a:lnTo>
                  <a:lnTo>
                    <a:pt x="10833" y="414274"/>
                  </a:lnTo>
                  <a:lnTo>
                    <a:pt x="19939" y="395478"/>
                  </a:lnTo>
                  <a:lnTo>
                    <a:pt x="23114" y="395478"/>
                  </a:lnTo>
                  <a:lnTo>
                    <a:pt x="25146" y="395351"/>
                  </a:lnTo>
                  <a:lnTo>
                    <a:pt x="27686" y="395605"/>
                  </a:lnTo>
                  <a:lnTo>
                    <a:pt x="30734" y="396113"/>
                  </a:lnTo>
                  <a:lnTo>
                    <a:pt x="30734" y="395351"/>
                  </a:lnTo>
                  <a:lnTo>
                    <a:pt x="30734" y="393319"/>
                  </a:lnTo>
                  <a:lnTo>
                    <a:pt x="5080" y="386207"/>
                  </a:lnTo>
                  <a:lnTo>
                    <a:pt x="6096" y="464439"/>
                  </a:lnTo>
                  <a:lnTo>
                    <a:pt x="8890" y="465328"/>
                  </a:lnTo>
                  <a:lnTo>
                    <a:pt x="8978" y="459613"/>
                  </a:lnTo>
                  <a:lnTo>
                    <a:pt x="9017" y="459105"/>
                  </a:lnTo>
                  <a:lnTo>
                    <a:pt x="9525" y="457835"/>
                  </a:lnTo>
                  <a:lnTo>
                    <a:pt x="9906" y="456565"/>
                  </a:lnTo>
                  <a:lnTo>
                    <a:pt x="10541" y="455549"/>
                  </a:lnTo>
                  <a:lnTo>
                    <a:pt x="11430" y="454914"/>
                  </a:lnTo>
                  <a:lnTo>
                    <a:pt x="12446" y="454279"/>
                  </a:lnTo>
                  <a:lnTo>
                    <a:pt x="13462" y="453898"/>
                  </a:lnTo>
                  <a:lnTo>
                    <a:pt x="17526" y="453898"/>
                  </a:lnTo>
                  <a:lnTo>
                    <a:pt x="21463" y="454533"/>
                  </a:lnTo>
                  <a:lnTo>
                    <a:pt x="26289" y="455930"/>
                  </a:lnTo>
                  <a:lnTo>
                    <a:pt x="93726" y="474599"/>
                  </a:lnTo>
                  <a:lnTo>
                    <a:pt x="97917" y="476123"/>
                  </a:lnTo>
                  <a:lnTo>
                    <a:pt x="99949" y="477520"/>
                  </a:lnTo>
                  <a:lnTo>
                    <a:pt x="101473" y="478409"/>
                  </a:lnTo>
                  <a:lnTo>
                    <a:pt x="102616" y="479806"/>
                  </a:lnTo>
                  <a:lnTo>
                    <a:pt x="103505" y="481838"/>
                  </a:lnTo>
                  <a:lnTo>
                    <a:pt x="104140" y="483108"/>
                  </a:lnTo>
                  <a:lnTo>
                    <a:pt x="104267" y="483958"/>
                  </a:lnTo>
                  <a:lnTo>
                    <a:pt x="104267" y="566166"/>
                  </a:lnTo>
                  <a:lnTo>
                    <a:pt x="72517" y="566166"/>
                  </a:lnTo>
                  <a:lnTo>
                    <a:pt x="110617" y="642366"/>
                  </a:lnTo>
                  <a:lnTo>
                    <a:pt x="142367" y="578866"/>
                  </a:lnTo>
                  <a:lnTo>
                    <a:pt x="148717" y="566166"/>
                  </a:lnTo>
                  <a:close/>
                </a:path>
                <a:path w="1210309" h="1865630">
                  <a:moveTo>
                    <a:pt x="874141" y="1585087"/>
                  </a:moveTo>
                  <a:lnTo>
                    <a:pt x="837692" y="1564767"/>
                  </a:lnTo>
                  <a:lnTo>
                    <a:pt x="805815" y="1546987"/>
                  </a:lnTo>
                  <a:lnTo>
                    <a:pt x="803656" y="1548257"/>
                  </a:lnTo>
                  <a:lnTo>
                    <a:pt x="806958" y="1550797"/>
                  </a:lnTo>
                  <a:lnTo>
                    <a:pt x="809117" y="1552067"/>
                  </a:lnTo>
                  <a:lnTo>
                    <a:pt x="810895" y="1554607"/>
                  </a:lnTo>
                  <a:lnTo>
                    <a:pt x="811403" y="1554607"/>
                  </a:lnTo>
                  <a:lnTo>
                    <a:pt x="811530" y="1557147"/>
                  </a:lnTo>
                  <a:lnTo>
                    <a:pt x="811276" y="1558417"/>
                  </a:lnTo>
                  <a:lnTo>
                    <a:pt x="809371" y="1562227"/>
                  </a:lnTo>
                  <a:lnTo>
                    <a:pt x="806831" y="1564767"/>
                  </a:lnTo>
                  <a:lnTo>
                    <a:pt x="803148" y="1568577"/>
                  </a:lnTo>
                  <a:lnTo>
                    <a:pt x="757936" y="1613027"/>
                  </a:lnTo>
                  <a:lnTo>
                    <a:pt x="753237" y="1618107"/>
                  </a:lnTo>
                  <a:lnTo>
                    <a:pt x="749808" y="1620647"/>
                  </a:lnTo>
                  <a:lnTo>
                    <a:pt x="747649" y="1621917"/>
                  </a:lnTo>
                  <a:lnTo>
                    <a:pt x="746125" y="1621917"/>
                  </a:lnTo>
                  <a:lnTo>
                    <a:pt x="744220" y="1623187"/>
                  </a:lnTo>
                  <a:lnTo>
                    <a:pt x="742188" y="1621917"/>
                  </a:lnTo>
                  <a:lnTo>
                    <a:pt x="738251" y="1621917"/>
                  </a:lnTo>
                  <a:lnTo>
                    <a:pt x="734822" y="1619377"/>
                  </a:lnTo>
                  <a:lnTo>
                    <a:pt x="732663" y="1621917"/>
                  </a:lnTo>
                  <a:lnTo>
                    <a:pt x="767461" y="1640967"/>
                  </a:lnTo>
                  <a:lnTo>
                    <a:pt x="769620" y="1639697"/>
                  </a:lnTo>
                  <a:lnTo>
                    <a:pt x="765175" y="1635887"/>
                  </a:lnTo>
                  <a:lnTo>
                    <a:pt x="762508" y="1633347"/>
                  </a:lnTo>
                  <a:lnTo>
                    <a:pt x="761873" y="1632077"/>
                  </a:lnTo>
                  <a:lnTo>
                    <a:pt x="761111" y="1630807"/>
                  </a:lnTo>
                  <a:lnTo>
                    <a:pt x="761238" y="1629537"/>
                  </a:lnTo>
                  <a:lnTo>
                    <a:pt x="762127" y="1628267"/>
                  </a:lnTo>
                  <a:lnTo>
                    <a:pt x="763016" y="1625727"/>
                  </a:lnTo>
                  <a:lnTo>
                    <a:pt x="765429" y="1623187"/>
                  </a:lnTo>
                  <a:lnTo>
                    <a:pt x="769493" y="1619377"/>
                  </a:lnTo>
                  <a:lnTo>
                    <a:pt x="791972" y="1597787"/>
                  </a:lnTo>
                  <a:lnTo>
                    <a:pt x="808482" y="1606677"/>
                  </a:lnTo>
                  <a:lnTo>
                    <a:pt x="811403" y="1609217"/>
                  </a:lnTo>
                  <a:lnTo>
                    <a:pt x="812292" y="1611757"/>
                  </a:lnTo>
                  <a:lnTo>
                    <a:pt x="813308" y="1614297"/>
                  </a:lnTo>
                  <a:lnTo>
                    <a:pt x="813054" y="1616837"/>
                  </a:lnTo>
                  <a:lnTo>
                    <a:pt x="811530" y="1619377"/>
                  </a:lnTo>
                  <a:lnTo>
                    <a:pt x="810641" y="1620647"/>
                  </a:lnTo>
                  <a:lnTo>
                    <a:pt x="809117" y="1623187"/>
                  </a:lnTo>
                  <a:lnTo>
                    <a:pt x="806958" y="1624457"/>
                  </a:lnTo>
                  <a:lnTo>
                    <a:pt x="809498" y="1626997"/>
                  </a:lnTo>
                  <a:lnTo>
                    <a:pt x="831723" y="1604137"/>
                  </a:lnTo>
                  <a:lnTo>
                    <a:pt x="836676" y="1599057"/>
                  </a:lnTo>
                  <a:lnTo>
                    <a:pt x="834263" y="1597787"/>
                  </a:lnTo>
                  <a:lnTo>
                    <a:pt x="828548" y="1601597"/>
                  </a:lnTo>
                  <a:lnTo>
                    <a:pt x="823976" y="1604137"/>
                  </a:lnTo>
                  <a:lnTo>
                    <a:pt x="816991" y="1604137"/>
                  </a:lnTo>
                  <a:lnTo>
                    <a:pt x="812673" y="1602867"/>
                  </a:lnTo>
                  <a:lnTo>
                    <a:pt x="804278" y="1597787"/>
                  </a:lnTo>
                  <a:lnTo>
                    <a:pt x="795909" y="1592707"/>
                  </a:lnTo>
                  <a:lnTo>
                    <a:pt x="825881" y="1564767"/>
                  </a:lnTo>
                  <a:lnTo>
                    <a:pt x="843153" y="1573657"/>
                  </a:lnTo>
                  <a:lnTo>
                    <a:pt x="849249" y="1577467"/>
                  </a:lnTo>
                  <a:lnTo>
                    <a:pt x="852932" y="1580007"/>
                  </a:lnTo>
                  <a:lnTo>
                    <a:pt x="854456" y="1581277"/>
                  </a:lnTo>
                  <a:lnTo>
                    <a:pt x="856488" y="1582547"/>
                  </a:lnTo>
                  <a:lnTo>
                    <a:pt x="857885" y="1585087"/>
                  </a:lnTo>
                  <a:lnTo>
                    <a:pt x="859155" y="1590167"/>
                  </a:lnTo>
                  <a:lnTo>
                    <a:pt x="858774" y="1592707"/>
                  </a:lnTo>
                  <a:lnTo>
                    <a:pt x="857123" y="1596517"/>
                  </a:lnTo>
                  <a:lnTo>
                    <a:pt x="856107" y="1597787"/>
                  </a:lnTo>
                  <a:lnTo>
                    <a:pt x="854710" y="1600327"/>
                  </a:lnTo>
                  <a:lnTo>
                    <a:pt x="852678" y="1602867"/>
                  </a:lnTo>
                  <a:lnTo>
                    <a:pt x="855218" y="1604137"/>
                  </a:lnTo>
                  <a:lnTo>
                    <a:pt x="874141" y="1585087"/>
                  </a:lnTo>
                  <a:close/>
                </a:path>
                <a:path w="1210309" h="1865630">
                  <a:moveTo>
                    <a:pt x="904367" y="1652397"/>
                  </a:moveTo>
                  <a:lnTo>
                    <a:pt x="901065" y="1640967"/>
                  </a:lnTo>
                  <a:lnTo>
                    <a:pt x="897509" y="1637157"/>
                  </a:lnTo>
                  <a:lnTo>
                    <a:pt x="894715" y="1635607"/>
                  </a:lnTo>
                  <a:lnTo>
                    <a:pt x="894715" y="1646047"/>
                  </a:lnTo>
                  <a:lnTo>
                    <a:pt x="894080" y="1649857"/>
                  </a:lnTo>
                  <a:lnTo>
                    <a:pt x="860882" y="1681607"/>
                  </a:lnTo>
                  <a:lnTo>
                    <a:pt x="854290" y="1682877"/>
                  </a:lnTo>
                  <a:lnTo>
                    <a:pt x="848499" y="1682877"/>
                  </a:lnTo>
                  <a:lnTo>
                    <a:pt x="836676" y="1670177"/>
                  </a:lnTo>
                  <a:lnTo>
                    <a:pt x="837438" y="1666367"/>
                  </a:lnTo>
                  <a:lnTo>
                    <a:pt x="870394" y="1635887"/>
                  </a:lnTo>
                  <a:lnTo>
                    <a:pt x="877074" y="1634617"/>
                  </a:lnTo>
                  <a:lnTo>
                    <a:pt x="883018" y="1634617"/>
                  </a:lnTo>
                  <a:lnTo>
                    <a:pt x="888238" y="1635887"/>
                  </a:lnTo>
                  <a:lnTo>
                    <a:pt x="891286" y="1637157"/>
                  </a:lnTo>
                  <a:lnTo>
                    <a:pt x="893191" y="1639697"/>
                  </a:lnTo>
                  <a:lnTo>
                    <a:pt x="893953" y="1643507"/>
                  </a:lnTo>
                  <a:lnTo>
                    <a:pt x="894715" y="1646047"/>
                  </a:lnTo>
                  <a:lnTo>
                    <a:pt x="894715" y="1635607"/>
                  </a:lnTo>
                  <a:lnTo>
                    <a:pt x="892937" y="1634617"/>
                  </a:lnTo>
                  <a:lnTo>
                    <a:pt x="886079" y="1630807"/>
                  </a:lnTo>
                  <a:lnTo>
                    <a:pt x="879094" y="1628267"/>
                  </a:lnTo>
                  <a:lnTo>
                    <a:pt x="870839" y="1629537"/>
                  </a:lnTo>
                  <a:lnTo>
                    <a:pt x="862711" y="1629537"/>
                  </a:lnTo>
                  <a:lnTo>
                    <a:pt x="831469" y="1652397"/>
                  </a:lnTo>
                  <a:lnTo>
                    <a:pt x="827278" y="1663827"/>
                  </a:lnTo>
                  <a:lnTo>
                    <a:pt x="828802" y="1670177"/>
                  </a:lnTo>
                  <a:lnTo>
                    <a:pt x="853059" y="1687957"/>
                  </a:lnTo>
                  <a:lnTo>
                    <a:pt x="869442" y="1687957"/>
                  </a:lnTo>
                  <a:lnTo>
                    <a:pt x="877062" y="1685417"/>
                  </a:lnTo>
                  <a:lnTo>
                    <a:pt x="881049" y="1682877"/>
                  </a:lnTo>
                  <a:lnTo>
                    <a:pt x="891032" y="1676527"/>
                  </a:lnTo>
                  <a:lnTo>
                    <a:pt x="896366" y="1671447"/>
                  </a:lnTo>
                  <a:lnTo>
                    <a:pt x="900049" y="1665097"/>
                  </a:lnTo>
                  <a:lnTo>
                    <a:pt x="903478" y="1658747"/>
                  </a:lnTo>
                  <a:lnTo>
                    <a:pt x="904367" y="1652397"/>
                  </a:lnTo>
                  <a:close/>
                </a:path>
                <a:path w="1210309" h="1865630">
                  <a:moveTo>
                    <a:pt x="968629" y="1679067"/>
                  </a:moveTo>
                  <a:lnTo>
                    <a:pt x="968248" y="1677797"/>
                  </a:lnTo>
                  <a:lnTo>
                    <a:pt x="967994" y="1676527"/>
                  </a:lnTo>
                  <a:lnTo>
                    <a:pt x="967105" y="1675257"/>
                  </a:lnTo>
                  <a:lnTo>
                    <a:pt x="965581" y="1675257"/>
                  </a:lnTo>
                  <a:lnTo>
                    <a:pt x="963422" y="1673987"/>
                  </a:lnTo>
                  <a:lnTo>
                    <a:pt x="954532" y="1673987"/>
                  </a:lnTo>
                  <a:lnTo>
                    <a:pt x="947216" y="1676527"/>
                  </a:lnTo>
                  <a:lnTo>
                    <a:pt x="938809" y="1679067"/>
                  </a:lnTo>
                  <a:lnTo>
                    <a:pt x="929309" y="1684147"/>
                  </a:lnTo>
                  <a:lnTo>
                    <a:pt x="918718" y="1690497"/>
                  </a:lnTo>
                  <a:lnTo>
                    <a:pt x="945769" y="1663827"/>
                  </a:lnTo>
                  <a:lnTo>
                    <a:pt x="921385" y="1654937"/>
                  </a:lnTo>
                  <a:lnTo>
                    <a:pt x="920496" y="1657477"/>
                  </a:lnTo>
                  <a:lnTo>
                    <a:pt x="923036" y="1658747"/>
                  </a:lnTo>
                  <a:lnTo>
                    <a:pt x="924814" y="1658747"/>
                  </a:lnTo>
                  <a:lnTo>
                    <a:pt x="925830" y="1660017"/>
                  </a:lnTo>
                  <a:lnTo>
                    <a:pt x="927227" y="1660017"/>
                  </a:lnTo>
                  <a:lnTo>
                    <a:pt x="928116" y="1661287"/>
                  </a:lnTo>
                  <a:lnTo>
                    <a:pt x="929005" y="1663827"/>
                  </a:lnTo>
                  <a:lnTo>
                    <a:pt x="928497" y="1665097"/>
                  </a:lnTo>
                  <a:lnTo>
                    <a:pt x="927354" y="1667637"/>
                  </a:lnTo>
                  <a:lnTo>
                    <a:pt x="924814" y="1670177"/>
                  </a:lnTo>
                  <a:lnTo>
                    <a:pt x="920877" y="1673987"/>
                  </a:lnTo>
                  <a:lnTo>
                    <a:pt x="886206" y="1707007"/>
                  </a:lnTo>
                  <a:lnTo>
                    <a:pt x="896112" y="1713357"/>
                  </a:lnTo>
                  <a:lnTo>
                    <a:pt x="902843" y="1705737"/>
                  </a:lnTo>
                  <a:lnTo>
                    <a:pt x="903605" y="1705737"/>
                  </a:lnTo>
                  <a:lnTo>
                    <a:pt x="906399" y="1703197"/>
                  </a:lnTo>
                  <a:lnTo>
                    <a:pt x="910971" y="1699387"/>
                  </a:lnTo>
                  <a:lnTo>
                    <a:pt x="914273" y="1695577"/>
                  </a:lnTo>
                  <a:lnTo>
                    <a:pt x="917575" y="1694307"/>
                  </a:lnTo>
                  <a:lnTo>
                    <a:pt x="921004" y="1691767"/>
                  </a:lnTo>
                  <a:lnTo>
                    <a:pt x="923671" y="1690497"/>
                  </a:lnTo>
                  <a:lnTo>
                    <a:pt x="929005" y="1687957"/>
                  </a:lnTo>
                  <a:lnTo>
                    <a:pt x="935990" y="1684147"/>
                  </a:lnTo>
                  <a:lnTo>
                    <a:pt x="941959" y="1681607"/>
                  </a:lnTo>
                  <a:lnTo>
                    <a:pt x="945769" y="1680337"/>
                  </a:lnTo>
                  <a:lnTo>
                    <a:pt x="952754" y="1680337"/>
                  </a:lnTo>
                  <a:lnTo>
                    <a:pt x="953135" y="1681607"/>
                  </a:lnTo>
                  <a:lnTo>
                    <a:pt x="953262" y="1682877"/>
                  </a:lnTo>
                  <a:lnTo>
                    <a:pt x="952881" y="1684147"/>
                  </a:lnTo>
                  <a:lnTo>
                    <a:pt x="952373" y="1685417"/>
                  </a:lnTo>
                  <a:lnTo>
                    <a:pt x="952246" y="1686687"/>
                  </a:lnTo>
                  <a:lnTo>
                    <a:pt x="952500" y="1687957"/>
                  </a:lnTo>
                  <a:lnTo>
                    <a:pt x="952881" y="1687957"/>
                  </a:lnTo>
                  <a:lnTo>
                    <a:pt x="953643" y="1689227"/>
                  </a:lnTo>
                  <a:lnTo>
                    <a:pt x="956564" y="1690497"/>
                  </a:lnTo>
                  <a:lnTo>
                    <a:pt x="958596" y="1690497"/>
                  </a:lnTo>
                  <a:lnTo>
                    <a:pt x="960755" y="1689227"/>
                  </a:lnTo>
                  <a:lnTo>
                    <a:pt x="963676" y="1687957"/>
                  </a:lnTo>
                  <a:lnTo>
                    <a:pt x="965835" y="1685417"/>
                  </a:lnTo>
                  <a:lnTo>
                    <a:pt x="967486" y="1682877"/>
                  </a:lnTo>
                  <a:lnTo>
                    <a:pt x="968375" y="1680337"/>
                  </a:lnTo>
                  <a:lnTo>
                    <a:pt x="968629" y="1679067"/>
                  </a:lnTo>
                  <a:close/>
                </a:path>
                <a:path w="1210309" h="1865630">
                  <a:moveTo>
                    <a:pt x="1052830" y="1789557"/>
                  </a:moveTo>
                  <a:lnTo>
                    <a:pt x="1052322" y="1788287"/>
                  </a:lnTo>
                  <a:lnTo>
                    <a:pt x="1051687" y="1785747"/>
                  </a:lnTo>
                  <a:lnTo>
                    <a:pt x="1050544" y="1784477"/>
                  </a:lnTo>
                  <a:lnTo>
                    <a:pt x="1048639" y="1783207"/>
                  </a:lnTo>
                  <a:lnTo>
                    <a:pt x="1046861" y="1781937"/>
                  </a:lnTo>
                  <a:lnTo>
                    <a:pt x="1044956" y="1781937"/>
                  </a:lnTo>
                  <a:lnTo>
                    <a:pt x="1042924" y="1783207"/>
                  </a:lnTo>
                  <a:lnTo>
                    <a:pt x="1040892" y="1783207"/>
                  </a:lnTo>
                  <a:lnTo>
                    <a:pt x="1039368" y="1784477"/>
                  </a:lnTo>
                  <a:lnTo>
                    <a:pt x="1038352" y="1785747"/>
                  </a:lnTo>
                  <a:lnTo>
                    <a:pt x="1037336" y="1788287"/>
                  </a:lnTo>
                  <a:lnTo>
                    <a:pt x="1037209" y="1789557"/>
                  </a:lnTo>
                  <a:lnTo>
                    <a:pt x="1037717" y="1792097"/>
                  </a:lnTo>
                  <a:lnTo>
                    <a:pt x="1038225" y="1793367"/>
                  </a:lnTo>
                  <a:lnTo>
                    <a:pt x="1039495" y="1795907"/>
                  </a:lnTo>
                  <a:lnTo>
                    <a:pt x="1043051" y="1797177"/>
                  </a:lnTo>
                  <a:lnTo>
                    <a:pt x="1046988" y="1797177"/>
                  </a:lnTo>
                  <a:lnTo>
                    <a:pt x="1049020" y="1795907"/>
                  </a:lnTo>
                  <a:lnTo>
                    <a:pt x="1050544" y="1795907"/>
                  </a:lnTo>
                  <a:lnTo>
                    <a:pt x="1051560" y="1793367"/>
                  </a:lnTo>
                  <a:lnTo>
                    <a:pt x="1052576" y="1792097"/>
                  </a:lnTo>
                  <a:lnTo>
                    <a:pt x="1052830" y="1789557"/>
                  </a:lnTo>
                  <a:close/>
                </a:path>
                <a:path w="1210309" h="1865630">
                  <a:moveTo>
                    <a:pt x="1105408" y="1714627"/>
                  </a:moveTo>
                  <a:lnTo>
                    <a:pt x="1069035" y="1694307"/>
                  </a:lnTo>
                  <a:lnTo>
                    <a:pt x="1037209" y="1676527"/>
                  </a:lnTo>
                  <a:lnTo>
                    <a:pt x="1035050" y="1677797"/>
                  </a:lnTo>
                  <a:lnTo>
                    <a:pt x="1038352" y="1680337"/>
                  </a:lnTo>
                  <a:lnTo>
                    <a:pt x="1040384" y="1681607"/>
                  </a:lnTo>
                  <a:lnTo>
                    <a:pt x="1042162" y="1684147"/>
                  </a:lnTo>
                  <a:lnTo>
                    <a:pt x="1042670" y="1684147"/>
                  </a:lnTo>
                  <a:lnTo>
                    <a:pt x="1042924" y="1686687"/>
                  </a:lnTo>
                  <a:lnTo>
                    <a:pt x="989330" y="1742567"/>
                  </a:lnTo>
                  <a:lnTo>
                    <a:pt x="984631" y="1747647"/>
                  </a:lnTo>
                  <a:lnTo>
                    <a:pt x="981202" y="1750187"/>
                  </a:lnTo>
                  <a:lnTo>
                    <a:pt x="979043" y="1751457"/>
                  </a:lnTo>
                  <a:lnTo>
                    <a:pt x="977392" y="1751457"/>
                  </a:lnTo>
                  <a:lnTo>
                    <a:pt x="975614" y="1752727"/>
                  </a:lnTo>
                  <a:lnTo>
                    <a:pt x="973455" y="1751457"/>
                  </a:lnTo>
                  <a:lnTo>
                    <a:pt x="969645" y="1751457"/>
                  </a:lnTo>
                  <a:lnTo>
                    <a:pt x="966216" y="1748917"/>
                  </a:lnTo>
                  <a:lnTo>
                    <a:pt x="964057" y="1751457"/>
                  </a:lnTo>
                  <a:lnTo>
                    <a:pt x="998855" y="1770507"/>
                  </a:lnTo>
                  <a:lnTo>
                    <a:pt x="1000887" y="1769237"/>
                  </a:lnTo>
                  <a:lnTo>
                    <a:pt x="996442" y="1765427"/>
                  </a:lnTo>
                  <a:lnTo>
                    <a:pt x="993902" y="1764157"/>
                  </a:lnTo>
                  <a:lnTo>
                    <a:pt x="993140" y="1761617"/>
                  </a:lnTo>
                  <a:lnTo>
                    <a:pt x="992505" y="1760347"/>
                  </a:lnTo>
                  <a:lnTo>
                    <a:pt x="992632" y="1759077"/>
                  </a:lnTo>
                  <a:lnTo>
                    <a:pt x="993521" y="1757807"/>
                  </a:lnTo>
                  <a:lnTo>
                    <a:pt x="994410" y="1755267"/>
                  </a:lnTo>
                  <a:lnTo>
                    <a:pt x="996823" y="1752727"/>
                  </a:lnTo>
                  <a:lnTo>
                    <a:pt x="1000887" y="1748917"/>
                  </a:lnTo>
                  <a:lnTo>
                    <a:pt x="1023366" y="1727327"/>
                  </a:lnTo>
                  <a:lnTo>
                    <a:pt x="1035050" y="1733677"/>
                  </a:lnTo>
                  <a:lnTo>
                    <a:pt x="1039876" y="1736217"/>
                  </a:lnTo>
                  <a:lnTo>
                    <a:pt x="1042797" y="1738757"/>
                  </a:lnTo>
                  <a:lnTo>
                    <a:pt x="1044575" y="1743837"/>
                  </a:lnTo>
                  <a:lnTo>
                    <a:pt x="1044321" y="1746377"/>
                  </a:lnTo>
                  <a:lnTo>
                    <a:pt x="1042924" y="1748917"/>
                  </a:lnTo>
                  <a:lnTo>
                    <a:pt x="1041908" y="1750187"/>
                  </a:lnTo>
                  <a:lnTo>
                    <a:pt x="1040384" y="1752727"/>
                  </a:lnTo>
                  <a:lnTo>
                    <a:pt x="1038352" y="1753997"/>
                  </a:lnTo>
                  <a:lnTo>
                    <a:pt x="1040892" y="1756537"/>
                  </a:lnTo>
                  <a:lnTo>
                    <a:pt x="1063117" y="1733677"/>
                  </a:lnTo>
                  <a:lnTo>
                    <a:pt x="1068070" y="1728597"/>
                  </a:lnTo>
                  <a:lnTo>
                    <a:pt x="1065530" y="1727327"/>
                  </a:lnTo>
                  <a:lnTo>
                    <a:pt x="1059942" y="1731137"/>
                  </a:lnTo>
                  <a:lnTo>
                    <a:pt x="1055370" y="1733677"/>
                  </a:lnTo>
                  <a:lnTo>
                    <a:pt x="1048385" y="1733677"/>
                  </a:lnTo>
                  <a:lnTo>
                    <a:pt x="1044067" y="1732407"/>
                  </a:lnTo>
                  <a:lnTo>
                    <a:pt x="1035685" y="1727327"/>
                  </a:lnTo>
                  <a:lnTo>
                    <a:pt x="1027303" y="1722247"/>
                  </a:lnTo>
                  <a:lnTo>
                    <a:pt x="1057148" y="1694307"/>
                  </a:lnTo>
                  <a:lnTo>
                    <a:pt x="1074547" y="1703197"/>
                  </a:lnTo>
                  <a:lnTo>
                    <a:pt x="1080516" y="1707007"/>
                  </a:lnTo>
                  <a:lnTo>
                    <a:pt x="1084326" y="1709547"/>
                  </a:lnTo>
                  <a:lnTo>
                    <a:pt x="1085850" y="1710817"/>
                  </a:lnTo>
                  <a:lnTo>
                    <a:pt x="1087882" y="1713357"/>
                  </a:lnTo>
                  <a:lnTo>
                    <a:pt x="1089279" y="1714627"/>
                  </a:lnTo>
                  <a:lnTo>
                    <a:pt x="1090549" y="1719707"/>
                  </a:lnTo>
                  <a:lnTo>
                    <a:pt x="1090041" y="1722247"/>
                  </a:lnTo>
                  <a:lnTo>
                    <a:pt x="1088517" y="1726057"/>
                  </a:lnTo>
                  <a:lnTo>
                    <a:pt x="1087501" y="1727327"/>
                  </a:lnTo>
                  <a:lnTo>
                    <a:pt x="1085977" y="1729867"/>
                  </a:lnTo>
                  <a:lnTo>
                    <a:pt x="1084072" y="1732407"/>
                  </a:lnTo>
                  <a:lnTo>
                    <a:pt x="1086485" y="1733677"/>
                  </a:lnTo>
                  <a:lnTo>
                    <a:pt x="1105408" y="1714627"/>
                  </a:lnTo>
                  <a:close/>
                </a:path>
                <a:path w="1210309" h="1865630">
                  <a:moveTo>
                    <a:pt x="1122680" y="1854327"/>
                  </a:moveTo>
                  <a:lnTo>
                    <a:pt x="637235" y="1573301"/>
                  </a:lnTo>
                  <a:lnTo>
                    <a:pt x="640930" y="1566926"/>
                  </a:lnTo>
                  <a:lnTo>
                    <a:pt x="653161" y="1545844"/>
                  </a:lnTo>
                  <a:lnTo>
                    <a:pt x="568071" y="1540637"/>
                  </a:lnTo>
                  <a:lnTo>
                    <a:pt x="614934" y="1611757"/>
                  </a:lnTo>
                  <a:lnTo>
                    <a:pt x="630897" y="1584236"/>
                  </a:lnTo>
                  <a:lnTo>
                    <a:pt x="1116203" y="1865249"/>
                  </a:lnTo>
                  <a:lnTo>
                    <a:pt x="1122680" y="1854327"/>
                  </a:lnTo>
                  <a:close/>
                </a:path>
                <a:path w="1210309" h="1865630">
                  <a:moveTo>
                    <a:pt x="1149858" y="1843532"/>
                  </a:moveTo>
                  <a:lnTo>
                    <a:pt x="1149350" y="1841627"/>
                  </a:lnTo>
                  <a:lnTo>
                    <a:pt x="1148715" y="1839595"/>
                  </a:lnTo>
                  <a:lnTo>
                    <a:pt x="1147572" y="1838071"/>
                  </a:lnTo>
                  <a:lnTo>
                    <a:pt x="1145667" y="1837055"/>
                  </a:lnTo>
                  <a:lnTo>
                    <a:pt x="1143889" y="1836039"/>
                  </a:lnTo>
                  <a:lnTo>
                    <a:pt x="1135507" y="1839976"/>
                  </a:lnTo>
                  <a:lnTo>
                    <a:pt x="1134491" y="1841754"/>
                  </a:lnTo>
                  <a:lnTo>
                    <a:pt x="1142111" y="1851406"/>
                  </a:lnTo>
                  <a:lnTo>
                    <a:pt x="1144143" y="1850898"/>
                  </a:lnTo>
                  <a:lnTo>
                    <a:pt x="1146048" y="1850263"/>
                  </a:lnTo>
                  <a:lnTo>
                    <a:pt x="1147572" y="1849120"/>
                  </a:lnTo>
                  <a:lnTo>
                    <a:pt x="1148588" y="1847342"/>
                  </a:lnTo>
                  <a:lnTo>
                    <a:pt x="1149604" y="1845437"/>
                  </a:lnTo>
                  <a:lnTo>
                    <a:pt x="1149858" y="1843532"/>
                  </a:lnTo>
                  <a:close/>
                </a:path>
                <a:path w="1210309" h="1865630">
                  <a:moveTo>
                    <a:pt x="1209802" y="1773047"/>
                  </a:moveTo>
                  <a:lnTo>
                    <a:pt x="1183259" y="1757807"/>
                  </a:lnTo>
                  <a:lnTo>
                    <a:pt x="1181227" y="1760347"/>
                  </a:lnTo>
                  <a:lnTo>
                    <a:pt x="1183767" y="1761617"/>
                  </a:lnTo>
                  <a:lnTo>
                    <a:pt x="1185418" y="1764157"/>
                  </a:lnTo>
                  <a:lnTo>
                    <a:pt x="1186434" y="1766697"/>
                  </a:lnTo>
                  <a:lnTo>
                    <a:pt x="1186307" y="1767967"/>
                  </a:lnTo>
                  <a:lnTo>
                    <a:pt x="1185672" y="1769237"/>
                  </a:lnTo>
                  <a:lnTo>
                    <a:pt x="1185164" y="1770507"/>
                  </a:lnTo>
                  <a:lnTo>
                    <a:pt x="1184148" y="1770507"/>
                  </a:lnTo>
                  <a:lnTo>
                    <a:pt x="1182751" y="1771777"/>
                  </a:lnTo>
                  <a:lnTo>
                    <a:pt x="1180719" y="1773047"/>
                  </a:lnTo>
                  <a:lnTo>
                    <a:pt x="1176401" y="1775587"/>
                  </a:lnTo>
                  <a:lnTo>
                    <a:pt x="1169797" y="1778127"/>
                  </a:lnTo>
                  <a:lnTo>
                    <a:pt x="1109218" y="1806067"/>
                  </a:lnTo>
                  <a:lnTo>
                    <a:pt x="1143762" y="1756537"/>
                  </a:lnTo>
                  <a:lnTo>
                    <a:pt x="1146810" y="1752727"/>
                  </a:lnTo>
                  <a:lnTo>
                    <a:pt x="1148715" y="1750187"/>
                  </a:lnTo>
                  <a:lnTo>
                    <a:pt x="1149731" y="1748917"/>
                  </a:lnTo>
                  <a:lnTo>
                    <a:pt x="1151509" y="1747647"/>
                  </a:lnTo>
                  <a:lnTo>
                    <a:pt x="1156970" y="1747647"/>
                  </a:lnTo>
                  <a:lnTo>
                    <a:pt x="1159764" y="1748917"/>
                  </a:lnTo>
                  <a:lnTo>
                    <a:pt x="1163574" y="1750187"/>
                  </a:lnTo>
                  <a:lnTo>
                    <a:pt x="1165606" y="1748917"/>
                  </a:lnTo>
                  <a:lnTo>
                    <a:pt x="1163434" y="1747647"/>
                  </a:lnTo>
                  <a:lnTo>
                    <a:pt x="1130935" y="1728597"/>
                  </a:lnTo>
                  <a:lnTo>
                    <a:pt x="1128903" y="1731137"/>
                  </a:lnTo>
                  <a:lnTo>
                    <a:pt x="1131316" y="1732407"/>
                  </a:lnTo>
                  <a:lnTo>
                    <a:pt x="1134364" y="1733677"/>
                  </a:lnTo>
                  <a:lnTo>
                    <a:pt x="1136269" y="1736217"/>
                  </a:lnTo>
                  <a:lnTo>
                    <a:pt x="1137793" y="1740027"/>
                  </a:lnTo>
                  <a:lnTo>
                    <a:pt x="1137539" y="1742567"/>
                  </a:lnTo>
                  <a:lnTo>
                    <a:pt x="1136523" y="1743837"/>
                  </a:lnTo>
                  <a:lnTo>
                    <a:pt x="1135761" y="1745107"/>
                  </a:lnTo>
                  <a:lnTo>
                    <a:pt x="1131697" y="1751457"/>
                  </a:lnTo>
                  <a:lnTo>
                    <a:pt x="1083437" y="1821307"/>
                  </a:lnTo>
                  <a:lnTo>
                    <a:pt x="1085723" y="1821307"/>
                  </a:lnTo>
                  <a:lnTo>
                    <a:pt x="1173099" y="1781937"/>
                  </a:lnTo>
                  <a:lnTo>
                    <a:pt x="1192022" y="1774317"/>
                  </a:lnTo>
                  <a:lnTo>
                    <a:pt x="1195705" y="1774317"/>
                  </a:lnTo>
                  <a:lnTo>
                    <a:pt x="1199007" y="1773047"/>
                  </a:lnTo>
                  <a:lnTo>
                    <a:pt x="1203706" y="1773047"/>
                  </a:lnTo>
                  <a:lnTo>
                    <a:pt x="1205611" y="1774317"/>
                  </a:lnTo>
                  <a:lnTo>
                    <a:pt x="1207770" y="1775587"/>
                  </a:lnTo>
                  <a:lnTo>
                    <a:pt x="1209802" y="17730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/>
            <p:cNvSpPr/>
            <p:nvPr/>
          </p:nvSpPr>
          <p:spPr>
            <a:xfrm>
              <a:off x="6523101" y="2643251"/>
              <a:ext cx="1425575" cy="189230"/>
            </a:xfrm>
            <a:custGeom>
              <a:avLst/>
              <a:gdLst/>
              <a:ahLst/>
              <a:cxnLst/>
              <a:rect l="l" t="t" r="r" b="b"/>
              <a:pathLst>
                <a:path w="1425575" h="189230">
                  <a:moveTo>
                    <a:pt x="41275" y="184023"/>
                  </a:moveTo>
                  <a:lnTo>
                    <a:pt x="317500" y="0"/>
                  </a:lnTo>
                </a:path>
                <a:path w="1425575" h="189230">
                  <a:moveTo>
                    <a:pt x="1425575" y="188849"/>
                  </a:moveTo>
                  <a:lnTo>
                    <a:pt x="0" y="18884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3" name="object 103"/>
          <p:cNvGrpSpPr/>
          <p:nvPr/>
        </p:nvGrpSpPr>
        <p:grpSpPr>
          <a:xfrm>
            <a:off x="3298316" y="845311"/>
            <a:ext cx="2837180" cy="3125470"/>
            <a:chOff x="3298316" y="845311"/>
            <a:chExt cx="2837180" cy="3125470"/>
          </a:xfrm>
        </p:grpSpPr>
        <p:sp>
          <p:nvSpPr>
            <p:cNvPr id="104" name="object 104"/>
            <p:cNvSpPr/>
            <p:nvPr/>
          </p:nvSpPr>
          <p:spPr>
            <a:xfrm>
              <a:off x="3304666" y="851661"/>
              <a:ext cx="1398270" cy="2325370"/>
            </a:xfrm>
            <a:custGeom>
              <a:avLst/>
              <a:gdLst/>
              <a:ahLst/>
              <a:cxnLst/>
              <a:rect l="l" t="t" r="r" b="b"/>
              <a:pathLst>
                <a:path w="1398270" h="2325370">
                  <a:moveTo>
                    <a:pt x="1363853" y="0"/>
                  </a:moveTo>
                  <a:lnTo>
                    <a:pt x="0" y="790448"/>
                  </a:lnTo>
                  <a:lnTo>
                    <a:pt x="34290" y="2325370"/>
                  </a:lnTo>
                  <a:lnTo>
                    <a:pt x="1398270" y="1534795"/>
                  </a:lnTo>
                  <a:lnTo>
                    <a:pt x="1363853" y="0"/>
                  </a:lnTo>
                  <a:close/>
                </a:path>
              </a:pathLst>
            </a:custGeom>
            <a:solidFill>
              <a:srgbClr val="CCE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/>
            <p:cNvSpPr/>
            <p:nvPr/>
          </p:nvSpPr>
          <p:spPr>
            <a:xfrm>
              <a:off x="3304666" y="851661"/>
              <a:ext cx="1398270" cy="2325370"/>
            </a:xfrm>
            <a:custGeom>
              <a:avLst/>
              <a:gdLst/>
              <a:ahLst/>
              <a:cxnLst/>
              <a:rect l="l" t="t" r="r" b="b"/>
              <a:pathLst>
                <a:path w="1398270" h="2325370">
                  <a:moveTo>
                    <a:pt x="1363853" y="0"/>
                  </a:moveTo>
                  <a:lnTo>
                    <a:pt x="0" y="790448"/>
                  </a:lnTo>
                  <a:lnTo>
                    <a:pt x="34290" y="2325370"/>
                  </a:lnTo>
                  <a:lnTo>
                    <a:pt x="1398270" y="1534795"/>
                  </a:lnTo>
                  <a:lnTo>
                    <a:pt x="1363853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/>
            <p:cNvSpPr/>
            <p:nvPr/>
          </p:nvSpPr>
          <p:spPr>
            <a:xfrm>
              <a:off x="3319779" y="2344165"/>
              <a:ext cx="2809240" cy="1620520"/>
            </a:xfrm>
            <a:custGeom>
              <a:avLst/>
              <a:gdLst/>
              <a:ahLst/>
              <a:cxnLst/>
              <a:rect l="l" t="t" r="r" b="b"/>
              <a:pathLst>
                <a:path w="2809240" h="1620520">
                  <a:moveTo>
                    <a:pt x="1398016" y="0"/>
                  </a:moveTo>
                  <a:lnTo>
                    <a:pt x="0" y="838835"/>
                  </a:lnTo>
                  <a:lnTo>
                    <a:pt x="1411097" y="1620012"/>
                  </a:lnTo>
                  <a:lnTo>
                    <a:pt x="2809113" y="781176"/>
                  </a:lnTo>
                  <a:lnTo>
                    <a:pt x="1398016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/>
            <p:cNvSpPr/>
            <p:nvPr/>
          </p:nvSpPr>
          <p:spPr>
            <a:xfrm>
              <a:off x="3319779" y="2344165"/>
              <a:ext cx="2809240" cy="1620520"/>
            </a:xfrm>
            <a:custGeom>
              <a:avLst/>
              <a:gdLst/>
              <a:ahLst/>
              <a:cxnLst/>
              <a:rect l="l" t="t" r="r" b="b"/>
              <a:pathLst>
                <a:path w="2809240" h="1620520">
                  <a:moveTo>
                    <a:pt x="0" y="838835"/>
                  </a:moveTo>
                  <a:lnTo>
                    <a:pt x="1411097" y="1620012"/>
                  </a:lnTo>
                  <a:lnTo>
                    <a:pt x="2809113" y="781176"/>
                  </a:lnTo>
                  <a:lnTo>
                    <a:pt x="1398016" y="0"/>
                  </a:lnTo>
                  <a:lnTo>
                    <a:pt x="0" y="83883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/>
            <p:cNvSpPr/>
            <p:nvPr/>
          </p:nvSpPr>
          <p:spPr>
            <a:xfrm>
              <a:off x="4565259" y="3736719"/>
              <a:ext cx="374641" cy="168632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/>
            <p:cNvSpPr/>
            <p:nvPr/>
          </p:nvSpPr>
          <p:spPr>
            <a:xfrm>
              <a:off x="3321352" y="1007236"/>
              <a:ext cx="2696415" cy="2686939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/>
            <p:cNvSpPr/>
            <p:nvPr/>
          </p:nvSpPr>
          <p:spPr>
            <a:xfrm>
              <a:off x="3795521" y="1556638"/>
              <a:ext cx="269875" cy="243204"/>
            </a:xfrm>
            <a:custGeom>
              <a:avLst/>
              <a:gdLst/>
              <a:ahLst/>
              <a:cxnLst/>
              <a:rect l="l" t="t" r="r" b="b"/>
              <a:pathLst>
                <a:path w="269875" h="243205">
                  <a:moveTo>
                    <a:pt x="96900" y="79248"/>
                  </a:moveTo>
                  <a:lnTo>
                    <a:pt x="89915" y="82931"/>
                  </a:lnTo>
                  <a:lnTo>
                    <a:pt x="75945" y="90043"/>
                  </a:lnTo>
                  <a:lnTo>
                    <a:pt x="83373" y="114808"/>
                  </a:lnTo>
                  <a:lnTo>
                    <a:pt x="98180" y="164337"/>
                  </a:lnTo>
                  <a:lnTo>
                    <a:pt x="105537" y="189102"/>
                  </a:lnTo>
                  <a:lnTo>
                    <a:pt x="119252" y="181990"/>
                  </a:lnTo>
                  <a:lnTo>
                    <a:pt x="126237" y="178562"/>
                  </a:lnTo>
                  <a:lnTo>
                    <a:pt x="133550" y="153162"/>
                  </a:lnTo>
                  <a:lnTo>
                    <a:pt x="117728" y="153162"/>
                  </a:lnTo>
                  <a:lnTo>
                    <a:pt x="112492" y="134683"/>
                  </a:lnTo>
                  <a:lnTo>
                    <a:pt x="102066" y="97726"/>
                  </a:lnTo>
                  <a:lnTo>
                    <a:pt x="96900" y="79248"/>
                  </a:lnTo>
                  <a:close/>
                </a:path>
                <a:path w="269875" h="243205">
                  <a:moveTo>
                    <a:pt x="164845" y="44450"/>
                  </a:moveTo>
                  <a:lnTo>
                    <a:pt x="144399" y="54990"/>
                  </a:lnTo>
                  <a:lnTo>
                    <a:pt x="117728" y="153162"/>
                  </a:lnTo>
                  <a:lnTo>
                    <a:pt x="133550" y="153162"/>
                  </a:lnTo>
                  <a:lnTo>
                    <a:pt x="164845" y="44450"/>
                  </a:lnTo>
                  <a:close/>
                </a:path>
                <a:path w="269875" h="243205">
                  <a:moveTo>
                    <a:pt x="199770" y="88391"/>
                  </a:moveTo>
                  <a:lnTo>
                    <a:pt x="163829" y="106934"/>
                  </a:lnTo>
                  <a:lnTo>
                    <a:pt x="163449" y="114300"/>
                  </a:lnTo>
                  <a:lnTo>
                    <a:pt x="162940" y="129159"/>
                  </a:lnTo>
                  <a:lnTo>
                    <a:pt x="198881" y="110744"/>
                  </a:lnTo>
                  <a:lnTo>
                    <a:pt x="199136" y="103377"/>
                  </a:lnTo>
                  <a:lnTo>
                    <a:pt x="199516" y="95885"/>
                  </a:lnTo>
                  <a:lnTo>
                    <a:pt x="199770" y="88391"/>
                  </a:lnTo>
                  <a:close/>
                </a:path>
                <a:path w="269875" h="243205">
                  <a:moveTo>
                    <a:pt x="69976" y="93090"/>
                  </a:moveTo>
                  <a:lnTo>
                    <a:pt x="4444" y="126619"/>
                  </a:lnTo>
                  <a:lnTo>
                    <a:pt x="0" y="243205"/>
                  </a:lnTo>
                  <a:lnTo>
                    <a:pt x="6350" y="239902"/>
                  </a:lnTo>
                  <a:lnTo>
                    <a:pt x="19303" y="233299"/>
                  </a:lnTo>
                  <a:lnTo>
                    <a:pt x="21208" y="183769"/>
                  </a:lnTo>
                  <a:lnTo>
                    <a:pt x="59602" y="164084"/>
                  </a:lnTo>
                  <a:lnTo>
                    <a:pt x="21970" y="164084"/>
                  </a:lnTo>
                  <a:lnTo>
                    <a:pt x="22183" y="157206"/>
                  </a:lnTo>
                  <a:lnTo>
                    <a:pt x="22431" y="150304"/>
                  </a:lnTo>
                  <a:lnTo>
                    <a:pt x="22987" y="136525"/>
                  </a:lnTo>
                  <a:lnTo>
                    <a:pt x="69214" y="112775"/>
                  </a:lnTo>
                  <a:lnTo>
                    <a:pt x="69976" y="93090"/>
                  </a:lnTo>
                  <a:close/>
                </a:path>
                <a:path w="269875" h="243205">
                  <a:moveTo>
                    <a:pt x="61849" y="143637"/>
                  </a:moveTo>
                  <a:lnTo>
                    <a:pt x="21970" y="164084"/>
                  </a:lnTo>
                  <a:lnTo>
                    <a:pt x="59602" y="164084"/>
                  </a:lnTo>
                  <a:lnTo>
                    <a:pt x="61087" y="163322"/>
                  </a:lnTo>
                  <a:lnTo>
                    <a:pt x="61849" y="143637"/>
                  </a:lnTo>
                  <a:close/>
                </a:path>
                <a:path w="269875" h="243205">
                  <a:moveTo>
                    <a:pt x="268996" y="22098"/>
                  </a:moveTo>
                  <a:lnTo>
                    <a:pt x="245617" y="22098"/>
                  </a:lnTo>
                  <a:lnTo>
                    <a:pt x="247776" y="23622"/>
                  </a:lnTo>
                  <a:lnTo>
                    <a:pt x="249808" y="25146"/>
                  </a:lnTo>
                  <a:lnTo>
                    <a:pt x="250825" y="28448"/>
                  </a:lnTo>
                  <a:lnTo>
                    <a:pt x="250570" y="33400"/>
                  </a:lnTo>
                  <a:lnTo>
                    <a:pt x="250443" y="37846"/>
                  </a:lnTo>
                  <a:lnTo>
                    <a:pt x="230377" y="75819"/>
                  </a:lnTo>
                  <a:lnTo>
                    <a:pt x="223019" y="87727"/>
                  </a:lnTo>
                  <a:lnTo>
                    <a:pt x="204104" y="127365"/>
                  </a:lnTo>
                  <a:lnTo>
                    <a:pt x="201549" y="139826"/>
                  </a:lnTo>
                  <a:lnTo>
                    <a:pt x="265811" y="106934"/>
                  </a:lnTo>
                  <a:lnTo>
                    <a:pt x="265885" y="104901"/>
                  </a:lnTo>
                  <a:lnTo>
                    <a:pt x="230250" y="104901"/>
                  </a:lnTo>
                  <a:lnTo>
                    <a:pt x="231266" y="102362"/>
                  </a:lnTo>
                  <a:lnTo>
                    <a:pt x="251713" y="68834"/>
                  </a:lnTo>
                  <a:lnTo>
                    <a:pt x="255904" y="61849"/>
                  </a:lnTo>
                  <a:lnTo>
                    <a:pt x="258190" y="57276"/>
                  </a:lnTo>
                  <a:lnTo>
                    <a:pt x="261747" y="50291"/>
                  </a:lnTo>
                  <a:lnTo>
                    <a:pt x="264413" y="44069"/>
                  </a:lnTo>
                  <a:lnTo>
                    <a:pt x="266191" y="38608"/>
                  </a:lnTo>
                  <a:lnTo>
                    <a:pt x="267842" y="33020"/>
                  </a:lnTo>
                  <a:lnTo>
                    <a:pt x="268858" y="27686"/>
                  </a:lnTo>
                  <a:lnTo>
                    <a:pt x="268996" y="22098"/>
                  </a:lnTo>
                  <a:close/>
                </a:path>
                <a:path w="269875" h="243205">
                  <a:moveTo>
                    <a:pt x="266573" y="86233"/>
                  </a:moveTo>
                  <a:lnTo>
                    <a:pt x="230250" y="104901"/>
                  </a:lnTo>
                  <a:lnTo>
                    <a:pt x="265885" y="104901"/>
                  </a:lnTo>
                  <a:lnTo>
                    <a:pt x="266573" y="86233"/>
                  </a:lnTo>
                  <a:close/>
                </a:path>
                <a:path w="269875" h="243205">
                  <a:moveTo>
                    <a:pt x="256666" y="0"/>
                  </a:moveTo>
                  <a:lnTo>
                    <a:pt x="222902" y="18676"/>
                  </a:lnTo>
                  <a:lnTo>
                    <a:pt x="206882" y="56261"/>
                  </a:lnTo>
                  <a:lnTo>
                    <a:pt x="219075" y="51435"/>
                  </a:lnTo>
                  <a:lnTo>
                    <a:pt x="225043" y="49149"/>
                  </a:lnTo>
                  <a:lnTo>
                    <a:pt x="238887" y="24257"/>
                  </a:lnTo>
                  <a:lnTo>
                    <a:pt x="242697" y="22225"/>
                  </a:lnTo>
                  <a:lnTo>
                    <a:pt x="245617" y="22098"/>
                  </a:lnTo>
                  <a:lnTo>
                    <a:pt x="268996" y="22098"/>
                  </a:lnTo>
                  <a:lnTo>
                    <a:pt x="269366" y="13208"/>
                  </a:lnTo>
                  <a:lnTo>
                    <a:pt x="266953" y="6858"/>
                  </a:lnTo>
                  <a:lnTo>
                    <a:pt x="261874" y="3428"/>
                  </a:lnTo>
                  <a:lnTo>
                    <a:pt x="25666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/>
            <p:cNvSpPr/>
            <p:nvPr/>
          </p:nvSpPr>
          <p:spPr>
            <a:xfrm>
              <a:off x="3790953" y="1552070"/>
              <a:ext cx="278504" cy="252342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/>
            <p:cNvSpPr/>
            <p:nvPr/>
          </p:nvSpPr>
          <p:spPr>
            <a:xfrm>
              <a:off x="4836921" y="3189743"/>
              <a:ext cx="362838" cy="236081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/>
            <p:cNvSpPr/>
            <p:nvPr/>
          </p:nvSpPr>
          <p:spPr>
            <a:xfrm>
              <a:off x="4833128" y="3185950"/>
              <a:ext cx="370425" cy="243667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4" name="object 114"/>
          <p:cNvSpPr txBox="1"/>
          <p:nvPr/>
        </p:nvSpPr>
        <p:spPr>
          <a:xfrm>
            <a:off x="505764" y="6468567"/>
            <a:ext cx="21971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HP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798372" y="5760821"/>
            <a:ext cx="933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799591" y="6116828"/>
            <a:ext cx="101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b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1948497" y="5857722"/>
            <a:ext cx="477520" cy="415290"/>
          </a:xfrm>
          <a:prstGeom prst="rect">
            <a:avLst/>
          </a:prstGeom>
          <a:solidFill>
            <a:srgbClr val="FFFFCC"/>
          </a:solidFill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775"/>
              </a:lnSpc>
            </a:pPr>
            <a:r>
              <a:rPr dirty="0" sz="1200">
                <a:latin typeface="Times New Roman"/>
                <a:cs typeface="Times New Roman"/>
              </a:rPr>
              <a:t>d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50">
              <a:latin typeface="Times New Roman"/>
              <a:cs typeface="Times New Roman"/>
            </a:endParaRPr>
          </a:p>
          <a:p>
            <a:pPr marL="38735">
              <a:lnSpc>
                <a:spcPts val="1125"/>
              </a:lnSpc>
            </a:pPr>
            <a:r>
              <a:rPr dirty="0" sz="1200">
                <a:latin typeface="Times New Roman"/>
                <a:cs typeface="Times New Roman"/>
              </a:rPr>
              <a:t>c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18" name="object 118"/>
          <p:cNvGrpSpPr/>
          <p:nvPr/>
        </p:nvGrpSpPr>
        <p:grpSpPr>
          <a:xfrm>
            <a:off x="4348226" y="4864163"/>
            <a:ext cx="3888104" cy="453390"/>
            <a:chOff x="4348226" y="4864163"/>
            <a:chExt cx="3888104" cy="453390"/>
          </a:xfrm>
        </p:grpSpPr>
        <p:sp>
          <p:nvSpPr>
            <p:cNvPr id="119" name="object 119"/>
            <p:cNvSpPr/>
            <p:nvPr/>
          </p:nvSpPr>
          <p:spPr>
            <a:xfrm>
              <a:off x="4354576" y="4878451"/>
              <a:ext cx="3875404" cy="424815"/>
            </a:xfrm>
            <a:custGeom>
              <a:avLst/>
              <a:gdLst/>
              <a:ahLst/>
              <a:cxnLst/>
              <a:rect l="l" t="t" r="r" b="b"/>
              <a:pathLst>
                <a:path w="3875404" h="424814">
                  <a:moveTo>
                    <a:pt x="0" y="0"/>
                  </a:moveTo>
                  <a:lnTo>
                    <a:pt x="3875024" y="0"/>
                  </a:lnTo>
                </a:path>
                <a:path w="3875404" h="424814">
                  <a:moveTo>
                    <a:pt x="412241" y="424307"/>
                  </a:moveTo>
                  <a:lnTo>
                    <a:pt x="3792601" y="424307"/>
                  </a:lnTo>
                </a:path>
              </a:pathLst>
            </a:custGeom>
            <a:ln w="12700">
              <a:solidFill>
                <a:srgbClr val="FFCC6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/>
            <p:cNvSpPr/>
            <p:nvPr/>
          </p:nvSpPr>
          <p:spPr>
            <a:xfrm>
              <a:off x="6828027" y="4878451"/>
              <a:ext cx="989330" cy="424815"/>
            </a:xfrm>
            <a:custGeom>
              <a:avLst/>
              <a:gdLst/>
              <a:ahLst/>
              <a:cxnLst/>
              <a:rect l="l" t="t" r="r" b="b"/>
              <a:pathLst>
                <a:path w="989329" h="424814">
                  <a:moveTo>
                    <a:pt x="659511" y="0"/>
                  </a:moveTo>
                  <a:lnTo>
                    <a:pt x="989329" y="0"/>
                  </a:lnTo>
                </a:path>
                <a:path w="989329" h="424814">
                  <a:moveTo>
                    <a:pt x="0" y="424307"/>
                  </a:moveTo>
                  <a:lnTo>
                    <a:pt x="329692" y="424307"/>
                  </a:lnTo>
                </a:path>
                <a:path w="989329" h="424814">
                  <a:moveTo>
                    <a:pt x="659511" y="0"/>
                  </a:moveTo>
                  <a:lnTo>
                    <a:pt x="0" y="424307"/>
                  </a:lnTo>
                </a:path>
                <a:path w="989329" h="424814">
                  <a:moveTo>
                    <a:pt x="989329" y="0"/>
                  </a:moveTo>
                  <a:lnTo>
                    <a:pt x="329692" y="424307"/>
                  </a:lnTo>
                </a:path>
              </a:pathLst>
            </a:custGeom>
            <a:ln w="28575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1" name="object 121"/>
          <p:cNvSpPr txBox="1"/>
          <p:nvPr/>
        </p:nvSpPr>
        <p:spPr>
          <a:xfrm>
            <a:off x="6662928" y="5169230"/>
            <a:ext cx="246379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baseline="-20833" sz="1200" spc="-7">
                <a:latin typeface="Times New Roman"/>
                <a:cs typeface="Times New Roman"/>
              </a:rPr>
              <a:t>1</a:t>
            </a:r>
            <a:r>
              <a:rPr dirty="0" sz="1200" spc="-5">
                <a:latin typeface="Times New Roman"/>
                <a:cs typeface="Times New Roman"/>
              </a:rPr>
              <a:t>’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7249921" y="4761357"/>
            <a:ext cx="8134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605155" algn="l"/>
              </a:tabLst>
            </a:pPr>
            <a:r>
              <a:rPr dirty="0" sz="1200">
                <a:latin typeface="Times New Roman"/>
                <a:cs typeface="Times New Roman"/>
              </a:rPr>
              <a:t>d</a:t>
            </a:r>
            <a:r>
              <a:rPr dirty="0" baseline="-20833" sz="1200">
                <a:latin typeface="Times New Roman"/>
                <a:cs typeface="Times New Roman"/>
              </a:rPr>
              <a:t>1</a:t>
            </a:r>
            <a:r>
              <a:rPr dirty="0" sz="1200">
                <a:latin typeface="Times New Roman"/>
                <a:cs typeface="Times New Roman"/>
              </a:rPr>
              <a:t>’	</a:t>
            </a:r>
            <a:r>
              <a:rPr dirty="0" baseline="2314" sz="1800">
                <a:latin typeface="Times New Roman"/>
                <a:cs typeface="Times New Roman"/>
              </a:rPr>
              <a:t>c</a:t>
            </a:r>
            <a:r>
              <a:rPr dirty="0" baseline="-17361" sz="1200">
                <a:latin typeface="Times New Roman"/>
                <a:cs typeface="Times New Roman"/>
              </a:rPr>
              <a:t>1</a:t>
            </a:r>
            <a:r>
              <a:rPr dirty="0" baseline="2314" sz="1800">
                <a:latin typeface="Times New Roman"/>
                <a:cs typeface="Times New Roman"/>
              </a:rPr>
              <a:t>’</a:t>
            </a:r>
            <a:endParaRPr baseline="2314" sz="1800">
              <a:latin typeface="Times New Roman"/>
              <a:cs typeface="Times New Roman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7167371" y="5309108"/>
            <a:ext cx="316865" cy="276860"/>
          </a:xfrm>
          <a:prstGeom prst="rect">
            <a:avLst/>
          </a:prstGeom>
          <a:solidFill>
            <a:srgbClr val="CCEBFF"/>
          </a:solidFill>
        </p:spPr>
        <p:txBody>
          <a:bodyPr wrap="square" lIns="0" tIns="0" rIns="0" bIns="0" rtlCol="0" vert="horz">
            <a:spAutoFit/>
          </a:bodyPr>
          <a:lstStyle/>
          <a:p>
            <a:pPr marL="89535">
              <a:lnSpc>
                <a:spcPts val="750"/>
              </a:lnSpc>
            </a:pPr>
            <a:r>
              <a:rPr dirty="0" sz="1200">
                <a:latin typeface="Times New Roman"/>
                <a:cs typeface="Times New Roman"/>
              </a:rPr>
              <a:t>b</a:t>
            </a:r>
            <a:r>
              <a:rPr dirty="0" baseline="-20833" sz="1200">
                <a:latin typeface="Times New Roman"/>
                <a:cs typeface="Times New Roman"/>
              </a:rPr>
              <a:t>1</a:t>
            </a:r>
            <a:r>
              <a:rPr dirty="0" sz="1200">
                <a:latin typeface="Times New Roman"/>
                <a:cs typeface="Times New Roman"/>
              </a:rPr>
              <a:t>’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24" name="object 124"/>
          <p:cNvGrpSpPr/>
          <p:nvPr/>
        </p:nvGrpSpPr>
        <p:grpSpPr>
          <a:xfrm>
            <a:off x="3404996" y="5560098"/>
            <a:ext cx="1935480" cy="1081405"/>
            <a:chOff x="3404996" y="5560098"/>
            <a:chExt cx="1935480" cy="1081405"/>
          </a:xfrm>
        </p:grpSpPr>
        <p:sp>
          <p:nvSpPr>
            <p:cNvPr id="125" name="object 125"/>
            <p:cNvSpPr/>
            <p:nvPr/>
          </p:nvSpPr>
          <p:spPr>
            <a:xfrm>
              <a:off x="3411346" y="5566448"/>
              <a:ext cx="1922780" cy="1068705"/>
            </a:xfrm>
            <a:custGeom>
              <a:avLst/>
              <a:gdLst/>
              <a:ahLst/>
              <a:cxnLst/>
              <a:rect l="l" t="t" r="r" b="b"/>
              <a:pathLst>
                <a:path w="1922779" h="1068704">
                  <a:moveTo>
                    <a:pt x="1922652" y="0"/>
                  </a:moveTo>
                  <a:lnTo>
                    <a:pt x="0" y="0"/>
                  </a:lnTo>
                  <a:lnTo>
                    <a:pt x="0" y="1068438"/>
                  </a:lnTo>
                  <a:lnTo>
                    <a:pt x="1922652" y="1068438"/>
                  </a:lnTo>
                  <a:lnTo>
                    <a:pt x="1922652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6" name="object 126"/>
            <p:cNvSpPr/>
            <p:nvPr/>
          </p:nvSpPr>
          <p:spPr>
            <a:xfrm>
              <a:off x="3411346" y="5566448"/>
              <a:ext cx="1922780" cy="1068705"/>
            </a:xfrm>
            <a:custGeom>
              <a:avLst/>
              <a:gdLst/>
              <a:ahLst/>
              <a:cxnLst/>
              <a:rect l="l" t="t" r="r" b="b"/>
              <a:pathLst>
                <a:path w="1922779" h="1068704">
                  <a:moveTo>
                    <a:pt x="0" y="1068438"/>
                  </a:moveTo>
                  <a:lnTo>
                    <a:pt x="1922652" y="1068438"/>
                  </a:lnTo>
                  <a:lnTo>
                    <a:pt x="1922652" y="0"/>
                  </a:lnTo>
                  <a:lnTo>
                    <a:pt x="0" y="0"/>
                  </a:lnTo>
                  <a:lnTo>
                    <a:pt x="0" y="1068438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7" name="object 127"/>
            <p:cNvSpPr/>
            <p:nvPr/>
          </p:nvSpPr>
          <p:spPr>
            <a:xfrm>
              <a:off x="3989958" y="5851360"/>
              <a:ext cx="774700" cy="427990"/>
            </a:xfrm>
            <a:custGeom>
              <a:avLst/>
              <a:gdLst/>
              <a:ahLst/>
              <a:cxnLst/>
              <a:rect l="l" t="t" r="r" b="b"/>
              <a:pathLst>
                <a:path w="774700" h="427989">
                  <a:moveTo>
                    <a:pt x="0" y="427380"/>
                  </a:moveTo>
                  <a:lnTo>
                    <a:pt x="774420" y="427380"/>
                  </a:lnTo>
                  <a:lnTo>
                    <a:pt x="774420" y="0"/>
                  </a:lnTo>
                  <a:lnTo>
                    <a:pt x="0" y="0"/>
                  </a:lnTo>
                  <a:lnTo>
                    <a:pt x="0" y="42738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8" name="object 128"/>
          <p:cNvSpPr txBox="1"/>
          <p:nvPr/>
        </p:nvSpPr>
        <p:spPr>
          <a:xfrm>
            <a:off x="3408934" y="6468871"/>
            <a:ext cx="2197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Times New Roman"/>
                <a:cs typeface="Times New Roman"/>
              </a:rPr>
              <a:t>HP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3417760" y="5857722"/>
            <a:ext cx="574040" cy="415290"/>
          </a:xfrm>
          <a:prstGeom prst="rect">
            <a:avLst/>
          </a:prstGeom>
          <a:solidFill>
            <a:srgbClr val="FFFFCC"/>
          </a:solidFill>
        </p:spPr>
        <p:txBody>
          <a:bodyPr wrap="square" lIns="0" tIns="0" rIns="0" bIns="0" rtlCol="0" vert="horz">
            <a:spAutoFit/>
          </a:bodyPr>
          <a:lstStyle/>
          <a:p>
            <a:pPr algn="r">
              <a:lnSpc>
                <a:spcPts val="775"/>
              </a:lnSpc>
            </a:pP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baseline="-20833" sz="1200">
                <a:latin typeface="Times New Roman"/>
                <a:cs typeface="Times New Roman"/>
              </a:rPr>
              <a:t>1</a:t>
            </a:r>
            <a:endParaRPr baseline="-20833" sz="1200">
              <a:latin typeface="Times New Roman"/>
              <a:cs typeface="Times New Roman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3822827" y="6186627"/>
            <a:ext cx="2038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b</a:t>
            </a:r>
            <a:r>
              <a:rPr dirty="0" baseline="-20833" sz="1200">
                <a:latin typeface="Times New Roman"/>
                <a:cs typeface="Times New Roman"/>
              </a:rPr>
              <a:t>1</a:t>
            </a:r>
            <a:endParaRPr baseline="-20833" sz="1200">
              <a:latin typeface="Times New Roman"/>
              <a:cs typeface="Times New Roman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4747259" y="6188151"/>
            <a:ext cx="1943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baseline="-20833" sz="1200" spc="-7">
                <a:latin typeface="Times New Roman"/>
                <a:cs typeface="Times New Roman"/>
              </a:rPr>
              <a:t>1</a:t>
            </a:r>
            <a:endParaRPr baseline="-20833" sz="1200">
              <a:latin typeface="Times New Roman"/>
              <a:cs typeface="Times New Roman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4755769" y="5742838"/>
            <a:ext cx="2038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d</a:t>
            </a:r>
            <a:r>
              <a:rPr dirty="0" baseline="-20833" sz="1200">
                <a:latin typeface="Times New Roman"/>
                <a:cs typeface="Times New Roman"/>
              </a:rPr>
              <a:t>1</a:t>
            </a:r>
            <a:endParaRPr baseline="-20833" sz="1200">
              <a:latin typeface="Times New Roman"/>
              <a:cs typeface="Times New Roman"/>
            </a:endParaRPr>
          </a:p>
        </p:txBody>
      </p:sp>
      <p:grpSp>
        <p:nvGrpSpPr>
          <p:cNvPr id="133" name="object 133"/>
          <p:cNvGrpSpPr/>
          <p:nvPr/>
        </p:nvGrpSpPr>
        <p:grpSpPr>
          <a:xfrm>
            <a:off x="1838325" y="4705350"/>
            <a:ext cx="2932430" cy="2082800"/>
            <a:chOff x="1838325" y="4705350"/>
            <a:chExt cx="2932430" cy="2082800"/>
          </a:xfrm>
        </p:grpSpPr>
        <p:sp>
          <p:nvSpPr>
            <p:cNvPr id="134" name="object 134"/>
            <p:cNvSpPr/>
            <p:nvPr/>
          </p:nvSpPr>
          <p:spPr>
            <a:xfrm>
              <a:off x="1844675" y="5851372"/>
              <a:ext cx="2207895" cy="427990"/>
            </a:xfrm>
            <a:custGeom>
              <a:avLst/>
              <a:gdLst/>
              <a:ahLst/>
              <a:cxnLst/>
              <a:rect l="l" t="t" r="r" b="b"/>
              <a:pathLst>
                <a:path w="2207895" h="427989">
                  <a:moveTo>
                    <a:pt x="0" y="0"/>
                  </a:moveTo>
                  <a:lnTo>
                    <a:pt x="2207514" y="0"/>
                  </a:lnTo>
                </a:path>
                <a:path w="2207895" h="427989">
                  <a:moveTo>
                    <a:pt x="0" y="427367"/>
                  </a:moveTo>
                  <a:lnTo>
                    <a:pt x="2136266" y="427367"/>
                  </a:lnTo>
                </a:path>
              </a:pathLst>
            </a:custGeom>
            <a:ln w="12700">
              <a:solidFill>
                <a:srgbClr val="FFCC6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5" name="object 135"/>
            <p:cNvSpPr/>
            <p:nvPr/>
          </p:nvSpPr>
          <p:spPr>
            <a:xfrm>
              <a:off x="3980942" y="4711700"/>
              <a:ext cx="783590" cy="1638300"/>
            </a:xfrm>
            <a:custGeom>
              <a:avLst/>
              <a:gdLst/>
              <a:ahLst/>
              <a:cxnLst/>
              <a:rect l="l" t="t" r="r" b="b"/>
              <a:pathLst>
                <a:path w="783589" h="1638300">
                  <a:moveTo>
                    <a:pt x="0" y="498601"/>
                  </a:moveTo>
                  <a:lnTo>
                    <a:pt x="0" y="1567040"/>
                  </a:lnTo>
                </a:path>
                <a:path w="783589" h="1638300">
                  <a:moveTo>
                    <a:pt x="783336" y="0"/>
                  </a:moveTo>
                  <a:lnTo>
                    <a:pt x="783336" y="163827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6" name="object 136"/>
            <p:cNvSpPr/>
            <p:nvPr/>
          </p:nvSpPr>
          <p:spPr>
            <a:xfrm>
              <a:off x="2514600" y="632460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533" y="4644"/>
                  </a:lnTo>
                  <a:lnTo>
                    <a:pt x="139624" y="17964"/>
                  </a:lnTo>
                  <a:lnTo>
                    <a:pt x="100793" y="39041"/>
                  </a:lnTo>
                  <a:lnTo>
                    <a:pt x="66960" y="66955"/>
                  </a:lnTo>
                  <a:lnTo>
                    <a:pt x="39045" y="100788"/>
                  </a:lnTo>
                  <a:lnTo>
                    <a:pt x="17966" y="139619"/>
                  </a:lnTo>
                  <a:lnTo>
                    <a:pt x="4644" y="182529"/>
                  </a:lnTo>
                  <a:lnTo>
                    <a:pt x="0" y="228600"/>
                  </a:lnTo>
                  <a:lnTo>
                    <a:pt x="4644" y="274670"/>
                  </a:lnTo>
                  <a:lnTo>
                    <a:pt x="17966" y="317580"/>
                  </a:lnTo>
                  <a:lnTo>
                    <a:pt x="39045" y="356411"/>
                  </a:lnTo>
                  <a:lnTo>
                    <a:pt x="66960" y="390244"/>
                  </a:lnTo>
                  <a:lnTo>
                    <a:pt x="100793" y="418158"/>
                  </a:lnTo>
                  <a:lnTo>
                    <a:pt x="139624" y="439235"/>
                  </a:lnTo>
                  <a:lnTo>
                    <a:pt x="182533" y="452555"/>
                  </a:lnTo>
                  <a:lnTo>
                    <a:pt x="228600" y="457200"/>
                  </a:lnTo>
                  <a:lnTo>
                    <a:pt x="274666" y="452555"/>
                  </a:lnTo>
                  <a:lnTo>
                    <a:pt x="317575" y="439235"/>
                  </a:lnTo>
                  <a:lnTo>
                    <a:pt x="356406" y="418158"/>
                  </a:lnTo>
                  <a:lnTo>
                    <a:pt x="390239" y="390244"/>
                  </a:lnTo>
                  <a:lnTo>
                    <a:pt x="418154" y="356411"/>
                  </a:lnTo>
                  <a:lnTo>
                    <a:pt x="439233" y="317580"/>
                  </a:lnTo>
                  <a:lnTo>
                    <a:pt x="452555" y="274670"/>
                  </a:lnTo>
                  <a:lnTo>
                    <a:pt x="457200" y="228600"/>
                  </a:lnTo>
                  <a:lnTo>
                    <a:pt x="452555" y="182529"/>
                  </a:lnTo>
                  <a:lnTo>
                    <a:pt x="439233" y="139619"/>
                  </a:lnTo>
                  <a:lnTo>
                    <a:pt x="418154" y="100788"/>
                  </a:lnTo>
                  <a:lnTo>
                    <a:pt x="390239" y="66955"/>
                  </a:lnTo>
                  <a:lnTo>
                    <a:pt x="356406" y="39041"/>
                  </a:lnTo>
                  <a:lnTo>
                    <a:pt x="317575" y="17964"/>
                  </a:lnTo>
                  <a:lnTo>
                    <a:pt x="274666" y="464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7" name="object 137"/>
            <p:cNvSpPr/>
            <p:nvPr/>
          </p:nvSpPr>
          <p:spPr>
            <a:xfrm>
              <a:off x="2514600" y="632460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0" y="228600"/>
                  </a:moveTo>
                  <a:lnTo>
                    <a:pt x="4644" y="182529"/>
                  </a:lnTo>
                  <a:lnTo>
                    <a:pt x="17966" y="139619"/>
                  </a:lnTo>
                  <a:lnTo>
                    <a:pt x="39045" y="100788"/>
                  </a:lnTo>
                  <a:lnTo>
                    <a:pt x="66960" y="66955"/>
                  </a:lnTo>
                  <a:lnTo>
                    <a:pt x="100793" y="39041"/>
                  </a:lnTo>
                  <a:lnTo>
                    <a:pt x="139624" y="17964"/>
                  </a:lnTo>
                  <a:lnTo>
                    <a:pt x="182533" y="4644"/>
                  </a:lnTo>
                  <a:lnTo>
                    <a:pt x="228600" y="0"/>
                  </a:lnTo>
                  <a:lnTo>
                    <a:pt x="274666" y="4644"/>
                  </a:lnTo>
                  <a:lnTo>
                    <a:pt x="317575" y="17964"/>
                  </a:lnTo>
                  <a:lnTo>
                    <a:pt x="356406" y="39041"/>
                  </a:lnTo>
                  <a:lnTo>
                    <a:pt x="390239" y="66955"/>
                  </a:lnTo>
                  <a:lnTo>
                    <a:pt x="418154" y="100788"/>
                  </a:lnTo>
                  <a:lnTo>
                    <a:pt x="439233" y="139619"/>
                  </a:lnTo>
                  <a:lnTo>
                    <a:pt x="452555" y="182529"/>
                  </a:lnTo>
                  <a:lnTo>
                    <a:pt x="457200" y="228600"/>
                  </a:lnTo>
                  <a:lnTo>
                    <a:pt x="452555" y="274670"/>
                  </a:lnTo>
                  <a:lnTo>
                    <a:pt x="439233" y="317580"/>
                  </a:lnTo>
                  <a:lnTo>
                    <a:pt x="418154" y="356411"/>
                  </a:lnTo>
                  <a:lnTo>
                    <a:pt x="390239" y="390244"/>
                  </a:lnTo>
                  <a:lnTo>
                    <a:pt x="356406" y="418158"/>
                  </a:lnTo>
                  <a:lnTo>
                    <a:pt x="317575" y="439235"/>
                  </a:lnTo>
                  <a:lnTo>
                    <a:pt x="274666" y="452555"/>
                  </a:lnTo>
                  <a:lnTo>
                    <a:pt x="228600" y="457200"/>
                  </a:lnTo>
                  <a:lnTo>
                    <a:pt x="182533" y="452555"/>
                  </a:lnTo>
                  <a:lnTo>
                    <a:pt x="139624" y="439235"/>
                  </a:lnTo>
                  <a:lnTo>
                    <a:pt x="100793" y="418158"/>
                  </a:lnTo>
                  <a:lnTo>
                    <a:pt x="66960" y="390244"/>
                  </a:lnTo>
                  <a:lnTo>
                    <a:pt x="39045" y="356411"/>
                  </a:lnTo>
                  <a:lnTo>
                    <a:pt x="17966" y="317580"/>
                  </a:lnTo>
                  <a:lnTo>
                    <a:pt x="4644" y="274670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8" name="object 138"/>
          <p:cNvSpPr txBox="1"/>
          <p:nvPr/>
        </p:nvSpPr>
        <p:spPr>
          <a:xfrm>
            <a:off x="1600200" y="14350"/>
            <a:ext cx="5638800" cy="381000"/>
          </a:xfrm>
          <a:prstGeom prst="rect">
            <a:avLst/>
          </a:prstGeom>
          <a:solidFill>
            <a:srgbClr val="800000"/>
          </a:solidFill>
          <a:ln w="12700">
            <a:solidFill>
              <a:srgbClr val="000000"/>
            </a:solidFill>
          </a:ln>
        </p:spPr>
        <p:txBody>
          <a:bodyPr wrap="square" lIns="0" tIns="53975" rIns="0" bIns="0" rtlCol="0" vert="horz">
            <a:spAutoFit/>
          </a:bodyPr>
          <a:lstStyle/>
          <a:p>
            <a:pPr marL="251460">
              <a:lnSpc>
                <a:spcPct val="100000"/>
              </a:lnSpc>
              <a:spcBef>
                <a:spcPts val="425"/>
              </a:spcBef>
            </a:pPr>
            <a:r>
              <a:rPr dirty="0" sz="1400" spc="-15" b="1">
                <a:solidFill>
                  <a:srgbClr val="FFFF66"/>
                </a:solidFill>
                <a:latin typeface="Arial"/>
                <a:cs typeface="Arial"/>
              </a:rPr>
              <a:t>CASE </a:t>
            </a:r>
            <a:r>
              <a:rPr dirty="0" sz="1400" b="1">
                <a:solidFill>
                  <a:srgbClr val="FFFF66"/>
                </a:solidFill>
                <a:latin typeface="Arial"/>
                <a:cs typeface="Arial"/>
              </a:rPr>
              <a:t>OF A </a:t>
            </a:r>
            <a:r>
              <a:rPr dirty="0" sz="1400" spc="-20" b="1">
                <a:solidFill>
                  <a:srgbClr val="FFFF66"/>
                </a:solidFill>
                <a:latin typeface="Arial"/>
                <a:cs typeface="Arial"/>
              </a:rPr>
              <a:t>RECTANGLE </a:t>
            </a:r>
            <a:r>
              <a:rPr dirty="0" sz="1400" b="1">
                <a:solidFill>
                  <a:srgbClr val="FFFF66"/>
                </a:solidFill>
                <a:latin typeface="Arial"/>
                <a:cs typeface="Arial"/>
              </a:rPr>
              <a:t>– </a:t>
            </a:r>
            <a:r>
              <a:rPr dirty="0" sz="1400" spc="-5" b="1">
                <a:solidFill>
                  <a:srgbClr val="FFFF66"/>
                </a:solidFill>
                <a:latin typeface="Arial"/>
                <a:cs typeface="Arial"/>
              </a:rPr>
              <a:t>OBSERVE </a:t>
            </a:r>
            <a:r>
              <a:rPr dirty="0" sz="1400" spc="-20" b="1">
                <a:solidFill>
                  <a:srgbClr val="FFFF66"/>
                </a:solidFill>
                <a:latin typeface="Arial"/>
                <a:cs typeface="Arial"/>
              </a:rPr>
              <a:t>AND </a:t>
            </a:r>
            <a:r>
              <a:rPr dirty="0" sz="1400" spc="-5" b="1">
                <a:solidFill>
                  <a:srgbClr val="FFFF66"/>
                </a:solidFill>
                <a:latin typeface="Arial"/>
                <a:cs typeface="Arial"/>
              </a:rPr>
              <a:t>NOTE </a:t>
            </a:r>
            <a:r>
              <a:rPr dirty="0" sz="1400" spc="-20" b="1">
                <a:solidFill>
                  <a:srgbClr val="FFFF66"/>
                </a:solidFill>
                <a:latin typeface="Arial"/>
                <a:cs typeface="Arial"/>
              </a:rPr>
              <a:t>ALL</a:t>
            </a:r>
            <a:r>
              <a:rPr dirty="0" sz="1400" spc="-70" b="1">
                <a:solidFill>
                  <a:srgbClr val="FFFF66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FFFF66"/>
                </a:solidFill>
                <a:latin typeface="Arial"/>
                <a:cs typeface="Arial"/>
              </a:rPr>
              <a:t>STEPS.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223215" y="465201"/>
            <a:ext cx="2433955" cy="4235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1400" spc="-15">
                <a:latin typeface="Arial"/>
                <a:cs typeface="Arial"/>
              </a:rPr>
              <a:t>SURFACE </a:t>
            </a:r>
            <a:r>
              <a:rPr dirty="0" sz="1400" spc="-25" b="1">
                <a:solidFill>
                  <a:srgbClr val="CC0066"/>
                </a:solidFill>
                <a:latin typeface="Arial"/>
                <a:cs typeface="Arial"/>
              </a:rPr>
              <a:t>PARALLEL </a:t>
            </a:r>
            <a:r>
              <a:rPr dirty="0" sz="1400" spc="-15">
                <a:solidFill>
                  <a:srgbClr val="CC0066"/>
                </a:solidFill>
                <a:latin typeface="Arial"/>
                <a:cs typeface="Arial"/>
              </a:rPr>
              <a:t>TO </a:t>
            </a:r>
            <a:r>
              <a:rPr dirty="0" sz="1400" spc="-5">
                <a:solidFill>
                  <a:srgbClr val="CC0066"/>
                </a:solidFill>
                <a:latin typeface="Arial"/>
                <a:cs typeface="Arial"/>
              </a:rPr>
              <a:t>HP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1200" spc="-5" i="1">
                <a:latin typeface="Arial"/>
                <a:cs typeface="Arial"/>
              </a:rPr>
              <a:t>PICTORIAL</a:t>
            </a:r>
            <a:r>
              <a:rPr dirty="0" sz="1200" spc="-45" i="1">
                <a:latin typeface="Arial"/>
                <a:cs typeface="Arial"/>
              </a:rPr>
              <a:t> </a:t>
            </a:r>
            <a:r>
              <a:rPr dirty="0" sz="1200" spc="-15" i="1">
                <a:latin typeface="Arial"/>
                <a:cs typeface="Arial"/>
              </a:rPr>
              <a:t>PRESENTATION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0" name="object 140"/>
          <p:cNvSpPr txBox="1"/>
          <p:nvPr/>
        </p:nvSpPr>
        <p:spPr>
          <a:xfrm>
            <a:off x="3349497" y="455802"/>
            <a:ext cx="2339340" cy="4235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1400" spc="-15">
                <a:latin typeface="Arial"/>
                <a:cs typeface="Arial"/>
              </a:rPr>
              <a:t>SURFACE </a:t>
            </a:r>
            <a:r>
              <a:rPr dirty="0" sz="1400" spc="-5" b="1">
                <a:solidFill>
                  <a:srgbClr val="CC0066"/>
                </a:solidFill>
                <a:latin typeface="Arial"/>
                <a:cs typeface="Arial"/>
              </a:rPr>
              <a:t>INCLINED </a:t>
            </a:r>
            <a:r>
              <a:rPr dirty="0" sz="1400" spc="-15">
                <a:solidFill>
                  <a:srgbClr val="CC0066"/>
                </a:solidFill>
                <a:latin typeface="Arial"/>
                <a:cs typeface="Arial"/>
              </a:rPr>
              <a:t>TO</a:t>
            </a:r>
            <a:r>
              <a:rPr dirty="0" sz="1400" spc="-85">
                <a:solidFill>
                  <a:srgbClr val="CC0066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CC0066"/>
                </a:solidFill>
                <a:latin typeface="Arial"/>
                <a:cs typeface="Arial"/>
              </a:rPr>
              <a:t>HP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1200" spc="-5" i="1">
                <a:latin typeface="Arial"/>
                <a:cs typeface="Arial"/>
              </a:rPr>
              <a:t>PICTORIAL</a:t>
            </a:r>
            <a:r>
              <a:rPr dirty="0" sz="1200" spc="-50" i="1">
                <a:latin typeface="Arial"/>
                <a:cs typeface="Arial"/>
              </a:rPr>
              <a:t> </a:t>
            </a:r>
            <a:r>
              <a:rPr dirty="0" sz="1200" spc="-15" i="1">
                <a:latin typeface="Arial"/>
                <a:cs typeface="Arial"/>
              </a:rPr>
              <a:t>PRESENTATION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1" name="object 141"/>
          <p:cNvSpPr txBox="1"/>
          <p:nvPr/>
        </p:nvSpPr>
        <p:spPr>
          <a:xfrm>
            <a:off x="5968110" y="436626"/>
            <a:ext cx="3001010" cy="4235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1400" spc="-5" b="1">
                <a:solidFill>
                  <a:srgbClr val="CC0066"/>
                </a:solidFill>
                <a:latin typeface="Arial"/>
                <a:cs typeface="Arial"/>
              </a:rPr>
              <a:t>ONE </a:t>
            </a:r>
            <a:r>
              <a:rPr dirty="0" sz="1400" spc="-10" b="1">
                <a:solidFill>
                  <a:srgbClr val="CC0066"/>
                </a:solidFill>
                <a:latin typeface="Arial"/>
                <a:cs typeface="Arial"/>
              </a:rPr>
              <a:t>SMALL </a:t>
            </a:r>
            <a:r>
              <a:rPr dirty="0" sz="1400" spc="-5" b="1">
                <a:solidFill>
                  <a:srgbClr val="CC0066"/>
                </a:solidFill>
                <a:latin typeface="Arial"/>
                <a:cs typeface="Arial"/>
              </a:rPr>
              <a:t>SIDE INCLINED </a:t>
            </a:r>
            <a:r>
              <a:rPr dirty="0" sz="1400" spc="-15">
                <a:solidFill>
                  <a:srgbClr val="CC0066"/>
                </a:solidFill>
                <a:latin typeface="Arial"/>
                <a:cs typeface="Arial"/>
              </a:rPr>
              <a:t>TO</a:t>
            </a:r>
            <a:r>
              <a:rPr dirty="0" sz="1400" spc="-50">
                <a:solidFill>
                  <a:srgbClr val="CC0066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CC0066"/>
                </a:solidFill>
                <a:latin typeface="Arial"/>
                <a:cs typeface="Arial"/>
              </a:rPr>
              <a:t>VP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1200" spc="-5" i="1">
                <a:latin typeface="Arial"/>
                <a:cs typeface="Arial"/>
              </a:rPr>
              <a:t>PICTORIAL</a:t>
            </a:r>
            <a:r>
              <a:rPr dirty="0" sz="1200" spc="-40" i="1">
                <a:latin typeface="Arial"/>
                <a:cs typeface="Arial"/>
              </a:rPr>
              <a:t> </a:t>
            </a:r>
            <a:r>
              <a:rPr dirty="0" sz="1200" spc="-15" i="1">
                <a:latin typeface="Arial"/>
                <a:cs typeface="Arial"/>
              </a:rPr>
              <a:t>PRESENTATION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2" name="object 142"/>
          <p:cNvSpPr txBox="1"/>
          <p:nvPr/>
        </p:nvSpPr>
        <p:spPr>
          <a:xfrm>
            <a:off x="787400" y="3990213"/>
            <a:ext cx="1483360" cy="666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1400" spc="-10" b="1">
                <a:solidFill>
                  <a:srgbClr val="CC0066"/>
                </a:solidFill>
                <a:uFill>
                  <a:solidFill>
                    <a:srgbClr val="CC0066"/>
                  </a:solidFill>
                </a:uFill>
                <a:latin typeface="Arial"/>
                <a:cs typeface="Arial"/>
              </a:rPr>
              <a:t>ORTHOGRAPHIC</a:t>
            </a:r>
            <a:endParaRPr sz="1400">
              <a:latin typeface="Arial"/>
              <a:cs typeface="Arial"/>
            </a:endParaRPr>
          </a:p>
          <a:p>
            <a:pPr marL="149225" marR="96520" indent="-7620">
              <a:lnSpc>
                <a:spcPct val="100000"/>
              </a:lnSpc>
              <a:spcBef>
                <a:spcPts val="5"/>
              </a:spcBef>
            </a:pPr>
            <a:r>
              <a:rPr dirty="0" sz="1400" spc="-20">
                <a:latin typeface="Arial"/>
                <a:cs typeface="Arial"/>
              </a:rPr>
              <a:t>TV-True </a:t>
            </a:r>
            <a:r>
              <a:rPr dirty="0" sz="1400">
                <a:latin typeface="Arial"/>
                <a:cs typeface="Arial"/>
              </a:rPr>
              <a:t>Shape  </a:t>
            </a:r>
            <a:r>
              <a:rPr dirty="0" sz="1400" spc="-30">
                <a:latin typeface="Arial"/>
                <a:cs typeface="Arial"/>
              </a:rPr>
              <a:t>FV- </a:t>
            </a:r>
            <a:r>
              <a:rPr dirty="0" sz="1400">
                <a:latin typeface="Arial"/>
                <a:cs typeface="Arial"/>
              </a:rPr>
              <a:t>Line // to</a:t>
            </a:r>
            <a:r>
              <a:rPr dirty="0" sz="1400" spc="-114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xy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3" name="object 143"/>
          <p:cNvSpPr txBox="1"/>
          <p:nvPr/>
        </p:nvSpPr>
        <p:spPr>
          <a:xfrm>
            <a:off x="3556253" y="3990213"/>
            <a:ext cx="1623060" cy="666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05410">
              <a:lnSpc>
                <a:spcPct val="100000"/>
              </a:lnSpc>
              <a:spcBef>
                <a:spcPts val="100"/>
              </a:spcBef>
            </a:pPr>
            <a:r>
              <a:rPr dirty="0" u="heavy" sz="1400" spc="-10" b="1">
                <a:solidFill>
                  <a:srgbClr val="CC0066"/>
                </a:solidFill>
                <a:uFill>
                  <a:solidFill>
                    <a:srgbClr val="CC0066"/>
                  </a:solidFill>
                </a:uFill>
                <a:latin typeface="Arial"/>
                <a:cs typeface="Arial"/>
              </a:rPr>
              <a:t>ORTHOGRAPHIC</a:t>
            </a:r>
            <a:endParaRPr sz="1400">
              <a:latin typeface="Arial"/>
              <a:cs typeface="Arial"/>
            </a:endParaRPr>
          </a:p>
          <a:p>
            <a:pPr marL="12700" marR="5080" indent="112395">
              <a:lnSpc>
                <a:spcPct val="100000"/>
              </a:lnSpc>
              <a:spcBef>
                <a:spcPts val="5"/>
              </a:spcBef>
            </a:pPr>
            <a:r>
              <a:rPr dirty="0" sz="1400" spc="-30">
                <a:latin typeface="Arial"/>
                <a:cs typeface="Arial"/>
              </a:rPr>
              <a:t>FV- </a:t>
            </a:r>
            <a:r>
              <a:rPr dirty="0" sz="1400">
                <a:latin typeface="Arial"/>
                <a:cs typeface="Arial"/>
              </a:rPr>
              <a:t>Inclined to </a:t>
            </a:r>
            <a:r>
              <a:rPr dirty="0" sz="1400" spc="5">
                <a:latin typeface="Arial"/>
                <a:cs typeface="Arial"/>
              </a:rPr>
              <a:t>XY  </a:t>
            </a:r>
            <a:r>
              <a:rPr dirty="0" sz="1400" spc="-30">
                <a:latin typeface="Arial"/>
                <a:cs typeface="Arial"/>
              </a:rPr>
              <a:t>TV- </a:t>
            </a:r>
            <a:r>
              <a:rPr dirty="0" sz="1400">
                <a:latin typeface="Arial"/>
                <a:cs typeface="Arial"/>
              </a:rPr>
              <a:t>Reduced</a:t>
            </a:r>
            <a:r>
              <a:rPr dirty="0" sz="1400" spc="-10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Shape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4" name="object 144"/>
          <p:cNvSpPr txBox="1"/>
          <p:nvPr/>
        </p:nvSpPr>
        <p:spPr>
          <a:xfrm>
            <a:off x="6434709" y="3961638"/>
            <a:ext cx="1622425" cy="666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2550">
              <a:lnSpc>
                <a:spcPct val="100000"/>
              </a:lnSpc>
              <a:spcBef>
                <a:spcPts val="100"/>
              </a:spcBef>
            </a:pPr>
            <a:r>
              <a:rPr dirty="0" u="heavy" sz="1400" spc="-10" b="1">
                <a:solidFill>
                  <a:srgbClr val="CC0066"/>
                </a:solidFill>
                <a:uFill>
                  <a:solidFill>
                    <a:srgbClr val="CC0066"/>
                  </a:solidFill>
                </a:uFill>
                <a:latin typeface="Arial"/>
                <a:cs typeface="Arial"/>
              </a:rPr>
              <a:t>ORTHOGRAPHIC</a:t>
            </a:r>
            <a:endParaRPr sz="1400">
              <a:latin typeface="Arial"/>
              <a:cs typeface="Arial"/>
            </a:endParaRPr>
          </a:p>
          <a:p>
            <a:pPr marL="22860" marR="5080" indent="-10795">
              <a:lnSpc>
                <a:spcPct val="100000"/>
              </a:lnSpc>
              <a:spcBef>
                <a:spcPts val="5"/>
              </a:spcBef>
            </a:pPr>
            <a:r>
              <a:rPr dirty="0" sz="1400" spc="-30">
                <a:latin typeface="Arial"/>
                <a:cs typeface="Arial"/>
              </a:rPr>
              <a:t>FV- </a:t>
            </a:r>
            <a:r>
              <a:rPr dirty="0" sz="1400" spc="-5">
                <a:latin typeface="Arial"/>
                <a:cs typeface="Arial"/>
              </a:rPr>
              <a:t>Apparent</a:t>
            </a:r>
            <a:r>
              <a:rPr dirty="0" sz="1400" spc="-17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Shape  </a:t>
            </a:r>
            <a:r>
              <a:rPr dirty="0" sz="1400" spc="-10">
                <a:latin typeface="Arial"/>
                <a:cs typeface="Arial"/>
              </a:rPr>
              <a:t>TV-Previous</a:t>
            </a:r>
            <a:r>
              <a:rPr dirty="0" sz="1400" spc="-7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Shape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45" name="object 145"/>
          <p:cNvGrpSpPr/>
          <p:nvPr/>
        </p:nvGrpSpPr>
        <p:grpSpPr>
          <a:xfrm>
            <a:off x="527050" y="3651250"/>
            <a:ext cx="241300" cy="698500"/>
            <a:chOff x="527050" y="3651250"/>
            <a:chExt cx="241300" cy="698500"/>
          </a:xfrm>
        </p:grpSpPr>
        <p:sp>
          <p:nvSpPr>
            <p:cNvPr id="146" name="object 146"/>
            <p:cNvSpPr/>
            <p:nvPr/>
          </p:nvSpPr>
          <p:spPr>
            <a:xfrm>
              <a:off x="533400" y="3657600"/>
              <a:ext cx="228600" cy="685800"/>
            </a:xfrm>
            <a:custGeom>
              <a:avLst/>
              <a:gdLst/>
              <a:ahLst/>
              <a:cxnLst/>
              <a:rect l="l" t="t" r="r" b="b"/>
              <a:pathLst>
                <a:path w="228600" h="685800">
                  <a:moveTo>
                    <a:pt x="114300" y="0"/>
                  </a:moveTo>
                  <a:lnTo>
                    <a:pt x="0" y="137160"/>
                  </a:lnTo>
                  <a:lnTo>
                    <a:pt x="57150" y="137160"/>
                  </a:lnTo>
                  <a:lnTo>
                    <a:pt x="57150" y="548639"/>
                  </a:lnTo>
                  <a:lnTo>
                    <a:pt x="0" y="548639"/>
                  </a:lnTo>
                  <a:lnTo>
                    <a:pt x="114300" y="685800"/>
                  </a:lnTo>
                  <a:lnTo>
                    <a:pt x="228600" y="548639"/>
                  </a:lnTo>
                  <a:lnTo>
                    <a:pt x="171450" y="548639"/>
                  </a:lnTo>
                  <a:lnTo>
                    <a:pt x="171450" y="137160"/>
                  </a:lnTo>
                  <a:lnTo>
                    <a:pt x="228600" y="137160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7" name="object 147"/>
            <p:cNvSpPr/>
            <p:nvPr/>
          </p:nvSpPr>
          <p:spPr>
            <a:xfrm>
              <a:off x="533400" y="3657600"/>
              <a:ext cx="228600" cy="685800"/>
            </a:xfrm>
            <a:custGeom>
              <a:avLst/>
              <a:gdLst/>
              <a:ahLst/>
              <a:cxnLst/>
              <a:rect l="l" t="t" r="r" b="b"/>
              <a:pathLst>
                <a:path w="228600" h="685800">
                  <a:moveTo>
                    <a:pt x="0" y="137160"/>
                  </a:moveTo>
                  <a:lnTo>
                    <a:pt x="114300" y="0"/>
                  </a:lnTo>
                  <a:lnTo>
                    <a:pt x="228600" y="137160"/>
                  </a:lnTo>
                  <a:lnTo>
                    <a:pt x="171450" y="137160"/>
                  </a:lnTo>
                  <a:lnTo>
                    <a:pt x="171450" y="548639"/>
                  </a:lnTo>
                  <a:lnTo>
                    <a:pt x="228600" y="548639"/>
                  </a:lnTo>
                  <a:lnTo>
                    <a:pt x="114300" y="685800"/>
                  </a:lnTo>
                  <a:lnTo>
                    <a:pt x="0" y="548639"/>
                  </a:lnTo>
                  <a:lnTo>
                    <a:pt x="57150" y="548639"/>
                  </a:lnTo>
                  <a:lnTo>
                    <a:pt x="57150" y="137160"/>
                  </a:lnTo>
                  <a:lnTo>
                    <a:pt x="0" y="13716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8" name="object 148"/>
          <p:cNvGrpSpPr/>
          <p:nvPr/>
        </p:nvGrpSpPr>
        <p:grpSpPr>
          <a:xfrm>
            <a:off x="3346450" y="3651250"/>
            <a:ext cx="241300" cy="698500"/>
            <a:chOff x="3346450" y="3651250"/>
            <a:chExt cx="241300" cy="698500"/>
          </a:xfrm>
        </p:grpSpPr>
        <p:sp>
          <p:nvSpPr>
            <p:cNvPr id="149" name="object 149"/>
            <p:cNvSpPr/>
            <p:nvPr/>
          </p:nvSpPr>
          <p:spPr>
            <a:xfrm>
              <a:off x="3352800" y="3657600"/>
              <a:ext cx="228600" cy="685800"/>
            </a:xfrm>
            <a:custGeom>
              <a:avLst/>
              <a:gdLst/>
              <a:ahLst/>
              <a:cxnLst/>
              <a:rect l="l" t="t" r="r" b="b"/>
              <a:pathLst>
                <a:path w="228600" h="685800">
                  <a:moveTo>
                    <a:pt x="114300" y="0"/>
                  </a:moveTo>
                  <a:lnTo>
                    <a:pt x="0" y="137160"/>
                  </a:lnTo>
                  <a:lnTo>
                    <a:pt x="57150" y="137160"/>
                  </a:lnTo>
                  <a:lnTo>
                    <a:pt x="57150" y="548639"/>
                  </a:lnTo>
                  <a:lnTo>
                    <a:pt x="0" y="548639"/>
                  </a:lnTo>
                  <a:lnTo>
                    <a:pt x="114300" y="685800"/>
                  </a:lnTo>
                  <a:lnTo>
                    <a:pt x="228600" y="548639"/>
                  </a:lnTo>
                  <a:lnTo>
                    <a:pt x="171450" y="548639"/>
                  </a:lnTo>
                  <a:lnTo>
                    <a:pt x="171450" y="137160"/>
                  </a:lnTo>
                  <a:lnTo>
                    <a:pt x="228600" y="137160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0" name="object 150"/>
            <p:cNvSpPr/>
            <p:nvPr/>
          </p:nvSpPr>
          <p:spPr>
            <a:xfrm>
              <a:off x="3352800" y="3657600"/>
              <a:ext cx="228600" cy="685800"/>
            </a:xfrm>
            <a:custGeom>
              <a:avLst/>
              <a:gdLst/>
              <a:ahLst/>
              <a:cxnLst/>
              <a:rect l="l" t="t" r="r" b="b"/>
              <a:pathLst>
                <a:path w="228600" h="685800">
                  <a:moveTo>
                    <a:pt x="0" y="137160"/>
                  </a:moveTo>
                  <a:lnTo>
                    <a:pt x="114300" y="0"/>
                  </a:lnTo>
                  <a:lnTo>
                    <a:pt x="228600" y="137160"/>
                  </a:lnTo>
                  <a:lnTo>
                    <a:pt x="171450" y="137160"/>
                  </a:lnTo>
                  <a:lnTo>
                    <a:pt x="171450" y="548639"/>
                  </a:lnTo>
                  <a:lnTo>
                    <a:pt x="228600" y="548639"/>
                  </a:lnTo>
                  <a:lnTo>
                    <a:pt x="114300" y="685800"/>
                  </a:lnTo>
                  <a:lnTo>
                    <a:pt x="0" y="548639"/>
                  </a:lnTo>
                  <a:lnTo>
                    <a:pt x="57150" y="548639"/>
                  </a:lnTo>
                  <a:lnTo>
                    <a:pt x="57150" y="137160"/>
                  </a:lnTo>
                  <a:lnTo>
                    <a:pt x="0" y="13716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1" name="object 151"/>
          <p:cNvGrpSpPr/>
          <p:nvPr/>
        </p:nvGrpSpPr>
        <p:grpSpPr>
          <a:xfrm>
            <a:off x="8147050" y="3803650"/>
            <a:ext cx="241300" cy="698500"/>
            <a:chOff x="8147050" y="3803650"/>
            <a:chExt cx="241300" cy="698500"/>
          </a:xfrm>
        </p:grpSpPr>
        <p:sp>
          <p:nvSpPr>
            <p:cNvPr id="152" name="object 152"/>
            <p:cNvSpPr/>
            <p:nvPr/>
          </p:nvSpPr>
          <p:spPr>
            <a:xfrm>
              <a:off x="8153400" y="3810000"/>
              <a:ext cx="228600" cy="685800"/>
            </a:xfrm>
            <a:custGeom>
              <a:avLst/>
              <a:gdLst/>
              <a:ahLst/>
              <a:cxnLst/>
              <a:rect l="l" t="t" r="r" b="b"/>
              <a:pathLst>
                <a:path w="228600" h="685800">
                  <a:moveTo>
                    <a:pt x="114300" y="0"/>
                  </a:moveTo>
                  <a:lnTo>
                    <a:pt x="0" y="137160"/>
                  </a:lnTo>
                  <a:lnTo>
                    <a:pt x="57150" y="137160"/>
                  </a:lnTo>
                  <a:lnTo>
                    <a:pt x="57150" y="548639"/>
                  </a:lnTo>
                  <a:lnTo>
                    <a:pt x="0" y="548639"/>
                  </a:lnTo>
                  <a:lnTo>
                    <a:pt x="114300" y="685800"/>
                  </a:lnTo>
                  <a:lnTo>
                    <a:pt x="228600" y="548639"/>
                  </a:lnTo>
                  <a:lnTo>
                    <a:pt x="171450" y="548639"/>
                  </a:lnTo>
                  <a:lnTo>
                    <a:pt x="171450" y="137160"/>
                  </a:lnTo>
                  <a:lnTo>
                    <a:pt x="228600" y="137160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3" name="object 153"/>
            <p:cNvSpPr/>
            <p:nvPr/>
          </p:nvSpPr>
          <p:spPr>
            <a:xfrm>
              <a:off x="8153400" y="3810000"/>
              <a:ext cx="228600" cy="685800"/>
            </a:xfrm>
            <a:custGeom>
              <a:avLst/>
              <a:gdLst/>
              <a:ahLst/>
              <a:cxnLst/>
              <a:rect l="l" t="t" r="r" b="b"/>
              <a:pathLst>
                <a:path w="228600" h="685800">
                  <a:moveTo>
                    <a:pt x="0" y="137160"/>
                  </a:moveTo>
                  <a:lnTo>
                    <a:pt x="114300" y="0"/>
                  </a:lnTo>
                  <a:lnTo>
                    <a:pt x="228600" y="137160"/>
                  </a:lnTo>
                  <a:lnTo>
                    <a:pt x="171450" y="137160"/>
                  </a:lnTo>
                  <a:lnTo>
                    <a:pt x="171450" y="548639"/>
                  </a:lnTo>
                  <a:lnTo>
                    <a:pt x="228600" y="548639"/>
                  </a:lnTo>
                  <a:lnTo>
                    <a:pt x="114300" y="685800"/>
                  </a:lnTo>
                  <a:lnTo>
                    <a:pt x="0" y="548639"/>
                  </a:lnTo>
                  <a:lnTo>
                    <a:pt x="57150" y="548639"/>
                  </a:lnTo>
                  <a:lnTo>
                    <a:pt x="57150" y="137160"/>
                  </a:lnTo>
                  <a:lnTo>
                    <a:pt x="0" y="13716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4" name="object 154"/>
          <p:cNvSpPr txBox="1"/>
          <p:nvPr/>
        </p:nvSpPr>
        <p:spPr>
          <a:xfrm>
            <a:off x="2662554" y="6414617"/>
            <a:ext cx="17208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Arial"/>
                <a:cs typeface="Arial"/>
              </a:rPr>
              <a:t>A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55" name="object 155"/>
          <p:cNvGrpSpPr/>
          <p:nvPr/>
        </p:nvGrpSpPr>
        <p:grpSpPr>
          <a:xfrm>
            <a:off x="5403850" y="6318250"/>
            <a:ext cx="469900" cy="469900"/>
            <a:chOff x="5403850" y="6318250"/>
            <a:chExt cx="469900" cy="469900"/>
          </a:xfrm>
        </p:grpSpPr>
        <p:sp>
          <p:nvSpPr>
            <p:cNvPr id="156" name="object 156"/>
            <p:cNvSpPr/>
            <p:nvPr/>
          </p:nvSpPr>
          <p:spPr>
            <a:xfrm>
              <a:off x="5410200" y="632460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533" y="4644"/>
                  </a:lnTo>
                  <a:lnTo>
                    <a:pt x="139624" y="17964"/>
                  </a:lnTo>
                  <a:lnTo>
                    <a:pt x="100793" y="39041"/>
                  </a:lnTo>
                  <a:lnTo>
                    <a:pt x="66960" y="66955"/>
                  </a:lnTo>
                  <a:lnTo>
                    <a:pt x="39045" y="100788"/>
                  </a:lnTo>
                  <a:lnTo>
                    <a:pt x="17966" y="139619"/>
                  </a:lnTo>
                  <a:lnTo>
                    <a:pt x="4644" y="182529"/>
                  </a:lnTo>
                  <a:lnTo>
                    <a:pt x="0" y="228600"/>
                  </a:lnTo>
                  <a:lnTo>
                    <a:pt x="4644" y="274670"/>
                  </a:lnTo>
                  <a:lnTo>
                    <a:pt x="17966" y="317580"/>
                  </a:lnTo>
                  <a:lnTo>
                    <a:pt x="39045" y="356411"/>
                  </a:lnTo>
                  <a:lnTo>
                    <a:pt x="66960" y="390244"/>
                  </a:lnTo>
                  <a:lnTo>
                    <a:pt x="100793" y="418158"/>
                  </a:lnTo>
                  <a:lnTo>
                    <a:pt x="139624" y="439235"/>
                  </a:lnTo>
                  <a:lnTo>
                    <a:pt x="182533" y="452555"/>
                  </a:lnTo>
                  <a:lnTo>
                    <a:pt x="228600" y="457200"/>
                  </a:lnTo>
                  <a:lnTo>
                    <a:pt x="274666" y="452555"/>
                  </a:lnTo>
                  <a:lnTo>
                    <a:pt x="317575" y="439235"/>
                  </a:lnTo>
                  <a:lnTo>
                    <a:pt x="356406" y="418158"/>
                  </a:lnTo>
                  <a:lnTo>
                    <a:pt x="390239" y="390244"/>
                  </a:lnTo>
                  <a:lnTo>
                    <a:pt x="418154" y="356411"/>
                  </a:lnTo>
                  <a:lnTo>
                    <a:pt x="439233" y="317580"/>
                  </a:lnTo>
                  <a:lnTo>
                    <a:pt x="452555" y="274670"/>
                  </a:lnTo>
                  <a:lnTo>
                    <a:pt x="457200" y="228600"/>
                  </a:lnTo>
                  <a:lnTo>
                    <a:pt x="452555" y="182529"/>
                  </a:lnTo>
                  <a:lnTo>
                    <a:pt x="439233" y="139619"/>
                  </a:lnTo>
                  <a:lnTo>
                    <a:pt x="418154" y="100788"/>
                  </a:lnTo>
                  <a:lnTo>
                    <a:pt x="390239" y="66955"/>
                  </a:lnTo>
                  <a:lnTo>
                    <a:pt x="356406" y="39041"/>
                  </a:lnTo>
                  <a:lnTo>
                    <a:pt x="317575" y="17964"/>
                  </a:lnTo>
                  <a:lnTo>
                    <a:pt x="274666" y="464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7" name="object 157"/>
            <p:cNvSpPr/>
            <p:nvPr/>
          </p:nvSpPr>
          <p:spPr>
            <a:xfrm>
              <a:off x="5410200" y="632460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0" y="228600"/>
                  </a:moveTo>
                  <a:lnTo>
                    <a:pt x="4644" y="182529"/>
                  </a:lnTo>
                  <a:lnTo>
                    <a:pt x="17966" y="139619"/>
                  </a:lnTo>
                  <a:lnTo>
                    <a:pt x="39045" y="100788"/>
                  </a:lnTo>
                  <a:lnTo>
                    <a:pt x="66960" y="66955"/>
                  </a:lnTo>
                  <a:lnTo>
                    <a:pt x="100793" y="39041"/>
                  </a:lnTo>
                  <a:lnTo>
                    <a:pt x="139624" y="17964"/>
                  </a:lnTo>
                  <a:lnTo>
                    <a:pt x="182533" y="4644"/>
                  </a:lnTo>
                  <a:lnTo>
                    <a:pt x="228600" y="0"/>
                  </a:lnTo>
                  <a:lnTo>
                    <a:pt x="274666" y="4644"/>
                  </a:lnTo>
                  <a:lnTo>
                    <a:pt x="317575" y="17964"/>
                  </a:lnTo>
                  <a:lnTo>
                    <a:pt x="356406" y="39041"/>
                  </a:lnTo>
                  <a:lnTo>
                    <a:pt x="390239" y="66955"/>
                  </a:lnTo>
                  <a:lnTo>
                    <a:pt x="418154" y="100788"/>
                  </a:lnTo>
                  <a:lnTo>
                    <a:pt x="439233" y="139619"/>
                  </a:lnTo>
                  <a:lnTo>
                    <a:pt x="452555" y="182529"/>
                  </a:lnTo>
                  <a:lnTo>
                    <a:pt x="457200" y="228600"/>
                  </a:lnTo>
                  <a:lnTo>
                    <a:pt x="452555" y="274670"/>
                  </a:lnTo>
                  <a:lnTo>
                    <a:pt x="439233" y="317580"/>
                  </a:lnTo>
                  <a:lnTo>
                    <a:pt x="418154" y="356411"/>
                  </a:lnTo>
                  <a:lnTo>
                    <a:pt x="390239" y="390244"/>
                  </a:lnTo>
                  <a:lnTo>
                    <a:pt x="356406" y="418158"/>
                  </a:lnTo>
                  <a:lnTo>
                    <a:pt x="317575" y="439235"/>
                  </a:lnTo>
                  <a:lnTo>
                    <a:pt x="274666" y="452555"/>
                  </a:lnTo>
                  <a:lnTo>
                    <a:pt x="228600" y="457200"/>
                  </a:lnTo>
                  <a:lnTo>
                    <a:pt x="182533" y="452555"/>
                  </a:lnTo>
                  <a:lnTo>
                    <a:pt x="139624" y="439235"/>
                  </a:lnTo>
                  <a:lnTo>
                    <a:pt x="100793" y="418158"/>
                  </a:lnTo>
                  <a:lnTo>
                    <a:pt x="66960" y="390244"/>
                  </a:lnTo>
                  <a:lnTo>
                    <a:pt x="39045" y="356411"/>
                  </a:lnTo>
                  <a:lnTo>
                    <a:pt x="17966" y="317580"/>
                  </a:lnTo>
                  <a:lnTo>
                    <a:pt x="4644" y="274670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8" name="object 158"/>
          <p:cNvSpPr txBox="1"/>
          <p:nvPr/>
        </p:nvSpPr>
        <p:spPr>
          <a:xfrm>
            <a:off x="5555360" y="6414617"/>
            <a:ext cx="17208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Arial"/>
                <a:cs typeface="Arial"/>
              </a:rPr>
              <a:t>B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59" name="object 159"/>
          <p:cNvGrpSpPr/>
          <p:nvPr/>
        </p:nvGrpSpPr>
        <p:grpSpPr>
          <a:xfrm>
            <a:off x="8299450" y="6242050"/>
            <a:ext cx="469900" cy="469900"/>
            <a:chOff x="8299450" y="6242050"/>
            <a:chExt cx="469900" cy="469900"/>
          </a:xfrm>
        </p:grpSpPr>
        <p:sp>
          <p:nvSpPr>
            <p:cNvPr id="160" name="object 160"/>
            <p:cNvSpPr/>
            <p:nvPr/>
          </p:nvSpPr>
          <p:spPr>
            <a:xfrm>
              <a:off x="8305800" y="624840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533" y="4644"/>
                  </a:lnTo>
                  <a:lnTo>
                    <a:pt x="139624" y="17964"/>
                  </a:lnTo>
                  <a:lnTo>
                    <a:pt x="100793" y="39041"/>
                  </a:lnTo>
                  <a:lnTo>
                    <a:pt x="66960" y="66955"/>
                  </a:lnTo>
                  <a:lnTo>
                    <a:pt x="39045" y="100788"/>
                  </a:lnTo>
                  <a:lnTo>
                    <a:pt x="17966" y="139619"/>
                  </a:lnTo>
                  <a:lnTo>
                    <a:pt x="4644" y="182529"/>
                  </a:lnTo>
                  <a:lnTo>
                    <a:pt x="0" y="228600"/>
                  </a:lnTo>
                  <a:lnTo>
                    <a:pt x="4644" y="274670"/>
                  </a:lnTo>
                  <a:lnTo>
                    <a:pt x="17966" y="317580"/>
                  </a:lnTo>
                  <a:lnTo>
                    <a:pt x="39045" y="356411"/>
                  </a:lnTo>
                  <a:lnTo>
                    <a:pt x="66960" y="390244"/>
                  </a:lnTo>
                  <a:lnTo>
                    <a:pt x="100793" y="418158"/>
                  </a:lnTo>
                  <a:lnTo>
                    <a:pt x="139624" y="439235"/>
                  </a:lnTo>
                  <a:lnTo>
                    <a:pt x="182533" y="452555"/>
                  </a:lnTo>
                  <a:lnTo>
                    <a:pt x="228600" y="457200"/>
                  </a:lnTo>
                  <a:lnTo>
                    <a:pt x="274666" y="452555"/>
                  </a:lnTo>
                  <a:lnTo>
                    <a:pt x="317575" y="439235"/>
                  </a:lnTo>
                  <a:lnTo>
                    <a:pt x="356406" y="418158"/>
                  </a:lnTo>
                  <a:lnTo>
                    <a:pt x="390239" y="390244"/>
                  </a:lnTo>
                  <a:lnTo>
                    <a:pt x="418154" y="356411"/>
                  </a:lnTo>
                  <a:lnTo>
                    <a:pt x="439233" y="317580"/>
                  </a:lnTo>
                  <a:lnTo>
                    <a:pt x="452555" y="274670"/>
                  </a:lnTo>
                  <a:lnTo>
                    <a:pt x="457200" y="228600"/>
                  </a:lnTo>
                  <a:lnTo>
                    <a:pt x="452555" y="182529"/>
                  </a:lnTo>
                  <a:lnTo>
                    <a:pt x="439233" y="139619"/>
                  </a:lnTo>
                  <a:lnTo>
                    <a:pt x="418154" y="100788"/>
                  </a:lnTo>
                  <a:lnTo>
                    <a:pt x="390239" y="66955"/>
                  </a:lnTo>
                  <a:lnTo>
                    <a:pt x="356406" y="39041"/>
                  </a:lnTo>
                  <a:lnTo>
                    <a:pt x="317575" y="17964"/>
                  </a:lnTo>
                  <a:lnTo>
                    <a:pt x="274666" y="464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1" name="object 161"/>
            <p:cNvSpPr/>
            <p:nvPr/>
          </p:nvSpPr>
          <p:spPr>
            <a:xfrm>
              <a:off x="8305800" y="624840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0" y="228600"/>
                  </a:moveTo>
                  <a:lnTo>
                    <a:pt x="4644" y="182529"/>
                  </a:lnTo>
                  <a:lnTo>
                    <a:pt x="17966" y="139619"/>
                  </a:lnTo>
                  <a:lnTo>
                    <a:pt x="39045" y="100788"/>
                  </a:lnTo>
                  <a:lnTo>
                    <a:pt x="66960" y="66955"/>
                  </a:lnTo>
                  <a:lnTo>
                    <a:pt x="100793" y="39041"/>
                  </a:lnTo>
                  <a:lnTo>
                    <a:pt x="139624" y="17964"/>
                  </a:lnTo>
                  <a:lnTo>
                    <a:pt x="182533" y="4644"/>
                  </a:lnTo>
                  <a:lnTo>
                    <a:pt x="228600" y="0"/>
                  </a:lnTo>
                  <a:lnTo>
                    <a:pt x="274666" y="4644"/>
                  </a:lnTo>
                  <a:lnTo>
                    <a:pt x="317575" y="17964"/>
                  </a:lnTo>
                  <a:lnTo>
                    <a:pt x="356406" y="39041"/>
                  </a:lnTo>
                  <a:lnTo>
                    <a:pt x="390239" y="66955"/>
                  </a:lnTo>
                  <a:lnTo>
                    <a:pt x="418154" y="100788"/>
                  </a:lnTo>
                  <a:lnTo>
                    <a:pt x="439233" y="139619"/>
                  </a:lnTo>
                  <a:lnTo>
                    <a:pt x="452555" y="182529"/>
                  </a:lnTo>
                  <a:lnTo>
                    <a:pt x="457200" y="228600"/>
                  </a:lnTo>
                  <a:lnTo>
                    <a:pt x="452555" y="274670"/>
                  </a:lnTo>
                  <a:lnTo>
                    <a:pt x="439233" y="317580"/>
                  </a:lnTo>
                  <a:lnTo>
                    <a:pt x="418154" y="356411"/>
                  </a:lnTo>
                  <a:lnTo>
                    <a:pt x="390239" y="390244"/>
                  </a:lnTo>
                  <a:lnTo>
                    <a:pt x="356406" y="418158"/>
                  </a:lnTo>
                  <a:lnTo>
                    <a:pt x="317575" y="439235"/>
                  </a:lnTo>
                  <a:lnTo>
                    <a:pt x="274666" y="452555"/>
                  </a:lnTo>
                  <a:lnTo>
                    <a:pt x="228600" y="457200"/>
                  </a:lnTo>
                  <a:lnTo>
                    <a:pt x="182533" y="452555"/>
                  </a:lnTo>
                  <a:lnTo>
                    <a:pt x="139624" y="439235"/>
                  </a:lnTo>
                  <a:lnTo>
                    <a:pt x="100793" y="418158"/>
                  </a:lnTo>
                  <a:lnTo>
                    <a:pt x="66960" y="390244"/>
                  </a:lnTo>
                  <a:lnTo>
                    <a:pt x="39045" y="356411"/>
                  </a:lnTo>
                  <a:lnTo>
                    <a:pt x="17966" y="317580"/>
                  </a:lnTo>
                  <a:lnTo>
                    <a:pt x="4644" y="274670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2" name="object 162"/>
          <p:cNvSpPr txBox="1"/>
          <p:nvPr/>
        </p:nvSpPr>
        <p:spPr>
          <a:xfrm>
            <a:off x="8451595" y="6338417"/>
            <a:ext cx="17208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Arial"/>
                <a:cs typeface="Arial"/>
              </a:rPr>
              <a:t>C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63" name="object 163"/>
          <p:cNvGrpSpPr/>
          <p:nvPr/>
        </p:nvGrpSpPr>
        <p:grpSpPr>
          <a:xfrm>
            <a:off x="8010525" y="39687"/>
            <a:ext cx="1109980" cy="195580"/>
            <a:chOff x="8010525" y="39687"/>
            <a:chExt cx="1109980" cy="195580"/>
          </a:xfrm>
        </p:grpSpPr>
        <p:sp>
          <p:nvSpPr>
            <p:cNvPr id="164" name="object 164"/>
            <p:cNvSpPr/>
            <p:nvPr/>
          </p:nvSpPr>
          <p:spPr>
            <a:xfrm>
              <a:off x="8016875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5" name="object 165"/>
            <p:cNvSpPr/>
            <p:nvPr/>
          </p:nvSpPr>
          <p:spPr>
            <a:xfrm>
              <a:off x="8056753" y="77469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6" name="object 166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7" name="object 167"/>
            <p:cNvSpPr/>
            <p:nvPr/>
          </p:nvSpPr>
          <p:spPr>
            <a:xfrm>
              <a:off x="80168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91313" y="22796"/>
                  </a:moveTo>
                  <a:lnTo>
                    <a:pt x="116967" y="48450"/>
                  </a:lnTo>
                  <a:lnTo>
                    <a:pt x="116967" y="31432"/>
                  </a:lnTo>
                  <a:lnTo>
                    <a:pt x="134111" y="31432"/>
                  </a:lnTo>
                  <a:lnTo>
                    <a:pt x="134111" y="65595"/>
                  </a:lnTo>
                  <a:lnTo>
                    <a:pt x="159766" y="91249"/>
                  </a:lnTo>
                  <a:lnTo>
                    <a:pt x="142621" y="91249"/>
                  </a:lnTo>
                  <a:lnTo>
                    <a:pt x="142621" y="159702"/>
                  </a:lnTo>
                  <a:lnTo>
                    <a:pt x="39877" y="159702"/>
                  </a:lnTo>
                  <a:lnTo>
                    <a:pt x="39877" y="91249"/>
                  </a:lnTo>
                  <a:lnTo>
                    <a:pt x="22859" y="91249"/>
                  </a:lnTo>
                  <a:lnTo>
                    <a:pt x="91313" y="22796"/>
                  </a:lnTo>
                  <a:close/>
                </a:path>
                <a:path w="182879" h="182879">
                  <a:moveTo>
                    <a:pt x="116967" y="48450"/>
                  </a:moveTo>
                  <a:lnTo>
                    <a:pt x="134111" y="65595"/>
                  </a:lnTo>
                </a:path>
                <a:path w="182879" h="182879">
                  <a:moveTo>
                    <a:pt x="142621" y="91249"/>
                  </a:moveTo>
                  <a:lnTo>
                    <a:pt x="39877" y="91249"/>
                  </a:lnTo>
                </a:path>
                <a:path w="182879" h="182879">
                  <a:moveTo>
                    <a:pt x="82676" y="159702"/>
                  </a:moveTo>
                  <a:lnTo>
                    <a:pt x="82676" y="125539"/>
                  </a:lnTo>
                  <a:lnTo>
                    <a:pt x="99822" y="125539"/>
                  </a:lnTo>
                  <a:lnTo>
                    <a:pt x="99822" y="159702"/>
                  </a:lnTo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8" name="object 168"/>
            <p:cNvSpPr/>
            <p:nvPr/>
          </p:nvSpPr>
          <p:spPr>
            <a:xfrm>
              <a:off x="8382000" y="461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9" name="object 169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0" name="object 170"/>
            <p:cNvSpPr/>
            <p:nvPr/>
          </p:nvSpPr>
          <p:spPr>
            <a:xfrm>
              <a:off x="8382000" y="46037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23622" y="91249"/>
                  </a:moveTo>
                  <a:lnTo>
                    <a:pt x="160527" y="22796"/>
                  </a:lnTo>
                  <a:lnTo>
                    <a:pt x="160527" y="159702"/>
                  </a:lnTo>
                  <a:lnTo>
                    <a:pt x="23622" y="91249"/>
                  </a:lnTo>
                  <a:close/>
                </a:path>
                <a:path w="184150" h="182879">
                  <a:moveTo>
                    <a:pt x="0" y="182562"/>
                  </a:moveTo>
                  <a:lnTo>
                    <a:pt x="184150" y="182562"/>
                  </a:lnTo>
                  <a:lnTo>
                    <a:pt x="184150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1" name="object 171"/>
            <p:cNvSpPr/>
            <p:nvPr/>
          </p:nvSpPr>
          <p:spPr>
            <a:xfrm>
              <a:off x="8566150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2" name="object 172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3" name="object 173"/>
            <p:cNvSpPr/>
            <p:nvPr/>
          </p:nvSpPr>
          <p:spPr>
            <a:xfrm>
              <a:off x="8566150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59766" y="91249"/>
                  </a:moveTo>
                  <a:lnTo>
                    <a:pt x="22859" y="159702"/>
                  </a:lnTo>
                  <a:lnTo>
                    <a:pt x="22859" y="22796"/>
                  </a:lnTo>
                  <a:lnTo>
                    <a:pt x="159766" y="91249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4" name="object 174"/>
            <p:cNvSpPr/>
            <p:nvPr/>
          </p:nvSpPr>
          <p:spPr>
            <a:xfrm>
              <a:off x="8199501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5" name="object 175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6" name="object 176"/>
            <p:cNvSpPr/>
            <p:nvPr/>
          </p:nvSpPr>
          <p:spPr>
            <a:xfrm>
              <a:off x="8199501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57023" y="91249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57023" y="91249"/>
                  </a:lnTo>
                  <a:close/>
                </a:path>
                <a:path w="182879" h="182879">
                  <a:moveTo>
                    <a:pt x="39877" y="22796"/>
                  </a:moveTo>
                  <a:lnTo>
                    <a:pt x="39877" y="159702"/>
                  </a:lnTo>
                  <a:lnTo>
                    <a:pt x="22732" y="159702"/>
                  </a:lnTo>
                  <a:lnTo>
                    <a:pt x="22732" y="22796"/>
                  </a:lnTo>
                  <a:lnTo>
                    <a:pt x="39877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7" name="object 177"/>
            <p:cNvSpPr/>
            <p:nvPr/>
          </p:nvSpPr>
          <p:spPr>
            <a:xfrm>
              <a:off x="8748776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8" name="object 178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9" name="object 179"/>
            <p:cNvSpPr/>
            <p:nvPr/>
          </p:nvSpPr>
          <p:spPr>
            <a:xfrm>
              <a:off x="8748776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25475" y="91249"/>
                  </a:moveTo>
                  <a:lnTo>
                    <a:pt x="22732" y="159702"/>
                  </a:lnTo>
                  <a:lnTo>
                    <a:pt x="22732" y="22796"/>
                  </a:lnTo>
                  <a:lnTo>
                    <a:pt x="125475" y="91249"/>
                  </a:lnTo>
                  <a:close/>
                </a:path>
                <a:path w="182879" h="182879">
                  <a:moveTo>
                    <a:pt x="142621" y="22796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142621" y="159702"/>
                  </a:lnTo>
                  <a:lnTo>
                    <a:pt x="142621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0" name="object 180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562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56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1" name="object 181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350" y="0"/>
            <a:ext cx="9156700" cy="1765300"/>
            <a:chOff x="-6350" y="0"/>
            <a:chExt cx="9156700" cy="17653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1752600"/>
            </a:xfrm>
            <a:custGeom>
              <a:avLst/>
              <a:gdLst/>
              <a:ahLst/>
              <a:cxnLst/>
              <a:rect l="l" t="t" r="r" b="b"/>
              <a:pathLst>
                <a:path w="9144000" h="1752600">
                  <a:moveTo>
                    <a:pt x="9144000" y="0"/>
                  </a:moveTo>
                  <a:lnTo>
                    <a:pt x="0" y="0"/>
                  </a:lnTo>
                  <a:lnTo>
                    <a:pt x="0" y="1752600"/>
                  </a:lnTo>
                  <a:lnTo>
                    <a:pt x="9144000" y="17526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C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4000" cy="1752600"/>
            </a:xfrm>
            <a:custGeom>
              <a:avLst/>
              <a:gdLst/>
              <a:ahLst/>
              <a:cxnLst/>
              <a:rect l="l" t="t" r="r" b="b"/>
              <a:pathLst>
                <a:path w="9144000" h="1752600">
                  <a:moveTo>
                    <a:pt x="0" y="1752600"/>
                  </a:moveTo>
                  <a:lnTo>
                    <a:pt x="9144000" y="17526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752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-6350" y="1746250"/>
            <a:ext cx="9156700" cy="4432300"/>
            <a:chOff x="-6350" y="1746250"/>
            <a:chExt cx="9156700" cy="4432300"/>
          </a:xfrm>
        </p:grpSpPr>
        <p:sp>
          <p:nvSpPr>
            <p:cNvPr id="6" name="object 6"/>
            <p:cNvSpPr/>
            <p:nvPr/>
          </p:nvSpPr>
          <p:spPr>
            <a:xfrm>
              <a:off x="0" y="54864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C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0" y="54864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0" y="685800"/>
                  </a:moveTo>
                  <a:lnTo>
                    <a:pt x="9144000" y="6858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0" y="4724400"/>
              <a:ext cx="9144000" cy="762000"/>
            </a:xfrm>
            <a:custGeom>
              <a:avLst/>
              <a:gdLst/>
              <a:ahLst/>
              <a:cxnLst/>
              <a:rect l="l" t="t" r="r" b="b"/>
              <a:pathLst>
                <a:path w="9144000" h="762000">
                  <a:moveTo>
                    <a:pt x="9144000" y="0"/>
                  </a:moveTo>
                  <a:lnTo>
                    <a:pt x="0" y="0"/>
                  </a:lnTo>
                  <a:lnTo>
                    <a:pt x="0" y="762000"/>
                  </a:lnTo>
                  <a:lnTo>
                    <a:pt x="9144000" y="762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0" y="4724400"/>
              <a:ext cx="9144000" cy="762000"/>
            </a:xfrm>
            <a:custGeom>
              <a:avLst/>
              <a:gdLst/>
              <a:ahLst/>
              <a:cxnLst/>
              <a:rect l="l" t="t" r="r" b="b"/>
              <a:pathLst>
                <a:path w="9144000" h="762000">
                  <a:moveTo>
                    <a:pt x="0" y="762000"/>
                  </a:moveTo>
                  <a:lnTo>
                    <a:pt x="9144000" y="762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7620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0" y="1752600"/>
              <a:ext cx="9144000" cy="2971800"/>
            </a:xfrm>
            <a:custGeom>
              <a:avLst/>
              <a:gdLst/>
              <a:ahLst/>
              <a:cxnLst/>
              <a:rect l="l" t="t" r="r" b="b"/>
              <a:pathLst>
                <a:path w="9144000" h="2971800">
                  <a:moveTo>
                    <a:pt x="9144000" y="0"/>
                  </a:moveTo>
                  <a:lnTo>
                    <a:pt x="0" y="0"/>
                  </a:lnTo>
                  <a:lnTo>
                    <a:pt x="0" y="2971800"/>
                  </a:lnTo>
                  <a:lnTo>
                    <a:pt x="9144000" y="2971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0" y="1752600"/>
              <a:ext cx="9144000" cy="2971800"/>
            </a:xfrm>
            <a:custGeom>
              <a:avLst/>
              <a:gdLst/>
              <a:ahLst/>
              <a:cxnLst/>
              <a:rect l="l" t="t" r="r" b="b"/>
              <a:pathLst>
                <a:path w="9144000" h="2971800">
                  <a:moveTo>
                    <a:pt x="0" y="2971800"/>
                  </a:moveTo>
                  <a:lnTo>
                    <a:pt x="9144000" y="29718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29718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556666" y="179323"/>
            <a:ext cx="8519795" cy="41414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dirty="0" sz="1800" spc="-5" b="1" i="1">
                <a:solidFill>
                  <a:srgbClr val="CC0066"/>
                </a:solidFill>
                <a:latin typeface="Arial"/>
                <a:cs typeface="Arial"/>
              </a:rPr>
              <a:t>PROCEDURE </a:t>
            </a:r>
            <a:r>
              <a:rPr dirty="0" sz="1800" b="1" i="1">
                <a:solidFill>
                  <a:srgbClr val="CC0066"/>
                </a:solidFill>
                <a:latin typeface="Arial"/>
                <a:cs typeface="Arial"/>
              </a:rPr>
              <a:t>OF </a:t>
            </a:r>
            <a:r>
              <a:rPr dirty="0" sz="1800" spc="-15" b="1" i="1">
                <a:solidFill>
                  <a:srgbClr val="CC0066"/>
                </a:solidFill>
                <a:latin typeface="Arial"/>
                <a:cs typeface="Arial"/>
              </a:rPr>
              <a:t>SOLVING </a:t>
            </a:r>
            <a:r>
              <a:rPr dirty="0" sz="1800" b="1" i="1">
                <a:solidFill>
                  <a:srgbClr val="CC0066"/>
                </a:solidFill>
                <a:latin typeface="Arial"/>
                <a:cs typeface="Arial"/>
              </a:rPr>
              <a:t>THE</a:t>
            </a:r>
            <a:r>
              <a:rPr dirty="0" sz="1800" spc="-5" b="1" i="1">
                <a:solidFill>
                  <a:srgbClr val="CC0066"/>
                </a:solidFill>
                <a:latin typeface="Arial"/>
                <a:cs typeface="Arial"/>
              </a:rPr>
              <a:t> </a:t>
            </a:r>
            <a:r>
              <a:rPr dirty="0" sz="1800" b="1" i="1">
                <a:solidFill>
                  <a:srgbClr val="CC0066"/>
                </a:solidFill>
                <a:latin typeface="Arial"/>
                <a:cs typeface="Arial"/>
              </a:rPr>
              <a:t>PROBLEM:</a:t>
            </a:r>
            <a:endParaRPr sz="18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</a:pPr>
            <a:r>
              <a:rPr dirty="0" sz="1400" b="1">
                <a:latin typeface="Arial"/>
                <a:cs typeface="Arial"/>
              </a:rPr>
              <a:t>IN </a:t>
            </a:r>
            <a:r>
              <a:rPr dirty="0" sz="1400" spc="-5" b="1">
                <a:latin typeface="Arial"/>
                <a:cs typeface="Arial"/>
              </a:rPr>
              <a:t>THREE </a:t>
            </a:r>
            <a:r>
              <a:rPr dirty="0" sz="1400" b="1">
                <a:latin typeface="Arial"/>
                <a:cs typeface="Arial"/>
              </a:rPr>
              <a:t>STEPS </a:t>
            </a:r>
            <a:r>
              <a:rPr dirty="0" sz="1400" spc="-15" b="1">
                <a:latin typeface="Arial"/>
                <a:cs typeface="Arial"/>
              </a:rPr>
              <a:t>EACH </a:t>
            </a:r>
            <a:r>
              <a:rPr dirty="0" sz="1400" spc="-5" b="1">
                <a:latin typeface="Arial"/>
                <a:cs typeface="Arial"/>
              </a:rPr>
              <a:t>PROBLEM </a:t>
            </a:r>
            <a:r>
              <a:rPr dirty="0" sz="1400" spc="-20" b="1">
                <a:latin typeface="Arial"/>
                <a:cs typeface="Arial"/>
              </a:rPr>
              <a:t>CAN </a:t>
            </a:r>
            <a:r>
              <a:rPr dirty="0" sz="1400" spc="-5" b="1">
                <a:latin typeface="Arial"/>
                <a:cs typeface="Arial"/>
              </a:rPr>
              <a:t>BE </a:t>
            </a:r>
            <a:r>
              <a:rPr dirty="0" sz="1400" spc="-15" b="1">
                <a:latin typeface="Arial"/>
                <a:cs typeface="Arial"/>
              </a:rPr>
              <a:t>SOLVED</a:t>
            </a:r>
            <a:r>
              <a:rPr dirty="0" sz="1800" spc="-15">
                <a:latin typeface="Arial"/>
                <a:cs typeface="Arial"/>
              </a:rPr>
              <a:t>:</a:t>
            </a:r>
            <a:r>
              <a:rPr dirty="0" sz="1800" spc="-15" b="1">
                <a:solidFill>
                  <a:srgbClr val="FF3300"/>
                </a:solidFill>
                <a:latin typeface="Arial"/>
                <a:cs typeface="Arial"/>
              </a:rPr>
              <a:t>( </a:t>
            </a:r>
            <a:r>
              <a:rPr dirty="0" sz="1800" spc="-30" b="1">
                <a:solidFill>
                  <a:srgbClr val="FF3300"/>
                </a:solidFill>
                <a:latin typeface="Arial"/>
                <a:cs typeface="Arial"/>
              </a:rPr>
              <a:t>As </a:t>
            </a:r>
            <a:r>
              <a:rPr dirty="0" sz="1800" spc="5" b="1">
                <a:solidFill>
                  <a:srgbClr val="FF3300"/>
                </a:solidFill>
                <a:latin typeface="Arial"/>
                <a:cs typeface="Arial"/>
              </a:rPr>
              <a:t>Shown </a:t>
            </a:r>
            <a:r>
              <a:rPr dirty="0" sz="1800" b="1">
                <a:solidFill>
                  <a:srgbClr val="FF3300"/>
                </a:solidFill>
                <a:latin typeface="Arial"/>
                <a:cs typeface="Arial"/>
              </a:rPr>
              <a:t>In </a:t>
            </a:r>
            <a:r>
              <a:rPr dirty="0" sz="1800" spc="-10" b="1">
                <a:solidFill>
                  <a:srgbClr val="FF3300"/>
                </a:solidFill>
                <a:latin typeface="Arial"/>
                <a:cs typeface="Arial"/>
              </a:rPr>
              <a:t>Previous </a:t>
            </a:r>
            <a:r>
              <a:rPr dirty="0" sz="1800" spc="-5" b="1">
                <a:solidFill>
                  <a:srgbClr val="FF3300"/>
                </a:solidFill>
                <a:latin typeface="Arial"/>
                <a:cs typeface="Arial"/>
              </a:rPr>
              <a:t>Illustration</a:t>
            </a:r>
            <a:r>
              <a:rPr dirty="0" sz="1800" spc="180" b="1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3300"/>
                </a:solidFill>
                <a:latin typeface="Arial"/>
                <a:cs typeface="Arial"/>
              </a:rPr>
              <a:t>)</a:t>
            </a:r>
            <a:endParaRPr sz="1800">
              <a:latin typeface="Arial"/>
              <a:cs typeface="Arial"/>
            </a:endParaRPr>
          </a:p>
          <a:p>
            <a:pPr marL="50800" marR="1424940">
              <a:lnSpc>
                <a:spcPct val="100000"/>
              </a:lnSpc>
            </a:pPr>
            <a:r>
              <a:rPr dirty="0" sz="1800">
                <a:solidFill>
                  <a:srgbClr val="CC0066"/>
                </a:solidFill>
                <a:latin typeface="Arial"/>
                <a:cs typeface="Arial"/>
              </a:rPr>
              <a:t>STEP 1. </a:t>
            </a:r>
            <a:r>
              <a:rPr dirty="0" sz="1800" spc="-5">
                <a:solidFill>
                  <a:srgbClr val="3333CC"/>
                </a:solidFill>
                <a:latin typeface="Arial"/>
                <a:cs typeface="Arial"/>
              </a:rPr>
              <a:t>Assume suitable conditions </a:t>
            </a:r>
            <a:r>
              <a:rPr dirty="0" sz="1800">
                <a:solidFill>
                  <a:srgbClr val="3333CC"/>
                </a:solidFill>
                <a:latin typeface="Arial"/>
                <a:cs typeface="Arial"/>
              </a:rPr>
              <a:t>&amp; </a:t>
            </a:r>
            <a:r>
              <a:rPr dirty="0" sz="1800" spc="-5">
                <a:solidFill>
                  <a:srgbClr val="3333CC"/>
                </a:solidFill>
                <a:latin typeface="Arial"/>
                <a:cs typeface="Arial"/>
              </a:rPr>
              <a:t>draw </a:t>
            </a:r>
            <a:r>
              <a:rPr dirty="0" sz="1800">
                <a:solidFill>
                  <a:srgbClr val="3333CC"/>
                </a:solidFill>
                <a:latin typeface="Arial"/>
                <a:cs typeface="Arial"/>
              </a:rPr>
              <a:t>Fv &amp; </a:t>
            </a:r>
            <a:r>
              <a:rPr dirty="0" sz="1800" spc="5">
                <a:solidFill>
                  <a:srgbClr val="3333CC"/>
                </a:solidFill>
                <a:latin typeface="Arial"/>
                <a:cs typeface="Arial"/>
              </a:rPr>
              <a:t>Tv </a:t>
            </a:r>
            <a:r>
              <a:rPr dirty="0" sz="1800">
                <a:solidFill>
                  <a:srgbClr val="3333CC"/>
                </a:solidFill>
                <a:latin typeface="Arial"/>
                <a:cs typeface="Arial"/>
              </a:rPr>
              <a:t>of </a:t>
            </a:r>
            <a:r>
              <a:rPr dirty="0" sz="1800" spc="-5">
                <a:solidFill>
                  <a:srgbClr val="3333CC"/>
                </a:solidFill>
                <a:latin typeface="Arial"/>
                <a:cs typeface="Arial"/>
              </a:rPr>
              <a:t>initial</a:t>
            </a:r>
            <a:r>
              <a:rPr dirty="0" sz="1800" spc="-155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3333CC"/>
                </a:solidFill>
                <a:latin typeface="Arial"/>
                <a:cs typeface="Arial"/>
              </a:rPr>
              <a:t>position.  </a:t>
            </a:r>
            <a:r>
              <a:rPr dirty="0" sz="1800">
                <a:solidFill>
                  <a:srgbClr val="CC0066"/>
                </a:solidFill>
                <a:latin typeface="Arial"/>
                <a:cs typeface="Arial"/>
              </a:rPr>
              <a:t>STEP 2. </a:t>
            </a:r>
            <a:r>
              <a:rPr dirty="0" sz="1800" spc="-5">
                <a:solidFill>
                  <a:srgbClr val="3333CC"/>
                </a:solidFill>
                <a:latin typeface="Arial"/>
                <a:cs typeface="Arial"/>
              </a:rPr>
              <a:t>Now consider surface inclination </a:t>
            </a:r>
            <a:r>
              <a:rPr dirty="0" sz="1800">
                <a:solidFill>
                  <a:srgbClr val="3333CC"/>
                </a:solidFill>
                <a:latin typeface="Arial"/>
                <a:cs typeface="Arial"/>
              </a:rPr>
              <a:t>&amp; </a:t>
            </a:r>
            <a:r>
              <a:rPr dirty="0" sz="1800" spc="-5">
                <a:solidFill>
                  <a:srgbClr val="3333CC"/>
                </a:solidFill>
                <a:latin typeface="Arial"/>
                <a:cs typeface="Arial"/>
              </a:rPr>
              <a:t>draw </a:t>
            </a:r>
            <a:r>
              <a:rPr dirty="0" sz="1800">
                <a:solidFill>
                  <a:srgbClr val="3333CC"/>
                </a:solidFill>
                <a:latin typeface="Arial"/>
                <a:cs typeface="Arial"/>
              </a:rPr>
              <a:t>2</a:t>
            </a:r>
            <a:r>
              <a:rPr dirty="0" baseline="25462" sz="1800">
                <a:solidFill>
                  <a:srgbClr val="3333CC"/>
                </a:solidFill>
                <a:latin typeface="Arial"/>
                <a:cs typeface="Arial"/>
              </a:rPr>
              <a:t>nd </a:t>
            </a:r>
            <a:r>
              <a:rPr dirty="0" sz="1800">
                <a:solidFill>
                  <a:srgbClr val="3333CC"/>
                </a:solidFill>
                <a:latin typeface="Arial"/>
                <a:cs typeface="Arial"/>
              </a:rPr>
              <a:t>Fv &amp;</a:t>
            </a:r>
            <a:r>
              <a:rPr dirty="0" sz="1800" spc="-225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800" spc="-45">
                <a:solidFill>
                  <a:srgbClr val="3333CC"/>
                </a:solidFill>
                <a:latin typeface="Arial"/>
                <a:cs typeface="Arial"/>
              </a:rPr>
              <a:t>Tv.</a:t>
            </a:r>
            <a:endParaRPr sz="18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</a:pPr>
            <a:r>
              <a:rPr dirty="0" sz="1800">
                <a:solidFill>
                  <a:srgbClr val="CC0066"/>
                </a:solidFill>
                <a:latin typeface="Arial"/>
                <a:cs typeface="Arial"/>
              </a:rPr>
              <a:t>STEP 3. </a:t>
            </a:r>
            <a:r>
              <a:rPr dirty="0" sz="1800">
                <a:solidFill>
                  <a:srgbClr val="3333CC"/>
                </a:solidFill>
                <a:latin typeface="Arial"/>
                <a:cs typeface="Arial"/>
              </a:rPr>
              <a:t>After </a:t>
            </a:r>
            <a:r>
              <a:rPr dirty="0" sz="1800" spc="-5">
                <a:solidFill>
                  <a:srgbClr val="3333CC"/>
                </a:solidFill>
                <a:latin typeface="Arial"/>
                <a:cs typeface="Arial"/>
              </a:rPr>
              <a:t>this,consider side/edge inclination and draw 3</a:t>
            </a:r>
            <a:r>
              <a:rPr dirty="0" baseline="25462" sz="1800" spc="-7">
                <a:solidFill>
                  <a:srgbClr val="3333CC"/>
                </a:solidFill>
                <a:latin typeface="Arial"/>
                <a:cs typeface="Arial"/>
              </a:rPr>
              <a:t>rd </a:t>
            </a:r>
            <a:r>
              <a:rPr dirty="0" sz="1800">
                <a:solidFill>
                  <a:srgbClr val="3333CC"/>
                </a:solidFill>
                <a:latin typeface="Arial"/>
                <a:cs typeface="Arial"/>
              </a:rPr>
              <a:t>( </a:t>
            </a:r>
            <a:r>
              <a:rPr dirty="0" sz="1800" spc="-5">
                <a:solidFill>
                  <a:srgbClr val="3333CC"/>
                </a:solidFill>
                <a:latin typeface="Arial"/>
                <a:cs typeface="Arial"/>
              </a:rPr>
              <a:t>final) </a:t>
            </a:r>
            <a:r>
              <a:rPr dirty="0" sz="1800">
                <a:solidFill>
                  <a:srgbClr val="3333CC"/>
                </a:solidFill>
                <a:latin typeface="Arial"/>
                <a:cs typeface="Arial"/>
              </a:rPr>
              <a:t>Fv &amp;</a:t>
            </a:r>
            <a:r>
              <a:rPr dirty="0" sz="1800" spc="-26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800" spc="-45">
                <a:solidFill>
                  <a:srgbClr val="3333CC"/>
                </a:solidFill>
                <a:latin typeface="Arial"/>
                <a:cs typeface="Arial"/>
              </a:rPr>
              <a:t>Tv.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5"/>
              </a:spcBef>
            </a:pPr>
            <a:r>
              <a:rPr dirty="0" sz="1800" spc="-5" b="1">
                <a:solidFill>
                  <a:srgbClr val="339933"/>
                </a:solidFill>
                <a:latin typeface="Arial"/>
                <a:cs typeface="Arial"/>
              </a:rPr>
              <a:t>ASSUMPTIONS </a:t>
            </a:r>
            <a:r>
              <a:rPr dirty="0" sz="1800" b="1">
                <a:solidFill>
                  <a:srgbClr val="339933"/>
                </a:solidFill>
                <a:latin typeface="Arial"/>
                <a:cs typeface="Arial"/>
              </a:rPr>
              <a:t>FOR </a:t>
            </a:r>
            <a:r>
              <a:rPr dirty="0" sz="1800" spc="-10" b="1">
                <a:solidFill>
                  <a:srgbClr val="339933"/>
                </a:solidFill>
                <a:latin typeface="Arial"/>
                <a:cs typeface="Arial"/>
              </a:rPr>
              <a:t>INITIAL</a:t>
            </a:r>
            <a:r>
              <a:rPr dirty="0" sz="1800" spc="20" b="1">
                <a:solidFill>
                  <a:srgbClr val="339933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339933"/>
                </a:solidFill>
                <a:latin typeface="Arial"/>
                <a:cs typeface="Arial"/>
              </a:rPr>
              <a:t>POSITION:</a:t>
            </a:r>
            <a:endParaRPr sz="18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(Initial Position means assuming surface </a:t>
            </a:r>
            <a:r>
              <a:rPr dirty="0" sz="1800">
                <a:latin typeface="Arial"/>
                <a:cs typeface="Arial"/>
              </a:rPr>
              <a:t>// to </a:t>
            </a:r>
            <a:r>
              <a:rPr dirty="0" sz="1800" spc="-5">
                <a:latin typeface="Arial"/>
                <a:cs typeface="Arial"/>
              </a:rPr>
              <a:t>HP </a:t>
            </a:r>
            <a:r>
              <a:rPr dirty="0" sz="1800">
                <a:latin typeface="Arial"/>
                <a:cs typeface="Arial"/>
              </a:rPr>
              <a:t>or</a:t>
            </a:r>
            <a:r>
              <a:rPr dirty="0" sz="1800" spc="-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VP)</a:t>
            </a:r>
            <a:endParaRPr sz="1800">
              <a:latin typeface="Arial"/>
              <a:cs typeface="Arial"/>
            </a:endParaRPr>
          </a:p>
          <a:p>
            <a:pPr marL="242570" marR="2394585" indent="-242570">
              <a:lnSpc>
                <a:spcPct val="100000"/>
              </a:lnSpc>
              <a:buSzPct val="94444"/>
              <a:buAutoNum type="arabicPeriod"/>
              <a:tabLst>
                <a:tab pos="242570" algn="l"/>
                <a:tab pos="1381760" algn="l"/>
              </a:tabLst>
            </a:pPr>
            <a:r>
              <a:rPr dirty="0" sz="1800">
                <a:solidFill>
                  <a:srgbClr val="CC0066"/>
                </a:solidFill>
                <a:latin typeface="Arial"/>
                <a:cs typeface="Arial"/>
              </a:rPr>
              <a:t>If </a:t>
            </a:r>
            <a:r>
              <a:rPr dirty="0" sz="1800" spc="-5">
                <a:solidFill>
                  <a:srgbClr val="CC0066"/>
                </a:solidFill>
                <a:latin typeface="Arial"/>
                <a:cs typeface="Arial"/>
              </a:rPr>
              <a:t>in problem surface is inclined </a:t>
            </a:r>
            <a:r>
              <a:rPr dirty="0" sz="1800">
                <a:solidFill>
                  <a:srgbClr val="CC0066"/>
                </a:solidFill>
                <a:latin typeface="Arial"/>
                <a:cs typeface="Arial"/>
              </a:rPr>
              <a:t>to </a:t>
            </a:r>
            <a:r>
              <a:rPr dirty="0" sz="1800" spc="-5">
                <a:solidFill>
                  <a:srgbClr val="CC0066"/>
                </a:solidFill>
                <a:latin typeface="Arial"/>
                <a:cs typeface="Arial"/>
              </a:rPr>
              <a:t>HP </a:t>
            </a:r>
            <a:r>
              <a:rPr dirty="0" sz="1800">
                <a:solidFill>
                  <a:srgbClr val="CC0066"/>
                </a:solidFill>
                <a:latin typeface="Arial"/>
                <a:cs typeface="Arial"/>
              </a:rPr>
              <a:t>– </a:t>
            </a:r>
            <a:r>
              <a:rPr dirty="0" sz="1800" spc="-5">
                <a:solidFill>
                  <a:srgbClr val="CC0066"/>
                </a:solidFill>
                <a:latin typeface="Arial"/>
                <a:cs typeface="Arial"/>
              </a:rPr>
              <a:t>assume </a:t>
            </a:r>
            <a:r>
              <a:rPr dirty="0" sz="1800">
                <a:solidFill>
                  <a:srgbClr val="CC0066"/>
                </a:solidFill>
                <a:latin typeface="Arial"/>
                <a:cs typeface="Arial"/>
              </a:rPr>
              <a:t>it // </a:t>
            </a:r>
            <a:r>
              <a:rPr dirty="0" sz="1800" spc="-5">
                <a:solidFill>
                  <a:srgbClr val="CC0066"/>
                </a:solidFill>
                <a:latin typeface="Arial"/>
                <a:cs typeface="Arial"/>
              </a:rPr>
              <a:t>HP  </a:t>
            </a:r>
            <a:r>
              <a:rPr dirty="0" sz="1800">
                <a:solidFill>
                  <a:srgbClr val="CC0066"/>
                </a:solidFill>
                <a:latin typeface="Arial"/>
                <a:cs typeface="Arial"/>
              </a:rPr>
              <a:t>Or	If </a:t>
            </a:r>
            <a:r>
              <a:rPr dirty="0" sz="1800" spc="-5">
                <a:solidFill>
                  <a:srgbClr val="CC0066"/>
                </a:solidFill>
                <a:latin typeface="Arial"/>
                <a:cs typeface="Arial"/>
              </a:rPr>
              <a:t>surface is inclined </a:t>
            </a:r>
            <a:r>
              <a:rPr dirty="0" sz="1800">
                <a:solidFill>
                  <a:srgbClr val="CC0066"/>
                </a:solidFill>
                <a:latin typeface="Arial"/>
                <a:cs typeface="Arial"/>
              </a:rPr>
              <a:t>to VP – </a:t>
            </a:r>
            <a:r>
              <a:rPr dirty="0" sz="1800" spc="-5">
                <a:solidFill>
                  <a:srgbClr val="CC0066"/>
                </a:solidFill>
                <a:latin typeface="Arial"/>
                <a:cs typeface="Arial"/>
              </a:rPr>
              <a:t>assume </a:t>
            </a:r>
            <a:r>
              <a:rPr dirty="0" sz="1800">
                <a:solidFill>
                  <a:srgbClr val="CC0066"/>
                </a:solidFill>
                <a:latin typeface="Arial"/>
                <a:cs typeface="Arial"/>
              </a:rPr>
              <a:t>it // to</a:t>
            </a:r>
            <a:r>
              <a:rPr dirty="0" sz="1800" spc="-25">
                <a:solidFill>
                  <a:srgbClr val="CC0066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CC0066"/>
                </a:solidFill>
                <a:latin typeface="Arial"/>
                <a:cs typeface="Arial"/>
              </a:rPr>
              <a:t>VP</a:t>
            </a:r>
            <a:endParaRPr sz="1800">
              <a:latin typeface="Arial"/>
              <a:cs typeface="Arial"/>
            </a:endParaRPr>
          </a:p>
          <a:p>
            <a:pPr marL="291465" marR="1537970" indent="-241300">
              <a:lnSpc>
                <a:spcPct val="100000"/>
              </a:lnSpc>
              <a:buAutoNum type="arabicPeriod"/>
              <a:tabLst>
                <a:tab pos="304165" algn="l"/>
              </a:tabLst>
            </a:pPr>
            <a:r>
              <a:rPr dirty="0" sz="1800" spc="-5">
                <a:solidFill>
                  <a:srgbClr val="3333CC"/>
                </a:solidFill>
                <a:latin typeface="Arial"/>
                <a:cs typeface="Arial"/>
              </a:rPr>
              <a:t>Now </a:t>
            </a:r>
            <a:r>
              <a:rPr dirty="0" sz="1800">
                <a:solidFill>
                  <a:srgbClr val="3333CC"/>
                </a:solidFill>
                <a:latin typeface="Arial"/>
                <a:cs typeface="Arial"/>
              </a:rPr>
              <a:t>if surface </a:t>
            </a:r>
            <a:r>
              <a:rPr dirty="0" sz="1800" spc="-5">
                <a:solidFill>
                  <a:srgbClr val="3333CC"/>
                </a:solidFill>
                <a:latin typeface="Arial"/>
                <a:cs typeface="Arial"/>
              </a:rPr>
              <a:t>is assumed </a:t>
            </a:r>
            <a:r>
              <a:rPr dirty="0" sz="1800">
                <a:solidFill>
                  <a:srgbClr val="3333CC"/>
                </a:solidFill>
                <a:latin typeface="Arial"/>
                <a:cs typeface="Arial"/>
              </a:rPr>
              <a:t>// to HP- </a:t>
            </a:r>
            <a:r>
              <a:rPr dirty="0" sz="1800" spc="-10">
                <a:solidFill>
                  <a:srgbClr val="3333CC"/>
                </a:solidFill>
                <a:latin typeface="Arial"/>
                <a:cs typeface="Arial"/>
              </a:rPr>
              <a:t>It’s </a:t>
            </a:r>
            <a:r>
              <a:rPr dirty="0" sz="1800" spc="5">
                <a:solidFill>
                  <a:srgbClr val="3333CC"/>
                </a:solidFill>
                <a:latin typeface="Arial"/>
                <a:cs typeface="Arial"/>
              </a:rPr>
              <a:t>TV </a:t>
            </a:r>
            <a:r>
              <a:rPr dirty="0" sz="1800" spc="-15">
                <a:solidFill>
                  <a:srgbClr val="3333CC"/>
                </a:solidFill>
                <a:latin typeface="Arial"/>
                <a:cs typeface="Arial"/>
              </a:rPr>
              <a:t>will </a:t>
            </a:r>
            <a:r>
              <a:rPr dirty="0" sz="1800" spc="-5">
                <a:solidFill>
                  <a:srgbClr val="3333CC"/>
                </a:solidFill>
                <a:latin typeface="Arial"/>
                <a:cs typeface="Arial"/>
              </a:rPr>
              <a:t>show </a:t>
            </a:r>
            <a:r>
              <a:rPr dirty="0" sz="1800" spc="-15">
                <a:solidFill>
                  <a:srgbClr val="3333CC"/>
                </a:solidFill>
                <a:latin typeface="Arial"/>
                <a:cs typeface="Arial"/>
              </a:rPr>
              <a:t>True </a:t>
            </a:r>
            <a:r>
              <a:rPr dirty="0" sz="1800" spc="-5">
                <a:solidFill>
                  <a:srgbClr val="3333CC"/>
                </a:solidFill>
                <a:latin typeface="Arial"/>
                <a:cs typeface="Arial"/>
              </a:rPr>
              <a:t>Shape.  And </a:t>
            </a:r>
            <a:r>
              <a:rPr dirty="0" sz="1800">
                <a:solidFill>
                  <a:srgbClr val="3333CC"/>
                </a:solidFill>
                <a:latin typeface="Arial"/>
                <a:cs typeface="Arial"/>
              </a:rPr>
              <a:t>If </a:t>
            </a:r>
            <a:r>
              <a:rPr dirty="0" sz="1800" spc="-5">
                <a:solidFill>
                  <a:srgbClr val="3333CC"/>
                </a:solidFill>
                <a:latin typeface="Arial"/>
                <a:cs typeface="Arial"/>
              </a:rPr>
              <a:t>surface is assumed </a:t>
            </a:r>
            <a:r>
              <a:rPr dirty="0" sz="1800">
                <a:solidFill>
                  <a:srgbClr val="3333CC"/>
                </a:solidFill>
                <a:latin typeface="Arial"/>
                <a:cs typeface="Arial"/>
              </a:rPr>
              <a:t>// to VP – </a:t>
            </a:r>
            <a:r>
              <a:rPr dirty="0" sz="1800" spc="-10">
                <a:solidFill>
                  <a:srgbClr val="3333CC"/>
                </a:solidFill>
                <a:latin typeface="Arial"/>
                <a:cs typeface="Arial"/>
              </a:rPr>
              <a:t>It’s </a:t>
            </a:r>
            <a:r>
              <a:rPr dirty="0" sz="1800">
                <a:solidFill>
                  <a:srgbClr val="3333CC"/>
                </a:solidFill>
                <a:latin typeface="Arial"/>
                <a:cs typeface="Arial"/>
              </a:rPr>
              <a:t>FV </a:t>
            </a:r>
            <a:r>
              <a:rPr dirty="0" sz="1800" spc="-15">
                <a:solidFill>
                  <a:srgbClr val="3333CC"/>
                </a:solidFill>
                <a:latin typeface="Arial"/>
                <a:cs typeface="Arial"/>
              </a:rPr>
              <a:t>will </a:t>
            </a:r>
            <a:r>
              <a:rPr dirty="0" sz="1800" spc="-5">
                <a:solidFill>
                  <a:srgbClr val="3333CC"/>
                </a:solidFill>
                <a:latin typeface="Arial"/>
                <a:cs typeface="Arial"/>
              </a:rPr>
              <a:t>show </a:t>
            </a:r>
            <a:r>
              <a:rPr dirty="0" sz="1800" spc="-15">
                <a:solidFill>
                  <a:srgbClr val="3333CC"/>
                </a:solidFill>
                <a:latin typeface="Arial"/>
                <a:cs typeface="Arial"/>
              </a:rPr>
              <a:t>True </a:t>
            </a:r>
            <a:r>
              <a:rPr dirty="0" sz="1800" spc="-5">
                <a:solidFill>
                  <a:srgbClr val="3333CC"/>
                </a:solidFill>
                <a:latin typeface="Arial"/>
                <a:cs typeface="Arial"/>
              </a:rPr>
              <a:t>Shape.</a:t>
            </a:r>
            <a:endParaRPr sz="1800">
              <a:latin typeface="Arial"/>
              <a:cs typeface="Arial"/>
            </a:endParaRPr>
          </a:p>
          <a:p>
            <a:pPr marL="303530" indent="-253365">
              <a:lnSpc>
                <a:spcPct val="100000"/>
              </a:lnSpc>
              <a:buAutoNum type="arabicPeriod"/>
              <a:tabLst>
                <a:tab pos="304165" algn="l"/>
              </a:tabLst>
            </a:pPr>
            <a:r>
              <a:rPr dirty="0" sz="1800" spc="-5">
                <a:solidFill>
                  <a:srgbClr val="CC0066"/>
                </a:solidFill>
                <a:latin typeface="Arial"/>
                <a:cs typeface="Arial"/>
              </a:rPr>
              <a:t>Hence begin </a:t>
            </a:r>
            <a:r>
              <a:rPr dirty="0" sz="1800" spc="-15">
                <a:solidFill>
                  <a:srgbClr val="CC0066"/>
                </a:solidFill>
                <a:latin typeface="Arial"/>
                <a:cs typeface="Arial"/>
              </a:rPr>
              <a:t>with </a:t>
            </a:r>
            <a:r>
              <a:rPr dirty="0" sz="1800" spc="-10">
                <a:solidFill>
                  <a:srgbClr val="CC0066"/>
                </a:solidFill>
                <a:latin typeface="Arial"/>
                <a:cs typeface="Arial"/>
              </a:rPr>
              <a:t>drawing </a:t>
            </a:r>
            <a:r>
              <a:rPr dirty="0" sz="1800" spc="5">
                <a:solidFill>
                  <a:srgbClr val="CC0066"/>
                </a:solidFill>
                <a:latin typeface="Arial"/>
                <a:cs typeface="Arial"/>
              </a:rPr>
              <a:t>TV </a:t>
            </a:r>
            <a:r>
              <a:rPr dirty="0" sz="1800" spc="-5">
                <a:solidFill>
                  <a:srgbClr val="CC0066"/>
                </a:solidFill>
                <a:latin typeface="Arial"/>
                <a:cs typeface="Arial"/>
              </a:rPr>
              <a:t>or </a:t>
            </a:r>
            <a:r>
              <a:rPr dirty="0" sz="1800">
                <a:solidFill>
                  <a:srgbClr val="CC0066"/>
                </a:solidFill>
                <a:latin typeface="Arial"/>
                <a:cs typeface="Arial"/>
              </a:rPr>
              <a:t>FV </a:t>
            </a:r>
            <a:r>
              <a:rPr dirty="0" sz="1800" spc="-5">
                <a:solidFill>
                  <a:srgbClr val="CC0066"/>
                </a:solidFill>
                <a:latin typeface="Arial"/>
                <a:cs typeface="Arial"/>
              </a:rPr>
              <a:t>as </a:t>
            </a:r>
            <a:r>
              <a:rPr dirty="0" sz="1800" spc="-20">
                <a:solidFill>
                  <a:srgbClr val="CC0066"/>
                </a:solidFill>
                <a:latin typeface="Arial"/>
                <a:cs typeface="Arial"/>
              </a:rPr>
              <a:t>True</a:t>
            </a:r>
            <a:r>
              <a:rPr dirty="0" sz="1800" spc="15">
                <a:solidFill>
                  <a:srgbClr val="CC0066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CC0066"/>
                </a:solidFill>
                <a:latin typeface="Arial"/>
                <a:cs typeface="Arial"/>
              </a:rPr>
              <a:t>Shape.</a:t>
            </a:r>
            <a:endParaRPr sz="1800">
              <a:latin typeface="Arial"/>
              <a:cs typeface="Arial"/>
            </a:endParaRPr>
          </a:p>
          <a:p>
            <a:pPr marL="303530" indent="-25336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04165" algn="l"/>
              </a:tabLst>
            </a:pPr>
            <a:r>
              <a:rPr dirty="0" sz="1800" spc="-5">
                <a:solidFill>
                  <a:srgbClr val="3333CC"/>
                </a:solidFill>
                <a:latin typeface="Arial"/>
                <a:cs typeface="Arial"/>
              </a:rPr>
              <a:t>While </a:t>
            </a:r>
            <a:r>
              <a:rPr dirty="0" sz="1800" spc="-10">
                <a:solidFill>
                  <a:srgbClr val="3333CC"/>
                </a:solidFill>
                <a:latin typeface="Arial"/>
                <a:cs typeface="Arial"/>
              </a:rPr>
              <a:t>drawing </a:t>
            </a:r>
            <a:r>
              <a:rPr dirty="0" sz="1800" spc="-5">
                <a:solidFill>
                  <a:srgbClr val="3333CC"/>
                </a:solidFill>
                <a:latin typeface="Arial"/>
                <a:cs typeface="Arial"/>
              </a:rPr>
              <a:t>this </a:t>
            </a:r>
            <a:r>
              <a:rPr dirty="0" sz="1800" spc="-20">
                <a:solidFill>
                  <a:srgbClr val="3333CC"/>
                </a:solidFill>
                <a:latin typeface="Arial"/>
                <a:cs typeface="Arial"/>
              </a:rPr>
              <a:t>True </a:t>
            </a:r>
            <a:r>
              <a:rPr dirty="0" sz="1800" spc="-5">
                <a:solidFill>
                  <a:srgbClr val="3333CC"/>
                </a:solidFill>
                <a:latin typeface="Arial"/>
                <a:cs typeface="Arial"/>
              </a:rPr>
              <a:t>Shape</a:t>
            </a:r>
            <a:r>
              <a:rPr dirty="0" sz="1800" spc="35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3333CC"/>
                </a:solidFill>
                <a:latin typeface="Arial"/>
                <a:cs typeface="Arial"/>
              </a:rPr>
              <a:t>–</a:t>
            </a:r>
            <a:endParaRPr sz="1800">
              <a:latin typeface="Arial"/>
              <a:cs typeface="Arial"/>
            </a:endParaRPr>
          </a:p>
          <a:p>
            <a:pPr marL="303530">
              <a:lnSpc>
                <a:spcPct val="100000"/>
              </a:lnSpc>
            </a:pPr>
            <a:r>
              <a:rPr dirty="0" sz="1800" spc="-5">
                <a:solidFill>
                  <a:srgbClr val="3333CC"/>
                </a:solidFill>
                <a:latin typeface="Arial"/>
                <a:cs typeface="Arial"/>
              </a:rPr>
              <a:t>keep one side/edge </a:t>
            </a:r>
            <a:r>
              <a:rPr dirty="0" sz="1800">
                <a:solidFill>
                  <a:srgbClr val="3333CC"/>
                </a:solidFill>
                <a:latin typeface="Arial"/>
                <a:cs typeface="Arial"/>
              </a:rPr>
              <a:t>( </a:t>
            </a:r>
            <a:r>
              <a:rPr dirty="0" sz="1800" spc="-10">
                <a:solidFill>
                  <a:srgbClr val="3333CC"/>
                </a:solidFill>
                <a:latin typeface="Arial"/>
                <a:cs typeface="Arial"/>
              </a:rPr>
              <a:t>which </a:t>
            </a:r>
            <a:r>
              <a:rPr dirty="0" sz="1800" spc="-5">
                <a:solidFill>
                  <a:srgbClr val="3333CC"/>
                </a:solidFill>
                <a:latin typeface="Arial"/>
                <a:cs typeface="Arial"/>
              </a:rPr>
              <a:t>is making inclination) perpendicular </a:t>
            </a:r>
            <a:r>
              <a:rPr dirty="0" sz="1800">
                <a:solidFill>
                  <a:srgbClr val="3333CC"/>
                </a:solidFill>
                <a:latin typeface="Arial"/>
                <a:cs typeface="Arial"/>
              </a:rPr>
              <a:t>to </a:t>
            </a:r>
            <a:r>
              <a:rPr dirty="0" sz="1800" spc="-10">
                <a:solidFill>
                  <a:srgbClr val="3333CC"/>
                </a:solidFill>
                <a:latin typeface="Arial"/>
                <a:cs typeface="Arial"/>
              </a:rPr>
              <a:t>xy</a:t>
            </a:r>
            <a:r>
              <a:rPr dirty="0" sz="1800" spc="165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3333CC"/>
                </a:solidFill>
                <a:latin typeface="Arial"/>
                <a:cs typeface="Arial"/>
              </a:rPr>
              <a:t>line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47750" y="4295013"/>
            <a:ext cx="552196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61260" algn="l"/>
              </a:tabLst>
            </a:pPr>
            <a:r>
              <a:rPr dirty="0" sz="1800">
                <a:solidFill>
                  <a:srgbClr val="3333CC"/>
                </a:solidFill>
                <a:latin typeface="Arial"/>
                <a:cs typeface="Arial"/>
              </a:rPr>
              <a:t>( </a:t>
            </a:r>
            <a:r>
              <a:rPr dirty="0" sz="1800" spc="-5">
                <a:solidFill>
                  <a:srgbClr val="3333CC"/>
                </a:solidFill>
                <a:latin typeface="Arial"/>
                <a:cs typeface="Arial"/>
              </a:rPr>
              <a:t>similar </a:t>
            </a:r>
            <a:r>
              <a:rPr dirty="0" sz="1800">
                <a:solidFill>
                  <a:srgbClr val="3333CC"/>
                </a:solidFill>
                <a:latin typeface="Arial"/>
                <a:cs typeface="Arial"/>
              </a:rPr>
              <a:t>to</a:t>
            </a:r>
            <a:r>
              <a:rPr dirty="0" sz="1800" spc="15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3333CC"/>
                </a:solidFill>
                <a:latin typeface="Arial"/>
                <a:cs typeface="Arial"/>
              </a:rPr>
              <a:t>pair</a:t>
            </a:r>
            <a:r>
              <a:rPr dirty="0" sz="1800" spc="15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3333CC"/>
                </a:solidFill>
                <a:latin typeface="Arial"/>
                <a:cs typeface="Arial"/>
              </a:rPr>
              <a:t>no.	on previous page illustration</a:t>
            </a:r>
            <a:r>
              <a:rPr dirty="0" sz="1800" spc="5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3333CC"/>
                </a:solidFill>
                <a:latin typeface="Arial"/>
                <a:cs typeface="Arial"/>
              </a:rPr>
              <a:t>).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832100" y="4337050"/>
            <a:ext cx="393700" cy="393700"/>
            <a:chOff x="2832100" y="4337050"/>
            <a:chExt cx="393700" cy="393700"/>
          </a:xfrm>
        </p:grpSpPr>
        <p:sp>
          <p:nvSpPr>
            <p:cNvPr id="15" name="object 15"/>
            <p:cNvSpPr/>
            <p:nvPr/>
          </p:nvSpPr>
          <p:spPr>
            <a:xfrm>
              <a:off x="2838450" y="434340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500" y="0"/>
                  </a:moveTo>
                  <a:lnTo>
                    <a:pt x="146837" y="5034"/>
                  </a:lnTo>
                  <a:lnTo>
                    <a:pt x="106746" y="19372"/>
                  </a:lnTo>
                  <a:lnTo>
                    <a:pt x="71374" y="41867"/>
                  </a:lnTo>
                  <a:lnTo>
                    <a:pt x="41867" y="71374"/>
                  </a:lnTo>
                  <a:lnTo>
                    <a:pt x="19372" y="106746"/>
                  </a:lnTo>
                  <a:lnTo>
                    <a:pt x="5034" y="146837"/>
                  </a:lnTo>
                  <a:lnTo>
                    <a:pt x="0" y="190500"/>
                  </a:lnTo>
                  <a:lnTo>
                    <a:pt x="5034" y="234162"/>
                  </a:lnTo>
                  <a:lnTo>
                    <a:pt x="19372" y="274253"/>
                  </a:lnTo>
                  <a:lnTo>
                    <a:pt x="41867" y="309625"/>
                  </a:lnTo>
                  <a:lnTo>
                    <a:pt x="71374" y="339132"/>
                  </a:lnTo>
                  <a:lnTo>
                    <a:pt x="106746" y="361627"/>
                  </a:lnTo>
                  <a:lnTo>
                    <a:pt x="146837" y="375965"/>
                  </a:lnTo>
                  <a:lnTo>
                    <a:pt x="190500" y="381000"/>
                  </a:lnTo>
                  <a:lnTo>
                    <a:pt x="234162" y="375965"/>
                  </a:lnTo>
                  <a:lnTo>
                    <a:pt x="274253" y="361627"/>
                  </a:lnTo>
                  <a:lnTo>
                    <a:pt x="309625" y="339132"/>
                  </a:lnTo>
                  <a:lnTo>
                    <a:pt x="339132" y="309625"/>
                  </a:lnTo>
                  <a:lnTo>
                    <a:pt x="361627" y="274253"/>
                  </a:lnTo>
                  <a:lnTo>
                    <a:pt x="375965" y="234162"/>
                  </a:lnTo>
                  <a:lnTo>
                    <a:pt x="381000" y="190500"/>
                  </a:lnTo>
                  <a:lnTo>
                    <a:pt x="375965" y="146837"/>
                  </a:lnTo>
                  <a:lnTo>
                    <a:pt x="361627" y="106746"/>
                  </a:lnTo>
                  <a:lnTo>
                    <a:pt x="339132" y="71374"/>
                  </a:lnTo>
                  <a:lnTo>
                    <a:pt x="309625" y="41867"/>
                  </a:lnTo>
                  <a:lnTo>
                    <a:pt x="274253" y="19372"/>
                  </a:lnTo>
                  <a:lnTo>
                    <a:pt x="234162" y="5034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2838450" y="434340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190500"/>
                  </a:moveTo>
                  <a:lnTo>
                    <a:pt x="5034" y="146837"/>
                  </a:lnTo>
                  <a:lnTo>
                    <a:pt x="19372" y="106746"/>
                  </a:lnTo>
                  <a:lnTo>
                    <a:pt x="41867" y="71374"/>
                  </a:lnTo>
                  <a:lnTo>
                    <a:pt x="71374" y="41867"/>
                  </a:lnTo>
                  <a:lnTo>
                    <a:pt x="106746" y="19372"/>
                  </a:lnTo>
                  <a:lnTo>
                    <a:pt x="146837" y="5034"/>
                  </a:lnTo>
                  <a:lnTo>
                    <a:pt x="190500" y="0"/>
                  </a:lnTo>
                  <a:lnTo>
                    <a:pt x="234162" y="5034"/>
                  </a:lnTo>
                  <a:lnTo>
                    <a:pt x="274253" y="19372"/>
                  </a:lnTo>
                  <a:lnTo>
                    <a:pt x="309625" y="41867"/>
                  </a:lnTo>
                  <a:lnTo>
                    <a:pt x="339132" y="71374"/>
                  </a:lnTo>
                  <a:lnTo>
                    <a:pt x="361627" y="106746"/>
                  </a:lnTo>
                  <a:lnTo>
                    <a:pt x="375965" y="146837"/>
                  </a:lnTo>
                  <a:lnTo>
                    <a:pt x="381000" y="190500"/>
                  </a:lnTo>
                  <a:lnTo>
                    <a:pt x="375965" y="234162"/>
                  </a:lnTo>
                  <a:lnTo>
                    <a:pt x="361627" y="274253"/>
                  </a:lnTo>
                  <a:lnTo>
                    <a:pt x="339132" y="309625"/>
                  </a:lnTo>
                  <a:lnTo>
                    <a:pt x="309625" y="339132"/>
                  </a:lnTo>
                  <a:lnTo>
                    <a:pt x="274253" y="361627"/>
                  </a:lnTo>
                  <a:lnTo>
                    <a:pt x="234162" y="375965"/>
                  </a:lnTo>
                  <a:lnTo>
                    <a:pt x="190500" y="381000"/>
                  </a:lnTo>
                  <a:lnTo>
                    <a:pt x="146837" y="375965"/>
                  </a:lnTo>
                  <a:lnTo>
                    <a:pt x="106746" y="361627"/>
                  </a:lnTo>
                  <a:lnTo>
                    <a:pt x="71374" y="339132"/>
                  </a:lnTo>
                  <a:lnTo>
                    <a:pt x="41867" y="309625"/>
                  </a:lnTo>
                  <a:lnTo>
                    <a:pt x="19372" y="274253"/>
                  </a:lnTo>
                  <a:lnTo>
                    <a:pt x="5034" y="234162"/>
                  </a:lnTo>
                  <a:lnTo>
                    <a:pt x="0" y="1905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2975229" y="4420361"/>
            <a:ext cx="15430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Arial"/>
                <a:cs typeface="Arial"/>
              </a:rPr>
              <a:t>A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598926" y="5049773"/>
            <a:ext cx="393700" cy="394335"/>
            <a:chOff x="3598926" y="5049773"/>
            <a:chExt cx="393700" cy="394335"/>
          </a:xfrm>
        </p:grpSpPr>
        <p:sp>
          <p:nvSpPr>
            <p:cNvPr id="19" name="object 19"/>
            <p:cNvSpPr/>
            <p:nvPr/>
          </p:nvSpPr>
          <p:spPr>
            <a:xfrm>
              <a:off x="3605276" y="5056123"/>
              <a:ext cx="381000" cy="381635"/>
            </a:xfrm>
            <a:custGeom>
              <a:avLst/>
              <a:gdLst/>
              <a:ahLst/>
              <a:cxnLst/>
              <a:rect l="l" t="t" r="r" b="b"/>
              <a:pathLst>
                <a:path w="381000" h="381635">
                  <a:moveTo>
                    <a:pt x="190500" y="0"/>
                  </a:moveTo>
                  <a:lnTo>
                    <a:pt x="146797" y="5034"/>
                  </a:lnTo>
                  <a:lnTo>
                    <a:pt x="106691" y="19375"/>
                  </a:lnTo>
                  <a:lnTo>
                    <a:pt x="71321" y="41877"/>
                  </a:lnTo>
                  <a:lnTo>
                    <a:pt x="41827" y="71398"/>
                  </a:lnTo>
                  <a:lnTo>
                    <a:pt x="19349" y="106792"/>
                  </a:lnTo>
                  <a:lnTo>
                    <a:pt x="5027" y="146917"/>
                  </a:lnTo>
                  <a:lnTo>
                    <a:pt x="0" y="190626"/>
                  </a:lnTo>
                  <a:lnTo>
                    <a:pt x="5027" y="234289"/>
                  </a:lnTo>
                  <a:lnTo>
                    <a:pt x="19349" y="274380"/>
                  </a:lnTo>
                  <a:lnTo>
                    <a:pt x="41827" y="309752"/>
                  </a:lnTo>
                  <a:lnTo>
                    <a:pt x="71321" y="339259"/>
                  </a:lnTo>
                  <a:lnTo>
                    <a:pt x="106691" y="361754"/>
                  </a:lnTo>
                  <a:lnTo>
                    <a:pt x="146797" y="376092"/>
                  </a:lnTo>
                  <a:lnTo>
                    <a:pt x="190500" y="381126"/>
                  </a:lnTo>
                  <a:lnTo>
                    <a:pt x="234162" y="376092"/>
                  </a:lnTo>
                  <a:lnTo>
                    <a:pt x="274253" y="361754"/>
                  </a:lnTo>
                  <a:lnTo>
                    <a:pt x="309625" y="339259"/>
                  </a:lnTo>
                  <a:lnTo>
                    <a:pt x="339132" y="309752"/>
                  </a:lnTo>
                  <a:lnTo>
                    <a:pt x="361627" y="274380"/>
                  </a:lnTo>
                  <a:lnTo>
                    <a:pt x="375965" y="234289"/>
                  </a:lnTo>
                  <a:lnTo>
                    <a:pt x="381000" y="190626"/>
                  </a:lnTo>
                  <a:lnTo>
                    <a:pt x="375965" y="146917"/>
                  </a:lnTo>
                  <a:lnTo>
                    <a:pt x="361627" y="106792"/>
                  </a:lnTo>
                  <a:lnTo>
                    <a:pt x="339132" y="71398"/>
                  </a:lnTo>
                  <a:lnTo>
                    <a:pt x="309625" y="41877"/>
                  </a:lnTo>
                  <a:lnTo>
                    <a:pt x="274253" y="19375"/>
                  </a:lnTo>
                  <a:lnTo>
                    <a:pt x="234162" y="5034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3605276" y="5056123"/>
              <a:ext cx="381000" cy="381635"/>
            </a:xfrm>
            <a:custGeom>
              <a:avLst/>
              <a:gdLst/>
              <a:ahLst/>
              <a:cxnLst/>
              <a:rect l="l" t="t" r="r" b="b"/>
              <a:pathLst>
                <a:path w="381000" h="381635">
                  <a:moveTo>
                    <a:pt x="0" y="190626"/>
                  </a:moveTo>
                  <a:lnTo>
                    <a:pt x="5027" y="146917"/>
                  </a:lnTo>
                  <a:lnTo>
                    <a:pt x="19349" y="106792"/>
                  </a:lnTo>
                  <a:lnTo>
                    <a:pt x="41827" y="71398"/>
                  </a:lnTo>
                  <a:lnTo>
                    <a:pt x="71321" y="41877"/>
                  </a:lnTo>
                  <a:lnTo>
                    <a:pt x="106691" y="19375"/>
                  </a:lnTo>
                  <a:lnTo>
                    <a:pt x="146797" y="5034"/>
                  </a:lnTo>
                  <a:lnTo>
                    <a:pt x="190500" y="0"/>
                  </a:lnTo>
                  <a:lnTo>
                    <a:pt x="234162" y="5034"/>
                  </a:lnTo>
                  <a:lnTo>
                    <a:pt x="274253" y="19375"/>
                  </a:lnTo>
                  <a:lnTo>
                    <a:pt x="309625" y="41877"/>
                  </a:lnTo>
                  <a:lnTo>
                    <a:pt x="339132" y="71398"/>
                  </a:lnTo>
                  <a:lnTo>
                    <a:pt x="361627" y="106792"/>
                  </a:lnTo>
                  <a:lnTo>
                    <a:pt x="375965" y="146917"/>
                  </a:lnTo>
                  <a:lnTo>
                    <a:pt x="381000" y="190626"/>
                  </a:lnTo>
                  <a:lnTo>
                    <a:pt x="375965" y="234289"/>
                  </a:lnTo>
                  <a:lnTo>
                    <a:pt x="361627" y="274380"/>
                  </a:lnTo>
                  <a:lnTo>
                    <a:pt x="339132" y="309752"/>
                  </a:lnTo>
                  <a:lnTo>
                    <a:pt x="309625" y="339259"/>
                  </a:lnTo>
                  <a:lnTo>
                    <a:pt x="274253" y="361754"/>
                  </a:lnTo>
                  <a:lnTo>
                    <a:pt x="234162" y="376092"/>
                  </a:lnTo>
                  <a:lnTo>
                    <a:pt x="190500" y="381126"/>
                  </a:lnTo>
                  <a:lnTo>
                    <a:pt x="146797" y="376092"/>
                  </a:lnTo>
                  <a:lnTo>
                    <a:pt x="106691" y="361754"/>
                  </a:lnTo>
                  <a:lnTo>
                    <a:pt x="71321" y="339259"/>
                  </a:lnTo>
                  <a:lnTo>
                    <a:pt x="41827" y="309752"/>
                  </a:lnTo>
                  <a:lnTo>
                    <a:pt x="19349" y="274380"/>
                  </a:lnTo>
                  <a:lnTo>
                    <a:pt x="5027" y="234289"/>
                  </a:lnTo>
                  <a:lnTo>
                    <a:pt x="0" y="190626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/>
          <p:nvPr/>
        </p:nvSpPr>
        <p:spPr>
          <a:xfrm>
            <a:off x="3739134" y="5133213"/>
            <a:ext cx="15430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Arial"/>
                <a:cs typeface="Arial"/>
              </a:rPr>
              <a:t>B</a:t>
            </a:r>
            <a:endParaRPr sz="1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5315" y="4829936"/>
            <a:ext cx="900938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solidFill>
                  <a:srgbClr val="FF3399"/>
                </a:solidFill>
                <a:latin typeface="Arial"/>
                <a:cs typeface="Arial"/>
              </a:rPr>
              <a:t>Now Complete </a:t>
            </a:r>
            <a:r>
              <a:rPr dirty="0" sz="1600" spc="-5" b="1">
                <a:solidFill>
                  <a:srgbClr val="FF3399"/>
                </a:solidFill>
                <a:latin typeface="Arial"/>
                <a:cs typeface="Arial"/>
              </a:rPr>
              <a:t>STEP 2. </a:t>
            </a:r>
            <a:r>
              <a:rPr dirty="0" sz="1600" spc="-10" b="1">
                <a:solidFill>
                  <a:srgbClr val="FF3399"/>
                </a:solidFill>
                <a:latin typeface="Arial"/>
                <a:cs typeface="Arial"/>
              </a:rPr>
              <a:t>By making surface </a:t>
            </a:r>
            <a:r>
              <a:rPr dirty="0" sz="1600" spc="-5" b="1">
                <a:solidFill>
                  <a:srgbClr val="FF3399"/>
                </a:solidFill>
                <a:latin typeface="Arial"/>
                <a:cs typeface="Arial"/>
              </a:rPr>
              <a:t>inclined to </a:t>
            </a:r>
            <a:r>
              <a:rPr dirty="0" sz="1600" spc="-10" b="1">
                <a:solidFill>
                  <a:srgbClr val="FF3399"/>
                </a:solidFill>
                <a:latin typeface="Arial"/>
                <a:cs typeface="Arial"/>
              </a:rPr>
              <a:t>the resp </a:t>
            </a:r>
            <a:r>
              <a:rPr dirty="0" sz="1600" spc="-5" b="1">
                <a:solidFill>
                  <a:srgbClr val="FF3399"/>
                </a:solidFill>
                <a:latin typeface="Arial"/>
                <a:cs typeface="Arial"/>
              </a:rPr>
              <a:t>plane &amp; project </a:t>
            </a:r>
            <a:r>
              <a:rPr dirty="0" sz="1600" spc="-245" b="1">
                <a:solidFill>
                  <a:srgbClr val="FF3399"/>
                </a:solidFill>
                <a:latin typeface="Arial"/>
                <a:cs typeface="Arial"/>
              </a:rPr>
              <a:t>it‟s </a:t>
            </a:r>
            <a:r>
              <a:rPr dirty="0" sz="1600" spc="-5" b="1">
                <a:solidFill>
                  <a:srgbClr val="FF3399"/>
                </a:solidFill>
                <a:latin typeface="Arial"/>
                <a:cs typeface="Arial"/>
              </a:rPr>
              <a:t>other</a:t>
            </a:r>
            <a:r>
              <a:rPr dirty="0" sz="1600" spc="215" b="1">
                <a:solidFill>
                  <a:srgbClr val="FF3399"/>
                </a:solidFill>
                <a:latin typeface="Arial"/>
                <a:cs typeface="Arial"/>
              </a:rPr>
              <a:t> </a:t>
            </a:r>
            <a:r>
              <a:rPr dirty="0" sz="1600" spc="-15" b="1">
                <a:solidFill>
                  <a:srgbClr val="FF3399"/>
                </a:solidFill>
                <a:latin typeface="Arial"/>
                <a:cs typeface="Arial"/>
              </a:rPr>
              <a:t>view.</a:t>
            </a:r>
            <a:endParaRPr sz="16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176017" y="5073777"/>
            <a:ext cx="487997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95"/>
              </a:spcBef>
              <a:tabLst>
                <a:tab pos="1951355" algn="l"/>
              </a:tabLst>
            </a:pPr>
            <a:r>
              <a:rPr dirty="0" sz="1600" spc="-5" b="1" i="1">
                <a:solidFill>
                  <a:srgbClr val="FF3399"/>
                </a:solidFill>
                <a:latin typeface="Arial"/>
                <a:cs typeface="Arial"/>
              </a:rPr>
              <a:t>(Ref.</a:t>
            </a:r>
            <a:r>
              <a:rPr dirty="0" sz="1600" spc="15" b="1" i="1">
                <a:solidFill>
                  <a:srgbClr val="FF3399"/>
                </a:solidFill>
                <a:latin typeface="Arial"/>
                <a:cs typeface="Arial"/>
              </a:rPr>
              <a:t> </a:t>
            </a:r>
            <a:r>
              <a:rPr dirty="0" sz="1600" b="1" i="1">
                <a:solidFill>
                  <a:srgbClr val="FF3399"/>
                </a:solidFill>
                <a:latin typeface="Arial"/>
                <a:cs typeface="Arial"/>
              </a:rPr>
              <a:t>2</a:t>
            </a:r>
            <a:r>
              <a:rPr dirty="0" baseline="26455" sz="1575" b="1" i="1">
                <a:solidFill>
                  <a:srgbClr val="FF3399"/>
                </a:solidFill>
                <a:latin typeface="Arial"/>
                <a:cs typeface="Arial"/>
              </a:rPr>
              <a:t>nd</a:t>
            </a:r>
            <a:r>
              <a:rPr dirty="0" baseline="26455" sz="1575" spc="247" b="1" i="1">
                <a:solidFill>
                  <a:srgbClr val="FF3399"/>
                </a:solidFill>
                <a:latin typeface="Arial"/>
                <a:cs typeface="Arial"/>
              </a:rPr>
              <a:t> </a:t>
            </a:r>
            <a:r>
              <a:rPr dirty="0" sz="1600" spc="-5" b="1" i="1">
                <a:solidFill>
                  <a:srgbClr val="FF3399"/>
                </a:solidFill>
                <a:latin typeface="Arial"/>
                <a:cs typeface="Arial"/>
              </a:rPr>
              <a:t>pair	on previous page illustration</a:t>
            </a:r>
            <a:r>
              <a:rPr dirty="0" sz="1600" spc="10" b="1" i="1">
                <a:solidFill>
                  <a:srgbClr val="FF3399"/>
                </a:solidFill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)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3575050" y="5746750"/>
            <a:ext cx="393700" cy="393700"/>
            <a:chOff x="3575050" y="5746750"/>
            <a:chExt cx="393700" cy="393700"/>
          </a:xfrm>
        </p:grpSpPr>
        <p:sp>
          <p:nvSpPr>
            <p:cNvPr id="25" name="object 25"/>
            <p:cNvSpPr/>
            <p:nvPr/>
          </p:nvSpPr>
          <p:spPr>
            <a:xfrm>
              <a:off x="3581400" y="575310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500" y="0"/>
                  </a:moveTo>
                  <a:lnTo>
                    <a:pt x="146837" y="5031"/>
                  </a:lnTo>
                  <a:lnTo>
                    <a:pt x="106746" y="19363"/>
                  </a:lnTo>
                  <a:lnTo>
                    <a:pt x="71374" y="41851"/>
                  </a:lnTo>
                  <a:lnTo>
                    <a:pt x="41867" y="71353"/>
                  </a:lnTo>
                  <a:lnTo>
                    <a:pt x="19372" y="106724"/>
                  </a:lnTo>
                  <a:lnTo>
                    <a:pt x="5034" y="146821"/>
                  </a:lnTo>
                  <a:lnTo>
                    <a:pt x="0" y="190500"/>
                  </a:lnTo>
                  <a:lnTo>
                    <a:pt x="5034" y="234178"/>
                  </a:lnTo>
                  <a:lnTo>
                    <a:pt x="19372" y="274275"/>
                  </a:lnTo>
                  <a:lnTo>
                    <a:pt x="41867" y="309646"/>
                  </a:lnTo>
                  <a:lnTo>
                    <a:pt x="71374" y="339148"/>
                  </a:lnTo>
                  <a:lnTo>
                    <a:pt x="106746" y="361636"/>
                  </a:lnTo>
                  <a:lnTo>
                    <a:pt x="146837" y="375968"/>
                  </a:lnTo>
                  <a:lnTo>
                    <a:pt x="190500" y="381000"/>
                  </a:lnTo>
                  <a:lnTo>
                    <a:pt x="234162" y="375968"/>
                  </a:lnTo>
                  <a:lnTo>
                    <a:pt x="274253" y="361636"/>
                  </a:lnTo>
                  <a:lnTo>
                    <a:pt x="309625" y="339148"/>
                  </a:lnTo>
                  <a:lnTo>
                    <a:pt x="339132" y="309646"/>
                  </a:lnTo>
                  <a:lnTo>
                    <a:pt x="361627" y="274275"/>
                  </a:lnTo>
                  <a:lnTo>
                    <a:pt x="375965" y="234178"/>
                  </a:lnTo>
                  <a:lnTo>
                    <a:pt x="381000" y="190500"/>
                  </a:lnTo>
                  <a:lnTo>
                    <a:pt x="375965" y="146821"/>
                  </a:lnTo>
                  <a:lnTo>
                    <a:pt x="361627" y="106724"/>
                  </a:lnTo>
                  <a:lnTo>
                    <a:pt x="339132" y="71353"/>
                  </a:lnTo>
                  <a:lnTo>
                    <a:pt x="309625" y="41851"/>
                  </a:lnTo>
                  <a:lnTo>
                    <a:pt x="274253" y="19363"/>
                  </a:lnTo>
                  <a:lnTo>
                    <a:pt x="234162" y="5031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3581400" y="575310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190500"/>
                  </a:moveTo>
                  <a:lnTo>
                    <a:pt x="5034" y="146821"/>
                  </a:lnTo>
                  <a:lnTo>
                    <a:pt x="19372" y="106724"/>
                  </a:lnTo>
                  <a:lnTo>
                    <a:pt x="41867" y="71353"/>
                  </a:lnTo>
                  <a:lnTo>
                    <a:pt x="71374" y="41851"/>
                  </a:lnTo>
                  <a:lnTo>
                    <a:pt x="106746" y="19363"/>
                  </a:lnTo>
                  <a:lnTo>
                    <a:pt x="146837" y="5031"/>
                  </a:lnTo>
                  <a:lnTo>
                    <a:pt x="190500" y="0"/>
                  </a:lnTo>
                  <a:lnTo>
                    <a:pt x="234162" y="5031"/>
                  </a:lnTo>
                  <a:lnTo>
                    <a:pt x="274253" y="19363"/>
                  </a:lnTo>
                  <a:lnTo>
                    <a:pt x="309625" y="41851"/>
                  </a:lnTo>
                  <a:lnTo>
                    <a:pt x="339132" y="71353"/>
                  </a:lnTo>
                  <a:lnTo>
                    <a:pt x="361627" y="106724"/>
                  </a:lnTo>
                  <a:lnTo>
                    <a:pt x="375965" y="146821"/>
                  </a:lnTo>
                  <a:lnTo>
                    <a:pt x="381000" y="190500"/>
                  </a:lnTo>
                  <a:lnTo>
                    <a:pt x="375965" y="234178"/>
                  </a:lnTo>
                  <a:lnTo>
                    <a:pt x="361627" y="274275"/>
                  </a:lnTo>
                  <a:lnTo>
                    <a:pt x="339132" y="309646"/>
                  </a:lnTo>
                  <a:lnTo>
                    <a:pt x="309625" y="339148"/>
                  </a:lnTo>
                  <a:lnTo>
                    <a:pt x="274253" y="361636"/>
                  </a:lnTo>
                  <a:lnTo>
                    <a:pt x="234162" y="375968"/>
                  </a:lnTo>
                  <a:lnTo>
                    <a:pt x="190500" y="381000"/>
                  </a:lnTo>
                  <a:lnTo>
                    <a:pt x="146837" y="375968"/>
                  </a:lnTo>
                  <a:lnTo>
                    <a:pt x="106746" y="361636"/>
                  </a:lnTo>
                  <a:lnTo>
                    <a:pt x="71374" y="339148"/>
                  </a:lnTo>
                  <a:lnTo>
                    <a:pt x="41867" y="309646"/>
                  </a:lnTo>
                  <a:lnTo>
                    <a:pt x="19372" y="274275"/>
                  </a:lnTo>
                  <a:lnTo>
                    <a:pt x="5034" y="234178"/>
                  </a:lnTo>
                  <a:lnTo>
                    <a:pt x="0" y="1905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/>
          <p:cNvSpPr txBox="1"/>
          <p:nvPr/>
        </p:nvSpPr>
        <p:spPr>
          <a:xfrm>
            <a:off x="3715258" y="5830316"/>
            <a:ext cx="15430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Arial"/>
                <a:cs typeface="Arial"/>
              </a:rPr>
              <a:t>C</a:t>
            </a:r>
            <a:endParaRPr sz="14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12242" y="5516067"/>
            <a:ext cx="875093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solidFill>
                  <a:srgbClr val="3333CC"/>
                </a:solidFill>
                <a:latin typeface="Arial"/>
                <a:cs typeface="Arial"/>
              </a:rPr>
              <a:t>Now Complete </a:t>
            </a:r>
            <a:r>
              <a:rPr dirty="0" sz="1600" spc="-5" b="1">
                <a:solidFill>
                  <a:srgbClr val="3333CC"/>
                </a:solidFill>
                <a:latin typeface="Arial"/>
                <a:cs typeface="Arial"/>
              </a:rPr>
              <a:t>STEP 3. </a:t>
            </a:r>
            <a:r>
              <a:rPr dirty="0" sz="1600" spc="-10" b="1">
                <a:solidFill>
                  <a:srgbClr val="3333CC"/>
                </a:solidFill>
                <a:latin typeface="Arial"/>
                <a:cs typeface="Arial"/>
              </a:rPr>
              <a:t>By making side </a:t>
            </a:r>
            <a:r>
              <a:rPr dirty="0" sz="1600" spc="-5" b="1">
                <a:solidFill>
                  <a:srgbClr val="3333CC"/>
                </a:solidFill>
                <a:latin typeface="Arial"/>
                <a:cs typeface="Arial"/>
              </a:rPr>
              <a:t>inclined to </a:t>
            </a:r>
            <a:r>
              <a:rPr dirty="0" sz="1600" spc="-10" b="1">
                <a:solidFill>
                  <a:srgbClr val="3333CC"/>
                </a:solidFill>
                <a:latin typeface="Arial"/>
                <a:cs typeface="Arial"/>
              </a:rPr>
              <a:t>the resp </a:t>
            </a:r>
            <a:r>
              <a:rPr dirty="0" sz="1600" spc="-5" b="1">
                <a:solidFill>
                  <a:srgbClr val="3333CC"/>
                </a:solidFill>
                <a:latin typeface="Arial"/>
                <a:cs typeface="Arial"/>
              </a:rPr>
              <a:t>plane &amp; project </a:t>
            </a:r>
            <a:r>
              <a:rPr dirty="0" sz="1600" spc="-245" b="1">
                <a:solidFill>
                  <a:srgbClr val="3333CC"/>
                </a:solidFill>
                <a:latin typeface="Arial"/>
                <a:cs typeface="Arial"/>
              </a:rPr>
              <a:t>it‟s </a:t>
            </a:r>
            <a:r>
              <a:rPr dirty="0" sz="1600" spc="-5" b="1">
                <a:solidFill>
                  <a:srgbClr val="3333CC"/>
                </a:solidFill>
                <a:latin typeface="Arial"/>
                <a:cs typeface="Arial"/>
              </a:rPr>
              <a:t>other</a:t>
            </a:r>
            <a:r>
              <a:rPr dirty="0" sz="1600" spc="23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600" spc="-30" b="1">
                <a:solidFill>
                  <a:srgbClr val="3333CC"/>
                </a:solidFill>
                <a:latin typeface="Arial"/>
                <a:cs typeface="Arial"/>
              </a:rPr>
              <a:t>view.</a:t>
            </a:r>
            <a:endParaRPr sz="16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143505" y="5759907"/>
            <a:ext cx="487997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95"/>
              </a:spcBef>
              <a:tabLst>
                <a:tab pos="1951355" algn="l"/>
              </a:tabLst>
            </a:pPr>
            <a:r>
              <a:rPr dirty="0" sz="1600" spc="-5" b="1" i="1">
                <a:solidFill>
                  <a:srgbClr val="3333CC"/>
                </a:solidFill>
                <a:latin typeface="Arial"/>
                <a:cs typeface="Arial"/>
              </a:rPr>
              <a:t>(Ref.</a:t>
            </a:r>
            <a:r>
              <a:rPr dirty="0" sz="1600" spc="15" b="1" i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600" b="1" i="1">
                <a:solidFill>
                  <a:srgbClr val="3333CC"/>
                </a:solidFill>
                <a:latin typeface="Arial"/>
                <a:cs typeface="Arial"/>
              </a:rPr>
              <a:t>3</a:t>
            </a:r>
            <a:r>
              <a:rPr dirty="0" baseline="26455" sz="1575" b="1" i="1">
                <a:solidFill>
                  <a:srgbClr val="3333CC"/>
                </a:solidFill>
                <a:latin typeface="Arial"/>
                <a:cs typeface="Arial"/>
              </a:rPr>
              <a:t>nd</a:t>
            </a:r>
            <a:r>
              <a:rPr dirty="0" baseline="26455" sz="1575" spc="247" b="1" i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600" spc="-5" b="1" i="1">
                <a:solidFill>
                  <a:srgbClr val="3333CC"/>
                </a:solidFill>
                <a:latin typeface="Arial"/>
                <a:cs typeface="Arial"/>
              </a:rPr>
              <a:t>pair	on previous page illustration</a:t>
            </a:r>
            <a:r>
              <a:rPr dirty="0" sz="1600" spc="10" b="1" i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)</a:t>
            </a:r>
            <a:endParaRPr sz="14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32561" y="6287162"/>
            <a:ext cx="8044815" cy="3473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000" spc="-30">
                <a:solidFill>
                  <a:srgbClr val="FF3399"/>
                </a:solidFill>
                <a:latin typeface="Arial Black"/>
                <a:cs typeface="Arial Black"/>
              </a:rPr>
              <a:t>APPLY </a:t>
            </a:r>
            <a:r>
              <a:rPr dirty="0" sz="2000">
                <a:solidFill>
                  <a:srgbClr val="FF3399"/>
                </a:solidFill>
                <a:latin typeface="Arial Black"/>
                <a:cs typeface="Arial Black"/>
              </a:rPr>
              <a:t>SAME STEPS </a:t>
            </a:r>
            <a:r>
              <a:rPr dirty="0" sz="2000" spc="-35">
                <a:solidFill>
                  <a:srgbClr val="FF3399"/>
                </a:solidFill>
                <a:latin typeface="Arial Black"/>
                <a:cs typeface="Arial Black"/>
              </a:rPr>
              <a:t>TO </a:t>
            </a:r>
            <a:r>
              <a:rPr dirty="0" sz="2000" spc="-20">
                <a:solidFill>
                  <a:srgbClr val="FF3399"/>
                </a:solidFill>
                <a:latin typeface="Arial Black"/>
                <a:cs typeface="Arial Black"/>
              </a:rPr>
              <a:t>SOLVE </a:t>
            </a:r>
            <a:r>
              <a:rPr dirty="0" sz="2000">
                <a:solidFill>
                  <a:srgbClr val="FF3399"/>
                </a:solidFill>
                <a:latin typeface="Arial Black"/>
                <a:cs typeface="Arial Black"/>
              </a:rPr>
              <a:t>NEXT </a:t>
            </a:r>
            <a:r>
              <a:rPr dirty="0" sz="2100" spc="-65" i="1">
                <a:solidFill>
                  <a:srgbClr val="3333CC"/>
                </a:solidFill>
                <a:latin typeface="Arial Black"/>
                <a:cs typeface="Arial Black"/>
              </a:rPr>
              <a:t>ELEVEN</a:t>
            </a:r>
            <a:r>
              <a:rPr dirty="0" sz="2100" spc="-125" i="1">
                <a:solidFill>
                  <a:srgbClr val="3333CC"/>
                </a:solidFill>
                <a:latin typeface="Arial Black"/>
                <a:cs typeface="Arial Black"/>
              </a:rPr>
              <a:t> </a:t>
            </a:r>
            <a:r>
              <a:rPr dirty="0" sz="2000" spc="-5">
                <a:solidFill>
                  <a:srgbClr val="FF3399"/>
                </a:solidFill>
                <a:latin typeface="Arial Black"/>
                <a:cs typeface="Arial Black"/>
              </a:rPr>
              <a:t>PROBLEMS</a:t>
            </a:r>
            <a:endParaRPr sz="2000">
              <a:latin typeface="Arial Black"/>
              <a:cs typeface="Arial Black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8010525" y="39687"/>
            <a:ext cx="1109980" cy="195580"/>
            <a:chOff x="8010525" y="39687"/>
            <a:chExt cx="1109980" cy="195580"/>
          </a:xfrm>
        </p:grpSpPr>
        <p:sp>
          <p:nvSpPr>
            <p:cNvPr id="32" name="object 32"/>
            <p:cNvSpPr/>
            <p:nvPr/>
          </p:nvSpPr>
          <p:spPr>
            <a:xfrm>
              <a:off x="8016875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8056753" y="77469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80168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91313" y="22796"/>
                  </a:moveTo>
                  <a:lnTo>
                    <a:pt x="116967" y="48450"/>
                  </a:lnTo>
                  <a:lnTo>
                    <a:pt x="116967" y="31432"/>
                  </a:lnTo>
                  <a:lnTo>
                    <a:pt x="134111" y="31432"/>
                  </a:lnTo>
                  <a:lnTo>
                    <a:pt x="134111" y="65595"/>
                  </a:lnTo>
                  <a:lnTo>
                    <a:pt x="159766" y="91249"/>
                  </a:lnTo>
                  <a:lnTo>
                    <a:pt x="142621" y="91249"/>
                  </a:lnTo>
                  <a:lnTo>
                    <a:pt x="142621" y="159702"/>
                  </a:lnTo>
                  <a:lnTo>
                    <a:pt x="39877" y="159702"/>
                  </a:lnTo>
                  <a:lnTo>
                    <a:pt x="39877" y="91249"/>
                  </a:lnTo>
                  <a:lnTo>
                    <a:pt x="22859" y="91249"/>
                  </a:lnTo>
                  <a:lnTo>
                    <a:pt x="91313" y="22796"/>
                  </a:lnTo>
                  <a:close/>
                </a:path>
                <a:path w="182879" h="182879">
                  <a:moveTo>
                    <a:pt x="116967" y="48450"/>
                  </a:moveTo>
                  <a:lnTo>
                    <a:pt x="134111" y="65595"/>
                  </a:lnTo>
                </a:path>
                <a:path w="182879" h="182879">
                  <a:moveTo>
                    <a:pt x="142621" y="91249"/>
                  </a:moveTo>
                  <a:lnTo>
                    <a:pt x="39877" y="91249"/>
                  </a:lnTo>
                </a:path>
                <a:path w="182879" h="182879">
                  <a:moveTo>
                    <a:pt x="82676" y="159702"/>
                  </a:moveTo>
                  <a:lnTo>
                    <a:pt x="82676" y="125539"/>
                  </a:lnTo>
                  <a:lnTo>
                    <a:pt x="99822" y="125539"/>
                  </a:lnTo>
                  <a:lnTo>
                    <a:pt x="99822" y="159702"/>
                  </a:lnTo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8382000" y="461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8382000" y="46037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23622" y="91249"/>
                  </a:moveTo>
                  <a:lnTo>
                    <a:pt x="160527" y="22796"/>
                  </a:lnTo>
                  <a:lnTo>
                    <a:pt x="160527" y="159702"/>
                  </a:lnTo>
                  <a:lnTo>
                    <a:pt x="23622" y="91249"/>
                  </a:lnTo>
                  <a:close/>
                </a:path>
                <a:path w="184150" h="182879">
                  <a:moveTo>
                    <a:pt x="0" y="182562"/>
                  </a:moveTo>
                  <a:lnTo>
                    <a:pt x="184150" y="182562"/>
                  </a:lnTo>
                  <a:lnTo>
                    <a:pt x="184150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8566150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8566150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59766" y="91249"/>
                  </a:moveTo>
                  <a:lnTo>
                    <a:pt x="22859" y="159702"/>
                  </a:lnTo>
                  <a:lnTo>
                    <a:pt x="22859" y="22796"/>
                  </a:lnTo>
                  <a:lnTo>
                    <a:pt x="159766" y="91249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8199501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8199501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57023" y="91249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57023" y="91249"/>
                  </a:lnTo>
                  <a:close/>
                </a:path>
                <a:path w="182879" h="182879">
                  <a:moveTo>
                    <a:pt x="39877" y="22796"/>
                  </a:moveTo>
                  <a:lnTo>
                    <a:pt x="39877" y="159702"/>
                  </a:lnTo>
                  <a:lnTo>
                    <a:pt x="22732" y="159702"/>
                  </a:lnTo>
                  <a:lnTo>
                    <a:pt x="22732" y="22796"/>
                  </a:lnTo>
                  <a:lnTo>
                    <a:pt x="39877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8748776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8748776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25475" y="91249"/>
                  </a:moveTo>
                  <a:lnTo>
                    <a:pt x="22732" y="159702"/>
                  </a:lnTo>
                  <a:lnTo>
                    <a:pt x="22732" y="22796"/>
                  </a:lnTo>
                  <a:lnTo>
                    <a:pt x="125475" y="91249"/>
                  </a:lnTo>
                  <a:close/>
                </a:path>
                <a:path w="182879" h="182879">
                  <a:moveTo>
                    <a:pt x="142621" y="22796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142621" y="159702"/>
                  </a:lnTo>
                  <a:lnTo>
                    <a:pt x="142621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562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56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3400" y="4236973"/>
            <a:ext cx="7772400" cy="0"/>
          </a:xfrm>
          <a:custGeom>
            <a:avLst/>
            <a:gdLst/>
            <a:ahLst/>
            <a:cxnLst/>
            <a:rect l="l" t="t" r="r" b="b"/>
            <a:pathLst>
              <a:path w="7772400" h="0">
                <a:moveTo>
                  <a:pt x="0" y="0"/>
                </a:moveTo>
                <a:lnTo>
                  <a:pt x="77724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07949" y="4031742"/>
            <a:ext cx="24574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Times New Roman"/>
                <a:cs typeface="Times New Roman"/>
              </a:rPr>
              <a:t>X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157718" y="3955542"/>
            <a:ext cx="24574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Times New Roman"/>
                <a:cs typeface="Times New Roman"/>
              </a:rPr>
              <a:t>Y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204912" y="4679950"/>
            <a:ext cx="2162175" cy="942975"/>
            <a:chOff x="1204912" y="4679950"/>
            <a:chExt cx="2162175" cy="942975"/>
          </a:xfrm>
        </p:grpSpPr>
        <p:sp>
          <p:nvSpPr>
            <p:cNvPr id="6" name="object 6"/>
            <p:cNvSpPr/>
            <p:nvPr/>
          </p:nvSpPr>
          <p:spPr>
            <a:xfrm>
              <a:off x="1219200" y="4694237"/>
              <a:ext cx="2133600" cy="914400"/>
            </a:xfrm>
            <a:custGeom>
              <a:avLst/>
              <a:gdLst/>
              <a:ahLst/>
              <a:cxnLst/>
              <a:rect l="l" t="t" r="r" b="b"/>
              <a:pathLst>
                <a:path w="2133600" h="914400">
                  <a:moveTo>
                    <a:pt x="2133600" y="0"/>
                  </a:moveTo>
                  <a:lnTo>
                    <a:pt x="0" y="0"/>
                  </a:lnTo>
                  <a:lnTo>
                    <a:pt x="0" y="914400"/>
                  </a:lnTo>
                  <a:lnTo>
                    <a:pt x="2133600" y="914400"/>
                  </a:lnTo>
                  <a:lnTo>
                    <a:pt x="2133600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219200" y="4694237"/>
              <a:ext cx="2133600" cy="914400"/>
            </a:xfrm>
            <a:custGeom>
              <a:avLst/>
              <a:gdLst/>
              <a:ahLst/>
              <a:cxnLst/>
              <a:rect l="l" t="t" r="r" b="b"/>
              <a:pathLst>
                <a:path w="2133600" h="914400">
                  <a:moveTo>
                    <a:pt x="0" y="914400"/>
                  </a:moveTo>
                  <a:lnTo>
                    <a:pt x="2133600" y="914400"/>
                  </a:lnTo>
                  <a:lnTo>
                    <a:pt x="2133600" y="0"/>
                  </a:lnTo>
                  <a:lnTo>
                    <a:pt x="0" y="0"/>
                  </a:lnTo>
                  <a:lnTo>
                    <a:pt x="0" y="91440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917549" y="4488942"/>
            <a:ext cx="1612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Times New Roman"/>
                <a:cs typeface="Times New Roman"/>
              </a:rPr>
              <a:t>a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15390" y="5479796"/>
            <a:ext cx="1778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Times New Roman"/>
                <a:cs typeface="Times New Roman"/>
              </a:rPr>
              <a:t>b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63290" y="5403596"/>
            <a:ext cx="1612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Times New Roman"/>
                <a:cs typeface="Times New Roman"/>
              </a:rPr>
              <a:t>c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32809" y="4565142"/>
            <a:ext cx="1778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Times New Roman"/>
                <a:cs typeface="Times New Roman"/>
              </a:rPr>
              <a:t>d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204912" y="3621151"/>
            <a:ext cx="2162175" cy="1079500"/>
            <a:chOff x="1204912" y="3621151"/>
            <a:chExt cx="2162175" cy="1079500"/>
          </a:xfrm>
        </p:grpSpPr>
        <p:sp>
          <p:nvSpPr>
            <p:cNvPr id="13" name="object 13"/>
            <p:cNvSpPr/>
            <p:nvPr/>
          </p:nvSpPr>
          <p:spPr>
            <a:xfrm>
              <a:off x="1219200" y="3627501"/>
              <a:ext cx="2133600" cy="1066800"/>
            </a:xfrm>
            <a:custGeom>
              <a:avLst/>
              <a:gdLst/>
              <a:ahLst/>
              <a:cxnLst/>
              <a:rect l="l" t="t" r="r" b="b"/>
              <a:pathLst>
                <a:path w="2133600" h="1066800">
                  <a:moveTo>
                    <a:pt x="0" y="1066673"/>
                  </a:moveTo>
                  <a:lnTo>
                    <a:pt x="0" y="0"/>
                  </a:lnTo>
                </a:path>
                <a:path w="2133600" h="1066800">
                  <a:moveTo>
                    <a:pt x="2133600" y="1066673"/>
                  </a:moveTo>
                  <a:lnTo>
                    <a:pt x="2133600" y="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1219200" y="3733800"/>
              <a:ext cx="2133600" cy="0"/>
            </a:xfrm>
            <a:custGeom>
              <a:avLst/>
              <a:gdLst/>
              <a:ahLst/>
              <a:cxnLst/>
              <a:rect l="l" t="t" r="r" b="b"/>
              <a:pathLst>
                <a:path w="2133600" h="0">
                  <a:moveTo>
                    <a:pt x="0" y="0"/>
                  </a:moveTo>
                  <a:lnTo>
                    <a:pt x="213360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3373373" y="3269360"/>
            <a:ext cx="53848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Times New Roman"/>
                <a:cs typeface="Times New Roman"/>
              </a:rPr>
              <a:t>c</a:t>
            </a:r>
            <a:r>
              <a:rPr dirty="0" sz="2400" spc="170">
                <a:latin typeface="Times New Roman"/>
                <a:cs typeface="Times New Roman"/>
              </a:rPr>
              <a:t>’</a:t>
            </a:r>
            <a:r>
              <a:rPr dirty="0" sz="2400">
                <a:latin typeface="Times New Roman"/>
                <a:cs typeface="Times New Roman"/>
              </a:rPr>
              <a:t>d’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3349625" y="2859023"/>
            <a:ext cx="2368550" cy="2908935"/>
            <a:chOff x="3349625" y="2859023"/>
            <a:chExt cx="2368550" cy="2908935"/>
          </a:xfrm>
        </p:grpSpPr>
        <p:sp>
          <p:nvSpPr>
            <p:cNvPr id="17" name="object 17"/>
            <p:cNvSpPr/>
            <p:nvPr/>
          </p:nvSpPr>
          <p:spPr>
            <a:xfrm>
              <a:off x="4267200" y="3093973"/>
              <a:ext cx="1219200" cy="1143000"/>
            </a:xfrm>
            <a:custGeom>
              <a:avLst/>
              <a:gdLst/>
              <a:ahLst/>
              <a:cxnLst/>
              <a:rect l="l" t="t" r="r" b="b"/>
              <a:pathLst>
                <a:path w="1219200" h="1143000">
                  <a:moveTo>
                    <a:pt x="0" y="1143000"/>
                  </a:moveTo>
                  <a:lnTo>
                    <a:pt x="121920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4267200" y="2865373"/>
              <a:ext cx="1219200" cy="2896235"/>
            </a:xfrm>
            <a:custGeom>
              <a:avLst/>
              <a:gdLst/>
              <a:ahLst/>
              <a:cxnLst/>
              <a:rect l="l" t="t" r="r" b="b"/>
              <a:pathLst>
                <a:path w="1219200" h="2896235">
                  <a:moveTo>
                    <a:pt x="0" y="1219200"/>
                  </a:moveTo>
                  <a:lnTo>
                    <a:pt x="0" y="2819463"/>
                  </a:lnTo>
                </a:path>
                <a:path w="1219200" h="2896235">
                  <a:moveTo>
                    <a:pt x="1219200" y="0"/>
                  </a:moveTo>
                  <a:lnTo>
                    <a:pt x="1219200" y="2895663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3352800" y="4691030"/>
              <a:ext cx="2362200" cy="6350"/>
            </a:xfrm>
            <a:custGeom>
              <a:avLst/>
              <a:gdLst/>
              <a:ahLst/>
              <a:cxnLst/>
              <a:rect l="l" t="t" r="r" b="b"/>
              <a:pathLst>
                <a:path w="2362200" h="6350">
                  <a:moveTo>
                    <a:pt x="0" y="6350"/>
                  </a:moveTo>
                  <a:lnTo>
                    <a:pt x="2362200" y="6350"/>
                  </a:lnTo>
                </a:path>
                <a:path w="2362200" h="6350">
                  <a:moveTo>
                    <a:pt x="0" y="0"/>
                  </a:moveTo>
                  <a:lnTo>
                    <a:pt x="2362200" y="0"/>
                  </a:lnTo>
                </a:path>
              </a:pathLst>
            </a:custGeom>
            <a:ln w="6286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3352800" y="5605462"/>
              <a:ext cx="2362200" cy="6350"/>
            </a:xfrm>
            <a:custGeom>
              <a:avLst/>
              <a:gdLst/>
              <a:ahLst/>
              <a:cxnLst/>
              <a:rect l="l" t="t" r="r" b="b"/>
              <a:pathLst>
                <a:path w="2362200" h="6350">
                  <a:moveTo>
                    <a:pt x="0" y="0"/>
                  </a:moveTo>
                  <a:lnTo>
                    <a:pt x="2362200" y="0"/>
                  </a:lnTo>
                </a:path>
                <a:path w="2362200" h="6350">
                  <a:moveTo>
                    <a:pt x="0" y="6350"/>
                  </a:moveTo>
                  <a:lnTo>
                    <a:pt x="2362200" y="6350"/>
                  </a:lnTo>
                </a:path>
              </a:pathLst>
            </a:custGeom>
            <a:ln w="635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/>
          <p:nvPr/>
        </p:nvSpPr>
        <p:spPr>
          <a:xfrm>
            <a:off x="3995673" y="4488942"/>
            <a:ext cx="3136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Times New Roman"/>
                <a:cs typeface="Times New Roman"/>
              </a:rPr>
              <a:t>a</a:t>
            </a:r>
            <a:r>
              <a:rPr dirty="0" baseline="-20833" sz="2400" spc="-7">
                <a:latin typeface="Times New Roman"/>
                <a:cs typeface="Times New Roman"/>
              </a:rPr>
              <a:t>1</a:t>
            </a:r>
            <a:endParaRPr baseline="-20833" sz="24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042283" y="5479796"/>
            <a:ext cx="3302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Times New Roman"/>
                <a:cs typeface="Times New Roman"/>
              </a:rPr>
              <a:t>b</a:t>
            </a:r>
            <a:r>
              <a:rPr dirty="0" baseline="-20833" sz="2400" spc="-7">
                <a:latin typeface="Times New Roman"/>
                <a:cs typeface="Times New Roman"/>
              </a:rPr>
              <a:t>1</a:t>
            </a:r>
            <a:endParaRPr baseline="-20833" sz="24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481828" y="5479796"/>
            <a:ext cx="3136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Times New Roman"/>
                <a:cs typeface="Times New Roman"/>
              </a:rPr>
              <a:t>c</a:t>
            </a:r>
            <a:r>
              <a:rPr dirty="0" baseline="-20833" sz="2400" spc="-7">
                <a:latin typeface="Times New Roman"/>
                <a:cs typeface="Times New Roman"/>
              </a:rPr>
              <a:t>1</a:t>
            </a:r>
            <a:endParaRPr baseline="-20833" sz="24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474208" y="4488942"/>
            <a:ext cx="3302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Times New Roman"/>
                <a:cs typeface="Times New Roman"/>
              </a:rPr>
              <a:t>d</a:t>
            </a:r>
            <a:r>
              <a:rPr dirty="0" baseline="-20833" sz="2400" spc="-7">
                <a:latin typeface="Times New Roman"/>
                <a:cs typeface="Times New Roman"/>
              </a:rPr>
              <a:t>1</a:t>
            </a:r>
            <a:endParaRPr baseline="-20833" sz="2400">
              <a:latin typeface="Times New Roman"/>
              <a:cs typeface="Times New Roman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4252912" y="2782823"/>
            <a:ext cx="3830954" cy="3392170"/>
            <a:chOff x="4252912" y="2782823"/>
            <a:chExt cx="3830954" cy="3392170"/>
          </a:xfrm>
        </p:grpSpPr>
        <p:sp>
          <p:nvSpPr>
            <p:cNvPr id="26" name="object 26"/>
            <p:cNvSpPr/>
            <p:nvPr/>
          </p:nvSpPr>
          <p:spPr>
            <a:xfrm>
              <a:off x="4267200" y="4694237"/>
              <a:ext cx="1219200" cy="914400"/>
            </a:xfrm>
            <a:custGeom>
              <a:avLst/>
              <a:gdLst/>
              <a:ahLst/>
              <a:cxnLst/>
              <a:rect l="l" t="t" r="r" b="b"/>
              <a:pathLst>
                <a:path w="1219200" h="914400">
                  <a:moveTo>
                    <a:pt x="1219200" y="0"/>
                  </a:moveTo>
                  <a:lnTo>
                    <a:pt x="0" y="0"/>
                  </a:lnTo>
                  <a:lnTo>
                    <a:pt x="0" y="914400"/>
                  </a:lnTo>
                  <a:lnTo>
                    <a:pt x="1219200" y="914400"/>
                  </a:lnTo>
                  <a:lnTo>
                    <a:pt x="1219200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4267200" y="4694237"/>
              <a:ext cx="1219200" cy="914400"/>
            </a:xfrm>
            <a:custGeom>
              <a:avLst/>
              <a:gdLst/>
              <a:ahLst/>
              <a:cxnLst/>
              <a:rect l="l" t="t" r="r" b="b"/>
              <a:pathLst>
                <a:path w="1219200" h="914400">
                  <a:moveTo>
                    <a:pt x="0" y="914400"/>
                  </a:moveTo>
                  <a:lnTo>
                    <a:pt x="1219200" y="914400"/>
                  </a:lnTo>
                  <a:lnTo>
                    <a:pt x="1219200" y="0"/>
                  </a:lnTo>
                  <a:lnTo>
                    <a:pt x="0" y="0"/>
                  </a:lnTo>
                  <a:lnTo>
                    <a:pt x="0" y="91440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6671638" y="4513794"/>
              <a:ext cx="159183" cy="27347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6022720" y="5119750"/>
              <a:ext cx="163194" cy="20891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6063360" y="5350509"/>
              <a:ext cx="123825" cy="12077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7737078" y="5579109"/>
              <a:ext cx="215534" cy="28961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6233032" y="4643881"/>
              <a:ext cx="1497965" cy="1517015"/>
            </a:xfrm>
            <a:custGeom>
              <a:avLst/>
              <a:gdLst/>
              <a:ahLst/>
              <a:cxnLst/>
              <a:rect l="l" t="t" r="r" b="b"/>
              <a:pathLst>
                <a:path w="1497965" h="1517014">
                  <a:moveTo>
                    <a:pt x="674877" y="0"/>
                  </a:moveTo>
                  <a:lnTo>
                    <a:pt x="0" y="617093"/>
                  </a:lnTo>
                  <a:lnTo>
                    <a:pt x="822706" y="1516786"/>
                  </a:lnTo>
                  <a:lnTo>
                    <a:pt x="1497584" y="899668"/>
                  </a:lnTo>
                  <a:lnTo>
                    <a:pt x="674877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6233032" y="4643881"/>
              <a:ext cx="1497965" cy="1517015"/>
            </a:xfrm>
            <a:custGeom>
              <a:avLst/>
              <a:gdLst/>
              <a:ahLst/>
              <a:cxnLst/>
              <a:rect l="l" t="t" r="r" b="b"/>
              <a:pathLst>
                <a:path w="1497965" h="1517014">
                  <a:moveTo>
                    <a:pt x="674877" y="0"/>
                  </a:moveTo>
                  <a:lnTo>
                    <a:pt x="1497584" y="899668"/>
                  </a:lnTo>
                  <a:lnTo>
                    <a:pt x="822706" y="1516786"/>
                  </a:lnTo>
                  <a:lnTo>
                    <a:pt x="0" y="617093"/>
                  </a:lnTo>
                  <a:lnTo>
                    <a:pt x="674877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5486400" y="2789173"/>
              <a:ext cx="2590800" cy="3353435"/>
            </a:xfrm>
            <a:custGeom>
              <a:avLst/>
              <a:gdLst/>
              <a:ahLst/>
              <a:cxnLst/>
              <a:rect l="l" t="t" r="r" b="b"/>
              <a:pathLst>
                <a:path w="2590800" h="3353435">
                  <a:moveTo>
                    <a:pt x="1371600" y="1905000"/>
                  </a:moveTo>
                  <a:lnTo>
                    <a:pt x="1828800" y="1447800"/>
                  </a:lnTo>
                </a:path>
                <a:path w="2590800" h="3353435">
                  <a:moveTo>
                    <a:pt x="762000" y="2438400"/>
                  </a:moveTo>
                  <a:lnTo>
                    <a:pt x="762000" y="76200"/>
                  </a:lnTo>
                </a:path>
                <a:path w="2590800" h="3353435">
                  <a:moveTo>
                    <a:pt x="1600200" y="3352863"/>
                  </a:moveTo>
                  <a:lnTo>
                    <a:pt x="1600200" y="304800"/>
                  </a:lnTo>
                </a:path>
                <a:path w="2590800" h="3353435">
                  <a:moveTo>
                    <a:pt x="2227326" y="2743327"/>
                  </a:moveTo>
                  <a:lnTo>
                    <a:pt x="2227326" y="0"/>
                  </a:lnTo>
                </a:path>
                <a:path w="2590800" h="3353435">
                  <a:moveTo>
                    <a:pt x="0" y="304800"/>
                  </a:moveTo>
                  <a:lnTo>
                    <a:pt x="2590800" y="30480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6207125" y="4213224"/>
              <a:ext cx="88900" cy="889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6851650" y="4189348"/>
              <a:ext cx="88900" cy="8890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7045325" y="3052698"/>
              <a:ext cx="88900" cy="8890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7648575" y="3039998"/>
              <a:ext cx="88900" cy="8890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6248400" y="3093973"/>
              <a:ext cx="1447800" cy="1143000"/>
            </a:xfrm>
            <a:custGeom>
              <a:avLst/>
              <a:gdLst/>
              <a:ahLst/>
              <a:cxnLst/>
              <a:rect l="l" t="t" r="r" b="b"/>
              <a:pathLst>
                <a:path w="1447800" h="1143000">
                  <a:moveTo>
                    <a:pt x="838200" y="0"/>
                  </a:moveTo>
                  <a:lnTo>
                    <a:pt x="0" y="1143000"/>
                  </a:lnTo>
                </a:path>
                <a:path w="1447800" h="1143000">
                  <a:moveTo>
                    <a:pt x="1447800" y="0"/>
                  </a:moveTo>
                  <a:lnTo>
                    <a:pt x="685800" y="1143000"/>
                  </a:lnTo>
                </a:path>
                <a:path w="1447800" h="1143000">
                  <a:moveTo>
                    <a:pt x="0" y="1143000"/>
                  </a:moveTo>
                  <a:lnTo>
                    <a:pt x="685800" y="1143000"/>
                  </a:lnTo>
                </a:path>
                <a:path w="1447800" h="1143000">
                  <a:moveTo>
                    <a:pt x="838200" y="0"/>
                  </a:moveTo>
                  <a:lnTo>
                    <a:pt x="144780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/>
          <p:cNvSpPr/>
          <p:nvPr/>
        </p:nvSpPr>
        <p:spPr>
          <a:xfrm>
            <a:off x="6967791" y="6251968"/>
            <a:ext cx="148018" cy="26636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 txBox="1"/>
          <p:nvPr/>
        </p:nvSpPr>
        <p:spPr>
          <a:xfrm>
            <a:off x="765149" y="3421760"/>
            <a:ext cx="52768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Times New Roman"/>
                <a:cs typeface="Times New Roman"/>
              </a:rPr>
              <a:t>a</a:t>
            </a:r>
            <a:r>
              <a:rPr dirty="0" sz="2400" spc="80">
                <a:latin typeface="Times New Roman"/>
                <a:cs typeface="Times New Roman"/>
              </a:rPr>
              <a:t>’</a:t>
            </a:r>
            <a:r>
              <a:rPr dirty="0" sz="2400">
                <a:latin typeface="Times New Roman"/>
                <a:cs typeface="Times New Roman"/>
              </a:rPr>
              <a:t>b’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943090" y="2689986"/>
            <a:ext cx="124841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841375" algn="l"/>
              </a:tabLst>
            </a:pPr>
            <a:r>
              <a:rPr dirty="0" sz="2400" spc="-5">
                <a:latin typeface="Times New Roman"/>
                <a:cs typeface="Times New Roman"/>
              </a:rPr>
              <a:t>c’</a:t>
            </a:r>
            <a:r>
              <a:rPr dirty="0" baseline="-20833" sz="2400" spc="-7">
                <a:latin typeface="Times New Roman"/>
                <a:cs typeface="Times New Roman"/>
              </a:rPr>
              <a:t>1	</a:t>
            </a:r>
            <a:r>
              <a:rPr dirty="0" sz="2400" spc="-5">
                <a:latin typeface="Times New Roman"/>
                <a:cs typeface="Times New Roman"/>
              </a:rPr>
              <a:t>d’</a:t>
            </a:r>
            <a:r>
              <a:rPr dirty="0" baseline="-20833" sz="2400" spc="-7">
                <a:latin typeface="Times New Roman"/>
                <a:cs typeface="Times New Roman"/>
              </a:rPr>
              <a:t>1</a:t>
            </a:r>
            <a:endParaRPr baseline="-20833" sz="24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922264" y="3879342"/>
            <a:ext cx="432434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Times New Roman"/>
                <a:cs typeface="Times New Roman"/>
              </a:rPr>
              <a:t>b’</a:t>
            </a:r>
            <a:r>
              <a:rPr dirty="0" baseline="-20833" sz="2400" spc="-7">
                <a:latin typeface="Times New Roman"/>
                <a:cs typeface="Times New Roman"/>
              </a:rPr>
              <a:t>1</a:t>
            </a:r>
            <a:endParaRPr baseline="-20833" sz="24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067550" y="3879342"/>
            <a:ext cx="66548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16839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Times New Roman"/>
                <a:cs typeface="Times New Roman"/>
              </a:rPr>
              <a:t>a’</a:t>
            </a:r>
            <a:r>
              <a:rPr dirty="0" baseline="-20833" sz="2400" spc="-7">
                <a:latin typeface="Times New Roman"/>
                <a:cs typeface="Times New Roman"/>
              </a:rPr>
              <a:t>1</a:t>
            </a:r>
            <a:endParaRPr baseline="-20833" sz="24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017009" y="3726637"/>
            <a:ext cx="896619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7777" sz="3600" spc="37">
                <a:latin typeface="Times New Roman"/>
                <a:cs typeface="Times New Roman"/>
              </a:rPr>
              <a:t>a’</a:t>
            </a:r>
            <a:r>
              <a:rPr dirty="0" sz="2400" spc="25">
                <a:latin typeface="Times New Roman"/>
                <a:cs typeface="Times New Roman"/>
              </a:rPr>
              <a:t>b’</a:t>
            </a:r>
            <a:r>
              <a:rPr dirty="0" baseline="-32407" sz="2700" spc="37">
                <a:latin typeface="Times New Roman"/>
                <a:cs typeface="Times New Roman"/>
              </a:rPr>
              <a:t>45</a:t>
            </a:r>
            <a:r>
              <a:rPr dirty="0" baseline="-23148" sz="1800" spc="37">
                <a:latin typeface="Times New Roman"/>
                <a:cs typeface="Times New Roman"/>
              </a:rPr>
              <a:t>0</a:t>
            </a:r>
            <a:endParaRPr baseline="-23148" sz="18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759829" y="4217289"/>
            <a:ext cx="3810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imes New Roman"/>
                <a:cs typeface="Times New Roman"/>
              </a:rPr>
              <a:t>30</a:t>
            </a:r>
            <a:r>
              <a:rPr dirty="0" baseline="25462" sz="1800">
                <a:latin typeface="Times New Roman"/>
                <a:cs typeface="Times New Roman"/>
              </a:rPr>
              <a:t>0</a:t>
            </a:r>
            <a:endParaRPr baseline="25462" sz="18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28600" y="228600"/>
            <a:ext cx="3429000" cy="2286000"/>
          </a:xfrm>
          <a:prstGeom prst="rect">
            <a:avLst/>
          </a:prstGeom>
          <a:solidFill>
            <a:srgbClr val="FFCCFF"/>
          </a:solidFill>
          <a:ln w="12700">
            <a:solidFill>
              <a:srgbClr val="000000"/>
            </a:solidFill>
          </a:ln>
        </p:spPr>
        <p:txBody>
          <a:bodyPr wrap="square" lIns="0" tIns="133350" rIns="0" bIns="0" rtlCol="0" vert="horz">
            <a:spAutoFit/>
          </a:bodyPr>
          <a:lstStyle/>
          <a:p>
            <a:pPr algn="just" marL="167640">
              <a:lnSpc>
                <a:spcPct val="100000"/>
              </a:lnSpc>
              <a:spcBef>
                <a:spcPts val="1050"/>
              </a:spcBef>
            </a:pPr>
            <a:r>
              <a:rPr dirty="0" sz="1800" spc="-5" b="1">
                <a:solidFill>
                  <a:srgbClr val="CC0066"/>
                </a:solidFill>
                <a:latin typeface="Times New Roman"/>
                <a:cs typeface="Times New Roman"/>
              </a:rPr>
              <a:t>Problem</a:t>
            </a:r>
            <a:r>
              <a:rPr dirty="0" sz="1800" spc="-20" b="1">
                <a:solidFill>
                  <a:srgbClr val="CC0066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C0066"/>
                </a:solidFill>
                <a:latin typeface="Times New Roman"/>
                <a:cs typeface="Times New Roman"/>
              </a:rPr>
              <a:t>1:</a:t>
            </a:r>
            <a:endParaRPr sz="1800">
              <a:latin typeface="Times New Roman"/>
              <a:cs typeface="Times New Roman"/>
            </a:endParaRPr>
          </a:p>
          <a:p>
            <a:pPr algn="just" marL="167640" marR="235585">
              <a:lnSpc>
                <a:spcPct val="100000"/>
              </a:lnSpc>
            </a:pPr>
            <a:r>
              <a:rPr dirty="0" sz="1800" spc="-5">
                <a:latin typeface="Times New Roman"/>
                <a:cs typeface="Times New Roman"/>
              </a:rPr>
              <a:t>Rectangle 30mm </a:t>
            </a:r>
            <a:r>
              <a:rPr dirty="0" sz="1800">
                <a:latin typeface="Times New Roman"/>
                <a:cs typeface="Times New Roman"/>
              </a:rPr>
              <a:t>and 50mm  </a:t>
            </a:r>
            <a:r>
              <a:rPr dirty="0" sz="1800" spc="-5">
                <a:latin typeface="Times New Roman"/>
                <a:cs typeface="Times New Roman"/>
              </a:rPr>
              <a:t>sides is resting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HP </a:t>
            </a:r>
            <a:r>
              <a:rPr dirty="0" sz="1800">
                <a:latin typeface="Times New Roman"/>
                <a:cs typeface="Times New Roman"/>
              </a:rPr>
              <a:t>on one  </a:t>
            </a:r>
            <a:r>
              <a:rPr dirty="0" sz="1800" spc="-5">
                <a:latin typeface="Times New Roman"/>
                <a:cs typeface="Times New Roman"/>
              </a:rPr>
              <a:t>small </a:t>
            </a:r>
            <a:r>
              <a:rPr dirty="0" sz="1800">
                <a:latin typeface="Times New Roman"/>
                <a:cs typeface="Times New Roman"/>
              </a:rPr>
              <a:t>side </a:t>
            </a:r>
            <a:r>
              <a:rPr dirty="0" sz="1800" spc="-10">
                <a:latin typeface="Times New Roman"/>
                <a:cs typeface="Times New Roman"/>
              </a:rPr>
              <a:t>which </a:t>
            </a:r>
            <a:r>
              <a:rPr dirty="0" sz="1800" spc="-5">
                <a:latin typeface="Times New Roman"/>
                <a:cs typeface="Times New Roman"/>
              </a:rPr>
              <a:t>is </a:t>
            </a:r>
            <a:r>
              <a:rPr dirty="0" sz="1800">
                <a:latin typeface="Times New Roman"/>
                <a:cs typeface="Times New Roman"/>
              </a:rPr>
              <a:t>30</a:t>
            </a:r>
            <a:r>
              <a:rPr dirty="0" baseline="25462" sz="1800">
                <a:latin typeface="Times New Roman"/>
                <a:cs typeface="Times New Roman"/>
              </a:rPr>
              <a:t>0 </a:t>
            </a:r>
            <a:r>
              <a:rPr dirty="0" sz="1800">
                <a:latin typeface="Times New Roman"/>
                <a:cs typeface="Times New Roman"/>
              </a:rPr>
              <a:t>inclined  to </a:t>
            </a:r>
            <a:r>
              <a:rPr dirty="0" sz="1800" spc="-30">
                <a:latin typeface="Times New Roman"/>
                <a:cs typeface="Times New Roman"/>
              </a:rPr>
              <a:t>VP,while </a:t>
            </a:r>
            <a:r>
              <a:rPr dirty="0" sz="1800">
                <a:latin typeface="Times New Roman"/>
                <a:cs typeface="Times New Roman"/>
              </a:rPr>
              <a:t>the surface </a:t>
            </a:r>
            <a:r>
              <a:rPr dirty="0" sz="1800" spc="-5">
                <a:latin typeface="Times New Roman"/>
                <a:cs typeface="Times New Roman"/>
              </a:rPr>
              <a:t>of the  </a:t>
            </a:r>
            <a:r>
              <a:rPr dirty="0" sz="1800">
                <a:latin typeface="Times New Roman"/>
                <a:cs typeface="Times New Roman"/>
              </a:rPr>
              <a:t>plane </a:t>
            </a:r>
            <a:r>
              <a:rPr dirty="0" sz="1800" spc="-5">
                <a:latin typeface="Times New Roman"/>
                <a:cs typeface="Times New Roman"/>
              </a:rPr>
              <a:t>makes </a:t>
            </a:r>
            <a:r>
              <a:rPr dirty="0" sz="1800">
                <a:latin typeface="Times New Roman"/>
                <a:cs typeface="Times New Roman"/>
              </a:rPr>
              <a:t>45</a:t>
            </a:r>
            <a:r>
              <a:rPr dirty="0" baseline="25462" sz="1800">
                <a:latin typeface="Times New Roman"/>
                <a:cs typeface="Times New Roman"/>
              </a:rPr>
              <a:t>0 </a:t>
            </a:r>
            <a:r>
              <a:rPr dirty="0" sz="1800" spc="-5">
                <a:latin typeface="Times New Roman"/>
                <a:cs typeface="Times New Roman"/>
              </a:rPr>
              <a:t>inclination with  </a:t>
            </a:r>
            <a:r>
              <a:rPr dirty="0" sz="1800" spc="-75">
                <a:latin typeface="Times New Roman"/>
                <a:cs typeface="Times New Roman"/>
              </a:rPr>
              <a:t>HP. </a:t>
            </a:r>
            <a:r>
              <a:rPr dirty="0" sz="1800" spc="-5">
                <a:latin typeface="Times New Roman"/>
                <a:cs typeface="Times New Roman"/>
              </a:rPr>
              <a:t>Draw </a:t>
            </a:r>
            <a:r>
              <a:rPr dirty="0" sz="1800" spc="-25">
                <a:latin typeface="Times New Roman"/>
                <a:cs typeface="Times New Roman"/>
              </a:rPr>
              <a:t>it’s</a:t>
            </a:r>
            <a:r>
              <a:rPr dirty="0" sz="1800" spc="6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projections.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810000" y="228600"/>
            <a:ext cx="4953000" cy="2286000"/>
          </a:xfrm>
          <a:prstGeom prst="rect">
            <a:avLst/>
          </a:prstGeom>
          <a:solidFill>
            <a:srgbClr val="FFFFCC"/>
          </a:solidFill>
          <a:ln w="12700">
            <a:solidFill>
              <a:srgbClr val="000000"/>
            </a:solidFill>
          </a:ln>
        </p:spPr>
        <p:txBody>
          <a:bodyPr wrap="square" lIns="0" tIns="114300" rIns="0" bIns="0" rtlCol="0" vert="horz">
            <a:spAutoFit/>
          </a:bodyPr>
          <a:lstStyle/>
          <a:p>
            <a:pPr marL="151130">
              <a:lnSpc>
                <a:spcPct val="100000"/>
              </a:lnSpc>
              <a:spcBef>
                <a:spcPts val="900"/>
              </a:spcBef>
            </a:pPr>
            <a:r>
              <a:rPr dirty="0" sz="1800" spc="-5" b="1">
                <a:solidFill>
                  <a:srgbClr val="3333CC"/>
                </a:solidFill>
                <a:latin typeface="Times New Roman"/>
                <a:cs typeface="Times New Roman"/>
              </a:rPr>
              <a:t>Read </a:t>
            </a:r>
            <a:r>
              <a:rPr dirty="0" sz="1800" spc="-10" b="1">
                <a:solidFill>
                  <a:srgbClr val="3333CC"/>
                </a:solidFill>
                <a:latin typeface="Times New Roman"/>
                <a:cs typeface="Times New Roman"/>
              </a:rPr>
              <a:t>problem </a:t>
            </a:r>
            <a:r>
              <a:rPr dirty="0" sz="1800" spc="-5" b="1">
                <a:solidFill>
                  <a:srgbClr val="3333CC"/>
                </a:solidFill>
                <a:latin typeface="Times New Roman"/>
                <a:cs typeface="Times New Roman"/>
              </a:rPr>
              <a:t>and </a:t>
            </a:r>
            <a:r>
              <a:rPr dirty="0" sz="1800" b="1">
                <a:solidFill>
                  <a:srgbClr val="3333CC"/>
                </a:solidFill>
                <a:latin typeface="Times New Roman"/>
                <a:cs typeface="Times New Roman"/>
              </a:rPr>
              <a:t>answer following</a:t>
            </a:r>
            <a:r>
              <a:rPr dirty="0" sz="1800" spc="-60" b="1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1">
                <a:solidFill>
                  <a:srgbClr val="3333CC"/>
                </a:solidFill>
                <a:latin typeface="Times New Roman"/>
                <a:cs typeface="Times New Roman"/>
              </a:rPr>
              <a:t>questions</a:t>
            </a:r>
            <a:endParaRPr sz="1800">
              <a:latin typeface="Times New Roman"/>
              <a:cs typeface="Times New Roman"/>
            </a:endParaRPr>
          </a:p>
          <a:p>
            <a:pPr marL="399415" indent="-227329">
              <a:lnSpc>
                <a:spcPct val="100000"/>
              </a:lnSpc>
              <a:buAutoNum type="arabicPeriod"/>
              <a:tabLst>
                <a:tab pos="400050" algn="l"/>
                <a:tab pos="4330700" algn="l"/>
              </a:tabLst>
            </a:pPr>
            <a:r>
              <a:rPr dirty="0" sz="1800" spc="-5">
                <a:latin typeface="Times New Roman"/>
                <a:cs typeface="Times New Roman"/>
              </a:rPr>
              <a:t>Surface </a:t>
            </a:r>
            <a:r>
              <a:rPr dirty="0" sz="1800">
                <a:latin typeface="Times New Roman"/>
                <a:cs typeface="Times New Roman"/>
              </a:rPr>
              <a:t>inclined to </a:t>
            </a:r>
            <a:r>
              <a:rPr dirty="0" sz="1800" spc="-5">
                <a:latin typeface="Times New Roman"/>
                <a:cs typeface="Times New Roman"/>
              </a:rPr>
              <a:t>which</a:t>
            </a:r>
            <a:r>
              <a:rPr dirty="0" sz="1800" spc="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plane?</a:t>
            </a:r>
            <a:r>
              <a:rPr dirty="0" sz="1800" spc="1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-------	</a:t>
            </a:r>
            <a:r>
              <a:rPr dirty="0" sz="1800" spc="-10">
                <a:latin typeface="Times New Roman"/>
                <a:cs typeface="Times New Roman"/>
              </a:rPr>
              <a:t>HP</a:t>
            </a:r>
            <a:endParaRPr sz="1800">
              <a:latin typeface="Times New Roman"/>
              <a:cs typeface="Times New Roman"/>
            </a:endParaRPr>
          </a:p>
          <a:p>
            <a:pPr marL="407034" indent="-216535">
              <a:lnSpc>
                <a:spcPct val="100000"/>
              </a:lnSpc>
              <a:buAutoNum type="arabicPeriod"/>
              <a:tabLst>
                <a:tab pos="407670" algn="l"/>
                <a:tab pos="3551554" algn="l"/>
              </a:tabLst>
            </a:pPr>
            <a:r>
              <a:rPr dirty="0" sz="1800" spc="-5">
                <a:latin typeface="Times New Roman"/>
                <a:cs typeface="Times New Roman"/>
              </a:rPr>
              <a:t>Assumption </a:t>
            </a:r>
            <a:r>
              <a:rPr dirty="0" sz="1800">
                <a:latin typeface="Times New Roman"/>
                <a:cs typeface="Times New Roman"/>
              </a:rPr>
              <a:t>for</a:t>
            </a:r>
            <a:r>
              <a:rPr dirty="0" sz="1800" spc="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initial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position?	------// to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HP</a:t>
            </a:r>
            <a:endParaRPr sz="1800">
              <a:latin typeface="Times New Roman"/>
              <a:cs typeface="Times New Roman"/>
            </a:endParaRPr>
          </a:p>
          <a:p>
            <a:pPr marL="426720" indent="-229235">
              <a:lnSpc>
                <a:spcPct val="100000"/>
              </a:lnSpc>
              <a:buAutoNum type="arabicPeriod"/>
              <a:tabLst>
                <a:tab pos="427355" algn="l"/>
                <a:tab pos="4404995" algn="l"/>
              </a:tabLst>
            </a:pPr>
            <a:r>
              <a:rPr dirty="0" sz="1800" spc="-5">
                <a:latin typeface="Times New Roman"/>
                <a:cs typeface="Times New Roman"/>
              </a:rPr>
              <a:t>So </a:t>
            </a:r>
            <a:r>
              <a:rPr dirty="0" sz="1800">
                <a:latin typeface="Times New Roman"/>
                <a:cs typeface="Times New Roman"/>
              </a:rPr>
              <a:t>which view </a:t>
            </a:r>
            <a:r>
              <a:rPr dirty="0" sz="1800" spc="-5">
                <a:latin typeface="Times New Roman"/>
                <a:cs typeface="Times New Roman"/>
              </a:rPr>
              <a:t>will show </a:t>
            </a:r>
            <a:r>
              <a:rPr dirty="0" sz="1800" spc="-15">
                <a:latin typeface="Times New Roman"/>
                <a:cs typeface="Times New Roman"/>
              </a:rPr>
              <a:t>True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shape?</a:t>
            </a:r>
            <a:r>
              <a:rPr dirty="0" sz="1800" spc="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---	</a:t>
            </a:r>
            <a:r>
              <a:rPr dirty="0" sz="1800" spc="-5">
                <a:latin typeface="Times New Roman"/>
                <a:cs typeface="Times New Roman"/>
              </a:rPr>
              <a:t>TV</a:t>
            </a:r>
            <a:endParaRPr sz="1800">
              <a:latin typeface="Times New Roman"/>
              <a:cs typeface="Times New Roman"/>
            </a:endParaRPr>
          </a:p>
          <a:p>
            <a:pPr marL="135890" indent="71120">
              <a:lnSpc>
                <a:spcPct val="100000"/>
              </a:lnSpc>
              <a:buAutoNum type="arabicPeriod"/>
              <a:tabLst>
                <a:tab pos="431800" algn="l"/>
                <a:tab pos="3168650" algn="l"/>
              </a:tabLst>
            </a:pPr>
            <a:r>
              <a:rPr dirty="0" sz="1800" spc="-5">
                <a:latin typeface="Times New Roman"/>
                <a:cs typeface="Times New Roman"/>
              </a:rPr>
              <a:t>Which </a:t>
            </a:r>
            <a:r>
              <a:rPr dirty="0" sz="1800">
                <a:latin typeface="Times New Roman"/>
                <a:cs typeface="Times New Roman"/>
              </a:rPr>
              <a:t>side </a:t>
            </a:r>
            <a:r>
              <a:rPr dirty="0" sz="1800" spc="-5">
                <a:latin typeface="Times New Roman"/>
                <a:cs typeface="Times New Roman"/>
              </a:rPr>
              <a:t>will</a:t>
            </a:r>
            <a:r>
              <a:rPr dirty="0" sz="1800" spc="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be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vertical?	---One </a:t>
            </a:r>
            <a:r>
              <a:rPr dirty="0" sz="1800" spc="-5">
                <a:latin typeface="Times New Roman"/>
                <a:cs typeface="Times New Roman"/>
              </a:rPr>
              <a:t>small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side.</a:t>
            </a:r>
            <a:endParaRPr sz="1800">
              <a:latin typeface="Times New Roman"/>
              <a:cs typeface="Times New Roman"/>
            </a:endParaRPr>
          </a:p>
          <a:p>
            <a:pPr marL="856615" marR="106045" indent="-721360">
              <a:lnSpc>
                <a:spcPct val="100000"/>
              </a:lnSpc>
            </a:pPr>
            <a:r>
              <a:rPr dirty="0" sz="1800" b="1">
                <a:solidFill>
                  <a:srgbClr val="CC0066"/>
                </a:solidFill>
                <a:latin typeface="Times New Roman"/>
                <a:cs typeface="Times New Roman"/>
              </a:rPr>
              <a:t>Hence </a:t>
            </a:r>
            <a:r>
              <a:rPr dirty="0" sz="1800" spc="-5" b="1">
                <a:solidFill>
                  <a:srgbClr val="CC0066"/>
                </a:solidFill>
                <a:latin typeface="Times New Roman"/>
                <a:cs typeface="Times New Roman"/>
              </a:rPr>
              <a:t>begin </a:t>
            </a:r>
            <a:r>
              <a:rPr dirty="0" sz="1800" b="1">
                <a:solidFill>
                  <a:srgbClr val="CC0066"/>
                </a:solidFill>
                <a:latin typeface="Times New Roman"/>
                <a:cs typeface="Times New Roman"/>
              </a:rPr>
              <a:t>with </a:t>
            </a:r>
            <a:r>
              <a:rPr dirty="0" sz="1800" spc="-80" b="1">
                <a:solidFill>
                  <a:srgbClr val="CC0066"/>
                </a:solidFill>
                <a:latin typeface="Times New Roman"/>
                <a:cs typeface="Times New Roman"/>
              </a:rPr>
              <a:t>TV, </a:t>
            </a:r>
            <a:r>
              <a:rPr dirty="0" sz="1800" spc="-5" b="1">
                <a:solidFill>
                  <a:srgbClr val="CC0066"/>
                </a:solidFill>
                <a:latin typeface="Times New Roman"/>
                <a:cs typeface="Times New Roman"/>
              </a:rPr>
              <a:t>draw rectangle below </a:t>
            </a:r>
            <a:r>
              <a:rPr dirty="0" sz="1800" spc="10" b="1">
                <a:solidFill>
                  <a:srgbClr val="CC0066"/>
                </a:solidFill>
                <a:latin typeface="Times New Roman"/>
                <a:cs typeface="Times New Roman"/>
              </a:rPr>
              <a:t>X-Y  </a:t>
            </a:r>
            <a:r>
              <a:rPr dirty="0" sz="1800" b="1">
                <a:solidFill>
                  <a:srgbClr val="CC0066"/>
                </a:solidFill>
                <a:latin typeface="Times New Roman"/>
                <a:cs typeface="Times New Roman"/>
              </a:rPr>
              <a:t>drawing </a:t>
            </a:r>
            <a:r>
              <a:rPr dirty="0" sz="1800" spc="-5" b="1">
                <a:solidFill>
                  <a:srgbClr val="CC0066"/>
                </a:solidFill>
                <a:latin typeface="Times New Roman"/>
                <a:cs typeface="Times New Roman"/>
              </a:rPr>
              <a:t>one </a:t>
            </a:r>
            <a:r>
              <a:rPr dirty="0" sz="1800" b="1">
                <a:solidFill>
                  <a:srgbClr val="CC0066"/>
                </a:solidFill>
                <a:latin typeface="Times New Roman"/>
                <a:cs typeface="Times New Roman"/>
              </a:rPr>
              <a:t>small </a:t>
            </a:r>
            <a:r>
              <a:rPr dirty="0" sz="1800" spc="-5" b="1">
                <a:solidFill>
                  <a:srgbClr val="CC0066"/>
                </a:solidFill>
                <a:latin typeface="Times New Roman"/>
                <a:cs typeface="Times New Roman"/>
              </a:rPr>
              <a:t>side</a:t>
            </a:r>
            <a:r>
              <a:rPr dirty="0" sz="1800" spc="-50" b="1">
                <a:solidFill>
                  <a:srgbClr val="CC0066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C0066"/>
                </a:solidFill>
                <a:latin typeface="Times New Roman"/>
                <a:cs typeface="Times New Roman"/>
              </a:rPr>
              <a:t>vertical.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6915150" y="4114800"/>
            <a:ext cx="0" cy="609600"/>
          </a:xfrm>
          <a:custGeom>
            <a:avLst/>
            <a:gdLst/>
            <a:ahLst/>
            <a:cxnLst/>
            <a:rect l="l" t="t" r="r" b="b"/>
            <a:pathLst>
              <a:path w="0" h="609600">
                <a:moveTo>
                  <a:pt x="0" y="609600"/>
                </a:moveTo>
                <a:lnTo>
                  <a:pt x="0" y="0"/>
                </a:lnTo>
              </a:path>
            </a:pathLst>
          </a:custGeom>
          <a:ln w="12700">
            <a:solidFill>
              <a:srgbClr val="B1B1B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 txBox="1"/>
          <p:nvPr/>
        </p:nvSpPr>
        <p:spPr>
          <a:xfrm>
            <a:off x="1527175" y="2618358"/>
            <a:ext cx="132461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solidFill>
                  <a:srgbClr val="FF3300"/>
                </a:solidFill>
                <a:latin typeface="Arial"/>
                <a:cs typeface="Arial"/>
              </a:rPr>
              <a:t>Surface // to</a:t>
            </a:r>
            <a:r>
              <a:rPr dirty="0" sz="1400" spc="-150" b="1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FF3300"/>
                </a:solidFill>
                <a:latin typeface="Arial"/>
                <a:cs typeface="Arial"/>
              </a:rPr>
              <a:t>Hp</a:t>
            </a:r>
            <a:endParaRPr sz="14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661409" y="2618358"/>
            <a:ext cx="2108835" cy="585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1600"/>
              </a:lnSpc>
              <a:spcBef>
                <a:spcPts val="105"/>
              </a:spcBef>
            </a:pPr>
            <a:r>
              <a:rPr dirty="0" sz="1400" b="1">
                <a:solidFill>
                  <a:srgbClr val="FF3300"/>
                </a:solidFill>
                <a:latin typeface="Arial"/>
                <a:cs typeface="Arial"/>
              </a:rPr>
              <a:t>Surface </a:t>
            </a:r>
            <a:r>
              <a:rPr dirty="0" sz="1400" spc="-5" b="1">
                <a:solidFill>
                  <a:srgbClr val="FF3300"/>
                </a:solidFill>
                <a:latin typeface="Arial"/>
                <a:cs typeface="Arial"/>
              </a:rPr>
              <a:t>inclined </a:t>
            </a:r>
            <a:r>
              <a:rPr dirty="0" sz="1400" b="1">
                <a:solidFill>
                  <a:srgbClr val="FF3300"/>
                </a:solidFill>
                <a:latin typeface="Arial"/>
                <a:cs typeface="Arial"/>
              </a:rPr>
              <a:t>to</a:t>
            </a:r>
            <a:r>
              <a:rPr dirty="0" sz="1400" spc="-120" b="1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FF3300"/>
                </a:solidFill>
                <a:latin typeface="Arial"/>
                <a:cs typeface="Arial"/>
              </a:rPr>
              <a:t>Hp</a:t>
            </a:r>
            <a:endParaRPr sz="1400">
              <a:latin typeface="Arial"/>
              <a:cs typeface="Arial"/>
            </a:endParaRPr>
          </a:p>
          <a:p>
            <a:pPr algn="r" marR="5080">
              <a:lnSpc>
                <a:spcPts val="2800"/>
              </a:lnSpc>
            </a:pPr>
            <a:r>
              <a:rPr dirty="0" sz="2400">
                <a:latin typeface="Times New Roman"/>
                <a:cs typeface="Times New Roman"/>
              </a:rPr>
              <a:t>d</a:t>
            </a:r>
            <a:r>
              <a:rPr dirty="0" sz="2400" spc="160">
                <a:latin typeface="Times New Roman"/>
                <a:cs typeface="Times New Roman"/>
              </a:rPr>
              <a:t>’</a:t>
            </a:r>
            <a:r>
              <a:rPr dirty="0" sz="2400">
                <a:latin typeface="Times New Roman"/>
                <a:cs typeface="Times New Roman"/>
              </a:rPr>
              <a:t>c’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911465" y="4676013"/>
            <a:ext cx="699770" cy="666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-47625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solidFill>
                  <a:srgbClr val="FF3300"/>
                </a:solidFill>
                <a:latin typeface="Arial"/>
                <a:cs typeface="Arial"/>
              </a:rPr>
              <a:t>Side  </a:t>
            </a:r>
            <a:r>
              <a:rPr dirty="0" sz="1400" b="1">
                <a:solidFill>
                  <a:srgbClr val="FF3300"/>
                </a:solidFill>
                <a:latin typeface="Arial"/>
                <a:cs typeface="Arial"/>
              </a:rPr>
              <a:t>I</a:t>
            </a:r>
            <a:r>
              <a:rPr dirty="0" sz="1400" spc="-10" b="1">
                <a:solidFill>
                  <a:srgbClr val="FF3300"/>
                </a:solidFill>
                <a:latin typeface="Arial"/>
                <a:cs typeface="Arial"/>
              </a:rPr>
              <a:t>n</a:t>
            </a:r>
            <a:r>
              <a:rPr dirty="0" sz="1400" b="1">
                <a:solidFill>
                  <a:srgbClr val="FF3300"/>
                </a:solidFill>
                <a:latin typeface="Arial"/>
                <a:cs typeface="Arial"/>
              </a:rPr>
              <a:t>cl</a:t>
            </a:r>
            <a:r>
              <a:rPr dirty="0" sz="1400" b="1">
                <a:solidFill>
                  <a:srgbClr val="FF3300"/>
                </a:solidFill>
                <a:latin typeface="Arial"/>
                <a:cs typeface="Arial"/>
              </a:rPr>
              <a:t>i</a:t>
            </a:r>
            <a:r>
              <a:rPr dirty="0" sz="1400" spc="-10" b="1">
                <a:solidFill>
                  <a:srgbClr val="FF3300"/>
                </a:solidFill>
                <a:latin typeface="Arial"/>
                <a:cs typeface="Arial"/>
              </a:rPr>
              <a:t>n</a:t>
            </a:r>
            <a:r>
              <a:rPr dirty="0" sz="1400" b="1">
                <a:solidFill>
                  <a:srgbClr val="FF3300"/>
                </a:solidFill>
                <a:latin typeface="Arial"/>
                <a:cs typeface="Arial"/>
              </a:rPr>
              <a:t>ed  </a:t>
            </a:r>
            <a:r>
              <a:rPr dirty="0" sz="1400" b="1">
                <a:solidFill>
                  <a:srgbClr val="FF3300"/>
                </a:solidFill>
                <a:latin typeface="Arial"/>
                <a:cs typeface="Arial"/>
              </a:rPr>
              <a:t>to</a:t>
            </a:r>
            <a:r>
              <a:rPr dirty="0" sz="1400" spc="-40" b="1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FF3300"/>
                </a:solidFill>
                <a:latin typeface="Arial"/>
                <a:cs typeface="Arial"/>
              </a:rPr>
              <a:t>Vp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8010525" y="39687"/>
            <a:ext cx="1109980" cy="195580"/>
            <a:chOff x="8010525" y="39687"/>
            <a:chExt cx="1109980" cy="195580"/>
          </a:xfrm>
        </p:grpSpPr>
        <p:sp>
          <p:nvSpPr>
            <p:cNvPr id="54" name="object 54"/>
            <p:cNvSpPr/>
            <p:nvPr/>
          </p:nvSpPr>
          <p:spPr>
            <a:xfrm>
              <a:off x="8016875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8056753" y="77469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80168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91313" y="22796"/>
                  </a:moveTo>
                  <a:lnTo>
                    <a:pt x="116967" y="48450"/>
                  </a:lnTo>
                  <a:lnTo>
                    <a:pt x="116967" y="31432"/>
                  </a:lnTo>
                  <a:lnTo>
                    <a:pt x="134111" y="31432"/>
                  </a:lnTo>
                  <a:lnTo>
                    <a:pt x="134111" y="65595"/>
                  </a:lnTo>
                  <a:lnTo>
                    <a:pt x="159766" y="91249"/>
                  </a:lnTo>
                  <a:lnTo>
                    <a:pt x="142621" y="91249"/>
                  </a:lnTo>
                  <a:lnTo>
                    <a:pt x="142621" y="159702"/>
                  </a:lnTo>
                  <a:lnTo>
                    <a:pt x="39877" y="159702"/>
                  </a:lnTo>
                  <a:lnTo>
                    <a:pt x="39877" y="91249"/>
                  </a:lnTo>
                  <a:lnTo>
                    <a:pt x="22859" y="91249"/>
                  </a:lnTo>
                  <a:lnTo>
                    <a:pt x="91313" y="22796"/>
                  </a:lnTo>
                  <a:close/>
                </a:path>
                <a:path w="182879" h="182879">
                  <a:moveTo>
                    <a:pt x="116967" y="48450"/>
                  </a:moveTo>
                  <a:lnTo>
                    <a:pt x="134111" y="65595"/>
                  </a:lnTo>
                </a:path>
                <a:path w="182879" h="182879">
                  <a:moveTo>
                    <a:pt x="142621" y="91249"/>
                  </a:moveTo>
                  <a:lnTo>
                    <a:pt x="39877" y="91249"/>
                  </a:lnTo>
                </a:path>
                <a:path w="182879" h="182879">
                  <a:moveTo>
                    <a:pt x="82676" y="159702"/>
                  </a:moveTo>
                  <a:lnTo>
                    <a:pt x="82676" y="125539"/>
                  </a:lnTo>
                  <a:lnTo>
                    <a:pt x="99822" y="125539"/>
                  </a:lnTo>
                  <a:lnTo>
                    <a:pt x="99822" y="159702"/>
                  </a:lnTo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8382000" y="461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8382000" y="46037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23622" y="91249"/>
                  </a:moveTo>
                  <a:lnTo>
                    <a:pt x="160527" y="22796"/>
                  </a:lnTo>
                  <a:lnTo>
                    <a:pt x="160527" y="159702"/>
                  </a:lnTo>
                  <a:lnTo>
                    <a:pt x="23622" y="91249"/>
                  </a:lnTo>
                  <a:close/>
                </a:path>
                <a:path w="184150" h="182879">
                  <a:moveTo>
                    <a:pt x="0" y="182562"/>
                  </a:moveTo>
                  <a:lnTo>
                    <a:pt x="184150" y="182562"/>
                  </a:lnTo>
                  <a:lnTo>
                    <a:pt x="184150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8566150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8566150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59766" y="91249"/>
                  </a:moveTo>
                  <a:lnTo>
                    <a:pt x="22859" y="159702"/>
                  </a:lnTo>
                  <a:lnTo>
                    <a:pt x="22859" y="22796"/>
                  </a:lnTo>
                  <a:lnTo>
                    <a:pt x="159766" y="91249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8199501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8199501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57023" y="91249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57023" y="91249"/>
                  </a:lnTo>
                  <a:close/>
                </a:path>
                <a:path w="182879" h="182879">
                  <a:moveTo>
                    <a:pt x="39877" y="22796"/>
                  </a:moveTo>
                  <a:lnTo>
                    <a:pt x="39877" y="159702"/>
                  </a:lnTo>
                  <a:lnTo>
                    <a:pt x="22732" y="159702"/>
                  </a:lnTo>
                  <a:lnTo>
                    <a:pt x="22732" y="22796"/>
                  </a:lnTo>
                  <a:lnTo>
                    <a:pt x="39877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8748776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8748776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25475" y="91249"/>
                  </a:moveTo>
                  <a:lnTo>
                    <a:pt x="22732" y="159702"/>
                  </a:lnTo>
                  <a:lnTo>
                    <a:pt x="22732" y="22796"/>
                  </a:lnTo>
                  <a:lnTo>
                    <a:pt x="125475" y="91249"/>
                  </a:lnTo>
                  <a:close/>
                </a:path>
                <a:path w="182879" h="182879">
                  <a:moveTo>
                    <a:pt x="142621" y="22796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142621" y="159702"/>
                  </a:lnTo>
                  <a:lnTo>
                    <a:pt x="142621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562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56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0" y="152400"/>
            <a:ext cx="3962400" cy="1428750"/>
          </a:xfrm>
          <a:prstGeom prst="rect">
            <a:avLst/>
          </a:prstGeom>
          <a:solidFill>
            <a:srgbClr val="FFFFCC"/>
          </a:solidFill>
          <a:ln w="12700">
            <a:solidFill>
              <a:srgbClr val="000000"/>
            </a:solidFill>
          </a:ln>
        </p:spPr>
        <p:txBody>
          <a:bodyPr wrap="square" lIns="0" tIns="104139" rIns="0" bIns="0" rtlCol="0" vert="horz">
            <a:spAutoFit/>
          </a:bodyPr>
          <a:lstStyle/>
          <a:p>
            <a:pPr marL="243840">
              <a:lnSpc>
                <a:spcPct val="100000"/>
              </a:lnSpc>
              <a:spcBef>
                <a:spcPts val="819"/>
              </a:spcBef>
            </a:pPr>
            <a:r>
              <a:rPr dirty="0" sz="1600" spc="-5" b="1">
                <a:solidFill>
                  <a:srgbClr val="3333CC"/>
                </a:solidFill>
                <a:latin typeface="Arial"/>
                <a:cs typeface="Arial"/>
              </a:rPr>
              <a:t>Problem</a:t>
            </a:r>
            <a:r>
              <a:rPr dirty="0" sz="160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3333CC"/>
                </a:solidFill>
                <a:latin typeface="Arial"/>
                <a:cs typeface="Arial"/>
              </a:rPr>
              <a:t>2:</a:t>
            </a:r>
            <a:endParaRPr sz="1600">
              <a:latin typeface="Arial"/>
              <a:cs typeface="Arial"/>
            </a:endParaRPr>
          </a:p>
          <a:p>
            <a:pPr marL="243840" marR="259079">
              <a:lnSpc>
                <a:spcPct val="100000"/>
              </a:lnSpc>
            </a:pPr>
            <a:r>
              <a:rPr dirty="0" sz="1600" spc="-5">
                <a:latin typeface="Arial"/>
                <a:cs typeface="Arial"/>
              </a:rPr>
              <a:t>A </a:t>
            </a:r>
            <a:r>
              <a:rPr dirty="0" sz="1600">
                <a:latin typeface="Arial"/>
                <a:cs typeface="Arial"/>
              </a:rPr>
              <a:t>30</a:t>
            </a:r>
            <a:r>
              <a:rPr dirty="0" baseline="26455" sz="1575">
                <a:latin typeface="Arial"/>
                <a:cs typeface="Arial"/>
              </a:rPr>
              <a:t>0 </a:t>
            </a:r>
            <a:r>
              <a:rPr dirty="0" sz="1600" spc="-5">
                <a:latin typeface="Arial"/>
                <a:cs typeface="Arial"/>
              </a:rPr>
              <a:t>– </a:t>
            </a:r>
            <a:r>
              <a:rPr dirty="0" sz="1600">
                <a:latin typeface="Arial"/>
                <a:cs typeface="Arial"/>
              </a:rPr>
              <a:t>60</a:t>
            </a:r>
            <a:r>
              <a:rPr dirty="0" baseline="26455" sz="1575">
                <a:latin typeface="Arial"/>
                <a:cs typeface="Arial"/>
              </a:rPr>
              <a:t>0 </a:t>
            </a:r>
            <a:r>
              <a:rPr dirty="0" sz="1600" spc="-5">
                <a:latin typeface="Arial"/>
                <a:cs typeface="Arial"/>
              </a:rPr>
              <a:t>set square of longest side  100 mm long, </a:t>
            </a:r>
            <a:r>
              <a:rPr dirty="0" sz="1600">
                <a:latin typeface="Arial"/>
                <a:cs typeface="Arial"/>
              </a:rPr>
              <a:t>is </a:t>
            </a:r>
            <a:r>
              <a:rPr dirty="0" sz="1600" spc="-5">
                <a:latin typeface="Arial"/>
                <a:cs typeface="Arial"/>
              </a:rPr>
              <a:t>in VP and </a:t>
            </a:r>
            <a:r>
              <a:rPr dirty="0" sz="1600" spc="5">
                <a:latin typeface="Arial"/>
                <a:cs typeface="Arial"/>
              </a:rPr>
              <a:t>30</a:t>
            </a:r>
            <a:r>
              <a:rPr dirty="0" baseline="26455" sz="1575" spc="7">
                <a:latin typeface="Arial"/>
                <a:cs typeface="Arial"/>
              </a:rPr>
              <a:t>0 </a:t>
            </a:r>
            <a:r>
              <a:rPr dirty="0" sz="1600" spc="-5">
                <a:latin typeface="Arial"/>
                <a:cs typeface="Arial"/>
              </a:rPr>
              <a:t>inclined  to </a:t>
            </a:r>
            <a:r>
              <a:rPr dirty="0" sz="1600" spc="-10">
                <a:latin typeface="Arial"/>
                <a:cs typeface="Arial"/>
              </a:rPr>
              <a:t>HP while it’s surface </a:t>
            </a:r>
            <a:r>
              <a:rPr dirty="0" sz="1600" spc="-5">
                <a:latin typeface="Arial"/>
                <a:cs typeface="Arial"/>
              </a:rPr>
              <a:t>is </a:t>
            </a:r>
            <a:r>
              <a:rPr dirty="0" sz="1600">
                <a:latin typeface="Arial"/>
                <a:cs typeface="Arial"/>
              </a:rPr>
              <a:t>45</a:t>
            </a:r>
            <a:r>
              <a:rPr dirty="0" baseline="26455" sz="1575">
                <a:latin typeface="Arial"/>
                <a:cs typeface="Arial"/>
              </a:rPr>
              <a:t>0 </a:t>
            </a:r>
            <a:r>
              <a:rPr dirty="0" sz="1600" spc="-5">
                <a:latin typeface="Arial"/>
                <a:cs typeface="Arial"/>
              </a:rPr>
              <a:t>inclined  to </a:t>
            </a:r>
            <a:r>
              <a:rPr dirty="0" sz="1600" spc="-35">
                <a:latin typeface="Arial"/>
                <a:cs typeface="Arial"/>
              </a:rPr>
              <a:t>VP.Draw </a:t>
            </a:r>
            <a:r>
              <a:rPr dirty="0" sz="1600" spc="-10">
                <a:latin typeface="Arial"/>
                <a:cs typeface="Arial"/>
              </a:rPr>
              <a:t>it’s</a:t>
            </a:r>
            <a:r>
              <a:rPr dirty="0" sz="1600" spc="1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projections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707895"/>
            <a:ext cx="3637279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Arial"/>
                <a:cs typeface="Arial"/>
              </a:rPr>
              <a:t>(</a:t>
            </a:r>
            <a:r>
              <a:rPr dirty="0" sz="1400" spc="-5" b="1">
                <a:latin typeface="Arial"/>
                <a:cs typeface="Arial"/>
              </a:rPr>
              <a:t>Surface </a:t>
            </a:r>
            <a:r>
              <a:rPr dirty="0" sz="1400" b="1">
                <a:latin typeface="Arial"/>
                <a:cs typeface="Arial"/>
              </a:rPr>
              <a:t>&amp; </a:t>
            </a:r>
            <a:r>
              <a:rPr dirty="0" sz="1400" spc="-5" b="1">
                <a:latin typeface="Arial"/>
                <a:cs typeface="Arial"/>
              </a:rPr>
              <a:t>Side inclinations </a:t>
            </a:r>
            <a:r>
              <a:rPr dirty="0" sz="1400" b="1">
                <a:latin typeface="Arial"/>
                <a:cs typeface="Arial"/>
              </a:rPr>
              <a:t>directly</a:t>
            </a:r>
            <a:r>
              <a:rPr dirty="0" sz="1400" spc="-13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given</a:t>
            </a:r>
            <a:r>
              <a:rPr dirty="0" sz="1600" spc="-5" b="1">
                <a:latin typeface="Arial"/>
                <a:cs typeface="Arial"/>
              </a:rPr>
              <a:t>)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260850" y="146050"/>
            <a:ext cx="4660900" cy="1689100"/>
            <a:chOff x="4260850" y="146050"/>
            <a:chExt cx="4660900" cy="1689100"/>
          </a:xfrm>
        </p:grpSpPr>
        <p:sp>
          <p:nvSpPr>
            <p:cNvPr id="5" name="object 5"/>
            <p:cNvSpPr/>
            <p:nvPr/>
          </p:nvSpPr>
          <p:spPr>
            <a:xfrm>
              <a:off x="4267200" y="152400"/>
              <a:ext cx="4648200" cy="1676400"/>
            </a:xfrm>
            <a:custGeom>
              <a:avLst/>
              <a:gdLst/>
              <a:ahLst/>
              <a:cxnLst/>
              <a:rect l="l" t="t" r="r" b="b"/>
              <a:pathLst>
                <a:path w="4648200" h="1676400">
                  <a:moveTo>
                    <a:pt x="4648200" y="0"/>
                  </a:moveTo>
                  <a:lnTo>
                    <a:pt x="0" y="0"/>
                  </a:lnTo>
                  <a:lnTo>
                    <a:pt x="0" y="1676400"/>
                  </a:lnTo>
                  <a:lnTo>
                    <a:pt x="4648200" y="1676400"/>
                  </a:lnTo>
                  <a:lnTo>
                    <a:pt x="4648200" y="0"/>
                  </a:lnTo>
                  <a:close/>
                </a:path>
              </a:pathLst>
            </a:custGeom>
            <a:solidFill>
              <a:srgbClr val="FFC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4267200" y="152400"/>
              <a:ext cx="4648200" cy="1676400"/>
            </a:xfrm>
            <a:custGeom>
              <a:avLst/>
              <a:gdLst/>
              <a:ahLst/>
              <a:cxnLst/>
              <a:rect l="l" t="t" r="r" b="b"/>
              <a:pathLst>
                <a:path w="4648200" h="1676400">
                  <a:moveTo>
                    <a:pt x="0" y="1676400"/>
                  </a:moveTo>
                  <a:lnTo>
                    <a:pt x="4648200" y="1676400"/>
                  </a:lnTo>
                  <a:lnTo>
                    <a:pt x="4648200" y="0"/>
                  </a:lnTo>
                  <a:lnTo>
                    <a:pt x="0" y="0"/>
                  </a:lnTo>
                  <a:lnTo>
                    <a:pt x="0" y="16764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4448302" y="257048"/>
            <a:ext cx="4397375" cy="1244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92075">
              <a:lnSpc>
                <a:spcPct val="100000"/>
              </a:lnSpc>
              <a:spcBef>
                <a:spcPts val="95"/>
              </a:spcBef>
              <a:tabLst>
                <a:tab pos="4025265" algn="l"/>
              </a:tabLst>
            </a:pPr>
            <a:r>
              <a:rPr dirty="0" u="heavy" sz="1600" spc="-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Read problem and answer following questions </a:t>
            </a:r>
            <a:r>
              <a:rPr dirty="0" sz="1600" spc="-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1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.Surfa</a:t>
            </a:r>
            <a:r>
              <a:rPr dirty="0" sz="1600">
                <a:latin typeface="Arial"/>
                <a:cs typeface="Arial"/>
              </a:rPr>
              <a:t>c</a:t>
            </a:r>
            <a:r>
              <a:rPr dirty="0" sz="1600" spc="-5">
                <a:latin typeface="Arial"/>
                <a:cs typeface="Arial"/>
              </a:rPr>
              <a:t>e</a:t>
            </a:r>
            <a:r>
              <a:rPr dirty="0" sz="1600" spc="2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i</a:t>
            </a:r>
            <a:r>
              <a:rPr dirty="0" sz="1600" spc="-5">
                <a:latin typeface="Arial"/>
                <a:cs typeface="Arial"/>
              </a:rPr>
              <a:t>nc</a:t>
            </a:r>
            <a:r>
              <a:rPr dirty="0" sz="1600" spc="-5">
                <a:latin typeface="Arial"/>
                <a:cs typeface="Arial"/>
              </a:rPr>
              <a:t>li</a:t>
            </a:r>
            <a:r>
              <a:rPr dirty="0" sz="1600" spc="-5">
                <a:latin typeface="Arial"/>
                <a:cs typeface="Arial"/>
              </a:rPr>
              <a:t>ned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to</a:t>
            </a:r>
            <a:r>
              <a:rPr dirty="0" sz="1600" spc="10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w</a:t>
            </a:r>
            <a:r>
              <a:rPr dirty="0" sz="1600" spc="-5">
                <a:latin typeface="Arial"/>
                <a:cs typeface="Arial"/>
              </a:rPr>
              <a:t>hi</a:t>
            </a:r>
            <a:r>
              <a:rPr dirty="0" sz="1600" spc="-5">
                <a:latin typeface="Arial"/>
                <a:cs typeface="Arial"/>
              </a:rPr>
              <a:t>c</a:t>
            </a:r>
            <a:r>
              <a:rPr dirty="0" sz="1600" spc="-5">
                <a:latin typeface="Arial"/>
                <a:cs typeface="Arial"/>
              </a:rPr>
              <a:t>h</a:t>
            </a:r>
            <a:r>
              <a:rPr dirty="0" sz="1600" spc="-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p</a:t>
            </a:r>
            <a:r>
              <a:rPr dirty="0" sz="1600">
                <a:latin typeface="Arial"/>
                <a:cs typeface="Arial"/>
              </a:rPr>
              <a:t>l</a:t>
            </a:r>
            <a:r>
              <a:rPr dirty="0" sz="1600" spc="-5">
                <a:latin typeface="Arial"/>
                <a:cs typeface="Arial"/>
              </a:rPr>
              <a:t>ane?</a:t>
            </a:r>
            <a:r>
              <a:rPr dirty="0" sz="1600" spc="1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-</a:t>
            </a:r>
            <a:r>
              <a:rPr dirty="0" sz="1600" spc="-15">
                <a:latin typeface="Arial"/>
                <a:cs typeface="Arial"/>
              </a:rPr>
              <a:t>-</a:t>
            </a:r>
            <a:r>
              <a:rPr dirty="0" sz="1600" spc="-5">
                <a:latin typeface="Arial"/>
                <a:cs typeface="Arial"/>
              </a:rPr>
              <a:t>-</a:t>
            </a:r>
            <a:r>
              <a:rPr dirty="0" sz="1600" spc="-15">
                <a:latin typeface="Arial"/>
                <a:cs typeface="Arial"/>
              </a:rPr>
              <a:t>-</a:t>
            </a:r>
            <a:r>
              <a:rPr dirty="0" sz="1600">
                <a:latin typeface="Arial"/>
                <a:cs typeface="Arial"/>
              </a:rPr>
              <a:t>-</a:t>
            </a:r>
            <a:r>
              <a:rPr dirty="0" sz="1600" spc="-5">
                <a:latin typeface="Arial"/>
                <a:cs typeface="Arial"/>
              </a:rPr>
              <a:t>--</a:t>
            </a:r>
            <a:r>
              <a:rPr dirty="0" sz="1600">
                <a:latin typeface="Arial"/>
                <a:cs typeface="Arial"/>
              </a:rPr>
              <a:t>	</a:t>
            </a:r>
            <a:r>
              <a:rPr dirty="0" sz="1600" spc="-5">
                <a:latin typeface="Arial"/>
                <a:cs typeface="Arial"/>
              </a:rPr>
              <a:t>VP</a:t>
            </a:r>
            <a:endParaRPr sz="1600">
              <a:latin typeface="Arial"/>
              <a:cs typeface="Arial"/>
            </a:endParaRPr>
          </a:p>
          <a:p>
            <a:pPr marL="227329" indent="-215265">
              <a:lnSpc>
                <a:spcPct val="100000"/>
              </a:lnSpc>
              <a:buAutoNum type="arabicPeriod" startAt="2"/>
              <a:tabLst>
                <a:tab pos="227965" algn="l"/>
                <a:tab pos="3197860" algn="l"/>
              </a:tabLst>
            </a:pPr>
            <a:r>
              <a:rPr dirty="0" sz="1600" spc="-5">
                <a:latin typeface="Arial"/>
                <a:cs typeface="Arial"/>
              </a:rPr>
              <a:t>Assumption for</a:t>
            </a:r>
            <a:r>
              <a:rPr dirty="0" sz="1600" spc="7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initial position?	------// to VP</a:t>
            </a:r>
            <a:endParaRPr sz="1600">
              <a:latin typeface="Arial"/>
              <a:cs typeface="Arial"/>
            </a:endParaRPr>
          </a:p>
          <a:p>
            <a:pPr marL="237490" indent="-225425">
              <a:lnSpc>
                <a:spcPct val="100000"/>
              </a:lnSpc>
              <a:buAutoNum type="arabicPeriod" startAt="2"/>
              <a:tabLst>
                <a:tab pos="238125" algn="l"/>
                <a:tab pos="4065270" algn="l"/>
              </a:tabLst>
            </a:pPr>
            <a:r>
              <a:rPr dirty="0" sz="1600" spc="-5">
                <a:latin typeface="Arial"/>
                <a:cs typeface="Arial"/>
              </a:rPr>
              <a:t>So </a:t>
            </a:r>
            <a:r>
              <a:rPr dirty="0" sz="1600" spc="-10">
                <a:latin typeface="Arial"/>
                <a:cs typeface="Arial"/>
              </a:rPr>
              <a:t>which </a:t>
            </a:r>
            <a:r>
              <a:rPr dirty="0" sz="1600" spc="-5">
                <a:latin typeface="Arial"/>
                <a:cs typeface="Arial"/>
              </a:rPr>
              <a:t>view </a:t>
            </a:r>
            <a:r>
              <a:rPr dirty="0" sz="1600" spc="-10">
                <a:latin typeface="Arial"/>
                <a:cs typeface="Arial"/>
              </a:rPr>
              <a:t>will </a:t>
            </a:r>
            <a:r>
              <a:rPr dirty="0" sz="1600" spc="-5">
                <a:latin typeface="Arial"/>
                <a:cs typeface="Arial"/>
              </a:rPr>
              <a:t>show </a:t>
            </a:r>
            <a:r>
              <a:rPr dirty="0" sz="1600" spc="-20">
                <a:latin typeface="Arial"/>
                <a:cs typeface="Arial"/>
              </a:rPr>
              <a:t>True</a:t>
            </a:r>
            <a:r>
              <a:rPr dirty="0" sz="1600" spc="5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shape?</a:t>
            </a:r>
            <a:r>
              <a:rPr dirty="0" sz="1600" spc="3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---	</a:t>
            </a:r>
            <a:r>
              <a:rPr dirty="0" sz="1600" spc="-10">
                <a:latin typeface="Arial"/>
                <a:cs typeface="Arial"/>
              </a:rPr>
              <a:t>FV</a:t>
            </a:r>
            <a:endParaRPr sz="1600">
              <a:latin typeface="Arial"/>
              <a:cs typeface="Arial"/>
            </a:endParaRPr>
          </a:p>
          <a:p>
            <a:pPr marL="237490" indent="-225425">
              <a:lnSpc>
                <a:spcPct val="100000"/>
              </a:lnSpc>
              <a:buAutoNum type="arabicPeriod" startAt="2"/>
              <a:tabLst>
                <a:tab pos="238125" algn="l"/>
                <a:tab pos="2833370" algn="l"/>
              </a:tabLst>
            </a:pPr>
            <a:r>
              <a:rPr dirty="0" sz="1600" spc="-5">
                <a:latin typeface="Arial"/>
                <a:cs typeface="Arial"/>
              </a:rPr>
              <a:t>Which side </a:t>
            </a:r>
            <a:r>
              <a:rPr dirty="0" sz="1600" spc="-10">
                <a:latin typeface="Arial"/>
                <a:cs typeface="Arial"/>
              </a:rPr>
              <a:t>will</a:t>
            </a:r>
            <a:r>
              <a:rPr dirty="0" sz="1600" spc="2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be</a:t>
            </a:r>
            <a:r>
              <a:rPr dirty="0" sz="1600" spc="3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vertical?	------longest</a:t>
            </a:r>
            <a:r>
              <a:rPr dirty="0" sz="1600" spc="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side.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491101" y="2701925"/>
            <a:ext cx="0" cy="3000375"/>
          </a:xfrm>
          <a:custGeom>
            <a:avLst/>
            <a:gdLst/>
            <a:ahLst/>
            <a:cxnLst/>
            <a:rect l="l" t="t" r="r" b="b"/>
            <a:pathLst>
              <a:path w="0" h="3000375">
                <a:moveTo>
                  <a:pt x="0" y="0"/>
                </a:moveTo>
                <a:lnTo>
                  <a:pt x="0" y="3000375"/>
                </a:lnTo>
              </a:path>
            </a:pathLst>
          </a:custGeom>
          <a:ln w="12700">
            <a:solidFill>
              <a:srgbClr val="B1B1B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5764403" y="5342890"/>
            <a:ext cx="21526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5">
                <a:latin typeface="Times New Roman"/>
                <a:cs typeface="Times New Roman"/>
              </a:rPr>
              <a:t>c</a:t>
            </a:r>
            <a:r>
              <a:rPr dirty="0" baseline="-21604" sz="1350" spc="7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295400" y="5046598"/>
            <a:ext cx="6934200" cy="0"/>
          </a:xfrm>
          <a:custGeom>
            <a:avLst/>
            <a:gdLst/>
            <a:ahLst/>
            <a:cxnLst/>
            <a:rect l="l" t="t" r="r" b="b"/>
            <a:pathLst>
              <a:path w="6934200" h="0">
                <a:moveTo>
                  <a:pt x="0" y="0"/>
                </a:moveTo>
                <a:lnTo>
                  <a:pt x="6934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1069644" y="4823841"/>
            <a:ext cx="24574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Times New Roman"/>
                <a:cs typeface="Times New Roman"/>
              </a:rPr>
              <a:t>X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157209" y="4823841"/>
            <a:ext cx="24574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Times New Roman"/>
                <a:cs typeface="Times New Roman"/>
              </a:rPr>
              <a:t>Y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109851" y="2687637"/>
            <a:ext cx="5634355" cy="3021330"/>
            <a:chOff x="2109851" y="2687637"/>
            <a:chExt cx="5634355" cy="3021330"/>
          </a:xfrm>
        </p:grpSpPr>
        <p:sp>
          <p:nvSpPr>
            <p:cNvPr id="14" name="object 14"/>
            <p:cNvSpPr/>
            <p:nvPr/>
          </p:nvSpPr>
          <p:spPr>
            <a:xfrm>
              <a:off x="2116201" y="2701925"/>
              <a:ext cx="868680" cy="2907030"/>
            </a:xfrm>
            <a:custGeom>
              <a:avLst/>
              <a:gdLst/>
              <a:ahLst/>
              <a:cxnLst/>
              <a:rect l="l" t="t" r="r" b="b"/>
              <a:pathLst>
                <a:path w="868680" h="2907029">
                  <a:moveTo>
                    <a:pt x="868299" y="187325"/>
                  </a:moveTo>
                  <a:lnTo>
                    <a:pt x="868299" y="2906712"/>
                  </a:lnTo>
                </a:path>
                <a:path w="868680" h="2907029">
                  <a:moveTo>
                    <a:pt x="0" y="0"/>
                  </a:moveTo>
                  <a:lnTo>
                    <a:pt x="23749" y="281305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2139950" y="5042026"/>
              <a:ext cx="2348230" cy="598805"/>
            </a:xfrm>
            <a:custGeom>
              <a:avLst/>
              <a:gdLst/>
              <a:ahLst/>
              <a:cxnLst/>
              <a:rect l="l" t="t" r="r" b="b"/>
              <a:pathLst>
                <a:path w="2348229" h="598804">
                  <a:moveTo>
                    <a:pt x="0" y="285623"/>
                  </a:moveTo>
                  <a:lnTo>
                    <a:pt x="844550" y="285623"/>
                  </a:lnTo>
                </a:path>
                <a:path w="2348229" h="598804">
                  <a:moveTo>
                    <a:pt x="1754124" y="0"/>
                  </a:moveTo>
                  <a:lnTo>
                    <a:pt x="2347976" y="598271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2139950" y="2701925"/>
              <a:ext cx="2438400" cy="2532380"/>
            </a:xfrm>
            <a:custGeom>
              <a:avLst/>
              <a:gdLst/>
              <a:ahLst/>
              <a:cxnLst/>
              <a:rect l="l" t="t" r="r" b="b"/>
              <a:pathLst>
                <a:path w="2438400" h="2532379">
                  <a:moveTo>
                    <a:pt x="1752600" y="2532126"/>
                  </a:moveTo>
                  <a:lnTo>
                    <a:pt x="1752600" y="0"/>
                  </a:lnTo>
                </a:path>
                <a:path w="2438400" h="2532379">
                  <a:moveTo>
                    <a:pt x="0" y="0"/>
                  </a:moveTo>
                  <a:lnTo>
                    <a:pt x="2438400" y="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2139950" y="4857750"/>
              <a:ext cx="2438400" cy="0"/>
            </a:xfrm>
            <a:custGeom>
              <a:avLst/>
              <a:gdLst/>
              <a:ahLst/>
              <a:cxnLst/>
              <a:rect l="l" t="t" r="r" b="b"/>
              <a:pathLst>
                <a:path w="2438400" h="0">
                  <a:moveTo>
                    <a:pt x="0" y="0"/>
                  </a:moveTo>
                  <a:lnTo>
                    <a:pt x="24384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2889250" y="3241675"/>
              <a:ext cx="1689100" cy="0"/>
            </a:xfrm>
            <a:custGeom>
              <a:avLst/>
              <a:gdLst/>
              <a:ahLst/>
              <a:cxnLst/>
              <a:rect l="l" t="t" r="r" b="b"/>
              <a:pathLst>
                <a:path w="1689100" h="0">
                  <a:moveTo>
                    <a:pt x="0" y="0"/>
                  </a:moveTo>
                  <a:lnTo>
                    <a:pt x="1689100" y="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3892550" y="2701925"/>
              <a:ext cx="3321050" cy="2155825"/>
            </a:xfrm>
            <a:custGeom>
              <a:avLst/>
              <a:gdLst/>
              <a:ahLst/>
              <a:cxnLst/>
              <a:rect l="l" t="t" r="r" b="b"/>
              <a:pathLst>
                <a:path w="3321050" h="2155825">
                  <a:moveTo>
                    <a:pt x="0" y="0"/>
                  </a:moveTo>
                  <a:lnTo>
                    <a:pt x="0" y="2155825"/>
                  </a:lnTo>
                </a:path>
                <a:path w="3321050" h="2155825">
                  <a:moveTo>
                    <a:pt x="0" y="2155825"/>
                  </a:moveTo>
                  <a:lnTo>
                    <a:pt x="561975" y="561975"/>
                  </a:lnTo>
                </a:path>
                <a:path w="3321050" h="2155825">
                  <a:moveTo>
                    <a:pt x="561975" y="561975"/>
                  </a:moveTo>
                  <a:lnTo>
                    <a:pt x="0" y="0"/>
                  </a:lnTo>
                </a:path>
                <a:path w="3321050" h="2155825">
                  <a:moveTo>
                    <a:pt x="1395984" y="1076198"/>
                  </a:moveTo>
                  <a:lnTo>
                    <a:pt x="3320669" y="2050795"/>
                  </a:lnTo>
                </a:path>
                <a:path w="3321050" h="2155825">
                  <a:moveTo>
                    <a:pt x="3320669" y="2050795"/>
                  </a:moveTo>
                  <a:lnTo>
                    <a:pt x="2151888" y="829183"/>
                  </a:lnTo>
                </a:path>
                <a:path w="3321050" h="2155825">
                  <a:moveTo>
                    <a:pt x="2151888" y="829183"/>
                  </a:moveTo>
                  <a:lnTo>
                    <a:pt x="1395984" y="1076198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5299075" y="3359150"/>
              <a:ext cx="1922780" cy="2343150"/>
            </a:xfrm>
            <a:custGeom>
              <a:avLst/>
              <a:gdLst/>
              <a:ahLst/>
              <a:cxnLst/>
              <a:rect l="l" t="t" r="r" b="b"/>
              <a:pathLst>
                <a:path w="1922779" h="2343150">
                  <a:moveTo>
                    <a:pt x="0" y="281050"/>
                  </a:moveTo>
                  <a:lnTo>
                    <a:pt x="0" y="1781175"/>
                  </a:lnTo>
                </a:path>
                <a:path w="1922779" h="2343150">
                  <a:moveTo>
                    <a:pt x="750951" y="0"/>
                  </a:moveTo>
                  <a:lnTo>
                    <a:pt x="750951" y="2343150"/>
                  </a:lnTo>
                </a:path>
                <a:path w="1922779" h="2343150">
                  <a:moveTo>
                    <a:pt x="1922526" y="1030224"/>
                  </a:moveTo>
                  <a:lnTo>
                    <a:pt x="1922526" y="196850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2139950" y="2701925"/>
              <a:ext cx="5129530" cy="2907030"/>
            </a:xfrm>
            <a:custGeom>
              <a:avLst/>
              <a:gdLst/>
              <a:ahLst/>
              <a:cxnLst/>
              <a:rect l="l" t="t" r="r" b="b"/>
              <a:pathLst>
                <a:path w="5129530" h="2907029">
                  <a:moveTo>
                    <a:pt x="3159125" y="2344674"/>
                  </a:moveTo>
                  <a:lnTo>
                    <a:pt x="3910076" y="2906712"/>
                  </a:lnTo>
                </a:path>
                <a:path w="5129530" h="2907029">
                  <a:moveTo>
                    <a:pt x="3910076" y="2906712"/>
                  </a:moveTo>
                  <a:lnTo>
                    <a:pt x="5129276" y="2344674"/>
                  </a:lnTo>
                </a:path>
                <a:path w="5129530" h="2907029">
                  <a:moveTo>
                    <a:pt x="3159125" y="2344674"/>
                  </a:moveTo>
                  <a:lnTo>
                    <a:pt x="5129276" y="2344674"/>
                  </a:lnTo>
                </a:path>
                <a:path w="5129530" h="2907029">
                  <a:moveTo>
                    <a:pt x="0" y="0"/>
                  </a:moveTo>
                  <a:lnTo>
                    <a:pt x="0" y="2155825"/>
                  </a:lnTo>
                </a:path>
                <a:path w="5129530" h="2907029">
                  <a:moveTo>
                    <a:pt x="844550" y="468249"/>
                  </a:moveTo>
                  <a:lnTo>
                    <a:pt x="0" y="2155825"/>
                  </a:lnTo>
                </a:path>
                <a:path w="5129530" h="2907029">
                  <a:moveTo>
                    <a:pt x="0" y="0"/>
                  </a:moveTo>
                  <a:lnTo>
                    <a:pt x="844550" y="561975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6518275" y="4389373"/>
              <a:ext cx="1219200" cy="657225"/>
            </a:xfrm>
            <a:custGeom>
              <a:avLst/>
              <a:gdLst/>
              <a:ahLst/>
              <a:cxnLst/>
              <a:rect l="l" t="t" r="r" b="b"/>
              <a:pathLst>
                <a:path w="1219200" h="657225">
                  <a:moveTo>
                    <a:pt x="0" y="0"/>
                  </a:moveTo>
                  <a:lnTo>
                    <a:pt x="1219200" y="657225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/>
          <p:nvPr/>
        </p:nvSpPr>
        <p:spPr>
          <a:xfrm>
            <a:off x="6853681" y="4793360"/>
            <a:ext cx="2800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30</a:t>
            </a:r>
            <a:r>
              <a:rPr dirty="0" baseline="24305" sz="1200">
                <a:latin typeface="Times New Roman"/>
                <a:cs typeface="Times New Roman"/>
              </a:rPr>
              <a:t>0</a:t>
            </a:r>
            <a:endParaRPr baseline="24305" sz="12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098925" y="5028438"/>
            <a:ext cx="2800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45</a:t>
            </a:r>
            <a:r>
              <a:rPr dirty="0" baseline="24305" sz="1200">
                <a:latin typeface="Times New Roman"/>
                <a:cs typeface="Times New Roman"/>
              </a:rPr>
              <a:t>0</a:t>
            </a:r>
            <a:endParaRPr baseline="24305" sz="1200">
              <a:latin typeface="Times New Roman"/>
              <a:cs typeface="Times New Roman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4302125" y="4603877"/>
            <a:ext cx="2649855" cy="1035050"/>
            <a:chOff x="4302125" y="4603877"/>
            <a:chExt cx="2649855" cy="1035050"/>
          </a:xfrm>
        </p:grpSpPr>
        <p:sp>
          <p:nvSpPr>
            <p:cNvPr id="26" name="object 26"/>
            <p:cNvSpPr/>
            <p:nvPr/>
          </p:nvSpPr>
          <p:spPr>
            <a:xfrm>
              <a:off x="6801296" y="4610227"/>
              <a:ext cx="144780" cy="425450"/>
            </a:xfrm>
            <a:custGeom>
              <a:avLst/>
              <a:gdLst/>
              <a:ahLst/>
              <a:cxnLst/>
              <a:rect l="l" t="t" r="r" b="b"/>
              <a:pathLst>
                <a:path w="144779" h="425450">
                  <a:moveTo>
                    <a:pt x="144333" y="0"/>
                  </a:moveTo>
                  <a:lnTo>
                    <a:pt x="105961" y="25665"/>
                  </a:lnTo>
                  <a:lnTo>
                    <a:pt x="72600" y="56914"/>
                  </a:lnTo>
                  <a:lnTo>
                    <a:pt x="44810" y="93021"/>
                  </a:lnTo>
                  <a:lnTo>
                    <a:pt x="23153" y="133262"/>
                  </a:lnTo>
                  <a:lnTo>
                    <a:pt x="8189" y="176911"/>
                  </a:lnTo>
                  <a:lnTo>
                    <a:pt x="0" y="229432"/>
                  </a:lnTo>
                  <a:lnTo>
                    <a:pt x="1740" y="281855"/>
                  </a:lnTo>
                  <a:lnTo>
                    <a:pt x="13100" y="332834"/>
                  </a:lnTo>
                  <a:lnTo>
                    <a:pt x="33768" y="381021"/>
                  </a:lnTo>
                  <a:lnTo>
                    <a:pt x="63434" y="42506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4302125" y="5632450"/>
              <a:ext cx="2251075" cy="0"/>
            </a:xfrm>
            <a:custGeom>
              <a:avLst/>
              <a:gdLst/>
              <a:ahLst/>
              <a:cxnLst/>
              <a:rect l="l" t="t" r="r" b="b"/>
              <a:pathLst>
                <a:path w="2251075" h="0">
                  <a:moveTo>
                    <a:pt x="0" y="0"/>
                  </a:moveTo>
                  <a:lnTo>
                    <a:pt x="2251075" y="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 txBox="1"/>
          <p:nvPr/>
        </p:nvSpPr>
        <p:spPr>
          <a:xfrm>
            <a:off x="3571621" y="2542158"/>
            <a:ext cx="27368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a’</a:t>
            </a:r>
            <a:r>
              <a:rPr dirty="0" baseline="-21604" sz="1350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584321" y="4510785"/>
            <a:ext cx="27114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 sz="1400" spc="5">
                <a:latin typeface="Times New Roman"/>
                <a:cs typeface="Times New Roman"/>
              </a:rPr>
              <a:t>b’</a:t>
            </a:r>
            <a:r>
              <a:rPr dirty="0" baseline="-21604" sz="1350" spc="7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906837" y="3010357"/>
            <a:ext cx="70358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c’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597400" y="3126181"/>
            <a:ext cx="93980" cy="1885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10">
                <a:latin typeface="Times New Roman"/>
                <a:cs typeface="Times New Roman"/>
              </a:rPr>
              <a:t>1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990850" y="4885690"/>
            <a:ext cx="89535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9525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992373" y="5168265"/>
            <a:ext cx="10477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c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915795" y="2542158"/>
            <a:ext cx="16446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a’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182357" y="5026914"/>
            <a:ext cx="22606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10">
                <a:latin typeface="Times New Roman"/>
                <a:cs typeface="Times New Roman"/>
              </a:rPr>
              <a:t>b</a:t>
            </a:r>
            <a:r>
              <a:rPr dirty="0" baseline="-21604" sz="1350" spc="15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901444" y="4604765"/>
            <a:ext cx="17589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5">
                <a:latin typeface="Times New Roman"/>
                <a:cs typeface="Times New Roman"/>
              </a:rPr>
              <a:t>b’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960245" y="5131689"/>
            <a:ext cx="138430" cy="415925"/>
          </a:xfrm>
          <a:prstGeom prst="rect">
            <a:avLst/>
          </a:prstGeom>
        </p:spPr>
        <p:txBody>
          <a:bodyPr wrap="square" lIns="0" tIns="49530" rIns="0" bIns="0" rtlCol="0" vert="horz">
            <a:spAutoFit/>
          </a:bodyPr>
          <a:lstStyle/>
          <a:p>
            <a:pPr marL="36195" marR="5080" indent="-24130">
              <a:lnSpc>
                <a:spcPts val="1390"/>
              </a:lnSpc>
              <a:spcBef>
                <a:spcPts val="390"/>
              </a:spcBef>
            </a:pPr>
            <a:r>
              <a:rPr dirty="0" sz="1400">
                <a:latin typeface="Times New Roman"/>
                <a:cs typeface="Times New Roman"/>
              </a:rPr>
              <a:t>a  </a:t>
            </a:r>
            <a:r>
              <a:rPr dirty="0" sz="1400">
                <a:latin typeface="Times New Roman"/>
                <a:cs typeface="Times New Roman"/>
              </a:rPr>
              <a:t>b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141976" y="4968366"/>
            <a:ext cx="21526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5">
                <a:latin typeface="Times New Roman"/>
                <a:cs typeface="Times New Roman"/>
              </a:rPr>
              <a:t>a</a:t>
            </a:r>
            <a:r>
              <a:rPr dirty="0" baseline="-21604" sz="1350" spc="7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819525" y="5026914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b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327652" y="5533440"/>
            <a:ext cx="10477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c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008753" y="3644010"/>
            <a:ext cx="27305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a’</a:t>
            </a:r>
            <a:r>
              <a:rPr dirty="0" baseline="-21604" sz="1350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136256" y="4417314"/>
            <a:ext cx="28384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b’</a:t>
            </a:r>
            <a:r>
              <a:rPr dirty="0" baseline="-21604" sz="1350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063620" y="2916681"/>
            <a:ext cx="18288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c’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390134" y="2869845"/>
            <a:ext cx="1647825" cy="596900"/>
          </a:xfrm>
          <a:prstGeom prst="rect">
            <a:avLst/>
          </a:prstGeom>
        </p:spPr>
        <p:txBody>
          <a:bodyPr wrap="square" lIns="0" tIns="660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20"/>
              </a:spcBef>
            </a:pPr>
            <a:r>
              <a:rPr dirty="0" sz="1400" spc="-5" b="1">
                <a:solidFill>
                  <a:srgbClr val="FF3300"/>
                </a:solidFill>
                <a:latin typeface="Arial"/>
                <a:cs typeface="Arial"/>
              </a:rPr>
              <a:t>side inclined </a:t>
            </a:r>
            <a:r>
              <a:rPr dirty="0" sz="1400" b="1">
                <a:solidFill>
                  <a:srgbClr val="FF3300"/>
                </a:solidFill>
                <a:latin typeface="Arial"/>
                <a:cs typeface="Arial"/>
              </a:rPr>
              <a:t>to</a:t>
            </a:r>
            <a:r>
              <a:rPr dirty="0" sz="1400" spc="-125" b="1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FF3300"/>
                </a:solidFill>
                <a:latin typeface="Arial"/>
                <a:cs typeface="Arial"/>
              </a:rPr>
              <a:t>Hp</a:t>
            </a:r>
            <a:endParaRPr sz="1400">
              <a:latin typeface="Arial"/>
              <a:cs typeface="Arial"/>
            </a:endParaRPr>
          </a:p>
          <a:p>
            <a:pPr algn="ctr" marR="285115">
              <a:lnSpc>
                <a:spcPct val="100000"/>
              </a:lnSpc>
              <a:spcBef>
                <a:spcPts val="475"/>
              </a:spcBef>
            </a:pPr>
            <a:r>
              <a:rPr dirty="0" sz="1600" spc="-5">
                <a:latin typeface="Times New Roman"/>
                <a:cs typeface="Times New Roman"/>
              </a:rPr>
              <a:t>c’</a:t>
            </a:r>
            <a:r>
              <a:rPr dirty="0" baseline="-21164" sz="1575" spc="-7">
                <a:latin typeface="Times New Roman"/>
                <a:cs typeface="Times New Roman"/>
              </a:rPr>
              <a:t>1</a:t>
            </a:r>
            <a:endParaRPr baseline="-21164" sz="1575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586478" y="1857501"/>
            <a:ext cx="4413250" cy="5410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>
              <a:lnSpc>
                <a:spcPts val="1910"/>
              </a:lnSpc>
              <a:spcBef>
                <a:spcPts val="95"/>
              </a:spcBef>
            </a:pPr>
            <a:r>
              <a:rPr dirty="0" u="heavy" sz="1600" spc="-5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Hence begin with </a:t>
            </a:r>
            <a:r>
              <a:rPr dirty="0" u="heavy" sz="1600" spc="-55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FV, </a:t>
            </a:r>
            <a:r>
              <a:rPr dirty="0" u="heavy" sz="1600" spc="-5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draw triangle above</a:t>
            </a:r>
            <a:r>
              <a:rPr dirty="0" u="heavy" sz="1600" spc="135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600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X-Y</a:t>
            </a:r>
            <a:endParaRPr sz="1600">
              <a:latin typeface="Arial"/>
              <a:cs typeface="Arial"/>
            </a:endParaRPr>
          </a:p>
          <a:p>
            <a:pPr algn="ctr" marL="54610">
              <a:lnSpc>
                <a:spcPts val="2150"/>
              </a:lnSpc>
            </a:pPr>
            <a:r>
              <a:rPr dirty="0" u="heavy" sz="1600" spc="-5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keeping longest side</a:t>
            </a:r>
            <a:r>
              <a:rPr dirty="0" u="heavy" sz="1600" spc="20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600" spc="-5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vertical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879854" y="5862015"/>
            <a:ext cx="1315720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solidFill>
                  <a:srgbClr val="FF3300"/>
                </a:solidFill>
                <a:latin typeface="Arial"/>
                <a:cs typeface="Arial"/>
              </a:rPr>
              <a:t>Surface // to</a:t>
            </a:r>
            <a:r>
              <a:rPr dirty="0" sz="1400" spc="-145" b="1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FF3300"/>
                </a:solidFill>
                <a:latin typeface="Arial"/>
                <a:cs typeface="Arial"/>
              </a:rPr>
              <a:t>Vp</a:t>
            </a:r>
            <a:endParaRPr sz="14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361182" y="5866891"/>
            <a:ext cx="1885314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FF3300"/>
                </a:solidFill>
                <a:latin typeface="Arial"/>
                <a:cs typeface="Arial"/>
              </a:rPr>
              <a:t>Surface </a:t>
            </a:r>
            <a:r>
              <a:rPr dirty="0" sz="1400" spc="-5" b="1">
                <a:solidFill>
                  <a:srgbClr val="FF3300"/>
                </a:solidFill>
                <a:latin typeface="Arial"/>
                <a:cs typeface="Arial"/>
              </a:rPr>
              <a:t>inclined </a:t>
            </a:r>
            <a:r>
              <a:rPr dirty="0" sz="1400" b="1">
                <a:solidFill>
                  <a:srgbClr val="FF3300"/>
                </a:solidFill>
                <a:latin typeface="Arial"/>
                <a:cs typeface="Arial"/>
              </a:rPr>
              <a:t>to</a:t>
            </a:r>
            <a:r>
              <a:rPr dirty="0" sz="1400" spc="-150" b="1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FF3300"/>
                </a:solidFill>
                <a:latin typeface="Arial"/>
                <a:cs typeface="Arial"/>
              </a:rPr>
              <a:t>Vp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8010525" y="39687"/>
            <a:ext cx="1109980" cy="195580"/>
            <a:chOff x="8010525" y="39687"/>
            <a:chExt cx="1109980" cy="195580"/>
          </a:xfrm>
        </p:grpSpPr>
        <p:sp>
          <p:nvSpPr>
            <p:cNvPr id="49" name="object 49"/>
            <p:cNvSpPr/>
            <p:nvPr/>
          </p:nvSpPr>
          <p:spPr>
            <a:xfrm>
              <a:off x="8016875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8056753" y="77469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80168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91313" y="22796"/>
                  </a:moveTo>
                  <a:lnTo>
                    <a:pt x="116967" y="48450"/>
                  </a:lnTo>
                  <a:lnTo>
                    <a:pt x="116967" y="31432"/>
                  </a:lnTo>
                  <a:lnTo>
                    <a:pt x="134111" y="31432"/>
                  </a:lnTo>
                  <a:lnTo>
                    <a:pt x="134111" y="65595"/>
                  </a:lnTo>
                  <a:lnTo>
                    <a:pt x="159766" y="91249"/>
                  </a:lnTo>
                  <a:lnTo>
                    <a:pt x="142621" y="91249"/>
                  </a:lnTo>
                  <a:lnTo>
                    <a:pt x="142621" y="159702"/>
                  </a:lnTo>
                  <a:lnTo>
                    <a:pt x="39877" y="159702"/>
                  </a:lnTo>
                  <a:lnTo>
                    <a:pt x="39877" y="91249"/>
                  </a:lnTo>
                  <a:lnTo>
                    <a:pt x="22859" y="91249"/>
                  </a:lnTo>
                  <a:lnTo>
                    <a:pt x="91313" y="22796"/>
                  </a:lnTo>
                  <a:close/>
                </a:path>
                <a:path w="182879" h="182879">
                  <a:moveTo>
                    <a:pt x="116967" y="48450"/>
                  </a:moveTo>
                  <a:lnTo>
                    <a:pt x="134111" y="65595"/>
                  </a:lnTo>
                </a:path>
                <a:path w="182879" h="182879">
                  <a:moveTo>
                    <a:pt x="142621" y="91249"/>
                  </a:moveTo>
                  <a:lnTo>
                    <a:pt x="39877" y="91249"/>
                  </a:lnTo>
                </a:path>
                <a:path w="182879" h="182879">
                  <a:moveTo>
                    <a:pt x="82676" y="159702"/>
                  </a:moveTo>
                  <a:lnTo>
                    <a:pt x="82676" y="125539"/>
                  </a:lnTo>
                  <a:lnTo>
                    <a:pt x="99822" y="125539"/>
                  </a:lnTo>
                  <a:lnTo>
                    <a:pt x="99822" y="159702"/>
                  </a:lnTo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8382000" y="461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8382000" y="46037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23622" y="91249"/>
                  </a:moveTo>
                  <a:lnTo>
                    <a:pt x="160527" y="22796"/>
                  </a:lnTo>
                  <a:lnTo>
                    <a:pt x="160527" y="159702"/>
                  </a:lnTo>
                  <a:lnTo>
                    <a:pt x="23622" y="91249"/>
                  </a:lnTo>
                  <a:close/>
                </a:path>
                <a:path w="184150" h="182879">
                  <a:moveTo>
                    <a:pt x="0" y="182562"/>
                  </a:moveTo>
                  <a:lnTo>
                    <a:pt x="184150" y="182562"/>
                  </a:lnTo>
                  <a:lnTo>
                    <a:pt x="184150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8566150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8566150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59766" y="91249"/>
                  </a:moveTo>
                  <a:lnTo>
                    <a:pt x="22859" y="159702"/>
                  </a:lnTo>
                  <a:lnTo>
                    <a:pt x="22859" y="22796"/>
                  </a:lnTo>
                  <a:lnTo>
                    <a:pt x="159766" y="91249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8199501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8199501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57023" y="91249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57023" y="91249"/>
                  </a:lnTo>
                  <a:close/>
                </a:path>
                <a:path w="182879" h="182879">
                  <a:moveTo>
                    <a:pt x="39877" y="22796"/>
                  </a:moveTo>
                  <a:lnTo>
                    <a:pt x="39877" y="159702"/>
                  </a:lnTo>
                  <a:lnTo>
                    <a:pt x="22732" y="159702"/>
                  </a:lnTo>
                  <a:lnTo>
                    <a:pt x="22732" y="22796"/>
                  </a:lnTo>
                  <a:lnTo>
                    <a:pt x="39877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8748776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8748776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25475" y="91249"/>
                  </a:moveTo>
                  <a:lnTo>
                    <a:pt x="22732" y="159702"/>
                  </a:lnTo>
                  <a:lnTo>
                    <a:pt x="22732" y="22796"/>
                  </a:lnTo>
                  <a:lnTo>
                    <a:pt x="125475" y="91249"/>
                  </a:lnTo>
                  <a:close/>
                </a:path>
                <a:path w="182879" h="182879">
                  <a:moveTo>
                    <a:pt x="142621" y="22796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142621" y="159702"/>
                  </a:lnTo>
                  <a:lnTo>
                    <a:pt x="142621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562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56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394075" y="5895543"/>
            <a:ext cx="10477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c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484626" y="2951098"/>
            <a:ext cx="0" cy="3137535"/>
          </a:xfrm>
          <a:custGeom>
            <a:avLst/>
            <a:gdLst/>
            <a:ahLst/>
            <a:cxnLst/>
            <a:rect l="l" t="t" r="r" b="b"/>
            <a:pathLst>
              <a:path w="0" h="3137535">
                <a:moveTo>
                  <a:pt x="0" y="0"/>
                </a:moveTo>
                <a:lnTo>
                  <a:pt x="0" y="3136963"/>
                </a:lnTo>
              </a:path>
            </a:pathLst>
          </a:custGeom>
          <a:ln w="12700">
            <a:solidFill>
              <a:srgbClr val="FFCC6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4454652" y="5711444"/>
            <a:ext cx="21526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5">
                <a:latin typeface="Times New Roman"/>
                <a:cs typeface="Times New Roman"/>
              </a:rPr>
              <a:t>c</a:t>
            </a:r>
            <a:r>
              <a:rPr dirty="0" baseline="-21604" sz="1350" spc="7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57200" y="5402326"/>
            <a:ext cx="6348730" cy="0"/>
          </a:xfrm>
          <a:custGeom>
            <a:avLst/>
            <a:gdLst/>
            <a:ahLst/>
            <a:cxnLst/>
            <a:rect l="l" t="t" r="r" b="b"/>
            <a:pathLst>
              <a:path w="6348730" h="0">
                <a:moveTo>
                  <a:pt x="0" y="0"/>
                </a:moveTo>
                <a:lnTo>
                  <a:pt x="634847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548741" y="4947615"/>
            <a:ext cx="24574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Times New Roman"/>
                <a:cs typeface="Times New Roman"/>
              </a:rPr>
              <a:t>X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94779" y="4935092"/>
            <a:ext cx="24574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Times New Roman"/>
                <a:cs typeface="Times New Roman"/>
              </a:rPr>
              <a:t>Y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304925" y="2936811"/>
            <a:ext cx="4734560" cy="3157855"/>
            <a:chOff x="1304925" y="2936811"/>
            <a:chExt cx="4734560" cy="3157855"/>
          </a:xfrm>
        </p:grpSpPr>
        <p:sp>
          <p:nvSpPr>
            <p:cNvPr id="10" name="object 10"/>
            <p:cNvSpPr/>
            <p:nvPr/>
          </p:nvSpPr>
          <p:spPr>
            <a:xfrm>
              <a:off x="1311275" y="2951098"/>
              <a:ext cx="903605" cy="3039110"/>
            </a:xfrm>
            <a:custGeom>
              <a:avLst/>
              <a:gdLst/>
              <a:ahLst/>
              <a:cxnLst/>
              <a:rect l="l" t="t" r="r" b="b"/>
              <a:pathLst>
                <a:path w="903605" h="3039110">
                  <a:moveTo>
                    <a:pt x="903351" y="195325"/>
                  </a:moveTo>
                  <a:lnTo>
                    <a:pt x="903351" y="3038538"/>
                  </a:lnTo>
                </a:path>
                <a:path w="903605" h="3039110">
                  <a:moveTo>
                    <a:pt x="0" y="0"/>
                  </a:moveTo>
                  <a:lnTo>
                    <a:pt x="25400" y="2941701"/>
                  </a:lnTo>
                </a:path>
              </a:pathLst>
            </a:custGeom>
            <a:ln w="12700">
              <a:solidFill>
                <a:srgbClr val="FFCC6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336675" y="5383275"/>
              <a:ext cx="2214245" cy="625475"/>
            </a:xfrm>
            <a:custGeom>
              <a:avLst/>
              <a:gdLst/>
              <a:ahLst/>
              <a:cxnLst/>
              <a:rect l="l" t="t" r="r" b="b"/>
              <a:pathLst>
                <a:path w="2214245" h="625475">
                  <a:moveTo>
                    <a:pt x="0" y="312674"/>
                  </a:moveTo>
                  <a:lnTo>
                    <a:pt x="877951" y="312674"/>
                  </a:lnTo>
                </a:path>
                <a:path w="2214245" h="625475">
                  <a:moveTo>
                    <a:pt x="1591056" y="0"/>
                  </a:moveTo>
                  <a:lnTo>
                    <a:pt x="2214117" y="625297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336675" y="2951098"/>
              <a:ext cx="2538730" cy="2646680"/>
            </a:xfrm>
            <a:custGeom>
              <a:avLst/>
              <a:gdLst/>
              <a:ahLst/>
              <a:cxnLst/>
              <a:rect l="l" t="t" r="r" b="b"/>
              <a:pathLst>
                <a:path w="2538729" h="2646679">
                  <a:moveTo>
                    <a:pt x="1562100" y="2646426"/>
                  </a:moveTo>
                  <a:lnTo>
                    <a:pt x="1562100" y="0"/>
                  </a:lnTo>
                </a:path>
                <a:path w="2538729" h="2646679">
                  <a:moveTo>
                    <a:pt x="0" y="0"/>
                  </a:moveTo>
                  <a:lnTo>
                    <a:pt x="2538476" y="0"/>
                  </a:lnTo>
                </a:path>
              </a:pathLst>
            </a:custGeom>
            <a:ln w="12700">
              <a:solidFill>
                <a:srgbClr val="FFCC6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1336675" y="5205348"/>
              <a:ext cx="2538730" cy="0"/>
            </a:xfrm>
            <a:custGeom>
              <a:avLst/>
              <a:gdLst/>
              <a:ahLst/>
              <a:cxnLst/>
              <a:rect l="l" t="t" r="r" b="b"/>
              <a:pathLst>
                <a:path w="2538729" h="0">
                  <a:moveTo>
                    <a:pt x="0" y="0"/>
                  </a:moveTo>
                  <a:lnTo>
                    <a:pt x="2538476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2117725" y="3514724"/>
              <a:ext cx="1757680" cy="0"/>
            </a:xfrm>
            <a:custGeom>
              <a:avLst/>
              <a:gdLst/>
              <a:ahLst/>
              <a:cxnLst/>
              <a:rect l="l" t="t" r="r" b="b"/>
              <a:pathLst>
                <a:path w="1757679" h="0">
                  <a:moveTo>
                    <a:pt x="0" y="0"/>
                  </a:moveTo>
                  <a:lnTo>
                    <a:pt x="1757426" y="0"/>
                  </a:lnTo>
                </a:path>
              </a:pathLst>
            </a:custGeom>
            <a:ln w="12700">
              <a:solidFill>
                <a:srgbClr val="FFCC6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2898775" y="2951098"/>
              <a:ext cx="3065780" cy="2254250"/>
            </a:xfrm>
            <a:custGeom>
              <a:avLst/>
              <a:gdLst/>
              <a:ahLst/>
              <a:cxnLst/>
              <a:rect l="l" t="t" r="r" b="b"/>
              <a:pathLst>
                <a:path w="3065779" h="2254250">
                  <a:moveTo>
                    <a:pt x="0" y="0"/>
                  </a:moveTo>
                  <a:lnTo>
                    <a:pt x="0" y="2254250"/>
                  </a:lnTo>
                </a:path>
                <a:path w="3065779" h="2254250">
                  <a:moveTo>
                    <a:pt x="0" y="2254250"/>
                  </a:moveTo>
                  <a:lnTo>
                    <a:pt x="585851" y="587501"/>
                  </a:lnTo>
                </a:path>
                <a:path w="3065779" h="2254250">
                  <a:moveTo>
                    <a:pt x="585851" y="587501"/>
                  </a:moveTo>
                  <a:lnTo>
                    <a:pt x="0" y="0"/>
                  </a:lnTo>
                </a:path>
                <a:path w="3065779" h="2254250">
                  <a:moveTo>
                    <a:pt x="1060958" y="1126236"/>
                  </a:moveTo>
                  <a:lnTo>
                    <a:pt x="3065017" y="2140966"/>
                  </a:lnTo>
                </a:path>
                <a:path w="3065779" h="2254250">
                  <a:moveTo>
                    <a:pt x="3065526" y="2142109"/>
                  </a:moveTo>
                  <a:lnTo>
                    <a:pt x="1849374" y="867918"/>
                  </a:lnTo>
                </a:path>
                <a:path w="3065779" h="2254250">
                  <a:moveTo>
                    <a:pt x="1850898" y="864234"/>
                  </a:moveTo>
                  <a:lnTo>
                    <a:pt x="1062227" y="1125093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973576" y="3637025"/>
              <a:ext cx="2002155" cy="2451100"/>
            </a:xfrm>
            <a:custGeom>
              <a:avLst/>
              <a:gdLst/>
              <a:ahLst/>
              <a:cxnLst/>
              <a:rect l="l" t="t" r="r" b="b"/>
              <a:pathLst>
                <a:path w="2002154" h="2451100">
                  <a:moveTo>
                    <a:pt x="0" y="293624"/>
                  </a:moveTo>
                  <a:lnTo>
                    <a:pt x="0" y="1863725"/>
                  </a:lnTo>
                </a:path>
                <a:path w="2002154" h="2451100">
                  <a:moveTo>
                    <a:pt x="781050" y="0"/>
                  </a:moveTo>
                  <a:lnTo>
                    <a:pt x="781050" y="2451036"/>
                  </a:lnTo>
                </a:path>
                <a:path w="2002154" h="2451100">
                  <a:moveTo>
                    <a:pt x="2001774" y="1077849"/>
                  </a:moveTo>
                  <a:lnTo>
                    <a:pt x="2001774" y="2058924"/>
                  </a:lnTo>
                </a:path>
              </a:pathLst>
            </a:custGeom>
            <a:ln w="12700">
              <a:solidFill>
                <a:srgbClr val="FFCC6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1336675" y="2951098"/>
              <a:ext cx="4688205" cy="3039110"/>
            </a:xfrm>
            <a:custGeom>
              <a:avLst/>
              <a:gdLst/>
              <a:ahLst/>
              <a:cxnLst/>
              <a:rect l="l" t="t" r="r" b="b"/>
              <a:pathLst>
                <a:path w="4688205" h="3039110">
                  <a:moveTo>
                    <a:pt x="2636901" y="2451227"/>
                  </a:moveTo>
                  <a:lnTo>
                    <a:pt x="3417951" y="3038538"/>
                  </a:lnTo>
                </a:path>
                <a:path w="4688205" h="3039110">
                  <a:moveTo>
                    <a:pt x="3417951" y="3038538"/>
                  </a:moveTo>
                  <a:lnTo>
                    <a:pt x="4687951" y="2451227"/>
                  </a:lnTo>
                </a:path>
                <a:path w="4688205" h="3039110">
                  <a:moveTo>
                    <a:pt x="2636901" y="2451227"/>
                  </a:moveTo>
                  <a:lnTo>
                    <a:pt x="4687951" y="2451227"/>
                  </a:lnTo>
                </a:path>
                <a:path w="4688205" h="3039110">
                  <a:moveTo>
                    <a:pt x="0" y="0"/>
                  </a:moveTo>
                  <a:lnTo>
                    <a:pt x="0" y="2254250"/>
                  </a:lnTo>
                </a:path>
                <a:path w="4688205" h="3039110">
                  <a:moveTo>
                    <a:pt x="877951" y="489076"/>
                  </a:moveTo>
                  <a:lnTo>
                    <a:pt x="0" y="2254250"/>
                  </a:lnTo>
                </a:path>
                <a:path w="4688205" h="3039110">
                  <a:moveTo>
                    <a:pt x="0" y="0"/>
                  </a:moveTo>
                  <a:lnTo>
                    <a:pt x="877951" y="587501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3111373" y="5382514"/>
            <a:ext cx="2800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45</a:t>
            </a:r>
            <a:r>
              <a:rPr dirty="0" baseline="24305" sz="1200">
                <a:latin typeface="Times New Roman"/>
                <a:cs typeface="Times New Roman"/>
              </a:rPr>
              <a:t>0</a:t>
            </a:r>
            <a:endParaRPr baseline="24305" sz="1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561844" y="2781681"/>
            <a:ext cx="27305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a’</a:t>
            </a:r>
            <a:r>
              <a:rPr dirty="0" baseline="-21604" sz="1350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574544" y="4841240"/>
            <a:ext cx="27114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 sz="1400" spc="5">
                <a:latin typeface="Times New Roman"/>
                <a:cs typeface="Times New Roman"/>
              </a:rPr>
              <a:t>b’</a:t>
            </a:r>
            <a:r>
              <a:rPr dirty="0" baseline="-21604" sz="1350" spc="7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441446" y="3272409"/>
            <a:ext cx="30099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c’</a:t>
            </a:r>
            <a:r>
              <a:rPr dirty="0" baseline="-21164" sz="1575" spc="-7">
                <a:latin typeface="Times New Roman"/>
                <a:cs typeface="Times New Roman"/>
              </a:rPr>
              <a:t>1</a:t>
            </a:r>
            <a:endParaRPr baseline="-21164" sz="1575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216275" y="6015037"/>
            <a:ext cx="2345055" cy="0"/>
          </a:xfrm>
          <a:custGeom>
            <a:avLst/>
            <a:gdLst/>
            <a:ahLst/>
            <a:cxnLst/>
            <a:rect l="l" t="t" r="r" b="b"/>
            <a:pathLst>
              <a:path w="2345054" h="0">
                <a:moveTo>
                  <a:pt x="0" y="0"/>
                </a:moveTo>
                <a:lnTo>
                  <a:pt x="2344801" y="0"/>
                </a:lnTo>
              </a:path>
            </a:pathLst>
          </a:custGeom>
          <a:ln w="12700">
            <a:solidFill>
              <a:srgbClr val="FFCC6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2220976" y="5211698"/>
            <a:ext cx="671830" cy="184785"/>
          </a:xfrm>
          <a:prstGeom prst="rect">
            <a:avLst/>
          </a:prstGeom>
          <a:solidFill>
            <a:srgbClr val="FFFFCC"/>
          </a:solidFill>
        </p:spPr>
        <p:txBody>
          <a:bodyPr wrap="square" lIns="0" tIns="34925" rIns="0" bIns="0" rtlCol="0" vert="horz">
            <a:spAutoFit/>
          </a:bodyPr>
          <a:lstStyle/>
          <a:p>
            <a:pPr algn="r" marR="106680">
              <a:lnSpc>
                <a:spcPts val="1175"/>
              </a:lnSpc>
              <a:spcBef>
                <a:spcPts val="275"/>
              </a:spcBef>
            </a:pPr>
            <a:r>
              <a:rPr dirty="0" sz="1400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220595" y="5530392"/>
            <a:ext cx="10477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c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99819" y="2781681"/>
            <a:ext cx="16446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a’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932678" y="5380990"/>
            <a:ext cx="22606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10">
                <a:latin typeface="Times New Roman"/>
                <a:cs typeface="Times New Roman"/>
              </a:rPr>
              <a:t>b</a:t>
            </a:r>
            <a:r>
              <a:rPr dirty="0" baseline="-21604" sz="1350" spc="15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85494" y="4939665"/>
            <a:ext cx="17589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5">
                <a:latin typeface="Times New Roman"/>
                <a:cs typeface="Times New Roman"/>
              </a:rPr>
              <a:t>b’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47368" y="5490464"/>
            <a:ext cx="138430" cy="42418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1565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  <a:p>
            <a:pPr marL="36195">
              <a:lnSpc>
                <a:spcPts val="1565"/>
              </a:lnSpc>
            </a:pPr>
            <a:r>
              <a:rPr dirty="0" sz="1400">
                <a:latin typeface="Times New Roman"/>
                <a:cs typeface="Times New Roman"/>
              </a:rPr>
              <a:t>b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806697" y="5319141"/>
            <a:ext cx="21526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5">
                <a:latin typeface="Times New Roman"/>
                <a:cs typeface="Times New Roman"/>
              </a:rPr>
              <a:t>a</a:t>
            </a:r>
            <a:r>
              <a:rPr dirty="0" baseline="-21604" sz="1350" spc="7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819145" y="5380990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b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883528" y="4742815"/>
            <a:ext cx="28384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b’</a:t>
            </a:r>
            <a:r>
              <a:rPr dirty="0" baseline="-21604" sz="1350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684523" y="3467861"/>
            <a:ext cx="1242695" cy="706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c’</a:t>
            </a:r>
            <a:r>
              <a:rPr dirty="0" baseline="-21164" sz="1575" spc="7">
                <a:latin typeface="Times New Roman"/>
                <a:cs typeface="Times New Roman"/>
              </a:rPr>
              <a:t>1</a:t>
            </a:r>
            <a:endParaRPr baseline="-21164" sz="1575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  <a:spcBef>
                <a:spcPts val="1760"/>
              </a:spcBef>
            </a:pPr>
            <a:r>
              <a:rPr dirty="0" sz="1400">
                <a:latin typeface="Times New Roman"/>
                <a:cs typeface="Times New Roman"/>
              </a:rPr>
              <a:t>a’</a:t>
            </a:r>
            <a:r>
              <a:rPr dirty="0" baseline="-21604" sz="1350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293747" y="3173983"/>
            <a:ext cx="18288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c’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3935349" y="4102100"/>
            <a:ext cx="76200" cy="1300480"/>
          </a:xfrm>
          <a:custGeom>
            <a:avLst/>
            <a:gdLst/>
            <a:ahLst/>
            <a:cxnLst/>
            <a:rect l="l" t="t" r="r" b="b"/>
            <a:pathLst>
              <a:path w="76200" h="1300479">
                <a:moveTo>
                  <a:pt x="76200" y="1223899"/>
                </a:moveTo>
                <a:lnTo>
                  <a:pt x="44450" y="1223899"/>
                </a:lnTo>
                <a:lnTo>
                  <a:pt x="44450" y="809625"/>
                </a:lnTo>
                <a:lnTo>
                  <a:pt x="31750" y="809625"/>
                </a:lnTo>
                <a:lnTo>
                  <a:pt x="31750" y="1223899"/>
                </a:lnTo>
                <a:lnTo>
                  <a:pt x="0" y="1223899"/>
                </a:lnTo>
                <a:lnTo>
                  <a:pt x="38100" y="1300099"/>
                </a:lnTo>
                <a:lnTo>
                  <a:pt x="69850" y="1236599"/>
                </a:lnTo>
                <a:lnTo>
                  <a:pt x="76200" y="1223899"/>
                </a:lnTo>
                <a:close/>
              </a:path>
              <a:path w="76200" h="1300479">
                <a:moveTo>
                  <a:pt x="76200" y="76200"/>
                </a:moveTo>
                <a:lnTo>
                  <a:pt x="69850" y="63500"/>
                </a:lnTo>
                <a:lnTo>
                  <a:pt x="38100" y="0"/>
                </a:lnTo>
                <a:lnTo>
                  <a:pt x="0" y="76200"/>
                </a:lnTo>
                <a:lnTo>
                  <a:pt x="31750" y="76200"/>
                </a:lnTo>
                <a:lnTo>
                  <a:pt x="31750" y="490474"/>
                </a:lnTo>
                <a:lnTo>
                  <a:pt x="44450" y="490474"/>
                </a:lnTo>
                <a:lnTo>
                  <a:pt x="44450" y="76200"/>
                </a:lnTo>
                <a:lnTo>
                  <a:pt x="7620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 txBox="1"/>
          <p:nvPr/>
        </p:nvSpPr>
        <p:spPr>
          <a:xfrm>
            <a:off x="3857625" y="4623561"/>
            <a:ext cx="16573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0">
                <a:latin typeface="Arial"/>
                <a:cs typeface="Arial"/>
              </a:rPr>
              <a:t>35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5919851" y="4605273"/>
            <a:ext cx="598805" cy="1262380"/>
            <a:chOff x="5919851" y="4605273"/>
            <a:chExt cx="598805" cy="1262380"/>
          </a:xfrm>
        </p:grpSpPr>
        <p:sp>
          <p:nvSpPr>
            <p:cNvPr id="37" name="object 37"/>
            <p:cNvSpPr/>
            <p:nvPr/>
          </p:nvSpPr>
          <p:spPr>
            <a:xfrm>
              <a:off x="5926201" y="5095874"/>
              <a:ext cx="586105" cy="0"/>
            </a:xfrm>
            <a:custGeom>
              <a:avLst/>
              <a:gdLst/>
              <a:ahLst/>
              <a:cxnLst/>
              <a:rect l="l" t="t" r="r" b="b"/>
              <a:pathLst>
                <a:path w="586104" h="0">
                  <a:moveTo>
                    <a:pt x="0" y="0"/>
                  </a:moveTo>
                  <a:lnTo>
                    <a:pt x="585724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6278499" y="4605273"/>
              <a:ext cx="76200" cy="1262380"/>
            </a:xfrm>
            <a:custGeom>
              <a:avLst/>
              <a:gdLst/>
              <a:ahLst/>
              <a:cxnLst/>
              <a:rect l="l" t="t" r="r" b="b"/>
              <a:pathLst>
                <a:path w="76200" h="1262379">
                  <a:moveTo>
                    <a:pt x="76200" y="847725"/>
                  </a:moveTo>
                  <a:lnTo>
                    <a:pt x="69850" y="835025"/>
                  </a:lnTo>
                  <a:lnTo>
                    <a:pt x="38100" y="771525"/>
                  </a:lnTo>
                  <a:lnTo>
                    <a:pt x="0" y="847725"/>
                  </a:lnTo>
                  <a:lnTo>
                    <a:pt x="31750" y="847725"/>
                  </a:lnTo>
                  <a:lnTo>
                    <a:pt x="31750" y="1262126"/>
                  </a:lnTo>
                  <a:lnTo>
                    <a:pt x="44450" y="1262126"/>
                  </a:lnTo>
                  <a:lnTo>
                    <a:pt x="44450" y="847725"/>
                  </a:lnTo>
                  <a:lnTo>
                    <a:pt x="76200" y="847725"/>
                  </a:lnTo>
                  <a:close/>
                </a:path>
                <a:path w="76200" h="1262379">
                  <a:moveTo>
                    <a:pt x="76200" y="414401"/>
                  </a:moveTo>
                  <a:lnTo>
                    <a:pt x="44450" y="414401"/>
                  </a:lnTo>
                  <a:lnTo>
                    <a:pt x="44450" y="0"/>
                  </a:lnTo>
                  <a:lnTo>
                    <a:pt x="31750" y="0"/>
                  </a:lnTo>
                  <a:lnTo>
                    <a:pt x="31750" y="414401"/>
                  </a:lnTo>
                  <a:lnTo>
                    <a:pt x="0" y="414401"/>
                  </a:lnTo>
                  <a:lnTo>
                    <a:pt x="38100" y="490601"/>
                  </a:lnTo>
                  <a:lnTo>
                    <a:pt x="69850" y="427101"/>
                  </a:lnTo>
                  <a:lnTo>
                    <a:pt x="76200" y="41440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9" name="object 39"/>
          <p:cNvSpPr txBox="1"/>
          <p:nvPr/>
        </p:nvSpPr>
        <p:spPr>
          <a:xfrm>
            <a:off x="6182105" y="5091760"/>
            <a:ext cx="16573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0">
                <a:latin typeface="Arial"/>
                <a:cs typeface="Arial"/>
              </a:rPr>
              <a:t>10</a:t>
            </a:r>
            <a:endParaRPr sz="10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81940" y="104648"/>
            <a:ext cx="3081655" cy="13354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8100">
              <a:lnSpc>
                <a:spcPts val="1920"/>
              </a:lnSpc>
              <a:spcBef>
                <a:spcPts val="95"/>
              </a:spcBef>
            </a:pPr>
            <a:r>
              <a:rPr dirty="0" sz="1600" spc="-5" b="1">
                <a:solidFill>
                  <a:srgbClr val="FF3399"/>
                </a:solidFill>
                <a:latin typeface="Arial"/>
                <a:cs typeface="Arial"/>
              </a:rPr>
              <a:t>Problem</a:t>
            </a:r>
            <a:r>
              <a:rPr dirty="0" sz="1600" b="1">
                <a:solidFill>
                  <a:srgbClr val="FF3399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FF3399"/>
                </a:solidFill>
                <a:latin typeface="Arial"/>
                <a:cs typeface="Arial"/>
              </a:rPr>
              <a:t>3:</a:t>
            </a:r>
            <a:endParaRPr sz="1600">
              <a:latin typeface="Arial"/>
              <a:cs typeface="Arial"/>
            </a:endParaRPr>
          </a:p>
          <a:p>
            <a:pPr algn="just" marL="38100" marR="30480">
              <a:lnSpc>
                <a:spcPts val="1680"/>
              </a:lnSpc>
              <a:spcBef>
                <a:spcPts val="55"/>
              </a:spcBef>
            </a:pPr>
            <a:r>
              <a:rPr dirty="0" sz="1400">
                <a:latin typeface="Arial"/>
                <a:cs typeface="Arial"/>
              </a:rPr>
              <a:t>A </a:t>
            </a:r>
            <a:r>
              <a:rPr dirty="0" sz="1400" spc="5">
                <a:latin typeface="Arial"/>
                <a:cs typeface="Arial"/>
              </a:rPr>
              <a:t>30</a:t>
            </a:r>
            <a:r>
              <a:rPr dirty="0" baseline="24691" sz="1350" spc="7">
                <a:latin typeface="Arial"/>
                <a:cs typeface="Arial"/>
              </a:rPr>
              <a:t>0 </a:t>
            </a:r>
            <a:r>
              <a:rPr dirty="0" sz="1400">
                <a:latin typeface="Arial"/>
                <a:cs typeface="Arial"/>
              </a:rPr>
              <a:t>– </a:t>
            </a:r>
            <a:r>
              <a:rPr dirty="0" sz="1400" spc="5">
                <a:latin typeface="Arial"/>
                <a:cs typeface="Arial"/>
              </a:rPr>
              <a:t>60</a:t>
            </a:r>
            <a:r>
              <a:rPr dirty="0" baseline="24691" sz="1350" spc="7">
                <a:latin typeface="Arial"/>
                <a:cs typeface="Arial"/>
              </a:rPr>
              <a:t>0 </a:t>
            </a:r>
            <a:r>
              <a:rPr dirty="0" sz="1400">
                <a:latin typeface="Arial"/>
                <a:cs typeface="Arial"/>
              </a:rPr>
              <a:t>set square of longest side  </a:t>
            </a:r>
            <a:r>
              <a:rPr dirty="0" sz="1400" spc="-5">
                <a:latin typeface="Arial"/>
                <a:cs typeface="Arial"/>
              </a:rPr>
              <a:t>100 mm long is in </a:t>
            </a:r>
            <a:r>
              <a:rPr dirty="0" sz="1400">
                <a:latin typeface="Arial"/>
                <a:cs typeface="Arial"/>
              </a:rPr>
              <a:t>VP </a:t>
            </a:r>
            <a:r>
              <a:rPr dirty="0" sz="1400" spc="-5">
                <a:latin typeface="Arial"/>
                <a:cs typeface="Arial"/>
              </a:rPr>
              <a:t>and </a:t>
            </a:r>
            <a:r>
              <a:rPr dirty="0" sz="1400" spc="-10">
                <a:latin typeface="Arial"/>
                <a:cs typeface="Arial"/>
              </a:rPr>
              <a:t>it’s</a:t>
            </a:r>
            <a:r>
              <a:rPr dirty="0" sz="1400" spc="-11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surface</a:t>
            </a:r>
            <a:endParaRPr sz="1400">
              <a:latin typeface="Arial"/>
              <a:cs typeface="Arial"/>
            </a:endParaRPr>
          </a:p>
          <a:p>
            <a:pPr algn="just" marL="38100" marR="30480">
              <a:lnSpc>
                <a:spcPts val="1680"/>
              </a:lnSpc>
            </a:pPr>
            <a:r>
              <a:rPr dirty="0" sz="1400">
                <a:latin typeface="Arial"/>
                <a:cs typeface="Arial"/>
              </a:rPr>
              <a:t>45</a:t>
            </a:r>
            <a:r>
              <a:rPr dirty="0" baseline="24691" sz="1350">
                <a:latin typeface="Arial"/>
                <a:cs typeface="Arial"/>
              </a:rPr>
              <a:t>0 </a:t>
            </a:r>
            <a:r>
              <a:rPr dirty="0" sz="1400">
                <a:latin typeface="Arial"/>
                <a:cs typeface="Arial"/>
              </a:rPr>
              <a:t>inclined to </a:t>
            </a:r>
            <a:r>
              <a:rPr dirty="0" sz="1400" spc="-60">
                <a:latin typeface="Arial"/>
                <a:cs typeface="Arial"/>
              </a:rPr>
              <a:t>VP. </a:t>
            </a:r>
            <a:r>
              <a:rPr dirty="0" sz="1400">
                <a:latin typeface="Arial"/>
                <a:cs typeface="Arial"/>
              </a:rPr>
              <a:t>One end of longest  side is 10 </a:t>
            </a:r>
            <a:r>
              <a:rPr dirty="0" sz="1400" spc="-5">
                <a:latin typeface="Arial"/>
                <a:cs typeface="Arial"/>
              </a:rPr>
              <a:t>mm </a:t>
            </a:r>
            <a:r>
              <a:rPr dirty="0" sz="1400">
                <a:latin typeface="Arial"/>
                <a:cs typeface="Arial"/>
              </a:rPr>
              <a:t>and other end is 35</a:t>
            </a:r>
            <a:r>
              <a:rPr dirty="0" sz="1400" spc="-20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mm  above </a:t>
            </a:r>
            <a:r>
              <a:rPr dirty="0" sz="1400" spc="-65">
                <a:latin typeface="Arial"/>
                <a:cs typeface="Arial"/>
              </a:rPr>
              <a:t>HP. </a:t>
            </a:r>
            <a:r>
              <a:rPr dirty="0" sz="1400" spc="-5">
                <a:latin typeface="Arial"/>
                <a:cs typeface="Arial"/>
              </a:rPr>
              <a:t>Draw </a:t>
            </a:r>
            <a:r>
              <a:rPr dirty="0" sz="1400" spc="-10">
                <a:latin typeface="Arial"/>
                <a:cs typeface="Arial"/>
              </a:rPr>
              <a:t>it’s</a:t>
            </a:r>
            <a:r>
              <a:rPr dirty="0" sz="1400" spc="1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projections</a:t>
            </a:r>
            <a:endParaRPr sz="14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07340" y="1628901"/>
            <a:ext cx="333057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Arial"/>
                <a:cs typeface="Arial"/>
              </a:rPr>
              <a:t>(Surface inclination directly </a:t>
            </a:r>
            <a:r>
              <a:rPr dirty="0" sz="1600" spc="-10" b="1">
                <a:latin typeface="Arial"/>
                <a:cs typeface="Arial"/>
              </a:rPr>
              <a:t>given.  </a:t>
            </a:r>
            <a:r>
              <a:rPr dirty="0" sz="1600" spc="-5" b="1">
                <a:latin typeface="Arial"/>
                <a:cs typeface="Arial"/>
              </a:rPr>
              <a:t>Side inclination indirectly</a:t>
            </a:r>
            <a:r>
              <a:rPr dirty="0" sz="1600" spc="55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given</a:t>
            </a:r>
            <a:r>
              <a:rPr dirty="0" sz="1600" spc="-10">
                <a:latin typeface="Arial"/>
                <a:cs typeface="Arial"/>
              </a:rPr>
              <a:t>)</a:t>
            </a:r>
            <a:endParaRPr sz="16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965575" y="28448"/>
            <a:ext cx="4517390" cy="20040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211454">
              <a:lnSpc>
                <a:spcPct val="100000"/>
              </a:lnSpc>
              <a:spcBef>
                <a:spcPts val="95"/>
              </a:spcBef>
              <a:tabLst>
                <a:tab pos="4025900" algn="l"/>
              </a:tabLst>
            </a:pPr>
            <a:r>
              <a:rPr dirty="0" u="heavy" sz="1600" spc="-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Read problem and answer following questions </a:t>
            </a:r>
            <a:r>
              <a:rPr dirty="0" sz="1600" spc="-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1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.Surfa</a:t>
            </a:r>
            <a:r>
              <a:rPr dirty="0" sz="1600">
                <a:latin typeface="Arial"/>
                <a:cs typeface="Arial"/>
              </a:rPr>
              <a:t>c</a:t>
            </a:r>
            <a:r>
              <a:rPr dirty="0" sz="1600" spc="-5">
                <a:latin typeface="Arial"/>
                <a:cs typeface="Arial"/>
              </a:rPr>
              <a:t>e</a:t>
            </a:r>
            <a:r>
              <a:rPr dirty="0" sz="1600" spc="2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i</a:t>
            </a:r>
            <a:r>
              <a:rPr dirty="0" sz="1600" spc="-5">
                <a:latin typeface="Arial"/>
                <a:cs typeface="Arial"/>
              </a:rPr>
              <a:t>nc</a:t>
            </a:r>
            <a:r>
              <a:rPr dirty="0" sz="1600" spc="-5">
                <a:latin typeface="Arial"/>
                <a:cs typeface="Arial"/>
              </a:rPr>
              <a:t>li</a:t>
            </a:r>
            <a:r>
              <a:rPr dirty="0" sz="1600" spc="-5">
                <a:latin typeface="Arial"/>
                <a:cs typeface="Arial"/>
              </a:rPr>
              <a:t>ned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to</a:t>
            </a:r>
            <a:r>
              <a:rPr dirty="0" sz="1600" spc="10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w</a:t>
            </a:r>
            <a:r>
              <a:rPr dirty="0" sz="1600" spc="-5">
                <a:latin typeface="Arial"/>
                <a:cs typeface="Arial"/>
              </a:rPr>
              <a:t>hi</a:t>
            </a:r>
            <a:r>
              <a:rPr dirty="0" sz="1600" spc="-5">
                <a:latin typeface="Arial"/>
                <a:cs typeface="Arial"/>
              </a:rPr>
              <a:t>c</a:t>
            </a:r>
            <a:r>
              <a:rPr dirty="0" sz="1600" spc="-5">
                <a:latin typeface="Arial"/>
                <a:cs typeface="Arial"/>
              </a:rPr>
              <a:t>h</a:t>
            </a:r>
            <a:r>
              <a:rPr dirty="0" sz="1600" spc="-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p</a:t>
            </a:r>
            <a:r>
              <a:rPr dirty="0" sz="1600">
                <a:latin typeface="Arial"/>
                <a:cs typeface="Arial"/>
              </a:rPr>
              <a:t>l</a:t>
            </a:r>
            <a:r>
              <a:rPr dirty="0" sz="1600" spc="-5">
                <a:latin typeface="Arial"/>
                <a:cs typeface="Arial"/>
              </a:rPr>
              <a:t>ane?</a:t>
            </a:r>
            <a:r>
              <a:rPr dirty="0" sz="1600" spc="1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-</a:t>
            </a:r>
            <a:r>
              <a:rPr dirty="0" sz="1600" spc="-15">
                <a:latin typeface="Arial"/>
                <a:cs typeface="Arial"/>
              </a:rPr>
              <a:t>-</a:t>
            </a:r>
            <a:r>
              <a:rPr dirty="0" sz="1600" spc="-5">
                <a:latin typeface="Arial"/>
                <a:cs typeface="Arial"/>
              </a:rPr>
              <a:t>-</a:t>
            </a:r>
            <a:r>
              <a:rPr dirty="0" sz="1600" spc="-15">
                <a:latin typeface="Arial"/>
                <a:cs typeface="Arial"/>
              </a:rPr>
              <a:t>-</a:t>
            </a:r>
            <a:r>
              <a:rPr dirty="0" sz="1600">
                <a:latin typeface="Arial"/>
                <a:cs typeface="Arial"/>
              </a:rPr>
              <a:t>-</a:t>
            </a:r>
            <a:r>
              <a:rPr dirty="0" sz="1600" spc="-5">
                <a:latin typeface="Arial"/>
                <a:cs typeface="Arial"/>
              </a:rPr>
              <a:t>--</a:t>
            </a:r>
            <a:r>
              <a:rPr dirty="0" sz="1600">
                <a:latin typeface="Arial"/>
                <a:cs typeface="Arial"/>
              </a:rPr>
              <a:t>	</a:t>
            </a:r>
            <a:r>
              <a:rPr dirty="0" sz="1600" spc="-5">
                <a:latin typeface="Arial"/>
                <a:cs typeface="Arial"/>
              </a:rPr>
              <a:t>VP</a:t>
            </a:r>
            <a:endParaRPr sz="1600">
              <a:latin typeface="Arial"/>
              <a:cs typeface="Arial"/>
            </a:endParaRPr>
          </a:p>
          <a:p>
            <a:pPr marL="227329" indent="-215265">
              <a:lnSpc>
                <a:spcPct val="100000"/>
              </a:lnSpc>
              <a:buAutoNum type="arabicPeriod" startAt="2"/>
              <a:tabLst>
                <a:tab pos="227965" algn="l"/>
                <a:tab pos="3197860" algn="l"/>
              </a:tabLst>
            </a:pPr>
            <a:r>
              <a:rPr dirty="0" sz="1600" spc="-5">
                <a:latin typeface="Arial"/>
                <a:cs typeface="Arial"/>
              </a:rPr>
              <a:t>Assumption for</a:t>
            </a:r>
            <a:r>
              <a:rPr dirty="0" sz="1600" spc="7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initial position?	------// to</a:t>
            </a:r>
            <a:r>
              <a:rPr dirty="0" sz="160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VP</a:t>
            </a:r>
            <a:endParaRPr sz="1600">
              <a:latin typeface="Arial"/>
              <a:cs typeface="Arial"/>
            </a:endParaRPr>
          </a:p>
          <a:p>
            <a:pPr marL="237490" indent="-225425">
              <a:lnSpc>
                <a:spcPct val="100000"/>
              </a:lnSpc>
              <a:buAutoNum type="arabicPeriod" startAt="2"/>
              <a:tabLst>
                <a:tab pos="238125" algn="l"/>
                <a:tab pos="4065270" algn="l"/>
              </a:tabLst>
            </a:pPr>
            <a:r>
              <a:rPr dirty="0" sz="1600" spc="-5">
                <a:latin typeface="Arial"/>
                <a:cs typeface="Arial"/>
              </a:rPr>
              <a:t>So </a:t>
            </a:r>
            <a:r>
              <a:rPr dirty="0" sz="1600" spc="-10">
                <a:latin typeface="Arial"/>
                <a:cs typeface="Arial"/>
              </a:rPr>
              <a:t>which </a:t>
            </a:r>
            <a:r>
              <a:rPr dirty="0" sz="1600" spc="-5">
                <a:latin typeface="Arial"/>
                <a:cs typeface="Arial"/>
              </a:rPr>
              <a:t>view </a:t>
            </a:r>
            <a:r>
              <a:rPr dirty="0" sz="1600" spc="-10">
                <a:latin typeface="Arial"/>
                <a:cs typeface="Arial"/>
              </a:rPr>
              <a:t>will </a:t>
            </a:r>
            <a:r>
              <a:rPr dirty="0" sz="1600" spc="-5">
                <a:latin typeface="Arial"/>
                <a:cs typeface="Arial"/>
              </a:rPr>
              <a:t>show </a:t>
            </a:r>
            <a:r>
              <a:rPr dirty="0" sz="1600" spc="-20">
                <a:latin typeface="Arial"/>
                <a:cs typeface="Arial"/>
              </a:rPr>
              <a:t>True</a:t>
            </a:r>
            <a:r>
              <a:rPr dirty="0" sz="1600" spc="5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shape?</a:t>
            </a:r>
            <a:r>
              <a:rPr dirty="0" sz="1600" spc="3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---	</a:t>
            </a:r>
            <a:r>
              <a:rPr dirty="0" sz="1600" spc="-10">
                <a:latin typeface="Arial"/>
                <a:cs typeface="Arial"/>
              </a:rPr>
              <a:t>FV</a:t>
            </a:r>
            <a:endParaRPr sz="1600">
              <a:latin typeface="Arial"/>
              <a:cs typeface="Arial"/>
            </a:endParaRPr>
          </a:p>
          <a:p>
            <a:pPr marL="237490" indent="-225425">
              <a:lnSpc>
                <a:spcPct val="100000"/>
              </a:lnSpc>
              <a:buAutoNum type="arabicPeriod" startAt="2"/>
              <a:tabLst>
                <a:tab pos="238125" algn="l"/>
                <a:tab pos="2833370" algn="l"/>
              </a:tabLst>
            </a:pPr>
            <a:r>
              <a:rPr dirty="0" sz="1600" spc="-5">
                <a:latin typeface="Arial"/>
                <a:cs typeface="Arial"/>
              </a:rPr>
              <a:t>Which side </a:t>
            </a:r>
            <a:r>
              <a:rPr dirty="0" sz="1600" spc="-10">
                <a:latin typeface="Arial"/>
                <a:cs typeface="Arial"/>
              </a:rPr>
              <a:t>will</a:t>
            </a:r>
            <a:r>
              <a:rPr dirty="0" sz="1600" spc="2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be</a:t>
            </a:r>
            <a:r>
              <a:rPr dirty="0" sz="1600" spc="3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vertical?	------longest</a:t>
            </a:r>
            <a:r>
              <a:rPr dirty="0" sz="1600" spc="3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side.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600">
              <a:latin typeface="Arial"/>
              <a:cs typeface="Arial"/>
            </a:endParaRPr>
          </a:p>
          <a:p>
            <a:pPr marL="891540" marR="5080" indent="-775970">
              <a:lnSpc>
                <a:spcPts val="2100"/>
              </a:lnSpc>
            </a:pPr>
            <a:r>
              <a:rPr dirty="0" u="heavy" sz="1600" spc="-5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Hence begin with </a:t>
            </a:r>
            <a:r>
              <a:rPr dirty="0" u="heavy" sz="1600" spc="-55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FV, </a:t>
            </a:r>
            <a:r>
              <a:rPr dirty="0" u="heavy" sz="1600" spc="-5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draw triangle above </a:t>
            </a:r>
            <a:r>
              <a:rPr dirty="0" u="heavy" sz="1600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X-Y </a:t>
            </a:r>
            <a:r>
              <a:rPr dirty="0" sz="1600" b="1" i="1">
                <a:latin typeface="Arial"/>
                <a:cs typeface="Arial"/>
              </a:rPr>
              <a:t> </a:t>
            </a:r>
            <a:r>
              <a:rPr dirty="0" u="heavy" sz="1600" spc="-5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keeping longest side</a:t>
            </a:r>
            <a:r>
              <a:rPr dirty="0" u="heavy" sz="1600" spc="25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600" spc="-5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vertical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3581400" y="4043298"/>
            <a:ext cx="2416175" cy="1089025"/>
            <a:chOff x="3581400" y="4043298"/>
            <a:chExt cx="2416175" cy="1089025"/>
          </a:xfrm>
        </p:grpSpPr>
        <p:sp>
          <p:nvSpPr>
            <p:cNvPr id="44" name="object 44"/>
            <p:cNvSpPr/>
            <p:nvPr/>
          </p:nvSpPr>
          <p:spPr>
            <a:xfrm>
              <a:off x="3581400" y="4105274"/>
              <a:ext cx="762000" cy="0"/>
            </a:xfrm>
            <a:custGeom>
              <a:avLst/>
              <a:gdLst/>
              <a:ahLst/>
              <a:cxnLst/>
              <a:rect l="l" t="t" r="r" b="b"/>
              <a:pathLst>
                <a:path w="762000" h="0">
                  <a:moveTo>
                    <a:pt x="0" y="0"/>
                  </a:moveTo>
                  <a:lnTo>
                    <a:pt x="762000" y="0"/>
                  </a:lnTo>
                </a:path>
              </a:pathLst>
            </a:custGeom>
            <a:ln w="12700">
              <a:solidFill>
                <a:srgbClr val="FFCC6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3956050" y="4043298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5908675" y="5043423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7" name="object 47"/>
          <p:cNvSpPr txBox="1"/>
          <p:nvPr/>
        </p:nvSpPr>
        <p:spPr>
          <a:xfrm>
            <a:off x="4030726" y="2391283"/>
            <a:ext cx="4797425" cy="711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500" spc="-5" b="1">
                <a:solidFill>
                  <a:srgbClr val="FF3300"/>
                </a:solidFill>
                <a:latin typeface="Arial"/>
                <a:cs typeface="Arial"/>
              </a:rPr>
              <a:t>First </a:t>
            </a:r>
            <a:r>
              <a:rPr dirty="0" sz="1500" spc="-10" b="1">
                <a:solidFill>
                  <a:srgbClr val="FF3300"/>
                </a:solidFill>
                <a:latin typeface="Arial"/>
                <a:cs typeface="Arial"/>
              </a:rPr>
              <a:t>TWO </a:t>
            </a:r>
            <a:r>
              <a:rPr dirty="0" sz="1500" spc="-5" b="1">
                <a:solidFill>
                  <a:srgbClr val="FF3300"/>
                </a:solidFill>
                <a:latin typeface="Arial"/>
                <a:cs typeface="Arial"/>
              </a:rPr>
              <a:t>steps are </a:t>
            </a:r>
            <a:r>
              <a:rPr dirty="0" sz="1500" b="1">
                <a:solidFill>
                  <a:srgbClr val="FF3300"/>
                </a:solidFill>
                <a:latin typeface="Arial"/>
                <a:cs typeface="Arial"/>
              </a:rPr>
              <a:t>similar to </a:t>
            </a:r>
            <a:r>
              <a:rPr dirty="0" sz="1500" spc="-10" b="1">
                <a:solidFill>
                  <a:srgbClr val="FF3300"/>
                </a:solidFill>
                <a:latin typeface="Arial"/>
                <a:cs typeface="Arial"/>
              </a:rPr>
              <a:t>previous </a:t>
            </a:r>
            <a:r>
              <a:rPr dirty="0" sz="1500" spc="-5" b="1">
                <a:solidFill>
                  <a:srgbClr val="FF3300"/>
                </a:solidFill>
                <a:latin typeface="Arial"/>
                <a:cs typeface="Arial"/>
              </a:rPr>
              <a:t>problem.  </a:t>
            </a:r>
            <a:r>
              <a:rPr dirty="0" sz="1500" spc="-5" b="1">
                <a:solidFill>
                  <a:srgbClr val="800000"/>
                </a:solidFill>
                <a:latin typeface="Arial"/>
                <a:cs typeface="Arial"/>
              </a:rPr>
              <a:t>Note the manner </a:t>
            </a:r>
            <a:r>
              <a:rPr dirty="0" sz="1500" b="1">
                <a:solidFill>
                  <a:srgbClr val="800000"/>
                </a:solidFill>
                <a:latin typeface="Arial"/>
                <a:cs typeface="Arial"/>
              </a:rPr>
              <a:t>in </a:t>
            </a:r>
            <a:r>
              <a:rPr dirty="0" sz="1500" spc="5" b="1">
                <a:solidFill>
                  <a:srgbClr val="800000"/>
                </a:solidFill>
                <a:latin typeface="Arial"/>
                <a:cs typeface="Arial"/>
              </a:rPr>
              <a:t>which </a:t>
            </a:r>
            <a:r>
              <a:rPr dirty="0" sz="1500" spc="-5" b="1">
                <a:solidFill>
                  <a:srgbClr val="800000"/>
                </a:solidFill>
                <a:latin typeface="Arial"/>
                <a:cs typeface="Arial"/>
              </a:rPr>
              <a:t>side inclination is </a:t>
            </a:r>
            <a:r>
              <a:rPr dirty="0" sz="1500" spc="-10" b="1">
                <a:solidFill>
                  <a:srgbClr val="800000"/>
                </a:solidFill>
                <a:latin typeface="Arial"/>
                <a:cs typeface="Arial"/>
              </a:rPr>
              <a:t>given.  </a:t>
            </a:r>
            <a:r>
              <a:rPr dirty="0" sz="1500" spc="-5" b="1">
                <a:solidFill>
                  <a:srgbClr val="FF3300"/>
                </a:solidFill>
                <a:latin typeface="Arial"/>
                <a:cs typeface="Arial"/>
              </a:rPr>
              <a:t>End A 35 mm </a:t>
            </a:r>
            <a:r>
              <a:rPr dirty="0" sz="1500" spc="-10" b="1">
                <a:solidFill>
                  <a:srgbClr val="FF3300"/>
                </a:solidFill>
                <a:latin typeface="Arial"/>
                <a:cs typeface="Arial"/>
              </a:rPr>
              <a:t>above </a:t>
            </a:r>
            <a:r>
              <a:rPr dirty="0" sz="1500" spc="-5" b="1">
                <a:solidFill>
                  <a:srgbClr val="FF3300"/>
                </a:solidFill>
                <a:latin typeface="Arial"/>
                <a:cs typeface="Arial"/>
              </a:rPr>
              <a:t>Hp &amp; End B is 10 mm </a:t>
            </a:r>
            <a:r>
              <a:rPr dirty="0" sz="1500" spc="-10" b="1">
                <a:solidFill>
                  <a:srgbClr val="FF3300"/>
                </a:solidFill>
                <a:latin typeface="Arial"/>
                <a:cs typeface="Arial"/>
              </a:rPr>
              <a:t>above</a:t>
            </a:r>
            <a:r>
              <a:rPr dirty="0" sz="1500" spc="-50" b="1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dirty="0" sz="1500" spc="-5" b="1">
                <a:solidFill>
                  <a:srgbClr val="FF3300"/>
                </a:solidFill>
                <a:latin typeface="Arial"/>
                <a:cs typeface="Arial"/>
              </a:rPr>
              <a:t>Hp.</a:t>
            </a:r>
            <a:endParaRPr sz="15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005326" y="3077083"/>
            <a:ext cx="508254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500" spc="-5" b="1">
                <a:solidFill>
                  <a:srgbClr val="800000"/>
                </a:solidFill>
                <a:latin typeface="Arial"/>
                <a:cs typeface="Arial"/>
              </a:rPr>
              <a:t>So redraw </a:t>
            </a:r>
            <a:r>
              <a:rPr dirty="0" sz="1500" b="1">
                <a:solidFill>
                  <a:srgbClr val="800000"/>
                </a:solidFill>
                <a:latin typeface="Arial"/>
                <a:cs typeface="Arial"/>
              </a:rPr>
              <a:t>2</a:t>
            </a:r>
            <a:r>
              <a:rPr dirty="0" baseline="25000" sz="1500" b="1">
                <a:solidFill>
                  <a:srgbClr val="800000"/>
                </a:solidFill>
                <a:latin typeface="Arial"/>
                <a:cs typeface="Arial"/>
              </a:rPr>
              <a:t>nd </a:t>
            </a:r>
            <a:r>
              <a:rPr dirty="0" sz="1500" spc="-5" b="1">
                <a:solidFill>
                  <a:srgbClr val="800000"/>
                </a:solidFill>
                <a:latin typeface="Arial"/>
                <a:cs typeface="Arial"/>
              </a:rPr>
              <a:t>Fv as </a:t>
            </a:r>
            <a:r>
              <a:rPr dirty="0" sz="1500" b="1">
                <a:solidFill>
                  <a:srgbClr val="800000"/>
                </a:solidFill>
                <a:latin typeface="Arial"/>
                <a:cs typeface="Arial"/>
              </a:rPr>
              <a:t>final </a:t>
            </a:r>
            <a:r>
              <a:rPr dirty="0" sz="1500" spc="-5" b="1">
                <a:solidFill>
                  <a:srgbClr val="800000"/>
                </a:solidFill>
                <a:latin typeface="Arial"/>
                <a:cs typeface="Arial"/>
              </a:rPr>
              <a:t>Fv placing these ends as</a:t>
            </a:r>
            <a:r>
              <a:rPr dirty="0" sz="1500" spc="-185" b="1">
                <a:solidFill>
                  <a:srgbClr val="800000"/>
                </a:solidFill>
                <a:latin typeface="Arial"/>
                <a:cs typeface="Arial"/>
              </a:rPr>
              <a:t> </a:t>
            </a:r>
            <a:r>
              <a:rPr dirty="0" sz="1500" spc="-5" b="1">
                <a:solidFill>
                  <a:srgbClr val="800000"/>
                </a:solidFill>
                <a:latin typeface="Arial"/>
                <a:cs typeface="Arial"/>
              </a:rPr>
              <a:t>said.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8010525" y="6623050"/>
            <a:ext cx="1109980" cy="195580"/>
            <a:chOff x="8010525" y="6623050"/>
            <a:chExt cx="1109980" cy="195580"/>
          </a:xfrm>
        </p:grpSpPr>
        <p:sp>
          <p:nvSpPr>
            <p:cNvPr id="50" name="object 50"/>
            <p:cNvSpPr/>
            <p:nvPr/>
          </p:nvSpPr>
          <p:spPr>
            <a:xfrm>
              <a:off x="8016875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625" y="182562"/>
                  </a:lnTo>
                  <a:lnTo>
                    <a:pt x="182625" y="159741"/>
                  </a:lnTo>
                  <a:lnTo>
                    <a:pt x="39877" y="159741"/>
                  </a:lnTo>
                  <a:lnTo>
                    <a:pt x="39877" y="91287"/>
                  </a:lnTo>
                  <a:lnTo>
                    <a:pt x="22859" y="91287"/>
                  </a:lnTo>
                  <a:lnTo>
                    <a:pt x="91313" y="22821"/>
                  </a:lnTo>
                  <a:lnTo>
                    <a:pt x="182625" y="22821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81"/>
                  </a:moveTo>
                  <a:lnTo>
                    <a:pt x="134111" y="31381"/>
                  </a:lnTo>
                  <a:lnTo>
                    <a:pt x="134111" y="65608"/>
                  </a:lnTo>
                  <a:lnTo>
                    <a:pt x="159766" y="91287"/>
                  </a:lnTo>
                  <a:lnTo>
                    <a:pt x="142621" y="91287"/>
                  </a:lnTo>
                  <a:lnTo>
                    <a:pt x="142621" y="159741"/>
                  </a:lnTo>
                  <a:lnTo>
                    <a:pt x="182625" y="159741"/>
                  </a:lnTo>
                  <a:lnTo>
                    <a:pt x="182625" y="31381"/>
                  </a:lnTo>
                  <a:close/>
                </a:path>
                <a:path w="182879" h="182879">
                  <a:moveTo>
                    <a:pt x="182625" y="22821"/>
                  </a:moveTo>
                  <a:lnTo>
                    <a:pt x="91313" y="22821"/>
                  </a:lnTo>
                  <a:lnTo>
                    <a:pt x="116967" y="48488"/>
                  </a:lnTo>
                  <a:lnTo>
                    <a:pt x="116967" y="31381"/>
                  </a:lnTo>
                  <a:lnTo>
                    <a:pt x="182625" y="31381"/>
                  </a:lnTo>
                  <a:lnTo>
                    <a:pt x="182625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8056753" y="6660781"/>
              <a:ext cx="102870" cy="128905"/>
            </a:xfrm>
            <a:custGeom>
              <a:avLst/>
              <a:gdLst/>
              <a:ahLst/>
              <a:cxnLst/>
              <a:rect l="l" t="t" r="r" b="b"/>
              <a:pathLst>
                <a:path w="102870" h="128904">
                  <a:moveTo>
                    <a:pt x="94233" y="0"/>
                  </a:moveTo>
                  <a:lnTo>
                    <a:pt x="77089" y="0"/>
                  </a:lnTo>
                  <a:lnTo>
                    <a:pt x="77089" y="17106"/>
                  </a:lnTo>
                  <a:lnTo>
                    <a:pt x="94233" y="34226"/>
                  </a:lnTo>
                  <a:lnTo>
                    <a:pt x="94233" y="0"/>
                  </a:lnTo>
                  <a:close/>
                </a:path>
                <a:path w="102870" h="128904">
                  <a:moveTo>
                    <a:pt x="102743" y="59905"/>
                  </a:moveTo>
                  <a:lnTo>
                    <a:pt x="0" y="59905"/>
                  </a:lnTo>
                  <a:lnTo>
                    <a:pt x="0" y="128360"/>
                  </a:lnTo>
                  <a:lnTo>
                    <a:pt x="42799" y="128360"/>
                  </a:lnTo>
                  <a:lnTo>
                    <a:pt x="42799" y="94129"/>
                  </a:lnTo>
                  <a:lnTo>
                    <a:pt x="102743" y="94129"/>
                  </a:lnTo>
                  <a:lnTo>
                    <a:pt x="102743" y="59905"/>
                  </a:lnTo>
                  <a:close/>
                </a:path>
                <a:path w="102870" h="128904">
                  <a:moveTo>
                    <a:pt x="102743" y="94129"/>
                  </a:moveTo>
                  <a:lnTo>
                    <a:pt x="59944" y="94129"/>
                  </a:lnTo>
                  <a:lnTo>
                    <a:pt x="59944" y="128360"/>
                  </a:lnTo>
                  <a:lnTo>
                    <a:pt x="102743" y="128360"/>
                  </a:lnTo>
                  <a:lnTo>
                    <a:pt x="102743" y="94129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80397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68453" y="0"/>
                  </a:moveTo>
                  <a:lnTo>
                    <a:pt x="0" y="68465"/>
                  </a:lnTo>
                  <a:lnTo>
                    <a:pt x="136906" y="68465"/>
                  </a:lnTo>
                  <a:lnTo>
                    <a:pt x="68453" y="0"/>
                  </a:lnTo>
                  <a:close/>
                </a:path>
                <a:path w="137159" h="137159">
                  <a:moveTo>
                    <a:pt x="76962" y="102689"/>
                  </a:moveTo>
                  <a:lnTo>
                    <a:pt x="59817" y="102689"/>
                  </a:lnTo>
                  <a:lnTo>
                    <a:pt x="59817" y="136919"/>
                  </a:lnTo>
                  <a:lnTo>
                    <a:pt x="76962" y="136919"/>
                  </a:lnTo>
                  <a:lnTo>
                    <a:pt x="76962" y="102689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8016875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91313" y="22821"/>
                  </a:moveTo>
                  <a:lnTo>
                    <a:pt x="116967" y="48488"/>
                  </a:lnTo>
                  <a:lnTo>
                    <a:pt x="116967" y="31381"/>
                  </a:lnTo>
                  <a:lnTo>
                    <a:pt x="134111" y="31381"/>
                  </a:lnTo>
                  <a:lnTo>
                    <a:pt x="134111" y="65608"/>
                  </a:lnTo>
                  <a:lnTo>
                    <a:pt x="159766" y="91287"/>
                  </a:lnTo>
                  <a:lnTo>
                    <a:pt x="142621" y="91287"/>
                  </a:lnTo>
                  <a:lnTo>
                    <a:pt x="142621" y="159741"/>
                  </a:lnTo>
                  <a:lnTo>
                    <a:pt x="39877" y="159741"/>
                  </a:lnTo>
                  <a:lnTo>
                    <a:pt x="39877" y="91287"/>
                  </a:lnTo>
                  <a:lnTo>
                    <a:pt x="22859" y="91287"/>
                  </a:lnTo>
                  <a:lnTo>
                    <a:pt x="91313" y="22821"/>
                  </a:lnTo>
                  <a:close/>
                </a:path>
                <a:path w="182879" h="182879">
                  <a:moveTo>
                    <a:pt x="116967" y="48488"/>
                  </a:moveTo>
                  <a:lnTo>
                    <a:pt x="134111" y="65608"/>
                  </a:lnTo>
                </a:path>
                <a:path w="182879" h="182879">
                  <a:moveTo>
                    <a:pt x="142621" y="91287"/>
                  </a:moveTo>
                  <a:lnTo>
                    <a:pt x="39877" y="91287"/>
                  </a:lnTo>
                </a:path>
                <a:path w="182879" h="182879">
                  <a:moveTo>
                    <a:pt x="82676" y="159741"/>
                  </a:moveTo>
                  <a:lnTo>
                    <a:pt x="82676" y="125511"/>
                  </a:lnTo>
                  <a:lnTo>
                    <a:pt x="99822" y="125511"/>
                  </a:lnTo>
                  <a:lnTo>
                    <a:pt x="99822" y="159741"/>
                  </a:lnTo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8382000" y="66294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4150" y="182562"/>
                  </a:lnTo>
                  <a:lnTo>
                    <a:pt x="184150" y="159741"/>
                  </a:lnTo>
                  <a:lnTo>
                    <a:pt x="160527" y="159741"/>
                  </a:lnTo>
                  <a:lnTo>
                    <a:pt x="23622" y="91287"/>
                  </a:lnTo>
                  <a:lnTo>
                    <a:pt x="160527" y="22821"/>
                  </a:lnTo>
                  <a:lnTo>
                    <a:pt x="184150" y="22821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821"/>
                  </a:moveTo>
                  <a:lnTo>
                    <a:pt x="160527" y="22821"/>
                  </a:lnTo>
                  <a:lnTo>
                    <a:pt x="160527" y="159741"/>
                  </a:lnTo>
                  <a:lnTo>
                    <a:pt x="184150" y="159741"/>
                  </a:lnTo>
                  <a:lnTo>
                    <a:pt x="184150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8405622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5" y="0"/>
                  </a:moveTo>
                  <a:lnTo>
                    <a:pt x="0" y="68465"/>
                  </a:lnTo>
                  <a:lnTo>
                    <a:pt x="136905" y="136919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8382000" y="66294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23622" y="91287"/>
                  </a:moveTo>
                  <a:lnTo>
                    <a:pt x="160527" y="22821"/>
                  </a:lnTo>
                  <a:lnTo>
                    <a:pt x="160527" y="159741"/>
                  </a:lnTo>
                  <a:lnTo>
                    <a:pt x="23622" y="91287"/>
                  </a:lnTo>
                  <a:close/>
                </a:path>
                <a:path w="184150" h="182879">
                  <a:moveTo>
                    <a:pt x="0" y="182562"/>
                  </a:moveTo>
                  <a:lnTo>
                    <a:pt x="184150" y="182562"/>
                  </a:lnTo>
                  <a:lnTo>
                    <a:pt x="184150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8566150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625" y="182562"/>
                  </a:lnTo>
                  <a:lnTo>
                    <a:pt x="182625" y="159741"/>
                  </a:lnTo>
                  <a:lnTo>
                    <a:pt x="22859" y="159741"/>
                  </a:lnTo>
                  <a:lnTo>
                    <a:pt x="22859" y="22821"/>
                  </a:lnTo>
                  <a:lnTo>
                    <a:pt x="182625" y="22821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821"/>
                  </a:moveTo>
                  <a:lnTo>
                    <a:pt x="22859" y="22821"/>
                  </a:lnTo>
                  <a:lnTo>
                    <a:pt x="159766" y="91287"/>
                  </a:lnTo>
                  <a:lnTo>
                    <a:pt x="22859" y="159741"/>
                  </a:lnTo>
                  <a:lnTo>
                    <a:pt x="182625" y="159741"/>
                  </a:lnTo>
                  <a:lnTo>
                    <a:pt x="182625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8589009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0"/>
                  </a:moveTo>
                  <a:lnTo>
                    <a:pt x="0" y="136919"/>
                  </a:lnTo>
                  <a:lnTo>
                    <a:pt x="136906" y="684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8566150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59766" y="91287"/>
                  </a:moveTo>
                  <a:lnTo>
                    <a:pt x="22859" y="159741"/>
                  </a:lnTo>
                  <a:lnTo>
                    <a:pt x="22859" y="22821"/>
                  </a:lnTo>
                  <a:lnTo>
                    <a:pt x="159766" y="91287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8199501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499" y="182562"/>
                  </a:lnTo>
                  <a:lnTo>
                    <a:pt x="182499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182499" y="22821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821"/>
                  </a:moveTo>
                  <a:lnTo>
                    <a:pt x="39877" y="22821"/>
                  </a:lnTo>
                  <a:lnTo>
                    <a:pt x="39877" y="159741"/>
                  </a:lnTo>
                  <a:lnTo>
                    <a:pt x="159639" y="159741"/>
                  </a:lnTo>
                  <a:lnTo>
                    <a:pt x="57023" y="91287"/>
                  </a:lnTo>
                  <a:lnTo>
                    <a:pt x="159639" y="22821"/>
                  </a:lnTo>
                  <a:close/>
                </a:path>
                <a:path w="182879" h="182879">
                  <a:moveTo>
                    <a:pt x="182499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82499" y="159741"/>
                  </a:lnTo>
                  <a:lnTo>
                    <a:pt x="182499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82222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6" y="0"/>
                  </a:moveTo>
                  <a:lnTo>
                    <a:pt x="34290" y="68465"/>
                  </a:lnTo>
                  <a:lnTo>
                    <a:pt x="136906" y="136919"/>
                  </a:lnTo>
                  <a:lnTo>
                    <a:pt x="136906" y="0"/>
                  </a:lnTo>
                  <a:close/>
                </a:path>
                <a:path w="137159" h="137159">
                  <a:moveTo>
                    <a:pt x="17145" y="0"/>
                  </a:moveTo>
                  <a:lnTo>
                    <a:pt x="0" y="0"/>
                  </a:lnTo>
                  <a:lnTo>
                    <a:pt x="0" y="136919"/>
                  </a:lnTo>
                  <a:lnTo>
                    <a:pt x="17145" y="136919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8199501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57023" y="91287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57023" y="91287"/>
                  </a:lnTo>
                  <a:close/>
                </a:path>
                <a:path w="182879" h="182879">
                  <a:moveTo>
                    <a:pt x="39877" y="22821"/>
                  </a:moveTo>
                  <a:lnTo>
                    <a:pt x="39877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39877" y="22821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8748776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499" y="182562"/>
                  </a:lnTo>
                  <a:lnTo>
                    <a:pt x="182499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182499" y="22821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821"/>
                  </a:moveTo>
                  <a:lnTo>
                    <a:pt x="22732" y="22821"/>
                  </a:lnTo>
                  <a:lnTo>
                    <a:pt x="125475" y="91287"/>
                  </a:lnTo>
                  <a:lnTo>
                    <a:pt x="22732" y="159741"/>
                  </a:lnTo>
                  <a:lnTo>
                    <a:pt x="142621" y="159741"/>
                  </a:lnTo>
                  <a:lnTo>
                    <a:pt x="142621" y="22821"/>
                  </a:lnTo>
                  <a:close/>
                </a:path>
                <a:path w="182879" h="182879">
                  <a:moveTo>
                    <a:pt x="182499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82499" y="159741"/>
                  </a:lnTo>
                  <a:lnTo>
                    <a:pt x="182499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8771508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0"/>
                  </a:moveTo>
                  <a:lnTo>
                    <a:pt x="0" y="136919"/>
                  </a:lnTo>
                  <a:lnTo>
                    <a:pt x="102743" y="68465"/>
                  </a:lnTo>
                  <a:lnTo>
                    <a:pt x="0" y="0"/>
                  </a:lnTo>
                  <a:close/>
                </a:path>
                <a:path w="137159" h="137159">
                  <a:moveTo>
                    <a:pt x="136906" y="0"/>
                  </a:moveTo>
                  <a:lnTo>
                    <a:pt x="119888" y="0"/>
                  </a:lnTo>
                  <a:lnTo>
                    <a:pt x="119888" y="136919"/>
                  </a:lnTo>
                  <a:lnTo>
                    <a:pt x="136906" y="136919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8748776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25475" y="91287"/>
                  </a:moveTo>
                  <a:lnTo>
                    <a:pt x="22732" y="159741"/>
                  </a:lnTo>
                  <a:lnTo>
                    <a:pt x="22732" y="22821"/>
                  </a:lnTo>
                  <a:lnTo>
                    <a:pt x="125475" y="91287"/>
                  </a:lnTo>
                  <a:close/>
                </a:path>
                <a:path w="182879" h="182879">
                  <a:moveTo>
                    <a:pt x="142621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42621" y="159741"/>
                  </a:lnTo>
                  <a:lnTo>
                    <a:pt x="142621" y="22821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8931275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562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56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8931275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3540" y="101600"/>
            <a:ext cx="1106170" cy="2997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none" spc="-5"/>
              <a:t>Problem</a:t>
            </a:r>
            <a:r>
              <a:rPr dirty="0" u="none" spc="-95"/>
              <a:t> </a:t>
            </a:r>
            <a:r>
              <a:rPr dirty="0" u="none"/>
              <a:t>4: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936813" y="2366962"/>
            <a:ext cx="4910455" cy="3094355"/>
            <a:chOff x="1936813" y="2366962"/>
            <a:chExt cx="4910455" cy="3094355"/>
          </a:xfrm>
        </p:grpSpPr>
        <p:sp>
          <p:nvSpPr>
            <p:cNvPr id="5" name="object 5"/>
            <p:cNvSpPr/>
            <p:nvPr/>
          </p:nvSpPr>
          <p:spPr>
            <a:xfrm>
              <a:off x="1979676" y="3827525"/>
              <a:ext cx="1539875" cy="1619250"/>
            </a:xfrm>
            <a:custGeom>
              <a:avLst/>
              <a:gdLst/>
              <a:ahLst/>
              <a:cxnLst/>
              <a:rect l="l" t="t" r="r" b="b"/>
              <a:pathLst>
                <a:path w="1539875" h="1619250">
                  <a:moveTo>
                    <a:pt x="951611" y="0"/>
                  </a:moveTo>
                  <a:lnTo>
                    <a:pt x="0" y="309244"/>
                  </a:lnTo>
                  <a:lnTo>
                    <a:pt x="0" y="1309878"/>
                  </a:lnTo>
                  <a:lnTo>
                    <a:pt x="951611" y="1619123"/>
                  </a:lnTo>
                  <a:lnTo>
                    <a:pt x="1539875" y="809498"/>
                  </a:lnTo>
                  <a:lnTo>
                    <a:pt x="951611" y="0"/>
                  </a:lnTo>
                  <a:close/>
                </a:path>
              </a:pathLst>
            </a:custGeom>
            <a:solidFill>
              <a:srgbClr val="3399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979676" y="3827525"/>
              <a:ext cx="1539875" cy="1619250"/>
            </a:xfrm>
            <a:custGeom>
              <a:avLst/>
              <a:gdLst/>
              <a:ahLst/>
              <a:cxnLst/>
              <a:rect l="l" t="t" r="r" b="b"/>
              <a:pathLst>
                <a:path w="1539875" h="1619250">
                  <a:moveTo>
                    <a:pt x="951611" y="0"/>
                  </a:moveTo>
                  <a:lnTo>
                    <a:pt x="1539875" y="809498"/>
                  </a:lnTo>
                  <a:lnTo>
                    <a:pt x="951611" y="1619123"/>
                  </a:lnTo>
                  <a:lnTo>
                    <a:pt x="0" y="1309878"/>
                  </a:lnTo>
                  <a:lnTo>
                    <a:pt x="0" y="309244"/>
                  </a:lnTo>
                  <a:lnTo>
                    <a:pt x="951611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979676" y="3232150"/>
              <a:ext cx="1536700" cy="1447800"/>
            </a:xfrm>
            <a:custGeom>
              <a:avLst/>
              <a:gdLst/>
              <a:ahLst/>
              <a:cxnLst/>
              <a:rect l="l" t="t" r="r" b="b"/>
              <a:pathLst>
                <a:path w="1536700" h="1447800">
                  <a:moveTo>
                    <a:pt x="0" y="1106424"/>
                  </a:moveTo>
                  <a:lnTo>
                    <a:pt x="0" y="0"/>
                  </a:lnTo>
                </a:path>
                <a:path w="1536700" h="1447800">
                  <a:moveTo>
                    <a:pt x="938149" y="595376"/>
                  </a:moveTo>
                  <a:lnTo>
                    <a:pt x="938149" y="0"/>
                  </a:lnTo>
                </a:path>
                <a:path w="1536700" h="1447800">
                  <a:moveTo>
                    <a:pt x="1536700" y="1447800"/>
                  </a:moveTo>
                  <a:lnTo>
                    <a:pt x="1536700" y="0"/>
                  </a:lnTo>
                </a:path>
              </a:pathLst>
            </a:custGeom>
            <a:ln w="12700">
              <a:solidFill>
                <a:srgbClr val="95959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951101" y="2381250"/>
              <a:ext cx="3167380" cy="1054100"/>
            </a:xfrm>
            <a:custGeom>
              <a:avLst/>
              <a:gdLst/>
              <a:ahLst/>
              <a:cxnLst/>
              <a:rect l="l" t="t" r="r" b="b"/>
              <a:pathLst>
                <a:path w="3167379" h="1054100">
                  <a:moveTo>
                    <a:pt x="0" y="1052576"/>
                  </a:moveTo>
                  <a:lnTo>
                    <a:pt x="1584325" y="1052576"/>
                  </a:lnTo>
                </a:path>
                <a:path w="3167379" h="1054100">
                  <a:moveTo>
                    <a:pt x="2174748" y="1054100"/>
                  </a:moveTo>
                  <a:lnTo>
                    <a:pt x="3167126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979676" y="2379725"/>
              <a:ext cx="3155950" cy="3067050"/>
            </a:xfrm>
            <a:custGeom>
              <a:avLst/>
              <a:gdLst/>
              <a:ahLst/>
              <a:cxnLst/>
              <a:rect l="l" t="t" r="r" b="b"/>
              <a:pathLst>
                <a:path w="3155950" h="3067050">
                  <a:moveTo>
                    <a:pt x="3101975" y="0"/>
                  </a:moveTo>
                  <a:lnTo>
                    <a:pt x="3101975" y="3067050"/>
                  </a:lnTo>
                </a:path>
                <a:path w="3155950" h="3067050">
                  <a:moveTo>
                    <a:pt x="2771775" y="341249"/>
                  </a:moveTo>
                  <a:lnTo>
                    <a:pt x="2771775" y="3067050"/>
                  </a:lnTo>
                </a:path>
                <a:path w="3155950" h="3067050">
                  <a:moveTo>
                    <a:pt x="2166874" y="1039749"/>
                  </a:moveTo>
                  <a:lnTo>
                    <a:pt x="2192274" y="3067050"/>
                  </a:lnTo>
                </a:path>
                <a:path w="3155950" h="3067050">
                  <a:moveTo>
                    <a:pt x="766699" y="1447800"/>
                  </a:moveTo>
                  <a:lnTo>
                    <a:pt x="3155950" y="1447800"/>
                  </a:lnTo>
                </a:path>
                <a:path w="3155950" h="3067050">
                  <a:moveTo>
                    <a:pt x="0" y="1789049"/>
                  </a:moveTo>
                  <a:lnTo>
                    <a:pt x="3155950" y="1789049"/>
                  </a:lnTo>
                </a:path>
                <a:path w="3155950" h="3067050">
                  <a:moveTo>
                    <a:pt x="1536700" y="2247773"/>
                  </a:moveTo>
                  <a:lnTo>
                    <a:pt x="3155950" y="2247773"/>
                  </a:lnTo>
                </a:path>
                <a:path w="3155950" h="3067050">
                  <a:moveTo>
                    <a:pt x="0" y="2725674"/>
                  </a:moveTo>
                  <a:lnTo>
                    <a:pt x="3155950" y="2725674"/>
                  </a:lnTo>
                </a:path>
                <a:path w="3155950" h="3067050">
                  <a:moveTo>
                    <a:pt x="938149" y="3067050"/>
                  </a:moveTo>
                  <a:lnTo>
                    <a:pt x="3155950" y="3067050"/>
                  </a:lnTo>
                </a:path>
              </a:pathLst>
            </a:custGeom>
            <a:ln w="12700">
              <a:solidFill>
                <a:srgbClr val="95959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111625" y="3816350"/>
              <a:ext cx="1002030" cy="1619250"/>
            </a:xfrm>
            <a:custGeom>
              <a:avLst/>
              <a:gdLst/>
              <a:ahLst/>
              <a:cxnLst/>
              <a:rect l="l" t="t" r="r" b="b"/>
              <a:pathLst>
                <a:path w="1002029" h="1619250">
                  <a:moveTo>
                    <a:pt x="619125" y="0"/>
                  </a:moveTo>
                  <a:lnTo>
                    <a:pt x="0" y="309244"/>
                  </a:lnTo>
                  <a:lnTo>
                    <a:pt x="0" y="1310005"/>
                  </a:lnTo>
                  <a:lnTo>
                    <a:pt x="619125" y="1619250"/>
                  </a:lnTo>
                  <a:lnTo>
                    <a:pt x="1001776" y="809625"/>
                  </a:lnTo>
                  <a:lnTo>
                    <a:pt x="619125" y="0"/>
                  </a:lnTo>
                  <a:close/>
                </a:path>
              </a:pathLst>
            </a:custGeom>
            <a:solidFill>
              <a:srgbClr val="3399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4111625" y="3816350"/>
              <a:ext cx="1002030" cy="1619250"/>
            </a:xfrm>
            <a:custGeom>
              <a:avLst/>
              <a:gdLst/>
              <a:ahLst/>
              <a:cxnLst/>
              <a:rect l="l" t="t" r="r" b="b"/>
              <a:pathLst>
                <a:path w="1002029" h="1619250">
                  <a:moveTo>
                    <a:pt x="619125" y="0"/>
                  </a:moveTo>
                  <a:lnTo>
                    <a:pt x="1001776" y="809625"/>
                  </a:lnTo>
                  <a:lnTo>
                    <a:pt x="619125" y="1619250"/>
                  </a:lnTo>
                  <a:lnTo>
                    <a:pt x="0" y="1310005"/>
                  </a:lnTo>
                  <a:lnTo>
                    <a:pt x="0" y="309244"/>
                  </a:lnTo>
                  <a:lnTo>
                    <a:pt x="619125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340985" y="3738117"/>
              <a:ext cx="1449070" cy="1151255"/>
            </a:xfrm>
            <a:custGeom>
              <a:avLst/>
              <a:gdLst/>
              <a:ahLst/>
              <a:cxnLst/>
              <a:rect l="l" t="t" r="r" b="b"/>
              <a:pathLst>
                <a:path w="1449070" h="1151254">
                  <a:moveTo>
                    <a:pt x="558926" y="0"/>
                  </a:moveTo>
                  <a:lnTo>
                    <a:pt x="0" y="409701"/>
                  </a:lnTo>
                  <a:lnTo>
                    <a:pt x="544449" y="1121155"/>
                  </a:lnTo>
                  <a:lnTo>
                    <a:pt x="1439671" y="1151127"/>
                  </a:lnTo>
                  <a:lnTo>
                    <a:pt x="1448562" y="458215"/>
                  </a:lnTo>
                  <a:lnTo>
                    <a:pt x="558926" y="0"/>
                  </a:lnTo>
                  <a:close/>
                </a:path>
              </a:pathLst>
            </a:custGeom>
            <a:solidFill>
              <a:srgbClr val="3399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5340985" y="3738117"/>
              <a:ext cx="1449070" cy="1151255"/>
            </a:xfrm>
            <a:custGeom>
              <a:avLst/>
              <a:gdLst/>
              <a:ahLst/>
              <a:cxnLst/>
              <a:rect l="l" t="t" r="r" b="b"/>
              <a:pathLst>
                <a:path w="1449070" h="1151254">
                  <a:moveTo>
                    <a:pt x="1439671" y="1151127"/>
                  </a:moveTo>
                  <a:lnTo>
                    <a:pt x="544449" y="1121155"/>
                  </a:lnTo>
                  <a:lnTo>
                    <a:pt x="0" y="409701"/>
                  </a:lnTo>
                  <a:lnTo>
                    <a:pt x="558926" y="0"/>
                  </a:lnTo>
                  <a:lnTo>
                    <a:pt x="1448562" y="458215"/>
                  </a:lnTo>
                  <a:lnTo>
                    <a:pt x="1439671" y="1151127"/>
                  </a:lnTo>
                  <a:close/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5389626" y="3486150"/>
              <a:ext cx="1365250" cy="682625"/>
            </a:xfrm>
            <a:custGeom>
              <a:avLst/>
              <a:gdLst/>
              <a:ahLst/>
              <a:cxnLst/>
              <a:rect l="l" t="t" r="r" b="b"/>
              <a:pathLst>
                <a:path w="1365250" h="682625">
                  <a:moveTo>
                    <a:pt x="1365250" y="682625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707001" y="2463800"/>
              <a:ext cx="2133600" cy="2386330"/>
            </a:xfrm>
            <a:custGeom>
              <a:avLst/>
              <a:gdLst/>
              <a:ahLst/>
              <a:cxnLst/>
              <a:rect l="l" t="t" r="r" b="b"/>
              <a:pathLst>
                <a:path w="2133600" h="2386329">
                  <a:moveTo>
                    <a:pt x="598424" y="1704975"/>
                  </a:moveTo>
                  <a:lnTo>
                    <a:pt x="598424" y="0"/>
                  </a:lnTo>
                </a:path>
                <a:path w="2133600" h="2386329">
                  <a:moveTo>
                    <a:pt x="1193800" y="2385949"/>
                  </a:moveTo>
                  <a:lnTo>
                    <a:pt x="1193800" y="0"/>
                  </a:lnTo>
                </a:path>
                <a:path w="2133600" h="2386329">
                  <a:moveTo>
                    <a:pt x="2032000" y="2385949"/>
                  </a:moveTo>
                  <a:lnTo>
                    <a:pt x="2032000" y="0"/>
                  </a:lnTo>
                </a:path>
                <a:path w="2133600" h="2386329">
                  <a:moveTo>
                    <a:pt x="2092325" y="1704975"/>
                  </a:moveTo>
                  <a:lnTo>
                    <a:pt x="2092325" y="0"/>
                  </a:lnTo>
                </a:path>
                <a:path w="2133600" h="2386329">
                  <a:moveTo>
                    <a:pt x="314325" y="0"/>
                  </a:moveTo>
                  <a:lnTo>
                    <a:pt x="2106549" y="0"/>
                  </a:lnTo>
                </a:path>
                <a:path w="2133600" h="2386329">
                  <a:moveTo>
                    <a:pt x="0" y="374650"/>
                  </a:moveTo>
                  <a:lnTo>
                    <a:pt x="2133600" y="374650"/>
                  </a:lnTo>
                </a:path>
              </a:pathLst>
            </a:custGeom>
            <a:ln w="12700">
              <a:solidFill>
                <a:srgbClr val="95959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5305425" y="2463800"/>
              <a:ext cx="1490980" cy="1044575"/>
            </a:xfrm>
            <a:custGeom>
              <a:avLst/>
              <a:gdLst/>
              <a:ahLst/>
              <a:cxnLst/>
              <a:rect l="l" t="t" r="r" b="b"/>
              <a:pathLst>
                <a:path w="1490979" h="1044575">
                  <a:moveTo>
                    <a:pt x="595376" y="0"/>
                  </a:moveTo>
                  <a:lnTo>
                    <a:pt x="0" y="341249"/>
                  </a:lnTo>
                </a:path>
                <a:path w="1490979" h="1044575">
                  <a:moveTo>
                    <a:pt x="34925" y="319024"/>
                  </a:moveTo>
                  <a:lnTo>
                    <a:pt x="631825" y="1000125"/>
                  </a:lnTo>
                </a:path>
                <a:path w="1490979" h="1044575">
                  <a:moveTo>
                    <a:pt x="595376" y="955675"/>
                  </a:moveTo>
                  <a:lnTo>
                    <a:pt x="1449451" y="955675"/>
                  </a:lnTo>
                </a:path>
                <a:path w="1490979" h="1044575">
                  <a:moveTo>
                    <a:pt x="1406525" y="363474"/>
                  </a:moveTo>
                  <a:lnTo>
                    <a:pt x="1490726" y="1044575"/>
                  </a:lnTo>
                </a:path>
                <a:path w="1490979" h="1044575">
                  <a:moveTo>
                    <a:pt x="595376" y="0"/>
                  </a:moveTo>
                  <a:lnTo>
                    <a:pt x="1449451" y="426974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1580769" y="3129533"/>
            <a:ext cx="37719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b’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495547" y="3129533"/>
            <a:ext cx="17589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d’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789298" y="4936363"/>
            <a:ext cx="22606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10">
                <a:latin typeface="Times New Roman"/>
                <a:cs typeface="Times New Roman"/>
              </a:rPr>
              <a:t>b</a:t>
            </a:r>
            <a:r>
              <a:rPr dirty="0" baseline="-21604" sz="1350" spc="15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468751" y="4510785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d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533900" y="5361889"/>
            <a:ext cx="215265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c</a:t>
            </a:r>
            <a:r>
              <a:rPr dirty="0" baseline="-21604" sz="1350" spc="7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793494" y="3978909"/>
            <a:ext cx="10477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655570" y="3088386"/>
            <a:ext cx="34099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c’e’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780794" y="4936363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b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750947" y="5347842"/>
            <a:ext cx="10477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c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064252" y="4404486"/>
            <a:ext cx="22606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10">
                <a:latin typeface="Times New Roman"/>
                <a:cs typeface="Times New Roman"/>
              </a:rPr>
              <a:t>d</a:t>
            </a:r>
            <a:r>
              <a:rPr dirty="0" baseline="-21604" sz="1350" spc="15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939533" y="3283966"/>
            <a:ext cx="85090" cy="1682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00" spc="15">
                <a:latin typeface="Times New Roman"/>
                <a:cs typeface="Times New Roman"/>
              </a:rPr>
              <a:t>1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497326" y="3926585"/>
            <a:ext cx="66865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69570">
              <a:lnSpc>
                <a:spcPct val="100000"/>
              </a:lnSpc>
              <a:spcBef>
                <a:spcPts val="100"/>
              </a:spcBef>
            </a:pPr>
            <a:r>
              <a:rPr dirty="0" sz="1400" spc="5">
                <a:latin typeface="Times New Roman"/>
                <a:cs typeface="Times New Roman"/>
              </a:rPr>
              <a:t>a</a:t>
            </a:r>
            <a:r>
              <a:rPr dirty="0" baseline="-21604" sz="1350" spc="7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011801" y="2649982"/>
            <a:ext cx="31940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e’</a:t>
            </a:r>
            <a:r>
              <a:rPr dirty="0" baseline="-21604" sz="1350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766306" y="2597657"/>
            <a:ext cx="30099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c’</a:t>
            </a:r>
            <a:r>
              <a:rPr dirty="0" baseline="-21164" sz="1575" spc="-7">
                <a:latin typeface="Times New Roman"/>
                <a:cs typeface="Times New Roman"/>
              </a:rPr>
              <a:t>1</a:t>
            </a:r>
            <a:endParaRPr baseline="-21164" sz="1575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766306" y="3978909"/>
            <a:ext cx="22606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10">
                <a:latin typeface="Times New Roman"/>
                <a:cs typeface="Times New Roman"/>
              </a:rPr>
              <a:t>b</a:t>
            </a:r>
            <a:r>
              <a:rPr dirty="0" baseline="-21604" sz="1350" spc="15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766306" y="4723638"/>
            <a:ext cx="21526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5">
                <a:latin typeface="Times New Roman"/>
                <a:cs typeface="Times New Roman"/>
              </a:rPr>
              <a:t>c</a:t>
            </a:r>
            <a:r>
              <a:rPr dirty="0" baseline="-21604" sz="1350" spc="7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623305" y="4723638"/>
            <a:ext cx="22606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10">
                <a:latin typeface="Times New Roman"/>
                <a:cs typeface="Times New Roman"/>
              </a:rPr>
              <a:t>d</a:t>
            </a:r>
            <a:r>
              <a:rPr dirty="0" baseline="-21604" sz="1350" spc="15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397375" y="101600"/>
            <a:ext cx="4567555" cy="23101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800000"/>
                </a:solidFill>
                <a:latin typeface="Times New Roman"/>
                <a:cs typeface="Times New Roman"/>
              </a:rPr>
              <a:t>Read </a:t>
            </a:r>
            <a:r>
              <a:rPr dirty="0" sz="1800" spc="-10" b="1">
                <a:solidFill>
                  <a:srgbClr val="800000"/>
                </a:solidFill>
                <a:latin typeface="Times New Roman"/>
                <a:cs typeface="Times New Roman"/>
              </a:rPr>
              <a:t>problem </a:t>
            </a:r>
            <a:r>
              <a:rPr dirty="0" sz="1800" spc="-5" b="1">
                <a:solidFill>
                  <a:srgbClr val="800000"/>
                </a:solidFill>
                <a:latin typeface="Times New Roman"/>
                <a:cs typeface="Times New Roman"/>
              </a:rPr>
              <a:t>and </a:t>
            </a:r>
            <a:r>
              <a:rPr dirty="0" sz="1800" b="1">
                <a:solidFill>
                  <a:srgbClr val="800000"/>
                </a:solidFill>
                <a:latin typeface="Times New Roman"/>
                <a:cs typeface="Times New Roman"/>
              </a:rPr>
              <a:t>answer following</a:t>
            </a:r>
            <a:r>
              <a:rPr dirty="0" sz="1800" spc="-55" b="1">
                <a:solidFill>
                  <a:srgbClr val="800000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1">
                <a:solidFill>
                  <a:srgbClr val="800000"/>
                </a:solidFill>
                <a:latin typeface="Times New Roman"/>
                <a:cs typeface="Times New Roman"/>
              </a:rPr>
              <a:t>questions</a:t>
            </a:r>
            <a:endParaRPr sz="1800">
              <a:latin typeface="Times New Roman"/>
              <a:cs typeface="Times New Roman"/>
            </a:endParaRPr>
          </a:p>
          <a:p>
            <a:pPr marL="238760" indent="-20129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239395" algn="l"/>
                <a:tab pos="3743325" algn="l"/>
              </a:tabLst>
            </a:pPr>
            <a:r>
              <a:rPr dirty="0" sz="1600" spc="-5">
                <a:latin typeface="Times New Roman"/>
                <a:cs typeface="Times New Roman"/>
              </a:rPr>
              <a:t>Surface inclined to which</a:t>
            </a:r>
            <a:r>
              <a:rPr dirty="0" sz="1600" spc="1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plane?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-------	</a:t>
            </a:r>
            <a:r>
              <a:rPr dirty="0" sz="1600" spc="-15" b="1" i="1">
                <a:latin typeface="Times New Roman"/>
                <a:cs typeface="Times New Roman"/>
              </a:rPr>
              <a:t>HP</a:t>
            </a:r>
            <a:endParaRPr sz="1600">
              <a:latin typeface="Times New Roman"/>
              <a:cs typeface="Times New Roman"/>
            </a:endParaRPr>
          </a:p>
          <a:p>
            <a:pPr marL="227965" indent="-1905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228600" algn="l"/>
              </a:tabLst>
            </a:pPr>
            <a:r>
              <a:rPr dirty="0" sz="1600" spc="-5">
                <a:latin typeface="Times New Roman"/>
                <a:cs typeface="Times New Roman"/>
              </a:rPr>
              <a:t>Assumption </a:t>
            </a:r>
            <a:r>
              <a:rPr dirty="0" sz="1600">
                <a:latin typeface="Times New Roman"/>
                <a:cs typeface="Times New Roman"/>
              </a:rPr>
              <a:t>for initial </a:t>
            </a:r>
            <a:r>
              <a:rPr dirty="0" sz="1600" spc="-5">
                <a:latin typeface="Times New Roman"/>
                <a:cs typeface="Times New Roman"/>
              </a:rPr>
              <a:t>position? ------ </a:t>
            </a:r>
            <a:r>
              <a:rPr dirty="0" sz="1600" spc="-5" b="1" i="1">
                <a:latin typeface="Times New Roman"/>
                <a:cs typeface="Times New Roman"/>
              </a:rPr>
              <a:t>// to</a:t>
            </a:r>
            <a:r>
              <a:rPr dirty="0" sz="1600" spc="145" b="1" i="1">
                <a:latin typeface="Times New Roman"/>
                <a:cs typeface="Times New Roman"/>
              </a:rPr>
              <a:t> </a:t>
            </a:r>
            <a:r>
              <a:rPr dirty="0" sz="1600" spc="-10" b="1" i="1">
                <a:latin typeface="Times New Roman"/>
                <a:cs typeface="Times New Roman"/>
              </a:rPr>
              <a:t>HP</a:t>
            </a:r>
            <a:endParaRPr sz="1600">
              <a:latin typeface="Times New Roman"/>
              <a:cs typeface="Times New Roman"/>
            </a:endParaRPr>
          </a:p>
          <a:p>
            <a:pPr marL="238760" indent="-201295">
              <a:lnSpc>
                <a:spcPct val="100000"/>
              </a:lnSpc>
              <a:buAutoNum type="arabicPeriod"/>
              <a:tabLst>
                <a:tab pos="239395" algn="l"/>
                <a:tab pos="3732529" algn="l"/>
              </a:tabLst>
            </a:pPr>
            <a:r>
              <a:rPr dirty="0" sz="1600" spc="-5">
                <a:latin typeface="Times New Roman"/>
                <a:cs typeface="Times New Roman"/>
              </a:rPr>
              <a:t>So which view will show </a:t>
            </a:r>
            <a:r>
              <a:rPr dirty="0" sz="1600" spc="-20">
                <a:latin typeface="Times New Roman"/>
                <a:cs typeface="Times New Roman"/>
              </a:rPr>
              <a:t>True</a:t>
            </a:r>
            <a:r>
              <a:rPr dirty="0" sz="1600" spc="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shape?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---	</a:t>
            </a:r>
            <a:r>
              <a:rPr dirty="0" sz="1600" spc="-10" b="1" i="1">
                <a:latin typeface="Times New Roman"/>
                <a:cs typeface="Times New Roman"/>
              </a:rPr>
              <a:t>TV</a:t>
            </a:r>
            <a:endParaRPr sz="1600">
              <a:latin typeface="Times New Roman"/>
              <a:cs typeface="Times New Roman"/>
            </a:endParaRPr>
          </a:p>
          <a:p>
            <a:pPr marL="238760" marR="551815" indent="-201295">
              <a:lnSpc>
                <a:spcPct val="100000"/>
              </a:lnSpc>
              <a:buAutoNum type="arabicPeriod"/>
              <a:tabLst>
                <a:tab pos="236220" algn="l"/>
                <a:tab pos="2675890" algn="l"/>
              </a:tabLst>
            </a:pPr>
            <a:r>
              <a:rPr dirty="0" sz="1600" spc="-5">
                <a:latin typeface="Times New Roman"/>
                <a:cs typeface="Times New Roman"/>
              </a:rPr>
              <a:t>Which side will</a:t>
            </a:r>
            <a:r>
              <a:rPr dirty="0" sz="1600" spc="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be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vertical?	-------- </a:t>
            </a:r>
            <a:r>
              <a:rPr dirty="0" sz="1600" spc="-5" b="1" i="1">
                <a:latin typeface="Times New Roman"/>
                <a:cs typeface="Times New Roman"/>
              </a:rPr>
              <a:t>any side.  </a:t>
            </a:r>
            <a:r>
              <a:rPr dirty="0" sz="1600" spc="-5" b="1" i="1">
                <a:latin typeface="Times New Roman"/>
                <a:cs typeface="Times New Roman"/>
              </a:rPr>
              <a:t>Hence begin with </a:t>
            </a:r>
            <a:r>
              <a:rPr dirty="0" sz="1600" spc="-35" b="1" i="1">
                <a:latin typeface="Times New Roman"/>
                <a:cs typeface="Times New Roman"/>
              </a:rPr>
              <a:t>TV,draw </a:t>
            </a:r>
            <a:r>
              <a:rPr dirty="0" sz="1600" spc="-5" b="1" i="1">
                <a:latin typeface="Times New Roman"/>
                <a:cs typeface="Times New Roman"/>
              </a:rPr>
              <a:t>pentagon below  X-Y line, taking one side</a:t>
            </a:r>
            <a:r>
              <a:rPr dirty="0" sz="1600" spc="-30" b="1" i="1">
                <a:latin typeface="Times New Roman"/>
                <a:cs typeface="Times New Roman"/>
              </a:rPr>
              <a:t> </a:t>
            </a:r>
            <a:r>
              <a:rPr dirty="0" sz="1600" b="1" i="1">
                <a:latin typeface="Times New Roman"/>
                <a:cs typeface="Times New Roman"/>
              </a:rPr>
              <a:t>vertical</a:t>
            </a:r>
            <a:r>
              <a:rPr dirty="0" sz="1800" b="1" i="1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050">
              <a:latin typeface="Times New Roman"/>
              <a:cs typeface="Times New Roman"/>
            </a:endParaRPr>
          </a:p>
          <a:p>
            <a:pPr marL="439420">
              <a:lnSpc>
                <a:spcPct val="100000"/>
              </a:lnSpc>
              <a:spcBef>
                <a:spcPts val="5"/>
              </a:spcBef>
              <a:tabLst>
                <a:tab pos="1449070" algn="l"/>
              </a:tabLst>
            </a:pPr>
            <a:r>
              <a:rPr dirty="0" sz="1400">
                <a:latin typeface="Times New Roman"/>
                <a:cs typeface="Times New Roman"/>
              </a:rPr>
              <a:t>d’	d’</a:t>
            </a:r>
            <a:r>
              <a:rPr dirty="0" baseline="-21604" sz="1350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826002" y="3023107"/>
            <a:ext cx="36576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b’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346575" y="2491231"/>
            <a:ext cx="34099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c’e’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170678" y="3766184"/>
            <a:ext cx="21526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5">
                <a:latin typeface="Times New Roman"/>
                <a:cs typeface="Times New Roman"/>
              </a:rPr>
              <a:t>e</a:t>
            </a:r>
            <a:r>
              <a:rPr dirty="0" baseline="-21604" sz="1350" spc="7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178300" y="3425825"/>
            <a:ext cx="592455" cy="395605"/>
          </a:xfrm>
          <a:prstGeom prst="rect">
            <a:avLst/>
          </a:prstGeom>
          <a:solidFill>
            <a:srgbClr val="FFFFCC"/>
          </a:solidFill>
        </p:spPr>
        <p:txBody>
          <a:bodyPr wrap="square" lIns="0" tIns="115570" rIns="0" bIns="0" rtlCol="0" vert="horz">
            <a:spAutoFit/>
          </a:bodyPr>
          <a:lstStyle/>
          <a:p>
            <a:pPr algn="r">
              <a:lnSpc>
                <a:spcPct val="100000"/>
              </a:lnSpc>
              <a:spcBef>
                <a:spcPts val="910"/>
              </a:spcBef>
            </a:pPr>
            <a:r>
              <a:rPr dirty="0" sz="1400">
                <a:latin typeface="Times New Roman"/>
                <a:cs typeface="Times New Roman"/>
              </a:rPr>
              <a:t>e</a:t>
            </a:r>
            <a:r>
              <a:rPr dirty="0" baseline="-21604" sz="1350" spc="22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311775" y="2844800"/>
            <a:ext cx="582930" cy="568325"/>
          </a:xfrm>
          <a:prstGeom prst="rect">
            <a:avLst/>
          </a:prstGeom>
          <a:solidFill>
            <a:srgbClr val="FFFFCC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215900">
              <a:lnSpc>
                <a:spcPts val="1290"/>
              </a:lnSpc>
              <a:spcBef>
                <a:spcPts val="1110"/>
              </a:spcBef>
            </a:pPr>
            <a:r>
              <a:rPr dirty="0" sz="1400">
                <a:latin typeface="Times New Roman"/>
                <a:cs typeface="Times New Roman"/>
              </a:rPr>
              <a:t>a’</a:t>
            </a:r>
            <a:r>
              <a:rPr dirty="0" baseline="-21604" sz="1350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1406525" y="3419475"/>
            <a:ext cx="6061075" cy="0"/>
          </a:xfrm>
          <a:custGeom>
            <a:avLst/>
            <a:gdLst/>
            <a:ahLst/>
            <a:cxnLst/>
            <a:rect l="l" t="t" r="r" b="b"/>
            <a:pathLst>
              <a:path w="6061075" h="0">
                <a:moveTo>
                  <a:pt x="0" y="0"/>
                </a:moveTo>
                <a:lnTo>
                  <a:pt x="6061075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 txBox="1"/>
          <p:nvPr/>
        </p:nvSpPr>
        <p:spPr>
          <a:xfrm>
            <a:off x="1222044" y="3169157"/>
            <a:ext cx="15430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X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791706" y="3181857"/>
            <a:ext cx="473709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31470" algn="l"/>
              </a:tabLst>
            </a:pPr>
            <a:r>
              <a:rPr dirty="0" sz="1400" spc="5">
                <a:latin typeface="Times New Roman"/>
                <a:cs typeface="Times New Roman"/>
              </a:rPr>
              <a:t>b</a:t>
            </a:r>
            <a:r>
              <a:rPr dirty="0" sz="1400">
                <a:latin typeface="Times New Roman"/>
                <a:cs typeface="Times New Roman"/>
              </a:rPr>
              <a:t>’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Y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279772" y="3234308"/>
            <a:ext cx="15367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Times New Roman"/>
                <a:cs typeface="Times New Roman"/>
              </a:rPr>
              <a:t>45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407789" y="3237357"/>
            <a:ext cx="68580" cy="1282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650" spc="10">
                <a:latin typeface="Times New Roman"/>
                <a:cs typeface="Times New Roman"/>
              </a:rPr>
              <a:t>0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808853" y="3485769"/>
            <a:ext cx="47434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15873" sz="2100" spc="7">
                <a:latin typeface="Times New Roman"/>
                <a:cs typeface="Times New Roman"/>
              </a:rPr>
              <a:t>a</a:t>
            </a:r>
            <a:r>
              <a:rPr dirty="0" baseline="3086" sz="1350" spc="7">
                <a:latin typeface="Times New Roman"/>
                <a:cs typeface="Times New Roman"/>
              </a:rPr>
              <a:t>1</a:t>
            </a:r>
            <a:r>
              <a:rPr dirty="0" baseline="3086" sz="1350" spc="262">
                <a:latin typeface="Times New Roman"/>
                <a:cs typeface="Times New Roman"/>
              </a:rPr>
              <a:t> </a:t>
            </a:r>
            <a:r>
              <a:rPr dirty="0" sz="1000" spc="5">
                <a:latin typeface="Times New Roman"/>
                <a:cs typeface="Times New Roman"/>
              </a:rPr>
              <a:t>30</a:t>
            </a:r>
            <a:r>
              <a:rPr dirty="0" baseline="25641" sz="975" spc="7">
                <a:latin typeface="Times New Roman"/>
                <a:cs typeface="Times New Roman"/>
              </a:rPr>
              <a:t>0</a:t>
            </a:r>
            <a:endParaRPr baseline="25641" sz="975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6263259" y="3551173"/>
            <a:ext cx="125730" cy="423545"/>
          </a:xfrm>
          <a:custGeom>
            <a:avLst/>
            <a:gdLst/>
            <a:ahLst/>
            <a:cxnLst/>
            <a:rect l="l" t="t" r="r" b="b"/>
            <a:pathLst>
              <a:path w="125729" h="423545">
                <a:moveTo>
                  <a:pt x="0" y="423163"/>
                </a:moveTo>
                <a:lnTo>
                  <a:pt x="31355" y="391112"/>
                </a:lnTo>
                <a:lnTo>
                  <a:pt x="58761" y="355055"/>
                </a:lnTo>
                <a:lnTo>
                  <a:pt x="81893" y="315529"/>
                </a:lnTo>
                <a:lnTo>
                  <a:pt x="100429" y="273072"/>
                </a:lnTo>
                <a:lnTo>
                  <a:pt x="114045" y="228219"/>
                </a:lnTo>
                <a:lnTo>
                  <a:pt x="122497" y="181465"/>
                </a:lnTo>
                <a:lnTo>
                  <a:pt x="125327" y="134608"/>
                </a:lnTo>
                <a:lnTo>
                  <a:pt x="122586" y="88306"/>
                </a:lnTo>
                <a:lnTo>
                  <a:pt x="114322" y="43217"/>
                </a:lnTo>
                <a:lnTo>
                  <a:pt x="100583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 txBox="1"/>
          <p:nvPr/>
        </p:nvSpPr>
        <p:spPr>
          <a:xfrm>
            <a:off x="2924175" y="3436969"/>
            <a:ext cx="586105" cy="384810"/>
          </a:xfrm>
          <a:prstGeom prst="rect">
            <a:avLst/>
          </a:prstGeom>
          <a:solidFill>
            <a:srgbClr val="FFFFCC"/>
          </a:solidFill>
        </p:spPr>
        <p:txBody>
          <a:bodyPr wrap="square" lIns="0" tIns="1308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30"/>
              </a:spcBef>
            </a:pPr>
            <a:r>
              <a:rPr dirty="0" sz="1200" spc="-5" b="1">
                <a:latin typeface="Arial"/>
                <a:cs typeface="Arial"/>
              </a:rPr>
              <a:t>e</a:t>
            </a:r>
            <a:endParaRPr sz="12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70840" y="377443"/>
            <a:ext cx="3645535" cy="17792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FF3300"/>
                </a:solidFill>
                <a:latin typeface="Times New Roman"/>
                <a:cs typeface="Times New Roman"/>
              </a:rPr>
              <a:t>A </a:t>
            </a:r>
            <a:r>
              <a:rPr dirty="0" sz="1600" spc="-10" b="1">
                <a:solidFill>
                  <a:srgbClr val="FF3300"/>
                </a:solidFill>
                <a:latin typeface="Times New Roman"/>
                <a:cs typeface="Times New Roman"/>
              </a:rPr>
              <a:t>regular </a:t>
            </a:r>
            <a:r>
              <a:rPr dirty="0" sz="1600" spc="-5" b="1">
                <a:solidFill>
                  <a:srgbClr val="FF3300"/>
                </a:solidFill>
                <a:latin typeface="Times New Roman"/>
                <a:cs typeface="Times New Roman"/>
              </a:rPr>
              <a:t>pentagon of 30 </a:t>
            </a:r>
            <a:r>
              <a:rPr dirty="0" sz="1600" spc="-15" b="1">
                <a:solidFill>
                  <a:srgbClr val="FF3300"/>
                </a:solidFill>
                <a:latin typeface="Times New Roman"/>
                <a:cs typeface="Times New Roman"/>
              </a:rPr>
              <a:t>mm </a:t>
            </a:r>
            <a:r>
              <a:rPr dirty="0" sz="1600" spc="-5" b="1">
                <a:solidFill>
                  <a:srgbClr val="FF3300"/>
                </a:solidFill>
                <a:latin typeface="Times New Roman"/>
                <a:cs typeface="Times New Roman"/>
              </a:rPr>
              <a:t>sides</a:t>
            </a:r>
            <a:r>
              <a:rPr dirty="0" sz="1600" spc="-50" b="1">
                <a:solidFill>
                  <a:srgbClr val="FF3300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FF3300"/>
                </a:solidFill>
                <a:latin typeface="Times New Roman"/>
                <a:cs typeface="Times New Roman"/>
              </a:rPr>
              <a:t>is</a:t>
            </a:r>
            <a:endParaRPr sz="1600">
              <a:latin typeface="Times New Roman"/>
              <a:cs typeface="Times New Roman"/>
            </a:endParaRPr>
          </a:p>
          <a:p>
            <a:pPr marL="25400">
              <a:lnSpc>
                <a:spcPct val="100000"/>
              </a:lnSpc>
            </a:pPr>
            <a:r>
              <a:rPr dirty="0" sz="1600" spc="-10" b="1">
                <a:solidFill>
                  <a:srgbClr val="FF3300"/>
                </a:solidFill>
                <a:latin typeface="Times New Roman"/>
                <a:cs typeface="Times New Roman"/>
              </a:rPr>
              <a:t>resting </a:t>
            </a:r>
            <a:r>
              <a:rPr dirty="0" sz="1600" spc="-5" b="1">
                <a:solidFill>
                  <a:srgbClr val="FF3300"/>
                </a:solidFill>
                <a:latin typeface="Times New Roman"/>
                <a:cs typeface="Times New Roman"/>
              </a:rPr>
              <a:t>on </a:t>
            </a:r>
            <a:r>
              <a:rPr dirty="0" sz="1600" spc="-10" b="1">
                <a:solidFill>
                  <a:srgbClr val="FF3300"/>
                </a:solidFill>
                <a:latin typeface="Times New Roman"/>
                <a:cs typeface="Times New Roman"/>
              </a:rPr>
              <a:t>HP </a:t>
            </a:r>
            <a:r>
              <a:rPr dirty="0" sz="1600" spc="-5" b="1">
                <a:solidFill>
                  <a:srgbClr val="FF3300"/>
                </a:solidFill>
                <a:latin typeface="Times New Roman"/>
                <a:cs typeface="Times New Roman"/>
              </a:rPr>
              <a:t>on one of </a:t>
            </a:r>
            <a:r>
              <a:rPr dirty="0" sz="1600" spc="-20" b="1">
                <a:solidFill>
                  <a:srgbClr val="FF3300"/>
                </a:solidFill>
                <a:latin typeface="Times New Roman"/>
                <a:cs typeface="Times New Roman"/>
              </a:rPr>
              <a:t>it’s </a:t>
            </a:r>
            <a:r>
              <a:rPr dirty="0" sz="1600" spc="-5" b="1">
                <a:solidFill>
                  <a:srgbClr val="FF3300"/>
                </a:solidFill>
                <a:latin typeface="Times New Roman"/>
                <a:cs typeface="Times New Roman"/>
              </a:rPr>
              <a:t>sides </a:t>
            </a:r>
            <a:r>
              <a:rPr dirty="0" sz="1600" b="1">
                <a:solidFill>
                  <a:srgbClr val="FF3300"/>
                </a:solidFill>
                <a:latin typeface="Times New Roman"/>
                <a:cs typeface="Times New Roman"/>
              </a:rPr>
              <a:t>with</a:t>
            </a:r>
            <a:r>
              <a:rPr dirty="0" sz="1600" spc="-30" b="1">
                <a:solidFill>
                  <a:srgbClr val="FF3300"/>
                </a:solidFill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FF3300"/>
                </a:solidFill>
                <a:latin typeface="Times New Roman"/>
                <a:cs typeface="Times New Roman"/>
              </a:rPr>
              <a:t>it’s</a:t>
            </a:r>
            <a:endParaRPr sz="1600">
              <a:latin typeface="Times New Roman"/>
              <a:cs typeface="Times New Roman"/>
            </a:endParaRPr>
          </a:p>
          <a:p>
            <a:pPr marL="25400">
              <a:lnSpc>
                <a:spcPct val="100000"/>
              </a:lnSpc>
            </a:pPr>
            <a:r>
              <a:rPr dirty="0" sz="1600" spc="-5" b="1">
                <a:solidFill>
                  <a:srgbClr val="FF3300"/>
                </a:solidFill>
                <a:latin typeface="Times New Roman"/>
                <a:cs typeface="Times New Roman"/>
              </a:rPr>
              <a:t>surface </a:t>
            </a:r>
            <a:r>
              <a:rPr dirty="0" sz="1600" spc="5" b="1">
                <a:solidFill>
                  <a:srgbClr val="FF3300"/>
                </a:solidFill>
                <a:latin typeface="Times New Roman"/>
                <a:cs typeface="Times New Roman"/>
              </a:rPr>
              <a:t>45</a:t>
            </a:r>
            <a:r>
              <a:rPr dirty="0" baseline="26455" sz="1575" spc="7" b="1">
                <a:solidFill>
                  <a:srgbClr val="FF3300"/>
                </a:solidFill>
                <a:latin typeface="Times New Roman"/>
                <a:cs typeface="Times New Roman"/>
              </a:rPr>
              <a:t>0 </a:t>
            </a:r>
            <a:r>
              <a:rPr dirty="0" sz="1600" spc="-5" b="1">
                <a:solidFill>
                  <a:srgbClr val="FF3300"/>
                </a:solidFill>
                <a:latin typeface="Times New Roman"/>
                <a:cs typeface="Times New Roman"/>
              </a:rPr>
              <a:t>inclined to</a:t>
            </a:r>
            <a:r>
              <a:rPr dirty="0" sz="1600" spc="15" b="1">
                <a:solidFill>
                  <a:srgbClr val="FF3300"/>
                </a:solidFill>
                <a:latin typeface="Times New Roman"/>
                <a:cs typeface="Times New Roman"/>
              </a:rPr>
              <a:t> </a:t>
            </a:r>
            <a:r>
              <a:rPr dirty="0" sz="1600" spc="-60" b="1">
                <a:solidFill>
                  <a:srgbClr val="FF3300"/>
                </a:solidFill>
                <a:latin typeface="Times New Roman"/>
                <a:cs typeface="Times New Roman"/>
              </a:rPr>
              <a:t>HP.</a:t>
            </a:r>
            <a:endParaRPr sz="1600">
              <a:latin typeface="Times New Roman"/>
              <a:cs typeface="Times New Roman"/>
            </a:endParaRPr>
          </a:p>
          <a:p>
            <a:pPr marL="25400" marR="17780">
              <a:lnSpc>
                <a:spcPct val="100000"/>
              </a:lnSpc>
            </a:pPr>
            <a:r>
              <a:rPr dirty="0" sz="1600" spc="-5" b="1">
                <a:solidFill>
                  <a:srgbClr val="FF3300"/>
                </a:solidFill>
                <a:latin typeface="Times New Roman"/>
                <a:cs typeface="Times New Roman"/>
              </a:rPr>
              <a:t>Draw </a:t>
            </a:r>
            <a:r>
              <a:rPr dirty="0" sz="1600" spc="-20" b="1">
                <a:solidFill>
                  <a:srgbClr val="FF3300"/>
                </a:solidFill>
                <a:latin typeface="Times New Roman"/>
                <a:cs typeface="Times New Roman"/>
              </a:rPr>
              <a:t>it’s </a:t>
            </a:r>
            <a:r>
              <a:rPr dirty="0" sz="1600" spc="-10" b="1">
                <a:solidFill>
                  <a:srgbClr val="FF3300"/>
                </a:solidFill>
                <a:latin typeface="Times New Roman"/>
                <a:cs typeface="Times New Roman"/>
              </a:rPr>
              <a:t>projections </a:t>
            </a:r>
            <a:r>
              <a:rPr dirty="0" sz="1600" b="1">
                <a:solidFill>
                  <a:srgbClr val="FF3300"/>
                </a:solidFill>
                <a:latin typeface="Times New Roman"/>
                <a:cs typeface="Times New Roman"/>
              </a:rPr>
              <a:t>when </a:t>
            </a:r>
            <a:r>
              <a:rPr dirty="0" sz="1600" spc="-5" b="1">
                <a:solidFill>
                  <a:srgbClr val="FF3300"/>
                </a:solidFill>
                <a:latin typeface="Times New Roman"/>
                <a:cs typeface="Times New Roman"/>
              </a:rPr>
              <a:t>the </a:t>
            </a:r>
            <a:r>
              <a:rPr dirty="0" sz="1600" spc="-10" b="1">
                <a:solidFill>
                  <a:srgbClr val="FF3300"/>
                </a:solidFill>
                <a:latin typeface="Times New Roman"/>
                <a:cs typeface="Times New Roman"/>
              </a:rPr>
              <a:t>side </a:t>
            </a:r>
            <a:r>
              <a:rPr dirty="0" sz="1600" spc="-5" b="1">
                <a:solidFill>
                  <a:srgbClr val="FF3300"/>
                </a:solidFill>
                <a:latin typeface="Times New Roman"/>
                <a:cs typeface="Times New Roman"/>
              </a:rPr>
              <a:t>in </a:t>
            </a:r>
            <a:r>
              <a:rPr dirty="0" sz="1600" spc="-10" b="1">
                <a:solidFill>
                  <a:srgbClr val="FF3300"/>
                </a:solidFill>
                <a:latin typeface="Times New Roman"/>
                <a:cs typeface="Times New Roman"/>
              </a:rPr>
              <a:t>HP  </a:t>
            </a:r>
            <a:r>
              <a:rPr dirty="0" sz="1600" spc="-15" b="1">
                <a:solidFill>
                  <a:srgbClr val="FF3300"/>
                </a:solidFill>
                <a:latin typeface="Times New Roman"/>
                <a:cs typeface="Times New Roman"/>
              </a:rPr>
              <a:t>makes </a:t>
            </a:r>
            <a:r>
              <a:rPr dirty="0" sz="1600" spc="5" b="1">
                <a:solidFill>
                  <a:srgbClr val="FF3300"/>
                </a:solidFill>
                <a:latin typeface="Times New Roman"/>
                <a:cs typeface="Times New Roman"/>
              </a:rPr>
              <a:t>30</a:t>
            </a:r>
            <a:r>
              <a:rPr dirty="0" baseline="26455" sz="1575" spc="7" b="1">
                <a:solidFill>
                  <a:srgbClr val="FF3300"/>
                </a:solidFill>
                <a:latin typeface="Times New Roman"/>
                <a:cs typeface="Times New Roman"/>
              </a:rPr>
              <a:t>0 </a:t>
            </a:r>
            <a:r>
              <a:rPr dirty="0" sz="1600" spc="-5" b="1">
                <a:solidFill>
                  <a:srgbClr val="FF3300"/>
                </a:solidFill>
                <a:latin typeface="Times New Roman"/>
                <a:cs typeface="Times New Roman"/>
              </a:rPr>
              <a:t>angle </a:t>
            </a:r>
            <a:r>
              <a:rPr dirty="0" sz="1600" b="1">
                <a:solidFill>
                  <a:srgbClr val="FF3300"/>
                </a:solidFill>
                <a:latin typeface="Times New Roman"/>
                <a:cs typeface="Times New Roman"/>
              </a:rPr>
              <a:t>with</a:t>
            </a:r>
            <a:r>
              <a:rPr dirty="0" sz="1600" spc="-145" b="1">
                <a:solidFill>
                  <a:srgbClr val="FF3300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FF3300"/>
                </a:solidFill>
                <a:latin typeface="Times New Roman"/>
                <a:cs typeface="Times New Roman"/>
              </a:rPr>
              <a:t>VP</a:t>
            </a:r>
            <a:endParaRPr sz="1600">
              <a:latin typeface="Times New Roman"/>
              <a:cs typeface="Times New Roman"/>
            </a:endParaRPr>
          </a:p>
          <a:p>
            <a:pPr marL="739140" marR="400685" indent="-546100">
              <a:lnSpc>
                <a:spcPct val="100000"/>
              </a:lnSpc>
              <a:spcBef>
                <a:spcPts val="850"/>
              </a:spcBef>
            </a:pPr>
            <a:r>
              <a:rPr dirty="0" sz="1400" spc="-15" b="1" i="1">
                <a:solidFill>
                  <a:srgbClr val="800000"/>
                </a:solidFill>
                <a:latin typeface="Arial"/>
                <a:cs typeface="Arial"/>
              </a:rPr>
              <a:t>SURFACE </a:t>
            </a:r>
            <a:r>
              <a:rPr dirty="0" sz="1400" spc="-5" b="1" i="1">
                <a:solidFill>
                  <a:srgbClr val="800000"/>
                </a:solidFill>
                <a:latin typeface="Arial"/>
                <a:cs typeface="Arial"/>
              </a:rPr>
              <a:t>AND SIDE </a:t>
            </a:r>
            <a:r>
              <a:rPr dirty="0" sz="1400" spc="-15" b="1" i="1">
                <a:solidFill>
                  <a:srgbClr val="800000"/>
                </a:solidFill>
                <a:latin typeface="Arial"/>
                <a:cs typeface="Arial"/>
              </a:rPr>
              <a:t>INCLINATIONS  </a:t>
            </a:r>
            <a:r>
              <a:rPr dirty="0" sz="1400" spc="-5" b="1" i="1">
                <a:solidFill>
                  <a:srgbClr val="800000"/>
                </a:solidFill>
                <a:latin typeface="Arial"/>
                <a:cs typeface="Arial"/>
              </a:rPr>
              <a:t>ARE </a:t>
            </a:r>
            <a:r>
              <a:rPr dirty="0" sz="1400" spc="-20" b="1" i="1">
                <a:solidFill>
                  <a:srgbClr val="800000"/>
                </a:solidFill>
                <a:latin typeface="Arial"/>
                <a:cs typeface="Arial"/>
              </a:rPr>
              <a:t>DIRECTLY</a:t>
            </a:r>
            <a:r>
              <a:rPr dirty="0" sz="1400" spc="-40" b="1" i="1">
                <a:solidFill>
                  <a:srgbClr val="800000"/>
                </a:solidFill>
                <a:latin typeface="Arial"/>
                <a:cs typeface="Arial"/>
              </a:rPr>
              <a:t> </a:t>
            </a:r>
            <a:r>
              <a:rPr dirty="0" sz="1400" b="1" i="1">
                <a:solidFill>
                  <a:srgbClr val="800000"/>
                </a:solidFill>
                <a:latin typeface="Arial"/>
                <a:cs typeface="Arial"/>
              </a:rPr>
              <a:t>GIVEN.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8010525" y="6623050"/>
            <a:ext cx="1109980" cy="195580"/>
            <a:chOff x="8010525" y="6623050"/>
            <a:chExt cx="1109980" cy="195580"/>
          </a:xfrm>
        </p:grpSpPr>
        <p:sp>
          <p:nvSpPr>
            <p:cNvPr id="50" name="object 50"/>
            <p:cNvSpPr/>
            <p:nvPr/>
          </p:nvSpPr>
          <p:spPr>
            <a:xfrm>
              <a:off x="8016875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625" y="182562"/>
                  </a:lnTo>
                  <a:lnTo>
                    <a:pt x="182625" y="159741"/>
                  </a:lnTo>
                  <a:lnTo>
                    <a:pt x="39877" y="159741"/>
                  </a:lnTo>
                  <a:lnTo>
                    <a:pt x="39877" y="91287"/>
                  </a:lnTo>
                  <a:lnTo>
                    <a:pt x="22859" y="91287"/>
                  </a:lnTo>
                  <a:lnTo>
                    <a:pt x="91313" y="22821"/>
                  </a:lnTo>
                  <a:lnTo>
                    <a:pt x="182625" y="22821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81"/>
                  </a:moveTo>
                  <a:lnTo>
                    <a:pt x="134111" y="31381"/>
                  </a:lnTo>
                  <a:lnTo>
                    <a:pt x="134111" y="65608"/>
                  </a:lnTo>
                  <a:lnTo>
                    <a:pt x="159766" y="91287"/>
                  </a:lnTo>
                  <a:lnTo>
                    <a:pt x="142621" y="91287"/>
                  </a:lnTo>
                  <a:lnTo>
                    <a:pt x="142621" y="159741"/>
                  </a:lnTo>
                  <a:lnTo>
                    <a:pt x="182625" y="159741"/>
                  </a:lnTo>
                  <a:lnTo>
                    <a:pt x="182625" y="31381"/>
                  </a:lnTo>
                  <a:close/>
                </a:path>
                <a:path w="182879" h="182879">
                  <a:moveTo>
                    <a:pt x="182625" y="22821"/>
                  </a:moveTo>
                  <a:lnTo>
                    <a:pt x="91313" y="22821"/>
                  </a:lnTo>
                  <a:lnTo>
                    <a:pt x="116967" y="48488"/>
                  </a:lnTo>
                  <a:lnTo>
                    <a:pt x="116967" y="31381"/>
                  </a:lnTo>
                  <a:lnTo>
                    <a:pt x="182625" y="31381"/>
                  </a:lnTo>
                  <a:lnTo>
                    <a:pt x="182625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8056753" y="6660781"/>
              <a:ext cx="102870" cy="128905"/>
            </a:xfrm>
            <a:custGeom>
              <a:avLst/>
              <a:gdLst/>
              <a:ahLst/>
              <a:cxnLst/>
              <a:rect l="l" t="t" r="r" b="b"/>
              <a:pathLst>
                <a:path w="102870" h="128904">
                  <a:moveTo>
                    <a:pt x="94233" y="0"/>
                  </a:moveTo>
                  <a:lnTo>
                    <a:pt x="77089" y="0"/>
                  </a:lnTo>
                  <a:lnTo>
                    <a:pt x="77089" y="17106"/>
                  </a:lnTo>
                  <a:lnTo>
                    <a:pt x="94233" y="34226"/>
                  </a:lnTo>
                  <a:lnTo>
                    <a:pt x="94233" y="0"/>
                  </a:lnTo>
                  <a:close/>
                </a:path>
                <a:path w="102870" h="128904">
                  <a:moveTo>
                    <a:pt x="102743" y="59905"/>
                  </a:moveTo>
                  <a:lnTo>
                    <a:pt x="0" y="59905"/>
                  </a:lnTo>
                  <a:lnTo>
                    <a:pt x="0" y="128360"/>
                  </a:lnTo>
                  <a:lnTo>
                    <a:pt x="42799" y="128360"/>
                  </a:lnTo>
                  <a:lnTo>
                    <a:pt x="42799" y="94129"/>
                  </a:lnTo>
                  <a:lnTo>
                    <a:pt x="102743" y="94129"/>
                  </a:lnTo>
                  <a:lnTo>
                    <a:pt x="102743" y="59905"/>
                  </a:lnTo>
                  <a:close/>
                </a:path>
                <a:path w="102870" h="128904">
                  <a:moveTo>
                    <a:pt x="102743" y="94129"/>
                  </a:moveTo>
                  <a:lnTo>
                    <a:pt x="59944" y="94129"/>
                  </a:lnTo>
                  <a:lnTo>
                    <a:pt x="59944" y="128360"/>
                  </a:lnTo>
                  <a:lnTo>
                    <a:pt x="102743" y="128360"/>
                  </a:lnTo>
                  <a:lnTo>
                    <a:pt x="102743" y="94129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80397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68453" y="0"/>
                  </a:moveTo>
                  <a:lnTo>
                    <a:pt x="0" y="68465"/>
                  </a:lnTo>
                  <a:lnTo>
                    <a:pt x="136906" y="68465"/>
                  </a:lnTo>
                  <a:lnTo>
                    <a:pt x="68453" y="0"/>
                  </a:lnTo>
                  <a:close/>
                </a:path>
                <a:path w="137159" h="137159">
                  <a:moveTo>
                    <a:pt x="76962" y="102689"/>
                  </a:moveTo>
                  <a:lnTo>
                    <a:pt x="59817" y="102689"/>
                  </a:lnTo>
                  <a:lnTo>
                    <a:pt x="59817" y="136919"/>
                  </a:lnTo>
                  <a:lnTo>
                    <a:pt x="76962" y="136919"/>
                  </a:lnTo>
                  <a:lnTo>
                    <a:pt x="76962" y="102689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8016875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91313" y="22821"/>
                  </a:moveTo>
                  <a:lnTo>
                    <a:pt x="116967" y="48488"/>
                  </a:lnTo>
                  <a:lnTo>
                    <a:pt x="116967" y="31381"/>
                  </a:lnTo>
                  <a:lnTo>
                    <a:pt x="134111" y="31381"/>
                  </a:lnTo>
                  <a:lnTo>
                    <a:pt x="134111" y="65608"/>
                  </a:lnTo>
                  <a:lnTo>
                    <a:pt x="159766" y="91287"/>
                  </a:lnTo>
                  <a:lnTo>
                    <a:pt x="142621" y="91287"/>
                  </a:lnTo>
                  <a:lnTo>
                    <a:pt x="142621" y="159741"/>
                  </a:lnTo>
                  <a:lnTo>
                    <a:pt x="39877" y="159741"/>
                  </a:lnTo>
                  <a:lnTo>
                    <a:pt x="39877" y="91287"/>
                  </a:lnTo>
                  <a:lnTo>
                    <a:pt x="22859" y="91287"/>
                  </a:lnTo>
                  <a:lnTo>
                    <a:pt x="91313" y="22821"/>
                  </a:lnTo>
                  <a:close/>
                </a:path>
                <a:path w="182879" h="182879">
                  <a:moveTo>
                    <a:pt x="116967" y="48488"/>
                  </a:moveTo>
                  <a:lnTo>
                    <a:pt x="134111" y="65608"/>
                  </a:lnTo>
                </a:path>
                <a:path w="182879" h="182879">
                  <a:moveTo>
                    <a:pt x="142621" y="91287"/>
                  </a:moveTo>
                  <a:lnTo>
                    <a:pt x="39877" y="91287"/>
                  </a:lnTo>
                </a:path>
                <a:path w="182879" h="182879">
                  <a:moveTo>
                    <a:pt x="82676" y="159741"/>
                  </a:moveTo>
                  <a:lnTo>
                    <a:pt x="82676" y="125511"/>
                  </a:lnTo>
                  <a:lnTo>
                    <a:pt x="99822" y="125511"/>
                  </a:lnTo>
                  <a:lnTo>
                    <a:pt x="99822" y="159741"/>
                  </a:lnTo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8382000" y="66294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4150" y="182562"/>
                  </a:lnTo>
                  <a:lnTo>
                    <a:pt x="184150" y="159741"/>
                  </a:lnTo>
                  <a:lnTo>
                    <a:pt x="160527" y="159741"/>
                  </a:lnTo>
                  <a:lnTo>
                    <a:pt x="23622" y="91287"/>
                  </a:lnTo>
                  <a:lnTo>
                    <a:pt x="160527" y="22821"/>
                  </a:lnTo>
                  <a:lnTo>
                    <a:pt x="184150" y="22821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821"/>
                  </a:moveTo>
                  <a:lnTo>
                    <a:pt x="160527" y="22821"/>
                  </a:lnTo>
                  <a:lnTo>
                    <a:pt x="160527" y="159741"/>
                  </a:lnTo>
                  <a:lnTo>
                    <a:pt x="184150" y="159741"/>
                  </a:lnTo>
                  <a:lnTo>
                    <a:pt x="184150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8405622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5" y="0"/>
                  </a:moveTo>
                  <a:lnTo>
                    <a:pt x="0" y="68465"/>
                  </a:lnTo>
                  <a:lnTo>
                    <a:pt x="136905" y="136919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8382000" y="66294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23622" y="91287"/>
                  </a:moveTo>
                  <a:lnTo>
                    <a:pt x="160527" y="22821"/>
                  </a:lnTo>
                  <a:lnTo>
                    <a:pt x="160527" y="159741"/>
                  </a:lnTo>
                  <a:lnTo>
                    <a:pt x="23622" y="91287"/>
                  </a:lnTo>
                  <a:close/>
                </a:path>
                <a:path w="184150" h="182879">
                  <a:moveTo>
                    <a:pt x="0" y="182562"/>
                  </a:moveTo>
                  <a:lnTo>
                    <a:pt x="184150" y="182562"/>
                  </a:lnTo>
                  <a:lnTo>
                    <a:pt x="184150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8566150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625" y="182562"/>
                  </a:lnTo>
                  <a:lnTo>
                    <a:pt x="182625" y="159741"/>
                  </a:lnTo>
                  <a:lnTo>
                    <a:pt x="22859" y="159741"/>
                  </a:lnTo>
                  <a:lnTo>
                    <a:pt x="22859" y="22821"/>
                  </a:lnTo>
                  <a:lnTo>
                    <a:pt x="182625" y="22821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821"/>
                  </a:moveTo>
                  <a:lnTo>
                    <a:pt x="22859" y="22821"/>
                  </a:lnTo>
                  <a:lnTo>
                    <a:pt x="159766" y="91287"/>
                  </a:lnTo>
                  <a:lnTo>
                    <a:pt x="22859" y="159741"/>
                  </a:lnTo>
                  <a:lnTo>
                    <a:pt x="182625" y="159741"/>
                  </a:lnTo>
                  <a:lnTo>
                    <a:pt x="182625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8589009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0"/>
                  </a:moveTo>
                  <a:lnTo>
                    <a:pt x="0" y="136919"/>
                  </a:lnTo>
                  <a:lnTo>
                    <a:pt x="136906" y="684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8566150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59766" y="91287"/>
                  </a:moveTo>
                  <a:lnTo>
                    <a:pt x="22859" y="159741"/>
                  </a:lnTo>
                  <a:lnTo>
                    <a:pt x="22859" y="22821"/>
                  </a:lnTo>
                  <a:lnTo>
                    <a:pt x="159766" y="91287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8199501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499" y="182562"/>
                  </a:lnTo>
                  <a:lnTo>
                    <a:pt x="182499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182499" y="22821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821"/>
                  </a:moveTo>
                  <a:lnTo>
                    <a:pt x="39877" y="22821"/>
                  </a:lnTo>
                  <a:lnTo>
                    <a:pt x="39877" y="159741"/>
                  </a:lnTo>
                  <a:lnTo>
                    <a:pt x="159639" y="159741"/>
                  </a:lnTo>
                  <a:lnTo>
                    <a:pt x="57023" y="91287"/>
                  </a:lnTo>
                  <a:lnTo>
                    <a:pt x="159639" y="22821"/>
                  </a:lnTo>
                  <a:close/>
                </a:path>
                <a:path w="182879" h="182879">
                  <a:moveTo>
                    <a:pt x="182499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82499" y="159741"/>
                  </a:lnTo>
                  <a:lnTo>
                    <a:pt x="182499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82222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6" y="0"/>
                  </a:moveTo>
                  <a:lnTo>
                    <a:pt x="34290" y="68465"/>
                  </a:lnTo>
                  <a:lnTo>
                    <a:pt x="136906" y="136919"/>
                  </a:lnTo>
                  <a:lnTo>
                    <a:pt x="136906" y="0"/>
                  </a:lnTo>
                  <a:close/>
                </a:path>
                <a:path w="137159" h="137159">
                  <a:moveTo>
                    <a:pt x="17145" y="0"/>
                  </a:moveTo>
                  <a:lnTo>
                    <a:pt x="0" y="0"/>
                  </a:lnTo>
                  <a:lnTo>
                    <a:pt x="0" y="136919"/>
                  </a:lnTo>
                  <a:lnTo>
                    <a:pt x="17145" y="136919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8199501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57023" y="91287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57023" y="91287"/>
                  </a:lnTo>
                  <a:close/>
                </a:path>
                <a:path w="182879" h="182879">
                  <a:moveTo>
                    <a:pt x="39877" y="22821"/>
                  </a:moveTo>
                  <a:lnTo>
                    <a:pt x="39877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39877" y="22821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8748776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499" y="182562"/>
                  </a:lnTo>
                  <a:lnTo>
                    <a:pt x="182499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182499" y="22821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821"/>
                  </a:moveTo>
                  <a:lnTo>
                    <a:pt x="22732" y="22821"/>
                  </a:lnTo>
                  <a:lnTo>
                    <a:pt x="125475" y="91287"/>
                  </a:lnTo>
                  <a:lnTo>
                    <a:pt x="22732" y="159741"/>
                  </a:lnTo>
                  <a:lnTo>
                    <a:pt x="142621" y="159741"/>
                  </a:lnTo>
                  <a:lnTo>
                    <a:pt x="142621" y="22821"/>
                  </a:lnTo>
                  <a:close/>
                </a:path>
                <a:path w="182879" h="182879">
                  <a:moveTo>
                    <a:pt x="182499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82499" y="159741"/>
                  </a:lnTo>
                  <a:lnTo>
                    <a:pt x="182499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8771508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0"/>
                  </a:moveTo>
                  <a:lnTo>
                    <a:pt x="0" y="136919"/>
                  </a:lnTo>
                  <a:lnTo>
                    <a:pt x="102743" y="68465"/>
                  </a:lnTo>
                  <a:lnTo>
                    <a:pt x="0" y="0"/>
                  </a:lnTo>
                  <a:close/>
                </a:path>
                <a:path w="137159" h="137159">
                  <a:moveTo>
                    <a:pt x="136906" y="0"/>
                  </a:moveTo>
                  <a:lnTo>
                    <a:pt x="119888" y="0"/>
                  </a:lnTo>
                  <a:lnTo>
                    <a:pt x="119888" y="136919"/>
                  </a:lnTo>
                  <a:lnTo>
                    <a:pt x="136906" y="136919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8748776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25475" y="91287"/>
                  </a:moveTo>
                  <a:lnTo>
                    <a:pt x="22732" y="159741"/>
                  </a:lnTo>
                  <a:lnTo>
                    <a:pt x="22732" y="22821"/>
                  </a:lnTo>
                  <a:lnTo>
                    <a:pt x="125475" y="91287"/>
                  </a:lnTo>
                  <a:close/>
                </a:path>
                <a:path w="182879" h="182879">
                  <a:moveTo>
                    <a:pt x="142621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42621" y="159741"/>
                  </a:lnTo>
                  <a:lnTo>
                    <a:pt x="142621" y="22821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8931275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562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56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8931275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28600" y="228600"/>
            <a:ext cx="3962400" cy="1589405"/>
          </a:xfrm>
          <a:prstGeom prst="rect">
            <a:avLst/>
          </a:prstGeom>
          <a:solidFill>
            <a:srgbClr val="00FFFF"/>
          </a:solidFill>
        </p:spPr>
        <p:txBody>
          <a:bodyPr wrap="square" lIns="0" tIns="38100" rIns="0" bIns="0" rtlCol="0" vert="horz">
            <a:spAutoFit/>
          </a:bodyPr>
          <a:lstStyle/>
          <a:p>
            <a:pPr algn="just" marL="90805">
              <a:lnSpc>
                <a:spcPct val="100000"/>
              </a:lnSpc>
              <a:spcBef>
                <a:spcPts val="300"/>
              </a:spcBef>
            </a:pPr>
            <a:r>
              <a:rPr dirty="0" sz="1800" spc="-5" b="1">
                <a:solidFill>
                  <a:srgbClr val="FF3300"/>
                </a:solidFill>
                <a:latin typeface="Times New Roman"/>
                <a:cs typeface="Times New Roman"/>
              </a:rPr>
              <a:t>Problem</a:t>
            </a:r>
            <a:r>
              <a:rPr dirty="0" sz="1800" spc="-20" b="1">
                <a:solidFill>
                  <a:srgbClr val="FF33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FF3300"/>
                </a:solidFill>
                <a:latin typeface="Times New Roman"/>
                <a:cs typeface="Times New Roman"/>
              </a:rPr>
              <a:t>5:</a:t>
            </a:r>
            <a:endParaRPr sz="1800">
              <a:latin typeface="Times New Roman"/>
              <a:cs typeface="Times New Roman"/>
            </a:endParaRPr>
          </a:p>
          <a:p>
            <a:pPr algn="just" marL="90805" marR="214629">
              <a:lnSpc>
                <a:spcPct val="100000"/>
              </a:lnSpc>
              <a:spcBef>
                <a:spcPts val="10"/>
              </a:spcBef>
            </a:pPr>
            <a:r>
              <a:rPr dirty="0" sz="1600" spc="-5">
                <a:latin typeface="Times New Roman"/>
                <a:cs typeface="Times New Roman"/>
              </a:rPr>
              <a:t>A regular pentagon of 30 </a:t>
            </a:r>
            <a:r>
              <a:rPr dirty="0" sz="1600" spc="-15">
                <a:latin typeface="Times New Roman"/>
                <a:cs typeface="Times New Roman"/>
              </a:rPr>
              <a:t>mm </a:t>
            </a:r>
            <a:r>
              <a:rPr dirty="0" sz="1600" spc="-5">
                <a:latin typeface="Times New Roman"/>
                <a:cs typeface="Times New Roman"/>
              </a:rPr>
              <a:t>sides is resting  on </a:t>
            </a:r>
            <a:r>
              <a:rPr dirty="0" sz="1600" spc="-10">
                <a:latin typeface="Times New Roman"/>
                <a:cs typeface="Times New Roman"/>
              </a:rPr>
              <a:t>HP </a:t>
            </a:r>
            <a:r>
              <a:rPr dirty="0" sz="1600" spc="-5">
                <a:latin typeface="Times New Roman"/>
                <a:cs typeface="Times New Roman"/>
              </a:rPr>
              <a:t>on one of </a:t>
            </a:r>
            <a:r>
              <a:rPr dirty="0" sz="1600" spc="-25">
                <a:latin typeface="Times New Roman"/>
                <a:cs typeface="Times New Roman"/>
              </a:rPr>
              <a:t>it’s </a:t>
            </a:r>
            <a:r>
              <a:rPr dirty="0" sz="1600" spc="-5">
                <a:latin typeface="Times New Roman"/>
                <a:cs typeface="Times New Roman"/>
              </a:rPr>
              <a:t>sides while </a:t>
            </a:r>
            <a:r>
              <a:rPr dirty="0" sz="1600" spc="-25">
                <a:latin typeface="Times New Roman"/>
                <a:cs typeface="Times New Roman"/>
              </a:rPr>
              <a:t>it’s </a:t>
            </a:r>
            <a:r>
              <a:rPr dirty="0" sz="1600" spc="-5">
                <a:latin typeface="Times New Roman"/>
                <a:cs typeface="Times New Roman"/>
              </a:rPr>
              <a:t>opposite  vertex (corner) is 30 </a:t>
            </a:r>
            <a:r>
              <a:rPr dirty="0" sz="1600" spc="-20">
                <a:latin typeface="Times New Roman"/>
                <a:cs typeface="Times New Roman"/>
              </a:rPr>
              <a:t>mm </a:t>
            </a:r>
            <a:r>
              <a:rPr dirty="0" sz="1600" spc="-5">
                <a:latin typeface="Times New Roman"/>
                <a:cs typeface="Times New Roman"/>
              </a:rPr>
              <a:t>above</a:t>
            </a:r>
            <a:r>
              <a:rPr dirty="0" sz="1600" spc="105">
                <a:latin typeface="Times New Roman"/>
                <a:cs typeface="Times New Roman"/>
              </a:rPr>
              <a:t> </a:t>
            </a:r>
            <a:r>
              <a:rPr dirty="0" sz="1600" spc="-65">
                <a:latin typeface="Times New Roman"/>
                <a:cs typeface="Times New Roman"/>
              </a:rPr>
              <a:t>HP.</a:t>
            </a:r>
            <a:endParaRPr sz="1600">
              <a:latin typeface="Times New Roman"/>
              <a:cs typeface="Times New Roman"/>
            </a:endParaRPr>
          </a:p>
          <a:p>
            <a:pPr algn="just" marL="90805" marR="563880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Draw projections when side in HP is </a:t>
            </a:r>
            <a:r>
              <a:rPr dirty="0" sz="1600" spc="10">
                <a:latin typeface="Times New Roman"/>
                <a:cs typeface="Times New Roman"/>
              </a:rPr>
              <a:t>30</a:t>
            </a:r>
            <a:r>
              <a:rPr dirty="0" baseline="26455" sz="1575" spc="15">
                <a:latin typeface="Times New Roman"/>
                <a:cs typeface="Times New Roman"/>
              </a:rPr>
              <a:t>0  </a:t>
            </a:r>
            <a:r>
              <a:rPr dirty="0" sz="1600" spc="-5">
                <a:latin typeface="Times New Roman"/>
                <a:cs typeface="Times New Roman"/>
              </a:rPr>
              <a:t>inclined to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65">
                <a:latin typeface="Times New Roman"/>
                <a:cs typeface="Times New Roman"/>
              </a:rPr>
              <a:t>VP.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75175" y="255523"/>
            <a:ext cx="4011295" cy="176148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Read problem and answer following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questions</a:t>
            </a:r>
            <a:endParaRPr sz="1600">
              <a:latin typeface="Times New Roman"/>
              <a:cs typeface="Times New Roman"/>
            </a:endParaRPr>
          </a:p>
          <a:p>
            <a:pPr marL="213360" indent="-201295">
              <a:lnSpc>
                <a:spcPct val="100000"/>
              </a:lnSpc>
              <a:buAutoNum type="arabicPeriod"/>
              <a:tabLst>
                <a:tab pos="213995" algn="l"/>
                <a:tab pos="3717925" algn="l"/>
              </a:tabLst>
            </a:pPr>
            <a:r>
              <a:rPr dirty="0" sz="1600" spc="-5">
                <a:latin typeface="Times New Roman"/>
                <a:cs typeface="Times New Roman"/>
              </a:rPr>
              <a:t>Su</a:t>
            </a:r>
            <a:r>
              <a:rPr dirty="0" sz="1600" spc="-5">
                <a:latin typeface="Times New Roman"/>
                <a:cs typeface="Times New Roman"/>
              </a:rPr>
              <a:t>rface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inclined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to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which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pla</a:t>
            </a:r>
            <a:r>
              <a:rPr dirty="0" sz="1600">
                <a:latin typeface="Times New Roman"/>
                <a:cs typeface="Times New Roman"/>
              </a:rPr>
              <a:t>n</a:t>
            </a:r>
            <a:r>
              <a:rPr dirty="0" sz="1600" spc="-5">
                <a:latin typeface="Times New Roman"/>
                <a:cs typeface="Times New Roman"/>
              </a:rPr>
              <a:t>e?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-</a:t>
            </a:r>
            <a:r>
              <a:rPr dirty="0" sz="1600" spc="-15">
                <a:latin typeface="Times New Roman"/>
                <a:cs typeface="Times New Roman"/>
              </a:rPr>
              <a:t>-</a:t>
            </a:r>
            <a:r>
              <a:rPr dirty="0" sz="1600" spc="-5">
                <a:latin typeface="Times New Roman"/>
                <a:cs typeface="Times New Roman"/>
              </a:rPr>
              <a:t>-</a:t>
            </a:r>
            <a:r>
              <a:rPr dirty="0" sz="1600" spc="-15">
                <a:latin typeface="Times New Roman"/>
                <a:cs typeface="Times New Roman"/>
              </a:rPr>
              <a:t>-</a:t>
            </a:r>
            <a:r>
              <a:rPr dirty="0" sz="1600">
                <a:latin typeface="Times New Roman"/>
                <a:cs typeface="Times New Roman"/>
              </a:rPr>
              <a:t>-</a:t>
            </a:r>
            <a:r>
              <a:rPr dirty="0" sz="1600" spc="-5">
                <a:latin typeface="Times New Roman"/>
                <a:cs typeface="Times New Roman"/>
              </a:rPr>
              <a:t>--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5" b="1" i="1">
                <a:latin typeface="Times New Roman"/>
                <a:cs typeface="Times New Roman"/>
              </a:rPr>
              <a:t>HP</a:t>
            </a:r>
            <a:endParaRPr sz="1600">
              <a:latin typeface="Times New Roman"/>
              <a:cs typeface="Times New Roman"/>
            </a:endParaRPr>
          </a:p>
          <a:p>
            <a:pPr marL="202565" indent="-190500">
              <a:lnSpc>
                <a:spcPct val="100000"/>
              </a:lnSpc>
              <a:buAutoNum type="arabicPeriod"/>
              <a:tabLst>
                <a:tab pos="203200" algn="l"/>
              </a:tabLst>
            </a:pPr>
            <a:r>
              <a:rPr dirty="0" sz="1600" spc="-10">
                <a:latin typeface="Times New Roman"/>
                <a:cs typeface="Times New Roman"/>
              </a:rPr>
              <a:t>Assumption </a:t>
            </a:r>
            <a:r>
              <a:rPr dirty="0" sz="1600">
                <a:latin typeface="Times New Roman"/>
                <a:cs typeface="Times New Roman"/>
              </a:rPr>
              <a:t>for </a:t>
            </a:r>
            <a:r>
              <a:rPr dirty="0" sz="1600" spc="-5">
                <a:latin typeface="Times New Roman"/>
                <a:cs typeface="Times New Roman"/>
              </a:rPr>
              <a:t>initial position? </a:t>
            </a:r>
            <a:r>
              <a:rPr dirty="0" sz="1600" spc="-10">
                <a:latin typeface="Times New Roman"/>
                <a:cs typeface="Times New Roman"/>
              </a:rPr>
              <a:t>------ </a:t>
            </a:r>
            <a:r>
              <a:rPr dirty="0" sz="1600" spc="-5" b="1" i="1">
                <a:latin typeface="Times New Roman"/>
                <a:cs typeface="Times New Roman"/>
              </a:rPr>
              <a:t>// to</a:t>
            </a:r>
            <a:r>
              <a:rPr dirty="0" sz="1600" spc="240" b="1" i="1">
                <a:latin typeface="Times New Roman"/>
                <a:cs typeface="Times New Roman"/>
              </a:rPr>
              <a:t> </a:t>
            </a:r>
            <a:r>
              <a:rPr dirty="0" sz="1600" spc="-10" b="1" i="1">
                <a:latin typeface="Times New Roman"/>
                <a:cs typeface="Times New Roman"/>
              </a:rPr>
              <a:t>HP</a:t>
            </a:r>
            <a:endParaRPr sz="1600">
              <a:latin typeface="Times New Roman"/>
              <a:cs typeface="Times New Roman"/>
            </a:endParaRPr>
          </a:p>
          <a:p>
            <a:pPr marL="213360" indent="-201295">
              <a:lnSpc>
                <a:spcPct val="100000"/>
              </a:lnSpc>
              <a:buAutoNum type="arabicPeriod"/>
              <a:tabLst>
                <a:tab pos="213995" algn="l"/>
              </a:tabLst>
            </a:pPr>
            <a:r>
              <a:rPr dirty="0" sz="1600" spc="-5">
                <a:latin typeface="Times New Roman"/>
                <a:cs typeface="Times New Roman"/>
              </a:rPr>
              <a:t>So which view will show </a:t>
            </a:r>
            <a:r>
              <a:rPr dirty="0" sz="1600" spc="-20">
                <a:latin typeface="Times New Roman"/>
                <a:cs typeface="Times New Roman"/>
              </a:rPr>
              <a:t>True </a:t>
            </a:r>
            <a:r>
              <a:rPr dirty="0" sz="1600" spc="-5">
                <a:latin typeface="Times New Roman"/>
                <a:cs typeface="Times New Roman"/>
              </a:rPr>
              <a:t>shape? --- </a:t>
            </a:r>
            <a:r>
              <a:rPr dirty="0" sz="1600" spc="90">
                <a:latin typeface="Times New Roman"/>
                <a:cs typeface="Times New Roman"/>
              </a:rPr>
              <a:t> </a:t>
            </a:r>
            <a:r>
              <a:rPr dirty="0" sz="1600" spc="-10" b="1" i="1">
                <a:latin typeface="Times New Roman"/>
                <a:cs typeface="Times New Roman"/>
              </a:rPr>
              <a:t>TV</a:t>
            </a:r>
            <a:endParaRPr sz="1600">
              <a:latin typeface="Times New Roman"/>
              <a:cs typeface="Times New Roman"/>
            </a:endParaRPr>
          </a:p>
          <a:p>
            <a:pPr marL="213360" marR="71755" indent="-201295">
              <a:lnSpc>
                <a:spcPct val="100000"/>
              </a:lnSpc>
              <a:buAutoNum type="arabicPeriod"/>
              <a:tabLst>
                <a:tab pos="210820" algn="l"/>
                <a:tab pos="2651125" algn="l"/>
              </a:tabLst>
            </a:pPr>
            <a:r>
              <a:rPr dirty="0" sz="1600" spc="-5">
                <a:latin typeface="Times New Roman"/>
                <a:cs typeface="Times New Roman"/>
              </a:rPr>
              <a:t>Which side will</a:t>
            </a:r>
            <a:r>
              <a:rPr dirty="0" sz="1600" spc="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be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vertical?	--------</a:t>
            </a:r>
            <a:r>
              <a:rPr dirty="0" sz="1600" spc="-5" b="1" i="1">
                <a:latin typeface="Times New Roman"/>
                <a:cs typeface="Times New Roman"/>
              </a:rPr>
              <a:t>any side.  </a:t>
            </a:r>
            <a:r>
              <a:rPr dirty="0" sz="1600" spc="-5" b="1" i="1">
                <a:latin typeface="Times New Roman"/>
                <a:cs typeface="Times New Roman"/>
              </a:rPr>
              <a:t>Hence begin with </a:t>
            </a:r>
            <a:r>
              <a:rPr dirty="0" sz="1600" spc="-35" b="1" i="1">
                <a:latin typeface="Times New Roman"/>
                <a:cs typeface="Times New Roman"/>
              </a:rPr>
              <a:t>TV,draw </a:t>
            </a:r>
            <a:r>
              <a:rPr dirty="0" sz="1600" spc="-5" b="1" i="1">
                <a:latin typeface="Times New Roman"/>
                <a:cs typeface="Times New Roman"/>
              </a:rPr>
              <a:t>pentagon below  X-Y line, taking one side</a:t>
            </a:r>
            <a:r>
              <a:rPr dirty="0" sz="1600" spc="-35" b="1" i="1">
                <a:latin typeface="Times New Roman"/>
                <a:cs typeface="Times New Roman"/>
              </a:rPr>
              <a:t> </a:t>
            </a:r>
            <a:r>
              <a:rPr dirty="0" sz="1600" b="1" i="1">
                <a:latin typeface="Times New Roman"/>
                <a:cs typeface="Times New Roman"/>
              </a:rPr>
              <a:t>vertical</a:t>
            </a:r>
            <a:r>
              <a:rPr dirty="0" sz="1800" b="1" i="1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233737" y="3141598"/>
            <a:ext cx="4944110" cy="3207385"/>
            <a:chOff x="3233737" y="3141598"/>
            <a:chExt cx="4944110" cy="3207385"/>
          </a:xfrm>
        </p:grpSpPr>
        <p:sp>
          <p:nvSpPr>
            <p:cNvPr id="6" name="object 6"/>
            <p:cNvSpPr/>
            <p:nvPr/>
          </p:nvSpPr>
          <p:spPr>
            <a:xfrm>
              <a:off x="3248025" y="4653025"/>
              <a:ext cx="1558925" cy="1681480"/>
            </a:xfrm>
            <a:custGeom>
              <a:avLst/>
              <a:gdLst/>
              <a:ahLst/>
              <a:cxnLst/>
              <a:rect l="l" t="t" r="r" b="b"/>
              <a:pathLst>
                <a:path w="1558925" h="1681479">
                  <a:moveTo>
                    <a:pt x="963422" y="0"/>
                  </a:moveTo>
                  <a:lnTo>
                    <a:pt x="0" y="321056"/>
                  </a:lnTo>
                  <a:lnTo>
                    <a:pt x="0" y="1360030"/>
                  </a:lnTo>
                  <a:lnTo>
                    <a:pt x="963422" y="1681099"/>
                  </a:lnTo>
                  <a:lnTo>
                    <a:pt x="1558925" y="840486"/>
                  </a:lnTo>
                  <a:lnTo>
                    <a:pt x="963422" y="0"/>
                  </a:lnTo>
                  <a:close/>
                </a:path>
              </a:pathLst>
            </a:custGeom>
            <a:solidFill>
              <a:srgbClr val="3399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248025" y="4653025"/>
              <a:ext cx="1558925" cy="1681480"/>
            </a:xfrm>
            <a:custGeom>
              <a:avLst/>
              <a:gdLst/>
              <a:ahLst/>
              <a:cxnLst/>
              <a:rect l="l" t="t" r="r" b="b"/>
              <a:pathLst>
                <a:path w="1558925" h="1681479">
                  <a:moveTo>
                    <a:pt x="963422" y="0"/>
                  </a:moveTo>
                  <a:lnTo>
                    <a:pt x="1558925" y="840486"/>
                  </a:lnTo>
                  <a:lnTo>
                    <a:pt x="963422" y="1681099"/>
                  </a:lnTo>
                  <a:lnTo>
                    <a:pt x="0" y="1360030"/>
                  </a:lnTo>
                  <a:lnTo>
                    <a:pt x="0" y="321056"/>
                  </a:lnTo>
                  <a:lnTo>
                    <a:pt x="963422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248025" y="3147948"/>
              <a:ext cx="3195955" cy="3186430"/>
            </a:xfrm>
            <a:custGeom>
              <a:avLst/>
              <a:gdLst/>
              <a:ahLst/>
              <a:cxnLst/>
              <a:rect l="l" t="t" r="r" b="b"/>
              <a:pathLst>
                <a:path w="3195954" h="3186429">
                  <a:moveTo>
                    <a:pt x="0" y="2036826"/>
                  </a:moveTo>
                  <a:lnTo>
                    <a:pt x="0" y="885825"/>
                  </a:lnTo>
                </a:path>
                <a:path w="3195954" h="3186429">
                  <a:moveTo>
                    <a:pt x="947801" y="1504950"/>
                  </a:moveTo>
                  <a:lnTo>
                    <a:pt x="947801" y="885825"/>
                  </a:lnTo>
                </a:path>
                <a:path w="3195954" h="3186429">
                  <a:moveTo>
                    <a:pt x="1554226" y="2390902"/>
                  </a:moveTo>
                  <a:lnTo>
                    <a:pt x="1554226" y="885825"/>
                  </a:lnTo>
                </a:path>
                <a:path w="3195954" h="3186429">
                  <a:moveTo>
                    <a:pt x="3140075" y="0"/>
                  </a:moveTo>
                  <a:lnTo>
                    <a:pt x="3140075" y="3186176"/>
                  </a:lnTo>
                </a:path>
                <a:path w="3195954" h="3186429">
                  <a:moveTo>
                    <a:pt x="2179701" y="1151001"/>
                  </a:moveTo>
                  <a:lnTo>
                    <a:pt x="2179701" y="3186176"/>
                  </a:lnTo>
                </a:path>
                <a:path w="3195954" h="3186429">
                  <a:moveTo>
                    <a:pt x="774700" y="1504950"/>
                  </a:moveTo>
                  <a:lnTo>
                    <a:pt x="3195701" y="1504950"/>
                  </a:lnTo>
                </a:path>
                <a:path w="3195954" h="3186429">
                  <a:moveTo>
                    <a:pt x="0" y="1859026"/>
                  </a:moveTo>
                  <a:lnTo>
                    <a:pt x="3195701" y="1859026"/>
                  </a:lnTo>
                </a:path>
                <a:path w="3195954" h="3186429">
                  <a:moveTo>
                    <a:pt x="1554226" y="2335276"/>
                  </a:moveTo>
                  <a:lnTo>
                    <a:pt x="3195701" y="2335276"/>
                  </a:lnTo>
                </a:path>
                <a:path w="3195954" h="3186429">
                  <a:moveTo>
                    <a:pt x="0" y="2830576"/>
                  </a:moveTo>
                  <a:lnTo>
                    <a:pt x="3195701" y="2830576"/>
                  </a:lnTo>
                </a:path>
                <a:path w="3195954" h="3186429">
                  <a:moveTo>
                    <a:pt x="947801" y="3186176"/>
                  </a:moveTo>
                  <a:lnTo>
                    <a:pt x="3195701" y="3186176"/>
                  </a:lnTo>
                </a:path>
              </a:pathLst>
            </a:custGeom>
            <a:ln w="12700">
              <a:solidFill>
                <a:srgbClr val="FFCC6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405501" y="4640325"/>
              <a:ext cx="1016000" cy="1682750"/>
            </a:xfrm>
            <a:custGeom>
              <a:avLst/>
              <a:gdLst/>
              <a:ahLst/>
              <a:cxnLst/>
              <a:rect l="l" t="t" r="r" b="b"/>
              <a:pathLst>
                <a:path w="1016000" h="1682750">
                  <a:moveTo>
                    <a:pt x="627888" y="0"/>
                  </a:moveTo>
                  <a:lnTo>
                    <a:pt x="0" y="321310"/>
                  </a:lnTo>
                  <a:lnTo>
                    <a:pt x="0" y="1361313"/>
                  </a:lnTo>
                  <a:lnTo>
                    <a:pt x="627888" y="1682686"/>
                  </a:lnTo>
                  <a:lnTo>
                    <a:pt x="1016000" y="841375"/>
                  </a:lnTo>
                  <a:lnTo>
                    <a:pt x="627888" y="0"/>
                  </a:lnTo>
                  <a:close/>
                </a:path>
              </a:pathLst>
            </a:custGeom>
            <a:solidFill>
              <a:srgbClr val="3399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405501" y="4640325"/>
              <a:ext cx="1016000" cy="1682750"/>
            </a:xfrm>
            <a:custGeom>
              <a:avLst/>
              <a:gdLst/>
              <a:ahLst/>
              <a:cxnLst/>
              <a:rect l="l" t="t" r="r" b="b"/>
              <a:pathLst>
                <a:path w="1016000" h="1682750">
                  <a:moveTo>
                    <a:pt x="627888" y="0"/>
                  </a:moveTo>
                  <a:lnTo>
                    <a:pt x="1016000" y="841375"/>
                  </a:lnTo>
                  <a:lnTo>
                    <a:pt x="627888" y="1682686"/>
                  </a:lnTo>
                  <a:lnTo>
                    <a:pt x="0" y="1361313"/>
                  </a:lnTo>
                  <a:lnTo>
                    <a:pt x="0" y="321310"/>
                  </a:lnTo>
                  <a:lnTo>
                    <a:pt x="627888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6010275" y="3235324"/>
              <a:ext cx="2160905" cy="2481580"/>
            </a:xfrm>
            <a:custGeom>
              <a:avLst/>
              <a:gdLst/>
              <a:ahLst/>
              <a:cxnLst/>
              <a:rect l="l" t="t" r="r" b="b"/>
              <a:pathLst>
                <a:path w="2160904" h="2481579">
                  <a:moveTo>
                    <a:pt x="2071751" y="1771650"/>
                  </a:moveTo>
                  <a:lnTo>
                    <a:pt x="690626" y="1063625"/>
                  </a:lnTo>
                </a:path>
                <a:path w="2160904" h="2481579">
                  <a:moveTo>
                    <a:pt x="1209675" y="2481262"/>
                  </a:moveTo>
                  <a:lnTo>
                    <a:pt x="1209675" y="0"/>
                  </a:lnTo>
                </a:path>
                <a:path w="2160904" h="2481579">
                  <a:moveTo>
                    <a:pt x="2057400" y="2481262"/>
                  </a:moveTo>
                  <a:lnTo>
                    <a:pt x="2057400" y="0"/>
                  </a:lnTo>
                </a:path>
                <a:path w="2160904" h="2481579">
                  <a:moveTo>
                    <a:pt x="2119376" y="1771650"/>
                  </a:moveTo>
                  <a:lnTo>
                    <a:pt x="2119376" y="0"/>
                  </a:lnTo>
                </a:path>
                <a:path w="2160904" h="2481579">
                  <a:moveTo>
                    <a:pt x="604901" y="1771650"/>
                  </a:moveTo>
                  <a:lnTo>
                    <a:pt x="604901" y="0"/>
                  </a:lnTo>
                </a:path>
                <a:path w="2160904" h="2481579">
                  <a:moveTo>
                    <a:pt x="346075" y="0"/>
                  </a:moveTo>
                  <a:lnTo>
                    <a:pt x="2160651" y="0"/>
                  </a:lnTo>
                </a:path>
                <a:path w="2160904" h="2481579">
                  <a:moveTo>
                    <a:pt x="0" y="389000"/>
                  </a:moveTo>
                  <a:lnTo>
                    <a:pt x="2160651" y="389000"/>
                  </a:lnTo>
                </a:path>
              </a:pathLst>
            </a:custGeom>
            <a:ln w="12700">
              <a:solidFill>
                <a:srgbClr val="FFCC6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7170801" y="4203699"/>
              <a:ext cx="96774" cy="1016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8053451" y="4203699"/>
              <a:ext cx="99949" cy="1016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7159625" y="3173348"/>
              <a:ext cx="100075" cy="10325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8010525" y="3584574"/>
              <a:ext cx="103250" cy="1016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6567551" y="3562349"/>
              <a:ext cx="96774" cy="1016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6615176" y="3235324"/>
              <a:ext cx="1510030" cy="1085850"/>
            </a:xfrm>
            <a:custGeom>
              <a:avLst/>
              <a:gdLst/>
              <a:ahLst/>
              <a:cxnLst/>
              <a:rect l="l" t="t" r="r" b="b"/>
              <a:pathLst>
                <a:path w="1510029" h="1085850">
                  <a:moveTo>
                    <a:pt x="604774" y="0"/>
                  </a:moveTo>
                  <a:lnTo>
                    <a:pt x="0" y="355600"/>
                  </a:lnTo>
                </a:path>
                <a:path w="1510029" h="1085850">
                  <a:moveTo>
                    <a:pt x="0" y="355600"/>
                  </a:moveTo>
                  <a:lnTo>
                    <a:pt x="604774" y="1063625"/>
                  </a:lnTo>
                </a:path>
                <a:path w="1510029" h="1085850">
                  <a:moveTo>
                    <a:pt x="604774" y="1063625"/>
                  </a:moveTo>
                  <a:lnTo>
                    <a:pt x="1466850" y="1063625"/>
                  </a:lnTo>
                </a:path>
                <a:path w="1510029" h="1085850">
                  <a:moveTo>
                    <a:pt x="1423924" y="377825"/>
                  </a:moveTo>
                  <a:lnTo>
                    <a:pt x="1509649" y="1085850"/>
                  </a:lnTo>
                </a:path>
                <a:path w="1510029" h="1085850">
                  <a:moveTo>
                    <a:pt x="604774" y="0"/>
                  </a:moveTo>
                  <a:lnTo>
                    <a:pt x="1466850" y="4445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6054725" y="3409949"/>
              <a:ext cx="0" cy="2830830"/>
            </a:xfrm>
            <a:custGeom>
              <a:avLst/>
              <a:gdLst/>
              <a:ahLst/>
              <a:cxnLst/>
              <a:rect l="l" t="t" r="r" b="b"/>
              <a:pathLst>
                <a:path w="0" h="2830829">
                  <a:moveTo>
                    <a:pt x="0" y="0"/>
                  </a:moveTo>
                  <a:lnTo>
                    <a:pt x="0" y="2830512"/>
                  </a:lnTo>
                </a:path>
              </a:pathLst>
            </a:custGeom>
            <a:ln w="12700">
              <a:solidFill>
                <a:srgbClr val="FFCC6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5408802" y="3218433"/>
              <a:ext cx="1031875" cy="1096010"/>
            </a:xfrm>
            <a:custGeom>
              <a:avLst/>
              <a:gdLst/>
              <a:ahLst/>
              <a:cxnLst/>
              <a:rect l="l" t="t" r="r" b="b"/>
              <a:pathLst>
                <a:path w="1031875" h="1096010">
                  <a:moveTo>
                    <a:pt x="0" y="1095755"/>
                  </a:moveTo>
                  <a:lnTo>
                    <a:pt x="1031494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6003925" y="3584574"/>
              <a:ext cx="100075" cy="1016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6338951" y="3208273"/>
              <a:ext cx="98425" cy="100075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5389626" y="4259198"/>
              <a:ext cx="99949" cy="100075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/>
          <p:nvPr/>
        </p:nvSpPr>
        <p:spPr>
          <a:xfrm>
            <a:off x="6393307" y="2932557"/>
            <a:ext cx="17589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d’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294121" y="3880484"/>
            <a:ext cx="198120" cy="396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5720">
              <a:lnSpc>
                <a:spcPts val="146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a’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460"/>
              </a:lnSpc>
            </a:pPr>
            <a:r>
              <a:rPr dirty="0" sz="1400" spc="5">
                <a:latin typeface="Times New Roman"/>
                <a:cs typeface="Times New Roman"/>
              </a:rPr>
              <a:t>b’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908928" y="3266059"/>
            <a:ext cx="34099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c’e’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999223" y="4363339"/>
            <a:ext cx="10477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078471" y="4465447"/>
            <a:ext cx="85090" cy="1682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00" spc="15">
                <a:latin typeface="Times New Roman"/>
                <a:cs typeface="Times New Roman"/>
              </a:rPr>
              <a:t>1</a:t>
            </a:r>
            <a:endParaRPr sz="900">
              <a:latin typeface="Times New Roman"/>
              <a:cs typeface="Times New Roman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6636702" y="4552124"/>
            <a:ext cx="1503045" cy="1208405"/>
            <a:chOff x="6636702" y="4552124"/>
            <a:chExt cx="1503045" cy="1208405"/>
          </a:xfrm>
        </p:grpSpPr>
        <p:sp>
          <p:nvSpPr>
            <p:cNvPr id="29" name="object 29"/>
            <p:cNvSpPr/>
            <p:nvPr/>
          </p:nvSpPr>
          <p:spPr>
            <a:xfrm>
              <a:off x="6650990" y="4566411"/>
              <a:ext cx="1474470" cy="1179830"/>
            </a:xfrm>
            <a:custGeom>
              <a:avLst/>
              <a:gdLst/>
              <a:ahLst/>
              <a:cxnLst/>
              <a:rect l="l" t="t" r="r" b="b"/>
              <a:pathLst>
                <a:path w="1474470" h="1179829">
                  <a:moveTo>
                    <a:pt x="573277" y="0"/>
                  </a:moveTo>
                  <a:lnTo>
                    <a:pt x="0" y="429006"/>
                  </a:lnTo>
                  <a:lnTo>
                    <a:pt x="546861" y="1158087"/>
                  </a:lnTo>
                  <a:lnTo>
                    <a:pt x="1457959" y="1179741"/>
                  </a:lnTo>
                  <a:lnTo>
                    <a:pt x="1474215" y="463931"/>
                  </a:lnTo>
                  <a:lnTo>
                    <a:pt x="573277" y="0"/>
                  </a:lnTo>
                  <a:close/>
                </a:path>
              </a:pathLst>
            </a:custGeom>
            <a:solidFill>
              <a:srgbClr val="3399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6650990" y="4566411"/>
              <a:ext cx="1474470" cy="1179830"/>
            </a:xfrm>
            <a:custGeom>
              <a:avLst/>
              <a:gdLst/>
              <a:ahLst/>
              <a:cxnLst/>
              <a:rect l="l" t="t" r="r" b="b"/>
              <a:pathLst>
                <a:path w="1474470" h="1179829">
                  <a:moveTo>
                    <a:pt x="1457959" y="1179741"/>
                  </a:moveTo>
                  <a:lnTo>
                    <a:pt x="546861" y="1158087"/>
                  </a:lnTo>
                  <a:lnTo>
                    <a:pt x="0" y="429006"/>
                  </a:lnTo>
                  <a:lnTo>
                    <a:pt x="573277" y="0"/>
                  </a:lnTo>
                  <a:lnTo>
                    <a:pt x="1474215" y="463931"/>
                  </a:lnTo>
                  <a:lnTo>
                    <a:pt x="1457959" y="1179741"/>
                  </a:lnTo>
                  <a:close/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/>
          <p:cNvSpPr txBox="1"/>
          <p:nvPr/>
        </p:nvSpPr>
        <p:spPr>
          <a:xfrm>
            <a:off x="8095233" y="4807077"/>
            <a:ext cx="22606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10">
                <a:latin typeface="Times New Roman"/>
                <a:cs typeface="Times New Roman"/>
              </a:rPr>
              <a:t>b</a:t>
            </a:r>
            <a:r>
              <a:rPr dirty="0" baseline="-21604" sz="1350" spc="15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095233" y="5582208"/>
            <a:ext cx="215265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c</a:t>
            </a:r>
            <a:r>
              <a:rPr dirty="0" baseline="-21604" sz="1350" spc="7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937882" y="5582208"/>
            <a:ext cx="226060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 spc="10">
                <a:latin typeface="Times New Roman"/>
                <a:cs typeface="Times New Roman"/>
              </a:rPr>
              <a:t>d</a:t>
            </a:r>
            <a:r>
              <a:rPr dirty="0" baseline="-21604" sz="1350" spc="15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478778" y="4586096"/>
            <a:ext cx="21526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5">
                <a:latin typeface="Times New Roman"/>
                <a:cs typeface="Times New Roman"/>
              </a:rPr>
              <a:t>e</a:t>
            </a:r>
            <a:r>
              <a:rPr dirty="0" baseline="-21604" sz="1350" spc="7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078603" y="5804103"/>
            <a:ext cx="22606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10">
                <a:latin typeface="Times New Roman"/>
                <a:cs typeface="Times New Roman"/>
              </a:rPr>
              <a:t>b</a:t>
            </a:r>
            <a:r>
              <a:rPr dirty="0" baseline="-21604" sz="1350" spc="15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833236" y="6246063"/>
            <a:ext cx="21526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5">
                <a:latin typeface="Times New Roman"/>
                <a:cs typeface="Times New Roman"/>
              </a:rPr>
              <a:t>c</a:t>
            </a:r>
            <a:r>
              <a:rPr dirty="0" baseline="-21604" sz="1350" spc="7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370954" y="5251450"/>
            <a:ext cx="22606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10">
                <a:latin typeface="Times New Roman"/>
                <a:cs typeface="Times New Roman"/>
              </a:rPr>
              <a:t>d</a:t>
            </a:r>
            <a:r>
              <a:rPr dirty="0" baseline="-21604" sz="1350" spc="15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802251" y="4652898"/>
            <a:ext cx="625475" cy="354330"/>
          </a:xfrm>
          <a:prstGeom prst="rect">
            <a:avLst/>
          </a:prstGeom>
          <a:ln w="12700">
            <a:solidFill>
              <a:srgbClr val="FFCC66"/>
            </a:solidFill>
          </a:ln>
        </p:spPr>
        <p:txBody>
          <a:bodyPr wrap="square" lIns="0" tIns="114935" rIns="0" bIns="0" rtlCol="0" vert="horz">
            <a:spAutoFit/>
          </a:bodyPr>
          <a:lstStyle/>
          <a:p>
            <a:pPr marL="355600">
              <a:lnSpc>
                <a:spcPct val="100000"/>
              </a:lnSpc>
              <a:spcBef>
                <a:spcPts val="905"/>
              </a:spcBef>
            </a:pPr>
            <a:r>
              <a:rPr dirty="0" sz="1400" spc="5">
                <a:latin typeface="Times New Roman"/>
                <a:cs typeface="Times New Roman"/>
              </a:rPr>
              <a:t>a</a:t>
            </a:r>
            <a:r>
              <a:rPr dirty="0" baseline="-21604" sz="1350" spc="7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408676" y="4341114"/>
            <a:ext cx="68008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1778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e</a:t>
            </a:r>
            <a:r>
              <a:rPr dirty="0" baseline="-21604" sz="1350" spc="22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093709" y="3970146"/>
            <a:ext cx="28384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5">
                <a:latin typeface="Times New Roman"/>
                <a:cs typeface="Times New Roman"/>
              </a:rPr>
              <a:t>b’</a:t>
            </a:r>
            <a:r>
              <a:rPr dirty="0" baseline="-21604" sz="1350" spc="7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342379" y="3419347"/>
            <a:ext cx="16446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e’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479540" y="3521455"/>
            <a:ext cx="85090" cy="1682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00" spc="15">
                <a:latin typeface="Times New Roman"/>
                <a:cs typeface="Times New Roman"/>
              </a:rPr>
              <a:t>1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093709" y="3365119"/>
            <a:ext cx="30162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c’</a:t>
            </a:r>
            <a:r>
              <a:rPr dirty="0" baseline="-21164" sz="1575" spc="-7">
                <a:latin typeface="Times New Roman"/>
                <a:cs typeface="Times New Roman"/>
              </a:rPr>
              <a:t>1</a:t>
            </a:r>
            <a:endParaRPr baseline="-21164" sz="1575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124954" y="2923158"/>
            <a:ext cx="28384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d’</a:t>
            </a:r>
            <a:r>
              <a:rPr dirty="0" baseline="-21604" sz="1350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596126" y="4028059"/>
            <a:ext cx="64325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3204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a’</a:t>
            </a:r>
            <a:r>
              <a:rPr dirty="0" baseline="-21604" sz="1350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2541651" y="3157473"/>
            <a:ext cx="6151880" cy="1208405"/>
            <a:chOff x="2541651" y="3157473"/>
            <a:chExt cx="6151880" cy="1208405"/>
          </a:xfrm>
        </p:grpSpPr>
        <p:sp>
          <p:nvSpPr>
            <p:cNvPr id="47" name="object 47"/>
            <p:cNvSpPr/>
            <p:nvPr/>
          </p:nvSpPr>
          <p:spPr>
            <a:xfrm>
              <a:off x="2548001" y="4284598"/>
              <a:ext cx="6139180" cy="0"/>
            </a:xfrm>
            <a:custGeom>
              <a:avLst/>
              <a:gdLst/>
              <a:ahLst/>
              <a:cxnLst/>
              <a:rect l="l" t="t" r="r" b="b"/>
              <a:pathLst>
                <a:path w="6139180" h="0">
                  <a:moveTo>
                    <a:pt x="0" y="0"/>
                  </a:moveTo>
                  <a:lnTo>
                    <a:pt x="6138799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3300476" y="4298949"/>
              <a:ext cx="1508125" cy="0"/>
            </a:xfrm>
            <a:custGeom>
              <a:avLst/>
              <a:gdLst/>
              <a:ahLst/>
              <a:cxnLst/>
              <a:rect l="l" t="t" r="r" b="b"/>
              <a:pathLst>
                <a:path w="1508125" h="0">
                  <a:moveTo>
                    <a:pt x="0" y="0"/>
                  </a:moveTo>
                  <a:lnTo>
                    <a:pt x="1508125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4775200" y="4244974"/>
              <a:ext cx="100075" cy="10299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4136263" y="4255642"/>
              <a:ext cx="100075" cy="101092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3213100" y="4264405"/>
              <a:ext cx="98298" cy="101218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4660900" y="3236467"/>
              <a:ext cx="1724025" cy="0"/>
            </a:xfrm>
            <a:custGeom>
              <a:avLst/>
              <a:gdLst/>
              <a:ahLst/>
              <a:cxnLst/>
              <a:rect l="l" t="t" r="r" b="b"/>
              <a:pathLst>
                <a:path w="1724025" h="0">
                  <a:moveTo>
                    <a:pt x="1724025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5054219" y="3157473"/>
              <a:ext cx="93345" cy="1119505"/>
            </a:xfrm>
            <a:custGeom>
              <a:avLst/>
              <a:gdLst/>
              <a:ahLst/>
              <a:cxnLst/>
              <a:rect l="l" t="t" r="r" b="b"/>
              <a:pathLst>
                <a:path w="93345" h="1119504">
                  <a:moveTo>
                    <a:pt x="76200" y="1043051"/>
                  </a:moveTo>
                  <a:lnTo>
                    <a:pt x="44450" y="1043051"/>
                  </a:lnTo>
                  <a:lnTo>
                    <a:pt x="44450" y="594741"/>
                  </a:lnTo>
                  <a:lnTo>
                    <a:pt x="31750" y="594741"/>
                  </a:lnTo>
                  <a:lnTo>
                    <a:pt x="31750" y="1043051"/>
                  </a:lnTo>
                  <a:lnTo>
                    <a:pt x="0" y="1043051"/>
                  </a:lnTo>
                  <a:lnTo>
                    <a:pt x="38100" y="1119251"/>
                  </a:lnTo>
                  <a:lnTo>
                    <a:pt x="69850" y="1055751"/>
                  </a:lnTo>
                  <a:lnTo>
                    <a:pt x="76200" y="1043051"/>
                  </a:lnTo>
                  <a:close/>
                </a:path>
                <a:path w="93345" h="1119504">
                  <a:moveTo>
                    <a:pt x="93345" y="76200"/>
                  </a:moveTo>
                  <a:lnTo>
                    <a:pt x="86995" y="63500"/>
                  </a:lnTo>
                  <a:lnTo>
                    <a:pt x="55245" y="0"/>
                  </a:lnTo>
                  <a:lnTo>
                    <a:pt x="17145" y="76200"/>
                  </a:lnTo>
                  <a:lnTo>
                    <a:pt x="48895" y="76200"/>
                  </a:lnTo>
                  <a:lnTo>
                    <a:pt x="48895" y="331597"/>
                  </a:lnTo>
                  <a:lnTo>
                    <a:pt x="61595" y="331597"/>
                  </a:lnTo>
                  <a:lnTo>
                    <a:pt x="61595" y="76200"/>
                  </a:lnTo>
                  <a:lnTo>
                    <a:pt x="93345" y="762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4" name="object 54"/>
          <p:cNvSpPr txBox="1"/>
          <p:nvPr/>
        </p:nvSpPr>
        <p:spPr>
          <a:xfrm>
            <a:off x="2477770" y="3966159"/>
            <a:ext cx="154940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X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8443086" y="3980434"/>
            <a:ext cx="15430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Y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2841498" y="3926585"/>
            <a:ext cx="37846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b’</a:t>
            </a:r>
            <a:r>
              <a:rPr dirty="0" sz="1400" spc="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4780026" y="3926585"/>
            <a:ext cx="17589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5">
                <a:latin typeface="Times New Roman"/>
                <a:cs typeface="Times New Roman"/>
              </a:rPr>
              <a:t>d’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3919473" y="3926585"/>
            <a:ext cx="34099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c’e’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4906517" y="3465652"/>
            <a:ext cx="223520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>
                <a:latin typeface="Arial"/>
                <a:cs typeface="Arial"/>
              </a:rPr>
              <a:t>30</a:t>
            </a:r>
            <a:endParaRPr sz="14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3012439" y="4814061"/>
            <a:ext cx="10477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2996945" y="5808675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b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3981450" y="6236614"/>
            <a:ext cx="10477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c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4802251" y="5006975"/>
            <a:ext cx="625475" cy="476250"/>
          </a:xfrm>
          <a:prstGeom prst="rect">
            <a:avLst/>
          </a:prstGeom>
          <a:ln w="12700">
            <a:solidFill>
              <a:srgbClr val="FFCC66"/>
            </a:solidFill>
          </a:ln>
        </p:spPr>
        <p:txBody>
          <a:bodyPr wrap="square" lIns="0" tIns="12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2050">
              <a:latin typeface="Times New Roman"/>
              <a:cs typeface="Times New Roman"/>
            </a:endParaRPr>
          </a:p>
          <a:p>
            <a:pPr marL="35560">
              <a:lnSpc>
                <a:spcPts val="1380"/>
              </a:lnSpc>
            </a:pPr>
            <a:r>
              <a:rPr dirty="0" sz="1400">
                <a:latin typeface="Times New Roman"/>
                <a:cs typeface="Times New Roman"/>
              </a:rPr>
              <a:t>d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4202176" y="4480686"/>
            <a:ext cx="5937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Arial"/>
                <a:cs typeface="Arial"/>
              </a:rPr>
              <a:t>e</a:t>
            </a:r>
            <a:endParaRPr sz="120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7088505" y="4291710"/>
            <a:ext cx="15367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Times New Roman"/>
                <a:cs typeface="Times New Roman"/>
              </a:rPr>
              <a:t>30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7216520" y="4294759"/>
            <a:ext cx="68580" cy="1282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650" spc="10">
                <a:latin typeface="Times New Roman"/>
                <a:cs typeface="Times New Roman"/>
              </a:rPr>
              <a:t>0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7227061" y="4296155"/>
            <a:ext cx="97790" cy="334010"/>
          </a:xfrm>
          <a:custGeom>
            <a:avLst/>
            <a:gdLst/>
            <a:ahLst/>
            <a:cxnLst/>
            <a:rect l="l" t="t" r="r" b="b"/>
            <a:pathLst>
              <a:path w="97790" h="334010">
                <a:moveTo>
                  <a:pt x="0" y="333883"/>
                </a:moveTo>
                <a:lnTo>
                  <a:pt x="30093" y="301632"/>
                </a:lnTo>
                <a:lnTo>
                  <a:pt x="55292" y="264668"/>
                </a:lnTo>
                <a:lnTo>
                  <a:pt x="75134" y="223797"/>
                </a:lnTo>
                <a:lnTo>
                  <a:pt x="89154" y="179832"/>
                </a:lnTo>
                <a:lnTo>
                  <a:pt x="96805" y="133731"/>
                </a:lnTo>
                <a:lnTo>
                  <a:pt x="97694" y="87725"/>
                </a:lnTo>
                <a:lnTo>
                  <a:pt x="91868" y="42814"/>
                </a:lnTo>
                <a:lnTo>
                  <a:pt x="79375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 txBox="1"/>
          <p:nvPr/>
        </p:nvSpPr>
        <p:spPr>
          <a:xfrm>
            <a:off x="270459" y="1860931"/>
            <a:ext cx="3856990" cy="4527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38455" marR="5080" indent="-326390">
              <a:lnSpc>
                <a:spcPct val="100000"/>
              </a:lnSpc>
              <a:spcBef>
                <a:spcPts val="105"/>
              </a:spcBef>
            </a:pPr>
            <a:r>
              <a:rPr dirty="0" sz="1400" spc="-15" b="1" i="1">
                <a:solidFill>
                  <a:srgbClr val="800000"/>
                </a:solidFill>
                <a:latin typeface="Arial"/>
                <a:cs typeface="Arial"/>
              </a:rPr>
              <a:t>SURFACE INCLINATION INDIRECTLY </a:t>
            </a:r>
            <a:r>
              <a:rPr dirty="0" sz="1400" b="1" i="1">
                <a:solidFill>
                  <a:srgbClr val="800000"/>
                </a:solidFill>
                <a:latin typeface="Arial"/>
                <a:cs typeface="Arial"/>
              </a:rPr>
              <a:t>GIVEN  </a:t>
            </a:r>
            <a:r>
              <a:rPr dirty="0" sz="1400" spc="-5" b="1" i="1">
                <a:solidFill>
                  <a:srgbClr val="800000"/>
                </a:solidFill>
                <a:latin typeface="Arial"/>
                <a:cs typeface="Arial"/>
              </a:rPr>
              <a:t>SIDE </a:t>
            </a:r>
            <a:r>
              <a:rPr dirty="0" sz="1400" spc="-15" b="1" i="1">
                <a:solidFill>
                  <a:srgbClr val="800000"/>
                </a:solidFill>
                <a:latin typeface="Arial"/>
                <a:cs typeface="Arial"/>
              </a:rPr>
              <a:t>INCLINATION </a:t>
            </a:r>
            <a:r>
              <a:rPr dirty="0" sz="1400" spc="-20" b="1" i="1">
                <a:solidFill>
                  <a:srgbClr val="800000"/>
                </a:solidFill>
                <a:latin typeface="Arial"/>
                <a:cs typeface="Arial"/>
              </a:rPr>
              <a:t>DIRECTLY</a:t>
            </a:r>
            <a:r>
              <a:rPr dirty="0" sz="1400" spc="-40" b="1" i="1">
                <a:solidFill>
                  <a:srgbClr val="800000"/>
                </a:solidFill>
                <a:latin typeface="Arial"/>
                <a:cs typeface="Arial"/>
              </a:rPr>
              <a:t> </a:t>
            </a:r>
            <a:r>
              <a:rPr dirty="0" sz="1400" b="1" i="1">
                <a:solidFill>
                  <a:srgbClr val="800000"/>
                </a:solidFill>
                <a:latin typeface="Arial"/>
                <a:cs typeface="Arial"/>
              </a:rPr>
              <a:t>GIVEN:</a:t>
            </a:r>
            <a:endParaRPr sz="140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71627" y="2465958"/>
            <a:ext cx="4836795" cy="8794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45085">
              <a:lnSpc>
                <a:spcPct val="100000"/>
              </a:lnSpc>
              <a:spcBef>
                <a:spcPts val="105"/>
              </a:spcBef>
            </a:pPr>
            <a:r>
              <a:rPr dirty="0" sz="1400" spc="-30">
                <a:solidFill>
                  <a:srgbClr val="FF3300"/>
                </a:solidFill>
                <a:latin typeface="Arial"/>
                <a:cs typeface="Arial"/>
              </a:rPr>
              <a:t>ONLY </a:t>
            </a:r>
            <a:r>
              <a:rPr dirty="0" sz="1400" spc="-5">
                <a:solidFill>
                  <a:srgbClr val="FF3300"/>
                </a:solidFill>
                <a:latin typeface="Arial"/>
                <a:cs typeface="Arial"/>
              </a:rPr>
              <a:t>CHANGE</a:t>
            </a:r>
            <a:r>
              <a:rPr dirty="0" sz="1400" spc="-2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3300"/>
                </a:solidFill>
                <a:latin typeface="Arial"/>
                <a:cs typeface="Arial"/>
              </a:rPr>
              <a:t>is</a:t>
            </a:r>
            <a:endParaRPr sz="1400">
              <a:latin typeface="Arial"/>
              <a:cs typeface="Arial"/>
            </a:endParaRPr>
          </a:p>
          <a:p>
            <a:pPr algn="ctr" marL="225425" marR="223520" indent="-635">
              <a:lnSpc>
                <a:spcPct val="100000"/>
              </a:lnSpc>
            </a:pPr>
            <a:r>
              <a:rPr dirty="0" sz="1400">
                <a:solidFill>
                  <a:srgbClr val="FF3300"/>
                </a:solidFill>
                <a:latin typeface="Arial"/>
                <a:cs typeface="Arial"/>
              </a:rPr>
              <a:t>the manner in </a:t>
            </a:r>
            <a:r>
              <a:rPr dirty="0" sz="1400" spc="-5">
                <a:solidFill>
                  <a:srgbClr val="FF3300"/>
                </a:solidFill>
                <a:latin typeface="Arial"/>
                <a:cs typeface="Arial"/>
              </a:rPr>
              <a:t>which </a:t>
            </a:r>
            <a:r>
              <a:rPr dirty="0" sz="1400">
                <a:solidFill>
                  <a:srgbClr val="FF3300"/>
                </a:solidFill>
                <a:latin typeface="Arial"/>
                <a:cs typeface="Arial"/>
              </a:rPr>
              <a:t>surface inclination is described:  One </a:t>
            </a:r>
            <a:r>
              <a:rPr dirty="0" sz="1400" spc="-5">
                <a:solidFill>
                  <a:srgbClr val="FF3300"/>
                </a:solidFill>
                <a:latin typeface="Arial"/>
                <a:cs typeface="Arial"/>
              </a:rPr>
              <a:t>side on Hp </a:t>
            </a:r>
            <a:r>
              <a:rPr dirty="0" sz="1400">
                <a:solidFill>
                  <a:srgbClr val="FF3300"/>
                </a:solidFill>
                <a:latin typeface="Arial"/>
                <a:cs typeface="Arial"/>
              </a:rPr>
              <a:t>&amp; </a:t>
            </a:r>
            <a:r>
              <a:rPr dirty="0" sz="1400" spc="-10">
                <a:solidFill>
                  <a:srgbClr val="FF3300"/>
                </a:solidFill>
                <a:latin typeface="Arial"/>
                <a:cs typeface="Arial"/>
              </a:rPr>
              <a:t>it’s </a:t>
            </a:r>
            <a:r>
              <a:rPr dirty="0" sz="1400" spc="-5">
                <a:solidFill>
                  <a:srgbClr val="FF3300"/>
                </a:solidFill>
                <a:latin typeface="Arial"/>
                <a:cs typeface="Arial"/>
              </a:rPr>
              <a:t>opposite corner 30 mm above</a:t>
            </a:r>
            <a:r>
              <a:rPr dirty="0" sz="1400" spc="-145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FF3300"/>
                </a:solidFill>
                <a:latin typeface="Arial"/>
                <a:cs typeface="Arial"/>
              </a:rPr>
              <a:t>Hp.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400">
                <a:solidFill>
                  <a:srgbClr val="FF3300"/>
                </a:solidFill>
                <a:latin typeface="Arial"/>
                <a:cs typeface="Arial"/>
              </a:rPr>
              <a:t>Hence redraw </a:t>
            </a:r>
            <a:r>
              <a:rPr dirty="0" sz="1400" spc="10">
                <a:solidFill>
                  <a:srgbClr val="FF3300"/>
                </a:solidFill>
                <a:latin typeface="Arial"/>
                <a:cs typeface="Arial"/>
              </a:rPr>
              <a:t>1</a:t>
            </a:r>
            <a:r>
              <a:rPr dirty="0" baseline="24691" sz="1350" spc="15">
                <a:solidFill>
                  <a:srgbClr val="FF3300"/>
                </a:solidFill>
                <a:latin typeface="Arial"/>
                <a:cs typeface="Arial"/>
              </a:rPr>
              <a:t>st </a:t>
            </a:r>
            <a:r>
              <a:rPr dirty="0" sz="1400" spc="-5">
                <a:solidFill>
                  <a:srgbClr val="FF3300"/>
                </a:solidFill>
                <a:latin typeface="Arial"/>
                <a:cs typeface="Arial"/>
              </a:rPr>
              <a:t>Fv </a:t>
            </a:r>
            <a:r>
              <a:rPr dirty="0" sz="1400">
                <a:solidFill>
                  <a:srgbClr val="FF3300"/>
                </a:solidFill>
                <a:latin typeface="Arial"/>
                <a:cs typeface="Arial"/>
              </a:rPr>
              <a:t>as a </a:t>
            </a:r>
            <a:r>
              <a:rPr dirty="0" sz="1400" spc="10">
                <a:solidFill>
                  <a:srgbClr val="FF3300"/>
                </a:solidFill>
                <a:latin typeface="Arial"/>
                <a:cs typeface="Arial"/>
              </a:rPr>
              <a:t>2</a:t>
            </a:r>
            <a:r>
              <a:rPr dirty="0" baseline="24691" sz="1350" spc="15">
                <a:solidFill>
                  <a:srgbClr val="FF3300"/>
                </a:solidFill>
                <a:latin typeface="Arial"/>
                <a:cs typeface="Arial"/>
              </a:rPr>
              <a:t>nd </a:t>
            </a:r>
            <a:r>
              <a:rPr dirty="0" sz="1400" spc="-5">
                <a:solidFill>
                  <a:srgbClr val="FF3300"/>
                </a:solidFill>
                <a:latin typeface="Arial"/>
                <a:cs typeface="Arial"/>
              </a:rPr>
              <a:t>Fv </a:t>
            </a:r>
            <a:r>
              <a:rPr dirty="0" sz="1400">
                <a:solidFill>
                  <a:srgbClr val="FF3300"/>
                </a:solidFill>
                <a:latin typeface="Arial"/>
                <a:cs typeface="Arial"/>
              </a:rPr>
              <a:t>making </a:t>
            </a:r>
            <a:r>
              <a:rPr dirty="0" sz="1400" spc="-5">
                <a:solidFill>
                  <a:srgbClr val="FF3300"/>
                </a:solidFill>
                <a:latin typeface="Arial"/>
                <a:cs typeface="Arial"/>
              </a:rPr>
              <a:t>above</a:t>
            </a:r>
            <a:r>
              <a:rPr dirty="0" sz="1400" spc="-185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3300"/>
                </a:solidFill>
                <a:latin typeface="Arial"/>
                <a:cs typeface="Arial"/>
              </a:rPr>
              <a:t>arrangement.</a:t>
            </a:r>
            <a:endParaRPr sz="140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980947" y="3319398"/>
            <a:ext cx="29597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solidFill>
                  <a:srgbClr val="FF3300"/>
                </a:solidFill>
                <a:latin typeface="Arial"/>
                <a:cs typeface="Arial"/>
              </a:rPr>
              <a:t>Keep </a:t>
            </a:r>
            <a:r>
              <a:rPr dirty="0" sz="1400" spc="-5">
                <a:solidFill>
                  <a:srgbClr val="FF3300"/>
                </a:solidFill>
                <a:latin typeface="Arial"/>
                <a:cs typeface="Arial"/>
              </a:rPr>
              <a:t>a’b’ on </a:t>
            </a:r>
            <a:r>
              <a:rPr dirty="0" sz="1400" spc="-10">
                <a:solidFill>
                  <a:srgbClr val="FF3300"/>
                </a:solidFill>
                <a:latin typeface="Arial"/>
                <a:cs typeface="Arial"/>
              </a:rPr>
              <a:t>xy </a:t>
            </a:r>
            <a:r>
              <a:rPr dirty="0" sz="1400">
                <a:solidFill>
                  <a:srgbClr val="FF3300"/>
                </a:solidFill>
                <a:latin typeface="Arial"/>
                <a:cs typeface="Arial"/>
              </a:rPr>
              <a:t>&amp; </a:t>
            </a:r>
            <a:r>
              <a:rPr dirty="0" sz="1400" spc="-5">
                <a:solidFill>
                  <a:srgbClr val="FF3300"/>
                </a:solidFill>
                <a:latin typeface="Arial"/>
                <a:cs typeface="Arial"/>
              </a:rPr>
              <a:t>d’ 30 mm above</a:t>
            </a:r>
            <a:r>
              <a:rPr dirty="0" sz="1400" spc="-21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dirty="0" sz="1400" spc="-50">
                <a:solidFill>
                  <a:srgbClr val="FF3300"/>
                </a:solidFill>
                <a:latin typeface="Arial"/>
                <a:cs typeface="Arial"/>
              </a:rPr>
              <a:t>xy.</a:t>
            </a:r>
            <a:endParaRPr sz="1400">
              <a:latin typeface="Arial"/>
              <a:cs typeface="Arial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4036186" y="3270758"/>
            <a:ext cx="764540" cy="318135"/>
          </a:xfrm>
          <a:custGeom>
            <a:avLst/>
            <a:gdLst/>
            <a:ahLst/>
            <a:cxnLst/>
            <a:rect l="l" t="t" r="r" b="b"/>
            <a:pathLst>
              <a:path w="764539" h="318135">
                <a:moveTo>
                  <a:pt x="691257" y="288261"/>
                </a:moveTo>
                <a:lnTo>
                  <a:pt x="679450" y="317753"/>
                </a:lnTo>
                <a:lnTo>
                  <a:pt x="764413" y="310641"/>
                </a:lnTo>
                <a:lnTo>
                  <a:pt x="748697" y="292988"/>
                </a:lnTo>
                <a:lnTo>
                  <a:pt x="703072" y="292988"/>
                </a:lnTo>
                <a:lnTo>
                  <a:pt x="691257" y="288261"/>
                </a:lnTo>
                <a:close/>
              </a:path>
              <a:path w="764539" h="318135">
                <a:moveTo>
                  <a:pt x="695981" y="276462"/>
                </a:moveTo>
                <a:lnTo>
                  <a:pt x="691257" y="288261"/>
                </a:lnTo>
                <a:lnTo>
                  <a:pt x="703072" y="292988"/>
                </a:lnTo>
                <a:lnTo>
                  <a:pt x="707771" y="281177"/>
                </a:lnTo>
                <a:lnTo>
                  <a:pt x="695981" y="276462"/>
                </a:lnTo>
                <a:close/>
              </a:path>
              <a:path w="764539" h="318135">
                <a:moveTo>
                  <a:pt x="707771" y="247014"/>
                </a:moveTo>
                <a:lnTo>
                  <a:pt x="695981" y="276462"/>
                </a:lnTo>
                <a:lnTo>
                  <a:pt x="707771" y="281177"/>
                </a:lnTo>
                <a:lnTo>
                  <a:pt x="703072" y="292988"/>
                </a:lnTo>
                <a:lnTo>
                  <a:pt x="748697" y="292988"/>
                </a:lnTo>
                <a:lnTo>
                  <a:pt x="707771" y="247014"/>
                </a:lnTo>
                <a:close/>
              </a:path>
              <a:path w="764539" h="318135">
                <a:moveTo>
                  <a:pt x="4825" y="0"/>
                </a:moveTo>
                <a:lnTo>
                  <a:pt x="0" y="11683"/>
                </a:lnTo>
                <a:lnTo>
                  <a:pt x="691257" y="288261"/>
                </a:lnTo>
                <a:lnTo>
                  <a:pt x="695981" y="276462"/>
                </a:lnTo>
                <a:lnTo>
                  <a:pt x="482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72" name="object 72"/>
          <p:cNvGrpSpPr/>
          <p:nvPr/>
        </p:nvGrpSpPr>
        <p:grpSpPr>
          <a:xfrm>
            <a:off x="8010525" y="39687"/>
            <a:ext cx="1109980" cy="195580"/>
            <a:chOff x="8010525" y="39687"/>
            <a:chExt cx="1109980" cy="195580"/>
          </a:xfrm>
        </p:grpSpPr>
        <p:sp>
          <p:nvSpPr>
            <p:cNvPr id="73" name="object 73"/>
            <p:cNvSpPr/>
            <p:nvPr/>
          </p:nvSpPr>
          <p:spPr>
            <a:xfrm>
              <a:off x="8016875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8056753" y="77469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80168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91313" y="22796"/>
                  </a:moveTo>
                  <a:lnTo>
                    <a:pt x="116967" y="48450"/>
                  </a:lnTo>
                  <a:lnTo>
                    <a:pt x="116967" y="31432"/>
                  </a:lnTo>
                  <a:lnTo>
                    <a:pt x="134111" y="31432"/>
                  </a:lnTo>
                  <a:lnTo>
                    <a:pt x="134111" y="65595"/>
                  </a:lnTo>
                  <a:lnTo>
                    <a:pt x="159766" y="91249"/>
                  </a:lnTo>
                  <a:lnTo>
                    <a:pt x="142621" y="91249"/>
                  </a:lnTo>
                  <a:lnTo>
                    <a:pt x="142621" y="159702"/>
                  </a:lnTo>
                  <a:lnTo>
                    <a:pt x="39877" y="159702"/>
                  </a:lnTo>
                  <a:lnTo>
                    <a:pt x="39877" y="91249"/>
                  </a:lnTo>
                  <a:lnTo>
                    <a:pt x="22859" y="91249"/>
                  </a:lnTo>
                  <a:lnTo>
                    <a:pt x="91313" y="22796"/>
                  </a:lnTo>
                  <a:close/>
                </a:path>
                <a:path w="182879" h="182879">
                  <a:moveTo>
                    <a:pt x="116967" y="48450"/>
                  </a:moveTo>
                  <a:lnTo>
                    <a:pt x="134111" y="65595"/>
                  </a:lnTo>
                </a:path>
                <a:path w="182879" h="182879">
                  <a:moveTo>
                    <a:pt x="142621" y="91249"/>
                  </a:moveTo>
                  <a:lnTo>
                    <a:pt x="39877" y="91249"/>
                  </a:lnTo>
                </a:path>
                <a:path w="182879" h="182879">
                  <a:moveTo>
                    <a:pt x="82676" y="159702"/>
                  </a:moveTo>
                  <a:lnTo>
                    <a:pt x="82676" y="125539"/>
                  </a:lnTo>
                  <a:lnTo>
                    <a:pt x="99822" y="125539"/>
                  </a:lnTo>
                  <a:lnTo>
                    <a:pt x="99822" y="159702"/>
                  </a:lnTo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8382000" y="461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8382000" y="46037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23622" y="91249"/>
                  </a:moveTo>
                  <a:lnTo>
                    <a:pt x="160527" y="22796"/>
                  </a:lnTo>
                  <a:lnTo>
                    <a:pt x="160527" y="159702"/>
                  </a:lnTo>
                  <a:lnTo>
                    <a:pt x="23622" y="91249"/>
                  </a:lnTo>
                  <a:close/>
                </a:path>
                <a:path w="184150" h="182879">
                  <a:moveTo>
                    <a:pt x="0" y="182562"/>
                  </a:moveTo>
                  <a:lnTo>
                    <a:pt x="184150" y="182562"/>
                  </a:lnTo>
                  <a:lnTo>
                    <a:pt x="184150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8566150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8566150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59766" y="91249"/>
                  </a:moveTo>
                  <a:lnTo>
                    <a:pt x="22859" y="159702"/>
                  </a:lnTo>
                  <a:lnTo>
                    <a:pt x="22859" y="22796"/>
                  </a:lnTo>
                  <a:lnTo>
                    <a:pt x="159766" y="91249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8199501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8199501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57023" y="91249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57023" y="91249"/>
                  </a:lnTo>
                  <a:close/>
                </a:path>
                <a:path w="182879" h="182879">
                  <a:moveTo>
                    <a:pt x="39877" y="22796"/>
                  </a:moveTo>
                  <a:lnTo>
                    <a:pt x="39877" y="159702"/>
                  </a:lnTo>
                  <a:lnTo>
                    <a:pt x="22732" y="159702"/>
                  </a:lnTo>
                  <a:lnTo>
                    <a:pt x="22732" y="22796"/>
                  </a:lnTo>
                  <a:lnTo>
                    <a:pt x="39877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/>
            <p:cNvSpPr/>
            <p:nvPr/>
          </p:nvSpPr>
          <p:spPr>
            <a:xfrm>
              <a:off x="8748776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8748776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25475" y="91249"/>
                  </a:moveTo>
                  <a:lnTo>
                    <a:pt x="22732" y="159702"/>
                  </a:lnTo>
                  <a:lnTo>
                    <a:pt x="22732" y="22796"/>
                  </a:lnTo>
                  <a:lnTo>
                    <a:pt x="125475" y="91249"/>
                  </a:lnTo>
                  <a:close/>
                </a:path>
                <a:path w="182879" h="182879">
                  <a:moveTo>
                    <a:pt x="142621" y="22796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142621" y="159702"/>
                  </a:lnTo>
                  <a:lnTo>
                    <a:pt x="142621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562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56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53988" y="238413"/>
            <a:ext cx="886460" cy="552450"/>
          </a:xfrm>
          <a:custGeom>
            <a:avLst/>
            <a:gdLst/>
            <a:ahLst/>
            <a:cxnLst/>
            <a:rect l="l" t="t" r="r" b="b"/>
            <a:pathLst>
              <a:path w="886459" h="552450">
                <a:moveTo>
                  <a:pt x="7161" y="502758"/>
                </a:moveTo>
                <a:lnTo>
                  <a:pt x="0" y="479283"/>
                </a:lnTo>
                <a:lnTo>
                  <a:pt x="905" y="452726"/>
                </a:lnTo>
                <a:lnTo>
                  <a:pt x="9455" y="423543"/>
                </a:lnTo>
                <a:lnTo>
                  <a:pt x="47802" y="359130"/>
                </a:lnTo>
                <a:lnTo>
                  <a:pt x="76757" y="324815"/>
                </a:lnTo>
                <a:lnTo>
                  <a:pt x="111670" y="289703"/>
                </a:lnTo>
                <a:lnTo>
                  <a:pt x="152119" y="254251"/>
                </a:lnTo>
                <a:lnTo>
                  <a:pt x="197684" y="218918"/>
                </a:lnTo>
                <a:lnTo>
                  <a:pt x="247943" y="184161"/>
                </a:lnTo>
                <a:lnTo>
                  <a:pt x="302474" y="150436"/>
                </a:lnTo>
                <a:lnTo>
                  <a:pt x="360856" y="118202"/>
                </a:lnTo>
                <a:lnTo>
                  <a:pt x="420766" y="88873"/>
                </a:lnTo>
                <a:lnTo>
                  <a:pt x="479688" y="63554"/>
                </a:lnTo>
                <a:lnTo>
                  <a:pt x="537007" y="42327"/>
                </a:lnTo>
                <a:lnTo>
                  <a:pt x="592104" y="25275"/>
                </a:lnTo>
                <a:lnTo>
                  <a:pt x="644363" y="12481"/>
                </a:lnTo>
                <a:lnTo>
                  <a:pt x="693167" y="4029"/>
                </a:lnTo>
                <a:lnTo>
                  <a:pt x="737899" y="0"/>
                </a:lnTo>
                <a:lnTo>
                  <a:pt x="777942" y="477"/>
                </a:lnTo>
                <a:lnTo>
                  <a:pt x="812680" y="5545"/>
                </a:lnTo>
                <a:lnTo>
                  <a:pt x="841495" y="15284"/>
                </a:lnTo>
                <a:lnTo>
                  <a:pt x="863770" y="29780"/>
                </a:lnTo>
                <a:lnTo>
                  <a:pt x="878889" y="49114"/>
                </a:lnTo>
                <a:lnTo>
                  <a:pt x="886021" y="72588"/>
                </a:lnTo>
                <a:lnTo>
                  <a:pt x="885091" y="99145"/>
                </a:lnTo>
                <a:lnTo>
                  <a:pt x="860732" y="159679"/>
                </a:lnTo>
                <a:lnTo>
                  <a:pt x="838145" y="192741"/>
                </a:lnTo>
                <a:lnTo>
                  <a:pt x="809181" y="227056"/>
                </a:lnTo>
                <a:lnTo>
                  <a:pt x="774262" y="262168"/>
                </a:lnTo>
                <a:lnTo>
                  <a:pt x="733808" y="297620"/>
                </a:lnTo>
                <a:lnTo>
                  <a:pt x="688240" y="332953"/>
                </a:lnTo>
                <a:lnTo>
                  <a:pt x="637980" y="367710"/>
                </a:lnTo>
                <a:lnTo>
                  <a:pt x="583448" y="401435"/>
                </a:lnTo>
                <a:lnTo>
                  <a:pt x="525067" y="433670"/>
                </a:lnTo>
                <a:lnTo>
                  <a:pt x="465186" y="462998"/>
                </a:lnTo>
                <a:lnTo>
                  <a:pt x="406287" y="488317"/>
                </a:lnTo>
                <a:lnTo>
                  <a:pt x="348989" y="509544"/>
                </a:lnTo>
                <a:lnTo>
                  <a:pt x="293908" y="526596"/>
                </a:lnTo>
                <a:lnTo>
                  <a:pt x="241661" y="539390"/>
                </a:lnTo>
                <a:lnTo>
                  <a:pt x="192866" y="547843"/>
                </a:lnTo>
                <a:lnTo>
                  <a:pt x="148141" y="551872"/>
                </a:lnTo>
                <a:lnTo>
                  <a:pt x="108102" y="551394"/>
                </a:lnTo>
                <a:lnTo>
                  <a:pt x="73367" y="546326"/>
                </a:lnTo>
                <a:lnTo>
                  <a:pt x="44554" y="536587"/>
                </a:lnTo>
                <a:lnTo>
                  <a:pt x="22279" y="522091"/>
                </a:lnTo>
                <a:lnTo>
                  <a:pt x="7161" y="502758"/>
                </a:lnTo>
                <a:close/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4575238" y="1052512"/>
            <a:ext cx="1019175" cy="1019175"/>
            <a:chOff x="4575238" y="1052512"/>
            <a:chExt cx="1019175" cy="1019175"/>
          </a:xfrm>
        </p:grpSpPr>
        <p:sp>
          <p:nvSpPr>
            <p:cNvPr id="4" name="object 4"/>
            <p:cNvSpPr/>
            <p:nvPr/>
          </p:nvSpPr>
          <p:spPr>
            <a:xfrm>
              <a:off x="4589526" y="1066800"/>
              <a:ext cx="990600" cy="990600"/>
            </a:xfrm>
            <a:custGeom>
              <a:avLst/>
              <a:gdLst/>
              <a:ahLst/>
              <a:cxnLst/>
              <a:rect l="l" t="t" r="r" b="b"/>
              <a:pathLst>
                <a:path w="990600" h="990600">
                  <a:moveTo>
                    <a:pt x="495300" y="0"/>
                  </a:moveTo>
                  <a:lnTo>
                    <a:pt x="447597" y="2267"/>
                  </a:lnTo>
                  <a:lnTo>
                    <a:pt x="401178" y="8930"/>
                  </a:lnTo>
                  <a:lnTo>
                    <a:pt x="356249" y="19782"/>
                  </a:lnTo>
                  <a:lnTo>
                    <a:pt x="313019" y="34615"/>
                  </a:lnTo>
                  <a:lnTo>
                    <a:pt x="271695" y="53222"/>
                  </a:lnTo>
                  <a:lnTo>
                    <a:pt x="232484" y="75394"/>
                  </a:lnTo>
                  <a:lnTo>
                    <a:pt x="195594" y="100925"/>
                  </a:lnTo>
                  <a:lnTo>
                    <a:pt x="161233" y="129607"/>
                  </a:lnTo>
                  <a:lnTo>
                    <a:pt x="129607" y="161233"/>
                  </a:lnTo>
                  <a:lnTo>
                    <a:pt x="100925" y="195594"/>
                  </a:lnTo>
                  <a:lnTo>
                    <a:pt x="75394" y="232484"/>
                  </a:lnTo>
                  <a:lnTo>
                    <a:pt x="53222" y="271695"/>
                  </a:lnTo>
                  <a:lnTo>
                    <a:pt x="34615" y="313019"/>
                  </a:lnTo>
                  <a:lnTo>
                    <a:pt x="19782" y="356249"/>
                  </a:lnTo>
                  <a:lnTo>
                    <a:pt x="8930" y="401178"/>
                  </a:lnTo>
                  <a:lnTo>
                    <a:pt x="2267" y="447597"/>
                  </a:lnTo>
                  <a:lnTo>
                    <a:pt x="0" y="495300"/>
                  </a:lnTo>
                  <a:lnTo>
                    <a:pt x="2267" y="543002"/>
                  </a:lnTo>
                  <a:lnTo>
                    <a:pt x="8930" y="589421"/>
                  </a:lnTo>
                  <a:lnTo>
                    <a:pt x="19782" y="634350"/>
                  </a:lnTo>
                  <a:lnTo>
                    <a:pt x="34615" y="677580"/>
                  </a:lnTo>
                  <a:lnTo>
                    <a:pt x="53222" y="718904"/>
                  </a:lnTo>
                  <a:lnTo>
                    <a:pt x="75394" y="758115"/>
                  </a:lnTo>
                  <a:lnTo>
                    <a:pt x="100925" y="795005"/>
                  </a:lnTo>
                  <a:lnTo>
                    <a:pt x="129607" y="829366"/>
                  </a:lnTo>
                  <a:lnTo>
                    <a:pt x="161233" y="860992"/>
                  </a:lnTo>
                  <a:lnTo>
                    <a:pt x="195594" y="889674"/>
                  </a:lnTo>
                  <a:lnTo>
                    <a:pt x="232484" y="915205"/>
                  </a:lnTo>
                  <a:lnTo>
                    <a:pt x="271695" y="937377"/>
                  </a:lnTo>
                  <a:lnTo>
                    <a:pt x="313019" y="955984"/>
                  </a:lnTo>
                  <a:lnTo>
                    <a:pt x="356249" y="970817"/>
                  </a:lnTo>
                  <a:lnTo>
                    <a:pt x="401178" y="981669"/>
                  </a:lnTo>
                  <a:lnTo>
                    <a:pt x="447597" y="988332"/>
                  </a:lnTo>
                  <a:lnTo>
                    <a:pt x="495300" y="990600"/>
                  </a:lnTo>
                  <a:lnTo>
                    <a:pt x="542982" y="988332"/>
                  </a:lnTo>
                  <a:lnTo>
                    <a:pt x="589386" y="981669"/>
                  </a:lnTo>
                  <a:lnTo>
                    <a:pt x="634304" y="970817"/>
                  </a:lnTo>
                  <a:lnTo>
                    <a:pt x="677527" y="955984"/>
                  </a:lnTo>
                  <a:lnTo>
                    <a:pt x="718848" y="937377"/>
                  </a:lnTo>
                  <a:lnTo>
                    <a:pt x="758058" y="915205"/>
                  </a:lnTo>
                  <a:lnTo>
                    <a:pt x="794950" y="889674"/>
                  </a:lnTo>
                  <a:lnTo>
                    <a:pt x="829316" y="860992"/>
                  </a:lnTo>
                  <a:lnTo>
                    <a:pt x="860947" y="829366"/>
                  </a:lnTo>
                  <a:lnTo>
                    <a:pt x="889636" y="795005"/>
                  </a:lnTo>
                  <a:lnTo>
                    <a:pt x="915174" y="758115"/>
                  </a:lnTo>
                  <a:lnTo>
                    <a:pt x="937354" y="718904"/>
                  </a:lnTo>
                  <a:lnTo>
                    <a:pt x="955968" y="677580"/>
                  </a:lnTo>
                  <a:lnTo>
                    <a:pt x="970807" y="634350"/>
                  </a:lnTo>
                  <a:lnTo>
                    <a:pt x="981664" y="589421"/>
                  </a:lnTo>
                  <a:lnTo>
                    <a:pt x="988331" y="543002"/>
                  </a:lnTo>
                  <a:lnTo>
                    <a:pt x="990600" y="495300"/>
                  </a:lnTo>
                  <a:lnTo>
                    <a:pt x="988331" y="447597"/>
                  </a:lnTo>
                  <a:lnTo>
                    <a:pt x="981664" y="401178"/>
                  </a:lnTo>
                  <a:lnTo>
                    <a:pt x="970807" y="356249"/>
                  </a:lnTo>
                  <a:lnTo>
                    <a:pt x="955968" y="313019"/>
                  </a:lnTo>
                  <a:lnTo>
                    <a:pt x="937354" y="271695"/>
                  </a:lnTo>
                  <a:lnTo>
                    <a:pt x="915174" y="232484"/>
                  </a:lnTo>
                  <a:lnTo>
                    <a:pt x="889636" y="195594"/>
                  </a:lnTo>
                  <a:lnTo>
                    <a:pt x="860947" y="161233"/>
                  </a:lnTo>
                  <a:lnTo>
                    <a:pt x="829316" y="129607"/>
                  </a:lnTo>
                  <a:lnTo>
                    <a:pt x="794950" y="100925"/>
                  </a:lnTo>
                  <a:lnTo>
                    <a:pt x="758058" y="75394"/>
                  </a:lnTo>
                  <a:lnTo>
                    <a:pt x="718848" y="53222"/>
                  </a:lnTo>
                  <a:lnTo>
                    <a:pt x="677527" y="34615"/>
                  </a:lnTo>
                  <a:lnTo>
                    <a:pt x="634304" y="19782"/>
                  </a:lnTo>
                  <a:lnTo>
                    <a:pt x="589386" y="8930"/>
                  </a:lnTo>
                  <a:lnTo>
                    <a:pt x="542982" y="2267"/>
                  </a:lnTo>
                  <a:lnTo>
                    <a:pt x="495300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589526" y="1066800"/>
              <a:ext cx="990600" cy="990600"/>
            </a:xfrm>
            <a:custGeom>
              <a:avLst/>
              <a:gdLst/>
              <a:ahLst/>
              <a:cxnLst/>
              <a:rect l="l" t="t" r="r" b="b"/>
              <a:pathLst>
                <a:path w="990600" h="990600">
                  <a:moveTo>
                    <a:pt x="0" y="495300"/>
                  </a:moveTo>
                  <a:lnTo>
                    <a:pt x="2267" y="447597"/>
                  </a:lnTo>
                  <a:lnTo>
                    <a:pt x="8930" y="401178"/>
                  </a:lnTo>
                  <a:lnTo>
                    <a:pt x="19782" y="356249"/>
                  </a:lnTo>
                  <a:lnTo>
                    <a:pt x="34615" y="313019"/>
                  </a:lnTo>
                  <a:lnTo>
                    <a:pt x="53222" y="271695"/>
                  </a:lnTo>
                  <a:lnTo>
                    <a:pt x="75394" y="232484"/>
                  </a:lnTo>
                  <a:lnTo>
                    <a:pt x="100925" y="195594"/>
                  </a:lnTo>
                  <a:lnTo>
                    <a:pt x="129607" y="161233"/>
                  </a:lnTo>
                  <a:lnTo>
                    <a:pt x="161233" y="129607"/>
                  </a:lnTo>
                  <a:lnTo>
                    <a:pt x="195594" y="100925"/>
                  </a:lnTo>
                  <a:lnTo>
                    <a:pt x="232484" y="75394"/>
                  </a:lnTo>
                  <a:lnTo>
                    <a:pt x="271695" y="53222"/>
                  </a:lnTo>
                  <a:lnTo>
                    <a:pt x="313019" y="34615"/>
                  </a:lnTo>
                  <a:lnTo>
                    <a:pt x="356249" y="19782"/>
                  </a:lnTo>
                  <a:lnTo>
                    <a:pt x="401178" y="8930"/>
                  </a:lnTo>
                  <a:lnTo>
                    <a:pt x="447597" y="2267"/>
                  </a:lnTo>
                  <a:lnTo>
                    <a:pt x="495300" y="0"/>
                  </a:lnTo>
                  <a:lnTo>
                    <a:pt x="542982" y="2267"/>
                  </a:lnTo>
                  <a:lnTo>
                    <a:pt x="589386" y="8930"/>
                  </a:lnTo>
                  <a:lnTo>
                    <a:pt x="634304" y="19782"/>
                  </a:lnTo>
                  <a:lnTo>
                    <a:pt x="677527" y="34615"/>
                  </a:lnTo>
                  <a:lnTo>
                    <a:pt x="718848" y="53222"/>
                  </a:lnTo>
                  <a:lnTo>
                    <a:pt x="758058" y="75394"/>
                  </a:lnTo>
                  <a:lnTo>
                    <a:pt x="794950" y="100925"/>
                  </a:lnTo>
                  <a:lnTo>
                    <a:pt x="829316" y="129607"/>
                  </a:lnTo>
                  <a:lnTo>
                    <a:pt x="860947" y="161233"/>
                  </a:lnTo>
                  <a:lnTo>
                    <a:pt x="889636" y="195594"/>
                  </a:lnTo>
                  <a:lnTo>
                    <a:pt x="915174" y="232484"/>
                  </a:lnTo>
                  <a:lnTo>
                    <a:pt x="937354" y="271695"/>
                  </a:lnTo>
                  <a:lnTo>
                    <a:pt x="955968" y="313019"/>
                  </a:lnTo>
                  <a:lnTo>
                    <a:pt x="970807" y="356249"/>
                  </a:lnTo>
                  <a:lnTo>
                    <a:pt x="981664" y="401178"/>
                  </a:lnTo>
                  <a:lnTo>
                    <a:pt x="988331" y="447597"/>
                  </a:lnTo>
                  <a:lnTo>
                    <a:pt x="990600" y="495300"/>
                  </a:lnTo>
                  <a:lnTo>
                    <a:pt x="988331" y="543002"/>
                  </a:lnTo>
                  <a:lnTo>
                    <a:pt x="981664" y="589421"/>
                  </a:lnTo>
                  <a:lnTo>
                    <a:pt x="970807" y="634350"/>
                  </a:lnTo>
                  <a:lnTo>
                    <a:pt x="955968" y="677580"/>
                  </a:lnTo>
                  <a:lnTo>
                    <a:pt x="937354" y="718904"/>
                  </a:lnTo>
                  <a:lnTo>
                    <a:pt x="915174" y="758115"/>
                  </a:lnTo>
                  <a:lnTo>
                    <a:pt x="889636" y="795005"/>
                  </a:lnTo>
                  <a:lnTo>
                    <a:pt x="860947" y="829366"/>
                  </a:lnTo>
                  <a:lnTo>
                    <a:pt x="829316" y="860992"/>
                  </a:lnTo>
                  <a:lnTo>
                    <a:pt x="794950" y="889674"/>
                  </a:lnTo>
                  <a:lnTo>
                    <a:pt x="758058" y="915205"/>
                  </a:lnTo>
                  <a:lnTo>
                    <a:pt x="718848" y="937377"/>
                  </a:lnTo>
                  <a:lnTo>
                    <a:pt x="677527" y="955984"/>
                  </a:lnTo>
                  <a:lnTo>
                    <a:pt x="634304" y="970817"/>
                  </a:lnTo>
                  <a:lnTo>
                    <a:pt x="589386" y="981669"/>
                  </a:lnTo>
                  <a:lnTo>
                    <a:pt x="542982" y="988332"/>
                  </a:lnTo>
                  <a:lnTo>
                    <a:pt x="495300" y="990600"/>
                  </a:lnTo>
                  <a:lnTo>
                    <a:pt x="447597" y="988332"/>
                  </a:lnTo>
                  <a:lnTo>
                    <a:pt x="401178" y="981669"/>
                  </a:lnTo>
                  <a:lnTo>
                    <a:pt x="356249" y="970817"/>
                  </a:lnTo>
                  <a:lnTo>
                    <a:pt x="313019" y="955984"/>
                  </a:lnTo>
                  <a:lnTo>
                    <a:pt x="271695" y="937377"/>
                  </a:lnTo>
                  <a:lnTo>
                    <a:pt x="232484" y="915205"/>
                  </a:lnTo>
                  <a:lnTo>
                    <a:pt x="195594" y="889674"/>
                  </a:lnTo>
                  <a:lnTo>
                    <a:pt x="161233" y="860992"/>
                  </a:lnTo>
                  <a:lnTo>
                    <a:pt x="129607" y="829366"/>
                  </a:lnTo>
                  <a:lnTo>
                    <a:pt x="100925" y="795005"/>
                  </a:lnTo>
                  <a:lnTo>
                    <a:pt x="75394" y="758115"/>
                  </a:lnTo>
                  <a:lnTo>
                    <a:pt x="53222" y="718904"/>
                  </a:lnTo>
                  <a:lnTo>
                    <a:pt x="34615" y="677580"/>
                  </a:lnTo>
                  <a:lnTo>
                    <a:pt x="19782" y="634350"/>
                  </a:lnTo>
                  <a:lnTo>
                    <a:pt x="8930" y="589421"/>
                  </a:lnTo>
                  <a:lnTo>
                    <a:pt x="2267" y="543002"/>
                  </a:lnTo>
                  <a:lnTo>
                    <a:pt x="0" y="49530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4589526" y="1076325"/>
              <a:ext cx="990600" cy="990600"/>
            </a:xfrm>
            <a:custGeom>
              <a:avLst/>
              <a:gdLst/>
              <a:ahLst/>
              <a:cxnLst/>
              <a:rect l="l" t="t" r="r" b="b"/>
              <a:pathLst>
                <a:path w="990600" h="990600">
                  <a:moveTo>
                    <a:pt x="0" y="485775"/>
                  </a:moveTo>
                  <a:lnTo>
                    <a:pt x="990600" y="485775"/>
                  </a:lnTo>
                </a:path>
                <a:path w="990600" h="990600">
                  <a:moveTo>
                    <a:pt x="504825" y="0"/>
                  </a:moveTo>
                  <a:lnTo>
                    <a:pt x="504825" y="9906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4284726" y="238125"/>
            <a:ext cx="3886200" cy="1676400"/>
            <a:chOff x="4284726" y="238125"/>
            <a:chExt cx="3886200" cy="1676400"/>
          </a:xfrm>
        </p:grpSpPr>
        <p:sp>
          <p:nvSpPr>
            <p:cNvPr id="8" name="object 8"/>
            <p:cNvSpPr/>
            <p:nvPr/>
          </p:nvSpPr>
          <p:spPr>
            <a:xfrm>
              <a:off x="4284726" y="771525"/>
              <a:ext cx="3886200" cy="0"/>
            </a:xfrm>
            <a:custGeom>
              <a:avLst/>
              <a:gdLst/>
              <a:ahLst/>
              <a:cxnLst/>
              <a:rect l="l" t="t" r="r" b="b"/>
              <a:pathLst>
                <a:path w="3886200" h="0">
                  <a:moveTo>
                    <a:pt x="0" y="0"/>
                  </a:moveTo>
                  <a:lnTo>
                    <a:pt x="3886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589526" y="466725"/>
              <a:ext cx="990600" cy="914400"/>
            </a:xfrm>
            <a:custGeom>
              <a:avLst/>
              <a:gdLst/>
              <a:ahLst/>
              <a:cxnLst/>
              <a:rect l="l" t="t" r="r" b="b"/>
              <a:pathLst>
                <a:path w="990600" h="914400">
                  <a:moveTo>
                    <a:pt x="0" y="914400"/>
                  </a:moveTo>
                  <a:lnTo>
                    <a:pt x="0" y="0"/>
                  </a:lnTo>
                </a:path>
                <a:path w="990600" h="914400">
                  <a:moveTo>
                    <a:pt x="990600" y="914400"/>
                  </a:moveTo>
                  <a:lnTo>
                    <a:pt x="990600" y="0"/>
                  </a:lnTo>
                </a:path>
                <a:path w="990600" h="914400">
                  <a:moveTo>
                    <a:pt x="504825" y="457200"/>
                  </a:moveTo>
                  <a:lnTo>
                    <a:pt x="504825" y="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589526" y="285623"/>
              <a:ext cx="2115185" cy="494030"/>
            </a:xfrm>
            <a:custGeom>
              <a:avLst/>
              <a:gdLst/>
              <a:ahLst/>
              <a:cxnLst/>
              <a:rect l="l" t="t" r="r" b="b"/>
              <a:pathLst>
                <a:path w="2115184" h="494030">
                  <a:moveTo>
                    <a:pt x="0" y="333501"/>
                  </a:moveTo>
                  <a:lnTo>
                    <a:pt x="990600" y="333501"/>
                  </a:lnTo>
                </a:path>
                <a:path w="2115184" h="494030">
                  <a:moveTo>
                    <a:pt x="1256538" y="493902"/>
                  </a:moveTo>
                  <a:lnTo>
                    <a:pt x="211518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046726" y="238125"/>
              <a:ext cx="1752600" cy="1676400"/>
            </a:xfrm>
            <a:custGeom>
              <a:avLst/>
              <a:gdLst/>
              <a:ahLst/>
              <a:cxnLst/>
              <a:rect l="l" t="t" r="r" b="b"/>
              <a:pathLst>
                <a:path w="1752600" h="1676400">
                  <a:moveTo>
                    <a:pt x="1666875" y="0"/>
                  </a:moveTo>
                  <a:lnTo>
                    <a:pt x="1666875" y="1676400"/>
                  </a:lnTo>
                </a:path>
                <a:path w="1752600" h="1676400">
                  <a:moveTo>
                    <a:pt x="1266825" y="228600"/>
                  </a:moveTo>
                  <a:lnTo>
                    <a:pt x="1266825" y="1676400"/>
                  </a:lnTo>
                </a:path>
                <a:path w="1752600" h="1676400">
                  <a:moveTo>
                    <a:pt x="819150" y="457200"/>
                  </a:moveTo>
                  <a:lnTo>
                    <a:pt x="819150" y="1676400"/>
                  </a:lnTo>
                </a:path>
                <a:path w="1752600" h="1676400">
                  <a:moveTo>
                    <a:pt x="0" y="828675"/>
                  </a:moveTo>
                  <a:lnTo>
                    <a:pt x="1752600" y="828675"/>
                  </a:lnTo>
                </a:path>
                <a:path w="1752600" h="1676400">
                  <a:moveTo>
                    <a:pt x="533400" y="1323975"/>
                  </a:moveTo>
                  <a:lnTo>
                    <a:pt x="1752600" y="1323975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/>
          <p:cNvGrpSpPr/>
          <p:nvPr/>
        </p:nvGrpSpPr>
        <p:grpSpPr>
          <a:xfrm>
            <a:off x="5122926" y="1052512"/>
            <a:ext cx="1676400" cy="1019175"/>
            <a:chOff x="5122926" y="1052512"/>
            <a:chExt cx="1676400" cy="1019175"/>
          </a:xfrm>
        </p:grpSpPr>
        <p:sp>
          <p:nvSpPr>
            <p:cNvPr id="13" name="object 13"/>
            <p:cNvSpPr/>
            <p:nvPr/>
          </p:nvSpPr>
          <p:spPr>
            <a:xfrm>
              <a:off x="5122926" y="2057400"/>
              <a:ext cx="1676400" cy="0"/>
            </a:xfrm>
            <a:custGeom>
              <a:avLst/>
              <a:gdLst/>
              <a:ahLst/>
              <a:cxnLst/>
              <a:rect l="l" t="t" r="r" b="b"/>
              <a:pathLst>
                <a:path w="1676400" h="0">
                  <a:moveTo>
                    <a:pt x="0" y="0"/>
                  </a:moveTo>
                  <a:lnTo>
                    <a:pt x="1676400" y="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5884926" y="1066800"/>
              <a:ext cx="838200" cy="990600"/>
            </a:xfrm>
            <a:custGeom>
              <a:avLst/>
              <a:gdLst/>
              <a:ahLst/>
              <a:cxnLst/>
              <a:rect l="l" t="t" r="r" b="b"/>
              <a:pathLst>
                <a:path w="838200" h="990600">
                  <a:moveTo>
                    <a:pt x="419100" y="0"/>
                  </a:moveTo>
                  <a:lnTo>
                    <a:pt x="376239" y="2557"/>
                  </a:lnTo>
                  <a:lnTo>
                    <a:pt x="334619" y="10062"/>
                  </a:lnTo>
                  <a:lnTo>
                    <a:pt x="294450" y="22266"/>
                  </a:lnTo>
                  <a:lnTo>
                    <a:pt x="255942" y="38921"/>
                  </a:lnTo>
                  <a:lnTo>
                    <a:pt x="219306" y="59777"/>
                  </a:lnTo>
                  <a:lnTo>
                    <a:pt x="184751" y="84586"/>
                  </a:lnTo>
                  <a:lnTo>
                    <a:pt x="152489" y="113098"/>
                  </a:lnTo>
                  <a:lnTo>
                    <a:pt x="122729" y="145065"/>
                  </a:lnTo>
                  <a:lnTo>
                    <a:pt x="95683" y="180238"/>
                  </a:lnTo>
                  <a:lnTo>
                    <a:pt x="71560" y="218368"/>
                  </a:lnTo>
                  <a:lnTo>
                    <a:pt x="50571" y="259205"/>
                  </a:lnTo>
                  <a:lnTo>
                    <a:pt x="32926" y="302502"/>
                  </a:lnTo>
                  <a:lnTo>
                    <a:pt x="18836" y="348008"/>
                  </a:lnTo>
                  <a:lnTo>
                    <a:pt x="8512" y="395476"/>
                  </a:lnTo>
                  <a:lnTo>
                    <a:pt x="2163" y="444656"/>
                  </a:lnTo>
                  <a:lnTo>
                    <a:pt x="0" y="495300"/>
                  </a:lnTo>
                  <a:lnTo>
                    <a:pt x="2163" y="545943"/>
                  </a:lnTo>
                  <a:lnTo>
                    <a:pt x="8512" y="595123"/>
                  </a:lnTo>
                  <a:lnTo>
                    <a:pt x="18836" y="642591"/>
                  </a:lnTo>
                  <a:lnTo>
                    <a:pt x="32926" y="688097"/>
                  </a:lnTo>
                  <a:lnTo>
                    <a:pt x="50571" y="731394"/>
                  </a:lnTo>
                  <a:lnTo>
                    <a:pt x="71560" y="772231"/>
                  </a:lnTo>
                  <a:lnTo>
                    <a:pt x="95683" y="810361"/>
                  </a:lnTo>
                  <a:lnTo>
                    <a:pt x="122729" y="845534"/>
                  </a:lnTo>
                  <a:lnTo>
                    <a:pt x="152489" y="877501"/>
                  </a:lnTo>
                  <a:lnTo>
                    <a:pt x="184751" y="906013"/>
                  </a:lnTo>
                  <a:lnTo>
                    <a:pt x="219306" y="930822"/>
                  </a:lnTo>
                  <a:lnTo>
                    <a:pt x="255942" y="951678"/>
                  </a:lnTo>
                  <a:lnTo>
                    <a:pt x="294450" y="968333"/>
                  </a:lnTo>
                  <a:lnTo>
                    <a:pt x="334619" y="980537"/>
                  </a:lnTo>
                  <a:lnTo>
                    <a:pt x="376239" y="988042"/>
                  </a:lnTo>
                  <a:lnTo>
                    <a:pt x="419100" y="990600"/>
                  </a:lnTo>
                  <a:lnTo>
                    <a:pt x="461939" y="988042"/>
                  </a:lnTo>
                  <a:lnTo>
                    <a:pt x="503543" y="980537"/>
                  </a:lnTo>
                  <a:lnTo>
                    <a:pt x="543702" y="968333"/>
                  </a:lnTo>
                  <a:lnTo>
                    <a:pt x="582203" y="951678"/>
                  </a:lnTo>
                  <a:lnTo>
                    <a:pt x="618837" y="930822"/>
                  </a:lnTo>
                  <a:lnTo>
                    <a:pt x="653392" y="906013"/>
                  </a:lnTo>
                  <a:lnTo>
                    <a:pt x="685658" y="877501"/>
                  </a:lnTo>
                  <a:lnTo>
                    <a:pt x="715422" y="845534"/>
                  </a:lnTo>
                  <a:lnTo>
                    <a:pt x="742475" y="810361"/>
                  </a:lnTo>
                  <a:lnTo>
                    <a:pt x="766606" y="772231"/>
                  </a:lnTo>
                  <a:lnTo>
                    <a:pt x="787603" y="731394"/>
                  </a:lnTo>
                  <a:lnTo>
                    <a:pt x="805255" y="688097"/>
                  </a:lnTo>
                  <a:lnTo>
                    <a:pt x="819352" y="642591"/>
                  </a:lnTo>
                  <a:lnTo>
                    <a:pt x="829682" y="595123"/>
                  </a:lnTo>
                  <a:lnTo>
                    <a:pt x="836035" y="545943"/>
                  </a:lnTo>
                  <a:lnTo>
                    <a:pt x="838200" y="495300"/>
                  </a:lnTo>
                  <a:lnTo>
                    <a:pt x="836035" y="444656"/>
                  </a:lnTo>
                  <a:lnTo>
                    <a:pt x="829682" y="395476"/>
                  </a:lnTo>
                  <a:lnTo>
                    <a:pt x="819352" y="348008"/>
                  </a:lnTo>
                  <a:lnTo>
                    <a:pt x="805255" y="302502"/>
                  </a:lnTo>
                  <a:lnTo>
                    <a:pt x="787603" y="259205"/>
                  </a:lnTo>
                  <a:lnTo>
                    <a:pt x="766606" y="218368"/>
                  </a:lnTo>
                  <a:lnTo>
                    <a:pt x="742475" y="180238"/>
                  </a:lnTo>
                  <a:lnTo>
                    <a:pt x="715422" y="145065"/>
                  </a:lnTo>
                  <a:lnTo>
                    <a:pt x="685658" y="113098"/>
                  </a:lnTo>
                  <a:lnTo>
                    <a:pt x="653392" y="84586"/>
                  </a:lnTo>
                  <a:lnTo>
                    <a:pt x="618837" y="59777"/>
                  </a:lnTo>
                  <a:lnTo>
                    <a:pt x="582203" y="38921"/>
                  </a:lnTo>
                  <a:lnTo>
                    <a:pt x="543702" y="22266"/>
                  </a:lnTo>
                  <a:lnTo>
                    <a:pt x="503543" y="10062"/>
                  </a:lnTo>
                  <a:lnTo>
                    <a:pt x="461939" y="2557"/>
                  </a:lnTo>
                  <a:lnTo>
                    <a:pt x="419100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5884926" y="1066800"/>
              <a:ext cx="838200" cy="990600"/>
            </a:xfrm>
            <a:custGeom>
              <a:avLst/>
              <a:gdLst/>
              <a:ahLst/>
              <a:cxnLst/>
              <a:rect l="l" t="t" r="r" b="b"/>
              <a:pathLst>
                <a:path w="838200" h="990600">
                  <a:moveTo>
                    <a:pt x="0" y="495300"/>
                  </a:moveTo>
                  <a:lnTo>
                    <a:pt x="2163" y="444656"/>
                  </a:lnTo>
                  <a:lnTo>
                    <a:pt x="8512" y="395476"/>
                  </a:lnTo>
                  <a:lnTo>
                    <a:pt x="18836" y="348008"/>
                  </a:lnTo>
                  <a:lnTo>
                    <a:pt x="32926" y="302502"/>
                  </a:lnTo>
                  <a:lnTo>
                    <a:pt x="50571" y="259205"/>
                  </a:lnTo>
                  <a:lnTo>
                    <a:pt x="71560" y="218368"/>
                  </a:lnTo>
                  <a:lnTo>
                    <a:pt x="95683" y="180238"/>
                  </a:lnTo>
                  <a:lnTo>
                    <a:pt x="122729" y="145065"/>
                  </a:lnTo>
                  <a:lnTo>
                    <a:pt x="152489" y="113098"/>
                  </a:lnTo>
                  <a:lnTo>
                    <a:pt x="184751" y="84586"/>
                  </a:lnTo>
                  <a:lnTo>
                    <a:pt x="219306" y="59777"/>
                  </a:lnTo>
                  <a:lnTo>
                    <a:pt x="255942" y="38921"/>
                  </a:lnTo>
                  <a:lnTo>
                    <a:pt x="294450" y="22266"/>
                  </a:lnTo>
                  <a:lnTo>
                    <a:pt x="334619" y="10062"/>
                  </a:lnTo>
                  <a:lnTo>
                    <a:pt x="376239" y="2557"/>
                  </a:lnTo>
                  <a:lnTo>
                    <a:pt x="419100" y="0"/>
                  </a:lnTo>
                  <a:lnTo>
                    <a:pt x="461939" y="2557"/>
                  </a:lnTo>
                  <a:lnTo>
                    <a:pt x="503543" y="10062"/>
                  </a:lnTo>
                  <a:lnTo>
                    <a:pt x="543702" y="22266"/>
                  </a:lnTo>
                  <a:lnTo>
                    <a:pt x="582203" y="38921"/>
                  </a:lnTo>
                  <a:lnTo>
                    <a:pt x="618837" y="59777"/>
                  </a:lnTo>
                  <a:lnTo>
                    <a:pt x="653392" y="84586"/>
                  </a:lnTo>
                  <a:lnTo>
                    <a:pt x="685658" y="113098"/>
                  </a:lnTo>
                  <a:lnTo>
                    <a:pt x="715422" y="145065"/>
                  </a:lnTo>
                  <a:lnTo>
                    <a:pt x="742475" y="180238"/>
                  </a:lnTo>
                  <a:lnTo>
                    <a:pt x="766606" y="218368"/>
                  </a:lnTo>
                  <a:lnTo>
                    <a:pt x="787603" y="259205"/>
                  </a:lnTo>
                  <a:lnTo>
                    <a:pt x="805255" y="302502"/>
                  </a:lnTo>
                  <a:lnTo>
                    <a:pt x="819352" y="348008"/>
                  </a:lnTo>
                  <a:lnTo>
                    <a:pt x="829682" y="395476"/>
                  </a:lnTo>
                  <a:lnTo>
                    <a:pt x="836035" y="444656"/>
                  </a:lnTo>
                  <a:lnTo>
                    <a:pt x="838200" y="495300"/>
                  </a:lnTo>
                  <a:lnTo>
                    <a:pt x="836035" y="545943"/>
                  </a:lnTo>
                  <a:lnTo>
                    <a:pt x="829682" y="595123"/>
                  </a:lnTo>
                  <a:lnTo>
                    <a:pt x="819352" y="642591"/>
                  </a:lnTo>
                  <a:lnTo>
                    <a:pt x="805255" y="688097"/>
                  </a:lnTo>
                  <a:lnTo>
                    <a:pt x="787603" y="731394"/>
                  </a:lnTo>
                  <a:lnTo>
                    <a:pt x="766606" y="772231"/>
                  </a:lnTo>
                  <a:lnTo>
                    <a:pt x="742475" y="810361"/>
                  </a:lnTo>
                  <a:lnTo>
                    <a:pt x="715422" y="845534"/>
                  </a:lnTo>
                  <a:lnTo>
                    <a:pt x="685658" y="877501"/>
                  </a:lnTo>
                  <a:lnTo>
                    <a:pt x="653392" y="906013"/>
                  </a:lnTo>
                  <a:lnTo>
                    <a:pt x="618837" y="930822"/>
                  </a:lnTo>
                  <a:lnTo>
                    <a:pt x="582203" y="951678"/>
                  </a:lnTo>
                  <a:lnTo>
                    <a:pt x="543702" y="968333"/>
                  </a:lnTo>
                  <a:lnTo>
                    <a:pt x="503543" y="980537"/>
                  </a:lnTo>
                  <a:lnTo>
                    <a:pt x="461939" y="988042"/>
                  </a:lnTo>
                  <a:lnTo>
                    <a:pt x="419100" y="990600"/>
                  </a:lnTo>
                  <a:lnTo>
                    <a:pt x="376239" y="988042"/>
                  </a:lnTo>
                  <a:lnTo>
                    <a:pt x="334619" y="980537"/>
                  </a:lnTo>
                  <a:lnTo>
                    <a:pt x="294450" y="968333"/>
                  </a:lnTo>
                  <a:lnTo>
                    <a:pt x="255942" y="951678"/>
                  </a:lnTo>
                  <a:lnTo>
                    <a:pt x="219306" y="930822"/>
                  </a:lnTo>
                  <a:lnTo>
                    <a:pt x="184751" y="906013"/>
                  </a:lnTo>
                  <a:lnTo>
                    <a:pt x="152489" y="877501"/>
                  </a:lnTo>
                  <a:lnTo>
                    <a:pt x="122729" y="845534"/>
                  </a:lnTo>
                  <a:lnTo>
                    <a:pt x="95683" y="810361"/>
                  </a:lnTo>
                  <a:lnTo>
                    <a:pt x="71560" y="772231"/>
                  </a:lnTo>
                  <a:lnTo>
                    <a:pt x="50571" y="731394"/>
                  </a:lnTo>
                  <a:lnTo>
                    <a:pt x="32926" y="688097"/>
                  </a:lnTo>
                  <a:lnTo>
                    <a:pt x="18836" y="642591"/>
                  </a:lnTo>
                  <a:lnTo>
                    <a:pt x="8512" y="595123"/>
                  </a:lnTo>
                  <a:lnTo>
                    <a:pt x="2163" y="545943"/>
                  </a:lnTo>
                  <a:lnTo>
                    <a:pt x="0" y="49530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6313551" y="1066800"/>
              <a:ext cx="0" cy="990600"/>
            </a:xfrm>
            <a:custGeom>
              <a:avLst/>
              <a:gdLst/>
              <a:ahLst/>
              <a:cxnLst/>
              <a:rect l="l" t="t" r="r" b="b"/>
              <a:pathLst>
                <a:path w="0" h="990600">
                  <a:moveTo>
                    <a:pt x="0" y="0"/>
                  </a:moveTo>
                  <a:lnTo>
                    <a:pt x="0" y="9906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7" name="object 17"/>
          <p:cNvGrpSpPr/>
          <p:nvPr/>
        </p:nvGrpSpPr>
        <p:grpSpPr>
          <a:xfrm>
            <a:off x="6342126" y="238125"/>
            <a:ext cx="1720214" cy="1722120"/>
            <a:chOff x="6342126" y="238125"/>
            <a:chExt cx="1720214" cy="1722120"/>
          </a:xfrm>
        </p:grpSpPr>
        <p:sp>
          <p:nvSpPr>
            <p:cNvPr id="18" name="object 18"/>
            <p:cNvSpPr/>
            <p:nvPr/>
          </p:nvSpPr>
          <p:spPr>
            <a:xfrm>
              <a:off x="7113056" y="1045448"/>
              <a:ext cx="934719" cy="900430"/>
            </a:xfrm>
            <a:custGeom>
              <a:avLst/>
              <a:gdLst/>
              <a:ahLst/>
              <a:cxnLst/>
              <a:rect l="l" t="t" r="r" b="b"/>
              <a:pathLst>
                <a:path w="934720" h="900430">
                  <a:moveTo>
                    <a:pt x="377927" y="0"/>
                  </a:moveTo>
                  <a:lnTo>
                    <a:pt x="334378" y="3361"/>
                  </a:lnTo>
                  <a:lnTo>
                    <a:pt x="291973" y="10830"/>
                  </a:lnTo>
                  <a:lnTo>
                    <a:pt x="251039" y="22398"/>
                  </a:lnTo>
                  <a:lnTo>
                    <a:pt x="211900" y="38054"/>
                  </a:lnTo>
                  <a:lnTo>
                    <a:pt x="174885" y="57789"/>
                  </a:lnTo>
                  <a:lnTo>
                    <a:pt x="140319" y="81592"/>
                  </a:lnTo>
                  <a:lnTo>
                    <a:pt x="108529" y="109455"/>
                  </a:lnTo>
                  <a:lnTo>
                    <a:pt x="79842" y="141366"/>
                  </a:lnTo>
                  <a:lnTo>
                    <a:pt x="55135" y="176487"/>
                  </a:lnTo>
                  <a:lnTo>
                    <a:pt x="35073" y="213722"/>
                  </a:lnTo>
                  <a:lnTo>
                    <a:pt x="19592" y="252752"/>
                  </a:lnTo>
                  <a:lnTo>
                    <a:pt x="8629" y="293256"/>
                  </a:lnTo>
                  <a:lnTo>
                    <a:pt x="2119" y="334915"/>
                  </a:lnTo>
                  <a:lnTo>
                    <a:pt x="0" y="377407"/>
                  </a:lnTo>
                  <a:lnTo>
                    <a:pt x="2206" y="420413"/>
                  </a:lnTo>
                  <a:lnTo>
                    <a:pt x="8674" y="463613"/>
                  </a:lnTo>
                  <a:lnTo>
                    <a:pt x="19341" y="506686"/>
                  </a:lnTo>
                  <a:lnTo>
                    <a:pt x="34143" y="549313"/>
                  </a:lnTo>
                  <a:lnTo>
                    <a:pt x="53016" y="591173"/>
                  </a:lnTo>
                  <a:lnTo>
                    <a:pt x="75895" y="631946"/>
                  </a:lnTo>
                  <a:lnTo>
                    <a:pt x="102718" y="671311"/>
                  </a:lnTo>
                  <a:lnTo>
                    <a:pt x="133420" y="708949"/>
                  </a:lnTo>
                  <a:lnTo>
                    <a:pt x="167938" y="744540"/>
                  </a:lnTo>
                  <a:lnTo>
                    <a:pt x="206207" y="777763"/>
                  </a:lnTo>
                  <a:lnTo>
                    <a:pt x="247171" y="807623"/>
                  </a:lnTo>
                  <a:lnTo>
                    <a:pt x="289598" y="833295"/>
                  </a:lnTo>
                  <a:lnTo>
                    <a:pt x="333163" y="854791"/>
                  </a:lnTo>
                  <a:lnTo>
                    <a:pt x="377538" y="872118"/>
                  </a:lnTo>
                  <a:lnTo>
                    <a:pt x="422399" y="885289"/>
                  </a:lnTo>
                  <a:lnTo>
                    <a:pt x="467418" y="894311"/>
                  </a:lnTo>
                  <a:lnTo>
                    <a:pt x="512271" y="899196"/>
                  </a:lnTo>
                  <a:lnTo>
                    <a:pt x="556632" y="899953"/>
                  </a:lnTo>
                  <a:lnTo>
                    <a:pt x="600174" y="896592"/>
                  </a:lnTo>
                  <a:lnTo>
                    <a:pt x="642571" y="889123"/>
                  </a:lnTo>
                  <a:lnTo>
                    <a:pt x="683498" y="877555"/>
                  </a:lnTo>
                  <a:lnTo>
                    <a:pt x="722629" y="861899"/>
                  </a:lnTo>
                  <a:lnTo>
                    <a:pt x="759637" y="842164"/>
                  </a:lnTo>
                  <a:lnTo>
                    <a:pt x="794197" y="818360"/>
                  </a:lnTo>
                  <a:lnTo>
                    <a:pt x="825983" y="790498"/>
                  </a:lnTo>
                  <a:lnTo>
                    <a:pt x="854669" y="758586"/>
                  </a:lnTo>
                  <a:lnTo>
                    <a:pt x="879376" y="723466"/>
                  </a:lnTo>
                  <a:lnTo>
                    <a:pt x="899438" y="686230"/>
                  </a:lnTo>
                  <a:lnTo>
                    <a:pt x="914919" y="647201"/>
                  </a:lnTo>
                  <a:lnTo>
                    <a:pt x="925882" y="606696"/>
                  </a:lnTo>
                  <a:lnTo>
                    <a:pt x="932392" y="565038"/>
                  </a:lnTo>
                  <a:lnTo>
                    <a:pt x="934512" y="522546"/>
                  </a:lnTo>
                  <a:lnTo>
                    <a:pt x="932305" y="479540"/>
                  </a:lnTo>
                  <a:lnTo>
                    <a:pt x="925837" y="436340"/>
                  </a:lnTo>
                  <a:lnTo>
                    <a:pt x="915170" y="393266"/>
                  </a:lnTo>
                  <a:lnTo>
                    <a:pt x="900368" y="350640"/>
                  </a:lnTo>
                  <a:lnTo>
                    <a:pt x="881495" y="308780"/>
                  </a:lnTo>
                  <a:lnTo>
                    <a:pt x="858616" y="268007"/>
                  </a:lnTo>
                  <a:lnTo>
                    <a:pt x="831793" y="228642"/>
                  </a:lnTo>
                  <a:lnTo>
                    <a:pt x="801091" y="191003"/>
                  </a:lnTo>
                  <a:lnTo>
                    <a:pt x="766574" y="155412"/>
                  </a:lnTo>
                  <a:lnTo>
                    <a:pt x="728304" y="122189"/>
                  </a:lnTo>
                  <a:lnTo>
                    <a:pt x="687361" y="92330"/>
                  </a:lnTo>
                  <a:lnTo>
                    <a:pt x="644949" y="66657"/>
                  </a:lnTo>
                  <a:lnTo>
                    <a:pt x="601396" y="45162"/>
                  </a:lnTo>
                  <a:lnTo>
                    <a:pt x="557027" y="27834"/>
                  </a:lnTo>
                  <a:lnTo>
                    <a:pt x="512169" y="14664"/>
                  </a:lnTo>
                  <a:lnTo>
                    <a:pt x="467149" y="5641"/>
                  </a:lnTo>
                  <a:lnTo>
                    <a:pt x="422293" y="756"/>
                  </a:lnTo>
                  <a:lnTo>
                    <a:pt x="377927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7113056" y="1045448"/>
              <a:ext cx="934719" cy="900430"/>
            </a:xfrm>
            <a:custGeom>
              <a:avLst/>
              <a:gdLst/>
              <a:ahLst/>
              <a:cxnLst/>
              <a:rect l="l" t="t" r="r" b="b"/>
              <a:pathLst>
                <a:path w="934720" h="900430">
                  <a:moveTo>
                    <a:pt x="206207" y="777763"/>
                  </a:moveTo>
                  <a:lnTo>
                    <a:pt x="167938" y="744540"/>
                  </a:lnTo>
                  <a:lnTo>
                    <a:pt x="133420" y="708949"/>
                  </a:lnTo>
                  <a:lnTo>
                    <a:pt x="102718" y="671311"/>
                  </a:lnTo>
                  <a:lnTo>
                    <a:pt x="75895" y="631946"/>
                  </a:lnTo>
                  <a:lnTo>
                    <a:pt x="53016" y="591173"/>
                  </a:lnTo>
                  <a:lnTo>
                    <a:pt x="34143" y="549313"/>
                  </a:lnTo>
                  <a:lnTo>
                    <a:pt x="19341" y="506686"/>
                  </a:lnTo>
                  <a:lnTo>
                    <a:pt x="8674" y="463613"/>
                  </a:lnTo>
                  <a:lnTo>
                    <a:pt x="2206" y="420413"/>
                  </a:lnTo>
                  <a:lnTo>
                    <a:pt x="0" y="377407"/>
                  </a:lnTo>
                  <a:lnTo>
                    <a:pt x="2119" y="334915"/>
                  </a:lnTo>
                  <a:lnTo>
                    <a:pt x="8629" y="293256"/>
                  </a:lnTo>
                  <a:lnTo>
                    <a:pt x="19592" y="252752"/>
                  </a:lnTo>
                  <a:lnTo>
                    <a:pt x="35073" y="213722"/>
                  </a:lnTo>
                  <a:lnTo>
                    <a:pt x="55135" y="176487"/>
                  </a:lnTo>
                  <a:lnTo>
                    <a:pt x="79842" y="141366"/>
                  </a:lnTo>
                  <a:lnTo>
                    <a:pt x="108529" y="109455"/>
                  </a:lnTo>
                  <a:lnTo>
                    <a:pt x="140319" y="81592"/>
                  </a:lnTo>
                  <a:lnTo>
                    <a:pt x="174885" y="57789"/>
                  </a:lnTo>
                  <a:lnTo>
                    <a:pt x="211900" y="38054"/>
                  </a:lnTo>
                  <a:lnTo>
                    <a:pt x="251039" y="22398"/>
                  </a:lnTo>
                  <a:lnTo>
                    <a:pt x="291973" y="10830"/>
                  </a:lnTo>
                  <a:lnTo>
                    <a:pt x="334378" y="3361"/>
                  </a:lnTo>
                  <a:lnTo>
                    <a:pt x="377927" y="0"/>
                  </a:lnTo>
                  <a:lnTo>
                    <a:pt x="422293" y="756"/>
                  </a:lnTo>
                  <a:lnTo>
                    <a:pt x="467149" y="5641"/>
                  </a:lnTo>
                  <a:lnTo>
                    <a:pt x="512169" y="14664"/>
                  </a:lnTo>
                  <a:lnTo>
                    <a:pt x="557027" y="27834"/>
                  </a:lnTo>
                  <a:lnTo>
                    <a:pt x="601396" y="45162"/>
                  </a:lnTo>
                  <a:lnTo>
                    <a:pt x="644949" y="66657"/>
                  </a:lnTo>
                  <a:lnTo>
                    <a:pt x="687361" y="92330"/>
                  </a:lnTo>
                  <a:lnTo>
                    <a:pt x="728304" y="122189"/>
                  </a:lnTo>
                  <a:lnTo>
                    <a:pt x="766574" y="155412"/>
                  </a:lnTo>
                  <a:lnTo>
                    <a:pt x="801091" y="191003"/>
                  </a:lnTo>
                  <a:lnTo>
                    <a:pt x="831793" y="228642"/>
                  </a:lnTo>
                  <a:lnTo>
                    <a:pt x="858616" y="268007"/>
                  </a:lnTo>
                  <a:lnTo>
                    <a:pt x="881495" y="308780"/>
                  </a:lnTo>
                  <a:lnTo>
                    <a:pt x="900368" y="350640"/>
                  </a:lnTo>
                  <a:lnTo>
                    <a:pt x="915170" y="393266"/>
                  </a:lnTo>
                  <a:lnTo>
                    <a:pt x="925837" y="436340"/>
                  </a:lnTo>
                  <a:lnTo>
                    <a:pt x="932305" y="479540"/>
                  </a:lnTo>
                  <a:lnTo>
                    <a:pt x="934512" y="522546"/>
                  </a:lnTo>
                  <a:lnTo>
                    <a:pt x="932392" y="565038"/>
                  </a:lnTo>
                  <a:lnTo>
                    <a:pt x="925882" y="606696"/>
                  </a:lnTo>
                  <a:lnTo>
                    <a:pt x="914919" y="647201"/>
                  </a:lnTo>
                  <a:lnTo>
                    <a:pt x="899438" y="686230"/>
                  </a:lnTo>
                  <a:lnTo>
                    <a:pt x="879376" y="723466"/>
                  </a:lnTo>
                  <a:lnTo>
                    <a:pt x="854669" y="758586"/>
                  </a:lnTo>
                  <a:lnTo>
                    <a:pt x="825983" y="790498"/>
                  </a:lnTo>
                  <a:lnTo>
                    <a:pt x="794197" y="818360"/>
                  </a:lnTo>
                  <a:lnTo>
                    <a:pt x="759637" y="842164"/>
                  </a:lnTo>
                  <a:lnTo>
                    <a:pt x="722629" y="861899"/>
                  </a:lnTo>
                  <a:lnTo>
                    <a:pt x="683498" y="877555"/>
                  </a:lnTo>
                  <a:lnTo>
                    <a:pt x="642571" y="889123"/>
                  </a:lnTo>
                  <a:lnTo>
                    <a:pt x="600174" y="896592"/>
                  </a:lnTo>
                  <a:lnTo>
                    <a:pt x="556632" y="899953"/>
                  </a:lnTo>
                  <a:lnTo>
                    <a:pt x="512271" y="899196"/>
                  </a:lnTo>
                  <a:lnTo>
                    <a:pt x="467418" y="894311"/>
                  </a:lnTo>
                  <a:lnTo>
                    <a:pt x="422399" y="885289"/>
                  </a:lnTo>
                  <a:lnTo>
                    <a:pt x="377538" y="872118"/>
                  </a:lnTo>
                  <a:lnTo>
                    <a:pt x="333163" y="854791"/>
                  </a:lnTo>
                  <a:lnTo>
                    <a:pt x="289598" y="833295"/>
                  </a:lnTo>
                  <a:lnTo>
                    <a:pt x="247171" y="807623"/>
                  </a:lnTo>
                  <a:lnTo>
                    <a:pt x="206207" y="777763"/>
                  </a:lnTo>
                  <a:close/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6738112" y="825754"/>
              <a:ext cx="1203325" cy="1003300"/>
            </a:xfrm>
            <a:custGeom>
              <a:avLst/>
              <a:gdLst/>
              <a:ahLst/>
              <a:cxnLst/>
              <a:rect l="l" t="t" r="r" b="b"/>
              <a:pathLst>
                <a:path w="1203325" h="1003300">
                  <a:moveTo>
                    <a:pt x="1203325" y="958342"/>
                  </a:moveTo>
                  <a:lnTo>
                    <a:pt x="0" y="0"/>
                  </a:lnTo>
                </a:path>
                <a:path w="1203325" h="1003300">
                  <a:moveTo>
                    <a:pt x="1083564" y="336296"/>
                  </a:moveTo>
                  <a:lnTo>
                    <a:pt x="597789" y="100304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6342126" y="238125"/>
              <a:ext cx="1600200" cy="1447800"/>
            </a:xfrm>
            <a:custGeom>
              <a:avLst/>
              <a:gdLst/>
              <a:ahLst/>
              <a:cxnLst/>
              <a:rect l="l" t="t" r="r" b="b"/>
              <a:pathLst>
                <a:path w="1600200" h="1447800">
                  <a:moveTo>
                    <a:pt x="850900" y="771525"/>
                  </a:moveTo>
                  <a:lnTo>
                    <a:pt x="850900" y="9525"/>
                  </a:lnTo>
                </a:path>
                <a:path w="1600200" h="1447800">
                  <a:moveTo>
                    <a:pt x="936625" y="1447800"/>
                  </a:moveTo>
                  <a:lnTo>
                    <a:pt x="936625" y="0"/>
                  </a:lnTo>
                </a:path>
                <a:path w="1600200" h="1447800">
                  <a:moveTo>
                    <a:pt x="381000" y="38100"/>
                  </a:moveTo>
                  <a:lnTo>
                    <a:pt x="1524000" y="38100"/>
                  </a:lnTo>
                </a:path>
                <a:path w="1600200" h="1447800">
                  <a:moveTo>
                    <a:pt x="0" y="285750"/>
                  </a:moveTo>
                  <a:lnTo>
                    <a:pt x="1600200" y="28575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7231126" y="460375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7120001" y="698500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7834376" y="479425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7964551" y="241300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7078726" y="238125"/>
              <a:ext cx="0" cy="1143000"/>
            </a:xfrm>
            <a:custGeom>
              <a:avLst/>
              <a:gdLst/>
              <a:ahLst/>
              <a:cxnLst/>
              <a:rect l="l" t="t" r="r" b="b"/>
              <a:pathLst>
                <a:path w="0" h="1143000">
                  <a:moveTo>
                    <a:pt x="0" y="114300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7" name="object 27"/>
          <p:cNvGrpSpPr/>
          <p:nvPr/>
        </p:nvGrpSpPr>
        <p:grpSpPr>
          <a:xfrm>
            <a:off x="4191000" y="4564571"/>
            <a:ext cx="3581400" cy="514350"/>
            <a:chOff x="4191000" y="4564571"/>
            <a:chExt cx="3581400" cy="514350"/>
          </a:xfrm>
        </p:grpSpPr>
        <p:sp>
          <p:nvSpPr>
            <p:cNvPr id="28" name="object 28"/>
            <p:cNvSpPr/>
            <p:nvPr/>
          </p:nvSpPr>
          <p:spPr>
            <a:xfrm>
              <a:off x="6749487" y="4574096"/>
              <a:ext cx="939800" cy="470534"/>
            </a:xfrm>
            <a:custGeom>
              <a:avLst/>
              <a:gdLst/>
              <a:ahLst/>
              <a:cxnLst/>
              <a:rect l="l" t="t" r="r" b="b"/>
              <a:pathLst>
                <a:path w="939800" h="470535">
                  <a:moveTo>
                    <a:pt x="3483" y="422718"/>
                  </a:moveTo>
                  <a:lnTo>
                    <a:pt x="4971" y="378242"/>
                  </a:lnTo>
                  <a:lnTo>
                    <a:pt x="38333" y="325394"/>
                  </a:lnTo>
                  <a:lnTo>
                    <a:pt x="65748" y="296813"/>
                  </a:lnTo>
                  <a:lnTo>
                    <a:pt x="99670" y="267318"/>
                  </a:lnTo>
                  <a:lnTo>
                    <a:pt x="139611" y="237301"/>
                  </a:lnTo>
                  <a:lnTo>
                    <a:pt x="185084" y="207157"/>
                  </a:lnTo>
                  <a:lnTo>
                    <a:pt x="235602" y="177277"/>
                  </a:lnTo>
                  <a:lnTo>
                    <a:pt x="290677" y="148054"/>
                  </a:lnTo>
                  <a:lnTo>
                    <a:pt x="349822" y="119882"/>
                  </a:lnTo>
                  <a:lnTo>
                    <a:pt x="412550" y="93153"/>
                  </a:lnTo>
                  <a:lnTo>
                    <a:pt x="476322" y="68992"/>
                  </a:lnTo>
                  <a:lnTo>
                    <a:pt x="538507" y="48361"/>
                  </a:lnTo>
                  <a:lnTo>
                    <a:pt x="598480" y="31312"/>
                  </a:lnTo>
                  <a:lnTo>
                    <a:pt x="655619" y="17899"/>
                  </a:lnTo>
                  <a:lnTo>
                    <a:pt x="709298" y="8173"/>
                  </a:lnTo>
                  <a:lnTo>
                    <a:pt x="758895" y="2189"/>
                  </a:lnTo>
                  <a:lnTo>
                    <a:pt x="803785" y="0"/>
                  </a:lnTo>
                  <a:lnTo>
                    <a:pt x="843344" y="1657"/>
                  </a:lnTo>
                  <a:lnTo>
                    <a:pt x="876948" y="7214"/>
                  </a:lnTo>
                  <a:lnTo>
                    <a:pt x="903973" y="16724"/>
                  </a:lnTo>
                  <a:lnTo>
                    <a:pt x="923795" y="30240"/>
                  </a:lnTo>
                  <a:lnTo>
                    <a:pt x="935790" y="47814"/>
                  </a:lnTo>
                  <a:lnTo>
                    <a:pt x="939303" y="68809"/>
                  </a:lnTo>
                  <a:lnTo>
                    <a:pt x="934356" y="92291"/>
                  </a:lnTo>
                  <a:lnTo>
                    <a:pt x="901030" y="145138"/>
                  </a:lnTo>
                  <a:lnTo>
                    <a:pt x="873627" y="173719"/>
                  </a:lnTo>
                  <a:lnTo>
                    <a:pt x="839715" y="203214"/>
                  </a:lnTo>
                  <a:lnTo>
                    <a:pt x="799780" y="233231"/>
                  </a:lnTo>
                  <a:lnTo>
                    <a:pt x="754312" y="263375"/>
                  </a:lnTo>
                  <a:lnTo>
                    <a:pt x="703797" y="293256"/>
                  </a:lnTo>
                  <a:lnTo>
                    <a:pt x="648723" y="322478"/>
                  </a:lnTo>
                  <a:lnTo>
                    <a:pt x="589578" y="350650"/>
                  </a:lnTo>
                  <a:lnTo>
                    <a:pt x="526850" y="377379"/>
                  </a:lnTo>
                  <a:lnTo>
                    <a:pt x="463078" y="401513"/>
                  </a:lnTo>
                  <a:lnTo>
                    <a:pt x="400893" y="422127"/>
                  </a:lnTo>
                  <a:lnTo>
                    <a:pt x="340918" y="439167"/>
                  </a:lnTo>
                  <a:lnTo>
                    <a:pt x="283777" y="452577"/>
                  </a:lnTo>
                  <a:lnTo>
                    <a:pt x="230093" y="462305"/>
                  </a:lnTo>
                  <a:lnTo>
                    <a:pt x="180490" y="468295"/>
                  </a:lnTo>
                  <a:lnTo>
                    <a:pt x="135590" y="470494"/>
                  </a:lnTo>
                  <a:lnTo>
                    <a:pt x="96019" y="468847"/>
                  </a:lnTo>
                  <a:lnTo>
                    <a:pt x="62399" y="463301"/>
                  </a:lnTo>
                  <a:lnTo>
                    <a:pt x="35354" y="453800"/>
                  </a:lnTo>
                  <a:lnTo>
                    <a:pt x="15508" y="440290"/>
                  </a:lnTo>
                  <a:lnTo>
                    <a:pt x="3483" y="422718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4191000" y="5071998"/>
              <a:ext cx="3581400" cy="0"/>
            </a:xfrm>
            <a:custGeom>
              <a:avLst/>
              <a:gdLst/>
              <a:ahLst/>
              <a:cxnLst/>
              <a:rect l="l" t="t" r="r" b="b"/>
              <a:pathLst>
                <a:path w="3581400" h="0">
                  <a:moveTo>
                    <a:pt x="0" y="0"/>
                  </a:moveTo>
                  <a:lnTo>
                    <a:pt x="35814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/>
          <p:cNvSpPr/>
          <p:nvPr/>
        </p:nvSpPr>
        <p:spPr>
          <a:xfrm>
            <a:off x="5884926" y="1558925"/>
            <a:ext cx="838200" cy="0"/>
          </a:xfrm>
          <a:custGeom>
            <a:avLst/>
            <a:gdLst/>
            <a:ahLst/>
            <a:cxnLst/>
            <a:rect l="l" t="t" r="r" b="b"/>
            <a:pathLst>
              <a:path w="838200" h="0">
                <a:moveTo>
                  <a:pt x="0" y="0"/>
                </a:moveTo>
                <a:lnTo>
                  <a:pt x="838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4440173" y="1389380"/>
            <a:ext cx="12509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Arial"/>
                <a:cs typeface="Arial"/>
              </a:rPr>
              <a:t>a</a:t>
            </a:r>
            <a:endParaRPr sz="14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973828" y="855726"/>
            <a:ext cx="12509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Arial"/>
                <a:cs typeface="Arial"/>
              </a:rPr>
              <a:t>d</a:t>
            </a:r>
            <a:endParaRPr sz="14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440173" y="341502"/>
            <a:ext cx="16446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>
                <a:latin typeface="Arial"/>
                <a:cs typeface="Arial"/>
              </a:rPr>
              <a:t>a’</a:t>
            </a:r>
            <a:endParaRPr sz="14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935728" y="360426"/>
            <a:ext cx="35496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>
                <a:latin typeface="Arial"/>
                <a:cs typeface="Arial"/>
              </a:rPr>
              <a:t>b’</a:t>
            </a:r>
            <a:r>
              <a:rPr dirty="0" sz="1400" spc="-55">
                <a:latin typeface="Arial"/>
                <a:cs typeface="Arial"/>
              </a:rPr>
              <a:t> </a:t>
            </a:r>
            <a:r>
              <a:rPr dirty="0" baseline="1984" sz="2100" spc="-7">
                <a:latin typeface="Arial"/>
                <a:cs typeface="Arial"/>
              </a:rPr>
              <a:t>d’</a:t>
            </a:r>
            <a:endParaRPr baseline="1984" sz="21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507228" y="341502"/>
            <a:ext cx="15621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5">
                <a:latin typeface="Arial"/>
                <a:cs typeface="Arial"/>
              </a:rPr>
              <a:t>c’</a:t>
            </a:r>
            <a:endParaRPr sz="14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043298" y="657225"/>
            <a:ext cx="14478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Arial"/>
                <a:cs typeface="Arial"/>
              </a:rPr>
              <a:t>X</a:t>
            </a:r>
            <a:endParaRPr sz="14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158733" y="581025"/>
            <a:ext cx="14478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Arial"/>
                <a:cs typeface="Arial"/>
              </a:rPr>
              <a:t>Y</a:t>
            </a:r>
            <a:endParaRPr sz="1400"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5727700" y="583311"/>
            <a:ext cx="106552" cy="1629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6145403" y="360552"/>
            <a:ext cx="117357" cy="1684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6332982" y="260095"/>
            <a:ext cx="101600" cy="1587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 txBox="1"/>
          <p:nvPr/>
        </p:nvSpPr>
        <p:spPr>
          <a:xfrm>
            <a:off x="5558028" y="1389075"/>
            <a:ext cx="346710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 spc="45">
                <a:latin typeface="Arial"/>
                <a:cs typeface="Arial"/>
              </a:rPr>
              <a:t>c</a:t>
            </a:r>
            <a:r>
              <a:rPr dirty="0" baseline="-21825" sz="2100" spc="67">
                <a:latin typeface="Arial"/>
                <a:cs typeface="Arial"/>
              </a:rPr>
              <a:t>a</a:t>
            </a:r>
            <a:r>
              <a:rPr dirty="0" baseline="-52469" sz="1350" spc="67">
                <a:latin typeface="Arial"/>
                <a:cs typeface="Arial"/>
              </a:rPr>
              <a:t>1</a:t>
            </a:r>
            <a:endParaRPr baseline="-52469" sz="135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024628" y="2008377"/>
            <a:ext cx="146431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1247775" algn="l"/>
              </a:tabLst>
            </a:pPr>
            <a:r>
              <a:rPr dirty="0" baseline="1984" sz="2100">
                <a:latin typeface="Arial"/>
                <a:cs typeface="Arial"/>
              </a:rPr>
              <a:t>b	</a:t>
            </a:r>
            <a:r>
              <a:rPr dirty="0" sz="1400" spc="5">
                <a:latin typeface="Arial"/>
                <a:cs typeface="Arial"/>
              </a:rPr>
              <a:t>b</a:t>
            </a:r>
            <a:r>
              <a:rPr dirty="0" baseline="-21604" sz="1350" spc="7">
                <a:latin typeface="Arial"/>
                <a:cs typeface="Arial"/>
              </a:rPr>
              <a:t>1</a:t>
            </a:r>
            <a:endParaRPr baseline="-21604" sz="1350"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6662801" y="71881"/>
            <a:ext cx="89312" cy="1535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 txBox="1"/>
          <p:nvPr/>
        </p:nvSpPr>
        <p:spPr>
          <a:xfrm>
            <a:off x="6247129" y="846201"/>
            <a:ext cx="48577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Arial"/>
                <a:cs typeface="Arial"/>
              </a:rPr>
              <a:t>d</a:t>
            </a:r>
            <a:r>
              <a:rPr dirty="0" baseline="-21604" sz="1350" spc="7">
                <a:latin typeface="Arial"/>
                <a:cs typeface="Arial"/>
              </a:rPr>
              <a:t>1</a:t>
            </a:r>
            <a:endParaRPr baseline="-21604" sz="135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726681" y="1398777"/>
            <a:ext cx="23241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 spc="10">
                <a:latin typeface="Arial"/>
                <a:cs typeface="Arial"/>
              </a:rPr>
              <a:t>c</a:t>
            </a:r>
            <a:r>
              <a:rPr dirty="0" baseline="-21604" sz="1350" spc="15">
                <a:latin typeface="Arial"/>
                <a:cs typeface="Arial"/>
              </a:rPr>
              <a:t>1</a:t>
            </a:r>
            <a:endParaRPr baseline="-21604" sz="1350"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7135329" y="974216"/>
            <a:ext cx="125768" cy="1778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7176896" y="1822576"/>
            <a:ext cx="130175" cy="21526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48" name="object 48"/>
          <p:cNvGrpSpPr/>
          <p:nvPr/>
        </p:nvGrpSpPr>
        <p:grpSpPr>
          <a:xfrm>
            <a:off x="7862316" y="988822"/>
            <a:ext cx="254635" cy="1007110"/>
            <a:chOff x="7862316" y="988822"/>
            <a:chExt cx="254635" cy="1007110"/>
          </a:xfrm>
        </p:grpSpPr>
        <p:sp>
          <p:nvSpPr>
            <p:cNvPr id="49" name="object 49"/>
            <p:cNvSpPr/>
            <p:nvPr/>
          </p:nvSpPr>
          <p:spPr>
            <a:xfrm>
              <a:off x="7862316" y="988822"/>
              <a:ext cx="126491" cy="179069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8005191" y="1824608"/>
              <a:ext cx="111251" cy="170814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1" name="object 51"/>
          <p:cNvSpPr/>
          <p:nvPr/>
        </p:nvSpPr>
        <p:spPr>
          <a:xfrm>
            <a:off x="4329112" y="4382008"/>
            <a:ext cx="4052887" cy="193306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 txBox="1"/>
          <p:nvPr/>
        </p:nvSpPr>
        <p:spPr>
          <a:xfrm>
            <a:off x="6818630" y="765175"/>
            <a:ext cx="3041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"/>
                <a:cs typeface="Arial"/>
              </a:rPr>
              <a:t>45</a:t>
            </a:r>
            <a:r>
              <a:rPr dirty="0" baseline="24305" sz="1200">
                <a:latin typeface="Arial"/>
                <a:cs typeface="Arial"/>
              </a:rPr>
              <a:t>0</a:t>
            </a:r>
            <a:endParaRPr baseline="24305" sz="12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063107" y="599947"/>
            <a:ext cx="3041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"/>
                <a:cs typeface="Arial"/>
              </a:rPr>
              <a:t>30</a:t>
            </a:r>
            <a:r>
              <a:rPr dirty="0" baseline="24305" sz="1200">
                <a:latin typeface="Arial"/>
                <a:cs typeface="Arial"/>
              </a:rPr>
              <a:t>0</a:t>
            </a:r>
            <a:endParaRPr baseline="24305" sz="12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719951" y="560324"/>
            <a:ext cx="38671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47650">
              <a:lnSpc>
                <a:spcPct val="100000"/>
              </a:lnSpc>
              <a:spcBef>
                <a:spcPts val="105"/>
              </a:spcBef>
            </a:pPr>
            <a:r>
              <a:rPr dirty="0" sz="1400" spc="-5">
                <a:latin typeface="Arial"/>
                <a:cs typeface="Arial"/>
              </a:rPr>
              <a:t>a’</a:t>
            </a:r>
            <a:endParaRPr sz="14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7085076" y="662686"/>
            <a:ext cx="101600" cy="1682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21590">
              <a:lnSpc>
                <a:spcPct val="100000"/>
              </a:lnSpc>
              <a:spcBef>
                <a:spcPts val="135"/>
              </a:spcBef>
            </a:pPr>
            <a:r>
              <a:rPr dirty="0" sz="900" spc="15">
                <a:latin typeface="Arial"/>
                <a:cs typeface="Arial"/>
              </a:rPr>
              <a:t>1</a:t>
            </a:r>
            <a:endParaRPr sz="9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7078726" y="276225"/>
            <a:ext cx="152400" cy="247650"/>
          </a:xfrm>
          <a:prstGeom prst="rect">
            <a:avLst/>
          </a:prstGeom>
          <a:ln w="12700">
            <a:solidFill>
              <a:srgbClr val="B1B1B1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70"/>
              </a:lnSpc>
            </a:pPr>
            <a:r>
              <a:rPr dirty="0" sz="1400" spc="-5">
                <a:latin typeface="Arial"/>
                <a:cs typeface="Arial"/>
              </a:rPr>
              <a:t>b’</a:t>
            </a:r>
            <a:endParaRPr sz="14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7193026" y="276225"/>
            <a:ext cx="85725" cy="247650"/>
          </a:xfrm>
          <a:prstGeom prst="rect">
            <a:avLst/>
          </a:prstGeom>
          <a:ln w="12700">
            <a:solidFill>
              <a:srgbClr val="B1B1B1"/>
            </a:solidFill>
          </a:ln>
        </p:spPr>
        <p:txBody>
          <a:bodyPr wrap="square" lIns="0" tIns="41275" rIns="0" bIns="0" rtlCol="0" vert="horz">
            <a:spAutoFit/>
          </a:bodyPr>
          <a:lstStyle/>
          <a:p>
            <a:pPr marL="18415">
              <a:lnSpc>
                <a:spcPct val="100000"/>
              </a:lnSpc>
              <a:spcBef>
                <a:spcPts val="325"/>
              </a:spcBef>
            </a:pPr>
            <a:r>
              <a:rPr dirty="0" sz="900" spc="15">
                <a:latin typeface="Arial"/>
                <a:cs typeface="Arial"/>
              </a:rPr>
              <a:t>1</a:t>
            </a:r>
            <a:endParaRPr sz="9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7920481" y="36322"/>
            <a:ext cx="27241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5">
                <a:latin typeface="Arial"/>
                <a:cs typeface="Arial"/>
              </a:rPr>
              <a:t>c’</a:t>
            </a:r>
            <a:r>
              <a:rPr dirty="0" baseline="-21604" sz="1350" spc="7">
                <a:latin typeface="Arial"/>
                <a:cs typeface="Arial"/>
              </a:rPr>
              <a:t>1</a:t>
            </a:r>
            <a:endParaRPr baseline="-21604" sz="135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7863585" y="512826"/>
            <a:ext cx="14859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1400" spc="-5">
                <a:latin typeface="Arial"/>
                <a:cs typeface="Arial"/>
              </a:rPr>
              <a:t>d’</a:t>
            </a:r>
            <a:endParaRPr sz="14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7989569" y="614933"/>
            <a:ext cx="92075" cy="1682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00" spc="15">
                <a:latin typeface="Arial"/>
                <a:cs typeface="Arial"/>
              </a:rPr>
              <a:t>1</a:t>
            </a:r>
            <a:endParaRPr sz="900">
              <a:latin typeface="Arial"/>
              <a:cs typeface="Arial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7866126" y="238125"/>
            <a:ext cx="152400" cy="1600200"/>
          </a:xfrm>
          <a:custGeom>
            <a:avLst/>
            <a:gdLst/>
            <a:ahLst/>
            <a:cxnLst/>
            <a:rect l="l" t="t" r="r" b="b"/>
            <a:pathLst>
              <a:path w="152400" h="1600200">
                <a:moveTo>
                  <a:pt x="152400" y="1600200"/>
                </a:moveTo>
                <a:lnTo>
                  <a:pt x="152400" y="0"/>
                </a:lnTo>
              </a:path>
              <a:path w="152400" h="1600200">
                <a:moveTo>
                  <a:pt x="0" y="914400"/>
                </a:moveTo>
                <a:lnTo>
                  <a:pt x="0" y="152400"/>
                </a:lnTo>
              </a:path>
            </a:pathLst>
          </a:custGeom>
          <a:ln w="12700">
            <a:solidFill>
              <a:srgbClr val="80808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 txBox="1"/>
          <p:nvPr/>
        </p:nvSpPr>
        <p:spPr>
          <a:xfrm>
            <a:off x="5426328" y="5700166"/>
            <a:ext cx="241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5">
                <a:latin typeface="Arial"/>
                <a:cs typeface="Arial"/>
              </a:rPr>
              <a:t>a</a:t>
            </a:r>
            <a:r>
              <a:rPr dirty="0" baseline="-21604" sz="1350" spc="7">
                <a:latin typeface="Arial"/>
                <a:cs typeface="Arial"/>
              </a:rPr>
              <a:t>1</a:t>
            </a:r>
            <a:endParaRPr baseline="-21604" sz="135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5997828" y="6252768"/>
            <a:ext cx="241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5">
                <a:latin typeface="Arial"/>
                <a:cs typeface="Arial"/>
              </a:rPr>
              <a:t>b</a:t>
            </a:r>
            <a:r>
              <a:rPr dirty="0" baseline="-21604" sz="1350" spc="7">
                <a:latin typeface="Arial"/>
                <a:cs typeface="Arial"/>
              </a:rPr>
              <a:t>1</a:t>
            </a:r>
            <a:endParaRPr baseline="-21604" sz="135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5997828" y="5090541"/>
            <a:ext cx="241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5">
                <a:latin typeface="Arial"/>
                <a:cs typeface="Arial"/>
              </a:rPr>
              <a:t>d</a:t>
            </a:r>
            <a:r>
              <a:rPr dirty="0" baseline="-21604" sz="1350" spc="7">
                <a:latin typeface="Arial"/>
                <a:cs typeface="Arial"/>
              </a:rPr>
              <a:t>1</a:t>
            </a:r>
            <a:endParaRPr baseline="-21604" sz="135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6515481" y="5643168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Arial"/>
                <a:cs typeface="Arial"/>
              </a:rPr>
              <a:t>c</a:t>
            </a:r>
            <a:endParaRPr sz="140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6605396" y="5745276"/>
            <a:ext cx="92075" cy="1682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00" spc="15">
                <a:latin typeface="Arial"/>
                <a:cs typeface="Arial"/>
              </a:rPr>
              <a:t>1</a:t>
            </a:r>
            <a:endParaRPr sz="90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4203572" y="5633415"/>
            <a:ext cx="12509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Arial"/>
                <a:cs typeface="Arial"/>
              </a:rPr>
              <a:t>a</a:t>
            </a:r>
            <a:endParaRPr sz="140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4737353" y="5071364"/>
            <a:ext cx="12509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Arial"/>
                <a:cs typeface="Arial"/>
              </a:rPr>
              <a:t>d</a:t>
            </a:r>
            <a:endParaRPr sz="140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5346953" y="5633415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Arial"/>
                <a:cs typeface="Arial"/>
              </a:rPr>
              <a:t>c</a:t>
            </a:r>
            <a:endParaRPr sz="140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4813553" y="6275323"/>
            <a:ext cx="12509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Arial"/>
                <a:cs typeface="Arial"/>
              </a:rPr>
              <a:t>b</a:t>
            </a:r>
            <a:endParaRPr sz="1400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4194175" y="4661661"/>
            <a:ext cx="16446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>
                <a:latin typeface="Arial"/>
                <a:cs typeface="Arial"/>
              </a:rPr>
              <a:t>a’</a:t>
            </a:r>
            <a:endParaRPr sz="140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4689475" y="4680965"/>
            <a:ext cx="35496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>
                <a:latin typeface="Arial"/>
                <a:cs typeface="Arial"/>
              </a:rPr>
              <a:t>b’</a:t>
            </a:r>
            <a:r>
              <a:rPr dirty="0" sz="1400" spc="-55">
                <a:latin typeface="Arial"/>
                <a:cs typeface="Arial"/>
              </a:rPr>
              <a:t> </a:t>
            </a:r>
            <a:r>
              <a:rPr dirty="0" baseline="3968" sz="2100" spc="-7">
                <a:latin typeface="Arial"/>
                <a:cs typeface="Arial"/>
              </a:rPr>
              <a:t>d’</a:t>
            </a:r>
            <a:endParaRPr baseline="3968" sz="2100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5261228" y="4661661"/>
            <a:ext cx="15621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5">
                <a:latin typeface="Arial"/>
                <a:cs typeface="Arial"/>
              </a:rPr>
              <a:t>c’</a:t>
            </a:r>
            <a:endParaRPr sz="1400"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6988429" y="5358765"/>
            <a:ext cx="3041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"/>
                <a:cs typeface="Arial"/>
              </a:rPr>
              <a:t>30</a:t>
            </a:r>
            <a:r>
              <a:rPr dirty="0" baseline="24305" sz="1200">
                <a:latin typeface="Arial"/>
                <a:cs typeface="Arial"/>
              </a:rPr>
              <a:t>0</a:t>
            </a:r>
            <a:endParaRPr baseline="24305" sz="1200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6598031" y="4542485"/>
            <a:ext cx="386080" cy="60198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42875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Arial"/>
                <a:cs typeface="Arial"/>
              </a:rPr>
              <a:t>b’</a:t>
            </a:r>
            <a:r>
              <a:rPr dirty="0" baseline="-21604" sz="1350" spc="7">
                <a:latin typeface="Arial"/>
                <a:cs typeface="Arial"/>
              </a:rPr>
              <a:t>1</a:t>
            </a:r>
            <a:endParaRPr baseline="-21604" sz="135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1170"/>
              </a:spcBef>
            </a:pPr>
            <a:r>
              <a:rPr dirty="0" sz="1400" spc="5">
                <a:latin typeface="Arial"/>
                <a:cs typeface="Arial"/>
              </a:rPr>
              <a:t>a’</a:t>
            </a:r>
            <a:r>
              <a:rPr dirty="0" baseline="-21604" sz="1350" spc="7">
                <a:latin typeface="Arial"/>
                <a:cs typeface="Arial"/>
              </a:rPr>
              <a:t>1</a:t>
            </a:r>
            <a:endParaRPr baseline="-21604" sz="1350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7588631" y="4380738"/>
            <a:ext cx="27241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5">
                <a:latin typeface="Arial"/>
                <a:cs typeface="Arial"/>
              </a:rPr>
              <a:t>c’</a:t>
            </a:r>
            <a:r>
              <a:rPr dirty="0" baseline="-21604" sz="1350" spc="7">
                <a:latin typeface="Arial"/>
                <a:cs typeface="Arial"/>
              </a:rPr>
              <a:t>1</a:t>
            </a:r>
            <a:endParaRPr baseline="-21604" sz="135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7493507" y="4857115"/>
            <a:ext cx="28130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5">
                <a:latin typeface="Arial"/>
                <a:cs typeface="Arial"/>
              </a:rPr>
              <a:t>d’</a:t>
            </a:r>
            <a:r>
              <a:rPr dirty="0" baseline="-21604" sz="1350" spc="7">
                <a:latin typeface="Arial"/>
                <a:cs typeface="Arial"/>
              </a:rPr>
              <a:t>1</a:t>
            </a:r>
            <a:endParaRPr baseline="-21604" sz="1350">
              <a:latin typeface="Arial"/>
              <a:cs typeface="Arial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358140" y="331724"/>
            <a:ext cx="3352165" cy="8801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Problem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8</a:t>
            </a:r>
            <a:r>
              <a:rPr dirty="0" sz="1400">
                <a:latin typeface="Arial"/>
                <a:cs typeface="Arial"/>
              </a:rPr>
              <a:t>: A circle of 50 </a:t>
            </a:r>
            <a:r>
              <a:rPr dirty="0" sz="1400" spc="-5">
                <a:latin typeface="Arial"/>
                <a:cs typeface="Arial"/>
              </a:rPr>
              <a:t>mm </a:t>
            </a:r>
            <a:r>
              <a:rPr dirty="0" sz="1400">
                <a:latin typeface="Arial"/>
                <a:cs typeface="Arial"/>
              </a:rPr>
              <a:t>diameter is  resting</a:t>
            </a:r>
            <a:r>
              <a:rPr dirty="0" sz="1400" spc="-6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on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Hp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on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end</a:t>
            </a:r>
            <a:r>
              <a:rPr dirty="0" sz="1400" spc="-10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</a:t>
            </a:r>
            <a:r>
              <a:rPr dirty="0" sz="1400" spc="-8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of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it’s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diameter</a:t>
            </a:r>
            <a:r>
              <a:rPr dirty="0" sz="1400" spc="-114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AC  </a:t>
            </a:r>
            <a:r>
              <a:rPr dirty="0" sz="1400" spc="-5">
                <a:latin typeface="Arial"/>
                <a:cs typeface="Arial"/>
              </a:rPr>
              <a:t>which </a:t>
            </a:r>
            <a:r>
              <a:rPr dirty="0" sz="1400">
                <a:latin typeface="Arial"/>
                <a:cs typeface="Arial"/>
              </a:rPr>
              <a:t>is </a:t>
            </a:r>
            <a:r>
              <a:rPr dirty="0" sz="1400" spc="5">
                <a:latin typeface="Arial"/>
                <a:cs typeface="Arial"/>
              </a:rPr>
              <a:t>30</a:t>
            </a:r>
            <a:r>
              <a:rPr dirty="0" baseline="24691" sz="1350" spc="7">
                <a:latin typeface="Arial"/>
                <a:cs typeface="Arial"/>
              </a:rPr>
              <a:t>0 </a:t>
            </a:r>
            <a:r>
              <a:rPr dirty="0" sz="1400" spc="-5">
                <a:latin typeface="Arial"/>
                <a:cs typeface="Arial"/>
              </a:rPr>
              <a:t>inclined </a:t>
            </a:r>
            <a:r>
              <a:rPr dirty="0" sz="1400">
                <a:latin typeface="Arial"/>
                <a:cs typeface="Arial"/>
              </a:rPr>
              <a:t>to </a:t>
            </a:r>
            <a:r>
              <a:rPr dirty="0" sz="1400" spc="-5">
                <a:latin typeface="Arial"/>
                <a:cs typeface="Arial"/>
              </a:rPr>
              <a:t>Hp </a:t>
            </a:r>
            <a:r>
              <a:rPr dirty="0" sz="1400" spc="-10">
                <a:latin typeface="Arial"/>
                <a:cs typeface="Arial"/>
              </a:rPr>
              <a:t>while it’s</a:t>
            </a:r>
            <a:r>
              <a:rPr dirty="0" sz="1400" spc="-22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Tv</a:t>
            </a:r>
            <a:endParaRPr sz="14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5"/>
              </a:spcBef>
            </a:pPr>
            <a:r>
              <a:rPr dirty="0" sz="1400">
                <a:latin typeface="Arial"/>
                <a:cs typeface="Arial"/>
              </a:rPr>
              <a:t>is </a:t>
            </a:r>
            <a:r>
              <a:rPr dirty="0" sz="1400" spc="5">
                <a:latin typeface="Arial"/>
                <a:cs typeface="Arial"/>
              </a:rPr>
              <a:t>45</a:t>
            </a:r>
            <a:r>
              <a:rPr dirty="0" baseline="24691" sz="1350" spc="7">
                <a:latin typeface="Arial"/>
                <a:cs typeface="Arial"/>
              </a:rPr>
              <a:t>0 </a:t>
            </a:r>
            <a:r>
              <a:rPr dirty="0" sz="1400" spc="-5">
                <a:latin typeface="Arial"/>
                <a:cs typeface="Arial"/>
              </a:rPr>
              <a:t>inclined </a:t>
            </a:r>
            <a:r>
              <a:rPr dirty="0" sz="1400">
                <a:latin typeface="Arial"/>
                <a:cs typeface="Arial"/>
              </a:rPr>
              <a:t>to Vp.Draw </a:t>
            </a:r>
            <a:r>
              <a:rPr dirty="0" sz="1400" spc="-10">
                <a:latin typeface="Arial"/>
                <a:cs typeface="Arial"/>
              </a:rPr>
              <a:t>it’s</a:t>
            </a:r>
            <a:r>
              <a:rPr dirty="0" sz="1400" spc="-24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projections.</a:t>
            </a:r>
            <a:endParaRPr sz="1400">
              <a:latin typeface="Arial"/>
              <a:cs typeface="Arial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281940" y="3990213"/>
            <a:ext cx="3352165" cy="879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Problem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9</a:t>
            </a:r>
            <a:r>
              <a:rPr dirty="0" sz="1400">
                <a:latin typeface="Arial"/>
                <a:cs typeface="Arial"/>
              </a:rPr>
              <a:t>: A circle of 50 </a:t>
            </a:r>
            <a:r>
              <a:rPr dirty="0" sz="1400" spc="-5">
                <a:latin typeface="Arial"/>
                <a:cs typeface="Arial"/>
              </a:rPr>
              <a:t>mm </a:t>
            </a:r>
            <a:r>
              <a:rPr dirty="0" sz="1400">
                <a:latin typeface="Arial"/>
                <a:cs typeface="Arial"/>
              </a:rPr>
              <a:t>diameter is  resting</a:t>
            </a:r>
            <a:r>
              <a:rPr dirty="0" sz="1400" spc="-6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on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Hp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on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end</a:t>
            </a:r>
            <a:r>
              <a:rPr dirty="0" sz="1400" spc="-10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</a:t>
            </a:r>
            <a:r>
              <a:rPr dirty="0" sz="1400" spc="-8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of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it’s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diameter</a:t>
            </a:r>
            <a:r>
              <a:rPr dirty="0" sz="1400" spc="-114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AC  </a:t>
            </a:r>
            <a:r>
              <a:rPr dirty="0" sz="1400" spc="-5">
                <a:latin typeface="Arial"/>
                <a:cs typeface="Arial"/>
              </a:rPr>
              <a:t>which </a:t>
            </a:r>
            <a:r>
              <a:rPr dirty="0" sz="1400">
                <a:latin typeface="Arial"/>
                <a:cs typeface="Arial"/>
              </a:rPr>
              <a:t>is </a:t>
            </a:r>
            <a:r>
              <a:rPr dirty="0" sz="1400" spc="5">
                <a:latin typeface="Arial"/>
                <a:cs typeface="Arial"/>
              </a:rPr>
              <a:t>30</a:t>
            </a:r>
            <a:r>
              <a:rPr dirty="0" baseline="24691" sz="1350" spc="7">
                <a:latin typeface="Arial"/>
                <a:cs typeface="Arial"/>
              </a:rPr>
              <a:t>0 </a:t>
            </a:r>
            <a:r>
              <a:rPr dirty="0" sz="1400">
                <a:latin typeface="Arial"/>
                <a:cs typeface="Arial"/>
              </a:rPr>
              <a:t>inclined to </a:t>
            </a:r>
            <a:r>
              <a:rPr dirty="0" sz="1400" spc="-5">
                <a:latin typeface="Arial"/>
                <a:cs typeface="Arial"/>
              </a:rPr>
              <a:t>Hp while </a:t>
            </a:r>
            <a:r>
              <a:rPr dirty="0" sz="1400">
                <a:latin typeface="Arial"/>
                <a:cs typeface="Arial"/>
              </a:rPr>
              <a:t>it makes  45</a:t>
            </a:r>
            <a:r>
              <a:rPr dirty="0" baseline="24691" sz="1350">
                <a:latin typeface="Arial"/>
                <a:cs typeface="Arial"/>
              </a:rPr>
              <a:t>0 </a:t>
            </a:r>
            <a:r>
              <a:rPr dirty="0" sz="1400" spc="-5">
                <a:latin typeface="Arial"/>
                <a:cs typeface="Arial"/>
              </a:rPr>
              <a:t>inclined </a:t>
            </a:r>
            <a:r>
              <a:rPr dirty="0" sz="1400">
                <a:latin typeface="Arial"/>
                <a:cs typeface="Arial"/>
              </a:rPr>
              <a:t>to Vp. </a:t>
            </a:r>
            <a:r>
              <a:rPr dirty="0" sz="1400" spc="-5">
                <a:latin typeface="Arial"/>
                <a:cs typeface="Arial"/>
              </a:rPr>
              <a:t>Draw </a:t>
            </a:r>
            <a:r>
              <a:rPr dirty="0" sz="1400" spc="-10">
                <a:latin typeface="Arial"/>
                <a:cs typeface="Arial"/>
              </a:rPr>
              <a:t>it’s</a:t>
            </a:r>
            <a:r>
              <a:rPr dirty="0" sz="1400" spc="-204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projections.</a:t>
            </a:r>
            <a:endParaRPr sz="1400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78739" y="1779777"/>
            <a:ext cx="4011295" cy="17322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Read problem and answer following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questions</a:t>
            </a:r>
            <a:endParaRPr sz="1600">
              <a:latin typeface="Times New Roman"/>
              <a:cs typeface="Times New Roman"/>
            </a:endParaRPr>
          </a:p>
          <a:p>
            <a:pPr marL="213360" indent="-201295">
              <a:lnSpc>
                <a:spcPct val="100000"/>
              </a:lnSpc>
              <a:buAutoNum type="arabicPeriod"/>
              <a:tabLst>
                <a:tab pos="213995" algn="l"/>
                <a:tab pos="3717925" algn="l"/>
              </a:tabLst>
            </a:pPr>
            <a:r>
              <a:rPr dirty="0" sz="1600" spc="-5">
                <a:latin typeface="Times New Roman"/>
                <a:cs typeface="Times New Roman"/>
              </a:rPr>
              <a:t>Su</a:t>
            </a:r>
            <a:r>
              <a:rPr dirty="0" sz="1600" spc="-5">
                <a:latin typeface="Times New Roman"/>
                <a:cs typeface="Times New Roman"/>
              </a:rPr>
              <a:t>rface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inclined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to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which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pla</a:t>
            </a:r>
            <a:r>
              <a:rPr dirty="0" sz="1600">
                <a:latin typeface="Times New Roman"/>
                <a:cs typeface="Times New Roman"/>
              </a:rPr>
              <a:t>n</a:t>
            </a:r>
            <a:r>
              <a:rPr dirty="0" sz="1600" spc="-5">
                <a:latin typeface="Times New Roman"/>
                <a:cs typeface="Times New Roman"/>
              </a:rPr>
              <a:t>e?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-</a:t>
            </a:r>
            <a:r>
              <a:rPr dirty="0" sz="1600" spc="-15">
                <a:latin typeface="Times New Roman"/>
                <a:cs typeface="Times New Roman"/>
              </a:rPr>
              <a:t>-</a:t>
            </a:r>
            <a:r>
              <a:rPr dirty="0" sz="1600" spc="-5">
                <a:latin typeface="Times New Roman"/>
                <a:cs typeface="Times New Roman"/>
              </a:rPr>
              <a:t>-</a:t>
            </a:r>
            <a:r>
              <a:rPr dirty="0" sz="1600" spc="-15">
                <a:latin typeface="Times New Roman"/>
                <a:cs typeface="Times New Roman"/>
              </a:rPr>
              <a:t>-</a:t>
            </a:r>
            <a:r>
              <a:rPr dirty="0" sz="1600">
                <a:latin typeface="Times New Roman"/>
                <a:cs typeface="Times New Roman"/>
              </a:rPr>
              <a:t>-</a:t>
            </a:r>
            <a:r>
              <a:rPr dirty="0" sz="1600" spc="-5">
                <a:latin typeface="Times New Roman"/>
                <a:cs typeface="Times New Roman"/>
              </a:rPr>
              <a:t>--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5" b="1" i="1">
                <a:latin typeface="Times New Roman"/>
                <a:cs typeface="Times New Roman"/>
              </a:rPr>
              <a:t>HP</a:t>
            </a:r>
            <a:endParaRPr sz="1600">
              <a:latin typeface="Times New Roman"/>
              <a:cs typeface="Times New Roman"/>
            </a:endParaRPr>
          </a:p>
          <a:p>
            <a:pPr marL="202565" indent="-190500">
              <a:lnSpc>
                <a:spcPct val="100000"/>
              </a:lnSpc>
              <a:buAutoNum type="arabicPeriod"/>
              <a:tabLst>
                <a:tab pos="203200" algn="l"/>
              </a:tabLst>
            </a:pPr>
            <a:r>
              <a:rPr dirty="0" sz="1600" spc="-10">
                <a:latin typeface="Times New Roman"/>
                <a:cs typeface="Times New Roman"/>
              </a:rPr>
              <a:t>Assumption </a:t>
            </a:r>
            <a:r>
              <a:rPr dirty="0" sz="1600">
                <a:latin typeface="Times New Roman"/>
                <a:cs typeface="Times New Roman"/>
              </a:rPr>
              <a:t>for </a:t>
            </a:r>
            <a:r>
              <a:rPr dirty="0" sz="1600" spc="-5">
                <a:latin typeface="Times New Roman"/>
                <a:cs typeface="Times New Roman"/>
              </a:rPr>
              <a:t>initial position? </a:t>
            </a:r>
            <a:r>
              <a:rPr dirty="0" sz="1600" spc="-10">
                <a:latin typeface="Times New Roman"/>
                <a:cs typeface="Times New Roman"/>
              </a:rPr>
              <a:t>------ </a:t>
            </a:r>
            <a:r>
              <a:rPr dirty="0" sz="1600" spc="-5" b="1" i="1">
                <a:latin typeface="Times New Roman"/>
                <a:cs typeface="Times New Roman"/>
              </a:rPr>
              <a:t>// to</a:t>
            </a:r>
            <a:r>
              <a:rPr dirty="0" sz="1600" spc="240" b="1" i="1">
                <a:latin typeface="Times New Roman"/>
                <a:cs typeface="Times New Roman"/>
              </a:rPr>
              <a:t> </a:t>
            </a:r>
            <a:r>
              <a:rPr dirty="0" sz="1600" spc="-10" b="1" i="1">
                <a:latin typeface="Times New Roman"/>
                <a:cs typeface="Times New Roman"/>
              </a:rPr>
              <a:t>HP</a:t>
            </a:r>
            <a:endParaRPr sz="1600">
              <a:latin typeface="Times New Roman"/>
              <a:cs typeface="Times New Roman"/>
            </a:endParaRPr>
          </a:p>
          <a:p>
            <a:pPr marL="213360" indent="-20129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213995" algn="l"/>
                <a:tab pos="3707129" algn="l"/>
              </a:tabLst>
            </a:pPr>
            <a:r>
              <a:rPr dirty="0" sz="1600" spc="-5">
                <a:latin typeface="Times New Roman"/>
                <a:cs typeface="Times New Roman"/>
              </a:rPr>
              <a:t>So which view will show </a:t>
            </a:r>
            <a:r>
              <a:rPr dirty="0" sz="1600" spc="-20">
                <a:latin typeface="Times New Roman"/>
                <a:cs typeface="Times New Roman"/>
              </a:rPr>
              <a:t>True</a:t>
            </a:r>
            <a:r>
              <a:rPr dirty="0" sz="1600" spc="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shape?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---	</a:t>
            </a:r>
            <a:r>
              <a:rPr dirty="0" sz="1600" spc="-10" b="1" i="1">
                <a:latin typeface="Times New Roman"/>
                <a:cs typeface="Times New Roman"/>
              </a:rPr>
              <a:t>TV</a:t>
            </a:r>
            <a:endParaRPr sz="1600">
              <a:latin typeface="Times New Roman"/>
              <a:cs typeface="Times New Roman"/>
            </a:endParaRPr>
          </a:p>
          <a:p>
            <a:pPr marL="213360" marR="53340" indent="-201295">
              <a:lnSpc>
                <a:spcPct val="100000"/>
              </a:lnSpc>
              <a:buAutoNum type="arabicPeriod"/>
              <a:tabLst>
                <a:tab pos="210820" algn="l"/>
                <a:tab pos="2639695" algn="l"/>
                <a:tab pos="3677920" algn="l"/>
              </a:tabLst>
            </a:pPr>
            <a:r>
              <a:rPr dirty="0" sz="1600" spc="-15">
                <a:latin typeface="Times New Roman"/>
                <a:cs typeface="Times New Roman"/>
              </a:rPr>
              <a:t>W</a:t>
            </a:r>
            <a:r>
              <a:rPr dirty="0" sz="1600" spc="-5">
                <a:latin typeface="Times New Roman"/>
                <a:cs typeface="Times New Roman"/>
              </a:rPr>
              <a:t>hich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dia</a:t>
            </a:r>
            <a:r>
              <a:rPr dirty="0" sz="1600" spc="-25">
                <a:latin typeface="Times New Roman"/>
                <a:cs typeface="Times New Roman"/>
              </a:rPr>
              <a:t>m</a:t>
            </a:r>
            <a:r>
              <a:rPr dirty="0" sz="1600" spc="-5">
                <a:latin typeface="Times New Roman"/>
                <a:cs typeface="Times New Roman"/>
              </a:rPr>
              <a:t>et</a:t>
            </a:r>
            <a:r>
              <a:rPr dirty="0" sz="1600">
                <a:latin typeface="Times New Roman"/>
                <a:cs typeface="Times New Roman"/>
              </a:rPr>
              <a:t>e</a:t>
            </a:r>
            <a:r>
              <a:rPr dirty="0" sz="1600" spc="-5">
                <a:latin typeface="Times New Roman"/>
                <a:cs typeface="Times New Roman"/>
              </a:rPr>
              <a:t>r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horizo</a:t>
            </a:r>
            <a:r>
              <a:rPr dirty="0" sz="1600">
                <a:latin typeface="Times New Roman"/>
                <a:cs typeface="Times New Roman"/>
              </a:rPr>
              <a:t>n</a:t>
            </a:r>
            <a:r>
              <a:rPr dirty="0" sz="1600" spc="-5">
                <a:latin typeface="Times New Roman"/>
                <a:cs typeface="Times New Roman"/>
              </a:rPr>
              <a:t>tal?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">
                <a:latin typeface="Times New Roman"/>
                <a:cs typeface="Times New Roman"/>
              </a:rPr>
              <a:t>-</a:t>
            </a:r>
            <a:r>
              <a:rPr dirty="0" sz="1600" spc="-15">
                <a:latin typeface="Times New Roman"/>
                <a:cs typeface="Times New Roman"/>
              </a:rPr>
              <a:t>-</a:t>
            </a:r>
            <a:r>
              <a:rPr dirty="0" sz="1600" spc="-5">
                <a:latin typeface="Times New Roman"/>
                <a:cs typeface="Times New Roman"/>
              </a:rPr>
              <a:t>-</a:t>
            </a:r>
            <a:r>
              <a:rPr dirty="0" sz="1600" spc="-15">
                <a:latin typeface="Times New Roman"/>
                <a:cs typeface="Times New Roman"/>
              </a:rPr>
              <a:t>-</a:t>
            </a:r>
            <a:r>
              <a:rPr dirty="0" sz="1600" spc="-5">
                <a:latin typeface="Times New Roman"/>
                <a:cs typeface="Times New Roman"/>
              </a:rPr>
              <a:t>--</a:t>
            </a:r>
            <a:r>
              <a:rPr dirty="0" sz="1600">
                <a:latin typeface="Times New Roman"/>
                <a:cs typeface="Times New Roman"/>
              </a:rPr>
              <a:t>---</a:t>
            </a:r>
            <a:r>
              <a:rPr dirty="0" sz="1600" spc="-5">
                <a:latin typeface="Times New Roman"/>
                <a:cs typeface="Times New Roman"/>
              </a:rPr>
              <a:t>-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" b="1" i="1">
                <a:latin typeface="Times New Roman"/>
                <a:cs typeface="Times New Roman"/>
              </a:rPr>
              <a:t>AC </a:t>
            </a:r>
            <a:r>
              <a:rPr dirty="0" sz="1600" spc="-5" b="1" i="1">
                <a:latin typeface="Times New Roman"/>
                <a:cs typeface="Times New Roman"/>
              </a:rPr>
              <a:t> </a:t>
            </a:r>
            <a:r>
              <a:rPr dirty="0" sz="1600" spc="-5" b="1" i="1">
                <a:latin typeface="Times New Roman"/>
                <a:cs typeface="Times New Roman"/>
              </a:rPr>
              <a:t>Hence begin with </a:t>
            </a:r>
            <a:r>
              <a:rPr dirty="0" sz="1600" spc="-35" b="1" i="1">
                <a:latin typeface="Times New Roman"/>
                <a:cs typeface="Times New Roman"/>
              </a:rPr>
              <a:t>TV,draw </a:t>
            </a:r>
            <a:r>
              <a:rPr dirty="0" sz="1600" spc="-5" b="1" i="1">
                <a:latin typeface="Times New Roman"/>
                <a:cs typeface="Times New Roman"/>
              </a:rPr>
              <a:t>rhombus below  X-Y line, taking longer diagonal // to</a:t>
            </a:r>
            <a:r>
              <a:rPr dirty="0" sz="1600" spc="-10" b="1" i="1">
                <a:latin typeface="Times New Roman"/>
                <a:cs typeface="Times New Roman"/>
              </a:rPr>
              <a:t> </a:t>
            </a:r>
            <a:r>
              <a:rPr dirty="0" sz="1600" b="1" i="1">
                <a:latin typeface="Times New Roman"/>
                <a:cs typeface="Times New Roman"/>
              </a:rPr>
              <a:t>X-Y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4446651" y="2514600"/>
            <a:ext cx="4597400" cy="1752600"/>
          </a:xfrm>
          <a:prstGeom prst="rect">
            <a:avLst/>
          </a:prstGeom>
          <a:solidFill>
            <a:srgbClr val="FFFFCC"/>
          </a:solidFill>
          <a:ln w="12700">
            <a:solidFill>
              <a:srgbClr val="000000"/>
            </a:solidFill>
          </a:ln>
        </p:spPr>
        <p:txBody>
          <a:bodyPr wrap="square" lIns="0" tIns="116839" rIns="0" bIns="0" rtlCol="0" vert="horz">
            <a:spAutoFit/>
          </a:bodyPr>
          <a:lstStyle/>
          <a:p>
            <a:pPr marL="50165">
              <a:lnSpc>
                <a:spcPct val="100000"/>
              </a:lnSpc>
              <a:spcBef>
                <a:spcPts val="919"/>
              </a:spcBef>
            </a:pPr>
            <a:r>
              <a:rPr dirty="0" sz="1400" spc="-5" b="1">
                <a:solidFill>
                  <a:srgbClr val="FF3300"/>
                </a:solidFill>
                <a:latin typeface="Arial"/>
                <a:cs typeface="Arial"/>
              </a:rPr>
              <a:t>The difference </a:t>
            </a:r>
            <a:r>
              <a:rPr dirty="0" sz="1400" b="1">
                <a:solidFill>
                  <a:srgbClr val="FF3300"/>
                </a:solidFill>
                <a:latin typeface="Arial"/>
                <a:cs typeface="Arial"/>
              </a:rPr>
              <a:t>in these </a:t>
            </a:r>
            <a:r>
              <a:rPr dirty="0" sz="1400" spc="10" b="1">
                <a:solidFill>
                  <a:srgbClr val="FF3300"/>
                </a:solidFill>
                <a:latin typeface="Arial"/>
                <a:cs typeface="Arial"/>
              </a:rPr>
              <a:t>two </a:t>
            </a:r>
            <a:r>
              <a:rPr dirty="0" sz="1400" spc="-5" b="1">
                <a:solidFill>
                  <a:srgbClr val="FF3300"/>
                </a:solidFill>
                <a:latin typeface="Arial"/>
                <a:cs typeface="Arial"/>
              </a:rPr>
              <a:t>problems </a:t>
            </a:r>
            <a:r>
              <a:rPr dirty="0" sz="1400" b="1">
                <a:solidFill>
                  <a:srgbClr val="FF3300"/>
                </a:solidFill>
                <a:latin typeface="Arial"/>
                <a:cs typeface="Arial"/>
              </a:rPr>
              <a:t>is in step 3</a:t>
            </a:r>
            <a:r>
              <a:rPr dirty="0" sz="1400" spc="-270" b="1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dirty="0" sz="1400" spc="-35" b="1">
                <a:solidFill>
                  <a:srgbClr val="FF3300"/>
                </a:solidFill>
                <a:latin typeface="Arial"/>
                <a:cs typeface="Arial"/>
              </a:rPr>
              <a:t>only.</a:t>
            </a:r>
            <a:endParaRPr sz="1400">
              <a:latin typeface="Arial"/>
              <a:cs typeface="Arial"/>
            </a:endParaRPr>
          </a:p>
          <a:p>
            <a:pPr marL="50165" marR="92710">
              <a:lnSpc>
                <a:spcPct val="100000"/>
              </a:lnSpc>
            </a:pP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In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problem no.8 inclination of Tv of that </a:t>
            </a:r>
            <a:r>
              <a:rPr dirty="0" sz="1400" spc="-20" b="1">
                <a:solidFill>
                  <a:srgbClr val="3333CC"/>
                </a:solidFill>
                <a:latin typeface="Arial"/>
                <a:cs typeface="Arial"/>
              </a:rPr>
              <a:t>AC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is 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given,It could be </a:t>
            </a:r>
            <a:r>
              <a:rPr dirty="0" sz="1400" spc="5" b="1">
                <a:solidFill>
                  <a:srgbClr val="3333CC"/>
                </a:solidFill>
                <a:latin typeface="Arial"/>
                <a:cs typeface="Arial"/>
              </a:rPr>
              <a:t>drawn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directly as shown in </a:t>
            </a:r>
            <a:r>
              <a:rPr dirty="0" sz="1400" spc="15" b="1">
                <a:solidFill>
                  <a:srgbClr val="3333CC"/>
                </a:solidFill>
                <a:latin typeface="Arial"/>
                <a:cs typeface="Arial"/>
              </a:rPr>
              <a:t>3</a:t>
            </a:r>
            <a:r>
              <a:rPr dirty="0" baseline="24691" sz="1350" spc="22" b="1">
                <a:solidFill>
                  <a:srgbClr val="3333CC"/>
                </a:solidFill>
                <a:latin typeface="Arial"/>
                <a:cs typeface="Arial"/>
              </a:rPr>
              <a:t>rd</a:t>
            </a:r>
            <a:r>
              <a:rPr dirty="0" baseline="24691" sz="1350" spc="-19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step.</a:t>
            </a:r>
            <a:endParaRPr sz="1400">
              <a:latin typeface="Arial"/>
              <a:cs typeface="Arial"/>
            </a:endParaRPr>
          </a:p>
          <a:p>
            <a:pPr marL="50165" marR="377825">
              <a:lnSpc>
                <a:spcPct val="100000"/>
              </a:lnSpc>
            </a:pPr>
            <a:r>
              <a:rPr dirty="0" sz="1400" spc="-5" b="1" i="1">
                <a:solidFill>
                  <a:srgbClr val="FF3399"/>
                </a:solidFill>
                <a:latin typeface="Arial"/>
                <a:cs typeface="Arial"/>
              </a:rPr>
              <a:t>While </a:t>
            </a:r>
            <a:r>
              <a:rPr dirty="0" sz="1400" b="1" i="1">
                <a:solidFill>
                  <a:srgbClr val="FF3399"/>
                </a:solidFill>
                <a:latin typeface="Arial"/>
                <a:cs typeface="Arial"/>
              </a:rPr>
              <a:t>in </a:t>
            </a:r>
            <a:r>
              <a:rPr dirty="0" sz="1400" spc="-5" b="1" i="1">
                <a:solidFill>
                  <a:srgbClr val="FF3399"/>
                </a:solidFill>
                <a:latin typeface="Arial"/>
                <a:cs typeface="Arial"/>
              </a:rPr>
              <a:t>no.9 angle of AC </a:t>
            </a:r>
            <a:r>
              <a:rPr dirty="0" sz="1400" b="1" i="1">
                <a:solidFill>
                  <a:srgbClr val="FF3399"/>
                </a:solidFill>
                <a:latin typeface="Arial"/>
                <a:cs typeface="Arial"/>
              </a:rPr>
              <a:t>itself i.e. </a:t>
            </a:r>
            <a:r>
              <a:rPr dirty="0" sz="1400" spc="-5" b="1" i="1">
                <a:solidFill>
                  <a:srgbClr val="FF3399"/>
                </a:solidFill>
                <a:latin typeface="Arial"/>
                <a:cs typeface="Arial"/>
              </a:rPr>
              <a:t>it’s TL, </a:t>
            </a:r>
            <a:r>
              <a:rPr dirty="0" sz="1400" b="1" i="1">
                <a:solidFill>
                  <a:srgbClr val="FF3399"/>
                </a:solidFill>
                <a:latin typeface="Arial"/>
                <a:cs typeface="Arial"/>
              </a:rPr>
              <a:t>is  </a:t>
            </a:r>
            <a:r>
              <a:rPr dirty="0" sz="1400" spc="-5" b="1" i="1">
                <a:solidFill>
                  <a:srgbClr val="FF3399"/>
                </a:solidFill>
                <a:latin typeface="Arial"/>
                <a:cs typeface="Arial"/>
              </a:rPr>
              <a:t>given. Hence here angle of TL </a:t>
            </a:r>
            <a:r>
              <a:rPr dirty="0" sz="1400" b="1" i="1">
                <a:solidFill>
                  <a:srgbClr val="FF3399"/>
                </a:solidFill>
                <a:latin typeface="Arial"/>
                <a:cs typeface="Arial"/>
              </a:rPr>
              <a:t>is </a:t>
            </a:r>
            <a:r>
              <a:rPr dirty="0" sz="1400" spc="-5" b="1" i="1">
                <a:solidFill>
                  <a:srgbClr val="FF3399"/>
                </a:solidFill>
                <a:latin typeface="Arial"/>
                <a:cs typeface="Arial"/>
              </a:rPr>
              <a:t>taken,locus of</a:t>
            </a:r>
            <a:r>
              <a:rPr dirty="0" sz="1400" spc="-170" b="1" i="1">
                <a:solidFill>
                  <a:srgbClr val="FF3399"/>
                </a:solidFill>
                <a:latin typeface="Arial"/>
                <a:cs typeface="Arial"/>
              </a:rPr>
              <a:t> </a:t>
            </a:r>
            <a:r>
              <a:rPr dirty="0" sz="1400" spc="15" b="1" i="1">
                <a:solidFill>
                  <a:srgbClr val="FF3399"/>
                </a:solidFill>
                <a:latin typeface="Arial"/>
                <a:cs typeface="Arial"/>
              </a:rPr>
              <a:t>c</a:t>
            </a:r>
            <a:r>
              <a:rPr dirty="0" baseline="-21604" sz="1350" spc="22" b="1" i="1">
                <a:solidFill>
                  <a:srgbClr val="FF3399"/>
                </a:solidFill>
                <a:latin typeface="Arial"/>
                <a:cs typeface="Arial"/>
              </a:rPr>
              <a:t>1  </a:t>
            </a:r>
            <a:r>
              <a:rPr dirty="0" sz="1400" b="1" i="1">
                <a:solidFill>
                  <a:srgbClr val="FF3399"/>
                </a:solidFill>
                <a:latin typeface="Arial"/>
                <a:cs typeface="Arial"/>
              </a:rPr>
              <a:t>Is drawn </a:t>
            </a:r>
            <a:r>
              <a:rPr dirty="0" sz="1400" spc="-5" b="1" i="1">
                <a:solidFill>
                  <a:srgbClr val="FF3399"/>
                </a:solidFill>
                <a:latin typeface="Arial"/>
                <a:cs typeface="Arial"/>
              </a:rPr>
              <a:t>and then </a:t>
            </a:r>
            <a:r>
              <a:rPr dirty="0" sz="1400" spc="-40" b="1" i="1">
                <a:solidFill>
                  <a:srgbClr val="FF3399"/>
                </a:solidFill>
                <a:latin typeface="Arial"/>
                <a:cs typeface="Arial"/>
              </a:rPr>
              <a:t>LTV </a:t>
            </a:r>
            <a:r>
              <a:rPr dirty="0" sz="1400" b="1" i="1">
                <a:solidFill>
                  <a:srgbClr val="FF3399"/>
                </a:solidFill>
                <a:latin typeface="Arial"/>
                <a:cs typeface="Arial"/>
              </a:rPr>
              <a:t>I.e. </a:t>
            </a:r>
            <a:r>
              <a:rPr dirty="0" sz="1400" spc="15" b="1" i="1">
                <a:solidFill>
                  <a:srgbClr val="FF3399"/>
                </a:solidFill>
                <a:latin typeface="Arial"/>
                <a:cs typeface="Arial"/>
              </a:rPr>
              <a:t>a</a:t>
            </a:r>
            <a:r>
              <a:rPr dirty="0" baseline="-21604" sz="1350" spc="22" b="1" i="1">
                <a:solidFill>
                  <a:srgbClr val="FF3399"/>
                </a:solidFill>
                <a:latin typeface="Arial"/>
                <a:cs typeface="Arial"/>
              </a:rPr>
              <a:t>1 </a:t>
            </a:r>
            <a:r>
              <a:rPr dirty="0" sz="1400" spc="10" b="1" i="1">
                <a:solidFill>
                  <a:srgbClr val="FF3399"/>
                </a:solidFill>
                <a:latin typeface="Arial"/>
                <a:cs typeface="Arial"/>
              </a:rPr>
              <a:t>c</a:t>
            </a:r>
            <a:r>
              <a:rPr dirty="0" baseline="-21604" sz="1350" spc="15" b="1" i="1">
                <a:solidFill>
                  <a:srgbClr val="FF3399"/>
                </a:solidFill>
                <a:latin typeface="Arial"/>
                <a:cs typeface="Arial"/>
              </a:rPr>
              <a:t>1 </a:t>
            </a:r>
            <a:r>
              <a:rPr dirty="0" sz="1400" b="1" i="1">
                <a:solidFill>
                  <a:srgbClr val="FF3399"/>
                </a:solidFill>
                <a:latin typeface="Arial"/>
                <a:cs typeface="Arial"/>
              </a:rPr>
              <a:t>is marked</a:t>
            </a:r>
            <a:r>
              <a:rPr dirty="0" sz="1400" spc="95" b="1" i="1">
                <a:solidFill>
                  <a:srgbClr val="FF3399"/>
                </a:solidFill>
                <a:latin typeface="Arial"/>
                <a:cs typeface="Arial"/>
              </a:rPr>
              <a:t> </a:t>
            </a:r>
            <a:r>
              <a:rPr dirty="0" sz="1400" spc="-5" b="1" i="1">
                <a:solidFill>
                  <a:srgbClr val="FF3399"/>
                </a:solidFill>
                <a:latin typeface="Arial"/>
                <a:cs typeface="Arial"/>
              </a:rPr>
              <a:t>and</a:t>
            </a:r>
            <a:endParaRPr sz="1400">
              <a:latin typeface="Arial"/>
              <a:cs typeface="Arial"/>
            </a:endParaRPr>
          </a:p>
          <a:p>
            <a:pPr marL="50165" marR="12065">
              <a:lnSpc>
                <a:spcPct val="100000"/>
              </a:lnSpc>
            </a:pPr>
            <a:r>
              <a:rPr dirty="0" sz="1400" spc="-5" b="1" i="1">
                <a:solidFill>
                  <a:srgbClr val="FF3399"/>
                </a:solidFill>
                <a:latin typeface="Arial"/>
                <a:cs typeface="Arial"/>
              </a:rPr>
              <a:t>final TV </a:t>
            </a:r>
            <a:r>
              <a:rPr dirty="0" sz="1400" b="1" i="1">
                <a:solidFill>
                  <a:srgbClr val="FF3399"/>
                </a:solidFill>
                <a:latin typeface="Arial"/>
                <a:cs typeface="Arial"/>
              </a:rPr>
              <a:t>was </a:t>
            </a:r>
            <a:r>
              <a:rPr dirty="0" sz="1400" spc="-5" b="1" i="1">
                <a:solidFill>
                  <a:srgbClr val="FF3399"/>
                </a:solidFill>
                <a:latin typeface="Arial"/>
                <a:cs typeface="Arial"/>
              </a:rPr>
              <a:t>completed.Study illustration</a:t>
            </a:r>
            <a:r>
              <a:rPr dirty="0" sz="1400" spc="-150" b="1" i="1">
                <a:solidFill>
                  <a:srgbClr val="FF3399"/>
                </a:solidFill>
                <a:latin typeface="Arial"/>
                <a:cs typeface="Arial"/>
              </a:rPr>
              <a:t> </a:t>
            </a:r>
            <a:r>
              <a:rPr dirty="0" sz="1400" spc="-5" b="1" i="1">
                <a:solidFill>
                  <a:srgbClr val="FF3399"/>
                </a:solidFill>
                <a:latin typeface="Arial"/>
                <a:cs typeface="Arial"/>
              </a:rPr>
              <a:t>carefully.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82" name="object 82"/>
          <p:cNvGrpSpPr/>
          <p:nvPr/>
        </p:nvGrpSpPr>
        <p:grpSpPr>
          <a:xfrm>
            <a:off x="450850" y="4889500"/>
            <a:ext cx="2976880" cy="1517650"/>
            <a:chOff x="450850" y="4889500"/>
            <a:chExt cx="2976880" cy="1517650"/>
          </a:xfrm>
        </p:grpSpPr>
        <p:sp>
          <p:nvSpPr>
            <p:cNvPr id="83" name="object 83"/>
            <p:cNvSpPr/>
            <p:nvPr/>
          </p:nvSpPr>
          <p:spPr>
            <a:xfrm>
              <a:off x="457200" y="4895850"/>
              <a:ext cx="2964180" cy="1504950"/>
            </a:xfrm>
            <a:custGeom>
              <a:avLst/>
              <a:gdLst/>
              <a:ahLst/>
              <a:cxnLst/>
              <a:rect l="l" t="t" r="r" b="b"/>
              <a:pathLst>
                <a:path w="2964179" h="1504950">
                  <a:moveTo>
                    <a:pt x="2717800" y="438150"/>
                  </a:moveTo>
                  <a:lnTo>
                    <a:pt x="177800" y="438150"/>
                  </a:lnTo>
                  <a:lnTo>
                    <a:pt x="130533" y="444502"/>
                  </a:lnTo>
                  <a:lnTo>
                    <a:pt x="88060" y="462430"/>
                  </a:lnTo>
                  <a:lnTo>
                    <a:pt x="52076" y="490235"/>
                  </a:lnTo>
                  <a:lnTo>
                    <a:pt x="24274" y="526222"/>
                  </a:lnTo>
                  <a:lnTo>
                    <a:pt x="6351" y="568692"/>
                  </a:lnTo>
                  <a:lnTo>
                    <a:pt x="0" y="615950"/>
                  </a:lnTo>
                  <a:lnTo>
                    <a:pt x="0" y="1327150"/>
                  </a:lnTo>
                  <a:lnTo>
                    <a:pt x="6351" y="1374416"/>
                  </a:lnTo>
                  <a:lnTo>
                    <a:pt x="24274" y="1416889"/>
                  </a:lnTo>
                  <a:lnTo>
                    <a:pt x="52076" y="1452873"/>
                  </a:lnTo>
                  <a:lnTo>
                    <a:pt x="88060" y="1480675"/>
                  </a:lnTo>
                  <a:lnTo>
                    <a:pt x="130533" y="1498598"/>
                  </a:lnTo>
                  <a:lnTo>
                    <a:pt x="177800" y="1504950"/>
                  </a:lnTo>
                  <a:lnTo>
                    <a:pt x="2717800" y="1504950"/>
                  </a:lnTo>
                  <a:lnTo>
                    <a:pt x="2765057" y="1498598"/>
                  </a:lnTo>
                  <a:lnTo>
                    <a:pt x="2807527" y="1480675"/>
                  </a:lnTo>
                  <a:lnTo>
                    <a:pt x="2843514" y="1452873"/>
                  </a:lnTo>
                  <a:lnTo>
                    <a:pt x="2871319" y="1416889"/>
                  </a:lnTo>
                  <a:lnTo>
                    <a:pt x="2889247" y="1374416"/>
                  </a:lnTo>
                  <a:lnTo>
                    <a:pt x="2895600" y="1327150"/>
                  </a:lnTo>
                  <a:lnTo>
                    <a:pt x="2895600" y="615950"/>
                  </a:lnTo>
                  <a:lnTo>
                    <a:pt x="2889247" y="568692"/>
                  </a:lnTo>
                  <a:lnTo>
                    <a:pt x="2871319" y="526222"/>
                  </a:lnTo>
                  <a:lnTo>
                    <a:pt x="2843514" y="490235"/>
                  </a:lnTo>
                  <a:lnTo>
                    <a:pt x="2807527" y="462430"/>
                  </a:lnTo>
                  <a:lnTo>
                    <a:pt x="2765057" y="444502"/>
                  </a:lnTo>
                  <a:lnTo>
                    <a:pt x="2717800" y="438150"/>
                  </a:lnTo>
                  <a:close/>
                </a:path>
                <a:path w="2964179" h="1504950">
                  <a:moveTo>
                    <a:pt x="2963799" y="0"/>
                  </a:moveTo>
                  <a:lnTo>
                    <a:pt x="1689100" y="438150"/>
                  </a:lnTo>
                  <a:lnTo>
                    <a:pt x="2413000" y="438150"/>
                  </a:lnTo>
                  <a:lnTo>
                    <a:pt x="2963799" y="0"/>
                  </a:lnTo>
                  <a:close/>
                </a:path>
              </a:pathLst>
            </a:custGeom>
            <a:solidFill>
              <a:srgbClr val="FFC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457200" y="4895850"/>
              <a:ext cx="2964180" cy="1504950"/>
            </a:xfrm>
            <a:custGeom>
              <a:avLst/>
              <a:gdLst/>
              <a:ahLst/>
              <a:cxnLst/>
              <a:rect l="l" t="t" r="r" b="b"/>
              <a:pathLst>
                <a:path w="2964179" h="1504950">
                  <a:moveTo>
                    <a:pt x="0" y="615950"/>
                  </a:moveTo>
                  <a:lnTo>
                    <a:pt x="6351" y="568692"/>
                  </a:lnTo>
                  <a:lnTo>
                    <a:pt x="24274" y="526222"/>
                  </a:lnTo>
                  <a:lnTo>
                    <a:pt x="52076" y="490235"/>
                  </a:lnTo>
                  <a:lnTo>
                    <a:pt x="88060" y="462430"/>
                  </a:lnTo>
                  <a:lnTo>
                    <a:pt x="130533" y="444502"/>
                  </a:lnTo>
                  <a:lnTo>
                    <a:pt x="177800" y="438150"/>
                  </a:lnTo>
                  <a:lnTo>
                    <a:pt x="1689100" y="438150"/>
                  </a:lnTo>
                  <a:lnTo>
                    <a:pt x="2963799" y="0"/>
                  </a:lnTo>
                  <a:lnTo>
                    <a:pt x="2413000" y="438150"/>
                  </a:lnTo>
                  <a:lnTo>
                    <a:pt x="2717800" y="438150"/>
                  </a:lnTo>
                  <a:lnTo>
                    <a:pt x="2765057" y="444502"/>
                  </a:lnTo>
                  <a:lnTo>
                    <a:pt x="2807527" y="462430"/>
                  </a:lnTo>
                  <a:lnTo>
                    <a:pt x="2843514" y="490235"/>
                  </a:lnTo>
                  <a:lnTo>
                    <a:pt x="2871319" y="526222"/>
                  </a:lnTo>
                  <a:lnTo>
                    <a:pt x="2889247" y="568692"/>
                  </a:lnTo>
                  <a:lnTo>
                    <a:pt x="2895600" y="615950"/>
                  </a:lnTo>
                  <a:lnTo>
                    <a:pt x="2895600" y="882650"/>
                  </a:lnTo>
                  <a:lnTo>
                    <a:pt x="2895600" y="1327150"/>
                  </a:lnTo>
                  <a:lnTo>
                    <a:pt x="2889247" y="1374416"/>
                  </a:lnTo>
                  <a:lnTo>
                    <a:pt x="2871319" y="1416889"/>
                  </a:lnTo>
                  <a:lnTo>
                    <a:pt x="2843514" y="1452873"/>
                  </a:lnTo>
                  <a:lnTo>
                    <a:pt x="2807527" y="1480675"/>
                  </a:lnTo>
                  <a:lnTo>
                    <a:pt x="2765057" y="1498598"/>
                  </a:lnTo>
                  <a:lnTo>
                    <a:pt x="2717800" y="1504950"/>
                  </a:lnTo>
                  <a:lnTo>
                    <a:pt x="2413000" y="1504950"/>
                  </a:lnTo>
                  <a:lnTo>
                    <a:pt x="1689100" y="1504950"/>
                  </a:lnTo>
                  <a:lnTo>
                    <a:pt x="177800" y="1504950"/>
                  </a:lnTo>
                  <a:lnTo>
                    <a:pt x="130533" y="1498598"/>
                  </a:lnTo>
                  <a:lnTo>
                    <a:pt x="88060" y="1480675"/>
                  </a:lnTo>
                  <a:lnTo>
                    <a:pt x="52076" y="1452873"/>
                  </a:lnTo>
                  <a:lnTo>
                    <a:pt x="24274" y="1416889"/>
                  </a:lnTo>
                  <a:lnTo>
                    <a:pt x="6351" y="1374416"/>
                  </a:lnTo>
                  <a:lnTo>
                    <a:pt x="0" y="1327150"/>
                  </a:lnTo>
                  <a:lnTo>
                    <a:pt x="0" y="882650"/>
                  </a:lnTo>
                  <a:lnTo>
                    <a:pt x="0" y="61595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5" name="object 85"/>
          <p:cNvSpPr txBox="1"/>
          <p:nvPr/>
        </p:nvSpPr>
        <p:spPr>
          <a:xfrm>
            <a:off x="562051" y="5466689"/>
            <a:ext cx="2613660" cy="8489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38100" marR="30480" indent="1905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Arial"/>
                <a:cs typeface="Arial"/>
              </a:rPr>
              <a:t>Note the difference </a:t>
            </a:r>
            <a:r>
              <a:rPr dirty="0" sz="1800" b="1">
                <a:latin typeface="Arial"/>
                <a:cs typeface="Arial"/>
              </a:rPr>
              <a:t>in  </a:t>
            </a:r>
            <a:r>
              <a:rPr dirty="0" sz="1800" spc="-5" b="1">
                <a:latin typeface="Arial"/>
                <a:cs typeface="Arial"/>
              </a:rPr>
              <a:t>construction </a:t>
            </a:r>
            <a:r>
              <a:rPr dirty="0" sz="1800" b="1">
                <a:latin typeface="Arial"/>
                <a:cs typeface="Arial"/>
              </a:rPr>
              <a:t>of 3</a:t>
            </a:r>
            <a:r>
              <a:rPr dirty="0" baseline="25462" sz="1800" b="1">
                <a:latin typeface="Arial"/>
                <a:cs typeface="Arial"/>
              </a:rPr>
              <a:t>rd </a:t>
            </a:r>
            <a:r>
              <a:rPr dirty="0" sz="1800" spc="-5" b="1">
                <a:latin typeface="Arial"/>
                <a:cs typeface="Arial"/>
              </a:rPr>
              <a:t>step  </a:t>
            </a:r>
            <a:r>
              <a:rPr dirty="0" sz="1800" b="1">
                <a:latin typeface="Arial"/>
                <a:cs typeface="Arial"/>
              </a:rPr>
              <a:t>in both</a:t>
            </a:r>
            <a:r>
              <a:rPr dirty="0" sz="1800" spc="-4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solutions.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86" name="object 86"/>
          <p:cNvGrpSpPr/>
          <p:nvPr/>
        </p:nvGrpSpPr>
        <p:grpSpPr>
          <a:xfrm>
            <a:off x="8016875" y="6629400"/>
            <a:ext cx="914400" cy="182880"/>
            <a:chOff x="8016875" y="6629400"/>
            <a:chExt cx="914400" cy="182880"/>
          </a:xfrm>
        </p:grpSpPr>
        <p:sp>
          <p:nvSpPr>
            <p:cNvPr id="87" name="object 87"/>
            <p:cNvSpPr/>
            <p:nvPr/>
          </p:nvSpPr>
          <p:spPr>
            <a:xfrm>
              <a:off x="8016875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625" y="182562"/>
                  </a:lnTo>
                  <a:lnTo>
                    <a:pt x="182625" y="159741"/>
                  </a:lnTo>
                  <a:lnTo>
                    <a:pt x="39877" y="159741"/>
                  </a:lnTo>
                  <a:lnTo>
                    <a:pt x="39877" y="91287"/>
                  </a:lnTo>
                  <a:lnTo>
                    <a:pt x="22859" y="91287"/>
                  </a:lnTo>
                  <a:lnTo>
                    <a:pt x="91313" y="22821"/>
                  </a:lnTo>
                  <a:lnTo>
                    <a:pt x="182625" y="22821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81"/>
                  </a:moveTo>
                  <a:lnTo>
                    <a:pt x="134111" y="31381"/>
                  </a:lnTo>
                  <a:lnTo>
                    <a:pt x="134111" y="65608"/>
                  </a:lnTo>
                  <a:lnTo>
                    <a:pt x="159766" y="91287"/>
                  </a:lnTo>
                  <a:lnTo>
                    <a:pt x="142621" y="91287"/>
                  </a:lnTo>
                  <a:lnTo>
                    <a:pt x="142621" y="159741"/>
                  </a:lnTo>
                  <a:lnTo>
                    <a:pt x="182625" y="159741"/>
                  </a:lnTo>
                  <a:lnTo>
                    <a:pt x="182625" y="31381"/>
                  </a:lnTo>
                  <a:close/>
                </a:path>
                <a:path w="182879" h="182879">
                  <a:moveTo>
                    <a:pt x="182625" y="22821"/>
                  </a:moveTo>
                  <a:lnTo>
                    <a:pt x="91313" y="22821"/>
                  </a:lnTo>
                  <a:lnTo>
                    <a:pt x="116967" y="48488"/>
                  </a:lnTo>
                  <a:lnTo>
                    <a:pt x="116967" y="31381"/>
                  </a:lnTo>
                  <a:lnTo>
                    <a:pt x="182625" y="31381"/>
                  </a:lnTo>
                  <a:lnTo>
                    <a:pt x="182625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8056753" y="6660781"/>
              <a:ext cx="102870" cy="128905"/>
            </a:xfrm>
            <a:custGeom>
              <a:avLst/>
              <a:gdLst/>
              <a:ahLst/>
              <a:cxnLst/>
              <a:rect l="l" t="t" r="r" b="b"/>
              <a:pathLst>
                <a:path w="102870" h="128904">
                  <a:moveTo>
                    <a:pt x="94233" y="0"/>
                  </a:moveTo>
                  <a:lnTo>
                    <a:pt x="77089" y="0"/>
                  </a:lnTo>
                  <a:lnTo>
                    <a:pt x="77089" y="17106"/>
                  </a:lnTo>
                  <a:lnTo>
                    <a:pt x="94233" y="34226"/>
                  </a:lnTo>
                  <a:lnTo>
                    <a:pt x="94233" y="0"/>
                  </a:lnTo>
                  <a:close/>
                </a:path>
                <a:path w="102870" h="128904">
                  <a:moveTo>
                    <a:pt x="102743" y="59905"/>
                  </a:moveTo>
                  <a:lnTo>
                    <a:pt x="0" y="59905"/>
                  </a:lnTo>
                  <a:lnTo>
                    <a:pt x="0" y="128360"/>
                  </a:lnTo>
                  <a:lnTo>
                    <a:pt x="42799" y="128360"/>
                  </a:lnTo>
                  <a:lnTo>
                    <a:pt x="42799" y="94129"/>
                  </a:lnTo>
                  <a:lnTo>
                    <a:pt x="102743" y="94129"/>
                  </a:lnTo>
                  <a:lnTo>
                    <a:pt x="102743" y="59905"/>
                  </a:lnTo>
                  <a:close/>
                </a:path>
                <a:path w="102870" h="128904">
                  <a:moveTo>
                    <a:pt x="102743" y="94129"/>
                  </a:moveTo>
                  <a:lnTo>
                    <a:pt x="59944" y="94129"/>
                  </a:lnTo>
                  <a:lnTo>
                    <a:pt x="59944" y="128360"/>
                  </a:lnTo>
                  <a:lnTo>
                    <a:pt x="102743" y="128360"/>
                  </a:lnTo>
                  <a:lnTo>
                    <a:pt x="102743" y="94129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/>
            <p:cNvSpPr/>
            <p:nvPr/>
          </p:nvSpPr>
          <p:spPr>
            <a:xfrm>
              <a:off x="80397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68453" y="0"/>
                  </a:moveTo>
                  <a:lnTo>
                    <a:pt x="0" y="68465"/>
                  </a:lnTo>
                  <a:lnTo>
                    <a:pt x="136906" y="68465"/>
                  </a:lnTo>
                  <a:lnTo>
                    <a:pt x="68453" y="0"/>
                  </a:lnTo>
                  <a:close/>
                </a:path>
                <a:path w="137159" h="137159">
                  <a:moveTo>
                    <a:pt x="76962" y="102689"/>
                  </a:moveTo>
                  <a:lnTo>
                    <a:pt x="59817" y="102689"/>
                  </a:lnTo>
                  <a:lnTo>
                    <a:pt x="59817" y="136919"/>
                  </a:lnTo>
                  <a:lnTo>
                    <a:pt x="76962" y="136919"/>
                  </a:lnTo>
                  <a:lnTo>
                    <a:pt x="76962" y="102689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/>
            <p:cNvSpPr/>
            <p:nvPr/>
          </p:nvSpPr>
          <p:spPr>
            <a:xfrm>
              <a:off x="80397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68453" y="0"/>
                  </a:moveTo>
                  <a:lnTo>
                    <a:pt x="94107" y="25666"/>
                  </a:lnTo>
                  <a:lnTo>
                    <a:pt x="94107" y="8559"/>
                  </a:lnTo>
                  <a:lnTo>
                    <a:pt x="111251" y="8559"/>
                  </a:lnTo>
                  <a:lnTo>
                    <a:pt x="111251" y="42786"/>
                  </a:lnTo>
                  <a:lnTo>
                    <a:pt x="136906" y="68465"/>
                  </a:lnTo>
                  <a:lnTo>
                    <a:pt x="119761" y="68465"/>
                  </a:lnTo>
                  <a:lnTo>
                    <a:pt x="119761" y="136919"/>
                  </a:lnTo>
                  <a:lnTo>
                    <a:pt x="17018" y="136919"/>
                  </a:lnTo>
                  <a:lnTo>
                    <a:pt x="17018" y="68465"/>
                  </a:lnTo>
                  <a:lnTo>
                    <a:pt x="0" y="68465"/>
                  </a:lnTo>
                  <a:lnTo>
                    <a:pt x="68453" y="0"/>
                  </a:lnTo>
                  <a:close/>
                </a:path>
                <a:path w="137159" h="137159">
                  <a:moveTo>
                    <a:pt x="94107" y="25666"/>
                  </a:moveTo>
                  <a:lnTo>
                    <a:pt x="111251" y="42786"/>
                  </a:lnTo>
                </a:path>
                <a:path w="137159" h="137159">
                  <a:moveTo>
                    <a:pt x="119761" y="68465"/>
                  </a:moveTo>
                  <a:lnTo>
                    <a:pt x="17018" y="68465"/>
                  </a:lnTo>
                </a:path>
                <a:path w="137159" h="137159">
                  <a:moveTo>
                    <a:pt x="59817" y="136919"/>
                  </a:moveTo>
                  <a:lnTo>
                    <a:pt x="59817" y="102689"/>
                  </a:lnTo>
                  <a:lnTo>
                    <a:pt x="76962" y="102689"/>
                  </a:lnTo>
                  <a:lnTo>
                    <a:pt x="76962" y="13691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8382000" y="66294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4150" y="182562"/>
                  </a:lnTo>
                  <a:lnTo>
                    <a:pt x="184150" y="159741"/>
                  </a:lnTo>
                  <a:lnTo>
                    <a:pt x="160527" y="159741"/>
                  </a:lnTo>
                  <a:lnTo>
                    <a:pt x="23622" y="91287"/>
                  </a:lnTo>
                  <a:lnTo>
                    <a:pt x="160527" y="22821"/>
                  </a:lnTo>
                  <a:lnTo>
                    <a:pt x="184150" y="22821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821"/>
                  </a:moveTo>
                  <a:lnTo>
                    <a:pt x="160527" y="22821"/>
                  </a:lnTo>
                  <a:lnTo>
                    <a:pt x="160527" y="159741"/>
                  </a:lnTo>
                  <a:lnTo>
                    <a:pt x="184150" y="159741"/>
                  </a:lnTo>
                  <a:lnTo>
                    <a:pt x="184150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/>
            <p:cNvSpPr/>
            <p:nvPr/>
          </p:nvSpPr>
          <p:spPr>
            <a:xfrm>
              <a:off x="8405622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5" y="0"/>
                  </a:moveTo>
                  <a:lnTo>
                    <a:pt x="0" y="68465"/>
                  </a:lnTo>
                  <a:lnTo>
                    <a:pt x="136905" y="136919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/>
            <p:cNvSpPr/>
            <p:nvPr/>
          </p:nvSpPr>
          <p:spPr>
            <a:xfrm>
              <a:off x="8405622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68465"/>
                  </a:moveTo>
                  <a:lnTo>
                    <a:pt x="136905" y="0"/>
                  </a:lnTo>
                  <a:lnTo>
                    <a:pt x="136905" y="136919"/>
                  </a:lnTo>
                  <a:lnTo>
                    <a:pt x="0" y="684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/>
            <p:cNvSpPr/>
            <p:nvPr/>
          </p:nvSpPr>
          <p:spPr>
            <a:xfrm>
              <a:off x="8566150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625" y="182562"/>
                  </a:lnTo>
                  <a:lnTo>
                    <a:pt x="182625" y="159741"/>
                  </a:lnTo>
                  <a:lnTo>
                    <a:pt x="22859" y="159741"/>
                  </a:lnTo>
                  <a:lnTo>
                    <a:pt x="22859" y="22821"/>
                  </a:lnTo>
                  <a:lnTo>
                    <a:pt x="182625" y="22821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821"/>
                  </a:moveTo>
                  <a:lnTo>
                    <a:pt x="22859" y="22821"/>
                  </a:lnTo>
                  <a:lnTo>
                    <a:pt x="159766" y="91287"/>
                  </a:lnTo>
                  <a:lnTo>
                    <a:pt x="22859" y="159741"/>
                  </a:lnTo>
                  <a:lnTo>
                    <a:pt x="182625" y="159741"/>
                  </a:lnTo>
                  <a:lnTo>
                    <a:pt x="182625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8589009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0"/>
                  </a:moveTo>
                  <a:lnTo>
                    <a:pt x="0" y="136919"/>
                  </a:lnTo>
                  <a:lnTo>
                    <a:pt x="136906" y="684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/>
            <p:cNvSpPr/>
            <p:nvPr/>
          </p:nvSpPr>
          <p:spPr>
            <a:xfrm>
              <a:off x="8589009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6" y="68465"/>
                  </a:moveTo>
                  <a:lnTo>
                    <a:pt x="0" y="136919"/>
                  </a:lnTo>
                  <a:lnTo>
                    <a:pt x="0" y="0"/>
                  </a:lnTo>
                  <a:lnTo>
                    <a:pt x="136906" y="684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/>
            <p:cNvSpPr/>
            <p:nvPr/>
          </p:nvSpPr>
          <p:spPr>
            <a:xfrm>
              <a:off x="8199501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499" y="182562"/>
                  </a:lnTo>
                  <a:lnTo>
                    <a:pt x="182499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182499" y="22821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821"/>
                  </a:moveTo>
                  <a:lnTo>
                    <a:pt x="39877" y="22821"/>
                  </a:lnTo>
                  <a:lnTo>
                    <a:pt x="39877" y="159741"/>
                  </a:lnTo>
                  <a:lnTo>
                    <a:pt x="159639" y="159741"/>
                  </a:lnTo>
                  <a:lnTo>
                    <a:pt x="57023" y="91287"/>
                  </a:lnTo>
                  <a:lnTo>
                    <a:pt x="159639" y="22821"/>
                  </a:lnTo>
                  <a:close/>
                </a:path>
                <a:path w="182879" h="182879">
                  <a:moveTo>
                    <a:pt x="182499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82499" y="159741"/>
                  </a:lnTo>
                  <a:lnTo>
                    <a:pt x="182499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/>
            <p:cNvSpPr/>
            <p:nvPr/>
          </p:nvSpPr>
          <p:spPr>
            <a:xfrm>
              <a:off x="82222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6" y="0"/>
                  </a:moveTo>
                  <a:lnTo>
                    <a:pt x="34290" y="68465"/>
                  </a:lnTo>
                  <a:lnTo>
                    <a:pt x="136906" y="136919"/>
                  </a:lnTo>
                  <a:lnTo>
                    <a:pt x="136906" y="0"/>
                  </a:lnTo>
                  <a:close/>
                </a:path>
                <a:path w="137159" h="137159">
                  <a:moveTo>
                    <a:pt x="17145" y="0"/>
                  </a:moveTo>
                  <a:lnTo>
                    <a:pt x="0" y="0"/>
                  </a:lnTo>
                  <a:lnTo>
                    <a:pt x="0" y="136919"/>
                  </a:lnTo>
                  <a:lnTo>
                    <a:pt x="17145" y="136919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/>
            <p:cNvSpPr/>
            <p:nvPr/>
          </p:nvSpPr>
          <p:spPr>
            <a:xfrm>
              <a:off x="8256524" y="6652221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59">
                  <a:moveTo>
                    <a:pt x="0" y="68465"/>
                  </a:moveTo>
                  <a:lnTo>
                    <a:pt x="102616" y="0"/>
                  </a:lnTo>
                  <a:lnTo>
                    <a:pt x="102616" y="136919"/>
                  </a:lnTo>
                  <a:lnTo>
                    <a:pt x="0" y="68465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/>
            <p:cNvSpPr/>
            <p:nvPr/>
          </p:nvSpPr>
          <p:spPr>
            <a:xfrm>
              <a:off x="8748776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499" y="182562"/>
                  </a:lnTo>
                  <a:lnTo>
                    <a:pt x="182499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182499" y="22821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821"/>
                  </a:moveTo>
                  <a:lnTo>
                    <a:pt x="22732" y="22821"/>
                  </a:lnTo>
                  <a:lnTo>
                    <a:pt x="125475" y="91287"/>
                  </a:lnTo>
                  <a:lnTo>
                    <a:pt x="22732" y="159741"/>
                  </a:lnTo>
                  <a:lnTo>
                    <a:pt x="142621" y="159741"/>
                  </a:lnTo>
                  <a:lnTo>
                    <a:pt x="142621" y="22821"/>
                  </a:lnTo>
                  <a:close/>
                </a:path>
                <a:path w="182879" h="182879">
                  <a:moveTo>
                    <a:pt x="182499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82499" y="159741"/>
                  </a:lnTo>
                  <a:lnTo>
                    <a:pt x="182499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/>
            <p:cNvSpPr/>
            <p:nvPr/>
          </p:nvSpPr>
          <p:spPr>
            <a:xfrm>
              <a:off x="8771508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0"/>
                  </a:moveTo>
                  <a:lnTo>
                    <a:pt x="0" y="136919"/>
                  </a:lnTo>
                  <a:lnTo>
                    <a:pt x="102743" y="68465"/>
                  </a:lnTo>
                  <a:lnTo>
                    <a:pt x="0" y="0"/>
                  </a:lnTo>
                  <a:close/>
                </a:path>
                <a:path w="137159" h="137159">
                  <a:moveTo>
                    <a:pt x="136906" y="0"/>
                  </a:moveTo>
                  <a:lnTo>
                    <a:pt x="119888" y="0"/>
                  </a:lnTo>
                  <a:lnTo>
                    <a:pt x="119888" y="136919"/>
                  </a:lnTo>
                  <a:lnTo>
                    <a:pt x="136906" y="136919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/>
            <p:cNvSpPr/>
            <p:nvPr/>
          </p:nvSpPr>
          <p:spPr>
            <a:xfrm>
              <a:off x="8771508" y="6652221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59">
                  <a:moveTo>
                    <a:pt x="102743" y="68465"/>
                  </a:moveTo>
                  <a:lnTo>
                    <a:pt x="0" y="136919"/>
                  </a:lnTo>
                  <a:lnTo>
                    <a:pt x="0" y="0"/>
                  </a:lnTo>
                  <a:lnTo>
                    <a:pt x="102743" y="684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103" name="object 103"/>
          <p:cNvGraphicFramePr>
            <a:graphicFrameLocks noGrp="1"/>
          </p:cNvGraphicFramePr>
          <p:nvPr/>
        </p:nvGraphicFramePr>
        <p:xfrm>
          <a:off x="8010525" y="6623050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339" y="484124"/>
            <a:ext cx="4286250" cy="8801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469265" marR="30480" indent="-431800">
              <a:lnSpc>
                <a:spcPct val="100000"/>
              </a:lnSpc>
              <a:spcBef>
                <a:spcPts val="105"/>
              </a:spcBef>
            </a:pP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Problem</a:t>
            </a:r>
            <a:r>
              <a:rPr dirty="0" sz="1400" spc="-3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10:</a:t>
            </a:r>
            <a:r>
              <a:rPr dirty="0" sz="1400" spc="-1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End</a:t>
            </a:r>
            <a:r>
              <a:rPr dirty="0" sz="1400" spc="-95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A</a:t>
            </a:r>
            <a:r>
              <a:rPr dirty="0" sz="1400" spc="-8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of</a:t>
            </a:r>
            <a:r>
              <a:rPr dirty="0" sz="1400" spc="-15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diameter</a:t>
            </a:r>
            <a:r>
              <a:rPr dirty="0" sz="1400" spc="-12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AB of</a:t>
            </a:r>
            <a:r>
              <a:rPr dirty="0" sz="1400" spc="-15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a</a:t>
            </a:r>
            <a:r>
              <a:rPr dirty="0" sz="1400" spc="-1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circle</a:t>
            </a:r>
            <a:r>
              <a:rPr dirty="0" sz="1400" spc="-3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is</a:t>
            </a:r>
            <a:r>
              <a:rPr dirty="0" sz="1400" spc="-1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in</a:t>
            </a:r>
            <a:r>
              <a:rPr dirty="0" sz="1400" spc="-1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3333CC"/>
                </a:solidFill>
                <a:latin typeface="Arial"/>
                <a:cs typeface="Arial"/>
              </a:rPr>
              <a:t>HP 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A nd end B is in </a:t>
            </a:r>
            <a:r>
              <a:rPr dirty="0" sz="1400" spc="-20">
                <a:solidFill>
                  <a:srgbClr val="3333CC"/>
                </a:solidFill>
                <a:latin typeface="Arial"/>
                <a:cs typeface="Arial"/>
              </a:rPr>
              <a:t>VP.Diameter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AB, 50 mm long is  30</a:t>
            </a:r>
            <a:r>
              <a:rPr dirty="0" baseline="24691" sz="1350">
                <a:solidFill>
                  <a:srgbClr val="3333CC"/>
                </a:solidFill>
                <a:latin typeface="Arial"/>
                <a:cs typeface="Arial"/>
              </a:rPr>
              <a:t>0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&amp; </a:t>
            </a:r>
            <a:r>
              <a:rPr dirty="0" sz="1400" spc="5">
                <a:solidFill>
                  <a:srgbClr val="3333CC"/>
                </a:solidFill>
                <a:latin typeface="Arial"/>
                <a:cs typeface="Arial"/>
              </a:rPr>
              <a:t>60</a:t>
            </a:r>
            <a:r>
              <a:rPr dirty="0" baseline="24691" sz="1350" spc="7">
                <a:solidFill>
                  <a:srgbClr val="3333CC"/>
                </a:solidFill>
                <a:latin typeface="Arial"/>
                <a:cs typeface="Arial"/>
              </a:rPr>
              <a:t>0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inclined to </a:t>
            </a:r>
            <a:r>
              <a:rPr dirty="0" sz="1400" spc="-5">
                <a:solidFill>
                  <a:srgbClr val="3333CC"/>
                </a:solidFill>
                <a:latin typeface="Arial"/>
                <a:cs typeface="Arial"/>
              </a:rPr>
              <a:t>HP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&amp; VP</a:t>
            </a:r>
            <a:r>
              <a:rPr dirty="0" sz="1400" spc="-13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3333CC"/>
                </a:solidFill>
                <a:latin typeface="Arial"/>
                <a:cs typeface="Arial"/>
              </a:rPr>
              <a:t>respectively.</a:t>
            </a:r>
            <a:endParaRPr sz="1400">
              <a:latin typeface="Arial"/>
              <a:cs typeface="Arial"/>
            </a:endParaRPr>
          </a:p>
          <a:p>
            <a:pPr algn="just" marL="480059">
              <a:lnSpc>
                <a:spcPct val="100000"/>
              </a:lnSpc>
            </a:pPr>
            <a:r>
              <a:rPr dirty="0" sz="1400" spc="-5">
                <a:solidFill>
                  <a:srgbClr val="3333CC"/>
                </a:solidFill>
                <a:latin typeface="Arial"/>
                <a:cs typeface="Arial"/>
              </a:rPr>
              <a:t>Draw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projections of</a:t>
            </a:r>
            <a:r>
              <a:rPr dirty="0" sz="1400" spc="-8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333CC"/>
                </a:solidFill>
                <a:latin typeface="Arial"/>
                <a:cs typeface="Arial"/>
              </a:rPr>
              <a:t>circle.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0" y="2057400"/>
            <a:ext cx="6705600" cy="1676400"/>
          </a:xfrm>
          <a:prstGeom prst="rect">
            <a:avLst/>
          </a:prstGeom>
          <a:solidFill>
            <a:srgbClr val="00FFFF"/>
          </a:solidFill>
          <a:ln w="12700">
            <a:solidFill>
              <a:srgbClr val="000000"/>
            </a:solidFill>
          </a:ln>
        </p:spPr>
        <p:txBody>
          <a:bodyPr wrap="square" lIns="0" tIns="40005" rIns="0" bIns="0" rtlCol="0" vert="horz">
            <a:spAutoFit/>
          </a:bodyPr>
          <a:lstStyle/>
          <a:p>
            <a:pPr marL="167640" marR="1554480">
              <a:lnSpc>
                <a:spcPct val="100000"/>
              </a:lnSpc>
              <a:spcBef>
                <a:spcPts val="315"/>
              </a:spcBef>
            </a:pPr>
            <a:r>
              <a:rPr dirty="0" sz="1400" spc="-5" b="1">
                <a:solidFill>
                  <a:srgbClr val="FF3399"/>
                </a:solidFill>
                <a:latin typeface="Arial"/>
                <a:cs typeface="Arial"/>
              </a:rPr>
              <a:t>The problem </a:t>
            </a:r>
            <a:r>
              <a:rPr dirty="0" sz="1400" b="1">
                <a:solidFill>
                  <a:srgbClr val="FF3399"/>
                </a:solidFill>
                <a:latin typeface="Arial"/>
                <a:cs typeface="Arial"/>
              </a:rPr>
              <a:t>is similar to </a:t>
            </a:r>
            <a:r>
              <a:rPr dirty="0" sz="1400" spc="-5" b="1">
                <a:solidFill>
                  <a:srgbClr val="FF3399"/>
                </a:solidFill>
                <a:latin typeface="Arial"/>
                <a:cs typeface="Arial"/>
              </a:rPr>
              <a:t>previous problem of </a:t>
            </a:r>
            <a:r>
              <a:rPr dirty="0" sz="1400" b="1">
                <a:solidFill>
                  <a:srgbClr val="FF3399"/>
                </a:solidFill>
                <a:latin typeface="Arial"/>
                <a:cs typeface="Arial"/>
              </a:rPr>
              <a:t>circle –</a:t>
            </a:r>
            <a:r>
              <a:rPr dirty="0" sz="1400" spc="-180" b="1">
                <a:solidFill>
                  <a:srgbClr val="FF3399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FF3399"/>
                </a:solidFill>
                <a:latin typeface="Arial"/>
                <a:cs typeface="Arial"/>
              </a:rPr>
              <a:t>no.9.  But </a:t>
            </a:r>
            <a:r>
              <a:rPr dirty="0" sz="1400" b="1">
                <a:solidFill>
                  <a:srgbClr val="FF3399"/>
                </a:solidFill>
                <a:latin typeface="Arial"/>
                <a:cs typeface="Arial"/>
              </a:rPr>
              <a:t>in </a:t>
            </a:r>
            <a:r>
              <a:rPr dirty="0" sz="1400" spc="-5" b="1">
                <a:solidFill>
                  <a:srgbClr val="FF3399"/>
                </a:solidFill>
                <a:latin typeface="Arial"/>
                <a:cs typeface="Arial"/>
              </a:rPr>
              <a:t>the </a:t>
            </a:r>
            <a:r>
              <a:rPr dirty="0" sz="1400" spc="10" b="1">
                <a:solidFill>
                  <a:srgbClr val="FF3399"/>
                </a:solidFill>
                <a:latin typeface="Arial"/>
                <a:cs typeface="Arial"/>
              </a:rPr>
              <a:t>3</a:t>
            </a:r>
            <a:r>
              <a:rPr dirty="0" baseline="24691" sz="1350" spc="15" b="1">
                <a:solidFill>
                  <a:srgbClr val="FF3399"/>
                </a:solidFill>
                <a:latin typeface="Arial"/>
                <a:cs typeface="Arial"/>
              </a:rPr>
              <a:t>rd </a:t>
            </a:r>
            <a:r>
              <a:rPr dirty="0" sz="1400" b="1">
                <a:solidFill>
                  <a:srgbClr val="FF3399"/>
                </a:solidFill>
                <a:latin typeface="Arial"/>
                <a:cs typeface="Arial"/>
              </a:rPr>
              <a:t>step </a:t>
            </a:r>
            <a:r>
              <a:rPr dirty="0" sz="1400" spc="-5" b="1">
                <a:solidFill>
                  <a:srgbClr val="FF3399"/>
                </a:solidFill>
                <a:latin typeface="Arial"/>
                <a:cs typeface="Arial"/>
              </a:rPr>
              <a:t>there </a:t>
            </a:r>
            <a:r>
              <a:rPr dirty="0" sz="1400" b="1">
                <a:solidFill>
                  <a:srgbClr val="FF3399"/>
                </a:solidFill>
                <a:latin typeface="Arial"/>
                <a:cs typeface="Arial"/>
              </a:rPr>
              <a:t>is </a:t>
            </a:r>
            <a:r>
              <a:rPr dirty="0" sz="1400" spc="-5" b="1">
                <a:solidFill>
                  <a:srgbClr val="FF3399"/>
                </a:solidFill>
                <a:latin typeface="Arial"/>
                <a:cs typeface="Arial"/>
              </a:rPr>
              <a:t>one more</a:t>
            </a:r>
            <a:r>
              <a:rPr dirty="0" sz="1400" spc="-270" b="1">
                <a:solidFill>
                  <a:srgbClr val="FF3399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FF3399"/>
                </a:solidFill>
                <a:latin typeface="Arial"/>
                <a:cs typeface="Arial"/>
              </a:rPr>
              <a:t>change.</a:t>
            </a:r>
            <a:endParaRPr sz="1400">
              <a:latin typeface="Arial"/>
              <a:cs typeface="Arial"/>
            </a:endParaRPr>
          </a:p>
          <a:p>
            <a:pPr marL="167640">
              <a:lnSpc>
                <a:spcPct val="100000"/>
              </a:lnSpc>
              <a:spcBef>
                <a:spcPts val="5"/>
              </a:spcBef>
            </a:pPr>
            <a:r>
              <a:rPr dirty="0" sz="1400" spc="-5" b="1">
                <a:solidFill>
                  <a:srgbClr val="FF3399"/>
                </a:solidFill>
                <a:latin typeface="Arial"/>
                <a:cs typeface="Arial"/>
              </a:rPr>
              <a:t>Like </a:t>
            </a:r>
            <a:r>
              <a:rPr dirty="0" sz="1400" spc="10" b="1">
                <a:solidFill>
                  <a:srgbClr val="FF3399"/>
                </a:solidFill>
                <a:latin typeface="Arial"/>
                <a:cs typeface="Arial"/>
              </a:rPr>
              <a:t>9</a:t>
            </a:r>
            <a:r>
              <a:rPr dirty="0" baseline="24691" sz="1350" spc="15" b="1">
                <a:solidFill>
                  <a:srgbClr val="FF3399"/>
                </a:solidFill>
                <a:latin typeface="Arial"/>
                <a:cs typeface="Arial"/>
              </a:rPr>
              <a:t>th </a:t>
            </a:r>
            <a:r>
              <a:rPr dirty="0" sz="1400" spc="-5" b="1">
                <a:solidFill>
                  <a:srgbClr val="FF3399"/>
                </a:solidFill>
                <a:latin typeface="Arial"/>
                <a:cs typeface="Arial"/>
              </a:rPr>
              <a:t>problem </a:t>
            </a:r>
            <a:r>
              <a:rPr dirty="0" sz="1400" spc="-25" b="1">
                <a:solidFill>
                  <a:srgbClr val="FF3399"/>
                </a:solidFill>
                <a:latin typeface="Arial"/>
                <a:cs typeface="Arial"/>
              </a:rPr>
              <a:t>True </a:t>
            </a:r>
            <a:r>
              <a:rPr dirty="0" sz="1400" spc="-5" b="1">
                <a:solidFill>
                  <a:srgbClr val="FF3399"/>
                </a:solidFill>
                <a:latin typeface="Arial"/>
                <a:cs typeface="Arial"/>
              </a:rPr>
              <a:t>Length inclination of </a:t>
            </a:r>
            <a:r>
              <a:rPr dirty="0" sz="1400" spc="-10" b="1">
                <a:solidFill>
                  <a:srgbClr val="FF3399"/>
                </a:solidFill>
                <a:latin typeface="Arial"/>
                <a:cs typeface="Arial"/>
              </a:rPr>
              <a:t>dia.AB </a:t>
            </a:r>
            <a:r>
              <a:rPr dirty="0" sz="1400" b="1">
                <a:solidFill>
                  <a:srgbClr val="FF3399"/>
                </a:solidFill>
                <a:latin typeface="Arial"/>
                <a:cs typeface="Arial"/>
              </a:rPr>
              <a:t>is </a:t>
            </a:r>
            <a:r>
              <a:rPr dirty="0" sz="1400" spc="-5" b="1">
                <a:solidFill>
                  <a:srgbClr val="FF3399"/>
                </a:solidFill>
                <a:latin typeface="Arial"/>
                <a:cs typeface="Arial"/>
              </a:rPr>
              <a:t>definitely</a:t>
            </a:r>
            <a:r>
              <a:rPr dirty="0" sz="1400" spc="-270" b="1">
                <a:solidFill>
                  <a:srgbClr val="FF339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FF3399"/>
                </a:solidFill>
                <a:latin typeface="Arial"/>
                <a:cs typeface="Arial"/>
              </a:rPr>
              <a:t>expected</a:t>
            </a:r>
            <a:endParaRPr sz="1400">
              <a:latin typeface="Arial"/>
              <a:cs typeface="Arial"/>
            </a:endParaRPr>
          </a:p>
          <a:p>
            <a:pPr marL="167640" marR="89535">
              <a:lnSpc>
                <a:spcPct val="100000"/>
              </a:lnSpc>
            </a:pPr>
            <a:r>
              <a:rPr dirty="0" sz="1400" spc="-5" b="1">
                <a:solidFill>
                  <a:srgbClr val="FF3399"/>
                </a:solidFill>
                <a:latin typeface="Arial"/>
                <a:cs typeface="Arial"/>
              </a:rPr>
              <a:t>but </a:t>
            </a:r>
            <a:r>
              <a:rPr dirty="0" sz="1400" b="1">
                <a:solidFill>
                  <a:srgbClr val="FF3399"/>
                </a:solidFill>
                <a:latin typeface="Arial"/>
                <a:cs typeface="Arial"/>
              </a:rPr>
              <a:t>if </a:t>
            </a:r>
            <a:r>
              <a:rPr dirty="0" sz="1400" spc="-20" b="1">
                <a:solidFill>
                  <a:srgbClr val="FF3399"/>
                </a:solidFill>
                <a:latin typeface="Arial"/>
                <a:cs typeface="Arial"/>
              </a:rPr>
              <a:t>you </a:t>
            </a:r>
            <a:r>
              <a:rPr dirty="0" sz="1400" b="1">
                <a:solidFill>
                  <a:srgbClr val="FF3399"/>
                </a:solidFill>
                <a:latin typeface="Arial"/>
                <a:cs typeface="Arial"/>
              </a:rPr>
              <a:t>carefully </a:t>
            </a:r>
            <a:r>
              <a:rPr dirty="0" sz="1400" spc="-5" b="1">
                <a:solidFill>
                  <a:srgbClr val="FF3399"/>
                </a:solidFill>
                <a:latin typeface="Arial"/>
                <a:cs typeface="Arial"/>
              </a:rPr>
              <a:t>note </a:t>
            </a:r>
            <a:r>
              <a:rPr dirty="0" sz="1400" b="1">
                <a:solidFill>
                  <a:srgbClr val="FF3399"/>
                </a:solidFill>
                <a:latin typeface="Arial"/>
                <a:cs typeface="Arial"/>
              </a:rPr>
              <a:t>-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the the SUM of </a:t>
            </a:r>
            <a:r>
              <a:rPr dirty="0" sz="1400" spc="-215" b="1">
                <a:solidFill>
                  <a:srgbClr val="3333CC"/>
                </a:solidFill>
                <a:latin typeface="Arial"/>
                <a:cs typeface="Arial"/>
              </a:rPr>
              <a:t>it‟s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inclinations </a:t>
            </a:r>
            <a:r>
              <a:rPr dirty="0" sz="1400" spc="5" b="1">
                <a:solidFill>
                  <a:srgbClr val="3333CC"/>
                </a:solidFill>
                <a:latin typeface="Arial"/>
                <a:cs typeface="Arial"/>
              </a:rPr>
              <a:t>with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HP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&amp; VP is</a:t>
            </a:r>
            <a:r>
              <a:rPr dirty="0" sz="1400" spc="-22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3333CC"/>
                </a:solidFill>
                <a:latin typeface="Arial"/>
                <a:cs typeface="Arial"/>
              </a:rPr>
              <a:t>90</a:t>
            </a:r>
            <a:r>
              <a:rPr dirty="0" baseline="24691" sz="1350" spc="-15" b="1">
                <a:solidFill>
                  <a:srgbClr val="3333CC"/>
                </a:solidFill>
                <a:latin typeface="Arial"/>
                <a:cs typeface="Arial"/>
              </a:rPr>
              <a:t>0</a:t>
            </a:r>
            <a:r>
              <a:rPr dirty="0" sz="1400" spc="-10" b="1">
                <a:solidFill>
                  <a:srgbClr val="3333CC"/>
                </a:solidFill>
                <a:latin typeface="Arial"/>
                <a:cs typeface="Arial"/>
              </a:rPr>
              <a:t>. 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Means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Line </a:t>
            </a:r>
            <a:r>
              <a:rPr dirty="0" sz="1400" spc="-20" b="1">
                <a:solidFill>
                  <a:srgbClr val="3333CC"/>
                </a:solidFill>
                <a:latin typeface="Arial"/>
                <a:cs typeface="Arial"/>
              </a:rPr>
              <a:t>AB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lies in a Profile</a:t>
            </a:r>
            <a:r>
              <a:rPr dirty="0" sz="1400" spc="-18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Plane.</a:t>
            </a:r>
            <a:endParaRPr sz="1400">
              <a:latin typeface="Arial"/>
              <a:cs typeface="Arial"/>
            </a:endParaRPr>
          </a:p>
          <a:p>
            <a:pPr marL="167640">
              <a:lnSpc>
                <a:spcPts val="1675"/>
              </a:lnSpc>
            </a:pP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Hence </a:t>
            </a:r>
            <a:r>
              <a:rPr dirty="0" sz="1400" spc="-215" b="1">
                <a:solidFill>
                  <a:srgbClr val="3333CC"/>
                </a:solidFill>
                <a:latin typeface="Arial"/>
                <a:cs typeface="Arial"/>
              </a:rPr>
              <a:t>it‟s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both Tv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&amp;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Fv must arrive on one single</a:t>
            </a:r>
            <a:r>
              <a:rPr dirty="0" sz="1400" spc="-13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3333CC"/>
                </a:solidFill>
                <a:latin typeface="Arial"/>
                <a:cs typeface="Arial"/>
              </a:rPr>
              <a:t>projector</a:t>
            </a:r>
            <a:r>
              <a:rPr dirty="0" sz="1400" spc="-10" b="1">
                <a:solidFill>
                  <a:srgbClr val="FF3399"/>
                </a:solidFill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  <a:p>
            <a:pPr marL="167640">
              <a:lnSpc>
                <a:spcPts val="2395"/>
              </a:lnSpc>
            </a:pPr>
            <a:r>
              <a:rPr dirty="0" sz="1400">
                <a:latin typeface="Arial"/>
                <a:cs typeface="Arial"/>
              </a:rPr>
              <a:t>So do the construction accordingly </a:t>
            </a:r>
            <a:r>
              <a:rPr dirty="0" sz="1400" spc="-5">
                <a:latin typeface="Arial"/>
                <a:cs typeface="Arial"/>
              </a:rPr>
              <a:t>AND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note the case</a:t>
            </a:r>
            <a:r>
              <a:rPr dirty="0" u="heavy" sz="2000" spc="-275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carefully</a:t>
            </a:r>
            <a:r>
              <a:rPr dirty="0" sz="1400">
                <a:latin typeface="Arial"/>
                <a:cs typeface="Arial"/>
              </a:rPr>
              <a:t>..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494273" y="4794250"/>
            <a:ext cx="3503929" cy="1231900"/>
            <a:chOff x="5494273" y="4794250"/>
            <a:chExt cx="3503929" cy="1231900"/>
          </a:xfrm>
        </p:grpSpPr>
        <p:sp>
          <p:nvSpPr>
            <p:cNvPr id="5" name="object 5"/>
            <p:cNvSpPr/>
            <p:nvPr/>
          </p:nvSpPr>
          <p:spPr>
            <a:xfrm>
              <a:off x="5500623" y="4800600"/>
              <a:ext cx="3491229" cy="1219200"/>
            </a:xfrm>
            <a:custGeom>
              <a:avLst/>
              <a:gdLst/>
              <a:ahLst/>
              <a:cxnLst/>
              <a:rect l="l" t="t" r="r" b="b"/>
              <a:pathLst>
                <a:path w="3491229" h="1219200">
                  <a:moveTo>
                    <a:pt x="0" y="111125"/>
                  </a:moveTo>
                  <a:lnTo>
                    <a:pt x="671576" y="508000"/>
                  </a:lnTo>
                  <a:lnTo>
                    <a:pt x="671576" y="1016000"/>
                  </a:lnTo>
                  <a:lnTo>
                    <a:pt x="676940" y="1062589"/>
                  </a:lnTo>
                  <a:lnTo>
                    <a:pt x="692221" y="1105359"/>
                  </a:lnTo>
                  <a:lnTo>
                    <a:pt x="716202" y="1143088"/>
                  </a:lnTo>
                  <a:lnTo>
                    <a:pt x="747666" y="1174557"/>
                  </a:lnTo>
                  <a:lnTo>
                    <a:pt x="785394" y="1198545"/>
                  </a:lnTo>
                  <a:lnTo>
                    <a:pt x="828170" y="1213832"/>
                  </a:lnTo>
                  <a:lnTo>
                    <a:pt x="874776" y="1219200"/>
                  </a:lnTo>
                  <a:lnTo>
                    <a:pt x="3287776" y="1219200"/>
                  </a:lnTo>
                  <a:lnTo>
                    <a:pt x="3334381" y="1213832"/>
                  </a:lnTo>
                  <a:lnTo>
                    <a:pt x="3377157" y="1198545"/>
                  </a:lnTo>
                  <a:lnTo>
                    <a:pt x="3414885" y="1174557"/>
                  </a:lnTo>
                  <a:lnTo>
                    <a:pt x="3446349" y="1143088"/>
                  </a:lnTo>
                  <a:lnTo>
                    <a:pt x="3470330" y="1105359"/>
                  </a:lnTo>
                  <a:lnTo>
                    <a:pt x="3485611" y="1062589"/>
                  </a:lnTo>
                  <a:lnTo>
                    <a:pt x="3490976" y="1016000"/>
                  </a:lnTo>
                  <a:lnTo>
                    <a:pt x="3490976" y="203200"/>
                  </a:lnTo>
                  <a:lnTo>
                    <a:pt x="671576" y="203200"/>
                  </a:lnTo>
                  <a:lnTo>
                    <a:pt x="0" y="111125"/>
                  </a:lnTo>
                  <a:close/>
                </a:path>
                <a:path w="3491229" h="1219200">
                  <a:moveTo>
                    <a:pt x="3287776" y="0"/>
                  </a:moveTo>
                  <a:lnTo>
                    <a:pt x="874776" y="0"/>
                  </a:lnTo>
                  <a:lnTo>
                    <a:pt x="828170" y="5364"/>
                  </a:lnTo>
                  <a:lnTo>
                    <a:pt x="785394" y="20645"/>
                  </a:lnTo>
                  <a:lnTo>
                    <a:pt x="747666" y="44626"/>
                  </a:lnTo>
                  <a:lnTo>
                    <a:pt x="716202" y="76090"/>
                  </a:lnTo>
                  <a:lnTo>
                    <a:pt x="692221" y="113818"/>
                  </a:lnTo>
                  <a:lnTo>
                    <a:pt x="676940" y="156594"/>
                  </a:lnTo>
                  <a:lnTo>
                    <a:pt x="671576" y="203200"/>
                  </a:lnTo>
                  <a:lnTo>
                    <a:pt x="3490976" y="203200"/>
                  </a:lnTo>
                  <a:lnTo>
                    <a:pt x="3485611" y="156594"/>
                  </a:lnTo>
                  <a:lnTo>
                    <a:pt x="3470330" y="113818"/>
                  </a:lnTo>
                  <a:lnTo>
                    <a:pt x="3446349" y="76090"/>
                  </a:lnTo>
                  <a:lnTo>
                    <a:pt x="3414885" y="44626"/>
                  </a:lnTo>
                  <a:lnTo>
                    <a:pt x="3377157" y="20645"/>
                  </a:lnTo>
                  <a:lnTo>
                    <a:pt x="3334381" y="5364"/>
                  </a:lnTo>
                  <a:lnTo>
                    <a:pt x="3287776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500623" y="4800600"/>
              <a:ext cx="3491229" cy="1219200"/>
            </a:xfrm>
            <a:custGeom>
              <a:avLst/>
              <a:gdLst/>
              <a:ahLst/>
              <a:cxnLst/>
              <a:rect l="l" t="t" r="r" b="b"/>
              <a:pathLst>
                <a:path w="3491229" h="1219200">
                  <a:moveTo>
                    <a:pt x="671576" y="203200"/>
                  </a:moveTo>
                  <a:lnTo>
                    <a:pt x="676940" y="156594"/>
                  </a:lnTo>
                  <a:lnTo>
                    <a:pt x="692221" y="113818"/>
                  </a:lnTo>
                  <a:lnTo>
                    <a:pt x="716202" y="76090"/>
                  </a:lnTo>
                  <a:lnTo>
                    <a:pt x="747666" y="44626"/>
                  </a:lnTo>
                  <a:lnTo>
                    <a:pt x="785394" y="20645"/>
                  </a:lnTo>
                  <a:lnTo>
                    <a:pt x="828170" y="5364"/>
                  </a:lnTo>
                  <a:lnTo>
                    <a:pt x="874776" y="0"/>
                  </a:lnTo>
                  <a:lnTo>
                    <a:pt x="1141476" y="0"/>
                  </a:lnTo>
                  <a:lnTo>
                    <a:pt x="1846326" y="0"/>
                  </a:lnTo>
                  <a:lnTo>
                    <a:pt x="3287776" y="0"/>
                  </a:lnTo>
                  <a:lnTo>
                    <a:pt x="3334381" y="5364"/>
                  </a:lnTo>
                  <a:lnTo>
                    <a:pt x="3377157" y="20645"/>
                  </a:lnTo>
                  <a:lnTo>
                    <a:pt x="3414885" y="44626"/>
                  </a:lnTo>
                  <a:lnTo>
                    <a:pt x="3446349" y="76090"/>
                  </a:lnTo>
                  <a:lnTo>
                    <a:pt x="3470330" y="113818"/>
                  </a:lnTo>
                  <a:lnTo>
                    <a:pt x="3485611" y="156594"/>
                  </a:lnTo>
                  <a:lnTo>
                    <a:pt x="3490976" y="203200"/>
                  </a:lnTo>
                  <a:lnTo>
                    <a:pt x="3490976" y="508000"/>
                  </a:lnTo>
                  <a:lnTo>
                    <a:pt x="3490976" y="1016000"/>
                  </a:lnTo>
                  <a:lnTo>
                    <a:pt x="3485611" y="1062589"/>
                  </a:lnTo>
                  <a:lnTo>
                    <a:pt x="3470330" y="1105359"/>
                  </a:lnTo>
                  <a:lnTo>
                    <a:pt x="3446349" y="1143088"/>
                  </a:lnTo>
                  <a:lnTo>
                    <a:pt x="3414885" y="1174557"/>
                  </a:lnTo>
                  <a:lnTo>
                    <a:pt x="3377157" y="1198545"/>
                  </a:lnTo>
                  <a:lnTo>
                    <a:pt x="3334381" y="1213832"/>
                  </a:lnTo>
                  <a:lnTo>
                    <a:pt x="3287776" y="1219200"/>
                  </a:lnTo>
                  <a:lnTo>
                    <a:pt x="1846326" y="1219200"/>
                  </a:lnTo>
                  <a:lnTo>
                    <a:pt x="1141476" y="1219200"/>
                  </a:lnTo>
                  <a:lnTo>
                    <a:pt x="874776" y="1219200"/>
                  </a:lnTo>
                  <a:lnTo>
                    <a:pt x="828170" y="1213832"/>
                  </a:lnTo>
                  <a:lnTo>
                    <a:pt x="785394" y="1198545"/>
                  </a:lnTo>
                  <a:lnTo>
                    <a:pt x="747666" y="1174557"/>
                  </a:lnTo>
                  <a:lnTo>
                    <a:pt x="716202" y="1143088"/>
                  </a:lnTo>
                  <a:lnTo>
                    <a:pt x="692221" y="1105359"/>
                  </a:lnTo>
                  <a:lnTo>
                    <a:pt x="676940" y="1062589"/>
                  </a:lnTo>
                  <a:lnTo>
                    <a:pt x="671576" y="1016000"/>
                  </a:lnTo>
                  <a:lnTo>
                    <a:pt x="671576" y="508000"/>
                  </a:lnTo>
                  <a:lnTo>
                    <a:pt x="0" y="111125"/>
                  </a:lnTo>
                  <a:lnTo>
                    <a:pt x="671576" y="2032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6394830" y="4904613"/>
            <a:ext cx="2496185" cy="10934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664210">
              <a:lnSpc>
                <a:spcPct val="100000"/>
              </a:lnSpc>
              <a:spcBef>
                <a:spcPts val="100"/>
              </a:spcBef>
            </a:pPr>
            <a:r>
              <a:rPr dirty="0" sz="1400" spc="-20">
                <a:latin typeface="Arial"/>
                <a:cs typeface="Arial"/>
              </a:rPr>
              <a:t>SOLVE </a:t>
            </a:r>
            <a:r>
              <a:rPr dirty="0" sz="1400" spc="-35">
                <a:latin typeface="Arial"/>
                <a:cs typeface="Arial"/>
              </a:rPr>
              <a:t>SEPARATELY  </a:t>
            </a:r>
            <a:r>
              <a:rPr dirty="0" sz="1400">
                <a:latin typeface="Arial"/>
                <a:cs typeface="Arial"/>
              </a:rPr>
              <a:t>ON </a:t>
            </a:r>
            <a:r>
              <a:rPr dirty="0" sz="1400" spc="-10">
                <a:latin typeface="Arial"/>
                <a:cs typeface="Arial"/>
              </a:rPr>
              <a:t>DRAWING</a:t>
            </a:r>
            <a:r>
              <a:rPr dirty="0" sz="1400" spc="-1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SHEET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400">
                <a:latin typeface="Arial"/>
                <a:cs typeface="Arial"/>
              </a:rPr>
              <a:t>GIVING NAMES </a:t>
            </a:r>
            <a:r>
              <a:rPr dirty="0" sz="1400" spc="-15">
                <a:latin typeface="Arial"/>
                <a:cs typeface="Arial"/>
              </a:rPr>
              <a:t>TO</a:t>
            </a:r>
            <a:r>
              <a:rPr dirty="0" sz="1400" spc="-135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VARIOUS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</a:rPr>
              <a:t>POINTS </a:t>
            </a:r>
            <a:r>
              <a:rPr dirty="0" sz="1400">
                <a:latin typeface="Arial"/>
                <a:cs typeface="Arial"/>
              </a:rPr>
              <a:t>AS</a:t>
            </a:r>
            <a:r>
              <a:rPr dirty="0" sz="1400" spc="-10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USUAL,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AS </a:t>
            </a:r>
            <a:r>
              <a:rPr dirty="0" sz="1400" spc="-5">
                <a:latin typeface="Arial"/>
                <a:cs typeface="Arial"/>
              </a:rPr>
              <a:t>THE </a:t>
            </a:r>
            <a:r>
              <a:rPr dirty="0" sz="1400">
                <a:latin typeface="Arial"/>
                <a:cs typeface="Arial"/>
              </a:rPr>
              <a:t>CASE IS</a:t>
            </a:r>
            <a:r>
              <a:rPr dirty="0" sz="1400" spc="-95">
                <a:latin typeface="Arial"/>
                <a:cs typeface="Arial"/>
              </a:rPr>
              <a:t> </a:t>
            </a:r>
            <a:r>
              <a:rPr dirty="0" sz="1400" spc="-20">
                <a:latin typeface="Arial"/>
                <a:cs typeface="Arial"/>
              </a:rPr>
              <a:t>IMPORTANT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20662" y="3886200"/>
            <a:ext cx="5516880" cy="2517775"/>
            <a:chOff x="220662" y="3886200"/>
            <a:chExt cx="5516880" cy="2517775"/>
          </a:xfrm>
        </p:grpSpPr>
        <p:sp>
          <p:nvSpPr>
            <p:cNvPr id="9" name="object 9"/>
            <p:cNvSpPr/>
            <p:nvPr/>
          </p:nvSpPr>
          <p:spPr>
            <a:xfrm>
              <a:off x="3924427" y="4024376"/>
              <a:ext cx="1484630" cy="675005"/>
            </a:xfrm>
            <a:custGeom>
              <a:avLst/>
              <a:gdLst/>
              <a:ahLst/>
              <a:cxnLst/>
              <a:rect l="l" t="t" r="r" b="b"/>
              <a:pathLst>
                <a:path w="1484629" h="675004">
                  <a:moveTo>
                    <a:pt x="0" y="347599"/>
                  </a:moveTo>
                  <a:lnTo>
                    <a:pt x="9927" y="289925"/>
                  </a:lnTo>
                  <a:lnTo>
                    <a:pt x="40211" y="235128"/>
                  </a:lnTo>
                  <a:lnTo>
                    <a:pt x="89082" y="184041"/>
                  </a:lnTo>
                  <a:lnTo>
                    <a:pt x="119932" y="160150"/>
                  </a:lnTo>
                  <a:lnTo>
                    <a:pt x="154765" y="137499"/>
                  </a:lnTo>
                  <a:lnTo>
                    <a:pt x="193357" y="116193"/>
                  </a:lnTo>
                  <a:lnTo>
                    <a:pt x="235489" y="96335"/>
                  </a:lnTo>
                  <a:lnTo>
                    <a:pt x="280937" y="78030"/>
                  </a:lnTo>
                  <a:lnTo>
                    <a:pt x="329481" y="61382"/>
                  </a:lnTo>
                  <a:lnTo>
                    <a:pt x="380900" y="46496"/>
                  </a:lnTo>
                  <a:lnTo>
                    <a:pt x="434971" y="33475"/>
                  </a:lnTo>
                  <a:lnTo>
                    <a:pt x="491473" y="22423"/>
                  </a:lnTo>
                  <a:lnTo>
                    <a:pt x="550184" y="13446"/>
                  </a:lnTo>
                  <a:lnTo>
                    <a:pt x="610884" y="6647"/>
                  </a:lnTo>
                  <a:lnTo>
                    <a:pt x="673350" y="2130"/>
                  </a:lnTo>
                  <a:lnTo>
                    <a:pt x="737362" y="0"/>
                  </a:lnTo>
                  <a:lnTo>
                    <a:pt x="801406" y="344"/>
                  </a:lnTo>
                  <a:lnTo>
                    <a:pt x="863971" y="3117"/>
                  </a:lnTo>
                  <a:lnTo>
                    <a:pt x="924831" y="8221"/>
                  </a:lnTo>
                  <a:lnTo>
                    <a:pt x="983764" y="15558"/>
                  </a:lnTo>
                  <a:lnTo>
                    <a:pt x="1040546" y="25029"/>
                  </a:lnTo>
                  <a:lnTo>
                    <a:pt x="1094951" y="36537"/>
                  </a:lnTo>
                  <a:lnTo>
                    <a:pt x="1146757" y="49984"/>
                  </a:lnTo>
                  <a:lnTo>
                    <a:pt x="1195739" y="65271"/>
                  </a:lnTo>
                  <a:lnTo>
                    <a:pt x="1241673" y="82301"/>
                  </a:lnTo>
                  <a:lnTo>
                    <a:pt x="1284336" y="100976"/>
                  </a:lnTo>
                  <a:lnTo>
                    <a:pt x="1323503" y="121198"/>
                  </a:lnTo>
                  <a:lnTo>
                    <a:pt x="1358950" y="142869"/>
                  </a:lnTo>
                  <a:lnTo>
                    <a:pt x="1390454" y="165890"/>
                  </a:lnTo>
                  <a:lnTo>
                    <a:pt x="1440736" y="215593"/>
                  </a:lnTo>
                  <a:lnTo>
                    <a:pt x="1472555" y="269524"/>
                  </a:lnTo>
                  <a:lnTo>
                    <a:pt x="1484122" y="326898"/>
                  </a:lnTo>
                  <a:lnTo>
                    <a:pt x="1481795" y="356043"/>
                  </a:lnTo>
                  <a:lnTo>
                    <a:pt x="1474162" y="384575"/>
                  </a:lnTo>
                  <a:lnTo>
                    <a:pt x="1443860" y="439383"/>
                  </a:lnTo>
                  <a:lnTo>
                    <a:pt x="1394983" y="490485"/>
                  </a:lnTo>
                  <a:lnTo>
                    <a:pt x="1364133" y="514385"/>
                  </a:lnTo>
                  <a:lnTo>
                    <a:pt x="1329303" y="537045"/>
                  </a:lnTo>
                  <a:lnTo>
                    <a:pt x="1290714" y="558362"/>
                  </a:lnTo>
                  <a:lnTo>
                    <a:pt x="1248587" y="578230"/>
                  </a:lnTo>
                  <a:lnTo>
                    <a:pt x="1203145" y="596544"/>
                  </a:lnTo>
                  <a:lnTo>
                    <a:pt x="1154607" y="613202"/>
                  </a:lnTo>
                  <a:lnTo>
                    <a:pt x="1103195" y="628097"/>
                  </a:lnTo>
                  <a:lnTo>
                    <a:pt x="1049131" y="641127"/>
                  </a:lnTo>
                  <a:lnTo>
                    <a:pt x="992635" y="652185"/>
                  </a:lnTo>
                  <a:lnTo>
                    <a:pt x="933929" y="661168"/>
                  </a:lnTo>
                  <a:lnTo>
                    <a:pt x="873233" y="667972"/>
                  </a:lnTo>
                  <a:lnTo>
                    <a:pt x="810770" y="672492"/>
                  </a:lnTo>
                  <a:lnTo>
                    <a:pt x="746760" y="674624"/>
                  </a:lnTo>
                  <a:lnTo>
                    <a:pt x="682714" y="674278"/>
                  </a:lnTo>
                  <a:lnTo>
                    <a:pt x="620147" y="671502"/>
                  </a:lnTo>
                  <a:lnTo>
                    <a:pt x="559282" y="666393"/>
                  </a:lnTo>
                  <a:lnTo>
                    <a:pt x="500343" y="659051"/>
                  </a:lnTo>
                  <a:lnTo>
                    <a:pt x="443556" y="649572"/>
                  </a:lnTo>
                  <a:lnTo>
                    <a:pt x="389144" y="638056"/>
                  </a:lnTo>
                  <a:lnTo>
                    <a:pt x="337332" y="624600"/>
                  </a:lnTo>
                  <a:lnTo>
                    <a:pt x="288343" y="609303"/>
                  </a:lnTo>
                  <a:lnTo>
                    <a:pt x="242403" y="592263"/>
                  </a:lnTo>
                  <a:lnTo>
                    <a:pt x="199735" y="573578"/>
                  </a:lnTo>
                  <a:lnTo>
                    <a:pt x="160565" y="553346"/>
                  </a:lnTo>
                  <a:lnTo>
                    <a:pt x="125115" y="531666"/>
                  </a:lnTo>
                  <a:lnTo>
                    <a:pt x="93611" y="508636"/>
                  </a:lnTo>
                  <a:lnTo>
                    <a:pt x="43335" y="458917"/>
                  </a:lnTo>
                  <a:lnTo>
                    <a:pt x="11534" y="404976"/>
                  </a:lnTo>
                  <a:lnTo>
                    <a:pt x="0" y="347599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220662" y="4702175"/>
              <a:ext cx="5291455" cy="0"/>
            </a:xfrm>
            <a:custGeom>
              <a:avLst/>
              <a:gdLst/>
              <a:ahLst/>
              <a:cxnLst/>
              <a:rect l="l" t="t" r="r" b="b"/>
              <a:pathLst>
                <a:path w="5291455" h="0">
                  <a:moveTo>
                    <a:pt x="0" y="0"/>
                  </a:moveTo>
                  <a:lnTo>
                    <a:pt x="5291137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444500" y="4927600"/>
              <a:ext cx="1463675" cy="1462405"/>
            </a:xfrm>
            <a:custGeom>
              <a:avLst/>
              <a:gdLst/>
              <a:ahLst/>
              <a:cxnLst/>
              <a:rect l="l" t="t" r="r" b="b"/>
              <a:pathLst>
                <a:path w="1463675" h="1462404">
                  <a:moveTo>
                    <a:pt x="731837" y="0"/>
                  </a:moveTo>
                  <a:lnTo>
                    <a:pt x="683719" y="1554"/>
                  </a:lnTo>
                  <a:lnTo>
                    <a:pt x="636432" y="6155"/>
                  </a:lnTo>
                  <a:lnTo>
                    <a:pt x="590073" y="13705"/>
                  </a:lnTo>
                  <a:lnTo>
                    <a:pt x="544737" y="24107"/>
                  </a:lnTo>
                  <a:lnTo>
                    <a:pt x="500522" y="37267"/>
                  </a:lnTo>
                  <a:lnTo>
                    <a:pt x="457523" y="53086"/>
                  </a:lnTo>
                  <a:lnTo>
                    <a:pt x="415838" y="71470"/>
                  </a:lnTo>
                  <a:lnTo>
                    <a:pt x="375562" y="92322"/>
                  </a:lnTo>
                  <a:lnTo>
                    <a:pt x="336793" y="115545"/>
                  </a:lnTo>
                  <a:lnTo>
                    <a:pt x="299626" y="141043"/>
                  </a:lnTo>
                  <a:lnTo>
                    <a:pt x="264157" y="168720"/>
                  </a:lnTo>
                  <a:lnTo>
                    <a:pt x="230485" y="198480"/>
                  </a:lnTo>
                  <a:lnTo>
                    <a:pt x="198704" y="230226"/>
                  </a:lnTo>
                  <a:lnTo>
                    <a:pt x="168911" y="263861"/>
                  </a:lnTo>
                  <a:lnTo>
                    <a:pt x="141203" y="299291"/>
                  </a:lnTo>
                  <a:lnTo>
                    <a:pt x="115676" y="336418"/>
                  </a:lnTo>
                  <a:lnTo>
                    <a:pt x="92427" y="375146"/>
                  </a:lnTo>
                  <a:lnTo>
                    <a:pt x="71552" y="415378"/>
                  </a:lnTo>
                  <a:lnTo>
                    <a:pt x="53147" y="457019"/>
                  </a:lnTo>
                  <a:lnTo>
                    <a:pt x="37310" y="499972"/>
                  </a:lnTo>
                  <a:lnTo>
                    <a:pt x="24135" y="544141"/>
                  </a:lnTo>
                  <a:lnTo>
                    <a:pt x="13720" y="589430"/>
                  </a:lnTo>
                  <a:lnTo>
                    <a:pt x="6162" y="635742"/>
                  </a:lnTo>
                  <a:lnTo>
                    <a:pt x="1556" y="682980"/>
                  </a:lnTo>
                  <a:lnTo>
                    <a:pt x="0" y="731050"/>
                  </a:lnTo>
                  <a:lnTo>
                    <a:pt x="1556" y="779116"/>
                  </a:lnTo>
                  <a:lnTo>
                    <a:pt x="6162" y="826352"/>
                  </a:lnTo>
                  <a:lnTo>
                    <a:pt x="13720" y="872662"/>
                  </a:lnTo>
                  <a:lnTo>
                    <a:pt x="24135" y="917948"/>
                  </a:lnTo>
                  <a:lnTo>
                    <a:pt x="37310" y="962116"/>
                  </a:lnTo>
                  <a:lnTo>
                    <a:pt x="53147" y="1005068"/>
                  </a:lnTo>
                  <a:lnTo>
                    <a:pt x="71552" y="1046708"/>
                  </a:lnTo>
                  <a:lnTo>
                    <a:pt x="92427" y="1086939"/>
                  </a:lnTo>
                  <a:lnTo>
                    <a:pt x="115676" y="1125667"/>
                  </a:lnTo>
                  <a:lnTo>
                    <a:pt x="141203" y="1162793"/>
                  </a:lnTo>
                  <a:lnTo>
                    <a:pt x="168911" y="1198222"/>
                  </a:lnTo>
                  <a:lnTo>
                    <a:pt x="198704" y="1231858"/>
                  </a:lnTo>
                  <a:lnTo>
                    <a:pt x="230485" y="1263604"/>
                  </a:lnTo>
                  <a:lnTo>
                    <a:pt x="264157" y="1293363"/>
                  </a:lnTo>
                  <a:lnTo>
                    <a:pt x="299626" y="1321041"/>
                  </a:lnTo>
                  <a:lnTo>
                    <a:pt x="336793" y="1346539"/>
                  </a:lnTo>
                  <a:lnTo>
                    <a:pt x="375562" y="1369762"/>
                  </a:lnTo>
                  <a:lnTo>
                    <a:pt x="415838" y="1390614"/>
                  </a:lnTo>
                  <a:lnTo>
                    <a:pt x="457523" y="1408999"/>
                  </a:lnTo>
                  <a:lnTo>
                    <a:pt x="500522" y="1424819"/>
                  </a:lnTo>
                  <a:lnTo>
                    <a:pt x="544737" y="1437978"/>
                  </a:lnTo>
                  <a:lnTo>
                    <a:pt x="590073" y="1448381"/>
                  </a:lnTo>
                  <a:lnTo>
                    <a:pt x="636432" y="1455931"/>
                  </a:lnTo>
                  <a:lnTo>
                    <a:pt x="683719" y="1460532"/>
                  </a:lnTo>
                  <a:lnTo>
                    <a:pt x="731837" y="1462087"/>
                  </a:lnTo>
                  <a:lnTo>
                    <a:pt x="779955" y="1460532"/>
                  </a:lnTo>
                  <a:lnTo>
                    <a:pt x="827242" y="1455931"/>
                  </a:lnTo>
                  <a:lnTo>
                    <a:pt x="873601" y="1448381"/>
                  </a:lnTo>
                  <a:lnTo>
                    <a:pt x="918937" y="1437978"/>
                  </a:lnTo>
                  <a:lnTo>
                    <a:pt x="963152" y="1424819"/>
                  </a:lnTo>
                  <a:lnTo>
                    <a:pt x="1006151" y="1408999"/>
                  </a:lnTo>
                  <a:lnTo>
                    <a:pt x="1047836" y="1390614"/>
                  </a:lnTo>
                  <a:lnTo>
                    <a:pt x="1088112" y="1369762"/>
                  </a:lnTo>
                  <a:lnTo>
                    <a:pt x="1126881" y="1346539"/>
                  </a:lnTo>
                  <a:lnTo>
                    <a:pt x="1164048" y="1321041"/>
                  </a:lnTo>
                  <a:lnTo>
                    <a:pt x="1199517" y="1293363"/>
                  </a:lnTo>
                  <a:lnTo>
                    <a:pt x="1233189" y="1263604"/>
                  </a:lnTo>
                  <a:lnTo>
                    <a:pt x="1264970" y="1231858"/>
                  </a:lnTo>
                  <a:lnTo>
                    <a:pt x="1294763" y="1198222"/>
                  </a:lnTo>
                  <a:lnTo>
                    <a:pt x="1322471" y="1162793"/>
                  </a:lnTo>
                  <a:lnTo>
                    <a:pt x="1347998" y="1125667"/>
                  </a:lnTo>
                  <a:lnTo>
                    <a:pt x="1371247" y="1086939"/>
                  </a:lnTo>
                  <a:lnTo>
                    <a:pt x="1392122" y="1046708"/>
                  </a:lnTo>
                  <a:lnTo>
                    <a:pt x="1410527" y="1005068"/>
                  </a:lnTo>
                  <a:lnTo>
                    <a:pt x="1426364" y="962116"/>
                  </a:lnTo>
                  <a:lnTo>
                    <a:pt x="1439539" y="917948"/>
                  </a:lnTo>
                  <a:lnTo>
                    <a:pt x="1449954" y="872662"/>
                  </a:lnTo>
                  <a:lnTo>
                    <a:pt x="1457512" y="826352"/>
                  </a:lnTo>
                  <a:lnTo>
                    <a:pt x="1462118" y="779116"/>
                  </a:lnTo>
                  <a:lnTo>
                    <a:pt x="1463675" y="731050"/>
                  </a:lnTo>
                  <a:lnTo>
                    <a:pt x="1462118" y="682980"/>
                  </a:lnTo>
                  <a:lnTo>
                    <a:pt x="1457512" y="635742"/>
                  </a:lnTo>
                  <a:lnTo>
                    <a:pt x="1449954" y="589430"/>
                  </a:lnTo>
                  <a:lnTo>
                    <a:pt x="1439539" y="544141"/>
                  </a:lnTo>
                  <a:lnTo>
                    <a:pt x="1426364" y="499972"/>
                  </a:lnTo>
                  <a:lnTo>
                    <a:pt x="1410527" y="457019"/>
                  </a:lnTo>
                  <a:lnTo>
                    <a:pt x="1392122" y="415378"/>
                  </a:lnTo>
                  <a:lnTo>
                    <a:pt x="1371247" y="375146"/>
                  </a:lnTo>
                  <a:lnTo>
                    <a:pt x="1347998" y="336418"/>
                  </a:lnTo>
                  <a:lnTo>
                    <a:pt x="1322471" y="299291"/>
                  </a:lnTo>
                  <a:lnTo>
                    <a:pt x="1294763" y="263861"/>
                  </a:lnTo>
                  <a:lnTo>
                    <a:pt x="1264970" y="230226"/>
                  </a:lnTo>
                  <a:lnTo>
                    <a:pt x="1233189" y="198480"/>
                  </a:lnTo>
                  <a:lnTo>
                    <a:pt x="1199517" y="168720"/>
                  </a:lnTo>
                  <a:lnTo>
                    <a:pt x="1164048" y="141043"/>
                  </a:lnTo>
                  <a:lnTo>
                    <a:pt x="1126881" y="115545"/>
                  </a:lnTo>
                  <a:lnTo>
                    <a:pt x="1088112" y="92322"/>
                  </a:lnTo>
                  <a:lnTo>
                    <a:pt x="1047836" y="71470"/>
                  </a:lnTo>
                  <a:lnTo>
                    <a:pt x="1006151" y="53086"/>
                  </a:lnTo>
                  <a:lnTo>
                    <a:pt x="963152" y="37267"/>
                  </a:lnTo>
                  <a:lnTo>
                    <a:pt x="918937" y="24107"/>
                  </a:lnTo>
                  <a:lnTo>
                    <a:pt x="873601" y="13705"/>
                  </a:lnTo>
                  <a:lnTo>
                    <a:pt x="827242" y="6155"/>
                  </a:lnTo>
                  <a:lnTo>
                    <a:pt x="779955" y="1554"/>
                  </a:lnTo>
                  <a:lnTo>
                    <a:pt x="731837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444500" y="4927600"/>
              <a:ext cx="1463675" cy="1462405"/>
            </a:xfrm>
            <a:custGeom>
              <a:avLst/>
              <a:gdLst/>
              <a:ahLst/>
              <a:cxnLst/>
              <a:rect l="l" t="t" r="r" b="b"/>
              <a:pathLst>
                <a:path w="1463675" h="1462404">
                  <a:moveTo>
                    <a:pt x="0" y="731050"/>
                  </a:moveTo>
                  <a:lnTo>
                    <a:pt x="1556" y="682980"/>
                  </a:lnTo>
                  <a:lnTo>
                    <a:pt x="6162" y="635742"/>
                  </a:lnTo>
                  <a:lnTo>
                    <a:pt x="13720" y="589430"/>
                  </a:lnTo>
                  <a:lnTo>
                    <a:pt x="24135" y="544141"/>
                  </a:lnTo>
                  <a:lnTo>
                    <a:pt x="37310" y="499972"/>
                  </a:lnTo>
                  <a:lnTo>
                    <a:pt x="53147" y="457019"/>
                  </a:lnTo>
                  <a:lnTo>
                    <a:pt x="71552" y="415378"/>
                  </a:lnTo>
                  <a:lnTo>
                    <a:pt x="92427" y="375146"/>
                  </a:lnTo>
                  <a:lnTo>
                    <a:pt x="115676" y="336418"/>
                  </a:lnTo>
                  <a:lnTo>
                    <a:pt x="141203" y="299291"/>
                  </a:lnTo>
                  <a:lnTo>
                    <a:pt x="168911" y="263861"/>
                  </a:lnTo>
                  <a:lnTo>
                    <a:pt x="198704" y="230226"/>
                  </a:lnTo>
                  <a:lnTo>
                    <a:pt x="230485" y="198480"/>
                  </a:lnTo>
                  <a:lnTo>
                    <a:pt x="264157" y="168720"/>
                  </a:lnTo>
                  <a:lnTo>
                    <a:pt x="299626" y="141043"/>
                  </a:lnTo>
                  <a:lnTo>
                    <a:pt x="336793" y="115545"/>
                  </a:lnTo>
                  <a:lnTo>
                    <a:pt x="375562" y="92322"/>
                  </a:lnTo>
                  <a:lnTo>
                    <a:pt x="415838" y="71470"/>
                  </a:lnTo>
                  <a:lnTo>
                    <a:pt x="457523" y="53086"/>
                  </a:lnTo>
                  <a:lnTo>
                    <a:pt x="500522" y="37267"/>
                  </a:lnTo>
                  <a:lnTo>
                    <a:pt x="544737" y="24107"/>
                  </a:lnTo>
                  <a:lnTo>
                    <a:pt x="590073" y="13705"/>
                  </a:lnTo>
                  <a:lnTo>
                    <a:pt x="636432" y="6155"/>
                  </a:lnTo>
                  <a:lnTo>
                    <a:pt x="683719" y="1554"/>
                  </a:lnTo>
                  <a:lnTo>
                    <a:pt x="731837" y="0"/>
                  </a:lnTo>
                  <a:lnTo>
                    <a:pt x="779955" y="1554"/>
                  </a:lnTo>
                  <a:lnTo>
                    <a:pt x="827242" y="6155"/>
                  </a:lnTo>
                  <a:lnTo>
                    <a:pt x="873601" y="13705"/>
                  </a:lnTo>
                  <a:lnTo>
                    <a:pt x="918937" y="24107"/>
                  </a:lnTo>
                  <a:lnTo>
                    <a:pt x="963152" y="37267"/>
                  </a:lnTo>
                  <a:lnTo>
                    <a:pt x="1006151" y="53086"/>
                  </a:lnTo>
                  <a:lnTo>
                    <a:pt x="1047836" y="71470"/>
                  </a:lnTo>
                  <a:lnTo>
                    <a:pt x="1088112" y="92322"/>
                  </a:lnTo>
                  <a:lnTo>
                    <a:pt x="1126881" y="115545"/>
                  </a:lnTo>
                  <a:lnTo>
                    <a:pt x="1164048" y="141043"/>
                  </a:lnTo>
                  <a:lnTo>
                    <a:pt x="1199517" y="168720"/>
                  </a:lnTo>
                  <a:lnTo>
                    <a:pt x="1233189" y="198480"/>
                  </a:lnTo>
                  <a:lnTo>
                    <a:pt x="1264970" y="230226"/>
                  </a:lnTo>
                  <a:lnTo>
                    <a:pt x="1294763" y="263861"/>
                  </a:lnTo>
                  <a:lnTo>
                    <a:pt x="1322471" y="299291"/>
                  </a:lnTo>
                  <a:lnTo>
                    <a:pt x="1347998" y="336418"/>
                  </a:lnTo>
                  <a:lnTo>
                    <a:pt x="1371247" y="375146"/>
                  </a:lnTo>
                  <a:lnTo>
                    <a:pt x="1392122" y="415378"/>
                  </a:lnTo>
                  <a:lnTo>
                    <a:pt x="1410527" y="457019"/>
                  </a:lnTo>
                  <a:lnTo>
                    <a:pt x="1426364" y="499972"/>
                  </a:lnTo>
                  <a:lnTo>
                    <a:pt x="1439539" y="544141"/>
                  </a:lnTo>
                  <a:lnTo>
                    <a:pt x="1449954" y="589430"/>
                  </a:lnTo>
                  <a:lnTo>
                    <a:pt x="1457512" y="635742"/>
                  </a:lnTo>
                  <a:lnTo>
                    <a:pt x="1462118" y="682980"/>
                  </a:lnTo>
                  <a:lnTo>
                    <a:pt x="1463675" y="731050"/>
                  </a:lnTo>
                  <a:lnTo>
                    <a:pt x="1462118" y="779116"/>
                  </a:lnTo>
                  <a:lnTo>
                    <a:pt x="1457512" y="826352"/>
                  </a:lnTo>
                  <a:lnTo>
                    <a:pt x="1449954" y="872662"/>
                  </a:lnTo>
                  <a:lnTo>
                    <a:pt x="1439539" y="917948"/>
                  </a:lnTo>
                  <a:lnTo>
                    <a:pt x="1426364" y="962116"/>
                  </a:lnTo>
                  <a:lnTo>
                    <a:pt x="1410527" y="1005068"/>
                  </a:lnTo>
                  <a:lnTo>
                    <a:pt x="1392122" y="1046708"/>
                  </a:lnTo>
                  <a:lnTo>
                    <a:pt x="1371247" y="1086939"/>
                  </a:lnTo>
                  <a:lnTo>
                    <a:pt x="1347998" y="1125667"/>
                  </a:lnTo>
                  <a:lnTo>
                    <a:pt x="1322471" y="1162793"/>
                  </a:lnTo>
                  <a:lnTo>
                    <a:pt x="1294763" y="1198222"/>
                  </a:lnTo>
                  <a:lnTo>
                    <a:pt x="1264970" y="1231858"/>
                  </a:lnTo>
                  <a:lnTo>
                    <a:pt x="1233189" y="1263604"/>
                  </a:lnTo>
                  <a:lnTo>
                    <a:pt x="1199517" y="1293363"/>
                  </a:lnTo>
                  <a:lnTo>
                    <a:pt x="1164048" y="1321041"/>
                  </a:lnTo>
                  <a:lnTo>
                    <a:pt x="1126881" y="1346539"/>
                  </a:lnTo>
                  <a:lnTo>
                    <a:pt x="1088112" y="1369762"/>
                  </a:lnTo>
                  <a:lnTo>
                    <a:pt x="1047836" y="1390614"/>
                  </a:lnTo>
                  <a:lnTo>
                    <a:pt x="1006151" y="1408999"/>
                  </a:lnTo>
                  <a:lnTo>
                    <a:pt x="963152" y="1424819"/>
                  </a:lnTo>
                  <a:lnTo>
                    <a:pt x="918937" y="1437978"/>
                  </a:lnTo>
                  <a:lnTo>
                    <a:pt x="873601" y="1448381"/>
                  </a:lnTo>
                  <a:lnTo>
                    <a:pt x="827242" y="1455931"/>
                  </a:lnTo>
                  <a:lnTo>
                    <a:pt x="779955" y="1460532"/>
                  </a:lnTo>
                  <a:lnTo>
                    <a:pt x="731837" y="1462087"/>
                  </a:lnTo>
                  <a:lnTo>
                    <a:pt x="683719" y="1460532"/>
                  </a:lnTo>
                  <a:lnTo>
                    <a:pt x="636432" y="1455931"/>
                  </a:lnTo>
                  <a:lnTo>
                    <a:pt x="590073" y="1448381"/>
                  </a:lnTo>
                  <a:lnTo>
                    <a:pt x="544737" y="1437978"/>
                  </a:lnTo>
                  <a:lnTo>
                    <a:pt x="500522" y="1424819"/>
                  </a:lnTo>
                  <a:lnTo>
                    <a:pt x="457523" y="1408999"/>
                  </a:lnTo>
                  <a:lnTo>
                    <a:pt x="415838" y="1390614"/>
                  </a:lnTo>
                  <a:lnTo>
                    <a:pt x="375562" y="1369762"/>
                  </a:lnTo>
                  <a:lnTo>
                    <a:pt x="336793" y="1346539"/>
                  </a:lnTo>
                  <a:lnTo>
                    <a:pt x="299626" y="1321041"/>
                  </a:lnTo>
                  <a:lnTo>
                    <a:pt x="264157" y="1293363"/>
                  </a:lnTo>
                  <a:lnTo>
                    <a:pt x="230485" y="1263604"/>
                  </a:lnTo>
                  <a:lnTo>
                    <a:pt x="198704" y="1231858"/>
                  </a:lnTo>
                  <a:lnTo>
                    <a:pt x="168911" y="1198222"/>
                  </a:lnTo>
                  <a:lnTo>
                    <a:pt x="141203" y="1162793"/>
                  </a:lnTo>
                  <a:lnTo>
                    <a:pt x="115676" y="1125667"/>
                  </a:lnTo>
                  <a:lnTo>
                    <a:pt x="92427" y="1086939"/>
                  </a:lnTo>
                  <a:lnTo>
                    <a:pt x="71552" y="1046708"/>
                  </a:lnTo>
                  <a:lnTo>
                    <a:pt x="53147" y="1005068"/>
                  </a:lnTo>
                  <a:lnTo>
                    <a:pt x="37310" y="962116"/>
                  </a:lnTo>
                  <a:lnTo>
                    <a:pt x="24135" y="917948"/>
                  </a:lnTo>
                  <a:lnTo>
                    <a:pt x="13720" y="872662"/>
                  </a:lnTo>
                  <a:lnTo>
                    <a:pt x="6162" y="826352"/>
                  </a:lnTo>
                  <a:lnTo>
                    <a:pt x="1556" y="779116"/>
                  </a:lnTo>
                  <a:lnTo>
                    <a:pt x="0" y="73105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444500" y="5657850"/>
              <a:ext cx="1463675" cy="0"/>
            </a:xfrm>
            <a:custGeom>
              <a:avLst/>
              <a:gdLst/>
              <a:ahLst/>
              <a:cxnLst/>
              <a:rect l="l" t="t" r="r" b="b"/>
              <a:pathLst>
                <a:path w="1463675" h="0">
                  <a:moveTo>
                    <a:pt x="0" y="0"/>
                  </a:moveTo>
                  <a:lnTo>
                    <a:pt x="1463675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444500" y="4251325"/>
              <a:ext cx="1463675" cy="2152650"/>
            </a:xfrm>
            <a:custGeom>
              <a:avLst/>
              <a:gdLst/>
              <a:ahLst/>
              <a:cxnLst/>
              <a:rect l="l" t="t" r="r" b="b"/>
              <a:pathLst>
                <a:path w="1463675" h="2152650">
                  <a:moveTo>
                    <a:pt x="746125" y="690499"/>
                  </a:moveTo>
                  <a:lnTo>
                    <a:pt x="746125" y="2152650"/>
                  </a:lnTo>
                </a:path>
                <a:path w="1463675" h="2152650">
                  <a:moveTo>
                    <a:pt x="0" y="1350962"/>
                  </a:moveTo>
                  <a:lnTo>
                    <a:pt x="0" y="0"/>
                  </a:lnTo>
                </a:path>
                <a:path w="1463675" h="2152650">
                  <a:moveTo>
                    <a:pt x="1463675" y="1350962"/>
                  </a:moveTo>
                  <a:lnTo>
                    <a:pt x="1463675" y="0"/>
                  </a:lnTo>
                </a:path>
                <a:path w="1463675" h="2152650">
                  <a:moveTo>
                    <a:pt x="746125" y="676275"/>
                  </a:moveTo>
                  <a:lnTo>
                    <a:pt x="746125" y="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44500" y="3983735"/>
              <a:ext cx="3126740" cy="730885"/>
            </a:xfrm>
            <a:custGeom>
              <a:avLst/>
              <a:gdLst/>
              <a:ahLst/>
              <a:cxnLst/>
              <a:rect l="l" t="t" r="r" b="b"/>
              <a:pathLst>
                <a:path w="3126740" h="730885">
                  <a:moveTo>
                    <a:pt x="0" y="493013"/>
                  </a:moveTo>
                  <a:lnTo>
                    <a:pt x="1463675" y="493013"/>
                  </a:lnTo>
                </a:path>
                <a:path w="3126740" h="730885">
                  <a:moveTo>
                    <a:pt x="1858137" y="730503"/>
                  </a:moveTo>
                  <a:lnTo>
                    <a:pt x="312661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1120775" y="3914775"/>
              <a:ext cx="2589530" cy="2475230"/>
            </a:xfrm>
            <a:custGeom>
              <a:avLst/>
              <a:gdLst/>
              <a:ahLst/>
              <a:cxnLst/>
              <a:rect l="l" t="t" r="r" b="b"/>
              <a:pathLst>
                <a:path w="2589529" h="2475229">
                  <a:moveTo>
                    <a:pt x="2463800" y="0"/>
                  </a:moveTo>
                  <a:lnTo>
                    <a:pt x="2463800" y="2474912"/>
                  </a:lnTo>
                </a:path>
                <a:path w="2589529" h="2475229">
                  <a:moveTo>
                    <a:pt x="1871726" y="336550"/>
                  </a:moveTo>
                  <a:lnTo>
                    <a:pt x="1871726" y="2474912"/>
                  </a:lnTo>
                </a:path>
                <a:path w="2589529" h="2475229">
                  <a:moveTo>
                    <a:pt x="1209675" y="674624"/>
                  </a:moveTo>
                  <a:lnTo>
                    <a:pt x="1209675" y="2474912"/>
                  </a:lnTo>
                </a:path>
                <a:path w="2589529" h="2475229">
                  <a:moveTo>
                    <a:pt x="0" y="1012825"/>
                  </a:moveTo>
                  <a:lnTo>
                    <a:pt x="2589276" y="1012825"/>
                  </a:lnTo>
                </a:path>
                <a:path w="2589529" h="2475229">
                  <a:moveTo>
                    <a:pt x="787400" y="1743075"/>
                  </a:moveTo>
                  <a:lnTo>
                    <a:pt x="2589276" y="1743075"/>
                  </a:lnTo>
                </a:path>
                <a:path w="2589529" h="2475229">
                  <a:moveTo>
                    <a:pt x="112712" y="2474912"/>
                  </a:moveTo>
                  <a:lnTo>
                    <a:pt x="2589276" y="2474912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2359025" y="4927600"/>
              <a:ext cx="1238250" cy="1462405"/>
            </a:xfrm>
            <a:custGeom>
              <a:avLst/>
              <a:gdLst/>
              <a:ahLst/>
              <a:cxnLst/>
              <a:rect l="l" t="t" r="r" b="b"/>
              <a:pathLst>
                <a:path w="1238250" h="1462404">
                  <a:moveTo>
                    <a:pt x="619125" y="0"/>
                  </a:moveTo>
                  <a:lnTo>
                    <a:pt x="574915" y="1835"/>
                  </a:lnTo>
                  <a:lnTo>
                    <a:pt x="531544" y="7259"/>
                  </a:lnTo>
                  <a:lnTo>
                    <a:pt x="489115" y="16147"/>
                  </a:lnTo>
                  <a:lnTo>
                    <a:pt x="447734" y="28377"/>
                  </a:lnTo>
                  <a:lnTo>
                    <a:pt x="407506" y="43824"/>
                  </a:lnTo>
                  <a:lnTo>
                    <a:pt x="368535" y="62364"/>
                  </a:lnTo>
                  <a:lnTo>
                    <a:pt x="330926" y="83875"/>
                  </a:lnTo>
                  <a:lnTo>
                    <a:pt x="294784" y="108232"/>
                  </a:lnTo>
                  <a:lnTo>
                    <a:pt x="260215" y="135311"/>
                  </a:lnTo>
                  <a:lnTo>
                    <a:pt x="227322" y="164990"/>
                  </a:lnTo>
                  <a:lnTo>
                    <a:pt x="196210" y="197144"/>
                  </a:lnTo>
                  <a:lnTo>
                    <a:pt x="166985" y="231649"/>
                  </a:lnTo>
                  <a:lnTo>
                    <a:pt x="139752" y="268383"/>
                  </a:lnTo>
                  <a:lnTo>
                    <a:pt x="114614" y="307221"/>
                  </a:lnTo>
                  <a:lnTo>
                    <a:pt x="91677" y="348039"/>
                  </a:lnTo>
                  <a:lnTo>
                    <a:pt x="71047" y="390715"/>
                  </a:lnTo>
                  <a:lnTo>
                    <a:pt x="52826" y="435124"/>
                  </a:lnTo>
                  <a:lnTo>
                    <a:pt x="37122" y="481142"/>
                  </a:lnTo>
                  <a:lnTo>
                    <a:pt x="24037" y="528646"/>
                  </a:lnTo>
                  <a:lnTo>
                    <a:pt x="13678" y="577513"/>
                  </a:lnTo>
                  <a:lnTo>
                    <a:pt x="6149" y="627618"/>
                  </a:lnTo>
                  <a:lnTo>
                    <a:pt x="1554" y="678838"/>
                  </a:lnTo>
                  <a:lnTo>
                    <a:pt x="0" y="731050"/>
                  </a:lnTo>
                  <a:lnTo>
                    <a:pt x="1554" y="783258"/>
                  </a:lnTo>
                  <a:lnTo>
                    <a:pt x="6149" y="834475"/>
                  </a:lnTo>
                  <a:lnTo>
                    <a:pt x="13678" y="884578"/>
                  </a:lnTo>
                  <a:lnTo>
                    <a:pt x="24037" y="933443"/>
                  </a:lnTo>
                  <a:lnTo>
                    <a:pt x="37122" y="980946"/>
                  </a:lnTo>
                  <a:lnTo>
                    <a:pt x="52826" y="1026963"/>
                  </a:lnTo>
                  <a:lnTo>
                    <a:pt x="71047" y="1071370"/>
                  </a:lnTo>
                  <a:lnTo>
                    <a:pt x="91677" y="1114045"/>
                  </a:lnTo>
                  <a:lnTo>
                    <a:pt x="114614" y="1154863"/>
                  </a:lnTo>
                  <a:lnTo>
                    <a:pt x="139752" y="1193701"/>
                  </a:lnTo>
                  <a:lnTo>
                    <a:pt x="166985" y="1230434"/>
                  </a:lnTo>
                  <a:lnTo>
                    <a:pt x="196210" y="1264940"/>
                  </a:lnTo>
                  <a:lnTo>
                    <a:pt x="227322" y="1297094"/>
                  </a:lnTo>
                  <a:lnTo>
                    <a:pt x="260215" y="1326772"/>
                  </a:lnTo>
                  <a:lnTo>
                    <a:pt x="294784" y="1353852"/>
                  </a:lnTo>
                  <a:lnTo>
                    <a:pt x="330926" y="1378210"/>
                  </a:lnTo>
                  <a:lnTo>
                    <a:pt x="368535" y="1399721"/>
                  </a:lnTo>
                  <a:lnTo>
                    <a:pt x="407506" y="1418262"/>
                  </a:lnTo>
                  <a:lnTo>
                    <a:pt x="447734" y="1433709"/>
                  </a:lnTo>
                  <a:lnTo>
                    <a:pt x="489115" y="1445939"/>
                  </a:lnTo>
                  <a:lnTo>
                    <a:pt x="531544" y="1454828"/>
                  </a:lnTo>
                  <a:lnTo>
                    <a:pt x="574915" y="1460252"/>
                  </a:lnTo>
                  <a:lnTo>
                    <a:pt x="619125" y="1462087"/>
                  </a:lnTo>
                  <a:lnTo>
                    <a:pt x="663334" y="1460252"/>
                  </a:lnTo>
                  <a:lnTo>
                    <a:pt x="706705" y="1454828"/>
                  </a:lnTo>
                  <a:lnTo>
                    <a:pt x="749134" y="1445939"/>
                  </a:lnTo>
                  <a:lnTo>
                    <a:pt x="790515" y="1433709"/>
                  </a:lnTo>
                  <a:lnTo>
                    <a:pt x="830743" y="1418262"/>
                  </a:lnTo>
                  <a:lnTo>
                    <a:pt x="869714" y="1399721"/>
                  </a:lnTo>
                  <a:lnTo>
                    <a:pt x="907323" y="1378210"/>
                  </a:lnTo>
                  <a:lnTo>
                    <a:pt x="943465" y="1353852"/>
                  </a:lnTo>
                  <a:lnTo>
                    <a:pt x="978034" y="1326772"/>
                  </a:lnTo>
                  <a:lnTo>
                    <a:pt x="1010927" y="1297094"/>
                  </a:lnTo>
                  <a:lnTo>
                    <a:pt x="1042039" y="1264940"/>
                  </a:lnTo>
                  <a:lnTo>
                    <a:pt x="1071264" y="1230434"/>
                  </a:lnTo>
                  <a:lnTo>
                    <a:pt x="1098497" y="1193701"/>
                  </a:lnTo>
                  <a:lnTo>
                    <a:pt x="1123635" y="1154863"/>
                  </a:lnTo>
                  <a:lnTo>
                    <a:pt x="1146572" y="1114045"/>
                  </a:lnTo>
                  <a:lnTo>
                    <a:pt x="1167202" y="1071370"/>
                  </a:lnTo>
                  <a:lnTo>
                    <a:pt x="1185423" y="1026963"/>
                  </a:lnTo>
                  <a:lnTo>
                    <a:pt x="1201127" y="980946"/>
                  </a:lnTo>
                  <a:lnTo>
                    <a:pt x="1214212" y="933443"/>
                  </a:lnTo>
                  <a:lnTo>
                    <a:pt x="1224571" y="884578"/>
                  </a:lnTo>
                  <a:lnTo>
                    <a:pt x="1232100" y="834475"/>
                  </a:lnTo>
                  <a:lnTo>
                    <a:pt x="1236695" y="783258"/>
                  </a:lnTo>
                  <a:lnTo>
                    <a:pt x="1238250" y="731050"/>
                  </a:lnTo>
                  <a:lnTo>
                    <a:pt x="1236695" y="678838"/>
                  </a:lnTo>
                  <a:lnTo>
                    <a:pt x="1232100" y="627618"/>
                  </a:lnTo>
                  <a:lnTo>
                    <a:pt x="1224571" y="577513"/>
                  </a:lnTo>
                  <a:lnTo>
                    <a:pt x="1214212" y="528646"/>
                  </a:lnTo>
                  <a:lnTo>
                    <a:pt x="1201127" y="481142"/>
                  </a:lnTo>
                  <a:lnTo>
                    <a:pt x="1185423" y="435124"/>
                  </a:lnTo>
                  <a:lnTo>
                    <a:pt x="1167202" y="390715"/>
                  </a:lnTo>
                  <a:lnTo>
                    <a:pt x="1146572" y="348039"/>
                  </a:lnTo>
                  <a:lnTo>
                    <a:pt x="1123635" y="307221"/>
                  </a:lnTo>
                  <a:lnTo>
                    <a:pt x="1098497" y="268383"/>
                  </a:lnTo>
                  <a:lnTo>
                    <a:pt x="1071264" y="231649"/>
                  </a:lnTo>
                  <a:lnTo>
                    <a:pt x="1042039" y="197144"/>
                  </a:lnTo>
                  <a:lnTo>
                    <a:pt x="1010927" y="164990"/>
                  </a:lnTo>
                  <a:lnTo>
                    <a:pt x="978034" y="135311"/>
                  </a:lnTo>
                  <a:lnTo>
                    <a:pt x="943465" y="108232"/>
                  </a:lnTo>
                  <a:lnTo>
                    <a:pt x="907323" y="83875"/>
                  </a:lnTo>
                  <a:lnTo>
                    <a:pt x="869714" y="62364"/>
                  </a:lnTo>
                  <a:lnTo>
                    <a:pt x="830743" y="43824"/>
                  </a:lnTo>
                  <a:lnTo>
                    <a:pt x="790515" y="28377"/>
                  </a:lnTo>
                  <a:lnTo>
                    <a:pt x="749134" y="16147"/>
                  </a:lnTo>
                  <a:lnTo>
                    <a:pt x="706705" y="7259"/>
                  </a:lnTo>
                  <a:lnTo>
                    <a:pt x="663334" y="1835"/>
                  </a:lnTo>
                  <a:lnTo>
                    <a:pt x="619125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2359025" y="4927600"/>
              <a:ext cx="1238250" cy="1462405"/>
            </a:xfrm>
            <a:custGeom>
              <a:avLst/>
              <a:gdLst/>
              <a:ahLst/>
              <a:cxnLst/>
              <a:rect l="l" t="t" r="r" b="b"/>
              <a:pathLst>
                <a:path w="1238250" h="1462404">
                  <a:moveTo>
                    <a:pt x="0" y="731050"/>
                  </a:moveTo>
                  <a:lnTo>
                    <a:pt x="1554" y="678838"/>
                  </a:lnTo>
                  <a:lnTo>
                    <a:pt x="6149" y="627618"/>
                  </a:lnTo>
                  <a:lnTo>
                    <a:pt x="13678" y="577513"/>
                  </a:lnTo>
                  <a:lnTo>
                    <a:pt x="24037" y="528646"/>
                  </a:lnTo>
                  <a:lnTo>
                    <a:pt x="37122" y="481142"/>
                  </a:lnTo>
                  <a:lnTo>
                    <a:pt x="52826" y="435124"/>
                  </a:lnTo>
                  <a:lnTo>
                    <a:pt x="71047" y="390715"/>
                  </a:lnTo>
                  <a:lnTo>
                    <a:pt x="91677" y="348039"/>
                  </a:lnTo>
                  <a:lnTo>
                    <a:pt x="114614" y="307221"/>
                  </a:lnTo>
                  <a:lnTo>
                    <a:pt x="139752" y="268383"/>
                  </a:lnTo>
                  <a:lnTo>
                    <a:pt x="166985" y="231649"/>
                  </a:lnTo>
                  <a:lnTo>
                    <a:pt x="196210" y="197144"/>
                  </a:lnTo>
                  <a:lnTo>
                    <a:pt x="227322" y="164990"/>
                  </a:lnTo>
                  <a:lnTo>
                    <a:pt x="260215" y="135311"/>
                  </a:lnTo>
                  <a:lnTo>
                    <a:pt x="294784" y="108232"/>
                  </a:lnTo>
                  <a:lnTo>
                    <a:pt x="330926" y="83875"/>
                  </a:lnTo>
                  <a:lnTo>
                    <a:pt x="368535" y="62364"/>
                  </a:lnTo>
                  <a:lnTo>
                    <a:pt x="407506" y="43824"/>
                  </a:lnTo>
                  <a:lnTo>
                    <a:pt x="447734" y="28377"/>
                  </a:lnTo>
                  <a:lnTo>
                    <a:pt x="489115" y="16147"/>
                  </a:lnTo>
                  <a:lnTo>
                    <a:pt x="531544" y="7259"/>
                  </a:lnTo>
                  <a:lnTo>
                    <a:pt x="574915" y="1835"/>
                  </a:lnTo>
                  <a:lnTo>
                    <a:pt x="619125" y="0"/>
                  </a:lnTo>
                  <a:lnTo>
                    <a:pt x="663334" y="1835"/>
                  </a:lnTo>
                  <a:lnTo>
                    <a:pt x="706705" y="7259"/>
                  </a:lnTo>
                  <a:lnTo>
                    <a:pt x="749134" y="16147"/>
                  </a:lnTo>
                  <a:lnTo>
                    <a:pt x="790515" y="28377"/>
                  </a:lnTo>
                  <a:lnTo>
                    <a:pt x="830743" y="43824"/>
                  </a:lnTo>
                  <a:lnTo>
                    <a:pt x="869714" y="62364"/>
                  </a:lnTo>
                  <a:lnTo>
                    <a:pt x="907323" y="83875"/>
                  </a:lnTo>
                  <a:lnTo>
                    <a:pt x="943465" y="108232"/>
                  </a:lnTo>
                  <a:lnTo>
                    <a:pt x="978034" y="135311"/>
                  </a:lnTo>
                  <a:lnTo>
                    <a:pt x="1010927" y="164990"/>
                  </a:lnTo>
                  <a:lnTo>
                    <a:pt x="1042039" y="197144"/>
                  </a:lnTo>
                  <a:lnTo>
                    <a:pt x="1071264" y="231649"/>
                  </a:lnTo>
                  <a:lnTo>
                    <a:pt x="1098497" y="268383"/>
                  </a:lnTo>
                  <a:lnTo>
                    <a:pt x="1123635" y="307221"/>
                  </a:lnTo>
                  <a:lnTo>
                    <a:pt x="1146572" y="348039"/>
                  </a:lnTo>
                  <a:lnTo>
                    <a:pt x="1167202" y="390715"/>
                  </a:lnTo>
                  <a:lnTo>
                    <a:pt x="1185423" y="435124"/>
                  </a:lnTo>
                  <a:lnTo>
                    <a:pt x="1201127" y="481142"/>
                  </a:lnTo>
                  <a:lnTo>
                    <a:pt x="1214212" y="528646"/>
                  </a:lnTo>
                  <a:lnTo>
                    <a:pt x="1224571" y="577513"/>
                  </a:lnTo>
                  <a:lnTo>
                    <a:pt x="1232100" y="627618"/>
                  </a:lnTo>
                  <a:lnTo>
                    <a:pt x="1236695" y="678838"/>
                  </a:lnTo>
                  <a:lnTo>
                    <a:pt x="1238250" y="731050"/>
                  </a:lnTo>
                  <a:lnTo>
                    <a:pt x="1236695" y="783258"/>
                  </a:lnTo>
                  <a:lnTo>
                    <a:pt x="1232100" y="834475"/>
                  </a:lnTo>
                  <a:lnTo>
                    <a:pt x="1224571" y="884578"/>
                  </a:lnTo>
                  <a:lnTo>
                    <a:pt x="1214212" y="933443"/>
                  </a:lnTo>
                  <a:lnTo>
                    <a:pt x="1201127" y="980946"/>
                  </a:lnTo>
                  <a:lnTo>
                    <a:pt x="1185423" y="1026963"/>
                  </a:lnTo>
                  <a:lnTo>
                    <a:pt x="1167202" y="1071370"/>
                  </a:lnTo>
                  <a:lnTo>
                    <a:pt x="1146572" y="1114045"/>
                  </a:lnTo>
                  <a:lnTo>
                    <a:pt x="1123635" y="1154863"/>
                  </a:lnTo>
                  <a:lnTo>
                    <a:pt x="1098497" y="1193701"/>
                  </a:lnTo>
                  <a:lnTo>
                    <a:pt x="1071264" y="1230434"/>
                  </a:lnTo>
                  <a:lnTo>
                    <a:pt x="1042039" y="1264940"/>
                  </a:lnTo>
                  <a:lnTo>
                    <a:pt x="1010927" y="1297094"/>
                  </a:lnTo>
                  <a:lnTo>
                    <a:pt x="978034" y="1326772"/>
                  </a:lnTo>
                  <a:lnTo>
                    <a:pt x="943465" y="1353852"/>
                  </a:lnTo>
                  <a:lnTo>
                    <a:pt x="907323" y="1378210"/>
                  </a:lnTo>
                  <a:lnTo>
                    <a:pt x="869714" y="1399721"/>
                  </a:lnTo>
                  <a:lnTo>
                    <a:pt x="830743" y="1418262"/>
                  </a:lnTo>
                  <a:lnTo>
                    <a:pt x="790515" y="1433709"/>
                  </a:lnTo>
                  <a:lnTo>
                    <a:pt x="749134" y="1445939"/>
                  </a:lnTo>
                  <a:lnTo>
                    <a:pt x="706705" y="1454828"/>
                  </a:lnTo>
                  <a:lnTo>
                    <a:pt x="663334" y="1460252"/>
                  </a:lnTo>
                  <a:lnTo>
                    <a:pt x="619125" y="1462087"/>
                  </a:lnTo>
                  <a:lnTo>
                    <a:pt x="574915" y="1460252"/>
                  </a:lnTo>
                  <a:lnTo>
                    <a:pt x="531544" y="1454828"/>
                  </a:lnTo>
                  <a:lnTo>
                    <a:pt x="489115" y="1445939"/>
                  </a:lnTo>
                  <a:lnTo>
                    <a:pt x="447734" y="1433709"/>
                  </a:lnTo>
                  <a:lnTo>
                    <a:pt x="407506" y="1418262"/>
                  </a:lnTo>
                  <a:lnTo>
                    <a:pt x="368535" y="1399721"/>
                  </a:lnTo>
                  <a:lnTo>
                    <a:pt x="330926" y="1378210"/>
                  </a:lnTo>
                  <a:lnTo>
                    <a:pt x="294784" y="1353852"/>
                  </a:lnTo>
                  <a:lnTo>
                    <a:pt x="260215" y="1326772"/>
                  </a:lnTo>
                  <a:lnTo>
                    <a:pt x="227322" y="1297094"/>
                  </a:lnTo>
                  <a:lnTo>
                    <a:pt x="196210" y="1264940"/>
                  </a:lnTo>
                  <a:lnTo>
                    <a:pt x="166985" y="1230434"/>
                  </a:lnTo>
                  <a:lnTo>
                    <a:pt x="139752" y="1193701"/>
                  </a:lnTo>
                  <a:lnTo>
                    <a:pt x="114614" y="1154863"/>
                  </a:lnTo>
                  <a:lnTo>
                    <a:pt x="91677" y="1114045"/>
                  </a:lnTo>
                  <a:lnTo>
                    <a:pt x="71047" y="1071370"/>
                  </a:lnTo>
                  <a:lnTo>
                    <a:pt x="52826" y="1026963"/>
                  </a:lnTo>
                  <a:lnTo>
                    <a:pt x="37122" y="980946"/>
                  </a:lnTo>
                  <a:lnTo>
                    <a:pt x="24037" y="933443"/>
                  </a:lnTo>
                  <a:lnTo>
                    <a:pt x="13678" y="884578"/>
                  </a:lnTo>
                  <a:lnTo>
                    <a:pt x="6149" y="834475"/>
                  </a:lnTo>
                  <a:lnTo>
                    <a:pt x="1554" y="783258"/>
                  </a:lnTo>
                  <a:lnTo>
                    <a:pt x="0" y="73105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2992501" y="4927600"/>
              <a:ext cx="0" cy="1462405"/>
            </a:xfrm>
            <a:custGeom>
              <a:avLst/>
              <a:gdLst/>
              <a:ahLst/>
              <a:cxnLst/>
              <a:rect l="l" t="t" r="r" b="b"/>
              <a:pathLst>
                <a:path w="0" h="1462404">
                  <a:moveTo>
                    <a:pt x="0" y="0"/>
                  </a:moveTo>
                  <a:lnTo>
                    <a:pt x="0" y="1462087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3935857" y="4702188"/>
              <a:ext cx="1463040" cy="1238250"/>
            </a:xfrm>
            <a:custGeom>
              <a:avLst/>
              <a:gdLst/>
              <a:ahLst/>
              <a:cxnLst/>
              <a:rect l="l" t="t" r="r" b="b"/>
              <a:pathLst>
                <a:path w="1463039" h="1238250">
                  <a:moveTo>
                    <a:pt x="708659" y="1237817"/>
                  </a:moveTo>
                  <a:lnTo>
                    <a:pt x="656477" y="1234342"/>
                  </a:lnTo>
                  <a:lnTo>
                    <a:pt x="605399" y="1227866"/>
                  </a:lnTo>
                  <a:lnTo>
                    <a:pt x="555544" y="1218499"/>
                  </a:lnTo>
                  <a:lnTo>
                    <a:pt x="507033" y="1206350"/>
                  </a:lnTo>
                  <a:lnTo>
                    <a:pt x="459985" y="1191528"/>
                  </a:lnTo>
                  <a:lnTo>
                    <a:pt x="414520" y="1174142"/>
                  </a:lnTo>
                  <a:lnTo>
                    <a:pt x="370758" y="1154301"/>
                  </a:lnTo>
                  <a:lnTo>
                    <a:pt x="328819" y="1132116"/>
                  </a:lnTo>
                  <a:lnTo>
                    <a:pt x="288823" y="1107694"/>
                  </a:lnTo>
                  <a:lnTo>
                    <a:pt x="250890" y="1081146"/>
                  </a:lnTo>
                  <a:lnTo>
                    <a:pt x="215139" y="1052580"/>
                  </a:lnTo>
                  <a:lnTo>
                    <a:pt x="181691" y="1022106"/>
                  </a:lnTo>
                  <a:lnTo>
                    <a:pt x="150664" y="989832"/>
                  </a:lnTo>
                  <a:lnTo>
                    <a:pt x="122180" y="955869"/>
                  </a:lnTo>
                  <a:lnTo>
                    <a:pt x="96358" y="920326"/>
                  </a:lnTo>
                  <a:lnTo>
                    <a:pt x="73318" y="883311"/>
                  </a:lnTo>
                  <a:lnTo>
                    <a:pt x="53180" y="844934"/>
                  </a:lnTo>
                  <a:lnTo>
                    <a:pt x="36063" y="805304"/>
                  </a:lnTo>
                  <a:lnTo>
                    <a:pt x="22088" y="764531"/>
                  </a:lnTo>
                  <a:lnTo>
                    <a:pt x="11374" y="722723"/>
                  </a:lnTo>
                  <a:lnTo>
                    <a:pt x="4041" y="679991"/>
                  </a:lnTo>
                  <a:lnTo>
                    <a:pt x="210" y="636442"/>
                  </a:lnTo>
                  <a:lnTo>
                    <a:pt x="0" y="592187"/>
                  </a:lnTo>
                  <a:lnTo>
                    <a:pt x="3462" y="548078"/>
                  </a:lnTo>
                  <a:lnTo>
                    <a:pt x="10484" y="504937"/>
                  </a:lnTo>
                  <a:lnTo>
                    <a:pt x="20939" y="462866"/>
                  </a:lnTo>
                  <a:lnTo>
                    <a:pt x="34698" y="421963"/>
                  </a:lnTo>
                  <a:lnTo>
                    <a:pt x="51633" y="382331"/>
                  </a:lnTo>
                  <a:lnTo>
                    <a:pt x="71618" y="344069"/>
                  </a:lnTo>
                  <a:lnTo>
                    <a:pt x="94524" y="307276"/>
                  </a:lnTo>
                  <a:lnTo>
                    <a:pt x="120224" y="272055"/>
                  </a:lnTo>
                  <a:lnTo>
                    <a:pt x="148590" y="238504"/>
                  </a:lnTo>
                  <a:lnTo>
                    <a:pt x="179494" y="206724"/>
                  </a:lnTo>
                  <a:lnTo>
                    <a:pt x="212809" y="176815"/>
                  </a:lnTo>
                  <a:lnTo>
                    <a:pt x="248406" y="148878"/>
                  </a:lnTo>
                  <a:lnTo>
                    <a:pt x="286159" y="123012"/>
                  </a:lnTo>
                  <a:lnTo>
                    <a:pt x="325939" y="99319"/>
                  </a:lnTo>
                  <a:lnTo>
                    <a:pt x="367619" y="77898"/>
                  </a:lnTo>
                  <a:lnTo>
                    <a:pt x="411071" y="58850"/>
                  </a:lnTo>
                  <a:lnTo>
                    <a:pt x="456167" y="42274"/>
                  </a:lnTo>
                  <a:lnTo>
                    <a:pt x="502780" y="28272"/>
                  </a:lnTo>
                  <a:lnTo>
                    <a:pt x="550782" y="16943"/>
                  </a:lnTo>
                  <a:lnTo>
                    <a:pt x="600045" y="8388"/>
                  </a:lnTo>
                  <a:lnTo>
                    <a:pt x="650442" y="2707"/>
                  </a:lnTo>
                  <a:lnTo>
                    <a:pt x="701845" y="0"/>
                  </a:lnTo>
                  <a:lnTo>
                    <a:pt x="754126" y="367"/>
                  </a:lnTo>
                  <a:lnTo>
                    <a:pt x="806308" y="3842"/>
                  </a:lnTo>
                  <a:lnTo>
                    <a:pt x="857386" y="10317"/>
                  </a:lnTo>
                  <a:lnTo>
                    <a:pt x="907241" y="19685"/>
                  </a:lnTo>
                  <a:lnTo>
                    <a:pt x="955752" y="31834"/>
                  </a:lnTo>
                  <a:lnTo>
                    <a:pt x="1002800" y="46656"/>
                  </a:lnTo>
                  <a:lnTo>
                    <a:pt x="1048265" y="64043"/>
                  </a:lnTo>
                  <a:lnTo>
                    <a:pt x="1092027" y="83883"/>
                  </a:lnTo>
                  <a:lnTo>
                    <a:pt x="1133966" y="106070"/>
                  </a:lnTo>
                  <a:lnTo>
                    <a:pt x="1173962" y="130492"/>
                  </a:lnTo>
                  <a:lnTo>
                    <a:pt x="1211895" y="157041"/>
                  </a:lnTo>
                  <a:lnTo>
                    <a:pt x="1247646" y="185608"/>
                  </a:lnTo>
                  <a:lnTo>
                    <a:pt x="1281094" y="216084"/>
                  </a:lnTo>
                  <a:lnTo>
                    <a:pt x="1312121" y="248358"/>
                  </a:lnTo>
                  <a:lnTo>
                    <a:pt x="1340605" y="282323"/>
                  </a:lnTo>
                  <a:lnTo>
                    <a:pt x="1366427" y="317869"/>
                  </a:lnTo>
                  <a:lnTo>
                    <a:pt x="1389467" y="354886"/>
                  </a:lnTo>
                  <a:lnTo>
                    <a:pt x="1409605" y="393265"/>
                  </a:lnTo>
                  <a:lnTo>
                    <a:pt x="1426722" y="432898"/>
                  </a:lnTo>
                  <a:lnTo>
                    <a:pt x="1440697" y="473674"/>
                  </a:lnTo>
                  <a:lnTo>
                    <a:pt x="1451411" y="515486"/>
                  </a:lnTo>
                  <a:lnTo>
                    <a:pt x="1458744" y="558222"/>
                  </a:lnTo>
                  <a:lnTo>
                    <a:pt x="1462575" y="601775"/>
                  </a:lnTo>
                  <a:lnTo>
                    <a:pt x="1462785" y="646035"/>
                  </a:lnTo>
                  <a:lnTo>
                    <a:pt x="1459323" y="690150"/>
                  </a:lnTo>
                  <a:lnTo>
                    <a:pt x="1452301" y="733295"/>
                  </a:lnTo>
                  <a:lnTo>
                    <a:pt x="1441846" y="775370"/>
                  </a:lnTo>
                  <a:lnTo>
                    <a:pt x="1428087" y="816273"/>
                  </a:lnTo>
                  <a:lnTo>
                    <a:pt x="1411152" y="855906"/>
                  </a:lnTo>
                  <a:lnTo>
                    <a:pt x="1391167" y="894169"/>
                  </a:lnTo>
                  <a:lnTo>
                    <a:pt x="1368261" y="930959"/>
                  </a:lnTo>
                  <a:lnTo>
                    <a:pt x="1342561" y="966179"/>
                  </a:lnTo>
                  <a:lnTo>
                    <a:pt x="1314195" y="999727"/>
                  </a:lnTo>
                  <a:lnTo>
                    <a:pt x="1283291" y="1031504"/>
                  </a:lnTo>
                  <a:lnTo>
                    <a:pt x="1249976" y="1061409"/>
                  </a:lnTo>
                  <a:lnTo>
                    <a:pt x="1214379" y="1089342"/>
                  </a:lnTo>
                  <a:lnTo>
                    <a:pt x="1176626" y="1115203"/>
                  </a:lnTo>
                  <a:lnTo>
                    <a:pt x="1136846" y="1138892"/>
                  </a:lnTo>
                  <a:lnTo>
                    <a:pt x="1095166" y="1160308"/>
                  </a:lnTo>
                  <a:lnTo>
                    <a:pt x="1051714" y="1179352"/>
                  </a:lnTo>
                  <a:lnTo>
                    <a:pt x="1006618" y="1195924"/>
                  </a:lnTo>
                  <a:lnTo>
                    <a:pt x="960005" y="1209922"/>
                  </a:lnTo>
                  <a:lnTo>
                    <a:pt x="912003" y="1221248"/>
                  </a:lnTo>
                  <a:lnTo>
                    <a:pt x="862740" y="1229800"/>
                  </a:lnTo>
                  <a:lnTo>
                    <a:pt x="812343" y="1235479"/>
                  </a:lnTo>
                  <a:lnTo>
                    <a:pt x="760940" y="1238185"/>
                  </a:lnTo>
                  <a:lnTo>
                    <a:pt x="708659" y="1237817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3035300" y="3970273"/>
              <a:ext cx="2364105" cy="367030"/>
            </a:xfrm>
            <a:custGeom>
              <a:avLst/>
              <a:gdLst/>
              <a:ahLst/>
              <a:cxnLst/>
              <a:rect l="l" t="t" r="r" b="b"/>
              <a:pathLst>
                <a:path w="2364104" h="367029">
                  <a:moveTo>
                    <a:pt x="561975" y="0"/>
                  </a:moveTo>
                  <a:lnTo>
                    <a:pt x="2251075" y="0"/>
                  </a:lnTo>
                </a:path>
                <a:path w="2364104" h="367029">
                  <a:moveTo>
                    <a:pt x="0" y="366775"/>
                  </a:moveTo>
                  <a:lnTo>
                    <a:pt x="2363851" y="366775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3874462" y="4274512"/>
              <a:ext cx="123495" cy="12349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4606292" y="4584066"/>
              <a:ext cx="123495" cy="12349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5323842" y="4303087"/>
              <a:ext cx="123495" cy="12349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4592012" y="3950662"/>
              <a:ext cx="123495" cy="12349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3935476" y="3914775"/>
              <a:ext cx="1463675" cy="1687830"/>
            </a:xfrm>
            <a:custGeom>
              <a:avLst/>
              <a:gdLst/>
              <a:ahLst/>
              <a:cxnLst/>
              <a:rect l="l" t="t" r="r" b="b"/>
              <a:pathLst>
                <a:path w="1463675" h="1687829">
                  <a:moveTo>
                    <a:pt x="0" y="1687512"/>
                  </a:moveTo>
                  <a:lnTo>
                    <a:pt x="0" y="0"/>
                  </a:lnTo>
                </a:path>
                <a:path w="1463675" h="1687829">
                  <a:moveTo>
                    <a:pt x="1463675" y="1687512"/>
                  </a:moveTo>
                  <a:lnTo>
                    <a:pt x="1463675" y="112649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2359025" y="4702175"/>
              <a:ext cx="3265804" cy="1238250"/>
            </a:xfrm>
            <a:custGeom>
              <a:avLst/>
              <a:gdLst/>
              <a:ahLst/>
              <a:cxnLst/>
              <a:rect l="l" t="t" r="r" b="b"/>
              <a:pathLst>
                <a:path w="3265804" h="1238250">
                  <a:moveTo>
                    <a:pt x="0" y="960437"/>
                  </a:moveTo>
                  <a:lnTo>
                    <a:pt x="1238250" y="960437"/>
                  </a:lnTo>
                </a:path>
                <a:path w="3265804" h="1238250">
                  <a:moveTo>
                    <a:pt x="1576451" y="633476"/>
                  </a:moveTo>
                  <a:lnTo>
                    <a:pt x="3040126" y="633476"/>
                  </a:lnTo>
                </a:path>
                <a:path w="3265804" h="1238250">
                  <a:moveTo>
                    <a:pt x="2308225" y="0"/>
                  </a:moveTo>
                  <a:lnTo>
                    <a:pt x="2308225" y="1238250"/>
                  </a:lnTo>
                </a:path>
                <a:path w="3265804" h="1238250">
                  <a:moveTo>
                    <a:pt x="2365375" y="0"/>
                  </a:moveTo>
                  <a:lnTo>
                    <a:pt x="3265551" y="123825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5481828" y="5288280"/>
              <a:ext cx="157225" cy="23444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4160901" y="5940425"/>
              <a:ext cx="1576705" cy="0"/>
            </a:xfrm>
            <a:custGeom>
              <a:avLst/>
              <a:gdLst/>
              <a:ahLst/>
              <a:cxnLst/>
              <a:rect l="l" t="t" r="r" b="b"/>
              <a:pathLst>
                <a:path w="1576704" h="0">
                  <a:moveTo>
                    <a:pt x="1576324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4653026" y="3886200"/>
              <a:ext cx="0" cy="900430"/>
            </a:xfrm>
            <a:custGeom>
              <a:avLst/>
              <a:gdLst/>
              <a:ahLst/>
              <a:cxnLst/>
              <a:rect l="l" t="t" r="r" b="b"/>
              <a:pathLst>
                <a:path w="0" h="900429">
                  <a:moveTo>
                    <a:pt x="0" y="0"/>
                  </a:moveTo>
                  <a:lnTo>
                    <a:pt x="0" y="900049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/>
          <p:cNvSpPr txBox="1"/>
          <p:nvPr/>
        </p:nvSpPr>
        <p:spPr>
          <a:xfrm>
            <a:off x="78739" y="4593463"/>
            <a:ext cx="14478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Arial"/>
                <a:cs typeface="Arial"/>
              </a:rPr>
              <a:t>X</a:t>
            </a:r>
            <a:endParaRPr sz="14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566028" y="4593463"/>
            <a:ext cx="14478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Arial"/>
                <a:cs typeface="Arial"/>
              </a:rPr>
              <a:t>Y</a:t>
            </a:r>
            <a:endParaRPr sz="14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610357" y="4488560"/>
            <a:ext cx="34099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Arial"/>
                <a:cs typeface="Arial"/>
              </a:rPr>
              <a:t>30</a:t>
            </a:r>
            <a:r>
              <a:rPr dirty="0" baseline="24691" sz="1350">
                <a:latin typeface="Arial"/>
                <a:cs typeface="Arial"/>
              </a:rPr>
              <a:t>0</a:t>
            </a:r>
            <a:endParaRPr baseline="24691" sz="135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641088" y="4803140"/>
            <a:ext cx="7772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"/>
                <a:cs typeface="Arial"/>
              </a:rPr>
              <a:t>60</a:t>
            </a:r>
            <a:r>
              <a:rPr dirty="0" baseline="24305" sz="1200">
                <a:latin typeface="Arial"/>
                <a:cs typeface="Arial"/>
              </a:rPr>
              <a:t>0</a:t>
            </a:r>
            <a:endParaRPr baseline="24305" sz="12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575175" y="179323"/>
            <a:ext cx="4011295" cy="17322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Read problem and answer following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questions</a:t>
            </a:r>
            <a:endParaRPr sz="1600">
              <a:latin typeface="Times New Roman"/>
              <a:cs typeface="Times New Roman"/>
            </a:endParaRPr>
          </a:p>
          <a:p>
            <a:pPr marL="213360" indent="-201295">
              <a:lnSpc>
                <a:spcPct val="100000"/>
              </a:lnSpc>
              <a:buAutoNum type="arabicPeriod"/>
              <a:tabLst>
                <a:tab pos="213995" algn="l"/>
                <a:tab pos="3717925" algn="l"/>
              </a:tabLst>
            </a:pPr>
            <a:r>
              <a:rPr dirty="0" sz="1600" spc="-5">
                <a:latin typeface="Times New Roman"/>
                <a:cs typeface="Times New Roman"/>
              </a:rPr>
              <a:t>Su</a:t>
            </a:r>
            <a:r>
              <a:rPr dirty="0" sz="1600" spc="-5">
                <a:latin typeface="Times New Roman"/>
                <a:cs typeface="Times New Roman"/>
              </a:rPr>
              <a:t>rface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inclined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to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which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pla</a:t>
            </a:r>
            <a:r>
              <a:rPr dirty="0" sz="1600">
                <a:latin typeface="Times New Roman"/>
                <a:cs typeface="Times New Roman"/>
              </a:rPr>
              <a:t>n</a:t>
            </a:r>
            <a:r>
              <a:rPr dirty="0" sz="1600" spc="-5">
                <a:latin typeface="Times New Roman"/>
                <a:cs typeface="Times New Roman"/>
              </a:rPr>
              <a:t>e?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-</a:t>
            </a:r>
            <a:r>
              <a:rPr dirty="0" sz="1600" spc="-15">
                <a:latin typeface="Times New Roman"/>
                <a:cs typeface="Times New Roman"/>
              </a:rPr>
              <a:t>-</a:t>
            </a:r>
            <a:r>
              <a:rPr dirty="0" sz="1600" spc="-5">
                <a:latin typeface="Times New Roman"/>
                <a:cs typeface="Times New Roman"/>
              </a:rPr>
              <a:t>-</a:t>
            </a:r>
            <a:r>
              <a:rPr dirty="0" sz="1600" spc="-15">
                <a:latin typeface="Times New Roman"/>
                <a:cs typeface="Times New Roman"/>
              </a:rPr>
              <a:t>-</a:t>
            </a:r>
            <a:r>
              <a:rPr dirty="0" sz="1600">
                <a:latin typeface="Times New Roman"/>
                <a:cs typeface="Times New Roman"/>
              </a:rPr>
              <a:t>-</a:t>
            </a:r>
            <a:r>
              <a:rPr dirty="0" sz="1600" spc="-5">
                <a:latin typeface="Times New Roman"/>
                <a:cs typeface="Times New Roman"/>
              </a:rPr>
              <a:t>--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5" b="1" i="1">
                <a:latin typeface="Times New Roman"/>
                <a:cs typeface="Times New Roman"/>
              </a:rPr>
              <a:t>HP</a:t>
            </a:r>
            <a:endParaRPr sz="1600">
              <a:latin typeface="Times New Roman"/>
              <a:cs typeface="Times New Roman"/>
            </a:endParaRPr>
          </a:p>
          <a:p>
            <a:pPr marL="202565" indent="-190500">
              <a:lnSpc>
                <a:spcPct val="100000"/>
              </a:lnSpc>
              <a:buAutoNum type="arabicPeriod"/>
              <a:tabLst>
                <a:tab pos="203200" algn="l"/>
              </a:tabLst>
            </a:pPr>
            <a:r>
              <a:rPr dirty="0" sz="1600" spc="-5">
                <a:latin typeface="Times New Roman"/>
                <a:cs typeface="Times New Roman"/>
              </a:rPr>
              <a:t>Assumption </a:t>
            </a:r>
            <a:r>
              <a:rPr dirty="0" sz="1600">
                <a:latin typeface="Times New Roman"/>
                <a:cs typeface="Times New Roman"/>
              </a:rPr>
              <a:t>for initial </a:t>
            </a:r>
            <a:r>
              <a:rPr dirty="0" sz="1600" spc="-5">
                <a:latin typeface="Times New Roman"/>
                <a:cs typeface="Times New Roman"/>
              </a:rPr>
              <a:t>position? ------ </a:t>
            </a:r>
            <a:r>
              <a:rPr dirty="0" sz="1600" spc="-5" b="1" i="1">
                <a:latin typeface="Times New Roman"/>
                <a:cs typeface="Times New Roman"/>
              </a:rPr>
              <a:t>// to</a:t>
            </a:r>
            <a:r>
              <a:rPr dirty="0" sz="1600" spc="135" b="1" i="1">
                <a:latin typeface="Times New Roman"/>
                <a:cs typeface="Times New Roman"/>
              </a:rPr>
              <a:t> </a:t>
            </a:r>
            <a:r>
              <a:rPr dirty="0" sz="1600" spc="-10" b="1" i="1">
                <a:latin typeface="Times New Roman"/>
                <a:cs typeface="Times New Roman"/>
              </a:rPr>
              <a:t>HP</a:t>
            </a:r>
            <a:endParaRPr sz="1600">
              <a:latin typeface="Times New Roman"/>
              <a:cs typeface="Times New Roman"/>
            </a:endParaRPr>
          </a:p>
          <a:p>
            <a:pPr marL="213360" indent="-201295">
              <a:lnSpc>
                <a:spcPct val="100000"/>
              </a:lnSpc>
              <a:buAutoNum type="arabicPeriod"/>
              <a:tabLst>
                <a:tab pos="213995" algn="l"/>
                <a:tab pos="3707129" algn="l"/>
              </a:tabLst>
            </a:pPr>
            <a:r>
              <a:rPr dirty="0" sz="1600" spc="-5">
                <a:latin typeface="Times New Roman"/>
                <a:cs typeface="Times New Roman"/>
              </a:rPr>
              <a:t>So which view will show </a:t>
            </a:r>
            <a:r>
              <a:rPr dirty="0" sz="1600" spc="-20">
                <a:latin typeface="Times New Roman"/>
                <a:cs typeface="Times New Roman"/>
              </a:rPr>
              <a:t>True</a:t>
            </a:r>
            <a:r>
              <a:rPr dirty="0" sz="1600" spc="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shape?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---	</a:t>
            </a:r>
            <a:r>
              <a:rPr dirty="0" sz="1600" spc="-10" b="1" i="1">
                <a:latin typeface="Times New Roman"/>
                <a:cs typeface="Times New Roman"/>
              </a:rPr>
              <a:t>TV</a:t>
            </a:r>
            <a:endParaRPr sz="1600">
              <a:latin typeface="Times New Roman"/>
              <a:cs typeface="Times New Roman"/>
            </a:endParaRPr>
          </a:p>
          <a:p>
            <a:pPr marL="213360" marR="53340" indent="-201295">
              <a:lnSpc>
                <a:spcPct val="100000"/>
              </a:lnSpc>
              <a:buAutoNum type="arabicPeriod"/>
              <a:tabLst>
                <a:tab pos="210820" algn="l"/>
                <a:tab pos="2640330" algn="l"/>
                <a:tab pos="3677920" algn="l"/>
              </a:tabLst>
            </a:pPr>
            <a:r>
              <a:rPr dirty="0" sz="1600" spc="-15">
                <a:latin typeface="Times New Roman"/>
                <a:cs typeface="Times New Roman"/>
              </a:rPr>
              <a:t>W</a:t>
            </a:r>
            <a:r>
              <a:rPr dirty="0" sz="1600" spc="-5">
                <a:latin typeface="Times New Roman"/>
                <a:cs typeface="Times New Roman"/>
              </a:rPr>
              <a:t>hich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dia</a:t>
            </a:r>
            <a:r>
              <a:rPr dirty="0" sz="1600" spc="-25">
                <a:latin typeface="Times New Roman"/>
                <a:cs typeface="Times New Roman"/>
              </a:rPr>
              <a:t>m</a:t>
            </a:r>
            <a:r>
              <a:rPr dirty="0" sz="1600" spc="-5">
                <a:latin typeface="Times New Roman"/>
                <a:cs typeface="Times New Roman"/>
              </a:rPr>
              <a:t>et</a:t>
            </a:r>
            <a:r>
              <a:rPr dirty="0" sz="1600">
                <a:latin typeface="Times New Roman"/>
                <a:cs typeface="Times New Roman"/>
              </a:rPr>
              <a:t>e</a:t>
            </a:r>
            <a:r>
              <a:rPr dirty="0" sz="1600" spc="-5">
                <a:latin typeface="Times New Roman"/>
                <a:cs typeface="Times New Roman"/>
              </a:rPr>
              <a:t>r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horizo</a:t>
            </a:r>
            <a:r>
              <a:rPr dirty="0" sz="1600">
                <a:latin typeface="Times New Roman"/>
                <a:cs typeface="Times New Roman"/>
              </a:rPr>
              <a:t>n</a:t>
            </a:r>
            <a:r>
              <a:rPr dirty="0" sz="1600" spc="-5">
                <a:latin typeface="Times New Roman"/>
                <a:cs typeface="Times New Roman"/>
              </a:rPr>
              <a:t>tal?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">
                <a:latin typeface="Times New Roman"/>
                <a:cs typeface="Times New Roman"/>
              </a:rPr>
              <a:t>-</a:t>
            </a:r>
            <a:r>
              <a:rPr dirty="0" sz="1600" spc="-15">
                <a:latin typeface="Times New Roman"/>
                <a:cs typeface="Times New Roman"/>
              </a:rPr>
              <a:t>-</a:t>
            </a:r>
            <a:r>
              <a:rPr dirty="0" sz="1600" spc="-5">
                <a:latin typeface="Times New Roman"/>
                <a:cs typeface="Times New Roman"/>
              </a:rPr>
              <a:t>-</a:t>
            </a:r>
            <a:r>
              <a:rPr dirty="0" sz="1600" spc="-15">
                <a:latin typeface="Times New Roman"/>
                <a:cs typeface="Times New Roman"/>
              </a:rPr>
              <a:t>-</a:t>
            </a:r>
            <a:r>
              <a:rPr dirty="0" sz="1600" spc="-5">
                <a:latin typeface="Times New Roman"/>
                <a:cs typeface="Times New Roman"/>
              </a:rPr>
              <a:t>--</a:t>
            </a:r>
            <a:r>
              <a:rPr dirty="0" sz="1600">
                <a:latin typeface="Times New Roman"/>
                <a:cs typeface="Times New Roman"/>
              </a:rPr>
              <a:t>---</a:t>
            </a:r>
            <a:r>
              <a:rPr dirty="0" sz="1600" spc="-5">
                <a:latin typeface="Times New Roman"/>
                <a:cs typeface="Times New Roman"/>
              </a:rPr>
              <a:t>-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" b="1" i="1">
                <a:latin typeface="Times New Roman"/>
                <a:cs typeface="Times New Roman"/>
              </a:rPr>
              <a:t>AB </a:t>
            </a:r>
            <a:r>
              <a:rPr dirty="0" sz="1600" spc="-5" b="1" i="1">
                <a:latin typeface="Times New Roman"/>
                <a:cs typeface="Times New Roman"/>
              </a:rPr>
              <a:t> </a:t>
            </a:r>
            <a:r>
              <a:rPr dirty="0" sz="1600" spc="-5" b="1" i="1">
                <a:latin typeface="Times New Roman"/>
                <a:cs typeface="Times New Roman"/>
              </a:rPr>
              <a:t>Hence begin with </a:t>
            </a:r>
            <a:r>
              <a:rPr dirty="0" sz="1600" spc="-35" b="1" i="1">
                <a:latin typeface="Times New Roman"/>
                <a:cs typeface="Times New Roman"/>
              </a:rPr>
              <a:t>TV,draw </a:t>
            </a:r>
            <a:r>
              <a:rPr dirty="0" sz="1600" spc="-5" b="1" i="1">
                <a:latin typeface="Times New Roman"/>
                <a:cs typeface="Times New Roman"/>
              </a:rPr>
              <a:t>CIRCLE below  X-Y line, taking DIA. AB // to</a:t>
            </a:r>
            <a:r>
              <a:rPr dirty="0" sz="1600" spc="-75" b="1" i="1">
                <a:latin typeface="Times New Roman"/>
                <a:cs typeface="Times New Roman"/>
              </a:rPr>
              <a:t> </a:t>
            </a:r>
            <a:r>
              <a:rPr dirty="0" sz="1600" b="1" i="1">
                <a:latin typeface="Times New Roman"/>
                <a:cs typeface="Times New Roman"/>
              </a:rPr>
              <a:t>X-Y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8010525" y="39687"/>
            <a:ext cx="1109980" cy="195580"/>
            <a:chOff x="8010525" y="39687"/>
            <a:chExt cx="1109980" cy="195580"/>
          </a:xfrm>
        </p:grpSpPr>
        <p:sp>
          <p:nvSpPr>
            <p:cNvPr id="37" name="object 37"/>
            <p:cNvSpPr/>
            <p:nvPr/>
          </p:nvSpPr>
          <p:spPr>
            <a:xfrm>
              <a:off x="8016875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8056753" y="77469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80168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91313" y="22796"/>
                  </a:moveTo>
                  <a:lnTo>
                    <a:pt x="116967" y="48450"/>
                  </a:lnTo>
                  <a:lnTo>
                    <a:pt x="116967" y="31432"/>
                  </a:lnTo>
                  <a:lnTo>
                    <a:pt x="134111" y="31432"/>
                  </a:lnTo>
                  <a:lnTo>
                    <a:pt x="134111" y="65595"/>
                  </a:lnTo>
                  <a:lnTo>
                    <a:pt x="159766" y="91249"/>
                  </a:lnTo>
                  <a:lnTo>
                    <a:pt x="142621" y="91249"/>
                  </a:lnTo>
                  <a:lnTo>
                    <a:pt x="142621" y="159702"/>
                  </a:lnTo>
                  <a:lnTo>
                    <a:pt x="39877" y="159702"/>
                  </a:lnTo>
                  <a:lnTo>
                    <a:pt x="39877" y="91249"/>
                  </a:lnTo>
                  <a:lnTo>
                    <a:pt x="22859" y="91249"/>
                  </a:lnTo>
                  <a:lnTo>
                    <a:pt x="91313" y="22796"/>
                  </a:lnTo>
                  <a:close/>
                </a:path>
                <a:path w="182879" h="182879">
                  <a:moveTo>
                    <a:pt x="116967" y="48450"/>
                  </a:moveTo>
                  <a:lnTo>
                    <a:pt x="134111" y="65595"/>
                  </a:lnTo>
                </a:path>
                <a:path w="182879" h="182879">
                  <a:moveTo>
                    <a:pt x="142621" y="91249"/>
                  </a:moveTo>
                  <a:lnTo>
                    <a:pt x="39877" y="91249"/>
                  </a:lnTo>
                </a:path>
                <a:path w="182879" h="182879">
                  <a:moveTo>
                    <a:pt x="82676" y="159702"/>
                  </a:moveTo>
                  <a:lnTo>
                    <a:pt x="82676" y="125539"/>
                  </a:lnTo>
                  <a:lnTo>
                    <a:pt x="99822" y="125539"/>
                  </a:lnTo>
                  <a:lnTo>
                    <a:pt x="99822" y="159702"/>
                  </a:lnTo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8382000" y="461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8382000" y="46037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23622" y="91249"/>
                  </a:moveTo>
                  <a:lnTo>
                    <a:pt x="160527" y="22796"/>
                  </a:lnTo>
                  <a:lnTo>
                    <a:pt x="160527" y="159702"/>
                  </a:lnTo>
                  <a:lnTo>
                    <a:pt x="23622" y="91249"/>
                  </a:lnTo>
                  <a:close/>
                </a:path>
                <a:path w="184150" h="182879">
                  <a:moveTo>
                    <a:pt x="0" y="182562"/>
                  </a:moveTo>
                  <a:lnTo>
                    <a:pt x="184150" y="182562"/>
                  </a:lnTo>
                  <a:lnTo>
                    <a:pt x="184150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8566150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8566150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59766" y="91249"/>
                  </a:moveTo>
                  <a:lnTo>
                    <a:pt x="22859" y="159702"/>
                  </a:lnTo>
                  <a:lnTo>
                    <a:pt x="22859" y="22796"/>
                  </a:lnTo>
                  <a:lnTo>
                    <a:pt x="159766" y="91249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8199501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8199501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57023" y="91249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57023" y="91249"/>
                  </a:lnTo>
                  <a:close/>
                </a:path>
                <a:path w="182879" h="182879">
                  <a:moveTo>
                    <a:pt x="39877" y="22796"/>
                  </a:moveTo>
                  <a:lnTo>
                    <a:pt x="39877" y="159702"/>
                  </a:lnTo>
                  <a:lnTo>
                    <a:pt x="22732" y="159702"/>
                  </a:lnTo>
                  <a:lnTo>
                    <a:pt x="22732" y="22796"/>
                  </a:lnTo>
                  <a:lnTo>
                    <a:pt x="39877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8748776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8748776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25475" y="91249"/>
                  </a:moveTo>
                  <a:lnTo>
                    <a:pt x="22732" y="159702"/>
                  </a:lnTo>
                  <a:lnTo>
                    <a:pt x="22732" y="22796"/>
                  </a:lnTo>
                  <a:lnTo>
                    <a:pt x="125475" y="91249"/>
                  </a:lnTo>
                  <a:close/>
                </a:path>
                <a:path w="182879" h="182879">
                  <a:moveTo>
                    <a:pt x="142621" y="22796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142621" y="159702"/>
                  </a:lnTo>
                  <a:lnTo>
                    <a:pt x="142621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562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56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32600" y="4718050"/>
            <a:ext cx="2089150" cy="1231900"/>
            <a:chOff x="6832600" y="4718050"/>
            <a:chExt cx="2089150" cy="1231900"/>
          </a:xfrm>
        </p:grpSpPr>
        <p:sp>
          <p:nvSpPr>
            <p:cNvPr id="3" name="object 3"/>
            <p:cNvSpPr/>
            <p:nvPr/>
          </p:nvSpPr>
          <p:spPr>
            <a:xfrm>
              <a:off x="6838950" y="4724400"/>
              <a:ext cx="2076450" cy="1219200"/>
            </a:xfrm>
            <a:custGeom>
              <a:avLst/>
              <a:gdLst/>
              <a:ahLst/>
              <a:cxnLst/>
              <a:rect l="l" t="t" r="r" b="b"/>
              <a:pathLst>
                <a:path w="2076450" h="1219200">
                  <a:moveTo>
                    <a:pt x="0" y="6350"/>
                  </a:moveTo>
                  <a:lnTo>
                    <a:pt x="171450" y="508000"/>
                  </a:lnTo>
                  <a:lnTo>
                    <a:pt x="171450" y="1016000"/>
                  </a:lnTo>
                  <a:lnTo>
                    <a:pt x="176814" y="1062589"/>
                  </a:lnTo>
                  <a:lnTo>
                    <a:pt x="192095" y="1105359"/>
                  </a:lnTo>
                  <a:lnTo>
                    <a:pt x="216076" y="1143088"/>
                  </a:lnTo>
                  <a:lnTo>
                    <a:pt x="247540" y="1174557"/>
                  </a:lnTo>
                  <a:lnTo>
                    <a:pt x="285268" y="1198545"/>
                  </a:lnTo>
                  <a:lnTo>
                    <a:pt x="328044" y="1213832"/>
                  </a:lnTo>
                  <a:lnTo>
                    <a:pt x="374650" y="1219200"/>
                  </a:lnTo>
                  <a:lnTo>
                    <a:pt x="1873250" y="1219200"/>
                  </a:lnTo>
                  <a:lnTo>
                    <a:pt x="1919855" y="1213832"/>
                  </a:lnTo>
                  <a:lnTo>
                    <a:pt x="1962631" y="1198545"/>
                  </a:lnTo>
                  <a:lnTo>
                    <a:pt x="2000359" y="1174557"/>
                  </a:lnTo>
                  <a:lnTo>
                    <a:pt x="2031823" y="1143088"/>
                  </a:lnTo>
                  <a:lnTo>
                    <a:pt x="2055804" y="1105359"/>
                  </a:lnTo>
                  <a:lnTo>
                    <a:pt x="2071085" y="1062589"/>
                  </a:lnTo>
                  <a:lnTo>
                    <a:pt x="2076450" y="1016000"/>
                  </a:lnTo>
                  <a:lnTo>
                    <a:pt x="2076450" y="203200"/>
                  </a:lnTo>
                  <a:lnTo>
                    <a:pt x="171450" y="203200"/>
                  </a:lnTo>
                  <a:lnTo>
                    <a:pt x="0" y="6350"/>
                  </a:lnTo>
                  <a:close/>
                </a:path>
                <a:path w="2076450" h="1219200">
                  <a:moveTo>
                    <a:pt x="1873250" y="0"/>
                  </a:moveTo>
                  <a:lnTo>
                    <a:pt x="374650" y="0"/>
                  </a:lnTo>
                  <a:lnTo>
                    <a:pt x="328044" y="5364"/>
                  </a:lnTo>
                  <a:lnTo>
                    <a:pt x="285268" y="20645"/>
                  </a:lnTo>
                  <a:lnTo>
                    <a:pt x="247540" y="44626"/>
                  </a:lnTo>
                  <a:lnTo>
                    <a:pt x="216076" y="76090"/>
                  </a:lnTo>
                  <a:lnTo>
                    <a:pt x="192095" y="113818"/>
                  </a:lnTo>
                  <a:lnTo>
                    <a:pt x="176814" y="156594"/>
                  </a:lnTo>
                  <a:lnTo>
                    <a:pt x="171450" y="203200"/>
                  </a:lnTo>
                  <a:lnTo>
                    <a:pt x="2076450" y="203200"/>
                  </a:lnTo>
                  <a:lnTo>
                    <a:pt x="2071085" y="156594"/>
                  </a:lnTo>
                  <a:lnTo>
                    <a:pt x="2055804" y="113818"/>
                  </a:lnTo>
                  <a:lnTo>
                    <a:pt x="2031823" y="76090"/>
                  </a:lnTo>
                  <a:lnTo>
                    <a:pt x="2000359" y="44626"/>
                  </a:lnTo>
                  <a:lnTo>
                    <a:pt x="1962631" y="20645"/>
                  </a:lnTo>
                  <a:lnTo>
                    <a:pt x="1919855" y="5364"/>
                  </a:lnTo>
                  <a:lnTo>
                    <a:pt x="1873250" y="0"/>
                  </a:lnTo>
                  <a:close/>
                </a:path>
              </a:pathLst>
            </a:custGeom>
            <a:solidFill>
              <a:srgbClr val="FFC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6838950" y="4724400"/>
              <a:ext cx="2076450" cy="1219200"/>
            </a:xfrm>
            <a:custGeom>
              <a:avLst/>
              <a:gdLst/>
              <a:ahLst/>
              <a:cxnLst/>
              <a:rect l="l" t="t" r="r" b="b"/>
              <a:pathLst>
                <a:path w="2076450" h="1219200">
                  <a:moveTo>
                    <a:pt x="171450" y="203200"/>
                  </a:moveTo>
                  <a:lnTo>
                    <a:pt x="176814" y="156594"/>
                  </a:lnTo>
                  <a:lnTo>
                    <a:pt x="192095" y="113818"/>
                  </a:lnTo>
                  <a:lnTo>
                    <a:pt x="216076" y="76090"/>
                  </a:lnTo>
                  <a:lnTo>
                    <a:pt x="247540" y="44626"/>
                  </a:lnTo>
                  <a:lnTo>
                    <a:pt x="285268" y="20645"/>
                  </a:lnTo>
                  <a:lnTo>
                    <a:pt x="328044" y="5364"/>
                  </a:lnTo>
                  <a:lnTo>
                    <a:pt x="374650" y="0"/>
                  </a:lnTo>
                  <a:lnTo>
                    <a:pt x="488950" y="0"/>
                  </a:lnTo>
                  <a:lnTo>
                    <a:pt x="965200" y="0"/>
                  </a:lnTo>
                  <a:lnTo>
                    <a:pt x="1873250" y="0"/>
                  </a:lnTo>
                  <a:lnTo>
                    <a:pt x="1919855" y="5364"/>
                  </a:lnTo>
                  <a:lnTo>
                    <a:pt x="1962631" y="20645"/>
                  </a:lnTo>
                  <a:lnTo>
                    <a:pt x="2000359" y="44626"/>
                  </a:lnTo>
                  <a:lnTo>
                    <a:pt x="2031823" y="76090"/>
                  </a:lnTo>
                  <a:lnTo>
                    <a:pt x="2055804" y="113818"/>
                  </a:lnTo>
                  <a:lnTo>
                    <a:pt x="2071085" y="156594"/>
                  </a:lnTo>
                  <a:lnTo>
                    <a:pt x="2076450" y="203200"/>
                  </a:lnTo>
                  <a:lnTo>
                    <a:pt x="2076450" y="508000"/>
                  </a:lnTo>
                  <a:lnTo>
                    <a:pt x="2076450" y="1016000"/>
                  </a:lnTo>
                  <a:lnTo>
                    <a:pt x="2071085" y="1062589"/>
                  </a:lnTo>
                  <a:lnTo>
                    <a:pt x="2055804" y="1105359"/>
                  </a:lnTo>
                  <a:lnTo>
                    <a:pt x="2031823" y="1143088"/>
                  </a:lnTo>
                  <a:lnTo>
                    <a:pt x="2000359" y="1174557"/>
                  </a:lnTo>
                  <a:lnTo>
                    <a:pt x="1962631" y="1198545"/>
                  </a:lnTo>
                  <a:lnTo>
                    <a:pt x="1919855" y="1213832"/>
                  </a:lnTo>
                  <a:lnTo>
                    <a:pt x="1873250" y="1219200"/>
                  </a:lnTo>
                  <a:lnTo>
                    <a:pt x="965200" y="1219200"/>
                  </a:lnTo>
                  <a:lnTo>
                    <a:pt x="488950" y="1219200"/>
                  </a:lnTo>
                  <a:lnTo>
                    <a:pt x="374650" y="1219200"/>
                  </a:lnTo>
                  <a:lnTo>
                    <a:pt x="328044" y="1213832"/>
                  </a:lnTo>
                  <a:lnTo>
                    <a:pt x="285268" y="1198545"/>
                  </a:lnTo>
                  <a:lnTo>
                    <a:pt x="247540" y="1174557"/>
                  </a:lnTo>
                  <a:lnTo>
                    <a:pt x="216076" y="1143088"/>
                  </a:lnTo>
                  <a:lnTo>
                    <a:pt x="192095" y="1105359"/>
                  </a:lnTo>
                  <a:lnTo>
                    <a:pt x="176814" y="1062589"/>
                  </a:lnTo>
                  <a:lnTo>
                    <a:pt x="171450" y="1016000"/>
                  </a:lnTo>
                  <a:lnTo>
                    <a:pt x="171450" y="508000"/>
                  </a:lnTo>
                  <a:lnTo>
                    <a:pt x="0" y="6350"/>
                  </a:lnTo>
                  <a:lnTo>
                    <a:pt x="171450" y="2032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7008241" y="4752213"/>
            <a:ext cx="1929130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 indent="470534">
              <a:lnSpc>
                <a:spcPct val="100000"/>
              </a:lnSpc>
              <a:spcBef>
                <a:spcPts val="100"/>
              </a:spcBef>
            </a:pPr>
            <a:r>
              <a:rPr dirty="0" sz="1400" spc="-25" b="1">
                <a:solidFill>
                  <a:srgbClr val="3333CC"/>
                </a:solidFill>
                <a:latin typeface="Arial"/>
                <a:cs typeface="Arial"/>
              </a:rPr>
              <a:t>As </a:t>
            </a:r>
            <a:r>
              <a:rPr dirty="0" sz="1400" spc="10" b="1">
                <a:solidFill>
                  <a:srgbClr val="3333CC"/>
                </a:solidFill>
                <a:latin typeface="Arial"/>
                <a:cs typeface="Arial"/>
              </a:rPr>
              <a:t>3</a:t>
            </a:r>
            <a:r>
              <a:rPr dirty="0" baseline="24691" sz="1350" spc="15" b="1">
                <a:solidFill>
                  <a:srgbClr val="3333CC"/>
                </a:solidFill>
                <a:latin typeface="Arial"/>
                <a:cs typeface="Arial"/>
              </a:rPr>
              <a:t>rd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step 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redraw </a:t>
            </a:r>
            <a:r>
              <a:rPr dirty="0" sz="1400" spc="15" b="1">
                <a:solidFill>
                  <a:srgbClr val="3333CC"/>
                </a:solidFill>
                <a:latin typeface="Arial"/>
                <a:cs typeface="Arial"/>
              </a:rPr>
              <a:t>2</a:t>
            </a:r>
            <a:r>
              <a:rPr dirty="0" baseline="24691" sz="1350" spc="22" b="1">
                <a:solidFill>
                  <a:srgbClr val="3333CC"/>
                </a:solidFill>
                <a:latin typeface="Arial"/>
                <a:cs typeface="Arial"/>
              </a:rPr>
              <a:t>nd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Tv</a:t>
            </a:r>
            <a:r>
              <a:rPr dirty="0" sz="1400" spc="-22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keeping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175372" y="5178933"/>
            <a:ext cx="1635125" cy="6667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3970" marR="5080" indent="-1905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side DE on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xy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line.  Because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it is in VP  as said in</a:t>
            </a:r>
            <a:r>
              <a:rPr dirty="0" sz="1400" spc="-114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problem.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057525" y="3422650"/>
            <a:ext cx="4051300" cy="1925955"/>
            <a:chOff x="3057525" y="3422650"/>
            <a:chExt cx="4051300" cy="1925955"/>
          </a:xfrm>
        </p:grpSpPr>
        <p:sp>
          <p:nvSpPr>
            <p:cNvPr id="8" name="object 8"/>
            <p:cNvSpPr/>
            <p:nvPr/>
          </p:nvSpPr>
          <p:spPr>
            <a:xfrm>
              <a:off x="3292475" y="4267200"/>
              <a:ext cx="922655" cy="1066800"/>
            </a:xfrm>
            <a:custGeom>
              <a:avLst/>
              <a:gdLst/>
              <a:ahLst/>
              <a:cxnLst/>
              <a:rect l="l" t="t" r="r" b="b"/>
              <a:pathLst>
                <a:path w="922654" h="1066800">
                  <a:moveTo>
                    <a:pt x="461137" y="0"/>
                  </a:moveTo>
                  <a:lnTo>
                    <a:pt x="0" y="266700"/>
                  </a:lnTo>
                  <a:lnTo>
                    <a:pt x="0" y="800100"/>
                  </a:lnTo>
                  <a:lnTo>
                    <a:pt x="461137" y="1066800"/>
                  </a:lnTo>
                  <a:lnTo>
                    <a:pt x="922401" y="800100"/>
                  </a:lnTo>
                  <a:lnTo>
                    <a:pt x="922401" y="266700"/>
                  </a:lnTo>
                  <a:lnTo>
                    <a:pt x="461137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292475" y="4267200"/>
              <a:ext cx="922655" cy="1066800"/>
            </a:xfrm>
            <a:custGeom>
              <a:avLst/>
              <a:gdLst/>
              <a:ahLst/>
              <a:cxnLst/>
              <a:rect l="l" t="t" r="r" b="b"/>
              <a:pathLst>
                <a:path w="922654" h="1066800">
                  <a:moveTo>
                    <a:pt x="461137" y="0"/>
                  </a:moveTo>
                  <a:lnTo>
                    <a:pt x="922401" y="266700"/>
                  </a:lnTo>
                  <a:lnTo>
                    <a:pt x="922401" y="800100"/>
                  </a:lnTo>
                  <a:lnTo>
                    <a:pt x="461137" y="1066800"/>
                  </a:lnTo>
                  <a:lnTo>
                    <a:pt x="0" y="800100"/>
                  </a:lnTo>
                  <a:lnTo>
                    <a:pt x="0" y="266700"/>
                  </a:lnTo>
                  <a:lnTo>
                    <a:pt x="461137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063875" y="4114800"/>
              <a:ext cx="4038600" cy="0"/>
            </a:xfrm>
            <a:custGeom>
              <a:avLst/>
              <a:gdLst/>
              <a:ahLst/>
              <a:cxnLst/>
              <a:rect l="l" t="t" r="r" b="b"/>
              <a:pathLst>
                <a:path w="4038600" h="0">
                  <a:moveTo>
                    <a:pt x="0" y="0"/>
                  </a:moveTo>
                  <a:lnTo>
                    <a:pt x="40386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292475" y="3962400"/>
              <a:ext cx="914400" cy="685800"/>
            </a:xfrm>
            <a:custGeom>
              <a:avLst/>
              <a:gdLst/>
              <a:ahLst/>
              <a:cxnLst/>
              <a:rect l="l" t="t" r="r" b="b"/>
              <a:pathLst>
                <a:path w="914400" h="685800">
                  <a:moveTo>
                    <a:pt x="0" y="609600"/>
                  </a:moveTo>
                  <a:lnTo>
                    <a:pt x="0" y="0"/>
                  </a:lnTo>
                </a:path>
                <a:path w="914400" h="685800">
                  <a:moveTo>
                    <a:pt x="914400" y="685800"/>
                  </a:moveTo>
                  <a:lnTo>
                    <a:pt x="914400" y="0"/>
                  </a:lnTo>
                </a:path>
                <a:path w="914400" h="685800">
                  <a:moveTo>
                    <a:pt x="457200" y="381000"/>
                  </a:moveTo>
                  <a:lnTo>
                    <a:pt x="457200" y="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292475" y="3478530"/>
              <a:ext cx="2143125" cy="645795"/>
            </a:xfrm>
            <a:custGeom>
              <a:avLst/>
              <a:gdLst/>
              <a:ahLst/>
              <a:cxnLst/>
              <a:rect l="l" t="t" r="r" b="b"/>
              <a:pathLst>
                <a:path w="2143125" h="645795">
                  <a:moveTo>
                    <a:pt x="0" y="636270"/>
                  </a:moveTo>
                  <a:lnTo>
                    <a:pt x="914400" y="636270"/>
                  </a:lnTo>
                </a:path>
                <a:path w="2143125" h="645795">
                  <a:moveTo>
                    <a:pt x="1495425" y="645414"/>
                  </a:moveTo>
                  <a:lnTo>
                    <a:pt x="2143125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3749675" y="3429000"/>
              <a:ext cx="1676400" cy="1905000"/>
            </a:xfrm>
            <a:custGeom>
              <a:avLst/>
              <a:gdLst/>
              <a:ahLst/>
              <a:cxnLst/>
              <a:rect l="l" t="t" r="r" b="b"/>
              <a:pathLst>
                <a:path w="1676400" h="1905000">
                  <a:moveTo>
                    <a:pt x="1676400" y="0"/>
                  </a:moveTo>
                  <a:lnTo>
                    <a:pt x="1676400" y="1905000"/>
                  </a:lnTo>
                </a:path>
                <a:path w="1676400" h="1905000">
                  <a:moveTo>
                    <a:pt x="1371600" y="304800"/>
                  </a:moveTo>
                  <a:lnTo>
                    <a:pt x="1371600" y="1905000"/>
                  </a:lnTo>
                </a:path>
                <a:path w="1676400" h="1905000">
                  <a:moveTo>
                    <a:pt x="1057275" y="685800"/>
                  </a:moveTo>
                  <a:lnTo>
                    <a:pt x="1057275" y="1905000"/>
                  </a:lnTo>
                </a:path>
                <a:path w="1676400" h="1905000">
                  <a:moveTo>
                    <a:pt x="0" y="838200"/>
                  </a:moveTo>
                  <a:lnTo>
                    <a:pt x="1447800" y="838200"/>
                  </a:lnTo>
                </a:path>
                <a:path w="1676400" h="1905000">
                  <a:moveTo>
                    <a:pt x="457200" y="1104900"/>
                  </a:moveTo>
                  <a:lnTo>
                    <a:pt x="1447800" y="1104900"/>
                  </a:lnTo>
                </a:path>
                <a:path w="1676400" h="1905000">
                  <a:moveTo>
                    <a:pt x="457200" y="1619250"/>
                  </a:moveTo>
                  <a:lnTo>
                    <a:pt x="1447800" y="1619250"/>
                  </a:lnTo>
                </a:path>
                <a:path w="1676400" h="1905000">
                  <a:moveTo>
                    <a:pt x="0" y="1905000"/>
                  </a:moveTo>
                  <a:lnTo>
                    <a:pt x="1447800" y="190500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4816475" y="4267200"/>
              <a:ext cx="609600" cy="1066800"/>
            </a:xfrm>
            <a:custGeom>
              <a:avLst/>
              <a:gdLst/>
              <a:ahLst/>
              <a:cxnLst/>
              <a:rect l="l" t="t" r="r" b="b"/>
              <a:pathLst>
                <a:path w="609600" h="1066800">
                  <a:moveTo>
                    <a:pt x="304800" y="0"/>
                  </a:moveTo>
                  <a:lnTo>
                    <a:pt x="0" y="266700"/>
                  </a:lnTo>
                  <a:lnTo>
                    <a:pt x="0" y="800100"/>
                  </a:lnTo>
                  <a:lnTo>
                    <a:pt x="304800" y="1066800"/>
                  </a:lnTo>
                  <a:lnTo>
                    <a:pt x="609600" y="800100"/>
                  </a:lnTo>
                  <a:lnTo>
                    <a:pt x="609600" y="266700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816475" y="4267200"/>
              <a:ext cx="609600" cy="1066800"/>
            </a:xfrm>
            <a:custGeom>
              <a:avLst/>
              <a:gdLst/>
              <a:ahLst/>
              <a:cxnLst/>
              <a:rect l="l" t="t" r="r" b="b"/>
              <a:pathLst>
                <a:path w="609600" h="1066800">
                  <a:moveTo>
                    <a:pt x="304800" y="0"/>
                  </a:moveTo>
                  <a:lnTo>
                    <a:pt x="609600" y="266700"/>
                  </a:lnTo>
                  <a:lnTo>
                    <a:pt x="609600" y="800100"/>
                  </a:lnTo>
                  <a:lnTo>
                    <a:pt x="304800" y="1066800"/>
                  </a:lnTo>
                  <a:lnTo>
                    <a:pt x="0" y="800100"/>
                  </a:lnTo>
                  <a:lnTo>
                    <a:pt x="0" y="266700"/>
                  </a:lnTo>
                  <a:lnTo>
                    <a:pt x="30480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5884926" y="4114800"/>
              <a:ext cx="1066800" cy="609600"/>
            </a:xfrm>
            <a:custGeom>
              <a:avLst/>
              <a:gdLst/>
              <a:ahLst/>
              <a:cxnLst/>
              <a:rect l="l" t="t" r="r" b="b"/>
              <a:pathLst>
                <a:path w="1066800" h="609600">
                  <a:moveTo>
                    <a:pt x="800100" y="0"/>
                  </a:moveTo>
                  <a:lnTo>
                    <a:pt x="266700" y="0"/>
                  </a:lnTo>
                  <a:lnTo>
                    <a:pt x="0" y="304800"/>
                  </a:lnTo>
                  <a:lnTo>
                    <a:pt x="266700" y="609600"/>
                  </a:lnTo>
                  <a:lnTo>
                    <a:pt x="800100" y="609600"/>
                  </a:lnTo>
                  <a:lnTo>
                    <a:pt x="1066800" y="304800"/>
                  </a:lnTo>
                  <a:lnTo>
                    <a:pt x="800100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5884926" y="4114800"/>
              <a:ext cx="1066800" cy="609600"/>
            </a:xfrm>
            <a:custGeom>
              <a:avLst/>
              <a:gdLst/>
              <a:ahLst/>
              <a:cxnLst/>
              <a:rect l="l" t="t" r="r" b="b"/>
              <a:pathLst>
                <a:path w="1066800" h="609600">
                  <a:moveTo>
                    <a:pt x="1066800" y="304800"/>
                  </a:moveTo>
                  <a:lnTo>
                    <a:pt x="800100" y="609600"/>
                  </a:lnTo>
                  <a:lnTo>
                    <a:pt x="266700" y="609600"/>
                  </a:lnTo>
                  <a:lnTo>
                    <a:pt x="0" y="304800"/>
                  </a:lnTo>
                  <a:lnTo>
                    <a:pt x="266700" y="0"/>
                  </a:lnTo>
                  <a:lnTo>
                    <a:pt x="800100" y="0"/>
                  </a:lnTo>
                  <a:lnTo>
                    <a:pt x="1066800" y="30480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5884926" y="3429000"/>
              <a:ext cx="0" cy="990600"/>
            </a:xfrm>
            <a:custGeom>
              <a:avLst/>
              <a:gdLst/>
              <a:ahLst/>
              <a:cxnLst/>
              <a:rect l="l" t="t" r="r" b="b"/>
              <a:pathLst>
                <a:path w="0" h="990600">
                  <a:moveTo>
                    <a:pt x="0" y="99060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6161151" y="3429000"/>
              <a:ext cx="504825" cy="762000"/>
            </a:xfrm>
            <a:custGeom>
              <a:avLst/>
              <a:gdLst/>
              <a:ahLst/>
              <a:cxnLst/>
              <a:rect l="l" t="t" r="r" b="b"/>
              <a:pathLst>
                <a:path w="504825" h="762000">
                  <a:moveTo>
                    <a:pt x="0" y="685800"/>
                  </a:moveTo>
                  <a:lnTo>
                    <a:pt x="0" y="0"/>
                  </a:lnTo>
                </a:path>
                <a:path w="504825" h="762000">
                  <a:moveTo>
                    <a:pt x="504825" y="762000"/>
                  </a:moveTo>
                  <a:lnTo>
                    <a:pt x="504825" y="762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5121275" y="3429000"/>
              <a:ext cx="1830705" cy="990600"/>
            </a:xfrm>
            <a:custGeom>
              <a:avLst/>
              <a:gdLst/>
              <a:ahLst/>
              <a:cxnLst/>
              <a:rect l="l" t="t" r="r" b="b"/>
              <a:pathLst>
                <a:path w="1830704" h="990600">
                  <a:moveTo>
                    <a:pt x="1830451" y="990600"/>
                  </a:moveTo>
                  <a:lnTo>
                    <a:pt x="1830451" y="0"/>
                  </a:lnTo>
                </a:path>
                <a:path w="1830704" h="990600">
                  <a:moveTo>
                    <a:pt x="304800" y="76200"/>
                  </a:moveTo>
                  <a:lnTo>
                    <a:pt x="1676400" y="76200"/>
                  </a:lnTo>
                </a:path>
                <a:path w="1830704" h="990600">
                  <a:moveTo>
                    <a:pt x="0" y="381000"/>
                  </a:moveTo>
                  <a:lnTo>
                    <a:pt x="1676400" y="38100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5884926" y="3505200"/>
              <a:ext cx="1066800" cy="609600"/>
            </a:xfrm>
            <a:custGeom>
              <a:avLst/>
              <a:gdLst/>
              <a:ahLst/>
              <a:cxnLst/>
              <a:rect l="l" t="t" r="r" b="b"/>
              <a:pathLst>
                <a:path w="1066800" h="609600">
                  <a:moveTo>
                    <a:pt x="800100" y="0"/>
                  </a:moveTo>
                  <a:lnTo>
                    <a:pt x="266700" y="0"/>
                  </a:lnTo>
                  <a:lnTo>
                    <a:pt x="0" y="304800"/>
                  </a:lnTo>
                  <a:lnTo>
                    <a:pt x="266700" y="609600"/>
                  </a:lnTo>
                  <a:lnTo>
                    <a:pt x="800100" y="609600"/>
                  </a:lnTo>
                  <a:lnTo>
                    <a:pt x="1066800" y="304800"/>
                  </a:lnTo>
                  <a:lnTo>
                    <a:pt x="800100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5884926" y="3505200"/>
              <a:ext cx="1066800" cy="609600"/>
            </a:xfrm>
            <a:custGeom>
              <a:avLst/>
              <a:gdLst/>
              <a:ahLst/>
              <a:cxnLst/>
              <a:rect l="l" t="t" r="r" b="b"/>
              <a:pathLst>
                <a:path w="1066800" h="609600">
                  <a:moveTo>
                    <a:pt x="0" y="304800"/>
                  </a:moveTo>
                  <a:lnTo>
                    <a:pt x="266700" y="0"/>
                  </a:lnTo>
                  <a:lnTo>
                    <a:pt x="800100" y="0"/>
                  </a:lnTo>
                  <a:lnTo>
                    <a:pt x="1066800" y="304800"/>
                  </a:lnTo>
                  <a:lnTo>
                    <a:pt x="800100" y="609600"/>
                  </a:lnTo>
                  <a:lnTo>
                    <a:pt x="266700" y="609600"/>
                  </a:lnTo>
                  <a:lnTo>
                    <a:pt x="0" y="30480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/>
          <p:nvPr/>
        </p:nvSpPr>
        <p:spPr>
          <a:xfrm>
            <a:off x="2898394" y="3848861"/>
            <a:ext cx="14478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Arial"/>
                <a:cs typeface="Arial"/>
              </a:rPr>
              <a:t>X</a:t>
            </a:r>
            <a:endParaRPr sz="1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183881" y="3837813"/>
            <a:ext cx="14478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Arial"/>
                <a:cs typeface="Arial"/>
              </a:rPr>
              <a:t>Y</a:t>
            </a:r>
            <a:endParaRPr sz="14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127375" y="4382261"/>
            <a:ext cx="12509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Arial"/>
                <a:cs typeface="Arial"/>
              </a:rPr>
              <a:t>a</a:t>
            </a:r>
            <a:endParaRPr sz="14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165475" y="4992115"/>
            <a:ext cx="12509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Arial"/>
                <a:cs typeface="Arial"/>
              </a:rPr>
              <a:t>b</a:t>
            </a:r>
            <a:endParaRPr sz="14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736975" y="5285689"/>
            <a:ext cx="114935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Arial"/>
                <a:cs typeface="Arial"/>
              </a:rPr>
              <a:t>c</a:t>
            </a:r>
            <a:endParaRPr sz="14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210050" y="4980813"/>
            <a:ext cx="12509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Arial"/>
                <a:cs typeface="Arial"/>
              </a:rPr>
              <a:t>d</a:t>
            </a:r>
            <a:endParaRPr sz="14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241672" y="4382261"/>
            <a:ext cx="12509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Arial"/>
                <a:cs typeface="Arial"/>
              </a:rPr>
              <a:t>e</a:t>
            </a:r>
            <a:endParaRPr sz="14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584575" y="4139310"/>
            <a:ext cx="679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"/>
                <a:cs typeface="Arial"/>
              </a:rPr>
              <a:t>f</a:t>
            </a:r>
            <a:endParaRPr sz="12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07340" y="255524"/>
            <a:ext cx="3799204" cy="10934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Problem</a:t>
            </a:r>
            <a:r>
              <a:rPr dirty="0" sz="1400" spc="-3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spc="-25" b="1">
                <a:solidFill>
                  <a:srgbClr val="3333CC"/>
                </a:solidFill>
                <a:latin typeface="Arial"/>
                <a:cs typeface="Arial"/>
              </a:rPr>
              <a:t>11: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A </a:t>
            </a:r>
            <a:r>
              <a:rPr dirty="0" sz="1400" spc="-5">
                <a:latin typeface="Arial"/>
                <a:cs typeface="Arial"/>
              </a:rPr>
              <a:t>hexagonal </a:t>
            </a:r>
            <a:r>
              <a:rPr dirty="0" sz="1400">
                <a:latin typeface="Arial"/>
                <a:cs typeface="Arial"/>
              </a:rPr>
              <a:t>lamina has its one side in </a:t>
            </a:r>
            <a:r>
              <a:rPr dirty="0" sz="1400" spc="-5">
                <a:latin typeface="Arial"/>
                <a:cs typeface="Arial"/>
              </a:rPr>
              <a:t>HP </a:t>
            </a:r>
            <a:r>
              <a:rPr dirty="0" sz="1400">
                <a:latin typeface="Arial"/>
                <a:cs typeface="Arial"/>
              </a:rPr>
              <a:t>and  Its apposite parallel side is 25mm </a:t>
            </a:r>
            <a:r>
              <a:rPr dirty="0" sz="1400" spc="-5">
                <a:latin typeface="Arial"/>
                <a:cs typeface="Arial"/>
              </a:rPr>
              <a:t>above Hp</a:t>
            </a:r>
            <a:r>
              <a:rPr dirty="0" sz="1400" spc="-204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and  In Vp. </a:t>
            </a:r>
            <a:r>
              <a:rPr dirty="0" sz="1400" spc="-5">
                <a:latin typeface="Arial"/>
                <a:cs typeface="Arial"/>
              </a:rPr>
              <a:t>Draw </a:t>
            </a:r>
            <a:r>
              <a:rPr dirty="0" sz="1400" spc="-10">
                <a:latin typeface="Arial"/>
                <a:cs typeface="Arial"/>
              </a:rPr>
              <a:t>it’s</a:t>
            </a:r>
            <a:r>
              <a:rPr dirty="0" sz="1400" spc="-7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projections.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400" spc="-40">
                <a:latin typeface="Arial"/>
                <a:cs typeface="Arial"/>
              </a:rPr>
              <a:t>Take </a:t>
            </a:r>
            <a:r>
              <a:rPr dirty="0" sz="1400">
                <a:latin typeface="Arial"/>
                <a:cs typeface="Arial"/>
              </a:rPr>
              <a:t>side of </a:t>
            </a:r>
            <a:r>
              <a:rPr dirty="0" sz="1400" spc="-5">
                <a:latin typeface="Arial"/>
                <a:cs typeface="Arial"/>
              </a:rPr>
              <a:t>hexagon </a:t>
            </a:r>
            <a:r>
              <a:rPr dirty="0" sz="1400">
                <a:latin typeface="Arial"/>
                <a:cs typeface="Arial"/>
              </a:rPr>
              <a:t>30 </a:t>
            </a:r>
            <a:r>
              <a:rPr dirty="0" sz="1400" spc="-5">
                <a:latin typeface="Arial"/>
                <a:cs typeface="Arial"/>
              </a:rPr>
              <a:t>mm</a:t>
            </a:r>
            <a:r>
              <a:rPr dirty="0" sz="1400" spc="-8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long.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69850" y="1898650"/>
            <a:ext cx="4889500" cy="1564005"/>
            <a:chOff x="69850" y="1898650"/>
            <a:chExt cx="4889500" cy="1564005"/>
          </a:xfrm>
        </p:grpSpPr>
        <p:sp>
          <p:nvSpPr>
            <p:cNvPr id="33" name="object 33"/>
            <p:cNvSpPr/>
            <p:nvPr/>
          </p:nvSpPr>
          <p:spPr>
            <a:xfrm>
              <a:off x="76200" y="1905000"/>
              <a:ext cx="4876800" cy="1551305"/>
            </a:xfrm>
            <a:custGeom>
              <a:avLst/>
              <a:gdLst/>
              <a:ahLst/>
              <a:cxnLst/>
              <a:rect l="l" t="t" r="r" b="b"/>
              <a:pathLst>
                <a:path w="4876800" h="1551304">
                  <a:moveTo>
                    <a:pt x="4064000" y="1371600"/>
                  </a:moveTo>
                  <a:lnTo>
                    <a:pt x="2844800" y="1371600"/>
                  </a:lnTo>
                  <a:lnTo>
                    <a:pt x="4305300" y="1551051"/>
                  </a:lnTo>
                  <a:lnTo>
                    <a:pt x="4064000" y="1371600"/>
                  </a:lnTo>
                  <a:close/>
                </a:path>
                <a:path w="4876800" h="1551304">
                  <a:moveTo>
                    <a:pt x="4648200" y="0"/>
                  </a:moveTo>
                  <a:lnTo>
                    <a:pt x="228600" y="0"/>
                  </a:lnTo>
                  <a:lnTo>
                    <a:pt x="182529" y="4644"/>
                  </a:lnTo>
                  <a:lnTo>
                    <a:pt x="139619" y="17966"/>
                  </a:lnTo>
                  <a:lnTo>
                    <a:pt x="100788" y="39045"/>
                  </a:lnTo>
                  <a:lnTo>
                    <a:pt x="66955" y="66960"/>
                  </a:lnTo>
                  <a:lnTo>
                    <a:pt x="39041" y="100793"/>
                  </a:lnTo>
                  <a:lnTo>
                    <a:pt x="17964" y="139624"/>
                  </a:lnTo>
                  <a:lnTo>
                    <a:pt x="4644" y="182533"/>
                  </a:lnTo>
                  <a:lnTo>
                    <a:pt x="0" y="228600"/>
                  </a:lnTo>
                  <a:lnTo>
                    <a:pt x="0" y="1143000"/>
                  </a:lnTo>
                  <a:lnTo>
                    <a:pt x="4644" y="1189066"/>
                  </a:lnTo>
                  <a:lnTo>
                    <a:pt x="17964" y="1231975"/>
                  </a:lnTo>
                  <a:lnTo>
                    <a:pt x="39041" y="1270806"/>
                  </a:lnTo>
                  <a:lnTo>
                    <a:pt x="66955" y="1304639"/>
                  </a:lnTo>
                  <a:lnTo>
                    <a:pt x="100788" y="1332554"/>
                  </a:lnTo>
                  <a:lnTo>
                    <a:pt x="139619" y="1353633"/>
                  </a:lnTo>
                  <a:lnTo>
                    <a:pt x="182529" y="1366955"/>
                  </a:lnTo>
                  <a:lnTo>
                    <a:pt x="228600" y="1371600"/>
                  </a:lnTo>
                  <a:lnTo>
                    <a:pt x="4648200" y="1371600"/>
                  </a:lnTo>
                  <a:lnTo>
                    <a:pt x="4694266" y="1366955"/>
                  </a:lnTo>
                  <a:lnTo>
                    <a:pt x="4737175" y="1353633"/>
                  </a:lnTo>
                  <a:lnTo>
                    <a:pt x="4776006" y="1332554"/>
                  </a:lnTo>
                  <a:lnTo>
                    <a:pt x="4809839" y="1304639"/>
                  </a:lnTo>
                  <a:lnTo>
                    <a:pt x="4837754" y="1270806"/>
                  </a:lnTo>
                  <a:lnTo>
                    <a:pt x="4858833" y="1231975"/>
                  </a:lnTo>
                  <a:lnTo>
                    <a:pt x="4872155" y="1189066"/>
                  </a:lnTo>
                  <a:lnTo>
                    <a:pt x="4876800" y="1143000"/>
                  </a:lnTo>
                  <a:lnTo>
                    <a:pt x="4876800" y="228600"/>
                  </a:lnTo>
                  <a:lnTo>
                    <a:pt x="4872155" y="182533"/>
                  </a:lnTo>
                  <a:lnTo>
                    <a:pt x="4858833" y="139624"/>
                  </a:lnTo>
                  <a:lnTo>
                    <a:pt x="4837754" y="100793"/>
                  </a:lnTo>
                  <a:lnTo>
                    <a:pt x="4809839" y="66960"/>
                  </a:lnTo>
                  <a:lnTo>
                    <a:pt x="4776006" y="39045"/>
                  </a:lnTo>
                  <a:lnTo>
                    <a:pt x="4737175" y="17966"/>
                  </a:lnTo>
                  <a:lnTo>
                    <a:pt x="4694266" y="4644"/>
                  </a:lnTo>
                  <a:lnTo>
                    <a:pt x="464820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76200" y="1905000"/>
              <a:ext cx="4876800" cy="1551305"/>
            </a:xfrm>
            <a:custGeom>
              <a:avLst/>
              <a:gdLst/>
              <a:ahLst/>
              <a:cxnLst/>
              <a:rect l="l" t="t" r="r" b="b"/>
              <a:pathLst>
                <a:path w="4876800" h="1551304">
                  <a:moveTo>
                    <a:pt x="0" y="228600"/>
                  </a:moveTo>
                  <a:lnTo>
                    <a:pt x="4644" y="182533"/>
                  </a:lnTo>
                  <a:lnTo>
                    <a:pt x="17964" y="139624"/>
                  </a:lnTo>
                  <a:lnTo>
                    <a:pt x="39041" y="100793"/>
                  </a:lnTo>
                  <a:lnTo>
                    <a:pt x="66955" y="66960"/>
                  </a:lnTo>
                  <a:lnTo>
                    <a:pt x="100788" y="39045"/>
                  </a:lnTo>
                  <a:lnTo>
                    <a:pt x="139619" y="17966"/>
                  </a:lnTo>
                  <a:lnTo>
                    <a:pt x="182529" y="4644"/>
                  </a:lnTo>
                  <a:lnTo>
                    <a:pt x="228600" y="0"/>
                  </a:lnTo>
                  <a:lnTo>
                    <a:pt x="2844800" y="0"/>
                  </a:lnTo>
                  <a:lnTo>
                    <a:pt x="4064000" y="0"/>
                  </a:lnTo>
                  <a:lnTo>
                    <a:pt x="4648200" y="0"/>
                  </a:lnTo>
                  <a:lnTo>
                    <a:pt x="4694266" y="4644"/>
                  </a:lnTo>
                  <a:lnTo>
                    <a:pt x="4737175" y="17966"/>
                  </a:lnTo>
                  <a:lnTo>
                    <a:pt x="4776006" y="39045"/>
                  </a:lnTo>
                  <a:lnTo>
                    <a:pt x="4809839" y="66960"/>
                  </a:lnTo>
                  <a:lnTo>
                    <a:pt x="4837754" y="100793"/>
                  </a:lnTo>
                  <a:lnTo>
                    <a:pt x="4858833" y="139624"/>
                  </a:lnTo>
                  <a:lnTo>
                    <a:pt x="4872155" y="182533"/>
                  </a:lnTo>
                  <a:lnTo>
                    <a:pt x="4876800" y="228600"/>
                  </a:lnTo>
                  <a:lnTo>
                    <a:pt x="4876800" y="800100"/>
                  </a:lnTo>
                  <a:lnTo>
                    <a:pt x="4876800" y="1143000"/>
                  </a:lnTo>
                  <a:lnTo>
                    <a:pt x="4872155" y="1189066"/>
                  </a:lnTo>
                  <a:lnTo>
                    <a:pt x="4858833" y="1231975"/>
                  </a:lnTo>
                  <a:lnTo>
                    <a:pt x="4837754" y="1270806"/>
                  </a:lnTo>
                  <a:lnTo>
                    <a:pt x="4809839" y="1304639"/>
                  </a:lnTo>
                  <a:lnTo>
                    <a:pt x="4776006" y="1332554"/>
                  </a:lnTo>
                  <a:lnTo>
                    <a:pt x="4737175" y="1353633"/>
                  </a:lnTo>
                  <a:lnTo>
                    <a:pt x="4694266" y="1366955"/>
                  </a:lnTo>
                  <a:lnTo>
                    <a:pt x="4648200" y="1371600"/>
                  </a:lnTo>
                  <a:lnTo>
                    <a:pt x="4064000" y="1371600"/>
                  </a:lnTo>
                  <a:lnTo>
                    <a:pt x="4305300" y="1551051"/>
                  </a:lnTo>
                  <a:lnTo>
                    <a:pt x="2844800" y="1371600"/>
                  </a:lnTo>
                  <a:lnTo>
                    <a:pt x="228600" y="1371600"/>
                  </a:lnTo>
                  <a:lnTo>
                    <a:pt x="182529" y="1366955"/>
                  </a:lnTo>
                  <a:lnTo>
                    <a:pt x="139619" y="1353633"/>
                  </a:lnTo>
                  <a:lnTo>
                    <a:pt x="100788" y="1332554"/>
                  </a:lnTo>
                  <a:lnTo>
                    <a:pt x="66955" y="1304639"/>
                  </a:lnTo>
                  <a:lnTo>
                    <a:pt x="39041" y="1270806"/>
                  </a:lnTo>
                  <a:lnTo>
                    <a:pt x="17964" y="1231975"/>
                  </a:lnTo>
                  <a:lnTo>
                    <a:pt x="4644" y="1189066"/>
                  </a:lnTo>
                  <a:lnTo>
                    <a:pt x="0" y="1143000"/>
                  </a:lnTo>
                  <a:lnTo>
                    <a:pt x="0" y="800100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/>
          <p:cNvSpPr txBox="1"/>
          <p:nvPr/>
        </p:nvSpPr>
        <p:spPr>
          <a:xfrm>
            <a:off x="191414" y="2008377"/>
            <a:ext cx="4836795" cy="1093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 spc="-30">
                <a:solidFill>
                  <a:srgbClr val="FF3300"/>
                </a:solidFill>
                <a:latin typeface="Arial"/>
                <a:cs typeface="Arial"/>
              </a:rPr>
              <a:t>ONLY </a:t>
            </a:r>
            <a:r>
              <a:rPr dirty="0" sz="1400" spc="-5">
                <a:solidFill>
                  <a:srgbClr val="FF3300"/>
                </a:solidFill>
                <a:latin typeface="Arial"/>
                <a:cs typeface="Arial"/>
              </a:rPr>
              <a:t>CHANGE </a:t>
            </a:r>
            <a:r>
              <a:rPr dirty="0" sz="1400">
                <a:solidFill>
                  <a:srgbClr val="FF3300"/>
                </a:solidFill>
                <a:latin typeface="Arial"/>
                <a:cs typeface="Arial"/>
              </a:rPr>
              <a:t>is the manner in </a:t>
            </a:r>
            <a:r>
              <a:rPr dirty="0" sz="1400" spc="-5">
                <a:solidFill>
                  <a:srgbClr val="FF3300"/>
                </a:solidFill>
                <a:latin typeface="Arial"/>
                <a:cs typeface="Arial"/>
              </a:rPr>
              <a:t>which </a:t>
            </a:r>
            <a:r>
              <a:rPr dirty="0" sz="1400">
                <a:solidFill>
                  <a:srgbClr val="FF3300"/>
                </a:solidFill>
                <a:latin typeface="Arial"/>
                <a:cs typeface="Arial"/>
              </a:rPr>
              <a:t>surface</a:t>
            </a:r>
            <a:r>
              <a:rPr dirty="0" sz="1400" spc="-14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3300"/>
                </a:solidFill>
                <a:latin typeface="Arial"/>
                <a:cs typeface="Arial"/>
              </a:rPr>
              <a:t>inclination</a:t>
            </a:r>
            <a:endParaRPr sz="14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dirty="0" sz="1400">
                <a:solidFill>
                  <a:srgbClr val="FF3300"/>
                </a:solidFill>
                <a:latin typeface="Arial"/>
                <a:cs typeface="Arial"/>
              </a:rPr>
              <a:t>is</a:t>
            </a:r>
            <a:r>
              <a:rPr dirty="0" sz="1400" spc="-2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3300"/>
                </a:solidFill>
                <a:latin typeface="Arial"/>
                <a:cs typeface="Arial"/>
              </a:rPr>
              <a:t>described:</a:t>
            </a:r>
            <a:endParaRPr sz="1400">
              <a:latin typeface="Arial"/>
              <a:cs typeface="Arial"/>
            </a:endParaRPr>
          </a:p>
          <a:p>
            <a:pPr marL="38100" marR="30480">
              <a:lnSpc>
                <a:spcPct val="100000"/>
              </a:lnSpc>
            </a:pPr>
            <a:r>
              <a:rPr dirty="0" sz="1400">
                <a:solidFill>
                  <a:srgbClr val="FF3300"/>
                </a:solidFill>
                <a:latin typeface="Arial"/>
                <a:cs typeface="Arial"/>
              </a:rPr>
              <a:t>One </a:t>
            </a:r>
            <a:r>
              <a:rPr dirty="0" sz="1400" spc="-5">
                <a:solidFill>
                  <a:srgbClr val="FF3300"/>
                </a:solidFill>
                <a:latin typeface="Arial"/>
                <a:cs typeface="Arial"/>
              </a:rPr>
              <a:t>side on Hp </a:t>
            </a:r>
            <a:r>
              <a:rPr dirty="0" sz="1400">
                <a:solidFill>
                  <a:srgbClr val="FF3300"/>
                </a:solidFill>
                <a:latin typeface="Arial"/>
                <a:cs typeface="Arial"/>
              </a:rPr>
              <a:t>&amp; </a:t>
            </a:r>
            <a:r>
              <a:rPr dirty="0" sz="1400" spc="-10">
                <a:solidFill>
                  <a:srgbClr val="FF3300"/>
                </a:solidFill>
                <a:latin typeface="Arial"/>
                <a:cs typeface="Arial"/>
              </a:rPr>
              <a:t>it’s </a:t>
            </a:r>
            <a:r>
              <a:rPr dirty="0" sz="1400" spc="-5">
                <a:solidFill>
                  <a:srgbClr val="FF3300"/>
                </a:solidFill>
                <a:latin typeface="Arial"/>
                <a:cs typeface="Arial"/>
              </a:rPr>
              <a:t>opposite side 25 mm above Hp.  </a:t>
            </a:r>
            <a:r>
              <a:rPr dirty="0" sz="1400">
                <a:solidFill>
                  <a:srgbClr val="FF3300"/>
                </a:solidFill>
                <a:latin typeface="Arial"/>
                <a:cs typeface="Arial"/>
              </a:rPr>
              <a:t>Hence redraw </a:t>
            </a:r>
            <a:r>
              <a:rPr dirty="0" sz="1400" spc="10">
                <a:solidFill>
                  <a:srgbClr val="FF3300"/>
                </a:solidFill>
                <a:latin typeface="Arial"/>
                <a:cs typeface="Arial"/>
              </a:rPr>
              <a:t>1</a:t>
            </a:r>
            <a:r>
              <a:rPr dirty="0" baseline="24691" sz="1350" spc="15">
                <a:solidFill>
                  <a:srgbClr val="FF3300"/>
                </a:solidFill>
                <a:latin typeface="Arial"/>
                <a:cs typeface="Arial"/>
              </a:rPr>
              <a:t>st </a:t>
            </a:r>
            <a:r>
              <a:rPr dirty="0" sz="1400" spc="-5">
                <a:solidFill>
                  <a:srgbClr val="FF3300"/>
                </a:solidFill>
                <a:latin typeface="Arial"/>
                <a:cs typeface="Arial"/>
              </a:rPr>
              <a:t>Fv </a:t>
            </a:r>
            <a:r>
              <a:rPr dirty="0" sz="1400">
                <a:solidFill>
                  <a:srgbClr val="FF3300"/>
                </a:solidFill>
                <a:latin typeface="Arial"/>
                <a:cs typeface="Arial"/>
              </a:rPr>
              <a:t>as a </a:t>
            </a:r>
            <a:r>
              <a:rPr dirty="0" sz="1400" spc="10">
                <a:solidFill>
                  <a:srgbClr val="FF3300"/>
                </a:solidFill>
                <a:latin typeface="Arial"/>
                <a:cs typeface="Arial"/>
              </a:rPr>
              <a:t>2</a:t>
            </a:r>
            <a:r>
              <a:rPr dirty="0" baseline="24691" sz="1350" spc="15">
                <a:solidFill>
                  <a:srgbClr val="FF3300"/>
                </a:solidFill>
                <a:latin typeface="Arial"/>
                <a:cs typeface="Arial"/>
              </a:rPr>
              <a:t>nd </a:t>
            </a:r>
            <a:r>
              <a:rPr dirty="0" sz="1400" spc="-5">
                <a:solidFill>
                  <a:srgbClr val="FF3300"/>
                </a:solidFill>
                <a:latin typeface="Arial"/>
                <a:cs typeface="Arial"/>
              </a:rPr>
              <a:t>Fv </a:t>
            </a:r>
            <a:r>
              <a:rPr dirty="0" sz="1400">
                <a:solidFill>
                  <a:srgbClr val="FF3300"/>
                </a:solidFill>
                <a:latin typeface="Arial"/>
                <a:cs typeface="Arial"/>
              </a:rPr>
              <a:t>making </a:t>
            </a:r>
            <a:r>
              <a:rPr dirty="0" sz="1400" spc="-5">
                <a:solidFill>
                  <a:srgbClr val="FF3300"/>
                </a:solidFill>
                <a:latin typeface="Arial"/>
                <a:cs typeface="Arial"/>
              </a:rPr>
              <a:t>above </a:t>
            </a:r>
            <a:r>
              <a:rPr dirty="0" sz="1400">
                <a:solidFill>
                  <a:srgbClr val="FF3300"/>
                </a:solidFill>
                <a:latin typeface="Arial"/>
                <a:cs typeface="Arial"/>
              </a:rPr>
              <a:t>arrangement.  Keep </a:t>
            </a:r>
            <a:r>
              <a:rPr dirty="0" sz="1400" spc="-5">
                <a:solidFill>
                  <a:srgbClr val="FF3300"/>
                </a:solidFill>
                <a:latin typeface="Arial"/>
                <a:cs typeface="Arial"/>
              </a:rPr>
              <a:t>a’b’ on </a:t>
            </a:r>
            <a:r>
              <a:rPr dirty="0" sz="1400" spc="-10">
                <a:solidFill>
                  <a:srgbClr val="FF3300"/>
                </a:solidFill>
                <a:latin typeface="Arial"/>
                <a:cs typeface="Arial"/>
              </a:rPr>
              <a:t>xy </a:t>
            </a:r>
            <a:r>
              <a:rPr dirty="0" sz="1400">
                <a:solidFill>
                  <a:srgbClr val="FF3300"/>
                </a:solidFill>
                <a:latin typeface="Arial"/>
                <a:cs typeface="Arial"/>
              </a:rPr>
              <a:t>&amp; </a:t>
            </a:r>
            <a:r>
              <a:rPr dirty="0" sz="1400" spc="-5">
                <a:solidFill>
                  <a:srgbClr val="FF3300"/>
                </a:solidFill>
                <a:latin typeface="Arial"/>
                <a:cs typeface="Arial"/>
              </a:rPr>
              <a:t>d’e’ 25 mm above</a:t>
            </a:r>
            <a:r>
              <a:rPr dirty="0" sz="1400" spc="-19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dirty="0" sz="1400" spc="-50">
                <a:solidFill>
                  <a:srgbClr val="FF3300"/>
                </a:solidFill>
                <a:latin typeface="Arial"/>
                <a:cs typeface="Arial"/>
              </a:rPr>
              <a:t>xy.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4279900" y="3448050"/>
            <a:ext cx="1003300" cy="685800"/>
            <a:chOff x="4279900" y="3448050"/>
            <a:chExt cx="1003300" cy="685800"/>
          </a:xfrm>
        </p:grpSpPr>
        <p:sp>
          <p:nvSpPr>
            <p:cNvPr id="37" name="object 37"/>
            <p:cNvSpPr/>
            <p:nvPr/>
          </p:nvSpPr>
          <p:spPr>
            <a:xfrm>
              <a:off x="4286250" y="3490976"/>
              <a:ext cx="990600" cy="0"/>
            </a:xfrm>
            <a:custGeom>
              <a:avLst/>
              <a:gdLst/>
              <a:ahLst/>
              <a:cxnLst/>
              <a:rect l="l" t="t" r="r" b="b"/>
              <a:pathLst>
                <a:path w="990600" h="0">
                  <a:moveTo>
                    <a:pt x="99060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4486275" y="3448050"/>
              <a:ext cx="76200" cy="685800"/>
            </a:xfrm>
            <a:custGeom>
              <a:avLst/>
              <a:gdLst/>
              <a:ahLst/>
              <a:cxnLst/>
              <a:rect l="l" t="t" r="r" b="b"/>
              <a:pathLst>
                <a:path w="76200" h="685800">
                  <a:moveTo>
                    <a:pt x="31750" y="609600"/>
                  </a:moveTo>
                  <a:lnTo>
                    <a:pt x="0" y="609600"/>
                  </a:lnTo>
                  <a:lnTo>
                    <a:pt x="38100" y="685800"/>
                  </a:lnTo>
                  <a:lnTo>
                    <a:pt x="69850" y="622300"/>
                  </a:lnTo>
                  <a:lnTo>
                    <a:pt x="31750" y="622300"/>
                  </a:lnTo>
                  <a:lnTo>
                    <a:pt x="31750" y="609600"/>
                  </a:lnTo>
                  <a:close/>
                </a:path>
                <a:path w="76200" h="685800">
                  <a:moveTo>
                    <a:pt x="44450" y="63500"/>
                  </a:moveTo>
                  <a:lnTo>
                    <a:pt x="31750" y="63500"/>
                  </a:lnTo>
                  <a:lnTo>
                    <a:pt x="31750" y="622300"/>
                  </a:lnTo>
                  <a:lnTo>
                    <a:pt x="44450" y="622300"/>
                  </a:lnTo>
                  <a:lnTo>
                    <a:pt x="44450" y="63500"/>
                  </a:lnTo>
                  <a:close/>
                </a:path>
                <a:path w="76200" h="685800">
                  <a:moveTo>
                    <a:pt x="76200" y="609600"/>
                  </a:moveTo>
                  <a:lnTo>
                    <a:pt x="44450" y="609600"/>
                  </a:lnTo>
                  <a:lnTo>
                    <a:pt x="44450" y="622300"/>
                  </a:lnTo>
                  <a:lnTo>
                    <a:pt x="69850" y="622300"/>
                  </a:lnTo>
                  <a:lnTo>
                    <a:pt x="76200" y="609600"/>
                  </a:lnTo>
                  <a:close/>
                </a:path>
                <a:path w="76200" h="685800">
                  <a:moveTo>
                    <a:pt x="38100" y="0"/>
                  </a:moveTo>
                  <a:lnTo>
                    <a:pt x="0" y="76200"/>
                  </a:lnTo>
                  <a:lnTo>
                    <a:pt x="31750" y="76200"/>
                  </a:lnTo>
                  <a:lnTo>
                    <a:pt x="31750" y="63500"/>
                  </a:lnTo>
                  <a:lnTo>
                    <a:pt x="69850" y="63500"/>
                  </a:lnTo>
                  <a:lnTo>
                    <a:pt x="38100" y="0"/>
                  </a:lnTo>
                  <a:close/>
                </a:path>
                <a:path w="76200" h="685800">
                  <a:moveTo>
                    <a:pt x="69850" y="63500"/>
                  </a:moveTo>
                  <a:lnTo>
                    <a:pt x="44450" y="63500"/>
                  </a:lnTo>
                  <a:lnTo>
                    <a:pt x="44450" y="76200"/>
                  </a:lnTo>
                  <a:lnTo>
                    <a:pt x="76200" y="76200"/>
                  </a:lnTo>
                  <a:lnTo>
                    <a:pt x="69850" y="635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9" name="object 39"/>
          <p:cNvSpPr txBox="1"/>
          <p:nvPr/>
        </p:nvSpPr>
        <p:spPr>
          <a:xfrm>
            <a:off x="4585461" y="3707384"/>
            <a:ext cx="16573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0" b="1">
                <a:latin typeface="Arial"/>
                <a:cs typeface="Arial"/>
              </a:rPr>
              <a:t>25</a:t>
            </a:r>
            <a:endParaRPr sz="10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076827" y="3926585"/>
            <a:ext cx="2501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"/>
                <a:cs typeface="Arial"/>
              </a:rPr>
              <a:t>d</a:t>
            </a:r>
            <a:r>
              <a:rPr dirty="0" sz="1200" spc="-120">
                <a:latin typeface="Arial"/>
                <a:cs typeface="Arial"/>
              </a:rPr>
              <a:t>’</a:t>
            </a:r>
            <a:r>
              <a:rPr dirty="0" baseline="4629" sz="1800">
                <a:latin typeface="Arial"/>
                <a:cs typeface="Arial"/>
              </a:rPr>
              <a:t>e’</a:t>
            </a:r>
            <a:endParaRPr baseline="4629" sz="18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657346" y="3905757"/>
            <a:ext cx="2355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"/>
                <a:cs typeface="Arial"/>
              </a:rPr>
              <a:t>c’</a:t>
            </a:r>
            <a:r>
              <a:rPr dirty="0" sz="1200" spc="-275">
                <a:latin typeface="Arial"/>
                <a:cs typeface="Arial"/>
              </a:rPr>
              <a:t> </a:t>
            </a:r>
            <a:r>
              <a:rPr dirty="0" sz="1200" spc="35">
                <a:latin typeface="Arial"/>
                <a:cs typeface="Arial"/>
              </a:rPr>
              <a:t>f’</a:t>
            </a:r>
            <a:endParaRPr sz="12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123945" y="3896359"/>
            <a:ext cx="2692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"/>
                <a:cs typeface="Arial"/>
              </a:rPr>
              <a:t>a</a:t>
            </a:r>
            <a:r>
              <a:rPr dirty="0" sz="1200" spc="35">
                <a:latin typeface="Arial"/>
                <a:cs typeface="Arial"/>
              </a:rPr>
              <a:t>’</a:t>
            </a:r>
            <a:r>
              <a:rPr dirty="0" sz="1200">
                <a:latin typeface="Arial"/>
                <a:cs typeface="Arial"/>
              </a:rPr>
              <a:t>b’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4594859" y="3315970"/>
            <a:ext cx="859790" cy="862330"/>
            <a:chOff x="4594859" y="3315970"/>
            <a:chExt cx="859790" cy="862330"/>
          </a:xfrm>
        </p:grpSpPr>
        <p:sp>
          <p:nvSpPr>
            <p:cNvPr id="44" name="object 44"/>
            <p:cNvSpPr/>
            <p:nvPr/>
          </p:nvSpPr>
          <p:spPr>
            <a:xfrm>
              <a:off x="5054218" y="3612896"/>
              <a:ext cx="79375" cy="119380"/>
            </a:xfrm>
            <a:custGeom>
              <a:avLst/>
              <a:gdLst/>
              <a:ahLst/>
              <a:cxnLst/>
              <a:rect l="l" t="t" r="r" b="b"/>
              <a:pathLst>
                <a:path w="79375" h="119379">
                  <a:moveTo>
                    <a:pt x="40513" y="69849"/>
                  </a:moveTo>
                  <a:lnTo>
                    <a:pt x="21970" y="69849"/>
                  </a:lnTo>
                  <a:lnTo>
                    <a:pt x="69595" y="119252"/>
                  </a:lnTo>
                  <a:lnTo>
                    <a:pt x="79120" y="110108"/>
                  </a:lnTo>
                  <a:lnTo>
                    <a:pt x="40513" y="69849"/>
                  </a:lnTo>
                  <a:close/>
                </a:path>
                <a:path w="79375" h="119379">
                  <a:moveTo>
                    <a:pt x="18287" y="16509"/>
                  </a:moveTo>
                  <a:lnTo>
                    <a:pt x="0" y="39750"/>
                  </a:lnTo>
                  <a:lnTo>
                    <a:pt x="253" y="43433"/>
                  </a:lnTo>
                  <a:lnTo>
                    <a:pt x="1777" y="46735"/>
                  </a:lnTo>
                  <a:lnTo>
                    <a:pt x="2793" y="49275"/>
                  </a:lnTo>
                  <a:lnTo>
                    <a:pt x="5206" y="52450"/>
                  </a:lnTo>
                  <a:lnTo>
                    <a:pt x="14731" y="62356"/>
                  </a:lnTo>
                  <a:lnTo>
                    <a:pt x="6222" y="70611"/>
                  </a:lnTo>
                  <a:lnTo>
                    <a:pt x="13461" y="78104"/>
                  </a:lnTo>
                  <a:lnTo>
                    <a:pt x="21970" y="69849"/>
                  </a:lnTo>
                  <a:lnTo>
                    <a:pt x="40513" y="69849"/>
                  </a:lnTo>
                  <a:lnTo>
                    <a:pt x="31622" y="60578"/>
                  </a:lnTo>
                  <a:lnTo>
                    <a:pt x="39383" y="53085"/>
                  </a:lnTo>
                  <a:lnTo>
                    <a:pt x="24383" y="53085"/>
                  </a:lnTo>
                  <a:lnTo>
                    <a:pt x="19303" y="47878"/>
                  </a:lnTo>
                  <a:lnTo>
                    <a:pt x="16001" y="44449"/>
                  </a:lnTo>
                  <a:lnTo>
                    <a:pt x="14350" y="41528"/>
                  </a:lnTo>
                  <a:lnTo>
                    <a:pt x="14350" y="36702"/>
                  </a:lnTo>
                  <a:lnTo>
                    <a:pt x="15875" y="34035"/>
                  </a:lnTo>
                  <a:lnTo>
                    <a:pt x="18795" y="31241"/>
                  </a:lnTo>
                  <a:lnTo>
                    <a:pt x="20573" y="29463"/>
                  </a:lnTo>
                  <a:lnTo>
                    <a:pt x="22605" y="27812"/>
                  </a:lnTo>
                  <a:lnTo>
                    <a:pt x="25018" y="26288"/>
                  </a:lnTo>
                  <a:lnTo>
                    <a:pt x="18287" y="16509"/>
                  </a:lnTo>
                  <a:close/>
                </a:path>
                <a:path w="79375" h="119379">
                  <a:moveTo>
                    <a:pt x="35432" y="42417"/>
                  </a:moveTo>
                  <a:lnTo>
                    <a:pt x="24383" y="53085"/>
                  </a:lnTo>
                  <a:lnTo>
                    <a:pt x="39383" y="53085"/>
                  </a:lnTo>
                  <a:lnTo>
                    <a:pt x="42671" y="49910"/>
                  </a:lnTo>
                  <a:lnTo>
                    <a:pt x="35432" y="42417"/>
                  </a:lnTo>
                  <a:close/>
                </a:path>
                <a:path w="79375" h="119379">
                  <a:moveTo>
                    <a:pt x="49644" y="16255"/>
                  </a:moveTo>
                  <a:lnTo>
                    <a:pt x="40131" y="16255"/>
                  </a:lnTo>
                  <a:lnTo>
                    <a:pt x="42925" y="19303"/>
                  </a:lnTo>
                  <a:lnTo>
                    <a:pt x="44576" y="22224"/>
                  </a:lnTo>
                  <a:lnTo>
                    <a:pt x="45320" y="25145"/>
                  </a:lnTo>
                  <a:lnTo>
                    <a:pt x="45973" y="27431"/>
                  </a:lnTo>
                  <a:lnTo>
                    <a:pt x="45719" y="29971"/>
                  </a:lnTo>
                  <a:lnTo>
                    <a:pt x="44576" y="32638"/>
                  </a:lnTo>
                  <a:lnTo>
                    <a:pt x="50545" y="34162"/>
                  </a:lnTo>
                  <a:lnTo>
                    <a:pt x="52450" y="29590"/>
                  </a:lnTo>
                  <a:lnTo>
                    <a:pt x="52639" y="26288"/>
                  </a:lnTo>
                  <a:lnTo>
                    <a:pt x="52597" y="24764"/>
                  </a:lnTo>
                  <a:lnTo>
                    <a:pt x="50545" y="17525"/>
                  </a:lnTo>
                  <a:lnTo>
                    <a:pt x="49644" y="16255"/>
                  </a:lnTo>
                  <a:close/>
                </a:path>
                <a:path w="79375" h="119379">
                  <a:moveTo>
                    <a:pt x="34670" y="0"/>
                  </a:moveTo>
                  <a:lnTo>
                    <a:pt x="24256" y="9905"/>
                  </a:lnTo>
                  <a:lnTo>
                    <a:pt x="35051" y="21081"/>
                  </a:lnTo>
                  <a:lnTo>
                    <a:pt x="40131" y="16255"/>
                  </a:lnTo>
                  <a:lnTo>
                    <a:pt x="49644" y="16255"/>
                  </a:lnTo>
                  <a:lnTo>
                    <a:pt x="47751" y="13588"/>
                  </a:lnTo>
                  <a:lnTo>
                    <a:pt x="43179" y="8762"/>
                  </a:lnTo>
                  <a:lnTo>
                    <a:pt x="3467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5302630" y="3315970"/>
              <a:ext cx="151765" cy="21920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4987035" y="3678682"/>
              <a:ext cx="80645" cy="131445"/>
            </a:xfrm>
            <a:custGeom>
              <a:avLst/>
              <a:gdLst/>
              <a:ahLst/>
              <a:cxnLst/>
              <a:rect l="l" t="t" r="r" b="b"/>
              <a:pathLst>
                <a:path w="80645" h="131445">
                  <a:moveTo>
                    <a:pt x="38735" y="50673"/>
                  </a:moveTo>
                  <a:lnTo>
                    <a:pt x="24891" y="51943"/>
                  </a:lnTo>
                  <a:lnTo>
                    <a:pt x="18287" y="55245"/>
                  </a:lnTo>
                  <a:lnTo>
                    <a:pt x="12191" y="61214"/>
                  </a:lnTo>
                  <a:lnTo>
                    <a:pt x="7238" y="65913"/>
                  </a:lnTo>
                  <a:lnTo>
                    <a:pt x="3810" y="71374"/>
                  </a:lnTo>
                  <a:lnTo>
                    <a:pt x="0" y="84074"/>
                  </a:lnTo>
                  <a:lnTo>
                    <a:pt x="126" y="90551"/>
                  </a:lnTo>
                  <a:lnTo>
                    <a:pt x="2539" y="97028"/>
                  </a:lnTo>
                  <a:lnTo>
                    <a:pt x="4952" y="103632"/>
                  </a:lnTo>
                  <a:lnTo>
                    <a:pt x="35988" y="129956"/>
                  </a:lnTo>
                  <a:lnTo>
                    <a:pt x="43179" y="131191"/>
                  </a:lnTo>
                  <a:lnTo>
                    <a:pt x="50250" y="130885"/>
                  </a:lnTo>
                  <a:lnTo>
                    <a:pt x="56975" y="129032"/>
                  </a:lnTo>
                  <a:lnTo>
                    <a:pt x="63343" y="125654"/>
                  </a:lnTo>
                  <a:lnTo>
                    <a:pt x="69341" y="120777"/>
                  </a:lnTo>
                  <a:lnTo>
                    <a:pt x="70798" y="119380"/>
                  </a:lnTo>
                  <a:lnTo>
                    <a:pt x="51435" y="119380"/>
                  </a:lnTo>
                  <a:lnTo>
                    <a:pt x="38862" y="118110"/>
                  </a:lnTo>
                  <a:lnTo>
                    <a:pt x="32003" y="114046"/>
                  </a:lnTo>
                  <a:lnTo>
                    <a:pt x="24764" y="106299"/>
                  </a:lnTo>
                  <a:lnTo>
                    <a:pt x="17399" y="98806"/>
                  </a:lnTo>
                  <a:lnTo>
                    <a:pt x="13715" y="91821"/>
                  </a:lnTo>
                  <a:lnTo>
                    <a:pt x="13335" y="85471"/>
                  </a:lnTo>
                  <a:lnTo>
                    <a:pt x="13080" y="78994"/>
                  </a:lnTo>
                  <a:lnTo>
                    <a:pt x="15366" y="73406"/>
                  </a:lnTo>
                  <a:lnTo>
                    <a:pt x="20192" y="68834"/>
                  </a:lnTo>
                  <a:lnTo>
                    <a:pt x="23367" y="65659"/>
                  </a:lnTo>
                  <a:lnTo>
                    <a:pt x="27050" y="64008"/>
                  </a:lnTo>
                  <a:lnTo>
                    <a:pt x="35305" y="63500"/>
                  </a:lnTo>
                  <a:lnTo>
                    <a:pt x="47513" y="63500"/>
                  </a:lnTo>
                  <a:lnTo>
                    <a:pt x="52197" y="57404"/>
                  </a:lnTo>
                  <a:lnTo>
                    <a:pt x="45592" y="52705"/>
                  </a:lnTo>
                  <a:lnTo>
                    <a:pt x="38735" y="50673"/>
                  </a:lnTo>
                  <a:close/>
                </a:path>
                <a:path w="80645" h="131445">
                  <a:moveTo>
                    <a:pt x="72898" y="77089"/>
                  </a:moveTo>
                  <a:lnTo>
                    <a:pt x="62229" y="84963"/>
                  </a:lnTo>
                  <a:lnTo>
                    <a:pt x="66293" y="90424"/>
                  </a:lnTo>
                  <a:lnTo>
                    <a:pt x="68072" y="95631"/>
                  </a:lnTo>
                  <a:lnTo>
                    <a:pt x="67817" y="100330"/>
                  </a:lnTo>
                  <a:lnTo>
                    <a:pt x="67437" y="105156"/>
                  </a:lnTo>
                  <a:lnTo>
                    <a:pt x="65404" y="109347"/>
                  </a:lnTo>
                  <a:lnTo>
                    <a:pt x="61594" y="112903"/>
                  </a:lnTo>
                  <a:lnTo>
                    <a:pt x="56896" y="117475"/>
                  </a:lnTo>
                  <a:lnTo>
                    <a:pt x="51435" y="119380"/>
                  </a:lnTo>
                  <a:lnTo>
                    <a:pt x="70798" y="119380"/>
                  </a:lnTo>
                  <a:lnTo>
                    <a:pt x="75564" y="114808"/>
                  </a:lnTo>
                  <a:lnTo>
                    <a:pt x="78993" y="107950"/>
                  </a:lnTo>
                  <a:lnTo>
                    <a:pt x="80517" y="92329"/>
                  </a:lnTo>
                  <a:lnTo>
                    <a:pt x="78231" y="84582"/>
                  </a:lnTo>
                  <a:lnTo>
                    <a:pt x="72898" y="77089"/>
                  </a:lnTo>
                  <a:close/>
                </a:path>
                <a:path w="80645" h="131445">
                  <a:moveTo>
                    <a:pt x="47513" y="63500"/>
                  </a:moveTo>
                  <a:lnTo>
                    <a:pt x="35305" y="63500"/>
                  </a:lnTo>
                  <a:lnTo>
                    <a:pt x="39624" y="64897"/>
                  </a:lnTo>
                  <a:lnTo>
                    <a:pt x="44196" y="67818"/>
                  </a:lnTo>
                  <a:lnTo>
                    <a:pt x="47513" y="63500"/>
                  </a:lnTo>
                  <a:close/>
                </a:path>
                <a:path w="80645" h="131445">
                  <a:moveTo>
                    <a:pt x="48501" y="16256"/>
                  </a:moveTo>
                  <a:lnTo>
                    <a:pt x="38988" y="16256"/>
                  </a:lnTo>
                  <a:lnTo>
                    <a:pt x="41655" y="19304"/>
                  </a:lnTo>
                  <a:lnTo>
                    <a:pt x="43434" y="22225"/>
                  </a:lnTo>
                  <a:lnTo>
                    <a:pt x="44159" y="25146"/>
                  </a:lnTo>
                  <a:lnTo>
                    <a:pt x="44703" y="27432"/>
                  </a:lnTo>
                  <a:lnTo>
                    <a:pt x="44576" y="29972"/>
                  </a:lnTo>
                  <a:lnTo>
                    <a:pt x="43306" y="32639"/>
                  </a:lnTo>
                  <a:lnTo>
                    <a:pt x="49402" y="34163"/>
                  </a:lnTo>
                  <a:lnTo>
                    <a:pt x="51180" y="29591"/>
                  </a:lnTo>
                  <a:lnTo>
                    <a:pt x="51562" y="25146"/>
                  </a:lnTo>
                  <a:lnTo>
                    <a:pt x="49402" y="17526"/>
                  </a:lnTo>
                  <a:lnTo>
                    <a:pt x="48501" y="16256"/>
                  </a:lnTo>
                  <a:close/>
                </a:path>
                <a:path w="80645" h="131445">
                  <a:moveTo>
                    <a:pt x="33400" y="0"/>
                  </a:moveTo>
                  <a:lnTo>
                    <a:pt x="23113" y="9906"/>
                  </a:lnTo>
                  <a:lnTo>
                    <a:pt x="33909" y="21082"/>
                  </a:lnTo>
                  <a:lnTo>
                    <a:pt x="38988" y="16256"/>
                  </a:lnTo>
                  <a:lnTo>
                    <a:pt x="48501" y="16256"/>
                  </a:lnTo>
                  <a:lnTo>
                    <a:pt x="46609" y="13589"/>
                  </a:lnTo>
                  <a:lnTo>
                    <a:pt x="33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4594859" y="3949319"/>
              <a:ext cx="171195" cy="22898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8" name="object 48"/>
          <p:cNvSpPr txBox="1"/>
          <p:nvPr/>
        </p:nvSpPr>
        <p:spPr>
          <a:xfrm>
            <a:off x="4667758" y="4448936"/>
            <a:ext cx="11048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Arial"/>
                <a:cs typeface="Arial"/>
              </a:rPr>
              <a:t>a</a:t>
            </a:r>
            <a:endParaRPr sz="12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753102" y="4535804"/>
            <a:ext cx="8255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1</a:t>
            </a:r>
            <a:endParaRPr sz="8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642358" y="4982336"/>
            <a:ext cx="2184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"/>
                <a:cs typeface="Arial"/>
              </a:rPr>
              <a:t>b</a:t>
            </a:r>
            <a:r>
              <a:rPr dirty="0" baseline="-20833" sz="1200">
                <a:latin typeface="Arial"/>
                <a:cs typeface="Arial"/>
              </a:rPr>
              <a:t>1</a:t>
            </a:r>
            <a:endParaRPr baseline="-20833" sz="12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023739" y="5287213"/>
            <a:ext cx="20955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Arial"/>
                <a:cs typeface="Arial"/>
              </a:rPr>
              <a:t>c</a:t>
            </a:r>
            <a:r>
              <a:rPr dirty="0" baseline="-20833" sz="1200" spc="-7">
                <a:latin typeface="Arial"/>
                <a:cs typeface="Arial"/>
              </a:rPr>
              <a:t>1</a:t>
            </a:r>
            <a:endParaRPr baseline="-20833" sz="12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404358" y="4982336"/>
            <a:ext cx="2184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"/>
                <a:cs typeface="Arial"/>
              </a:rPr>
              <a:t>d</a:t>
            </a:r>
            <a:r>
              <a:rPr dirty="0" baseline="-20833" sz="1200">
                <a:latin typeface="Arial"/>
                <a:cs typeface="Arial"/>
              </a:rPr>
              <a:t>1</a:t>
            </a:r>
            <a:endParaRPr baseline="-20833" sz="12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429758" y="4448936"/>
            <a:ext cx="11048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Arial"/>
                <a:cs typeface="Arial"/>
              </a:rPr>
              <a:t>e</a:t>
            </a:r>
            <a:endParaRPr sz="12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515102" y="4535804"/>
            <a:ext cx="8255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1</a:t>
            </a:r>
            <a:endParaRPr sz="8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137658" y="4134434"/>
            <a:ext cx="17780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5">
                <a:latin typeface="Arial"/>
                <a:cs typeface="Arial"/>
              </a:rPr>
              <a:t>f</a:t>
            </a:r>
            <a:r>
              <a:rPr dirty="0" baseline="-20833" sz="1200" spc="7">
                <a:latin typeface="Arial"/>
                <a:cs typeface="Arial"/>
              </a:rPr>
              <a:t>1</a:t>
            </a:r>
            <a:endParaRPr baseline="-20833" sz="12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7029068" y="3773551"/>
            <a:ext cx="8255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1</a:t>
            </a:r>
            <a:endParaRPr sz="8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6927468" y="3640963"/>
            <a:ext cx="2317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16203" sz="1800">
                <a:latin typeface="Arial"/>
                <a:cs typeface="Arial"/>
              </a:rPr>
              <a:t>c</a:t>
            </a:r>
            <a:r>
              <a:rPr dirty="0" baseline="-16203" sz="1800" spc="7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’</a:t>
            </a:r>
            <a:endParaRPr sz="8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891276" y="3915536"/>
            <a:ext cx="7797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36854">
              <a:lnSpc>
                <a:spcPct val="100000"/>
              </a:lnSpc>
              <a:spcBef>
                <a:spcPts val="100"/>
              </a:spcBef>
              <a:tabLst>
                <a:tab pos="646430" algn="l"/>
              </a:tabLst>
            </a:pPr>
            <a:r>
              <a:rPr dirty="0" sz="1200">
                <a:latin typeface="Arial"/>
                <a:cs typeface="Arial"/>
              </a:rPr>
              <a:t>a’	b’</a:t>
            </a:r>
            <a:endParaRPr sz="12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6247510" y="4002404"/>
            <a:ext cx="6985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1</a:t>
            </a:r>
            <a:endParaRPr sz="8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708015" y="3686682"/>
            <a:ext cx="2139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10">
                <a:latin typeface="Arial"/>
                <a:cs typeface="Arial"/>
              </a:rPr>
              <a:t>f’</a:t>
            </a:r>
            <a:r>
              <a:rPr dirty="0" baseline="-20833" sz="1200" spc="15">
                <a:latin typeface="Arial"/>
                <a:cs typeface="Arial"/>
              </a:rPr>
              <a:t>1</a:t>
            </a:r>
            <a:endParaRPr baseline="-20833" sz="120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6623939" y="3305683"/>
            <a:ext cx="2520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Arial"/>
                <a:cs typeface="Arial"/>
              </a:rPr>
              <a:t>d’</a:t>
            </a:r>
            <a:r>
              <a:rPr dirty="0" baseline="-20833" sz="1200" spc="-7">
                <a:latin typeface="Arial"/>
                <a:cs typeface="Arial"/>
              </a:rPr>
              <a:t>1</a:t>
            </a:r>
            <a:endParaRPr baseline="-20833" sz="120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5966714" y="3296158"/>
            <a:ext cx="2520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Arial"/>
                <a:cs typeface="Arial"/>
              </a:rPr>
              <a:t>e’</a:t>
            </a:r>
            <a:r>
              <a:rPr dirty="0" baseline="-20833" sz="1200" spc="-7">
                <a:latin typeface="Arial"/>
                <a:cs typeface="Arial"/>
              </a:rPr>
              <a:t>1</a:t>
            </a:r>
            <a:endParaRPr baseline="-20833" sz="120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5747639" y="4296536"/>
            <a:ext cx="1771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5">
                <a:latin typeface="Arial"/>
                <a:cs typeface="Arial"/>
              </a:rPr>
              <a:t>f</a:t>
            </a:r>
            <a:r>
              <a:rPr dirty="0" baseline="-20833" sz="1200" spc="7">
                <a:latin typeface="Arial"/>
                <a:cs typeface="Arial"/>
              </a:rPr>
              <a:t>1</a:t>
            </a:r>
            <a:endParaRPr baseline="-20833" sz="120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6014339" y="4677536"/>
            <a:ext cx="2184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"/>
                <a:cs typeface="Arial"/>
              </a:rPr>
              <a:t>a</a:t>
            </a:r>
            <a:r>
              <a:rPr dirty="0" baseline="-20833" sz="1200">
                <a:latin typeface="Arial"/>
                <a:cs typeface="Arial"/>
              </a:rPr>
              <a:t>1</a:t>
            </a:r>
            <a:endParaRPr baseline="-20833" sz="120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6928993" y="4296536"/>
            <a:ext cx="2095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"/>
                <a:cs typeface="Arial"/>
              </a:rPr>
              <a:t>c</a:t>
            </a:r>
            <a:r>
              <a:rPr dirty="0" baseline="-20833" sz="1200">
                <a:latin typeface="Arial"/>
                <a:cs typeface="Arial"/>
              </a:rPr>
              <a:t>1</a:t>
            </a:r>
            <a:endParaRPr baseline="-20833" sz="120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6547739" y="4753736"/>
            <a:ext cx="2184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"/>
                <a:cs typeface="Arial"/>
              </a:rPr>
              <a:t>b</a:t>
            </a:r>
            <a:r>
              <a:rPr dirty="0" baseline="-20833" sz="1200">
                <a:latin typeface="Arial"/>
                <a:cs typeface="Arial"/>
              </a:rPr>
              <a:t>1</a:t>
            </a:r>
            <a:endParaRPr baseline="-20833" sz="120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6106414" y="4002404"/>
            <a:ext cx="672465" cy="2927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7150">
              <a:lnSpc>
                <a:spcPts val="81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1</a:t>
            </a:r>
            <a:endParaRPr sz="800">
              <a:latin typeface="Arial"/>
              <a:cs typeface="Arial"/>
            </a:endParaRPr>
          </a:p>
          <a:p>
            <a:pPr marL="50800">
              <a:lnSpc>
                <a:spcPts val="1290"/>
              </a:lnSpc>
              <a:tabLst>
                <a:tab pos="478790" algn="l"/>
              </a:tabLst>
            </a:pPr>
            <a:r>
              <a:rPr dirty="0" sz="1200">
                <a:latin typeface="Arial"/>
                <a:cs typeface="Arial"/>
              </a:rPr>
              <a:t>e</a:t>
            </a:r>
            <a:r>
              <a:rPr dirty="0" baseline="-20833" sz="1200">
                <a:latin typeface="Arial"/>
                <a:cs typeface="Arial"/>
              </a:rPr>
              <a:t>1	</a:t>
            </a:r>
            <a:r>
              <a:rPr dirty="0" sz="1200">
                <a:latin typeface="Arial"/>
                <a:cs typeface="Arial"/>
              </a:rPr>
              <a:t>d</a:t>
            </a:r>
            <a:r>
              <a:rPr dirty="0" baseline="-20833" sz="1200">
                <a:latin typeface="Arial"/>
                <a:cs typeface="Arial"/>
              </a:rPr>
              <a:t>1</a:t>
            </a:r>
            <a:endParaRPr baseline="-20833" sz="1200">
              <a:latin typeface="Arial"/>
              <a:cs typeface="Arial"/>
            </a:endParaRPr>
          </a:p>
        </p:txBody>
      </p:sp>
      <p:sp>
        <p:nvSpPr>
          <p:cNvPr id="68" name="object 68"/>
          <p:cNvSpPr txBox="1">
            <a:spLocks noGrp="1"/>
          </p:cNvSpPr>
          <p:nvPr>
            <p:ph type="title"/>
          </p:nvPr>
        </p:nvSpPr>
        <p:spPr>
          <a:xfrm>
            <a:off x="4879975" y="255523"/>
            <a:ext cx="3803015" cy="2692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u="none" sz="1600" spc="-5" b="0">
                <a:solidFill>
                  <a:srgbClr val="000000"/>
                </a:solidFill>
                <a:latin typeface="Times New Roman"/>
                <a:cs typeface="Times New Roman"/>
              </a:rPr>
              <a:t>Read problem and answer following</a:t>
            </a:r>
            <a:r>
              <a:rPr dirty="0" u="none" sz="1600" spc="65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u="none" sz="1600" spc="-5" b="0">
                <a:solidFill>
                  <a:srgbClr val="000000"/>
                </a:solidFill>
                <a:latin typeface="Times New Roman"/>
                <a:cs typeface="Times New Roman"/>
              </a:rPr>
              <a:t>questions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4879975" y="499363"/>
            <a:ext cx="4011295" cy="14884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13360" indent="-201295">
              <a:lnSpc>
                <a:spcPct val="100000"/>
              </a:lnSpc>
              <a:spcBef>
                <a:spcPts val="95"/>
              </a:spcBef>
              <a:buAutoNum type="arabicPeriod"/>
              <a:tabLst>
                <a:tab pos="213995" algn="l"/>
                <a:tab pos="3717925" algn="l"/>
              </a:tabLst>
            </a:pPr>
            <a:r>
              <a:rPr dirty="0" sz="1600" spc="-5">
                <a:latin typeface="Times New Roman"/>
                <a:cs typeface="Times New Roman"/>
              </a:rPr>
              <a:t>Su</a:t>
            </a:r>
            <a:r>
              <a:rPr dirty="0" sz="1600" spc="-5">
                <a:latin typeface="Times New Roman"/>
                <a:cs typeface="Times New Roman"/>
              </a:rPr>
              <a:t>rface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inclined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to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which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pla</a:t>
            </a:r>
            <a:r>
              <a:rPr dirty="0" sz="1600">
                <a:latin typeface="Times New Roman"/>
                <a:cs typeface="Times New Roman"/>
              </a:rPr>
              <a:t>n</a:t>
            </a:r>
            <a:r>
              <a:rPr dirty="0" sz="1600" spc="-5">
                <a:latin typeface="Times New Roman"/>
                <a:cs typeface="Times New Roman"/>
              </a:rPr>
              <a:t>e?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-</a:t>
            </a:r>
            <a:r>
              <a:rPr dirty="0" sz="1600" spc="-15">
                <a:latin typeface="Times New Roman"/>
                <a:cs typeface="Times New Roman"/>
              </a:rPr>
              <a:t>-</a:t>
            </a:r>
            <a:r>
              <a:rPr dirty="0" sz="1600" spc="-5">
                <a:latin typeface="Times New Roman"/>
                <a:cs typeface="Times New Roman"/>
              </a:rPr>
              <a:t>-</a:t>
            </a:r>
            <a:r>
              <a:rPr dirty="0" sz="1600" spc="-15">
                <a:latin typeface="Times New Roman"/>
                <a:cs typeface="Times New Roman"/>
              </a:rPr>
              <a:t>-</a:t>
            </a:r>
            <a:r>
              <a:rPr dirty="0" sz="1600">
                <a:latin typeface="Times New Roman"/>
                <a:cs typeface="Times New Roman"/>
              </a:rPr>
              <a:t>-</a:t>
            </a:r>
            <a:r>
              <a:rPr dirty="0" sz="1600" spc="-5">
                <a:latin typeface="Times New Roman"/>
                <a:cs typeface="Times New Roman"/>
              </a:rPr>
              <a:t>--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5" b="1" i="1">
                <a:latin typeface="Times New Roman"/>
                <a:cs typeface="Times New Roman"/>
              </a:rPr>
              <a:t>HP</a:t>
            </a:r>
            <a:endParaRPr sz="1600">
              <a:latin typeface="Times New Roman"/>
              <a:cs typeface="Times New Roman"/>
            </a:endParaRPr>
          </a:p>
          <a:p>
            <a:pPr marL="202565" indent="-190500">
              <a:lnSpc>
                <a:spcPct val="100000"/>
              </a:lnSpc>
              <a:buAutoNum type="arabicPeriod"/>
              <a:tabLst>
                <a:tab pos="203200" algn="l"/>
              </a:tabLst>
            </a:pPr>
            <a:r>
              <a:rPr dirty="0" sz="1600" spc="-10">
                <a:latin typeface="Times New Roman"/>
                <a:cs typeface="Times New Roman"/>
              </a:rPr>
              <a:t>Assumption </a:t>
            </a:r>
            <a:r>
              <a:rPr dirty="0" sz="1600">
                <a:latin typeface="Times New Roman"/>
                <a:cs typeface="Times New Roman"/>
              </a:rPr>
              <a:t>for </a:t>
            </a:r>
            <a:r>
              <a:rPr dirty="0" sz="1600" spc="-5">
                <a:latin typeface="Times New Roman"/>
                <a:cs typeface="Times New Roman"/>
              </a:rPr>
              <a:t>initial position? </a:t>
            </a:r>
            <a:r>
              <a:rPr dirty="0" sz="1600" spc="-10">
                <a:latin typeface="Times New Roman"/>
                <a:cs typeface="Times New Roman"/>
              </a:rPr>
              <a:t>------ </a:t>
            </a:r>
            <a:r>
              <a:rPr dirty="0" sz="1600" spc="-5" b="1" i="1">
                <a:latin typeface="Times New Roman"/>
                <a:cs typeface="Times New Roman"/>
              </a:rPr>
              <a:t>// to</a:t>
            </a:r>
            <a:r>
              <a:rPr dirty="0" sz="1600" spc="235" b="1" i="1">
                <a:latin typeface="Times New Roman"/>
                <a:cs typeface="Times New Roman"/>
              </a:rPr>
              <a:t> </a:t>
            </a:r>
            <a:r>
              <a:rPr dirty="0" sz="1600" spc="-10" b="1" i="1">
                <a:latin typeface="Times New Roman"/>
                <a:cs typeface="Times New Roman"/>
              </a:rPr>
              <a:t>HP</a:t>
            </a:r>
            <a:endParaRPr sz="1600">
              <a:latin typeface="Times New Roman"/>
              <a:cs typeface="Times New Roman"/>
            </a:endParaRPr>
          </a:p>
          <a:p>
            <a:pPr marL="213360" indent="-201295">
              <a:lnSpc>
                <a:spcPct val="100000"/>
              </a:lnSpc>
              <a:buAutoNum type="arabicPeriod"/>
              <a:tabLst>
                <a:tab pos="213995" algn="l"/>
                <a:tab pos="3707129" algn="l"/>
              </a:tabLst>
            </a:pPr>
            <a:r>
              <a:rPr dirty="0" sz="1600" spc="-5">
                <a:latin typeface="Times New Roman"/>
                <a:cs typeface="Times New Roman"/>
              </a:rPr>
              <a:t>So which view will show </a:t>
            </a:r>
            <a:r>
              <a:rPr dirty="0" sz="1600" spc="-20">
                <a:latin typeface="Times New Roman"/>
                <a:cs typeface="Times New Roman"/>
              </a:rPr>
              <a:t>True</a:t>
            </a:r>
            <a:r>
              <a:rPr dirty="0" sz="1600" spc="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shape?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---	</a:t>
            </a:r>
            <a:r>
              <a:rPr dirty="0" sz="1600" spc="-10" b="1" i="1">
                <a:latin typeface="Times New Roman"/>
                <a:cs typeface="Times New Roman"/>
              </a:rPr>
              <a:t>TV</a:t>
            </a:r>
            <a:endParaRPr sz="1600">
              <a:latin typeface="Times New Roman"/>
              <a:cs typeface="Times New Roman"/>
            </a:endParaRPr>
          </a:p>
          <a:p>
            <a:pPr marL="213360" marR="53340" indent="-201295">
              <a:lnSpc>
                <a:spcPct val="100000"/>
              </a:lnSpc>
              <a:buAutoNum type="arabicPeriod"/>
              <a:tabLst>
                <a:tab pos="210820" algn="l"/>
                <a:tab pos="2640330" algn="l"/>
                <a:tab pos="3677920" algn="l"/>
              </a:tabLst>
            </a:pPr>
            <a:r>
              <a:rPr dirty="0" sz="1600" spc="-15">
                <a:latin typeface="Times New Roman"/>
                <a:cs typeface="Times New Roman"/>
              </a:rPr>
              <a:t>W</a:t>
            </a:r>
            <a:r>
              <a:rPr dirty="0" sz="1600" spc="-5">
                <a:latin typeface="Times New Roman"/>
                <a:cs typeface="Times New Roman"/>
              </a:rPr>
              <a:t>hich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dia</a:t>
            </a:r>
            <a:r>
              <a:rPr dirty="0" sz="1600" spc="-25">
                <a:latin typeface="Times New Roman"/>
                <a:cs typeface="Times New Roman"/>
              </a:rPr>
              <a:t>m</a:t>
            </a:r>
            <a:r>
              <a:rPr dirty="0" sz="1600" spc="-5">
                <a:latin typeface="Times New Roman"/>
                <a:cs typeface="Times New Roman"/>
              </a:rPr>
              <a:t>et</a:t>
            </a:r>
            <a:r>
              <a:rPr dirty="0" sz="1600">
                <a:latin typeface="Times New Roman"/>
                <a:cs typeface="Times New Roman"/>
              </a:rPr>
              <a:t>e</a:t>
            </a:r>
            <a:r>
              <a:rPr dirty="0" sz="1600" spc="-5">
                <a:latin typeface="Times New Roman"/>
                <a:cs typeface="Times New Roman"/>
              </a:rPr>
              <a:t>r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horizo</a:t>
            </a:r>
            <a:r>
              <a:rPr dirty="0" sz="1600">
                <a:latin typeface="Times New Roman"/>
                <a:cs typeface="Times New Roman"/>
              </a:rPr>
              <a:t>n</a:t>
            </a:r>
            <a:r>
              <a:rPr dirty="0" sz="1600" spc="-5">
                <a:latin typeface="Times New Roman"/>
                <a:cs typeface="Times New Roman"/>
              </a:rPr>
              <a:t>tal?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">
                <a:latin typeface="Times New Roman"/>
                <a:cs typeface="Times New Roman"/>
              </a:rPr>
              <a:t>-</a:t>
            </a:r>
            <a:r>
              <a:rPr dirty="0" sz="1600" spc="-15">
                <a:latin typeface="Times New Roman"/>
                <a:cs typeface="Times New Roman"/>
              </a:rPr>
              <a:t>-</a:t>
            </a:r>
            <a:r>
              <a:rPr dirty="0" sz="1600" spc="-5">
                <a:latin typeface="Times New Roman"/>
                <a:cs typeface="Times New Roman"/>
              </a:rPr>
              <a:t>-</a:t>
            </a:r>
            <a:r>
              <a:rPr dirty="0" sz="1600" spc="-15">
                <a:latin typeface="Times New Roman"/>
                <a:cs typeface="Times New Roman"/>
              </a:rPr>
              <a:t>-</a:t>
            </a:r>
            <a:r>
              <a:rPr dirty="0" sz="1600" spc="-5">
                <a:latin typeface="Times New Roman"/>
                <a:cs typeface="Times New Roman"/>
              </a:rPr>
              <a:t>--</a:t>
            </a:r>
            <a:r>
              <a:rPr dirty="0" sz="1600">
                <a:latin typeface="Times New Roman"/>
                <a:cs typeface="Times New Roman"/>
              </a:rPr>
              <a:t>---</a:t>
            </a:r>
            <a:r>
              <a:rPr dirty="0" sz="1600" spc="-5">
                <a:latin typeface="Times New Roman"/>
                <a:cs typeface="Times New Roman"/>
              </a:rPr>
              <a:t>-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" b="1" i="1">
                <a:latin typeface="Times New Roman"/>
                <a:cs typeface="Times New Roman"/>
              </a:rPr>
              <a:t>AC </a:t>
            </a:r>
            <a:r>
              <a:rPr dirty="0" sz="1600" spc="-5" b="1" i="1">
                <a:latin typeface="Times New Roman"/>
                <a:cs typeface="Times New Roman"/>
              </a:rPr>
              <a:t> </a:t>
            </a:r>
            <a:r>
              <a:rPr dirty="0" sz="1600" spc="-5" b="1" i="1">
                <a:latin typeface="Times New Roman"/>
                <a:cs typeface="Times New Roman"/>
              </a:rPr>
              <a:t>Hence begin with </a:t>
            </a:r>
            <a:r>
              <a:rPr dirty="0" sz="1600" spc="-35" b="1" i="1">
                <a:latin typeface="Times New Roman"/>
                <a:cs typeface="Times New Roman"/>
              </a:rPr>
              <a:t>TV,draw </a:t>
            </a:r>
            <a:r>
              <a:rPr dirty="0" sz="1600" spc="-5" b="1" i="1">
                <a:latin typeface="Times New Roman"/>
                <a:cs typeface="Times New Roman"/>
              </a:rPr>
              <a:t>rhombus below  X-Y line, taking longer diagonal // to </a:t>
            </a:r>
            <a:r>
              <a:rPr dirty="0" sz="1600" b="1" i="1">
                <a:latin typeface="Times New Roman"/>
                <a:cs typeface="Times New Roman"/>
              </a:rPr>
              <a:t>X-Y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70" name="object 70"/>
          <p:cNvGrpSpPr/>
          <p:nvPr/>
        </p:nvGrpSpPr>
        <p:grpSpPr>
          <a:xfrm>
            <a:off x="8010525" y="39687"/>
            <a:ext cx="1109980" cy="195580"/>
            <a:chOff x="8010525" y="39687"/>
            <a:chExt cx="1109980" cy="195580"/>
          </a:xfrm>
        </p:grpSpPr>
        <p:sp>
          <p:nvSpPr>
            <p:cNvPr id="71" name="object 71"/>
            <p:cNvSpPr/>
            <p:nvPr/>
          </p:nvSpPr>
          <p:spPr>
            <a:xfrm>
              <a:off x="8016875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8056753" y="77469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80168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91313" y="22796"/>
                  </a:moveTo>
                  <a:lnTo>
                    <a:pt x="116967" y="48450"/>
                  </a:lnTo>
                  <a:lnTo>
                    <a:pt x="116967" y="31432"/>
                  </a:lnTo>
                  <a:lnTo>
                    <a:pt x="134111" y="31432"/>
                  </a:lnTo>
                  <a:lnTo>
                    <a:pt x="134111" y="65595"/>
                  </a:lnTo>
                  <a:lnTo>
                    <a:pt x="159766" y="91249"/>
                  </a:lnTo>
                  <a:lnTo>
                    <a:pt x="142621" y="91249"/>
                  </a:lnTo>
                  <a:lnTo>
                    <a:pt x="142621" y="159702"/>
                  </a:lnTo>
                  <a:lnTo>
                    <a:pt x="39877" y="159702"/>
                  </a:lnTo>
                  <a:lnTo>
                    <a:pt x="39877" y="91249"/>
                  </a:lnTo>
                  <a:lnTo>
                    <a:pt x="22859" y="91249"/>
                  </a:lnTo>
                  <a:lnTo>
                    <a:pt x="91313" y="22796"/>
                  </a:lnTo>
                  <a:close/>
                </a:path>
                <a:path w="182879" h="182879">
                  <a:moveTo>
                    <a:pt x="116967" y="48450"/>
                  </a:moveTo>
                  <a:lnTo>
                    <a:pt x="134111" y="65595"/>
                  </a:lnTo>
                </a:path>
                <a:path w="182879" h="182879">
                  <a:moveTo>
                    <a:pt x="142621" y="91249"/>
                  </a:moveTo>
                  <a:lnTo>
                    <a:pt x="39877" y="91249"/>
                  </a:lnTo>
                </a:path>
                <a:path w="182879" h="182879">
                  <a:moveTo>
                    <a:pt x="82676" y="159702"/>
                  </a:moveTo>
                  <a:lnTo>
                    <a:pt x="82676" y="125539"/>
                  </a:lnTo>
                  <a:lnTo>
                    <a:pt x="99822" y="125539"/>
                  </a:lnTo>
                  <a:lnTo>
                    <a:pt x="99822" y="159702"/>
                  </a:lnTo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8382000" y="461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8382000" y="46037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23622" y="91249"/>
                  </a:moveTo>
                  <a:lnTo>
                    <a:pt x="160527" y="22796"/>
                  </a:lnTo>
                  <a:lnTo>
                    <a:pt x="160527" y="159702"/>
                  </a:lnTo>
                  <a:lnTo>
                    <a:pt x="23622" y="91249"/>
                  </a:lnTo>
                  <a:close/>
                </a:path>
                <a:path w="184150" h="182879">
                  <a:moveTo>
                    <a:pt x="0" y="182562"/>
                  </a:moveTo>
                  <a:lnTo>
                    <a:pt x="184150" y="182562"/>
                  </a:lnTo>
                  <a:lnTo>
                    <a:pt x="184150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8566150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8566150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59766" y="91249"/>
                  </a:moveTo>
                  <a:lnTo>
                    <a:pt x="22859" y="159702"/>
                  </a:lnTo>
                  <a:lnTo>
                    <a:pt x="22859" y="22796"/>
                  </a:lnTo>
                  <a:lnTo>
                    <a:pt x="159766" y="91249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8199501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8199501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57023" y="91249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57023" y="91249"/>
                  </a:lnTo>
                  <a:close/>
                </a:path>
                <a:path w="182879" h="182879">
                  <a:moveTo>
                    <a:pt x="39877" y="22796"/>
                  </a:moveTo>
                  <a:lnTo>
                    <a:pt x="39877" y="159702"/>
                  </a:lnTo>
                  <a:lnTo>
                    <a:pt x="22732" y="159702"/>
                  </a:lnTo>
                  <a:lnTo>
                    <a:pt x="22732" y="22796"/>
                  </a:lnTo>
                  <a:lnTo>
                    <a:pt x="39877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8748776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/>
            <p:cNvSpPr/>
            <p:nvPr/>
          </p:nvSpPr>
          <p:spPr>
            <a:xfrm>
              <a:off x="8748776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25475" y="91249"/>
                  </a:moveTo>
                  <a:lnTo>
                    <a:pt x="22732" y="159702"/>
                  </a:lnTo>
                  <a:lnTo>
                    <a:pt x="22732" y="22796"/>
                  </a:lnTo>
                  <a:lnTo>
                    <a:pt x="125475" y="91249"/>
                  </a:lnTo>
                  <a:close/>
                </a:path>
                <a:path w="182879" h="182879">
                  <a:moveTo>
                    <a:pt x="142621" y="22796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142621" y="159702"/>
                  </a:lnTo>
                  <a:lnTo>
                    <a:pt x="142621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562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56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035171" y="2582926"/>
            <a:ext cx="1615440" cy="2691130"/>
            <a:chOff x="4035171" y="2582926"/>
            <a:chExt cx="1615440" cy="2691130"/>
          </a:xfrm>
        </p:grpSpPr>
        <p:sp>
          <p:nvSpPr>
            <p:cNvPr id="3" name="object 3"/>
            <p:cNvSpPr/>
            <p:nvPr/>
          </p:nvSpPr>
          <p:spPr>
            <a:xfrm>
              <a:off x="4041521" y="2896743"/>
              <a:ext cx="1602740" cy="1460500"/>
            </a:xfrm>
            <a:custGeom>
              <a:avLst/>
              <a:gdLst/>
              <a:ahLst/>
              <a:cxnLst/>
              <a:rect l="l" t="t" r="r" b="b"/>
              <a:pathLst>
                <a:path w="1602739" h="1460500">
                  <a:moveTo>
                    <a:pt x="663701" y="0"/>
                  </a:moveTo>
                  <a:lnTo>
                    <a:pt x="0" y="792226"/>
                  </a:lnTo>
                  <a:lnTo>
                    <a:pt x="1602231" y="1460500"/>
                  </a:lnTo>
                  <a:lnTo>
                    <a:pt x="663701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4041521" y="2896743"/>
              <a:ext cx="1602740" cy="1460500"/>
            </a:xfrm>
            <a:custGeom>
              <a:avLst/>
              <a:gdLst/>
              <a:ahLst/>
              <a:cxnLst/>
              <a:rect l="l" t="t" r="r" b="b"/>
              <a:pathLst>
                <a:path w="1602739" h="1460500">
                  <a:moveTo>
                    <a:pt x="663701" y="0"/>
                  </a:moveTo>
                  <a:lnTo>
                    <a:pt x="1602231" y="1460500"/>
                  </a:lnTo>
                  <a:lnTo>
                    <a:pt x="0" y="792226"/>
                  </a:lnTo>
                  <a:lnTo>
                    <a:pt x="663701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373372" y="3292094"/>
              <a:ext cx="1270635" cy="1064895"/>
            </a:xfrm>
            <a:custGeom>
              <a:avLst/>
              <a:gdLst/>
              <a:ahLst/>
              <a:cxnLst/>
              <a:rect l="l" t="t" r="r" b="b"/>
              <a:pathLst>
                <a:path w="1270635" h="1064895">
                  <a:moveTo>
                    <a:pt x="1270380" y="1064386"/>
                  </a:moveTo>
                  <a:lnTo>
                    <a:pt x="0" y="0"/>
                  </a:lnTo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4711700" y="2582926"/>
              <a:ext cx="0" cy="2587625"/>
            </a:xfrm>
            <a:custGeom>
              <a:avLst/>
              <a:gdLst/>
              <a:ahLst/>
              <a:cxnLst/>
              <a:rect l="l" t="t" r="r" b="b"/>
              <a:pathLst>
                <a:path w="0" h="2587625">
                  <a:moveTo>
                    <a:pt x="0" y="0"/>
                  </a:moveTo>
                  <a:lnTo>
                    <a:pt x="0" y="2587498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102100" y="2595626"/>
              <a:ext cx="1243330" cy="0"/>
            </a:xfrm>
            <a:custGeom>
              <a:avLst/>
              <a:gdLst/>
              <a:ahLst/>
              <a:cxnLst/>
              <a:rect l="l" t="t" r="r" b="b"/>
              <a:pathLst>
                <a:path w="1243329" h="0">
                  <a:moveTo>
                    <a:pt x="0" y="0"/>
                  </a:moveTo>
                  <a:lnTo>
                    <a:pt x="1243076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044950" y="3592576"/>
              <a:ext cx="1597025" cy="1681480"/>
            </a:xfrm>
            <a:custGeom>
              <a:avLst/>
              <a:gdLst/>
              <a:ahLst/>
              <a:cxnLst/>
              <a:rect l="l" t="t" r="r" b="b"/>
              <a:pathLst>
                <a:path w="1597025" h="1681479">
                  <a:moveTo>
                    <a:pt x="0" y="0"/>
                  </a:moveTo>
                  <a:lnTo>
                    <a:pt x="0" y="1655699"/>
                  </a:lnTo>
                </a:path>
                <a:path w="1597025" h="1681479">
                  <a:moveTo>
                    <a:pt x="1597025" y="542798"/>
                  </a:moveTo>
                  <a:lnTo>
                    <a:pt x="1597025" y="1681099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/>
          <p:cNvGrpSpPr/>
          <p:nvPr/>
        </p:nvGrpSpPr>
        <p:grpSpPr>
          <a:xfrm>
            <a:off x="6080426" y="4650866"/>
            <a:ext cx="1279525" cy="1214120"/>
            <a:chOff x="6080426" y="4650866"/>
            <a:chExt cx="1279525" cy="1214120"/>
          </a:xfrm>
        </p:grpSpPr>
        <p:sp>
          <p:nvSpPr>
            <p:cNvPr id="10" name="object 10"/>
            <p:cNvSpPr/>
            <p:nvPr/>
          </p:nvSpPr>
          <p:spPr>
            <a:xfrm>
              <a:off x="6157975" y="4736083"/>
              <a:ext cx="1134110" cy="1061720"/>
            </a:xfrm>
            <a:custGeom>
              <a:avLst/>
              <a:gdLst/>
              <a:ahLst/>
              <a:cxnLst/>
              <a:rect l="l" t="t" r="r" b="b"/>
              <a:pathLst>
                <a:path w="1134109" h="1061720">
                  <a:moveTo>
                    <a:pt x="0" y="0"/>
                  </a:moveTo>
                  <a:lnTo>
                    <a:pt x="1133602" y="1061466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7242635" y="5748031"/>
              <a:ext cx="116713" cy="11672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6562518" y="5111114"/>
              <a:ext cx="116617" cy="11671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6080426" y="4650866"/>
              <a:ext cx="116713" cy="11671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" name="object 14"/>
          <p:cNvGrpSpPr/>
          <p:nvPr/>
        </p:nvGrpSpPr>
        <p:grpSpPr>
          <a:xfrm>
            <a:off x="3979926" y="5132323"/>
            <a:ext cx="1714500" cy="122555"/>
            <a:chOff x="3979926" y="5132323"/>
            <a:chExt cx="1714500" cy="122555"/>
          </a:xfrm>
        </p:grpSpPr>
        <p:sp>
          <p:nvSpPr>
            <p:cNvPr id="15" name="object 15"/>
            <p:cNvSpPr/>
            <p:nvPr/>
          </p:nvSpPr>
          <p:spPr>
            <a:xfrm>
              <a:off x="4070350" y="5196712"/>
              <a:ext cx="1553210" cy="0"/>
            </a:xfrm>
            <a:custGeom>
              <a:avLst/>
              <a:gdLst/>
              <a:ahLst/>
              <a:cxnLst/>
              <a:rect l="l" t="t" r="r" b="b"/>
              <a:pathLst>
                <a:path w="1553210" h="0">
                  <a:moveTo>
                    <a:pt x="0" y="0"/>
                  </a:moveTo>
                  <a:lnTo>
                    <a:pt x="1552955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5578094" y="5138800"/>
              <a:ext cx="116331" cy="11582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646295" y="5138800"/>
              <a:ext cx="116331" cy="1158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3979926" y="5132323"/>
              <a:ext cx="116204" cy="115823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/>
          <p:nvPr/>
        </p:nvSpPr>
        <p:spPr>
          <a:xfrm>
            <a:off x="5953125" y="5195823"/>
            <a:ext cx="1862455" cy="0"/>
          </a:xfrm>
          <a:custGeom>
            <a:avLst/>
            <a:gdLst/>
            <a:ahLst/>
            <a:cxnLst/>
            <a:rect l="l" t="t" r="r" b="b"/>
            <a:pathLst>
              <a:path w="1862454" h="0">
                <a:moveTo>
                  <a:pt x="0" y="0"/>
                </a:moveTo>
                <a:lnTo>
                  <a:pt x="1862201" y="0"/>
                </a:lnTo>
              </a:path>
            </a:pathLst>
          </a:custGeom>
          <a:ln w="12700">
            <a:solidFill>
              <a:srgbClr val="B1B1B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6121400" y="3203575"/>
            <a:ext cx="0" cy="1656080"/>
          </a:xfrm>
          <a:custGeom>
            <a:avLst/>
            <a:gdLst/>
            <a:ahLst/>
            <a:cxnLst/>
            <a:rect l="l" t="t" r="r" b="b"/>
            <a:pathLst>
              <a:path w="0" h="1656079">
                <a:moveTo>
                  <a:pt x="0" y="1655699"/>
                </a:moveTo>
                <a:lnTo>
                  <a:pt x="0" y="0"/>
                </a:lnTo>
              </a:path>
            </a:pathLst>
          </a:custGeom>
          <a:ln w="12700">
            <a:solidFill>
              <a:srgbClr val="B1B1B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6619875" y="2790825"/>
            <a:ext cx="0" cy="2379980"/>
          </a:xfrm>
          <a:custGeom>
            <a:avLst/>
            <a:gdLst/>
            <a:ahLst/>
            <a:cxnLst/>
            <a:rect l="l" t="t" r="r" b="b"/>
            <a:pathLst>
              <a:path w="0" h="2379979">
                <a:moveTo>
                  <a:pt x="0" y="2379599"/>
                </a:moveTo>
                <a:lnTo>
                  <a:pt x="0" y="0"/>
                </a:lnTo>
              </a:path>
            </a:pathLst>
          </a:custGeom>
          <a:ln w="12700">
            <a:solidFill>
              <a:srgbClr val="B1B1B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7297801" y="4135373"/>
            <a:ext cx="0" cy="1656080"/>
          </a:xfrm>
          <a:custGeom>
            <a:avLst/>
            <a:gdLst/>
            <a:ahLst/>
            <a:cxnLst/>
            <a:rect l="l" t="t" r="r" b="b"/>
            <a:pathLst>
              <a:path w="0" h="1656079">
                <a:moveTo>
                  <a:pt x="0" y="1655826"/>
                </a:moveTo>
                <a:lnTo>
                  <a:pt x="0" y="0"/>
                </a:lnTo>
              </a:path>
            </a:pathLst>
          </a:custGeom>
          <a:ln w="12700">
            <a:solidFill>
              <a:srgbClr val="B1B1B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711700" y="2893948"/>
            <a:ext cx="2794000" cy="0"/>
          </a:xfrm>
          <a:custGeom>
            <a:avLst/>
            <a:gdLst/>
            <a:ahLst/>
            <a:cxnLst/>
            <a:rect l="l" t="t" r="r" b="b"/>
            <a:pathLst>
              <a:path w="2794000" h="0">
                <a:moveTo>
                  <a:pt x="0" y="0"/>
                </a:moveTo>
                <a:lnTo>
                  <a:pt x="2794000" y="0"/>
                </a:lnTo>
              </a:path>
            </a:pathLst>
          </a:custGeom>
          <a:ln w="12700">
            <a:solidFill>
              <a:srgbClr val="B1B1B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089400" y="3676650"/>
            <a:ext cx="3519804" cy="0"/>
          </a:xfrm>
          <a:custGeom>
            <a:avLst/>
            <a:gdLst/>
            <a:ahLst/>
            <a:cxnLst/>
            <a:rect l="l" t="t" r="r" b="b"/>
            <a:pathLst>
              <a:path w="3519804" h="0">
                <a:moveTo>
                  <a:pt x="0" y="0"/>
                </a:moveTo>
                <a:lnTo>
                  <a:pt x="3519551" y="0"/>
                </a:lnTo>
              </a:path>
            </a:pathLst>
          </a:custGeom>
          <a:ln w="12700">
            <a:solidFill>
              <a:srgbClr val="B1B1B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641975" y="4341748"/>
            <a:ext cx="1967230" cy="0"/>
          </a:xfrm>
          <a:custGeom>
            <a:avLst/>
            <a:gdLst/>
            <a:ahLst/>
            <a:cxnLst/>
            <a:rect l="l" t="t" r="r" b="b"/>
            <a:pathLst>
              <a:path w="1967229" h="0">
                <a:moveTo>
                  <a:pt x="0" y="0"/>
                </a:moveTo>
                <a:lnTo>
                  <a:pt x="1966976" y="0"/>
                </a:lnTo>
              </a:path>
            </a:pathLst>
          </a:custGeom>
          <a:ln w="12700">
            <a:solidFill>
              <a:srgbClr val="B1B1B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6056376" y="2893948"/>
            <a:ext cx="1241425" cy="1447800"/>
          </a:xfrm>
          <a:custGeom>
            <a:avLst/>
            <a:gdLst/>
            <a:ahLst/>
            <a:cxnLst/>
            <a:rect l="l" t="t" r="r" b="b"/>
            <a:pathLst>
              <a:path w="1241425" h="1447800">
                <a:moveTo>
                  <a:pt x="620649" y="0"/>
                </a:moveTo>
                <a:lnTo>
                  <a:pt x="0" y="827151"/>
                </a:lnTo>
              </a:path>
              <a:path w="1241425" h="1447800">
                <a:moveTo>
                  <a:pt x="0" y="724026"/>
                </a:moveTo>
                <a:lnTo>
                  <a:pt x="1241425" y="1447800"/>
                </a:lnTo>
              </a:path>
              <a:path w="1241425" h="1447800">
                <a:moveTo>
                  <a:pt x="620649" y="0"/>
                </a:moveTo>
                <a:lnTo>
                  <a:pt x="1241425" y="144780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7" name="object 27"/>
          <p:cNvGrpSpPr/>
          <p:nvPr/>
        </p:nvGrpSpPr>
        <p:grpSpPr>
          <a:xfrm>
            <a:off x="2324100" y="2997200"/>
            <a:ext cx="1047750" cy="1765300"/>
            <a:chOff x="2324100" y="2997200"/>
            <a:chExt cx="1047750" cy="1765300"/>
          </a:xfrm>
        </p:grpSpPr>
        <p:sp>
          <p:nvSpPr>
            <p:cNvPr id="28" name="object 28"/>
            <p:cNvSpPr/>
            <p:nvPr/>
          </p:nvSpPr>
          <p:spPr>
            <a:xfrm>
              <a:off x="2330450" y="3100323"/>
              <a:ext cx="1035050" cy="1656080"/>
            </a:xfrm>
            <a:custGeom>
              <a:avLst/>
              <a:gdLst/>
              <a:ahLst/>
              <a:cxnLst/>
              <a:rect l="l" t="t" r="r" b="b"/>
              <a:pathLst>
                <a:path w="1035050" h="1656079">
                  <a:moveTo>
                    <a:pt x="517525" y="0"/>
                  </a:moveTo>
                  <a:lnTo>
                    <a:pt x="0" y="1655826"/>
                  </a:lnTo>
                  <a:lnTo>
                    <a:pt x="1035050" y="1655826"/>
                  </a:lnTo>
                  <a:lnTo>
                    <a:pt x="517525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2330450" y="3100323"/>
              <a:ext cx="1035050" cy="1656080"/>
            </a:xfrm>
            <a:custGeom>
              <a:avLst/>
              <a:gdLst/>
              <a:ahLst/>
              <a:cxnLst/>
              <a:rect l="l" t="t" r="r" b="b"/>
              <a:pathLst>
                <a:path w="1035050" h="1656079">
                  <a:moveTo>
                    <a:pt x="0" y="1655826"/>
                  </a:moveTo>
                  <a:lnTo>
                    <a:pt x="517525" y="0"/>
                  </a:lnTo>
                  <a:lnTo>
                    <a:pt x="1035050" y="1655826"/>
                  </a:lnTo>
                  <a:lnTo>
                    <a:pt x="0" y="1655826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2330450" y="2997200"/>
              <a:ext cx="517525" cy="1758950"/>
            </a:xfrm>
            <a:custGeom>
              <a:avLst/>
              <a:gdLst/>
              <a:ahLst/>
              <a:cxnLst/>
              <a:rect l="l" t="t" r="r" b="b"/>
              <a:pathLst>
                <a:path w="517525" h="1758950">
                  <a:moveTo>
                    <a:pt x="517525" y="0"/>
                  </a:moveTo>
                  <a:lnTo>
                    <a:pt x="517525" y="1758950"/>
                  </a:lnTo>
                </a:path>
                <a:path w="517525" h="1758950">
                  <a:moveTo>
                    <a:pt x="0" y="1758950"/>
                  </a:moveTo>
                  <a:lnTo>
                    <a:pt x="517525" y="1241425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/>
          <p:cNvSpPr/>
          <p:nvPr/>
        </p:nvSpPr>
        <p:spPr>
          <a:xfrm>
            <a:off x="4711700" y="2893948"/>
            <a:ext cx="0" cy="724535"/>
          </a:xfrm>
          <a:custGeom>
            <a:avLst/>
            <a:gdLst/>
            <a:ahLst/>
            <a:cxnLst/>
            <a:rect l="l" t="t" r="r" b="b"/>
            <a:pathLst>
              <a:path w="0" h="724535">
                <a:moveTo>
                  <a:pt x="0" y="0"/>
                </a:moveTo>
                <a:lnTo>
                  <a:pt x="0" y="72402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779901" y="4522723"/>
            <a:ext cx="4140200" cy="0"/>
          </a:xfrm>
          <a:custGeom>
            <a:avLst/>
            <a:gdLst/>
            <a:ahLst/>
            <a:cxnLst/>
            <a:rect l="l" t="t" r="r" b="b"/>
            <a:pathLst>
              <a:path w="4140200" h="0">
                <a:moveTo>
                  <a:pt x="0" y="0"/>
                </a:moveTo>
                <a:lnTo>
                  <a:pt x="4140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 txBox="1"/>
          <p:nvPr/>
        </p:nvSpPr>
        <p:spPr>
          <a:xfrm>
            <a:off x="2203195" y="4706239"/>
            <a:ext cx="14478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Arial"/>
                <a:cs typeface="Arial"/>
              </a:rPr>
              <a:t>A</a:t>
            </a:r>
            <a:endParaRPr sz="14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251073" y="4706239"/>
            <a:ext cx="14478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Arial"/>
                <a:cs typeface="Arial"/>
              </a:rPr>
              <a:t>B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1289050" y="3824223"/>
            <a:ext cx="1565275" cy="1346200"/>
            <a:chOff x="1289050" y="3824223"/>
            <a:chExt cx="1565275" cy="1346200"/>
          </a:xfrm>
        </p:grpSpPr>
        <p:sp>
          <p:nvSpPr>
            <p:cNvPr id="36" name="object 36"/>
            <p:cNvSpPr/>
            <p:nvPr/>
          </p:nvSpPr>
          <p:spPr>
            <a:xfrm>
              <a:off x="1295400" y="4756149"/>
              <a:ext cx="932180" cy="0"/>
            </a:xfrm>
            <a:custGeom>
              <a:avLst/>
              <a:gdLst/>
              <a:ahLst/>
              <a:cxnLst/>
              <a:rect l="l" t="t" r="r" b="b"/>
              <a:pathLst>
                <a:path w="932180" h="0">
                  <a:moveTo>
                    <a:pt x="0" y="0"/>
                  </a:moveTo>
                  <a:lnTo>
                    <a:pt x="931926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1463675" y="4135373"/>
              <a:ext cx="76200" cy="621030"/>
            </a:xfrm>
            <a:custGeom>
              <a:avLst/>
              <a:gdLst/>
              <a:ahLst/>
              <a:cxnLst/>
              <a:rect l="l" t="t" r="r" b="b"/>
              <a:pathLst>
                <a:path w="76200" h="621029">
                  <a:moveTo>
                    <a:pt x="31750" y="544576"/>
                  </a:moveTo>
                  <a:lnTo>
                    <a:pt x="0" y="544576"/>
                  </a:lnTo>
                  <a:lnTo>
                    <a:pt x="38100" y="620776"/>
                  </a:lnTo>
                  <a:lnTo>
                    <a:pt x="69850" y="557276"/>
                  </a:lnTo>
                  <a:lnTo>
                    <a:pt x="31750" y="557276"/>
                  </a:lnTo>
                  <a:lnTo>
                    <a:pt x="31750" y="544576"/>
                  </a:lnTo>
                  <a:close/>
                </a:path>
                <a:path w="76200" h="621029">
                  <a:moveTo>
                    <a:pt x="44450" y="0"/>
                  </a:moveTo>
                  <a:lnTo>
                    <a:pt x="31750" y="0"/>
                  </a:lnTo>
                  <a:lnTo>
                    <a:pt x="31750" y="557276"/>
                  </a:lnTo>
                  <a:lnTo>
                    <a:pt x="44450" y="557276"/>
                  </a:lnTo>
                  <a:lnTo>
                    <a:pt x="44450" y="0"/>
                  </a:lnTo>
                  <a:close/>
                </a:path>
                <a:path w="76200" h="621029">
                  <a:moveTo>
                    <a:pt x="76200" y="544576"/>
                  </a:moveTo>
                  <a:lnTo>
                    <a:pt x="44450" y="544576"/>
                  </a:lnTo>
                  <a:lnTo>
                    <a:pt x="44450" y="557276"/>
                  </a:lnTo>
                  <a:lnTo>
                    <a:pt x="69850" y="557276"/>
                  </a:lnTo>
                  <a:lnTo>
                    <a:pt x="76200" y="54457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1709801" y="4238624"/>
              <a:ext cx="1138555" cy="0"/>
            </a:xfrm>
            <a:custGeom>
              <a:avLst/>
              <a:gdLst/>
              <a:ahLst/>
              <a:cxnLst/>
              <a:rect l="l" t="t" r="r" b="b"/>
              <a:pathLst>
                <a:path w="1138555" h="0">
                  <a:moveTo>
                    <a:pt x="1138174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1877949" y="3824223"/>
              <a:ext cx="76200" cy="1346200"/>
            </a:xfrm>
            <a:custGeom>
              <a:avLst/>
              <a:gdLst/>
              <a:ahLst/>
              <a:cxnLst/>
              <a:rect l="l" t="t" r="r" b="b"/>
              <a:pathLst>
                <a:path w="76200" h="1346200">
                  <a:moveTo>
                    <a:pt x="76200" y="1008126"/>
                  </a:moveTo>
                  <a:lnTo>
                    <a:pt x="69850" y="995426"/>
                  </a:lnTo>
                  <a:lnTo>
                    <a:pt x="38100" y="931926"/>
                  </a:lnTo>
                  <a:lnTo>
                    <a:pt x="0" y="1008126"/>
                  </a:lnTo>
                  <a:lnTo>
                    <a:pt x="31750" y="1008126"/>
                  </a:lnTo>
                  <a:lnTo>
                    <a:pt x="31750" y="1346200"/>
                  </a:lnTo>
                  <a:lnTo>
                    <a:pt x="44450" y="1346200"/>
                  </a:lnTo>
                  <a:lnTo>
                    <a:pt x="44450" y="1008126"/>
                  </a:lnTo>
                  <a:lnTo>
                    <a:pt x="76200" y="1008126"/>
                  </a:lnTo>
                  <a:close/>
                </a:path>
                <a:path w="76200" h="1346200">
                  <a:moveTo>
                    <a:pt x="76200" y="338201"/>
                  </a:moveTo>
                  <a:lnTo>
                    <a:pt x="44450" y="338201"/>
                  </a:lnTo>
                  <a:lnTo>
                    <a:pt x="44450" y="0"/>
                  </a:lnTo>
                  <a:lnTo>
                    <a:pt x="31750" y="0"/>
                  </a:lnTo>
                  <a:lnTo>
                    <a:pt x="31750" y="338201"/>
                  </a:lnTo>
                  <a:lnTo>
                    <a:pt x="0" y="338201"/>
                  </a:lnTo>
                  <a:lnTo>
                    <a:pt x="38100" y="414401"/>
                  </a:lnTo>
                  <a:lnTo>
                    <a:pt x="69850" y="350901"/>
                  </a:lnTo>
                  <a:lnTo>
                    <a:pt x="76200" y="33820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/>
          <p:cNvSpPr txBox="1"/>
          <p:nvPr/>
        </p:nvSpPr>
        <p:spPr>
          <a:xfrm>
            <a:off x="1282700" y="2908807"/>
            <a:ext cx="146240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990600" algn="l"/>
                <a:tab pos="1320165" algn="l"/>
              </a:tabLst>
            </a:pPr>
            <a:r>
              <a:rPr dirty="0" u="sng" sz="140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40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	</a:t>
            </a:r>
            <a:r>
              <a:rPr dirty="0" sz="1400">
                <a:latin typeface="Arial"/>
                <a:cs typeface="Arial"/>
              </a:rPr>
              <a:t>	</a:t>
            </a:r>
            <a:r>
              <a:rPr dirty="0" sz="1400">
                <a:latin typeface="Arial"/>
                <a:cs typeface="Arial"/>
              </a:rPr>
              <a:t>C</a:t>
            </a:r>
            <a:endParaRPr sz="1400">
              <a:latin typeface="Arial"/>
              <a:cs typeface="Arial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1463675" y="3100323"/>
            <a:ext cx="76200" cy="723900"/>
          </a:xfrm>
          <a:custGeom>
            <a:avLst/>
            <a:gdLst/>
            <a:ahLst/>
            <a:cxnLst/>
            <a:rect l="l" t="t" r="r" b="b"/>
            <a:pathLst>
              <a:path w="76200" h="723900">
                <a:moveTo>
                  <a:pt x="44450" y="63500"/>
                </a:moveTo>
                <a:lnTo>
                  <a:pt x="31750" y="63500"/>
                </a:lnTo>
                <a:lnTo>
                  <a:pt x="31750" y="723900"/>
                </a:lnTo>
                <a:lnTo>
                  <a:pt x="44450" y="723900"/>
                </a:lnTo>
                <a:lnTo>
                  <a:pt x="44450" y="63500"/>
                </a:lnTo>
                <a:close/>
              </a:path>
              <a:path w="76200" h="723900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723900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 txBox="1"/>
          <p:nvPr/>
        </p:nvSpPr>
        <p:spPr>
          <a:xfrm>
            <a:off x="1386966" y="3828033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Arial"/>
                <a:cs typeface="Arial"/>
              </a:rPr>
              <a:t>H</a:t>
            </a:r>
            <a:endParaRPr sz="12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736217" y="4371213"/>
            <a:ext cx="262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Arial"/>
                <a:cs typeface="Arial"/>
              </a:rPr>
              <a:t>H/3</a:t>
            </a:r>
            <a:endParaRPr sz="12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904870" y="4004309"/>
            <a:ext cx="1441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"/>
                <a:cs typeface="Arial"/>
              </a:rPr>
              <a:t>G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22225" y="4167123"/>
            <a:ext cx="2955925" cy="2392680"/>
            <a:chOff x="22225" y="4167123"/>
            <a:chExt cx="2955925" cy="2392680"/>
          </a:xfrm>
        </p:grpSpPr>
        <p:sp>
          <p:nvSpPr>
            <p:cNvPr id="46" name="object 46"/>
            <p:cNvSpPr/>
            <p:nvPr/>
          </p:nvSpPr>
          <p:spPr>
            <a:xfrm>
              <a:off x="2789301" y="4167123"/>
              <a:ext cx="117475" cy="117601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28575" y="5046598"/>
              <a:ext cx="2943225" cy="1506855"/>
            </a:xfrm>
            <a:custGeom>
              <a:avLst/>
              <a:gdLst/>
              <a:ahLst/>
              <a:cxnLst/>
              <a:rect l="l" t="t" r="r" b="b"/>
              <a:pathLst>
                <a:path w="2943225" h="1506854">
                  <a:moveTo>
                    <a:pt x="2727325" y="211200"/>
                  </a:moveTo>
                  <a:lnTo>
                    <a:pt x="215900" y="211200"/>
                  </a:lnTo>
                  <a:lnTo>
                    <a:pt x="166396" y="216902"/>
                  </a:lnTo>
                  <a:lnTo>
                    <a:pt x="120953" y="233142"/>
                  </a:lnTo>
                  <a:lnTo>
                    <a:pt x="80866" y="258627"/>
                  </a:lnTo>
                  <a:lnTo>
                    <a:pt x="47431" y="292060"/>
                  </a:lnTo>
                  <a:lnTo>
                    <a:pt x="21944" y="332147"/>
                  </a:lnTo>
                  <a:lnTo>
                    <a:pt x="5702" y="377592"/>
                  </a:lnTo>
                  <a:lnTo>
                    <a:pt x="0" y="427100"/>
                  </a:lnTo>
                  <a:lnTo>
                    <a:pt x="0" y="1290701"/>
                  </a:lnTo>
                  <a:lnTo>
                    <a:pt x="5702" y="1340205"/>
                  </a:lnTo>
                  <a:lnTo>
                    <a:pt x="21944" y="1385649"/>
                  </a:lnTo>
                  <a:lnTo>
                    <a:pt x="47431" y="1425736"/>
                  </a:lnTo>
                  <a:lnTo>
                    <a:pt x="80866" y="1459170"/>
                  </a:lnTo>
                  <a:lnTo>
                    <a:pt x="120953" y="1484657"/>
                  </a:lnTo>
                  <a:lnTo>
                    <a:pt x="166396" y="1500899"/>
                  </a:lnTo>
                  <a:lnTo>
                    <a:pt x="215900" y="1506601"/>
                  </a:lnTo>
                  <a:lnTo>
                    <a:pt x="2727325" y="1506601"/>
                  </a:lnTo>
                  <a:lnTo>
                    <a:pt x="2776833" y="1500899"/>
                  </a:lnTo>
                  <a:lnTo>
                    <a:pt x="2822278" y="1484657"/>
                  </a:lnTo>
                  <a:lnTo>
                    <a:pt x="2862365" y="1459170"/>
                  </a:lnTo>
                  <a:lnTo>
                    <a:pt x="2895798" y="1425736"/>
                  </a:lnTo>
                  <a:lnTo>
                    <a:pt x="2921283" y="1385649"/>
                  </a:lnTo>
                  <a:lnTo>
                    <a:pt x="2937523" y="1340205"/>
                  </a:lnTo>
                  <a:lnTo>
                    <a:pt x="2943225" y="1290701"/>
                  </a:lnTo>
                  <a:lnTo>
                    <a:pt x="2943225" y="427100"/>
                  </a:lnTo>
                  <a:lnTo>
                    <a:pt x="2937523" y="377592"/>
                  </a:lnTo>
                  <a:lnTo>
                    <a:pt x="2921283" y="332147"/>
                  </a:lnTo>
                  <a:lnTo>
                    <a:pt x="2895798" y="292060"/>
                  </a:lnTo>
                  <a:lnTo>
                    <a:pt x="2862365" y="258627"/>
                  </a:lnTo>
                  <a:lnTo>
                    <a:pt x="2822278" y="233142"/>
                  </a:lnTo>
                  <a:lnTo>
                    <a:pt x="2776833" y="216902"/>
                  </a:lnTo>
                  <a:lnTo>
                    <a:pt x="2727325" y="211200"/>
                  </a:lnTo>
                  <a:close/>
                </a:path>
                <a:path w="2943225" h="1506854">
                  <a:moveTo>
                    <a:pt x="2706624" y="0"/>
                  </a:moveTo>
                  <a:lnTo>
                    <a:pt x="1716913" y="211200"/>
                  </a:lnTo>
                  <a:lnTo>
                    <a:pt x="2452751" y="211200"/>
                  </a:lnTo>
                  <a:lnTo>
                    <a:pt x="2706624" y="0"/>
                  </a:lnTo>
                  <a:close/>
                </a:path>
              </a:pathLst>
            </a:custGeom>
            <a:solidFill>
              <a:srgbClr val="00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28575" y="5046598"/>
              <a:ext cx="2943225" cy="1506855"/>
            </a:xfrm>
            <a:custGeom>
              <a:avLst/>
              <a:gdLst/>
              <a:ahLst/>
              <a:cxnLst/>
              <a:rect l="l" t="t" r="r" b="b"/>
              <a:pathLst>
                <a:path w="2943225" h="1506854">
                  <a:moveTo>
                    <a:pt x="0" y="427100"/>
                  </a:moveTo>
                  <a:lnTo>
                    <a:pt x="5702" y="377592"/>
                  </a:lnTo>
                  <a:lnTo>
                    <a:pt x="21944" y="332147"/>
                  </a:lnTo>
                  <a:lnTo>
                    <a:pt x="47431" y="292060"/>
                  </a:lnTo>
                  <a:lnTo>
                    <a:pt x="80866" y="258627"/>
                  </a:lnTo>
                  <a:lnTo>
                    <a:pt x="120953" y="233142"/>
                  </a:lnTo>
                  <a:lnTo>
                    <a:pt x="166396" y="216902"/>
                  </a:lnTo>
                  <a:lnTo>
                    <a:pt x="215900" y="211200"/>
                  </a:lnTo>
                  <a:lnTo>
                    <a:pt x="1716913" y="211200"/>
                  </a:lnTo>
                  <a:lnTo>
                    <a:pt x="2706624" y="0"/>
                  </a:lnTo>
                  <a:lnTo>
                    <a:pt x="2452751" y="211200"/>
                  </a:lnTo>
                  <a:lnTo>
                    <a:pt x="2727325" y="211200"/>
                  </a:lnTo>
                  <a:lnTo>
                    <a:pt x="2776833" y="216902"/>
                  </a:lnTo>
                  <a:lnTo>
                    <a:pt x="2822278" y="233142"/>
                  </a:lnTo>
                  <a:lnTo>
                    <a:pt x="2862365" y="258627"/>
                  </a:lnTo>
                  <a:lnTo>
                    <a:pt x="2895798" y="292060"/>
                  </a:lnTo>
                  <a:lnTo>
                    <a:pt x="2921283" y="332147"/>
                  </a:lnTo>
                  <a:lnTo>
                    <a:pt x="2937523" y="377592"/>
                  </a:lnTo>
                  <a:lnTo>
                    <a:pt x="2943225" y="427100"/>
                  </a:lnTo>
                  <a:lnTo>
                    <a:pt x="2943225" y="750951"/>
                  </a:lnTo>
                  <a:lnTo>
                    <a:pt x="2943225" y="1290701"/>
                  </a:lnTo>
                  <a:lnTo>
                    <a:pt x="2937523" y="1340205"/>
                  </a:lnTo>
                  <a:lnTo>
                    <a:pt x="2921283" y="1385649"/>
                  </a:lnTo>
                  <a:lnTo>
                    <a:pt x="2895798" y="1425736"/>
                  </a:lnTo>
                  <a:lnTo>
                    <a:pt x="2862365" y="1459170"/>
                  </a:lnTo>
                  <a:lnTo>
                    <a:pt x="2822278" y="1484657"/>
                  </a:lnTo>
                  <a:lnTo>
                    <a:pt x="2776833" y="1500899"/>
                  </a:lnTo>
                  <a:lnTo>
                    <a:pt x="2727325" y="1506601"/>
                  </a:lnTo>
                  <a:lnTo>
                    <a:pt x="2452751" y="1506601"/>
                  </a:lnTo>
                  <a:lnTo>
                    <a:pt x="1716913" y="1506601"/>
                  </a:lnTo>
                  <a:lnTo>
                    <a:pt x="215900" y="1506601"/>
                  </a:lnTo>
                  <a:lnTo>
                    <a:pt x="166396" y="1500899"/>
                  </a:lnTo>
                  <a:lnTo>
                    <a:pt x="120953" y="1484657"/>
                  </a:lnTo>
                  <a:lnTo>
                    <a:pt x="80866" y="1459170"/>
                  </a:lnTo>
                  <a:lnTo>
                    <a:pt x="47431" y="1425736"/>
                  </a:lnTo>
                  <a:lnTo>
                    <a:pt x="21944" y="1385649"/>
                  </a:lnTo>
                  <a:lnTo>
                    <a:pt x="5702" y="1340205"/>
                  </a:lnTo>
                  <a:lnTo>
                    <a:pt x="0" y="1290701"/>
                  </a:lnTo>
                  <a:lnTo>
                    <a:pt x="0" y="750951"/>
                  </a:lnTo>
                  <a:lnTo>
                    <a:pt x="0" y="4271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9" name="object 49"/>
          <p:cNvSpPr txBox="1"/>
          <p:nvPr/>
        </p:nvSpPr>
        <p:spPr>
          <a:xfrm>
            <a:off x="3600450" y="4266438"/>
            <a:ext cx="14478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Arial"/>
                <a:cs typeface="Arial"/>
              </a:rPr>
              <a:t>X</a:t>
            </a:r>
            <a:endParaRPr sz="14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895335" y="4266438"/>
            <a:ext cx="14478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Arial"/>
                <a:cs typeface="Arial"/>
              </a:rPr>
              <a:t>Y</a:t>
            </a:r>
            <a:endParaRPr sz="14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492752" y="2662808"/>
            <a:ext cx="15176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1400" spc="-5">
                <a:latin typeface="Arial"/>
                <a:cs typeface="Arial"/>
              </a:rPr>
              <a:t>a’</a:t>
            </a:r>
            <a:endParaRPr sz="14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832097" y="3451986"/>
            <a:ext cx="16446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>
                <a:latin typeface="Arial"/>
                <a:cs typeface="Arial"/>
              </a:rPr>
              <a:t>b’</a:t>
            </a:r>
            <a:endParaRPr sz="14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592826" y="4034485"/>
            <a:ext cx="156210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Arial"/>
                <a:cs typeface="Arial"/>
              </a:rPr>
              <a:t>c’</a:t>
            </a:r>
            <a:endParaRPr sz="1400">
              <a:latin typeface="Arial"/>
              <a:cs typeface="Arial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4665726" y="3508375"/>
            <a:ext cx="115824" cy="1159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 txBox="1"/>
          <p:nvPr/>
        </p:nvSpPr>
        <p:spPr>
          <a:xfrm>
            <a:off x="4440301" y="3465957"/>
            <a:ext cx="1479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345" b="1">
                <a:latin typeface="Arial"/>
                <a:cs typeface="Arial"/>
              </a:rPr>
              <a:t>g‟</a:t>
            </a:r>
            <a:endParaRPr sz="1200">
              <a:latin typeface="Arial"/>
              <a:cs typeface="Arial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4640326" y="2847975"/>
            <a:ext cx="115824" cy="11595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 txBox="1"/>
          <p:nvPr/>
        </p:nvSpPr>
        <p:spPr>
          <a:xfrm>
            <a:off x="3962527" y="5227066"/>
            <a:ext cx="12509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Arial"/>
                <a:cs typeface="Arial"/>
              </a:rPr>
              <a:t>b</a:t>
            </a:r>
            <a:endParaRPr sz="14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697869" y="5227066"/>
            <a:ext cx="27432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Arial"/>
                <a:cs typeface="Arial"/>
              </a:rPr>
              <a:t>a,</a:t>
            </a:r>
            <a:r>
              <a:rPr dirty="0" sz="1400">
                <a:latin typeface="Arial"/>
                <a:cs typeface="Arial"/>
              </a:rPr>
              <a:t>g</a:t>
            </a:r>
            <a:endParaRPr sz="14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5485098" y="5227066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Arial"/>
                <a:cs typeface="Arial"/>
              </a:rPr>
              <a:t>c</a:t>
            </a:r>
            <a:endParaRPr sz="1400">
              <a:latin typeface="Arial"/>
              <a:cs typeface="Arial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6044310" y="4814951"/>
            <a:ext cx="1190625" cy="1130935"/>
          </a:xfrm>
          <a:custGeom>
            <a:avLst/>
            <a:gdLst/>
            <a:ahLst/>
            <a:cxnLst/>
            <a:rect l="l" t="t" r="r" b="b"/>
            <a:pathLst>
              <a:path w="1190625" h="1130935">
                <a:moveTo>
                  <a:pt x="28341" y="95250"/>
                </a:moveTo>
                <a:lnTo>
                  <a:pt x="18541" y="95250"/>
                </a:lnTo>
                <a:lnTo>
                  <a:pt x="18414" y="99060"/>
                </a:lnTo>
                <a:lnTo>
                  <a:pt x="18327" y="103250"/>
                </a:lnTo>
                <a:lnTo>
                  <a:pt x="19796" y="110204"/>
                </a:lnTo>
                <a:lnTo>
                  <a:pt x="57785" y="132206"/>
                </a:lnTo>
                <a:lnTo>
                  <a:pt x="66381" y="130444"/>
                </a:lnTo>
                <a:lnTo>
                  <a:pt x="74834" y="126682"/>
                </a:lnTo>
                <a:lnTo>
                  <a:pt x="83145" y="120919"/>
                </a:lnTo>
                <a:lnTo>
                  <a:pt x="85433" y="118744"/>
                </a:lnTo>
                <a:lnTo>
                  <a:pt x="47371" y="118744"/>
                </a:lnTo>
                <a:lnTo>
                  <a:pt x="41021" y="116967"/>
                </a:lnTo>
                <a:lnTo>
                  <a:pt x="29717" y="106553"/>
                </a:lnTo>
                <a:lnTo>
                  <a:pt x="27559" y="99060"/>
                </a:lnTo>
                <a:lnTo>
                  <a:pt x="28341" y="95250"/>
                </a:lnTo>
                <a:close/>
              </a:path>
              <a:path w="1190625" h="1130935">
                <a:moveTo>
                  <a:pt x="96469" y="54101"/>
                </a:moveTo>
                <a:lnTo>
                  <a:pt x="73025" y="54101"/>
                </a:lnTo>
                <a:lnTo>
                  <a:pt x="79501" y="56006"/>
                </a:lnTo>
                <a:lnTo>
                  <a:pt x="84454" y="60579"/>
                </a:lnTo>
                <a:lnTo>
                  <a:pt x="89535" y="65150"/>
                </a:lnTo>
                <a:lnTo>
                  <a:pt x="91821" y="71247"/>
                </a:lnTo>
                <a:lnTo>
                  <a:pt x="91439" y="78740"/>
                </a:lnTo>
                <a:lnTo>
                  <a:pt x="66722" y="113347"/>
                </a:lnTo>
                <a:lnTo>
                  <a:pt x="47371" y="118744"/>
                </a:lnTo>
                <a:lnTo>
                  <a:pt x="85433" y="118744"/>
                </a:lnTo>
                <a:lnTo>
                  <a:pt x="106044" y="86360"/>
                </a:lnTo>
                <a:lnTo>
                  <a:pt x="106806" y="75818"/>
                </a:lnTo>
                <a:lnTo>
                  <a:pt x="105917" y="70612"/>
                </a:lnTo>
                <a:lnTo>
                  <a:pt x="101600" y="60451"/>
                </a:lnTo>
                <a:lnTo>
                  <a:pt x="98425" y="55880"/>
                </a:lnTo>
                <a:lnTo>
                  <a:pt x="96469" y="54101"/>
                </a:lnTo>
                <a:close/>
              </a:path>
              <a:path w="1190625" h="1130935">
                <a:moveTo>
                  <a:pt x="86487" y="0"/>
                </a:moveTo>
                <a:lnTo>
                  <a:pt x="0" y="93853"/>
                </a:lnTo>
                <a:lnTo>
                  <a:pt x="10667" y="103759"/>
                </a:lnTo>
                <a:lnTo>
                  <a:pt x="18541" y="95250"/>
                </a:lnTo>
                <a:lnTo>
                  <a:pt x="28341" y="95250"/>
                </a:lnTo>
                <a:lnTo>
                  <a:pt x="29463" y="89788"/>
                </a:lnTo>
                <a:lnTo>
                  <a:pt x="30606" y="84074"/>
                </a:lnTo>
                <a:lnTo>
                  <a:pt x="34925" y="77216"/>
                </a:lnTo>
                <a:lnTo>
                  <a:pt x="73025" y="54101"/>
                </a:lnTo>
                <a:lnTo>
                  <a:pt x="96469" y="54101"/>
                </a:lnTo>
                <a:lnTo>
                  <a:pt x="94234" y="52069"/>
                </a:lnTo>
                <a:lnTo>
                  <a:pt x="88257" y="47640"/>
                </a:lnTo>
                <a:lnTo>
                  <a:pt x="81756" y="44831"/>
                </a:lnTo>
                <a:lnTo>
                  <a:pt x="77260" y="44068"/>
                </a:lnTo>
                <a:lnTo>
                  <a:pt x="67183" y="44068"/>
                </a:lnTo>
                <a:lnTo>
                  <a:pt x="98043" y="10541"/>
                </a:lnTo>
                <a:lnTo>
                  <a:pt x="86487" y="0"/>
                </a:lnTo>
                <a:close/>
              </a:path>
              <a:path w="1190625" h="1130935">
                <a:moveTo>
                  <a:pt x="74731" y="43640"/>
                </a:moveTo>
                <a:lnTo>
                  <a:pt x="67183" y="44068"/>
                </a:lnTo>
                <a:lnTo>
                  <a:pt x="77260" y="44068"/>
                </a:lnTo>
                <a:lnTo>
                  <a:pt x="74731" y="43640"/>
                </a:lnTo>
                <a:close/>
              </a:path>
              <a:path w="1190625" h="1130935">
                <a:moveTo>
                  <a:pt x="499617" y="564134"/>
                </a:moveTo>
                <a:lnTo>
                  <a:pt x="495188" y="569658"/>
                </a:lnTo>
                <a:lnTo>
                  <a:pt x="492379" y="575373"/>
                </a:lnTo>
                <a:lnTo>
                  <a:pt x="491239" y="581025"/>
                </a:lnTo>
                <a:lnTo>
                  <a:pt x="491233" y="581914"/>
                </a:lnTo>
                <a:lnTo>
                  <a:pt x="491616" y="587375"/>
                </a:lnTo>
                <a:lnTo>
                  <a:pt x="520064" y="621157"/>
                </a:lnTo>
                <a:lnTo>
                  <a:pt x="534035" y="624713"/>
                </a:lnTo>
                <a:lnTo>
                  <a:pt x="540765" y="624332"/>
                </a:lnTo>
                <a:lnTo>
                  <a:pt x="546988" y="621919"/>
                </a:lnTo>
                <a:lnTo>
                  <a:pt x="551969" y="619345"/>
                </a:lnTo>
                <a:lnTo>
                  <a:pt x="557593" y="615235"/>
                </a:lnTo>
                <a:lnTo>
                  <a:pt x="563436" y="609981"/>
                </a:lnTo>
                <a:lnTo>
                  <a:pt x="535178" y="609981"/>
                </a:lnTo>
                <a:lnTo>
                  <a:pt x="525398" y="608965"/>
                </a:lnTo>
                <a:lnTo>
                  <a:pt x="506221" y="587248"/>
                </a:lnTo>
                <a:lnTo>
                  <a:pt x="505460" y="583819"/>
                </a:lnTo>
                <a:lnTo>
                  <a:pt x="506475" y="580009"/>
                </a:lnTo>
                <a:lnTo>
                  <a:pt x="509269" y="576199"/>
                </a:lnTo>
                <a:lnTo>
                  <a:pt x="499617" y="564134"/>
                </a:lnTo>
                <a:close/>
              </a:path>
              <a:path w="1190625" h="1130935">
                <a:moveTo>
                  <a:pt x="580446" y="591947"/>
                </a:moveTo>
                <a:lnTo>
                  <a:pt x="558927" y="591947"/>
                </a:lnTo>
                <a:lnTo>
                  <a:pt x="551941" y="599440"/>
                </a:lnTo>
                <a:lnTo>
                  <a:pt x="547242" y="604139"/>
                </a:lnTo>
                <a:lnTo>
                  <a:pt x="539877" y="608838"/>
                </a:lnTo>
                <a:lnTo>
                  <a:pt x="535178" y="609981"/>
                </a:lnTo>
                <a:lnTo>
                  <a:pt x="563436" y="609981"/>
                </a:lnTo>
                <a:lnTo>
                  <a:pt x="563883" y="609578"/>
                </a:lnTo>
                <a:lnTo>
                  <a:pt x="570864" y="602361"/>
                </a:lnTo>
                <a:lnTo>
                  <a:pt x="580446" y="591947"/>
                </a:lnTo>
                <a:close/>
              </a:path>
              <a:path w="1190625" h="1130935">
                <a:moveTo>
                  <a:pt x="568833" y="502920"/>
                </a:moveTo>
                <a:lnTo>
                  <a:pt x="534162" y="521970"/>
                </a:lnTo>
                <a:lnTo>
                  <a:pt x="519430" y="553339"/>
                </a:lnTo>
                <a:lnTo>
                  <a:pt x="519624" y="561667"/>
                </a:lnTo>
                <a:lnTo>
                  <a:pt x="544258" y="590788"/>
                </a:lnTo>
                <a:lnTo>
                  <a:pt x="551307" y="592135"/>
                </a:lnTo>
                <a:lnTo>
                  <a:pt x="558927" y="591947"/>
                </a:lnTo>
                <a:lnTo>
                  <a:pt x="580446" y="591947"/>
                </a:lnTo>
                <a:lnTo>
                  <a:pt x="589678" y="581914"/>
                </a:lnTo>
                <a:lnTo>
                  <a:pt x="553338" y="581914"/>
                </a:lnTo>
                <a:lnTo>
                  <a:pt x="546988" y="579755"/>
                </a:lnTo>
                <a:lnTo>
                  <a:pt x="536447" y="569976"/>
                </a:lnTo>
                <a:lnTo>
                  <a:pt x="533892" y="564134"/>
                </a:lnTo>
                <a:lnTo>
                  <a:pt x="533892" y="560659"/>
                </a:lnTo>
                <a:lnTo>
                  <a:pt x="534035" y="556514"/>
                </a:lnTo>
                <a:lnTo>
                  <a:pt x="557974" y="522525"/>
                </a:lnTo>
                <a:lnTo>
                  <a:pt x="576580" y="517652"/>
                </a:lnTo>
                <a:lnTo>
                  <a:pt x="599235" y="517652"/>
                </a:lnTo>
                <a:lnTo>
                  <a:pt x="596011" y="513969"/>
                </a:lnTo>
                <a:lnTo>
                  <a:pt x="589914" y="508381"/>
                </a:lnTo>
                <a:lnTo>
                  <a:pt x="583311" y="505079"/>
                </a:lnTo>
                <a:lnTo>
                  <a:pt x="576071" y="503936"/>
                </a:lnTo>
                <a:lnTo>
                  <a:pt x="568833" y="502920"/>
                </a:lnTo>
                <a:close/>
              </a:path>
              <a:path w="1190625" h="1130935">
                <a:moveTo>
                  <a:pt x="599235" y="517652"/>
                </a:moveTo>
                <a:lnTo>
                  <a:pt x="576580" y="517652"/>
                </a:lnTo>
                <a:lnTo>
                  <a:pt x="582930" y="519557"/>
                </a:lnTo>
                <a:lnTo>
                  <a:pt x="593216" y="529082"/>
                </a:lnTo>
                <a:lnTo>
                  <a:pt x="595705" y="535178"/>
                </a:lnTo>
                <a:lnTo>
                  <a:pt x="595645" y="538654"/>
                </a:lnTo>
                <a:lnTo>
                  <a:pt x="595532" y="542036"/>
                </a:lnTo>
                <a:lnTo>
                  <a:pt x="571960" y="576913"/>
                </a:lnTo>
                <a:lnTo>
                  <a:pt x="553338" y="581914"/>
                </a:lnTo>
                <a:lnTo>
                  <a:pt x="589678" y="581914"/>
                </a:lnTo>
                <a:lnTo>
                  <a:pt x="624966" y="543560"/>
                </a:lnTo>
                <a:lnTo>
                  <a:pt x="623324" y="542036"/>
                </a:lnTo>
                <a:lnTo>
                  <a:pt x="606806" y="542036"/>
                </a:lnTo>
                <a:lnTo>
                  <a:pt x="606603" y="535178"/>
                </a:lnTo>
                <a:lnTo>
                  <a:pt x="606531" y="533781"/>
                </a:lnTo>
                <a:lnTo>
                  <a:pt x="604694" y="526526"/>
                </a:lnTo>
                <a:lnTo>
                  <a:pt x="601180" y="519872"/>
                </a:lnTo>
                <a:lnTo>
                  <a:pt x="599235" y="517652"/>
                </a:lnTo>
                <a:close/>
              </a:path>
              <a:path w="1190625" h="1130935">
                <a:moveTo>
                  <a:pt x="459613" y="542163"/>
                </a:moveTo>
                <a:lnTo>
                  <a:pt x="458215" y="550037"/>
                </a:lnTo>
                <a:lnTo>
                  <a:pt x="463422" y="551815"/>
                </a:lnTo>
                <a:lnTo>
                  <a:pt x="468248" y="551942"/>
                </a:lnTo>
                <a:lnTo>
                  <a:pt x="472693" y="550545"/>
                </a:lnTo>
                <a:lnTo>
                  <a:pt x="477138" y="549275"/>
                </a:lnTo>
                <a:lnTo>
                  <a:pt x="481584" y="546100"/>
                </a:lnTo>
                <a:lnTo>
                  <a:pt x="484042" y="543433"/>
                </a:lnTo>
                <a:lnTo>
                  <a:pt x="466216" y="543433"/>
                </a:lnTo>
                <a:lnTo>
                  <a:pt x="462914" y="543306"/>
                </a:lnTo>
                <a:lnTo>
                  <a:pt x="459613" y="542163"/>
                </a:lnTo>
                <a:close/>
              </a:path>
              <a:path w="1190625" h="1130935">
                <a:moveTo>
                  <a:pt x="485013" y="516001"/>
                </a:moveTo>
                <a:lnTo>
                  <a:pt x="472938" y="529082"/>
                </a:lnTo>
                <a:lnTo>
                  <a:pt x="472902" y="529282"/>
                </a:lnTo>
                <a:lnTo>
                  <a:pt x="479424" y="535178"/>
                </a:lnTo>
                <a:lnTo>
                  <a:pt x="475741" y="538988"/>
                </a:lnTo>
                <a:lnTo>
                  <a:pt x="472313" y="541401"/>
                </a:lnTo>
                <a:lnTo>
                  <a:pt x="466216" y="543433"/>
                </a:lnTo>
                <a:lnTo>
                  <a:pt x="484042" y="543433"/>
                </a:lnTo>
                <a:lnTo>
                  <a:pt x="498093" y="528193"/>
                </a:lnTo>
                <a:lnTo>
                  <a:pt x="485013" y="516001"/>
                </a:lnTo>
                <a:close/>
              </a:path>
              <a:path w="1190625" h="1130935">
                <a:moveTo>
                  <a:pt x="614425" y="533781"/>
                </a:moveTo>
                <a:lnTo>
                  <a:pt x="606806" y="542036"/>
                </a:lnTo>
                <a:lnTo>
                  <a:pt x="623324" y="542036"/>
                </a:lnTo>
                <a:lnTo>
                  <a:pt x="614425" y="533781"/>
                </a:lnTo>
                <a:close/>
              </a:path>
              <a:path w="1190625" h="1130935">
                <a:moveTo>
                  <a:pt x="428371" y="429006"/>
                </a:moveTo>
                <a:lnTo>
                  <a:pt x="424306" y="429387"/>
                </a:lnTo>
                <a:lnTo>
                  <a:pt x="420242" y="430784"/>
                </a:lnTo>
                <a:lnTo>
                  <a:pt x="416178" y="432054"/>
                </a:lnTo>
                <a:lnTo>
                  <a:pt x="412623" y="434467"/>
                </a:lnTo>
                <a:lnTo>
                  <a:pt x="409575" y="437769"/>
                </a:lnTo>
                <a:lnTo>
                  <a:pt x="404367" y="443484"/>
                </a:lnTo>
                <a:lnTo>
                  <a:pt x="402081" y="449961"/>
                </a:lnTo>
                <a:lnTo>
                  <a:pt x="403351" y="464693"/>
                </a:lnTo>
                <a:lnTo>
                  <a:pt x="434975" y="490220"/>
                </a:lnTo>
                <a:lnTo>
                  <a:pt x="449072" y="491744"/>
                </a:lnTo>
                <a:lnTo>
                  <a:pt x="446531" y="495300"/>
                </a:lnTo>
                <a:lnTo>
                  <a:pt x="444753" y="498856"/>
                </a:lnTo>
                <a:lnTo>
                  <a:pt x="443738" y="502285"/>
                </a:lnTo>
                <a:lnTo>
                  <a:pt x="455675" y="513461"/>
                </a:lnTo>
                <a:lnTo>
                  <a:pt x="456691" y="509397"/>
                </a:lnTo>
                <a:lnTo>
                  <a:pt x="458215" y="505841"/>
                </a:lnTo>
                <a:lnTo>
                  <a:pt x="478399" y="481457"/>
                </a:lnTo>
                <a:lnTo>
                  <a:pt x="445769" y="481457"/>
                </a:lnTo>
                <a:lnTo>
                  <a:pt x="418211" y="455549"/>
                </a:lnTo>
                <a:lnTo>
                  <a:pt x="419353" y="451866"/>
                </a:lnTo>
                <a:lnTo>
                  <a:pt x="422505" y="448437"/>
                </a:lnTo>
                <a:lnTo>
                  <a:pt x="424052" y="446786"/>
                </a:lnTo>
                <a:lnTo>
                  <a:pt x="426212" y="445389"/>
                </a:lnTo>
                <a:lnTo>
                  <a:pt x="428878" y="444754"/>
                </a:lnTo>
                <a:lnTo>
                  <a:pt x="431418" y="444119"/>
                </a:lnTo>
                <a:lnTo>
                  <a:pt x="460078" y="444119"/>
                </a:lnTo>
                <a:lnTo>
                  <a:pt x="455929" y="441198"/>
                </a:lnTo>
                <a:lnTo>
                  <a:pt x="450850" y="437515"/>
                </a:lnTo>
                <a:lnTo>
                  <a:pt x="432308" y="429641"/>
                </a:lnTo>
                <a:lnTo>
                  <a:pt x="428371" y="429006"/>
                </a:lnTo>
                <a:close/>
              </a:path>
              <a:path w="1190625" h="1130935">
                <a:moveTo>
                  <a:pt x="460078" y="444119"/>
                </a:moveTo>
                <a:lnTo>
                  <a:pt x="431418" y="444119"/>
                </a:lnTo>
                <a:lnTo>
                  <a:pt x="434086" y="444246"/>
                </a:lnTo>
                <a:lnTo>
                  <a:pt x="436879" y="445262"/>
                </a:lnTo>
                <a:lnTo>
                  <a:pt x="439547" y="446151"/>
                </a:lnTo>
                <a:lnTo>
                  <a:pt x="443611" y="448564"/>
                </a:lnTo>
                <a:lnTo>
                  <a:pt x="449072" y="452120"/>
                </a:lnTo>
                <a:lnTo>
                  <a:pt x="455785" y="456646"/>
                </a:lnTo>
                <a:lnTo>
                  <a:pt x="461819" y="460327"/>
                </a:lnTo>
                <a:lnTo>
                  <a:pt x="467163" y="463174"/>
                </a:lnTo>
                <a:lnTo>
                  <a:pt x="471805" y="465201"/>
                </a:lnTo>
                <a:lnTo>
                  <a:pt x="467994" y="469392"/>
                </a:lnTo>
                <a:lnTo>
                  <a:pt x="463295" y="474472"/>
                </a:lnTo>
                <a:lnTo>
                  <a:pt x="459105" y="477774"/>
                </a:lnTo>
                <a:lnTo>
                  <a:pt x="450723" y="481076"/>
                </a:lnTo>
                <a:lnTo>
                  <a:pt x="445769" y="481457"/>
                </a:lnTo>
                <a:lnTo>
                  <a:pt x="478399" y="481457"/>
                </a:lnTo>
                <a:lnTo>
                  <a:pt x="492506" y="466217"/>
                </a:lnTo>
                <a:lnTo>
                  <a:pt x="497205" y="461010"/>
                </a:lnTo>
                <a:lnTo>
                  <a:pt x="500253" y="457327"/>
                </a:lnTo>
                <a:lnTo>
                  <a:pt x="500951" y="456184"/>
                </a:lnTo>
                <a:lnTo>
                  <a:pt x="480187" y="456184"/>
                </a:lnTo>
                <a:lnTo>
                  <a:pt x="475378" y="453824"/>
                </a:lnTo>
                <a:lnTo>
                  <a:pt x="469725" y="450548"/>
                </a:lnTo>
                <a:lnTo>
                  <a:pt x="463238" y="446343"/>
                </a:lnTo>
                <a:lnTo>
                  <a:pt x="460078" y="444119"/>
                </a:lnTo>
                <a:close/>
              </a:path>
              <a:path w="1190625" h="1130935">
                <a:moveTo>
                  <a:pt x="489143" y="415544"/>
                </a:moveTo>
                <a:lnTo>
                  <a:pt x="460374" y="415544"/>
                </a:lnTo>
                <a:lnTo>
                  <a:pt x="469011" y="416560"/>
                </a:lnTo>
                <a:lnTo>
                  <a:pt x="473963" y="419227"/>
                </a:lnTo>
                <a:lnTo>
                  <a:pt x="479297" y="424307"/>
                </a:lnTo>
                <a:lnTo>
                  <a:pt x="485139" y="429641"/>
                </a:lnTo>
                <a:lnTo>
                  <a:pt x="488314" y="434975"/>
                </a:lnTo>
                <a:lnTo>
                  <a:pt x="488822" y="440182"/>
                </a:lnTo>
                <a:lnTo>
                  <a:pt x="489249" y="443484"/>
                </a:lnTo>
                <a:lnTo>
                  <a:pt x="489271" y="444246"/>
                </a:lnTo>
                <a:lnTo>
                  <a:pt x="487298" y="448437"/>
                </a:lnTo>
                <a:lnTo>
                  <a:pt x="482981" y="453136"/>
                </a:lnTo>
                <a:lnTo>
                  <a:pt x="482599" y="453644"/>
                </a:lnTo>
                <a:lnTo>
                  <a:pt x="481711" y="454533"/>
                </a:lnTo>
                <a:lnTo>
                  <a:pt x="480187" y="456184"/>
                </a:lnTo>
                <a:lnTo>
                  <a:pt x="500951" y="456184"/>
                </a:lnTo>
                <a:lnTo>
                  <a:pt x="503936" y="451231"/>
                </a:lnTo>
                <a:lnTo>
                  <a:pt x="505079" y="447548"/>
                </a:lnTo>
                <a:lnTo>
                  <a:pt x="505346" y="443484"/>
                </a:lnTo>
                <a:lnTo>
                  <a:pt x="505460" y="440182"/>
                </a:lnTo>
                <a:lnTo>
                  <a:pt x="504443" y="435991"/>
                </a:lnTo>
                <a:lnTo>
                  <a:pt x="502031" y="431292"/>
                </a:lnTo>
                <a:lnTo>
                  <a:pt x="499744" y="426593"/>
                </a:lnTo>
                <a:lnTo>
                  <a:pt x="495554" y="421640"/>
                </a:lnTo>
                <a:lnTo>
                  <a:pt x="489838" y="416179"/>
                </a:lnTo>
                <a:lnTo>
                  <a:pt x="489143" y="415544"/>
                </a:lnTo>
                <a:close/>
              </a:path>
              <a:path w="1190625" h="1130935">
                <a:moveTo>
                  <a:pt x="460756" y="401066"/>
                </a:moveTo>
                <a:lnTo>
                  <a:pt x="455675" y="401955"/>
                </a:lnTo>
                <a:lnTo>
                  <a:pt x="450596" y="402717"/>
                </a:lnTo>
                <a:lnTo>
                  <a:pt x="445262" y="405003"/>
                </a:lnTo>
                <a:lnTo>
                  <a:pt x="439800" y="408940"/>
                </a:lnTo>
                <a:lnTo>
                  <a:pt x="449706" y="420878"/>
                </a:lnTo>
                <a:lnTo>
                  <a:pt x="455422" y="417194"/>
                </a:lnTo>
                <a:lnTo>
                  <a:pt x="460374" y="415544"/>
                </a:lnTo>
                <a:lnTo>
                  <a:pt x="489143" y="415544"/>
                </a:lnTo>
                <a:lnTo>
                  <a:pt x="483996" y="410844"/>
                </a:lnTo>
                <a:lnTo>
                  <a:pt x="478028" y="406907"/>
                </a:lnTo>
                <a:lnTo>
                  <a:pt x="472186" y="404368"/>
                </a:lnTo>
                <a:lnTo>
                  <a:pt x="466216" y="401955"/>
                </a:lnTo>
                <a:lnTo>
                  <a:pt x="460756" y="401066"/>
                </a:lnTo>
                <a:close/>
              </a:path>
              <a:path w="1190625" h="1130935">
                <a:moveTo>
                  <a:pt x="1149349" y="1036193"/>
                </a:moveTo>
                <a:lnTo>
                  <a:pt x="1113028" y="1056106"/>
                </a:lnTo>
                <a:lnTo>
                  <a:pt x="1097407" y="1090079"/>
                </a:lnTo>
                <a:lnTo>
                  <a:pt x="1098286" y="1098299"/>
                </a:lnTo>
                <a:lnTo>
                  <a:pt x="1123203" y="1127677"/>
                </a:lnTo>
                <a:lnTo>
                  <a:pt x="1136268" y="1130554"/>
                </a:lnTo>
                <a:lnTo>
                  <a:pt x="1143128" y="1130111"/>
                </a:lnTo>
                <a:lnTo>
                  <a:pt x="1149810" y="1128364"/>
                </a:lnTo>
                <a:lnTo>
                  <a:pt x="1156325" y="1125315"/>
                </a:lnTo>
                <a:lnTo>
                  <a:pt x="1162685" y="1120965"/>
                </a:lnTo>
                <a:lnTo>
                  <a:pt x="1159030" y="1116571"/>
                </a:lnTo>
                <a:lnTo>
                  <a:pt x="1140714" y="1116571"/>
                </a:lnTo>
                <a:lnTo>
                  <a:pt x="1129538" y="1116545"/>
                </a:lnTo>
                <a:lnTo>
                  <a:pt x="1124585" y="1114450"/>
                </a:lnTo>
                <a:lnTo>
                  <a:pt x="1120013" y="1110284"/>
                </a:lnTo>
                <a:lnTo>
                  <a:pt x="1114424" y="1105090"/>
                </a:lnTo>
                <a:lnTo>
                  <a:pt x="1111758" y="1098816"/>
                </a:lnTo>
                <a:lnTo>
                  <a:pt x="1112012" y="1091450"/>
                </a:lnTo>
                <a:lnTo>
                  <a:pt x="1137189" y="1056247"/>
                </a:lnTo>
                <a:lnTo>
                  <a:pt x="1156208" y="1051128"/>
                </a:lnTo>
                <a:lnTo>
                  <a:pt x="1179080" y="1051128"/>
                </a:lnTo>
                <a:lnTo>
                  <a:pt x="1176909" y="1048842"/>
                </a:lnTo>
                <a:lnTo>
                  <a:pt x="1171066" y="1043457"/>
                </a:lnTo>
                <a:lnTo>
                  <a:pt x="1164463" y="1039850"/>
                </a:lnTo>
                <a:lnTo>
                  <a:pt x="1149349" y="1036193"/>
                </a:lnTo>
                <a:close/>
              </a:path>
              <a:path w="1190625" h="1130935">
                <a:moveTo>
                  <a:pt x="1152779" y="1109052"/>
                </a:moveTo>
                <a:lnTo>
                  <a:pt x="1146683" y="1114069"/>
                </a:lnTo>
                <a:lnTo>
                  <a:pt x="1140714" y="1116571"/>
                </a:lnTo>
                <a:lnTo>
                  <a:pt x="1159030" y="1116571"/>
                </a:lnTo>
                <a:lnTo>
                  <a:pt x="1152779" y="1109052"/>
                </a:lnTo>
                <a:close/>
              </a:path>
              <a:path w="1190625" h="1130935">
                <a:moveTo>
                  <a:pt x="1179080" y="1051128"/>
                </a:moveTo>
                <a:lnTo>
                  <a:pt x="1156208" y="1051128"/>
                </a:lnTo>
                <a:lnTo>
                  <a:pt x="1162812" y="1053388"/>
                </a:lnTo>
                <a:lnTo>
                  <a:pt x="1168654" y="1058735"/>
                </a:lnTo>
                <a:lnTo>
                  <a:pt x="1172464" y="1062266"/>
                </a:lnTo>
                <a:lnTo>
                  <a:pt x="1174749" y="1066444"/>
                </a:lnTo>
                <a:lnTo>
                  <a:pt x="1175258" y="1071245"/>
                </a:lnTo>
                <a:lnTo>
                  <a:pt x="1175892" y="1076045"/>
                </a:lnTo>
                <a:lnTo>
                  <a:pt x="1174622" y="1081227"/>
                </a:lnTo>
                <a:lnTo>
                  <a:pt x="1171447" y="1086777"/>
                </a:lnTo>
                <a:lnTo>
                  <a:pt x="1184274" y="1095362"/>
                </a:lnTo>
                <a:lnTo>
                  <a:pt x="1187416" y="1089297"/>
                </a:lnTo>
                <a:lnTo>
                  <a:pt x="1189402" y="1083236"/>
                </a:lnTo>
                <a:lnTo>
                  <a:pt x="1190222" y="1077181"/>
                </a:lnTo>
                <a:lnTo>
                  <a:pt x="1189863" y="1071130"/>
                </a:lnTo>
                <a:lnTo>
                  <a:pt x="1188339" y="1065201"/>
                </a:lnTo>
                <a:lnTo>
                  <a:pt x="1185671" y="1059510"/>
                </a:lnTo>
                <a:lnTo>
                  <a:pt x="1181862" y="1054057"/>
                </a:lnTo>
                <a:lnTo>
                  <a:pt x="1179080" y="10511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 txBox="1"/>
          <p:nvPr/>
        </p:nvSpPr>
        <p:spPr>
          <a:xfrm>
            <a:off x="6834505" y="5200015"/>
            <a:ext cx="3041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"/>
                <a:cs typeface="Arial"/>
              </a:rPr>
              <a:t>45</a:t>
            </a:r>
            <a:r>
              <a:rPr dirty="0" baseline="24305" sz="1200">
                <a:latin typeface="Arial"/>
                <a:cs typeface="Arial"/>
              </a:rPr>
              <a:t>0</a:t>
            </a:r>
            <a:endParaRPr baseline="24305" sz="120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6628130" y="2507107"/>
            <a:ext cx="28130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Arial"/>
                <a:cs typeface="Arial"/>
              </a:rPr>
              <a:t>a’</a:t>
            </a:r>
            <a:r>
              <a:rPr dirty="0" baseline="-21604" sz="1350" spc="7">
                <a:latin typeface="Arial"/>
                <a:cs typeface="Arial"/>
              </a:rPr>
              <a:t>1</a:t>
            </a:r>
            <a:endParaRPr baseline="-21604" sz="135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7242682" y="4020439"/>
            <a:ext cx="27241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5">
                <a:latin typeface="Arial"/>
                <a:cs typeface="Arial"/>
              </a:rPr>
              <a:t>c’</a:t>
            </a:r>
            <a:r>
              <a:rPr dirty="0" baseline="-21604" sz="1350" spc="7">
                <a:latin typeface="Arial"/>
                <a:cs typeface="Arial"/>
              </a:rPr>
              <a:t>1</a:t>
            </a:r>
            <a:endParaRPr baseline="-21604" sz="135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5696077" y="3335782"/>
            <a:ext cx="28130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Arial"/>
                <a:cs typeface="Arial"/>
              </a:rPr>
              <a:t>b’</a:t>
            </a:r>
            <a:r>
              <a:rPr dirty="0" baseline="-21604" sz="1350" spc="7">
                <a:latin typeface="Arial"/>
                <a:cs typeface="Arial"/>
              </a:rPr>
              <a:t>1</a:t>
            </a:r>
            <a:endParaRPr baseline="-21604" sz="1350">
              <a:latin typeface="Arial"/>
              <a:cs typeface="Arial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6580251" y="2847975"/>
            <a:ext cx="115824" cy="1159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6050026" y="3611626"/>
            <a:ext cx="115824" cy="11582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7215251" y="4257675"/>
            <a:ext cx="115824" cy="11747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4711700" y="3552825"/>
            <a:ext cx="1965325" cy="0"/>
          </a:xfrm>
          <a:custGeom>
            <a:avLst/>
            <a:gdLst/>
            <a:ahLst/>
            <a:cxnLst/>
            <a:rect l="l" t="t" r="r" b="b"/>
            <a:pathLst>
              <a:path w="1965325" h="0">
                <a:moveTo>
                  <a:pt x="0" y="0"/>
                </a:moveTo>
                <a:lnTo>
                  <a:pt x="1965325" y="0"/>
                </a:lnTo>
              </a:path>
            </a:pathLst>
          </a:custGeom>
          <a:ln w="12700">
            <a:solidFill>
              <a:srgbClr val="80808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 txBox="1"/>
          <p:nvPr/>
        </p:nvSpPr>
        <p:spPr>
          <a:xfrm>
            <a:off x="6127750" y="3490086"/>
            <a:ext cx="57404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r">
              <a:lnSpc>
                <a:spcPct val="100000"/>
              </a:lnSpc>
              <a:spcBef>
                <a:spcPts val="105"/>
              </a:spcBef>
            </a:pPr>
            <a:r>
              <a:rPr dirty="0" sz="1400" spc="-5">
                <a:latin typeface="Arial"/>
                <a:cs typeface="Arial"/>
              </a:rPr>
              <a:t>g’</a:t>
            </a:r>
            <a:endParaRPr sz="140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6688963" y="3592195"/>
            <a:ext cx="92075" cy="1682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00" spc="15">
                <a:latin typeface="Arial"/>
                <a:cs typeface="Arial"/>
              </a:rPr>
              <a:t>1</a:t>
            </a:r>
            <a:endParaRPr sz="900">
              <a:latin typeface="Arial"/>
              <a:cs typeface="Arial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6542151" y="3482975"/>
            <a:ext cx="115824" cy="11595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 txBox="1">
            <a:spLocks noGrp="1"/>
          </p:cNvSpPr>
          <p:nvPr>
            <p:ph type="title"/>
          </p:nvPr>
        </p:nvSpPr>
        <p:spPr>
          <a:xfrm>
            <a:off x="422249" y="215900"/>
            <a:ext cx="3584575" cy="330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2000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  <a:latin typeface="Tahoma"/>
                <a:cs typeface="Tahoma"/>
              </a:rPr>
              <a:t>FREELY SUSPENDED</a:t>
            </a:r>
            <a:r>
              <a:rPr dirty="0" u="heavy" sz="2000" spc="-190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  <a:latin typeface="Tahoma"/>
                <a:cs typeface="Tahoma"/>
              </a:rPr>
              <a:t> </a:t>
            </a:r>
            <a:r>
              <a:rPr dirty="0" u="heavy" sz="2000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  <a:latin typeface="Tahoma"/>
                <a:cs typeface="Tahoma"/>
              </a:rPr>
              <a:t>CASES</a:t>
            </a:r>
            <a:r>
              <a:rPr dirty="0" u="heavy" sz="2000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</a:rPr>
              <a:t>.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73" name="object 73"/>
          <p:cNvGrpSpPr/>
          <p:nvPr/>
        </p:nvGrpSpPr>
        <p:grpSpPr>
          <a:xfrm>
            <a:off x="2938526" y="755650"/>
            <a:ext cx="6097905" cy="1612900"/>
            <a:chOff x="2938526" y="755650"/>
            <a:chExt cx="6097905" cy="1612900"/>
          </a:xfrm>
        </p:grpSpPr>
        <p:sp>
          <p:nvSpPr>
            <p:cNvPr id="74" name="object 74"/>
            <p:cNvSpPr/>
            <p:nvPr/>
          </p:nvSpPr>
          <p:spPr>
            <a:xfrm>
              <a:off x="2944876" y="762000"/>
              <a:ext cx="6085205" cy="1600200"/>
            </a:xfrm>
            <a:custGeom>
              <a:avLst/>
              <a:gdLst/>
              <a:ahLst/>
              <a:cxnLst/>
              <a:rect l="l" t="t" r="r" b="b"/>
              <a:pathLst>
                <a:path w="6085205" h="1600200">
                  <a:moveTo>
                    <a:pt x="0" y="1524"/>
                  </a:moveTo>
                  <a:lnTo>
                    <a:pt x="484124" y="666750"/>
                  </a:lnTo>
                  <a:lnTo>
                    <a:pt x="484124" y="1333500"/>
                  </a:lnTo>
                  <a:lnTo>
                    <a:pt x="488420" y="1381446"/>
                  </a:lnTo>
                  <a:lnTo>
                    <a:pt x="500806" y="1426570"/>
                  </a:lnTo>
                  <a:lnTo>
                    <a:pt x="520530" y="1468120"/>
                  </a:lnTo>
                  <a:lnTo>
                    <a:pt x="546840" y="1505341"/>
                  </a:lnTo>
                  <a:lnTo>
                    <a:pt x="578982" y="1537483"/>
                  </a:lnTo>
                  <a:lnTo>
                    <a:pt x="616204" y="1563793"/>
                  </a:lnTo>
                  <a:lnTo>
                    <a:pt x="657753" y="1583517"/>
                  </a:lnTo>
                  <a:lnTo>
                    <a:pt x="702877" y="1595903"/>
                  </a:lnTo>
                  <a:lnTo>
                    <a:pt x="750824" y="1600200"/>
                  </a:lnTo>
                  <a:lnTo>
                    <a:pt x="5818124" y="1600200"/>
                  </a:lnTo>
                  <a:lnTo>
                    <a:pt x="5866070" y="1595903"/>
                  </a:lnTo>
                  <a:lnTo>
                    <a:pt x="5911194" y="1583517"/>
                  </a:lnTo>
                  <a:lnTo>
                    <a:pt x="5952744" y="1563793"/>
                  </a:lnTo>
                  <a:lnTo>
                    <a:pt x="5989965" y="1537483"/>
                  </a:lnTo>
                  <a:lnTo>
                    <a:pt x="6022107" y="1505341"/>
                  </a:lnTo>
                  <a:lnTo>
                    <a:pt x="6048417" y="1468120"/>
                  </a:lnTo>
                  <a:lnTo>
                    <a:pt x="6068141" y="1426570"/>
                  </a:lnTo>
                  <a:lnTo>
                    <a:pt x="6080527" y="1381446"/>
                  </a:lnTo>
                  <a:lnTo>
                    <a:pt x="6084824" y="1333500"/>
                  </a:lnTo>
                  <a:lnTo>
                    <a:pt x="6084824" y="266700"/>
                  </a:lnTo>
                  <a:lnTo>
                    <a:pt x="484124" y="266700"/>
                  </a:lnTo>
                  <a:lnTo>
                    <a:pt x="0" y="1524"/>
                  </a:lnTo>
                  <a:close/>
                </a:path>
                <a:path w="6085205" h="1600200">
                  <a:moveTo>
                    <a:pt x="5818124" y="0"/>
                  </a:moveTo>
                  <a:lnTo>
                    <a:pt x="750824" y="0"/>
                  </a:lnTo>
                  <a:lnTo>
                    <a:pt x="702877" y="4296"/>
                  </a:lnTo>
                  <a:lnTo>
                    <a:pt x="657753" y="16682"/>
                  </a:lnTo>
                  <a:lnTo>
                    <a:pt x="616203" y="36406"/>
                  </a:lnTo>
                  <a:lnTo>
                    <a:pt x="578982" y="62716"/>
                  </a:lnTo>
                  <a:lnTo>
                    <a:pt x="546840" y="94858"/>
                  </a:lnTo>
                  <a:lnTo>
                    <a:pt x="520530" y="132080"/>
                  </a:lnTo>
                  <a:lnTo>
                    <a:pt x="500806" y="173629"/>
                  </a:lnTo>
                  <a:lnTo>
                    <a:pt x="488420" y="218753"/>
                  </a:lnTo>
                  <a:lnTo>
                    <a:pt x="484124" y="266700"/>
                  </a:lnTo>
                  <a:lnTo>
                    <a:pt x="6084824" y="266700"/>
                  </a:lnTo>
                  <a:lnTo>
                    <a:pt x="6080527" y="218753"/>
                  </a:lnTo>
                  <a:lnTo>
                    <a:pt x="6068141" y="173629"/>
                  </a:lnTo>
                  <a:lnTo>
                    <a:pt x="6048417" y="132080"/>
                  </a:lnTo>
                  <a:lnTo>
                    <a:pt x="6022107" y="94858"/>
                  </a:lnTo>
                  <a:lnTo>
                    <a:pt x="5989965" y="62716"/>
                  </a:lnTo>
                  <a:lnTo>
                    <a:pt x="5952744" y="36406"/>
                  </a:lnTo>
                  <a:lnTo>
                    <a:pt x="5911194" y="16682"/>
                  </a:lnTo>
                  <a:lnTo>
                    <a:pt x="5866070" y="4296"/>
                  </a:lnTo>
                  <a:lnTo>
                    <a:pt x="5818124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2944876" y="762000"/>
              <a:ext cx="6085205" cy="1600200"/>
            </a:xfrm>
            <a:custGeom>
              <a:avLst/>
              <a:gdLst/>
              <a:ahLst/>
              <a:cxnLst/>
              <a:rect l="l" t="t" r="r" b="b"/>
              <a:pathLst>
                <a:path w="6085205" h="1600200">
                  <a:moveTo>
                    <a:pt x="484124" y="266700"/>
                  </a:moveTo>
                  <a:lnTo>
                    <a:pt x="488420" y="218753"/>
                  </a:lnTo>
                  <a:lnTo>
                    <a:pt x="500806" y="173629"/>
                  </a:lnTo>
                  <a:lnTo>
                    <a:pt x="520530" y="132080"/>
                  </a:lnTo>
                  <a:lnTo>
                    <a:pt x="546840" y="94858"/>
                  </a:lnTo>
                  <a:lnTo>
                    <a:pt x="578982" y="62716"/>
                  </a:lnTo>
                  <a:lnTo>
                    <a:pt x="616203" y="36406"/>
                  </a:lnTo>
                  <a:lnTo>
                    <a:pt x="657753" y="16682"/>
                  </a:lnTo>
                  <a:lnTo>
                    <a:pt x="702877" y="4296"/>
                  </a:lnTo>
                  <a:lnTo>
                    <a:pt x="750824" y="0"/>
                  </a:lnTo>
                  <a:lnTo>
                    <a:pt x="1417574" y="0"/>
                  </a:lnTo>
                  <a:lnTo>
                    <a:pt x="2817749" y="0"/>
                  </a:lnTo>
                  <a:lnTo>
                    <a:pt x="5818124" y="0"/>
                  </a:lnTo>
                  <a:lnTo>
                    <a:pt x="5866070" y="4296"/>
                  </a:lnTo>
                  <a:lnTo>
                    <a:pt x="5911194" y="16682"/>
                  </a:lnTo>
                  <a:lnTo>
                    <a:pt x="5952744" y="36406"/>
                  </a:lnTo>
                  <a:lnTo>
                    <a:pt x="5989965" y="62716"/>
                  </a:lnTo>
                  <a:lnTo>
                    <a:pt x="6022107" y="94858"/>
                  </a:lnTo>
                  <a:lnTo>
                    <a:pt x="6048417" y="132079"/>
                  </a:lnTo>
                  <a:lnTo>
                    <a:pt x="6068141" y="173629"/>
                  </a:lnTo>
                  <a:lnTo>
                    <a:pt x="6080527" y="218753"/>
                  </a:lnTo>
                  <a:lnTo>
                    <a:pt x="6084824" y="266700"/>
                  </a:lnTo>
                  <a:lnTo>
                    <a:pt x="6084824" y="666750"/>
                  </a:lnTo>
                  <a:lnTo>
                    <a:pt x="6084824" y="1333500"/>
                  </a:lnTo>
                  <a:lnTo>
                    <a:pt x="6080527" y="1381446"/>
                  </a:lnTo>
                  <a:lnTo>
                    <a:pt x="6068141" y="1426570"/>
                  </a:lnTo>
                  <a:lnTo>
                    <a:pt x="6048417" y="1468119"/>
                  </a:lnTo>
                  <a:lnTo>
                    <a:pt x="6022107" y="1505341"/>
                  </a:lnTo>
                  <a:lnTo>
                    <a:pt x="5989965" y="1537483"/>
                  </a:lnTo>
                  <a:lnTo>
                    <a:pt x="5952744" y="1563793"/>
                  </a:lnTo>
                  <a:lnTo>
                    <a:pt x="5911194" y="1583517"/>
                  </a:lnTo>
                  <a:lnTo>
                    <a:pt x="5866070" y="1595903"/>
                  </a:lnTo>
                  <a:lnTo>
                    <a:pt x="5818124" y="1600200"/>
                  </a:lnTo>
                  <a:lnTo>
                    <a:pt x="2817749" y="1600200"/>
                  </a:lnTo>
                  <a:lnTo>
                    <a:pt x="1417574" y="1600200"/>
                  </a:lnTo>
                  <a:lnTo>
                    <a:pt x="750824" y="1600200"/>
                  </a:lnTo>
                  <a:lnTo>
                    <a:pt x="702877" y="1595903"/>
                  </a:lnTo>
                  <a:lnTo>
                    <a:pt x="657753" y="1583517"/>
                  </a:lnTo>
                  <a:lnTo>
                    <a:pt x="616204" y="1563793"/>
                  </a:lnTo>
                  <a:lnTo>
                    <a:pt x="578982" y="1537483"/>
                  </a:lnTo>
                  <a:lnTo>
                    <a:pt x="546840" y="1505341"/>
                  </a:lnTo>
                  <a:lnTo>
                    <a:pt x="520530" y="1468120"/>
                  </a:lnTo>
                  <a:lnTo>
                    <a:pt x="500806" y="1426570"/>
                  </a:lnTo>
                  <a:lnTo>
                    <a:pt x="488420" y="1381446"/>
                  </a:lnTo>
                  <a:lnTo>
                    <a:pt x="484124" y="1333500"/>
                  </a:lnTo>
                  <a:lnTo>
                    <a:pt x="484124" y="666750"/>
                  </a:lnTo>
                  <a:lnTo>
                    <a:pt x="0" y="1524"/>
                  </a:lnTo>
                  <a:lnTo>
                    <a:pt x="484124" y="2667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6" name="object 76"/>
          <p:cNvSpPr txBox="1"/>
          <p:nvPr/>
        </p:nvSpPr>
        <p:spPr>
          <a:xfrm>
            <a:off x="3689350" y="789177"/>
            <a:ext cx="5356225" cy="15195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72720" indent="-135255">
              <a:lnSpc>
                <a:spcPct val="100000"/>
              </a:lnSpc>
              <a:spcBef>
                <a:spcPts val="105"/>
              </a:spcBef>
              <a:buSzPct val="92857"/>
              <a:buAutoNum type="arabicPeriod"/>
              <a:tabLst>
                <a:tab pos="173355" algn="l"/>
              </a:tabLst>
            </a:pPr>
            <a:r>
              <a:rPr dirty="0" sz="1400">
                <a:latin typeface="Times New Roman"/>
                <a:cs typeface="Times New Roman"/>
              </a:rPr>
              <a:t>In this case the plane of the figure </a:t>
            </a:r>
            <a:r>
              <a:rPr dirty="0" sz="1400" spc="-5">
                <a:latin typeface="Times New Roman"/>
                <a:cs typeface="Times New Roman"/>
              </a:rPr>
              <a:t>always remains </a:t>
            </a:r>
            <a:r>
              <a:rPr dirty="0" sz="1400" b="1" i="1">
                <a:solidFill>
                  <a:srgbClr val="3333CC"/>
                </a:solidFill>
                <a:latin typeface="Times New Roman"/>
                <a:cs typeface="Times New Roman"/>
              </a:rPr>
              <a:t>perpendicular to</a:t>
            </a:r>
            <a:r>
              <a:rPr dirty="0" sz="1400" spc="-160" b="1" i="1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400" spc="5" b="1" i="1">
                <a:solidFill>
                  <a:srgbClr val="3333CC"/>
                </a:solidFill>
                <a:latin typeface="Times New Roman"/>
                <a:cs typeface="Times New Roman"/>
              </a:rPr>
              <a:t>Hp</a:t>
            </a:r>
            <a:r>
              <a:rPr dirty="0" sz="1400" spc="5" b="1" i="1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172720" indent="-135255">
              <a:lnSpc>
                <a:spcPct val="100000"/>
              </a:lnSpc>
              <a:buSzPct val="92857"/>
              <a:buAutoNum type="arabicPeriod"/>
              <a:tabLst>
                <a:tab pos="173355" algn="l"/>
              </a:tabLst>
            </a:pPr>
            <a:r>
              <a:rPr dirty="0" sz="1400">
                <a:latin typeface="Times New Roman"/>
                <a:cs typeface="Times New Roman"/>
              </a:rPr>
              <a:t>It </a:t>
            </a:r>
            <a:r>
              <a:rPr dirty="0" sz="1400" spc="-10">
                <a:latin typeface="Times New Roman"/>
                <a:cs typeface="Times New Roman"/>
              </a:rPr>
              <a:t>may </a:t>
            </a:r>
            <a:r>
              <a:rPr dirty="0" sz="1400" spc="-5">
                <a:latin typeface="Times New Roman"/>
                <a:cs typeface="Times New Roman"/>
              </a:rPr>
              <a:t>remain </a:t>
            </a:r>
            <a:r>
              <a:rPr dirty="0" sz="1400">
                <a:latin typeface="Times New Roman"/>
                <a:cs typeface="Times New Roman"/>
              </a:rPr>
              <a:t>parallel or inclined to</a:t>
            </a:r>
            <a:r>
              <a:rPr dirty="0" sz="1400" spc="-13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Vp.</a:t>
            </a:r>
            <a:endParaRPr sz="1400">
              <a:latin typeface="Times New Roman"/>
              <a:cs typeface="Times New Roman"/>
            </a:endParaRPr>
          </a:p>
          <a:p>
            <a:pPr marL="172720" indent="-135255">
              <a:lnSpc>
                <a:spcPct val="100000"/>
              </a:lnSpc>
              <a:buSzPct val="92857"/>
              <a:buAutoNum type="arabicPeriod"/>
              <a:tabLst>
                <a:tab pos="173355" algn="l"/>
              </a:tabLst>
            </a:pPr>
            <a:r>
              <a:rPr dirty="0" sz="1400">
                <a:latin typeface="Times New Roman"/>
                <a:cs typeface="Times New Roman"/>
              </a:rPr>
              <a:t>Hence </a:t>
            </a:r>
            <a:r>
              <a:rPr dirty="0" sz="1400" spc="-5" b="1" i="1">
                <a:solidFill>
                  <a:srgbClr val="CC3300"/>
                </a:solidFill>
                <a:latin typeface="Times New Roman"/>
                <a:cs typeface="Times New Roman"/>
              </a:rPr>
              <a:t>TV </a:t>
            </a:r>
            <a:r>
              <a:rPr dirty="0" sz="1400">
                <a:latin typeface="Times New Roman"/>
                <a:cs typeface="Times New Roman"/>
              </a:rPr>
              <a:t>in this case </a:t>
            </a:r>
            <a:r>
              <a:rPr dirty="0" sz="1400" spc="-5">
                <a:latin typeface="Times New Roman"/>
                <a:cs typeface="Times New Roman"/>
              </a:rPr>
              <a:t>will </a:t>
            </a:r>
            <a:r>
              <a:rPr dirty="0" sz="1400">
                <a:latin typeface="Times New Roman"/>
                <a:cs typeface="Times New Roman"/>
              </a:rPr>
              <a:t>be </a:t>
            </a:r>
            <a:r>
              <a:rPr dirty="0" sz="1400" spc="-5">
                <a:latin typeface="Times New Roman"/>
                <a:cs typeface="Times New Roman"/>
              </a:rPr>
              <a:t>always </a:t>
            </a:r>
            <a:r>
              <a:rPr dirty="0" sz="1400">
                <a:latin typeface="Times New Roman"/>
                <a:cs typeface="Times New Roman"/>
              </a:rPr>
              <a:t>a </a:t>
            </a:r>
            <a:r>
              <a:rPr dirty="0" sz="1400" spc="-5" b="1" i="1">
                <a:solidFill>
                  <a:srgbClr val="CC3300"/>
                </a:solidFill>
                <a:latin typeface="Times New Roman"/>
                <a:cs typeface="Times New Roman"/>
              </a:rPr>
              <a:t>LINE</a:t>
            </a:r>
            <a:r>
              <a:rPr dirty="0" sz="1400" spc="-45" b="1" i="1">
                <a:solidFill>
                  <a:srgbClr val="CC3300"/>
                </a:solidFill>
                <a:latin typeface="Times New Roman"/>
                <a:cs typeface="Times New Roman"/>
              </a:rPr>
              <a:t> </a:t>
            </a:r>
            <a:r>
              <a:rPr dirty="0" sz="1400" spc="-10" b="1" i="1">
                <a:solidFill>
                  <a:srgbClr val="CC3300"/>
                </a:solidFill>
                <a:latin typeface="Times New Roman"/>
                <a:cs typeface="Times New Roman"/>
              </a:rPr>
              <a:t>view.</a:t>
            </a:r>
            <a:endParaRPr sz="1400">
              <a:latin typeface="Times New Roman"/>
              <a:cs typeface="Times New Roman"/>
            </a:endParaRPr>
          </a:p>
          <a:p>
            <a:pPr marL="38100" marR="30480">
              <a:lnSpc>
                <a:spcPts val="1680"/>
              </a:lnSpc>
              <a:spcBef>
                <a:spcPts val="55"/>
              </a:spcBef>
              <a:buSzPct val="92857"/>
              <a:buAutoNum type="arabicPeriod"/>
              <a:tabLst>
                <a:tab pos="173355" algn="l"/>
              </a:tabLst>
            </a:pPr>
            <a:r>
              <a:rPr dirty="0" sz="1400" spc="-5">
                <a:latin typeface="Times New Roman"/>
                <a:cs typeface="Times New Roman"/>
              </a:rPr>
              <a:t>Assuming </a:t>
            </a:r>
            <a:r>
              <a:rPr dirty="0" sz="1400">
                <a:latin typeface="Times New Roman"/>
                <a:cs typeface="Times New Roman"/>
              </a:rPr>
              <a:t>surface // to </a:t>
            </a:r>
            <a:r>
              <a:rPr dirty="0" sz="1400" spc="-5">
                <a:latin typeface="Times New Roman"/>
                <a:cs typeface="Times New Roman"/>
              </a:rPr>
              <a:t>Vp, </a:t>
            </a:r>
            <a:r>
              <a:rPr dirty="0" sz="1400">
                <a:latin typeface="Times New Roman"/>
                <a:cs typeface="Times New Roman"/>
              </a:rPr>
              <a:t>draw true shape in suspended position as</a:t>
            </a:r>
            <a:r>
              <a:rPr dirty="0" sz="1400" spc="-229">
                <a:latin typeface="Times New Roman"/>
                <a:cs typeface="Times New Roman"/>
              </a:rPr>
              <a:t> </a:t>
            </a:r>
            <a:r>
              <a:rPr dirty="0" sz="1400" spc="-65">
                <a:latin typeface="Times New Roman"/>
                <a:cs typeface="Times New Roman"/>
              </a:rPr>
              <a:t>FV.  </a:t>
            </a:r>
            <a:r>
              <a:rPr dirty="0" sz="1400" spc="-5">
                <a:latin typeface="Times New Roman"/>
                <a:cs typeface="Times New Roman"/>
              </a:rPr>
              <a:t>(Here </a:t>
            </a:r>
            <a:r>
              <a:rPr dirty="0" sz="1400">
                <a:latin typeface="Times New Roman"/>
                <a:cs typeface="Times New Roman"/>
              </a:rPr>
              <a:t>keep </a:t>
            </a:r>
            <a:r>
              <a:rPr dirty="0" sz="1450" spc="-20" i="1">
                <a:solidFill>
                  <a:srgbClr val="CC3300"/>
                </a:solidFill>
                <a:latin typeface="Tahoma"/>
                <a:cs typeface="Tahoma"/>
              </a:rPr>
              <a:t>line joining </a:t>
            </a:r>
            <a:r>
              <a:rPr dirty="0" sz="1250" spc="-30" b="1" i="1">
                <a:solidFill>
                  <a:srgbClr val="3333CC"/>
                </a:solidFill>
                <a:latin typeface="Tahoma"/>
                <a:cs typeface="Tahoma"/>
              </a:rPr>
              <a:t>point </a:t>
            </a:r>
            <a:r>
              <a:rPr dirty="0" sz="1250" spc="-25" b="1" i="1">
                <a:solidFill>
                  <a:srgbClr val="3333CC"/>
                </a:solidFill>
                <a:latin typeface="Tahoma"/>
                <a:cs typeface="Tahoma"/>
              </a:rPr>
              <a:t>of </a:t>
            </a:r>
            <a:r>
              <a:rPr dirty="0" sz="1250" spc="-30" b="1" i="1">
                <a:solidFill>
                  <a:srgbClr val="3333CC"/>
                </a:solidFill>
                <a:latin typeface="Tahoma"/>
                <a:cs typeface="Tahoma"/>
              </a:rPr>
              <a:t>contact </a:t>
            </a:r>
            <a:r>
              <a:rPr dirty="0" sz="1250" spc="-40" b="1" i="1">
                <a:solidFill>
                  <a:srgbClr val="3333CC"/>
                </a:solidFill>
                <a:latin typeface="Tahoma"/>
                <a:cs typeface="Tahoma"/>
              </a:rPr>
              <a:t>&amp; </a:t>
            </a:r>
            <a:r>
              <a:rPr dirty="0" sz="1250" spc="-30" b="1" i="1">
                <a:solidFill>
                  <a:srgbClr val="3333CC"/>
                </a:solidFill>
                <a:latin typeface="Tahoma"/>
                <a:cs typeface="Tahoma"/>
              </a:rPr>
              <a:t>centroid </a:t>
            </a:r>
            <a:r>
              <a:rPr dirty="0" sz="1250" spc="-25" b="1" i="1">
                <a:solidFill>
                  <a:srgbClr val="CC3300"/>
                </a:solidFill>
                <a:latin typeface="Tahoma"/>
                <a:cs typeface="Tahoma"/>
              </a:rPr>
              <a:t>of </a:t>
            </a:r>
            <a:r>
              <a:rPr dirty="0" sz="1250" spc="-30" b="1" i="1">
                <a:solidFill>
                  <a:srgbClr val="CC3300"/>
                </a:solidFill>
                <a:latin typeface="Tahoma"/>
                <a:cs typeface="Tahoma"/>
              </a:rPr>
              <a:t>fig. </a:t>
            </a:r>
            <a:r>
              <a:rPr dirty="0" sz="1250" spc="-25" b="1" i="1">
                <a:solidFill>
                  <a:srgbClr val="CC3300"/>
                </a:solidFill>
                <a:latin typeface="Tahoma"/>
                <a:cs typeface="Tahoma"/>
              </a:rPr>
              <a:t>vertical </a:t>
            </a:r>
            <a:r>
              <a:rPr dirty="0" sz="1400">
                <a:latin typeface="Times New Roman"/>
                <a:cs typeface="Times New Roman"/>
              </a:rPr>
              <a:t>)  </a:t>
            </a:r>
            <a:r>
              <a:rPr dirty="0" sz="1400" spc="-5">
                <a:latin typeface="Times New Roman"/>
                <a:cs typeface="Times New Roman"/>
              </a:rPr>
              <a:t>5.Always </a:t>
            </a:r>
            <a:r>
              <a:rPr dirty="0" sz="1400">
                <a:latin typeface="Times New Roman"/>
                <a:cs typeface="Times New Roman"/>
              </a:rPr>
              <a:t>begin </a:t>
            </a:r>
            <a:r>
              <a:rPr dirty="0" sz="1400" spc="-5">
                <a:latin typeface="Times New Roman"/>
                <a:cs typeface="Times New Roman"/>
              </a:rPr>
              <a:t>with </a:t>
            </a:r>
            <a:r>
              <a:rPr dirty="0" sz="1400">
                <a:latin typeface="Times New Roman"/>
                <a:cs typeface="Times New Roman"/>
              </a:rPr>
              <a:t>FV as a </a:t>
            </a:r>
            <a:r>
              <a:rPr dirty="0" sz="1400" spc="-15">
                <a:latin typeface="Times New Roman"/>
                <a:cs typeface="Times New Roman"/>
              </a:rPr>
              <a:t>True </a:t>
            </a:r>
            <a:r>
              <a:rPr dirty="0" sz="1400">
                <a:latin typeface="Times New Roman"/>
                <a:cs typeface="Times New Roman"/>
              </a:rPr>
              <a:t>Shape but in a suspended</a:t>
            </a:r>
            <a:r>
              <a:rPr dirty="0" sz="1400" spc="-1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position.</a:t>
            </a:r>
            <a:endParaRPr sz="1400">
              <a:latin typeface="Times New Roman"/>
              <a:cs typeface="Times New Roman"/>
            </a:endParaRPr>
          </a:p>
          <a:p>
            <a:pPr marL="71120">
              <a:lnSpc>
                <a:spcPts val="1625"/>
              </a:lnSpc>
            </a:pPr>
            <a:r>
              <a:rPr dirty="0" sz="1400" spc="-5">
                <a:latin typeface="Times New Roman"/>
                <a:cs typeface="Times New Roman"/>
              </a:rPr>
              <a:t>AS </a:t>
            </a:r>
            <a:r>
              <a:rPr dirty="0" sz="1400">
                <a:latin typeface="Times New Roman"/>
                <a:cs typeface="Times New Roman"/>
              </a:rPr>
              <a:t>shown in </a:t>
            </a:r>
            <a:r>
              <a:rPr dirty="0" sz="1400" spc="10">
                <a:latin typeface="Times New Roman"/>
                <a:cs typeface="Times New Roman"/>
              </a:rPr>
              <a:t>1</a:t>
            </a:r>
            <a:r>
              <a:rPr dirty="0" baseline="24691" sz="1350" spc="15">
                <a:latin typeface="Times New Roman"/>
                <a:cs typeface="Times New Roman"/>
              </a:rPr>
              <a:t>st</a:t>
            </a:r>
            <a:r>
              <a:rPr dirty="0" baseline="24691" sz="1350" spc="127">
                <a:latin typeface="Times New Roman"/>
                <a:cs typeface="Times New Roman"/>
              </a:rPr>
              <a:t> </a:t>
            </a:r>
            <a:r>
              <a:rPr dirty="0" sz="1400" spc="-65">
                <a:latin typeface="Times New Roman"/>
                <a:cs typeface="Times New Roman"/>
              </a:rPr>
              <a:t>FV.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5110734" y="488696"/>
            <a:ext cx="213931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solidFill>
                  <a:srgbClr val="CC0066"/>
                </a:solidFill>
                <a:latin typeface="Tahoma"/>
                <a:cs typeface="Tahoma"/>
              </a:rPr>
              <a:t>IMPORTANT</a:t>
            </a:r>
            <a:r>
              <a:rPr dirty="0" sz="1600" spc="-15" b="1">
                <a:solidFill>
                  <a:srgbClr val="CC0066"/>
                </a:solidFill>
                <a:latin typeface="Tahoma"/>
                <a:cs typeface="Tahoma"/>
              </a:rPr>
              <a:t> POINTS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129539" y="919352"/>
            <a:ext cx="3155950" cy="13061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 spc="-5" b="1">
                <a:latin typeface="Arial"/>
                <a:cs typeface="Arial"/>
              </a:rPr>
              <a:t>Problem</a:t>
            </a:r>
            <a:r>
              <a:rPr dirty="0" sz="1400" spc="-3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12:</a:t>
            </a:r>
            <a:endParaRPr sz="1400">
              <a:latin typeface="Arial"/>
              <a:cs typeface="Arial"/>
            </a:endParaRPr>
          </a:p>
          <a:p>
            <a:pPr marL="38100" marR="30480">
              <a:lnSpc>
                <a:spcPct val="100000"/>
              </a:lnSpc>
            </a:pPr>
            <a:r>
              <a:rPr dirty="0" sz="1400" spc="-20" b="1">
                <a:latin typeface="Arial"/>
                <a:cs typeface="Arial"/>
              </a:rPr>
              <a:t>An </a:t>
            </a:r>
            <a:r>
              <a:rPr dirty="0" sz="1400" b="1">
                <a:latin typeface="Arial"/>
                <a:cs typeface="Arial"/>
              </a:rPr>
              <a:t>isosceles </a:t>
            </a:r>
            <a:r>
              <a:rPr dirty="0" sz="1400" spc="-5" b="1">
                <a:latin typeface="Arial"/>
                <a:cs typeface="Arial"/>
              </a:rPr>
              <a:t>triangle of </a:t>
            </a:r>
            <a:r>
              <a:rPr dirty="0" sz="1400" b="1">
                <a:latin typeface="Arial"/>
                <a:cs typeface="Arial"/>
              </a:rPr>
              <a:t>40 mm </a:t>
            </a:r>
            <a:r>
              <a:rPr dirty="0" sz="1400" spc="-5" b="1">
                <a:latin typeface="Arial"/>
                <a:cs typeface="Arial"/>
              </a:rPr>
              <a:t>long  base side, </a:t>
            </a:r>
            <a:r>
              <a:rPr dirty="0" sz="1400" b="1">
                <a:latin typeface="Arial"/>
                <a:cs typeface="Arial"/>
              </a:rPr>
              <a:t>60 mm </a:t>
            </a:r>
            <a:r>
              <a:rPr dirty="0" sz="1400" spc="-5" b="1">
                <a:latin typeface="Arial"/>
                <a:cs typeface="Arial"/>
              </a:rPr>
              <a:t>long altitude </a:t>
            </a:r>
            <a:r>
              <a:rPr dirty="0" sz="1400" b="1">
                <a:latin typeface="Arial"/>
                <a:cs typeface="Arial"/>
              </a:rPr>
              <a:t>Is  freely </a:t>
            </a:r>
            <a:r>
              <a:rPr dirty="0" sz="1400" spc="-5" b="1">
                <a:latin typeface="Arial"/>
                <a:cs typeface="Arial"/>
              </a:rPr>
              <a:t>suspended from one corner</a:t>
            </a:r>
            <a:r>
              <a:rPr dirty="0" sz="1400" spc="-13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of  Base </a:t>
            </a:r>
            <a:r>
              <a:rPr dirty="0" sz="1400" spc="-100" b="1">
                <a:latin typeface="Arial"/>
                <a:cs typeface="Arial"/>
              </a:rPr>
              <a:t>side.It‟s </a:t>
            </a:r>
            <a:r>
              <a:rPr dirty="0" sz="1400" spc="-5" b="1">
                <a:latin typeface="Arial"/>
                <a:cs typeface="Arial"/>
              </a:rPr>
              <a:t>plane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5" b="1">
                <a:latin typeface="Arial"/>
                <a:cs typeface="Arial"/>
              </a:rPr>
              <a:t>45</a:t>
            </a:r>
            <a:r>
              <a:rPr dirty="0" baseline="24691" sz="1350" spc="7" b="1">
                <a:latin typeface="Arial"/>
                <a:cs typeface="Arial"/>
              </a:rPr>
              <a:t>0 </a:t>
            </a:r>
            <a:r>
              <a:rPr dirty="0" sz="1400" spc="-5" b="1">
                <a:latin typeface="Arial"/>
                <a:cs typeface="Arial"/>
              </a:rPr>
              <a:t>inclined </a:t>
            </a:r>
            <a:r>
              <a:rPr dirty="0" sz="1400" spc="-65" b="1">
                <a:latin typeface="Arial"/>
                <a:cs typeface="Arial"/>
              </a:rPr>
              <a:t>to  </a:t>
            </a:r>
            <a:r>
              <a:rPr dirty="0" sz="1400" spc="-5" b="1">
                <a:latin typeface="Arial"/>
                <a:cs typeface="Arial"/>
              </a:rPr>
              <a:t>Vp. Draw </a:t>
            </a:r>
            <a:r>
              <a:rPr dirty="0" sz="1400" spc="-215" b="1">
                <a:latin typeface="Arial"/>
                <a:cs typeface="Arial"/>
              </a:rPr>
              <a:t>it‟s</a:t>
            </a:r>
            <a:r>
              <a:rPr dirty="0" sz="1400" spc="-5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projections.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79" name="object 79"/>
          <p:cNvGrpSpPr/>
          <p:nvPr/>
        </p:nvGrpSpPr>
        <p:grpSpPr>
          <a:xfrm>
            <a:off x="4336634" y="5708561"/>
            <a:ext cx="3920490" cy="927735"/>
            <a:chOff x="4336634" y="5708561"/>
            <a:chExt cx="3920490" cy="927735"/>
          </a:xfrm>
        </p:grpSpPr>
        <p:sp>
          <p:nvSpPr>
            <p:cNvPr id="80" name="object 80"/>
            <p:cNvSpPr/>
            <p:nvPr/>
          </p:nvSpPr>
          <p:spPr>
            <a:xfrm>
              <a:off x="4342984" y="5714911"/>
              <a:ext cx="3907790" cy="915035"/>
            </a:xfrm>
            <a:custGeom>
              <a:avLst/>
              <a:gdLst/>
              <a:ahLst/>
              <a:cxnLst/>
              <a:rect l="l" t="t" r="r" b="b"/>
              <a:pathLst>
                <a:path w="3907790" h="915034">
                  <a:moveTo>
                    <a:pt x="1542003" y="0"/>
                  </a:moveTo>
                  <a:lnTo>
                    <a:pt x="1482495" y="565"/>
                  </a:lnTo>
                  <a:lnTo>
                    <a:pt x="1423303" y="1792"/>
                  </a:lnTo>
                  <a:lnTo>
                    <a:pt x="1364486" y="3674"/>
                  </a:lnTo>
                  <a:lnTo>
                    <a:pt x="1306103" y="6201"/>
                  </a:lnTo>
                  <a:lnTo>
                    <a:pt x="1248213" y="9366"/>
                  </a:lnTo>
                  <a:lnTo>
                    <a:pt x="1190878" y="13160"/>
                  </a:lnTo>
                  <a:lnTo>
                    <a:pt x="1134155" y="17574"/>
                  </a:lnTo>
                  <a:lnTo>
                    <a:pt x="1078104" y="22601"/>
                  </a:lnTo>
                  <a:lnTo>
                    <a:pt x="1022785" y="28232"/>
                  </a:lnTo>
                  <a:lnTo>
                    <a:pt x="968258" y="34459"/>
                  </a:lnTo>
                  <a:lnTo>
                    <a:pt x="914582" y="41272"/>
                  </a:lnTo>
                  <a:lnTo>
                    <a:pt x="861816" y="48665"/>
                  </a:lnTo>
                  <a:lnTo>
                    <a:pt x="810019" y="56629"/>
                  </a:lnTo>
                  <a:lnTo>
                    <a:pt x="759253" y="65155"/>
                  </a:lnTo>
                  <a:lnTo>
                    <a:pt x="709575" y="74235"/>
                  </a:lnTo>
                  <a:lnTo>
                    <a:pt x="661046" y="83860"/>
                  </a:lnTo>
                  <a:lnTo>
                    <a:pt x="613724" y="94023"/>
                  </a:lnTo>
                  <a:lnTo>
                    <a:pt x="567670" y="104715"/>
                  </a:lnTo>
                  <a:lnTo>
                    <a:pt x="522943" y="115927"/>
                  </a:lnTo>
                  <a:lnTo>
                    <a:pt x="479602" y="127652"/>
                  </a:lnTo>
                  <a:lnTo>
                    <a:pt x="437707" y="139880"/>
                  </a:lnTo>
                  <a:lnTo>
                    <a:pt x="397318" y="152605"/>
                  </a:lnTo>
                  <a:lnTo>
                    <a:pt x="358494" y="165816"/>
                  </a:lnTo>
                  <a:lnTo>
                    <a:pt x="321294" y="179506"/>
                  </a:lnTo>
                  <a:lnTo>
                    <a:pt x="285778" y="193667"/>
                  </a:lnTo>
                  <a:lnTo>
                    <a:pt x="220036" y="223368"/>
                  </a:lnTo>
                  <a:lnTo>
                    <a:pt x="161743" y="254850"/>
                  </a:lnTo>
                  <a:lnTo>
                    <a:pt x="111377" y="288048"/>
                  </a:lnTo>
                  <a:lnTo>
                    <a:pt x="65191" y="326976"/>
                  </a:lnTo>
                  <a:lnTo>
                    <a:pt x="28527" y="370635"/>
                  </a:lnTo>
                  <a:lnTo>
                    <a:pt x="6943" y="414399"/>
                  </a:lnTo>
                  <a:lnTo>
                    <a:pt x="0" y="458001"/>
                  </a:lnTo>
                  <a:lnTo>
                    <a:pt x="1882" y="479658"/>
                  </a:lnTo>
                  <a:lnTo>
                    <a:pt x="16081" y="522516"/>
                  </a:lnTo>
                  <a:lnTo>
                    <a:pt x="43829" y="564543"/>
                  </a:lnTo>
                  <a:lnTo>
                    <a:pt x="84686" y="605474"/>
                  </a:lnTo>
                  <a:lnTo>
                    <a:pt x="138217" y="645039"/>
                  </a:lnTo>
                  <a:lnTo>
                    <a:pt x="203984" y="682973"/>
                  </a:lnTo>
                  <a:lnTo>
                    <a:pt x="241319" y="701244"/>
                  </a:lnTo>
                  <a:lnTo>
                    <a:pt x="281548" y="719007"/>
                  </a:lnTo>
                  <a:lnTo>
                    <a:pt x="324618" y="736228"/>
                  </a:lnTo>
                  <a:lnTo>
                    <a:pt x="370474" y="752875"/>
                  </a:lnTo>
                  <a:lnTo>
                    <a:pt x="419060" y="768913"/>
                  </a:lnTo>
                  <a:lnTo>
                    <a:pt x="470322" y="784309"/>
                  </a:lnTo>
                  <a:lnTo>
                    <a:pt x="524206" y="799030"/>
                  </a:lnTo>
                  <a:lnTo>
                    <a:pt x="580656" y="813042"/>
                  </a:lnTo>
                  <a:lnTo>
                    <a:pt x="639619" y="826312"/>
                  </a:lnTo>
                  <a:lnTo>
                    <a:pt x="701039" y="838807"/>
                  </a:lnTo>
                  <a:lnTo>
                    <a:pt x="764861" y="850492"/>
                  </a:lnTo>
                  <a:lnTo>
                    <a:pt x="831032" y="861336"/>
                  </a:lnTo>
                  <a:lnTo>
                    <a:pt x="899496" y="871304"/>
                  </a:lnTo>
                  <a:lnTo>
                    <a:pt x="970198" y="880362"/>
                  </a:lnTo>
                  <a:lnTo>
                    <a:pt x="1043085" y="888479"/>
                  </a:lnTo>
                  <a:lnTo>
                    <a:pt x="1102753" y="894251"/>
                  </a:lnTo>
                  <a:lnTo>
                    <a:pt x="1162641" y="899285"/>
                  </a:lnTo>
                  <a:lnTo>
                    <a:pt x="1222690" y="903590"/>
                  </a:lnTo>
                  <a:lnTo>
                    <a:pt x="1282840" y="907175"/>
                  </a:lnTo>
                  <a:lnTo>
                    <a:pt x="1343032" y="910047"/>
                  </a:lnTo>
                  <a:lnTo>
                    <a:pt x="1403206" y="912215"/>
                  </a:lnTo>
                  <a:lnTo>
                    <a:pt x="1463303" y="913687"/>
                  </a:lnTo>
                  <a:lnTo>
                    <a:pt x="1523263" y="914471"/>
                  </a:lnTo>
                  <a:lnTo>
                    <a:pt x="1583026" y="914577"/>
                  </a:lnTo>
                  <a:lnTo>
                    <a:pt x="1642534" y="914012"/>
                  </a:lnTo>
                  <a:lnTo>
                    <a:pt x="1701726" y="912784"/>
                  </a:lnTo>
                  <a:lnTo>
                    <a:pt x="1760543" y="910903"/>
                  </a:lnTo>
                  <a:lnTo>
                    <a:pt x="1818927" y="908375"/>
                  </a:lnTo>
                  <a:lnTo>
                    <a:pt x="1876816" y="905211"/>
                  </a:lnTo>
                  <a:lnTo>
                    <a:pt x="1934152" y="901417"/>
                  </a:lnTo>
                  <a:lnTo>
                    <a:pt x="1990875" y="897002"/>
                  </a:lnTo>
                  <a:lnTo>
                    <a:pt x="2046925" y="891975"/>
                  </a:lnTo>
                  <a:lnTo>
                    <a:pt x="2102244" y="886345"/>
                  </a:lnTo>
                  <a:lnTo>
                    <a:pt x="2156771" y="880118"/>
                  </a:lnTo>
                  <a:lnTo>
                    <a:pt x="2210448" y="873304"/>
                  </a:lnTo>
                  <a:lnTo>
                    <a:pt x="2263214" y="865911"/>
                  </a:lnTo>
                  <a:lnTo>
                    <a:pt x="2315010" y="857948"/>
                  </a:lnTo>
                  <a:lnTo>
                    <a:pt x="2365776" y="849422"/>
                  </a:lnTo>
                  <a:lnTo>
                    <a:pt x="2415454" y="840342"/>
                  </a:lnTo>
                  <a:lnTo>
                    <a:pt x="2463984" y="830716"/>
                  </a:lnTo>
                  <a:lnTo>
                    <a:pt x="2511305" y="820553"/>
                  </a:lnTo>
                  <a:lnTo>
                    <a:pt x="2557359" y="809862"/>
                  </a:lnTo>
                  <a:lnTo>
                    <a:pt x="2602086" y="798649"/>
                  </a:lnTo>
                  <a:lnTo>
                    <a:pt x="2645427" y="786925"/>
                  </a:lnTo>
                  <a:lnTo>
                    <a:pt x="2687322" y="774696"/>
                  </a:lnTo>
                  <a:lnTo>
                    <a:pt x="2727711" y="761972"/>
                  </a:lnTo>
                  <a:lnTo>
                    <a:pt x="2766535" y="748760"/>
                  </a:lnTo>
                  <a:lnTo>
                    <a:pt x="2803735" y="735070"/>
                  </a:lnTo>
                  <a:lnTo>
                    <a:pt x="2839251" y="720909"/>
                  </a:lnTo>
                  <a:lnTo>
                    <a:pt x="2904994" y="691209"/>
                  </a:lnTo>
                  <a:lnTo>
                    <a:pt x="2963286" y="659727"/>
                  </a:lnTo>
                  <a:lnTo>
                    <a:pt x="3013652" y="626529"/>
                  </a:lnTo>
                  <a:lnTo>
                    <a:pt x="3035715" y="609307"/>
                  </a:lnTo>
                  <a:lnTo>
                    <a:pt x="3907316" y="558888"/>
                  </a:lnTo>
                  <a:lnTo>
                    <a:pt x="3123091" y="436714"/>
                  </a:lnTo>
                  <a:lnTo>
                    <a:pt x="3117521" y="413571"/>
                  </a:lnTo>
                  <a:lnTo>
                    <a:pt x="3108045" y="390707"/>
                  </a:lnTo>
                  <a:lnTo>
                    <a:pt x="3077710" y="345956"/>
                  </a:lnTo>
                  <a:lnTo>
                    <a:pt x="3032760" y="302725"/>
                  </a:lnTo>
                  <a:lnTo>
                    <a:pt x="2973870" y="261283"/>
                  </a:lnTo>
                  <a:lnTo>
                    <a:pt x="2939409" y="241316"/>
                  </a:lnTo>
                  <a:lnTo>
                    <a:pt x="2901716" y="221895"/>
                  </a:lnTo>
                  <a:lnTo>
                    <a:pt x="2860876" y="203055"/>
                  </a:lnTo>
                  <a:lnTo>
                    <a:pt x="2816973" y="184829"/>
                  </a:lnTo>
                  <a:lnTo>
                    <a:pt x="2770091" y="167249"/>
                  </a:lnTo>
                  <a:lnTo>
                    <a:pt x="2720315" y="150350"/>
                  </a:lnTo>
                  <a:lnTo>
                    <a:pt x="2667730" y="134164"/>
                  </a:lnTo>
                  <a:lnTo>
                    <a:pt x="2612419" y="118725"/>
                  </a:lnTo>
                  <a:lnTo>
                    <a:pt x="2554467" y="104066"/>
                  </a:lnTo>
                  <a:lnTo>
                    <a:pt x="2493958" y="90221"/>
                  </a:lnTo>
                  <a:lnTo>
                    <a:pt x="2430978" y="77222"/>
                  </a:lnTo>
                  <a:lnTo>
                    <a:pt x="2365609" y="65104"/>
                  </a:lnTo>
                  <a:lnTo>
                    <a:pt x="2297937" y="53899"/>
                  </a:lnTo>
                  <a:lnTo>
                    <a:pt x="2228046" y="43641"/>
                  </a:lnTo>
                  <a:lnTo>
                    <a:pt x="2156020" y="34363"/>
                  </a:lnTo>
                  <a:lnTo>
                    <a:pt x="2081945" y="26098"/>
                  </a:lnTo>
                  <a:lnTo>
                    <a:pt x="2022276" y="20326"/>
                  </a:lnTo>
                  <a:lnTo>
                    <a:pt x="1962388" y="15292"/>
                  </a:lnTo>
                  <a:lnTo>
                    <a:pt x="1902339" y="10986"/>
                  </a:lnTo>
                  <a:lnTo>
                    <a:pt x="1842189" y="7402"/>
                  </a:lnTo>
                  <a:lnTo>
                    <a:pt x="1781997" y="4530"/>
                  </a:lnTo>
                  <a:lnTo>
                    <a:pt x="1721823" y="2362"/>
                  </a:lnTo>
                  <a:lnTo>
                    <a:pt x="1661726" y="890"/>
                  </a:lnTo>
                  <a:lnTo>
                    <a:pt x="1601766" y="105"/>
                  </a:lnTo>
                  <a:lnTo>
                    <a:pt x="1542003" y="0"/>
                  </a:lnTo>
                  <a:close/>
                </a:path>
              </a:pathLst>
            </a:custGeom>
            <a:solidFill>
              <a:srgbClr val="FFFF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4342984" y="5714911"/>
              <a:ext cx="3907790" cy="915035"/>
            </a:xfrm>
            <a:custGeom>
              <a:avLst/>
              <a:gdLst/>
              <a:ahLst/>
              <a:cxnLst/>
              <a:rect l="l" t="t" r="r" b="b"/>
              <a:pathLst>
                <a:path w="3907790" h="915034">
                  <a:moveTo>
                    <a:pt x="3907316" y="558888"/>
                  </a:moveTo>
                  <a:lnTo>
                    <a:pt x="3035715" y="609307"/>
                  </a:lnTo>
                  <a:lnTo>
                    <a:pt x="3013652" y="626529"/>
                  </a:lnTo>
                  <a:lnTo>
                    <a:pt x="2989490" y="643338"/>
                  </a:lnTo>
                  <a:lnTo>
                    <a:pt x="2935101" y="675686"/>
                  </a:lnTo>
                  <a:lnTo>
                    <a:pt x="2873024" y="706286"/>
                  </a:lnTo>
                  <a:lnTo>
                    <a:pt x="2803735" y="735070"/>
                  </a:lnTo>
                  <a:lnTo>
                    <a:pt x="2766535" y="748760"/>
                  </a:lnTo>
                  <a:lnTo>
                    <a:pt x="2727711" y="761972"/>
                  </a:lnTo>
                  <a:lnTo>
                    <a:pt x="2687322" y="774696"/>
                  </a:lnTo>
                  <a:lnTo>
                    <a:pt x="2645427" y="786925"/>
                  </a:lnTo>
                  <a:lnTo>
                    <a:pt x="2602086" y="798649"/>
                  </a:lnTo>
                  <a:lnTo>
                    <a:pt x="2557359" y="809862"/>
                  </a:lnTo>
                  <a:lnTo>
                    <a:pt x="2511305" y="820553"/>
                  </a:lnTo>
                  <a:lnTo>
                    <a:pt x="2463984" y="830716"/>
                  </a:lnTo>
                  <a:lnTo>
                    <a:pt x="2415454" y="840342"/>
                  </a:lnTo>
                  <a:lnTo>
                    <a:pt x="2365776" y="849422"/>
                  </a:lnTo>
                  <a:lnTo>
                    <a:pt x="2315010" y="857948"/>
                  </a:lnTo>
                  <a:lnTo>
                    <a:pt x="2263214" y="865911"/>
                  </a:lnTo>
                  <a:lnTo>
                    <a:pt x="2210448" y="873304"/>
                  </a:lnTo>
                  <a:lnTo>
                    <a:pt x="2156771" y="880118"/>
                  </a:lnTo>
                  <a:lnTo>
                    <a:pt x="2102244" y="886345"/>
                  </a:lnTo>
                  <a:lnTo>
                    <a:pt x="2046925" y="891975"/>
                  </a:lnTo>
                  <a:lnTo>
                    <a:pt x="1990875" y="897002"/>
                  </a:lnTo>
                  <a:lnTo>
                    <a:pt x="1934152" y="901417"/>
                  </a:lnTo>
                  <a:lnTo>
                    <a:pt x="1876816" y="905211"/>
                  </a:lnTo>
                  <a:lnTo>
                    <a:pt x="1818927" y="908375"/>
                  </a:lnTo>
                  <a:lnTo>
                    <a:pt x="1760543" y="910903"/>
                  </a:lnTo>
                  <a:lnTo>
                    <a:pt x="1701726" y="912784"/>
                  </a:lnTo>
                  <a:lnTo>
                    <a:pt x="1642534" y="914012"/>
                  </a:lnTo>
                  <a:lnTo>
                    <a:pt x="1583026" y="914577"/>
                  </a:lnTo>
                  <a:lnTo>
                    <a:pt x="1523263" y="914471"/>
                  </a:lnTo>
                  <a:lnTo>
                    <a:pt x="1463303" y="913687"/>
                  </a:lnTo>
                  <a:lnTo>
                    <a:pt x="1403206" y="912215"/>
                  </a:lnTo>
                  <a:lnTo>
                    <a:pt x="1343032" y="910047"/>
                  </a:lnTo>
                  <a:lnTo>
                    <a:pt x="1282840" y="907175"/>
                  </a:lnTo>
                  <a:lnTo>
                    <a:pt x="1222690" y="903590"/>
                  </a:lnTo>
                  <a:lnTo>
                    <a:pt x="1162641" y="899285"/>
                  </a:lnTo>
                  <a:lnTo>
                    <a:pt x="1102753" y="894251"/>
                  </a:lnTo>
                  <a:lnTo>
                    <a:pt x="1043085" y="888479"/>
                  </a:lnTo>
                  <a:lnTo>
                    <a:pt x="970198" y="880362"/>
                  </a:lnTo>
                  <a:lnTo>
                    <a:pt x="899496" y="871304"/>
                  </a:lnTo>
                  <a:lnTo>
                    <a:pt x="831032" y="861336"/>
                  </a:lnTo>
                  <a:lnTo>
                    <a:pt x="764861" y="850492"/>
                  </a:lnTo>
                  <a:lnTo>
                    <a:pt x="701039" y="838807"/>
                  </a:lnTo>
                  <a:lnTo>
                    <a:pt x="639619" y="826312"/>
                  </a:lnTo>
                  <a:lnTo>
                    <a:pt x="580656" y="813042"/>
                  </a:lnTo>
                  <a:lnTo>
                    <a:pt x="524206" y="799030"/>
                  </a:lnTo>
                  <a:lnTo>
                    <a:pt x="470322" y="784309"/>
                  </a:lnTo>
                  <a:lnTo>
                    <a:pt x="419060" y="768913"/>
                  </a:lnTo>
                  <a:lnTo>
                    <a:pt x="370474" y="752875"/>
                  </a:lnTo>
                  <a:lnTo>
                    <a:pt x="324618" y="736228"/>
                  </a:lnTo>
                  <a:lnTo>
                    <a:pt x="281548" y="719007"/>
                  </a:lnTo>
                  <a:lnTo>
                    <a:pt x="241319" y="701244"/>
                  </a:lnTo>
                  <a:lnTo>
                    <a:pt x="203984" y="682973"/>
                  </a:lnTo>
                  <a:lnTo>
                    <a:pt x="169598" y="664227"/>
                  </a:lnTo>
                  <a:lnTo>
                    <a:pt x="109895" y="625444"/>
                  </a:lnTo>
                  <a:lnTo>
                    <a:pt x="62646" y="585162"/>
                  </a:lnTo>
                  <a:lnTo>
                    <a:pt x="28289" y="543650"/>
                  </a:lnTo>
                  <a:lnTo>
                    <a:pt x="7261" y="501174"/>
                  </a:lnTo>
                  <a:lnTo>
                    <a:pt x="0" y="458001"/>
                  </a:lnTo>
                  <a:lnTo>
                    <a:pt x="1668" y="436237"/>
                  </a:lnTo>
                  <a:lnTo>
                    <a:pt x="15877" y="392521"/>
                  </a:lnTo>
                  <a:lnTo>
                    <a:pt x="44947" y="348775"/>
                  </a:lnTo>
                  <a:lnTo>
                    <a:pt x="89315" y="305269"/>
                  </a:lnTo>
                  <a:lnTo>
                    <a:pt x="135540" y="271239"/>
                  </a:lnTo>
                  <a:lnTo>
                    <a:pt x="189928" y="238890"/>
                  </a:lnTo>
                  <a:lnTo>
                    <a:pt x="252005" y="208290"/>
                  </a:lnTo>
                  <a:lnTo>
                    <a:pt x="321294" y="179506"/>
                  </a:lnTo>
                  <a:lnTo>
                    <a:pt x="358494" y="165816"/>
                  </a:lnTo>
                  <a:lnTo>
                    <a:pt x="397318" y="152605"/>
                  </a:lnTo>
                  <a:lnTo>
                    <a:pt x="437707" y="139880"/>
                  </a:lnTo>
                  <a:lnTo>
                    <a:pt x="479602" y="127652"/>
                  </a:lnTo>
                  <a:lnTo>
                    <a:pt x="522943" y="115927"/>
                  </a:lnTo>
                  <a:lnTo>
                    <a:pt x="567670" y="104715"/>
                  </a:lnTo>
                  <a:lnTo>
                    <a:pt x="613724" y="94023"/>
                  </a:lnTo>
                  <a:lnTo>
                    <a:pt x="661046" y="83860"/>
                  </a:lnTo>
                  <a:lnTo>
                    <a:pt x="709575" y="74235"/>
                  </a:lnTo>
                  <a:lnTo>
                    <a:pt x="759253" y="65155"/>
                  </a:lnTo>
                  <a:lnTo>
                    <a:pt x="810019" y="56629"/>
                  </a:lnTo>
                  <a:lnTo>
                    <a:pt x="861816" y="48665"/>
                  </a:lnTo>
                  <a:lnTo>
                    <a:pt x="914582" y="41272"/>
                  </a:lnTo>
                  <a:lnTo>
                    <a:pt x="968258" y="34459"/>
                  </a:lnTo>
                  <a:lnTo>
                    <a:pt x="1022785" y="28232"/>
                  </a:lnTo>
                  <a:lnTo>
                    <a:pt x="1078104" y="22601"/>
                  </a:lnTo>
                  <a:lnTo>
                    <a:pt x="1134155" y="17574"/>
                  </a:lnTo>
                  <a:lnTo>
                    <a:pt x="1190878" y="13160"/>
                  </a:lnTo>
                  <a:lnTo>
                    <a:pt x="1248213" y="9366"/>
                  </a:lnTo>
                  <a:lnTo>
                    <a:pt x="1306103" y="6201"/>
                  </a:lnTo>
                  <a:lnTo>
                    <a:pt x="1364486" y="3674"/>
                  </a:lnTo>
                  <a:lnTo>
                    <a:pt x="1423303" y="1792"/>
                  </a:lnTo>
                  <a:lnTo>
                    <a:pt x="1482495" y="565"/>
                  </a:lnTo>
                  <a:lnTo>
                    <a:pt x="1542003" y="0"/>
                  </a:lnTo>
                  <a:lnTo>
                    <a:pt x="1601766" y="105"/>
                  </a:lnTo>
                  <a:lnTo>
                    <a:pt x="1661726" y="890"/>
                  </a:lnTo>
                  <a:lnTo>
                    <a:pt x="1721823" y="2362"/>
                  </a:lnTo>
                  <a:lnTo>
                    <a:pt x="1781997" y="4530"/>
                  </a:lnTo>
                  <a:lnTo>
                    <a:pt x="1842189" y="7402"/>
                  </a:lnTo>
                  <a:lnTo>
                    <a:pt x="1902339" y="10986"/>
                  </a:lnTo>
                  <a:lnTo>
                    <a:pt x="1962388" y="15292"/>
                  </a:lnTo>
                  <a:lnTo>
                    <a:pt x="2022276" y="20326"/>
                  </a:lnTo>
                  <a:lnTo>
                    <a:pt x="2081945" y="26098"/>
                  </a:lnTo>
                  <a:lnTo>
                    <a:pt x="2156020" y="34363"/>
                  </a:lnTo>
                  <a:lnTo>
                    <a:pt x="2228046" y="43641"/>
                  </a:lnTo>
                  <a:lnTo>
                    <a:pt x="2297937" y="53899"/>
                  </a:lnTo>
                  <a:lnTo>
                    <a:pt x="2365609" y="65104"/>
                  </a:lnTo>
                  <a:lnTo>
                    <a:pt x="2430978" y="77222"/>
                  </a:lnTo>
                  <a:lnTo>
                    <a:pt x="2493958" y="90221"/>
                  </a:lnTo>
                  <a:lnTo>
                    <a:pt x="2554467" y="104066"/>
                  </a:lnTo>
                  <a:lnTo>
                    <a:pt x="2612419" y="118725"/>
                  </a:lnTo>
                  <a:lnTo>
                    <a:pt x="2667730" y="134164"/>
                  </a:lnTo>
                  <a:lnTo>
                    <a:pt x="2720315" y="150350"/>
                  </a:lnTo>
                  <a:lnTo>
                    <a:pt x="2770091" y="167249"/>
                  </a:lnTo>
                  <a:lnTo>
                    <a:pt x="2816973" y="184829"/>
                  </a:lnTo>
                  <a:lnTo>
                    <a:pt x="2860876" y="203055"/>
                  </a:lnTo>
                  <a:lnTo>
                    <a:pt x="2901716" y="221895"/>
                  </a:lnTo>
                  <a:lnTo>
                    <a:pt x="2939409" y="241316"/>
                  </a:lnTo>
                  <a:lnTo>
                    <a:pt x="2973870" y="261283"/>
                  </a:lnTo>
                  <a:lnTo>
                    <a:pt x="3032760" y="302725"/>
                  </a:lnTo>
                  <a:lnTo>
                    <a:pt x="3077710" y="345956"/>
                  </a:lnTo>
                  <a:lnTo>
                    <a:pt x="3108045" y="390707"/>
                  </a:lnTo>
                  <a:lnTo>
                    <a:pt x="3123091" y="436714"/>
                  </a:lnTo>
                  <a:lnTo>
                    <a:pt x="3907316" y="558888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2" name="object 82"/>
          <p:cNvSpPr txBox="1"/>
          <p:nvPr/>
        </p:nvSpPr>
        <p:spPr>
          <a:xfrm>
            <a:off x="4510785" y="5941567"/>
            <a:ext cx="277876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754380" marR="5080" indent="-742315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CC0066"/>
                </a:solidFill>
                <a:latin typeface="Arial"/>
                <a:cs typeface="Arial"/>
              </a:rPr>
              <a:t>Similarly </a:t>
            </a:r>
            <a:r>
              <a:rPr dirty="0" sz="1600" spc="-15" b="1">
                <a:solidFill>
                  <a:srgbClr val="CC0066"/>
                </a:solidFill>
                <a:latin typeface="Arial"/>
                <a:cs typeface="Arial"/>
              </a:rPr>
              <a:t>solve </a:t>
            </a:r>
            <a:r>
              <a:rPr dirty="0" sz="1600" spc="-5" b="1">
                <a:solidFill>
                  <a:srgbClr val="CC0066"/>
                </a:solidFill>
                <a:latin typeface="Arial"/>
                <a:cs typeface="Arial"/>
              </a:rPr>
              <a:t>next problem  of</a:t>
            </a:r>
            <a:r>
              <a:rPr dirty="0" sz="1600" spc="-10" b="1">
                <a:solidFill>
                  <a:srgbClr val="CC0066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CC0066"/>
                </a:solidFill>
                <a:latin typeface="Arial"/>
                <a:cs typeface="Arial"/>
              </a:rPr>
              <a:t>Semi-circle</a:t>
            </a:r>
            <a:endParaRPr sz="1600"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137871" y="5361889"/>
            <a:ext cx="2682875" cy="1093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39065" marR="179705" indent="47625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Arial"/>
                <a:cs typeface="Arial"/>
              </a:rPr>
              <a:t>First draw a </a:t>
            </a:r>
            <a:r>
              <a:rPr dirty="0" sz="1400" spc="-5" b="1">
                <a:latin typeface="Arial"/>
                <a:cs typeface="Arial"/>
              </a:rPr>
              <a:t>given </a:t>
            </a:r>
            <a:r>
              <a:rPr dirty="0" sz="1400" b="1">
                <a:latin typeface="Arial"/>
                <a:cs typeface="Arial"/>
              </a:rPr>
              <a:t>triangle  </a:t>
            </a:r>
            <a:r>
              <a:rPr dirty="0" sz="1400" spc="-5" b="1">
                <a:latin typeface="Arial"/>
                <a:cs typeface="Arial"/>
              </a:rPr>
              <a:t>With given dimensions,  Locate </a:t>
            </a:r>
            <a:r>
              <a:rPr dirty="0" sz="1400" spc="-215" b="1">
                <a:latin typeface="Arial"/>
                <a:cs typeface="Arial"/>
              </a:rPr>
              <a:t>it‟s </a:t>
            </a:r>
            <a:r>
              <a:rPr dirty="0" sz="1400" spc="-5" b="1">
                <a:latin typeface="Arial"/>
                <a:cs typeface="Arial"/>
              </a:rPr>
              <a:t>centroid</a:t>
            </a:r>
            <a:r>
              <a:rPr dirty="0" sz="1400" spc="-95" b="1">
                <a:latin typeface="Arial"/>
                <a:cs typeface="Arial"/>
              </a:rPr>
              <a:t> </a:t>
            </a:r>
            <a:r>
              <a:rPr dirty="0" sz="1400" spc="-25" b="1">
                <a:latin typeface="Arial"/>
                <a:cs typeface="Arial"/>
              </a:rPr>
              <a:t>position  </a:t>
            </a:r>
            <a:r>
              <a:rPr dirty="0" sz="1400" spc="-20" b="1">
                <a:latin typeface="Arial"/>
                <a:cs typeface="Arial"/>
              </a:rPr>
              <a:t>And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400" spc="-5" b="1">
                <a:latin typeface="Arial"/>
                <a:cs typeface="Arial"/>
              </a:rPr>
              <a:t>join </a:t>
            </a:r>
            <a:r>
              <a:rPr dirty="0" sz="1400" b="1">
                <a:latin typeface="Arial"/>
                <a:cs typeface="Arial"/>
              </a:rPr>
              <a:t>it </a:t>
            </a:r>
            <a:r>
              <a:rPr dirty="0" sz="1400" spc="5" b="1">
                <a:latin typeface="Arial"/>
                <a:cs typeface="Arial"/>
              </a:rPr>
              <a:t>with </a:t>
            </a:r>
            <a:r>
              <a:rPr dirty="0" sz="1400" spc="-5" b="1">
                <a:latin typeface="Arial"/>
                <a:cs typeface="Arial"/>
              </a:rPr>
              <a:t>point of</a:t>
            </a:r>
            <a:r>
              <a:rPr dirty="0" sz="1400" spc="-16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suspension.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84" name="object 84"/>
          <p:cNvGrpSpPr/>
          <p:nvPr/>
        </p:nvGrpSpPr>
        <p:grpSpPr>
          <a:xfrm>
            <a:off x="8016875" y="46101"/>
            <a:ext cx="914400" cy="182880"/>
            <a:chOff x="8016875" y="46101"/>
            <a:chExt cx="914400" cy="182880"/>
          </a:xfrm>
        </p:grpSpPr>
        <p:sp>
          <p:nvSpPr>
            <p:cNvPr id="85" name="object 85"/>
            <p:cNvSpPr/>
            <p:nvPr/>
          </p:nvSpPr>
          <p:spPr>
            <a:xfrm>
              <a:off x="8016875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/>
            <p:cNvSpPr/>
            <p:nvPr/>
          </p:nvSpPr>
          <p:spPr>
            <a:xfrm>
              <a:off x="8056753" y="77470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94107" y="25654"/>
                  </a:lnTo>
                  <a:lnTo>
                    <a:pt x="94107" y="8636"/>
                  </a:lnTo>
                  <a:lnTo>
                    <a:pt x="111251" y="8636"/>
                  </a:lnTo>
                  <a:lnTo>
                    <a:pt x="111251" y="42799"/>
                  </a:lnTo>
                  <a:lnTo>
                    <a:pt x="136906" y="68452"/>
                  </a:lnTo>
                  <a:lnTo>
                    <a:pt x="119761" y="68452"/>
                  </a:lnTo>
                  <a:lnTo>
                    <a:pt x="119761" y="136906"/>
                  </a:lnTo>
                  <a:lnTo>
                    <a:pt x="17018" y="136906"/>
                  </a:lnTo>
                  <a:lnTo>
                    <a:pt x="17018" y="68452"/>
                  </a:lnTo>
                  <a:lnTo>
                    <a:pt x="0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94107" y="25654"/>
                  </a:moveTo>
                  <a:lnTo>
                    <a:pt x="111251" y="42799"/>
                  </a:lnTo>
                </a:path>
                <a:path w="137159" h="137160">
                  <a:moveTo>
                    <a:pt x="119761" y="68452"/>
                  </a:moveTo>
                  <a:lnTo>
                    <a:pt x="17018" y="68452"/>
                  </a:lnTo>
                </a:path>
                <a:path w="137159" h="137160">
                  <a:moveTo>
                    <a:pt x="59817" y="136906"/>
                  </a:moveTo>
                  <a:lnTo>
                    <a:pt x="59817" y="102743"/>
                  </a:lnTo>
                  <a:lnTo>
                    <a:pt x="76962" y="102743"/>
                  </a:lnTo>
                  <a:lnTo>
                    <a:pt x="76962" y="13690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/>
            <p:cNvSpPr/>
            <p:nvPr/>
          </p:nvSpPr>
          <p:spPr>
            <a:xfrm>
              <a:off x="8382000" y="46101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68452"/>
                  </a:moveTo>
                  <a:lnTo>
                    <a:pt x="136905" y="0"/>
                  </a:lnTo>
                  <a:lnTo>
                    <a:pt x="136905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/>
            <p:cNvSpPr/>
            <p:nvPr/>
          </p:nvSpPr>
          <p:spPr>
            <a:xfrm>
              <a:off x="8566150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36906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8199501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/>
            <p:cNvSpPr/>
            <p:nvPr/>
          </p:nvSpPr>
          <p:spPr>
            <a:xfrm>
              <a:off x="8256524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0" y="68452"/>
                  </a:moveTo>
                  <a:lnTo>
                    <a:pt x="102616" y="0"/>
                  </a:lnTo>
                  <a:lnTo>
                    <a:pt x="102616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/>
            <p:cNvSpPr/>
            <p:nvPr/>
          </p:nvSpPr>
          <p:spPr>
            <a:xfrm>
              <a:off x="8748776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/>
            <p:cNvSpPr/>
            <p:nvPr/>
          </p:nvSpPr>
          <p:spPr>
            <a:xfrm>
              <a:off x="8771508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102743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02743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101" name="object 101"/>
          <p:cNvGraphicFramePr>
            <a:graphicFrameLocks noGrp="1"/>
          </p:cNvGraphicFramePr>
          <p:nvPr/>
        </p:nvGraphicFramePr>
        <p:xfrm>
          <a:off x="8010525" y="39687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1981200" y="2635250"/>
            <a:ext cx="1160780" cy="2254250"/>
            <a:chOff x="1981200" y="2635250"/>
            <a:chExt cx="1160780" cy="2254250"/>
          </a:xfrm>
        </p:grpSpPr>
        <p:sp>
          <p:nvSpPr>
            <p:cNvPr id="4" name="object 4"/>
            <p:cNvSpPr/>
            <p:nvPr/>
          </p:nvSpPr>
          <p:spPr>
            <a:xfrm>
              <a:off x="3111500" y="2635250"/>
              <a:ext cx="0" cy="2254250"/>
            </a:xfrm>
            <a:custGeom>
              <a:avLst/>
              <a:gdLst/>
              <a:ahLst/>
              <a:cxnLst/>
              <a:rect l="l" t="t" r="r" b="b"/>
              <a:pathLst>
                <a:path w="0" h="2254250">
                  <a:moveTo>
                    <a:pt x="0" y="0"/>
                  </a:moveTo>
                  <a:lnTo>
                    <a:pt x="0" y="225425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981200" y="3773550"/>
              <a:ext cx="1160780" cy="0"/>
            </a:xfrm>
            <a:custGeom>
              <a:avLst/>
              <a:gdLst/>
              <a:ahLst/>
              <a:cxnLst/>
              <a:rect l="l" t="t" r="r" b="b"/>
              <a:pathLst>
                <a:path w="1160780" h="0">
                  <a:moveTo>
                    <a:pt x="0" y="0"/>
                  </a:moveTo>
                  <a:lnTo>
                    <a:pt x="1160526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2795346" y="5082540"/>
            <a:ext cx="118745" cy="485140"/>
          </a:xfrm>
          <a:custGeom>
            <a:avLst/>
            <a:gdLst/>
            <a:ahLst/>
            <a:cxnLst/>
            <a:rect l="l" t="t" r="r" b="b"/>
            <a:pathLst>
              <a:path w="118744" h="485139">
                <a:moveTo>
                  <a:pt x="56565" y="413512"/>
                </a:moveTo>
                <a:lnTo>
                  <a:pt x="18846" y="419227"/>
                </a:lnTo>
                <a:lnTo>
                  <a:pt x="14401" y="422021"/>
                </a:lnTo>
                <a:lnTo>
                  <a:pt x="9829" y="424815"/>
                </a:lnTo>
                <a:lnTo>
                  <a:pt x="107" y="450215"/>
                </a:lnTo>
                <a:lnTo>
                  <a:pt x="0" y="456184"/>
                </a:lnTo>
                <a:lnTo>
                  <a:pt x="1955" y="462661"/>
                </a:lnTo>
                <a:lnTo>
                  <a:pt x="6225" y="467969"/>
                </a:lnTo>
                <a:lnTo>
                  <a:pt x="10337" y="473202"/>
                </a:lnTo>
                <a:lnTo>
                  <a:pt x="55168" y="484632"/>
                </a:lnTo>
                <a:lnTo>
                  <a:pt x="69455" y="484298"/>
                </a:lnTo>
                <a:lnTo>
                  <a:pt x="81647" y="482536"/>
                </a:lnTo>
                <a:lnTo>
                  <a:pt x="91744" y="479345"/>
                </a:lnTo>
                <a:lnTo>
                  <a:pt x="99745" y="474726"/>
                </a:lnTo>
                <a:lnTo>
                  <a:pt x="103723" y="470916"/>
                </a:lnTo>
                <a:lnTo>
                  <a:pt x="55422" y="470916"/>
                </a:lnTo>
                <a:lnTo>
                  <a:pt x="43061" y="470225"/>
                </a:lnTo>
                <a:lnTo>
                  <a:pt x="11099" y="454533"/>
                </a:lnTo>
                <a:lnTo>
                  <a:pt x="11353" y="442214"/>
                </a:lnTo>
                <a:lnTo>
                  <a:pt x="56311" y="427355"/>
                </a:lnTo>
                <a:lnTo>
                  <a:pt x="103165" y="427355"/>
                </a:lnTo>
                <a:lnTo>
                  <a:pt x="101269" y="424942"/>
                </a:lnTo>
                <a:lnTo>
                  <a:pt x="65709" y="413940"/>
                </a:lnTo>
                <a:lnTo>
                  <a:pt x="56565" y="413512"/>
                </a:lnTo>
                <a:close/>
              </a:path>
              <a:path w="118744" h="485139">
                <a:moveTo>
                  <a:pt x="103165" y="427355"/>
                </a:moveTo>
                <a:lnTo>
                  <a:pt x="56311" y="427355"/>
                </a:lnTo>
                <a:lnTo>
                  <a:pt x="68546" y="427999"/>
                </a:lnTo>
                <a:lnTo>
                  <a:pt x="78568" y="429371"/>
                </a:lnTo>
                <a:lnTo>
                  <a:pt x="86350" y="431480"/>
                </a:lnTo>
                <a:lnTo>
                  <a:pt x="91871" y="434340"/>
                </a:lnTo>
                <a:lnTo>
                  <a:pt x="97713" y="438658"/>
                </a:lnTo>
                <a:lnTo>
                  <a:pt x="100634" y="443865"/>
                </a:lnTo>
                <a:lnTo>
                  <a:pt x="100380" y="456184"/>
                </a:lnTo>
                <a:lnTo>
                  <a:pt x="55422" y="470916"/>
                </a:lnTo>
                <a:lnTo>
                  <a:pt x="103723" y="470916"/>
                </a:lnTo>
                <a:lnTo>
                  <a:pt x="111683" y="442214"/>
                </a:lnTo>
                <a:lnTo>
                  <a:pt x="109651" y="435610"/>
                </a:lnTo>
                <a:lnTo>
                  <a:pt x="103165" y="427355"/>
                </a:lnTo>
                <a:close/>
              </a:path>
              <a:path w="118744" h="485139">
                <a:moveTo>
                  <a:pt x="95808" y="377317"/>
                </a:moveTo>
                <a:lnTo>
                  <a:pt x="95554" y="392557"/>
                </a:lnTo>
                <a:lnTo>
                  <a:pt x="110794" y="392938"/>
                </a:lnTo>
                <a:lnTo>
                  <a:pt x="111048" y="377698"/>
                </a:lnTo>
                <a:lnTo>
                  <a:pt x="95808" y="377317"/>
                </a:lnTo>
                <a:close/>
              </a:path>
              <a:path w="118744" h="485139">
                <a:moveTo>
                  <a:pt x="3479" y="299339"/>
                </a:moveTo>
                <a:lnTo>
                  <a:pt x="3225" y="310261"/>
                </a:lnTo>
                <a:lnTo>
                  <a:pt x="72948" y="361442"/>
                </a:lnTo>
                <a:lnTo>
                  <a:pt x="85267" y="361569"/>
                </a:lnTo>
                <a:lnTo>
                  <a:pt x="85518" y="348234"/>
                </a:lnTo>
                <a:lnTo>
                  <a:pt x="73202" y="348234"/>
                </a:lnTo>
                <a:lnTo>
                  <a:pt x="24688" y="313055"/>
                </a:lnTo>
                <a:lnTo>
                  <a:pt x="112351" y="313055"/>
                </a:lnTo>
                <a:lnTo>
                  <a:pt x="112572" y="301371"/>
                </a:lnTo>
                <a:lnTo>
                  <a:pt x="86410" y="300863"/>
                </a:lnTo>
                <a:lnTo>
                  <a:pt x="86412" y="300736"/>
                </a:lnTo>
                <a:lnTo>
                  <a:pt x="74218" y="300736"/>
                </a:lnTo>
                <a:lnTo>
                  <a:pt x="3479" y="299339"/>
                </a:lnTo>
                <a:close/>
              </a:path>
              <a:path w="118744" h="485139">
                <a:moveTo>
                  <a:pt x="112351" y="313055"/>
                </a:moveTo>
                <a:lnTo>
                  <a:pt x="24688" y="313055"/>
                </a:lnTo>
                <a:lnTo>
                  <a:pt x="73837" y="314071"/>
                </a:lnTo>
                <a:lnTo>
                  <a:pt x="73202" y="348234"/>
                </a:lnTo>
                <a:lnTo>
                  <a:pt x="85518" y="348234"/>
                </a:lnTo>
                <a:lnTo>
                  <a:pt x="86156" y="314325"/>
                </a:lnTo>
                <a:lnTo>
                  <a:pt x="112327" y="314325"/>
                </a:lnTo>
                <a:lnTo>
                  <a:pt x="112351" y="313055"/>
                </a:lnTo>
                <a:close/>
              </a:path>
              <a:path w="118744" h="485139">
                <a:moveTo>
                  <a:pt x="112327" y="314325"/>
                </a:moveTo>
                <a:lnTo>
                  <a:pt x="86156" y="314325"/>
                </a:lnTo>
                <a:lnTo>
                  <a:pt x="112318" y="314833"/>
                </a:lnTo>
                <a:lnTo>
                  <a:pt x="112327" y="314325"/>
                </a:lnTo>
                <a:close/>
              </a:path>
              <a:path w="118744" h="485139">
                <a:moveTo>
                  <a:pt x="74472" y="286004"/>
                </a:moveTo>
                <a:lnTo>
                  <a:pt x="74218" y="300736"/>
                </a:lnTo>
                <a:lnTo>
                  <a:pt x="86412" y="300736"/>
                </a:lnTo>
                <a:lnTo>
                  <a:pt x="86664" y="286131"/>
                </a:lnTo>
                <a:lnTo>
                  <a:pt x="74472" y="286004"/>
                </a:lnTo>
                <a:close/>
              </a:path>
              <a:path w="118744" h="485139">
                <a:moveTo>
                  <a:pt x="4622" y="219837"/>
                </a:moveTo>
                <a:lnTo>
                  <a:pt x="4368" y="228473"/>
                </a:lnTo>
                <a:lnTo>
                  <a:pt x="9067" y="230886"/>
                </a:lnTo>
                <a:lnTo>
                  <a:pt x="13893" y="234950"/>
                </a:lnTo>
                <a:lnTo>
                  <a:pt x="18719" y="240665"/>
                </a:lnTo>
                <a:lnTo>
                  <a:pt x="23672" y="246380"/>
                </a:lnTo>
                <a:lnTo>
                  <a:pt x="27863" y="252984"/>
                </a:lnTo>
                <a:lnTo>
                  <a:pt x="31165" y="260604"/>
                </a:lnTo>
                <a:lnTo>
                  <a:pt x="44119" y="260858"/>
                </a:lnTo>
                <a:lnTo>
                  <a:pt x="42722" y="256667"/>
                </a:lnTo>
                <a:lnTo>
                  <a:pt x="28498" y="233680"/>
                </a:lnTo>
                <a:lnTo>
                  <a:pt x="113873" y="233680"/>
                </a:lnTo>
                <a:lnTo>
                  <a:pt x="114096" y="221996"/>
                </a:lnTo>
                <a:lnTo>
                  <a:pt x="4622" y="219837"/>
                </a:lnTo>
                <a:close/>
              </a:path>
              <a:path w="118744" h="485139">
                <a:moveTo>
                  <a:pt x="113873" y="233680"/>
                </a:moveTo>
                <a:lnTo>
                  <a:pt x="28498" y="233680"/>
                </a:lnTo>
                <a:lnTo>
                  <a:pt x="113842" y="235331"/>
                </a:lnTo>
                <a:lnTo>
                  <a:pt x="113873" y="233680"/>
                </a:lnTo>
                <a:close/>
              </a:path>
              <a:path w="118744" h="485139">
                <a:moveTo>
                  <a:pt x="6781" y="128651"/>
                </a:moveTo>
                <a:lnTo>
                  <a:pt x="6654" y="139573"/>
                </a:lnTo>
                <a:lnTo>
                  <a:pt x="76250" y="190754"/>
                </a:lnTo>
                <a:lnTo>
                  <a:pt x="88569" y="191008"/>
                </a:lnTo>
                <a:lnTo>
                  <a:pt x="88821" y="177546"/>
                </a:lnTo>
                <a:lnTo>
                  <a:pt x="76504" y="177546"/>
                </a:lnTo>
                <a:lnTo>
                  <a:pt x="27990" y="142494"/>
                </a:lnTo>
                <a:lnTo>
                  <a:pt x="115651" y="142494"/>
                </a:lnTo>
                <a:lnTo>
                  <a:pt x="115874" y="130810"/>
                </a:lnTo>
                <a:lnTo>
                  <a:pt x="89712" y="130302"/>
                </a:lnTo>
                <a:lnTo>
                  <a:pt x="89718" y="130048"/>
                </a:lnTo>
                <a:lnTo>
                  <a:pt x="77520" y="130048"/>
                </a:lnTo>
                <a:lnTo>
                  <a:pt x="6781" y="128651"/>
                </a:lnTo>
                <a:close/>
              </a:path>
              <a:path w="118744" h="485139">
                <a:moveTo>
                  <a:pt x="115651" y="142494"/>
                </a:moveTo>
                <a:lnTo>
                  <a:pt x="27990" y="142494"/>
                </a:lnTo>
                <a:lnTo>
                  <a:pt x="77266" y="143383"/>
                </a:lnTo>
                <a:lnTo>
                  <a:pt x="76504" y="177546"/>
                </a:lnTo>
                <a:lnTo>
                  <a:pt x="88821" y="177546"/>
                </a:lnTo>
                <a:lnTo>
                  <a:pt x="89458" y="143637"/>
                </a:lnTo>
                <a:lnTo>
                  <a:pt x="115629" y="143637"/>
                </a:lnTo>
                <a:lnTo>
                  <a:pt x="115651" y="142494"/>
                </a:lnTo>
                <a:close/>
              </a:path>
              <a:path w="118744" h="485139">
                <a:moveTo>
                  <a:pt x="115629" y="143637"/>
                </a:moveTo>
                <a:lnTo>
                  <a:pt x="89458" y="143637"/>
                </a:lnTo>
                <a:lnTo>
                  <a:pt x="115620" y="144145"/>
                </a:lnTo>
                <a:lnTo>
                  <a:pt x="115629" y="143637"/>
                </a:lnTo>
                <a:close/>
              </a:path>
              <a:path w="118744" h="485139">
                <a:moveTo>
                  <a:pt x="77774" y="115316"/>
                </a:moveTo>
                <a:lnTo>
                  <a:pt x="77520" y="130048"/>
                </a:lnTo>
                <a:lnTo>
                  <a:pt x="89718" y="130048"/>
                </a:lnTo>
                <a:lnTo>
                  <a:pt x="90093" y="115570"/>
                </a:lnTo>
                <a:lnTo>
                  <a:pt x="77774" y="115316"/>
                </a:lnTo>
                <a:close/>
              </a:path>
              <a:path w="118744" h="485139">
                <a:moveTo>
                  <a:pt x="32943" y="7239"/>
                </a:moveTo>
                <a:lnTo>
                  <a:pt x="11861" y="23495"/>
                </a:lnTo>
                <a:lnTo>
                  <a:pt x="9702" y="28575"/>
                </a:lnTo>
                <a:lnTo>
                  <a:pt x="8559" y="35941"/>
                </a:lnTo>
                <a:lnTo>
                  <a:pt x="8440" y="44958"/>
                </a:lnTo>
                <a:lnTo>
                  <a:pt x="7543" y="93980"/>
                </a:lnTo>
                <a:lnTo>
                  <a:pt x="116509" y="96139"/>
                </a:lnTo>
                <a:lnTo>
                  <a:pt x="116890" y="81661"/>
                </a:lnTo>
                <a:lnTo>
                  <a:pt x="68376" y="80772"/>
                </a:lnTo>
                <a:lnTo>
                  <a:pt x="68382" y="80518"/>
                </a:lnTo>
                <a:lnTo>
                  <a:pt x="55930" y="80518"/>
                </a:lnTo>
                <a:lnTo>
                  <a:pt x="19862" y="79756"/>
                </a:lnTo>
                <a:lnTo>
                  <a:pt x="20501" y="44958"/>
                </a:lnTo>
                <a:lnTo>
                  <a:pt x="20624" y="37211"/>
                </a:lnTo>
                <a:lnTo>
                  <a:pt x="22402" y="31242"/>
                </a:lnTo>
                <a:lnTo>
                  <a:pt x="29260" y="23876"/>
                </a:lnTo>
                <a:lnTo>
                  <a:pt x="33451" y="22098"/>
                </a:lnTo>
                <a:lnTo>
                  <a:pt x="63207" y="22098"/>
                </a:lnTo>
                <a:lnTo>
                  <a:pt x="61887" y="19571"/>
                </a:lnTo>
                <a:lnTo>
                  <a:pt x="58343" y="15240"/>
                </a:lnTo>
                <a:lnTo>
                  <a:pt x="53136" y="10160"/>
                </a:lnTo>
                <a:lnTo>
                  <a:pt x="46659" y="7493"/>
                </a:lnTo>
                <a:lnTo>
                  <a:pt x="32943" y="7239"/>
                </a:lnTo>
                <a:close/>
              </a:path>
              <a:path w="118744" h="485139">
                <a:moveTo>
                  <a:pt x="63207" y="22098"/>
                </a:moveTo>
                <a:lnTo>
                  <a:pt x="33451" y="22098"/>
                </a:lnTo>
                <a:lnTo>
                  <a:pt x="38658" y="22225"/>
                </a:lnTo>
                <a:lnTo>
                  <a:pt x="42214" y="22352"/>
                </a:lnTo>
                <a:lnTo>
                  <a:pt x="45389" y="23368"/>
                </a:lnTo>
                <a:lnTo>
                  <a:pt x="48437" y="25400"/>
                </a:lnTo>
                <a:lnTo>
                  <a:pt x="51358" y="27305"/>
                </a:lnTo>
                <a:lnTo>
                  <a:pt x="56638" y="45593"/>
                </a:lnTo>
                <a:lnTo>
                  <a:pt x="55930" y="80518"/>
                </a:lnTo>
                <a:lnTo>
                  <a:pt x="68382" y="80518"/>
                </a:lnTo>
                <a:lnTo>
                  <a:pt x="68757" y="64008"/>
                </a:lnTo>
                <a:lnTo>
                  <a:pt x="68757" y="60325"/>
                </a:lnTo>
                <a:lnTo>
                  <a:pt x="69011" y="57658"/>
                </a:lnTo>
                <a:lnTo>
                  <a:pt x="84679" y="38735"/>
                </a:lnTo>
                <a:lnTo>
                  <a:pt x="67995" y="38735"/>
                </a:lnTo>
                <a:lnTo>
                  <a:pt x="66737" y="31331"/>
                </a:lnTo>
                <a:lnTo>
                  <a:pt x="64693" y="24939"/>
                </a:lnTo>
                <a:lnTo>
                  <a:pt x="63207" y="22098"/>
                </a:lnTo>
                <a:close/>
              </a:path>
              <a:path w="118744" h="485139">
                <a:moveTo>
                  <a:pt x="118414" y="0"/>
                </a:moveTo>
                <a:lnTo>
                  <a:pt x="82473" y="22098"/>
                </a:lnTo>
                <a:lnTo>
                  <a:pt x="67995" y="38735"/>
                </a:lnTo>
                <a:lnTo>
                  <a:pt x="84679" y="38735"/>
                </a:lnTo>
                <a:lnTo>
                  <a:pt x="88442" y="36195"/>
                </a:lnTo>
                <a:lnTo>
                  <a:pt x="118033" y="18161"/>
                </a:lnTo>
                <a:lnTo>
                  <a:pt x="1184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7" name="object 7"/>
          <p:cNvGrpSpPr/>
          <p:nvPr/>
        </p:nvGrpSpPr>
        <p:grpSpPr>
          <a:xfrm>
            <a:off x="1966912" y="2620962"/>
            <a:ext cx="2383155" cy="2962910"/>
            <a:chOff x="1966912" y="2620962"/>
            <a:chExt cx="2383155" cy="2962910"/>
          </a:xfrm>
        </p:grpSpPr>
        <p:sp>
          <p:nvSpPr>
            <p:cNvPr id="8" name="object 8"/>
            <p:cNvSpPr/>
            <p:nvPr/>
          </p:nvSpPr>
          <p:spPr>
            <a:xfrm>
              <a:off x="2688716" y="3141852"/>
              <a:ext cx="429895" cy="658495"/>
            </a:xfrm>
            <a:custGeom>
              <a:avLst/>
              <a:gdLst/>
              <a:ahLst/>
              <a:cxnLst/>
              <a:rect l="l" t="t" r="r" b="b"/>
              <a:pathLst>
                <a:path w="429894" h="658495">
                  <a:moveTo>
                    <a:pt x="429640" y="0"/>
                  </a:moveTo>
                  <a:lnTo>
                    <a:pt x="0" y="658368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981200" y="2635250"/>
              <a:ext cx="2187575" cy="2222500"/>
            </a:xfrm>
            <a:custGeom>
              <a:avLst/>
              <a:gdLst/>
              <a:ahLst/>
              <a:cxnLst/>
              <a:rect l="l" t="t" r="r" b="b"/>
              <a:pathLst>
                <a:path w="2187575" h="2222500">
                  <a:moveTo>
                    <a:pt x="1093851" y="0"/>
                  </a:moveTo>
                  <a:lnTo>
                    <a:pt x="1046400" y="1026"/>
                  </a:lnTo>
                  <a:lnTo>
                    <a:pt x="999466" y="4079"/>
                  </a:lnTo>
                  <a:lnTo>
                    <a:pt x="953089" y="9116"/>
                  </a:lnTo>
                  <a:lnTo>
                    <a:pt x="907311" y="16095"/>
                  </a:lnTo>
                  <a:lnTo>
                    <a:pt x="862173" y="24975"/>
                  </a:lnTo>
                  <a:lnTo>
                    <a:pt x="817715" y="35713"/>
                  </a:lnTo>
                  <a:lnTo>
                    <a:pt x="773979" y="48269"/>
                  </a:lnTo>
                  <a:lnTo>
                    <a:pt x="731005" y="62601"/>
                  </a:lnTo>
                  <a:lnTo>
                    <a:pt x="688836" y="78666"/>
                  </a:lnTo>
                  <a:lnTo>
                    <a:pt x="647511" y="96423"/>
                  </a:lnTo>
                  <a:lnTo>
                    <a:pt x="607072" y="115831"/>
                  </a:lnTo>
                  <a:lnTo>
                    <a:pt x="567560" y="136848"/>
                  </a:lnTo>
                  <a:lnTo>
                    <a:pt x="529015" y="159431"/>
                  </a:lnTo>
                  <a:lnTo>
                    <a:pt x="491480" y="183539"/>
                  </a:lnTo>
                  <a:lnTo>
                    <a:pt x="454994" y="209132"/>
                  </a:lnTo>
                  <a:lnTo>
                    <a:pt x="419600" y="236165"/>
                  </a:lnTo>
                  <a:lnTo>
                    <a:pt x="385337" y="264599"/>
                  </a:lnTo>
                  <a:lnTo>
                    <a:pt x="352248" y="294392"/>
                  </a:lnTo>
                  <a:lnTo>
                    <a:pt x="320373" y="325501"/>
                  </a:lnTo>
                  <a:lnTo>
                    <a:pt x="289753" y="357884"/>
                  </a:lnTo>
                  <a:lnTo>
                    <a:pt x="260429" y="391501"/>
                  </a:lnTo>
                  <a:lnTo>
                    <a:pt x="232442" y="426310"/>
                  </a:lnTo>
                  <a:lnTo>
                    <a:pt x="205834" y="462268"/>
                  </a:lnTo>
                  <a:lnTo>
                    <a:pt x="180644" y="499335"/>
                  </a:lnTo>
                  <a:lnTo>
                    <a:pt x="156915" y="537467"/>
                  </a:lnTo>
                  <a:lnTo>
                    <a:pt x="134688" y="576625"/>
                  </a:lnTo>
                  <a:lnTo>
                    <a:pt x="114003" y="616765"/>
                  </a:lnTo>
                  <a:lnTo>
                    <a:pt x="94901" y="657847"/>
                  </a:lnTo>
                  <a:lnTo>
                    <a:pt x="77424" y="699827"/>
                  </a:lnTo>
                  <a:lnTo>
                    <a:pt x="61612" y="742666"/>
                  </a:lnTo>
                  <a:lnTo>
                    <a:pt x="47507" y="786321"/>
                  </a:lnTo>
                  <a:lnTo>
                    <a:pt x="35149" y="830750"/>
                  </a:lnTo>
                  <a:lnTo>
                    <a:pt x="24580" y="875912"/>
                  </a:lnTo>
                  <a:lnTo>
                    <a:pt x="15840" y="921764"/>
                  </a:lnTo>
                  <a:lnTo>
                    <a:pt x="8972" y="968266"/>
                  </a:lnTo>
                  <a:lnTo>
                    <a:pt x="4014" y="1015375"/>
                  </a:lnTo>
                  <a:lnTo>
                    <a:pt x="1010" y="1063050"/>
                  </a:lnTo>
                  <a:lnTo>
                    <a:pt x="0" y="1111250"/>
                  </a:lnTo>
                  <a:lnTo>
                    <a:pt x="1010" y="1159458"/>
                  </a:lnTo>
                  <a:lnTo>
                    <a:pt x="4014" y="1207142"/>
                  </a:lnTo>
                  <a:lnTo>
                    <a:pt x="8972" y="1254258"/>
                  </a:lnTo>
                  <a:lnTo>
                    <a:pt x="15840" y="1300767"/>
                  </a:lnTo>
                  <a:lnTo>
                    <a:pt x="24580" y="1346625"/>
                  </a:lnTo>
                  <a:lnTo>
                    <a:pt x="35149" y="1391792"/>
                  </a:lnTo>
                  <a:lnTo>
                    <a:pt x="47507" y="1436225"/>
                  </a:lnTo>
                  <a:lnTo>
                    <a:pt x="61612" y="1479883"/>
                  </a:lnTo>
                  <a:lnTo>
                    <a:pt x="77424" y="1522724"/>
                  </a:lnTo>
                  <a:lnTo>
                    <a:pt x="94901" y="1564707"/>
                  </a:lnTo>
                  <a:lnTo>
                    <a:pt x="114003" y="1605790"/>
                  </a:lnTo>
                  <a:lnTo>
                    <a:pt x="134688" y="1645931"/>
                  </a:lnTo>
                  <a:lnTo>
                    <a:pt x="156915" y="1685088"/>
                  </a:lnTo>
                  <a:lnTo>
                    <a:pt x="180644" y="1723220"/>
                  </a:lnTo>
                  <a:lnTo>
                    <a:pt x="205834" y="1760286"/>
                  </a:lnTo>
                  <a:lnTo>
                    <a:pt x="232442" y="1796243"/>
                  </a:lnTo>
                  <a:lnTo>
                    <a:pt x="260429" y="1831050"/>
                  </a:lnTo>
                  <a:lnTo>
                    <a:pt x="289753" y="1864665"/>
                  </a:lnTo>
                  <a:lnTo>
                    <a:pt x="320373" y="1897046"/>
                  </a:lnTo>
                  <a:lnTo>
                    <a:pt x="352248" y="1928152"/>
                  </a:lnTo>
                  <a:lnTo>
                    <a:pt x="385337" y="1957942"/>
                  </a:lnTo>
                  <a:lnTo>
                    <a:pt x="419600" y="1986373"/>
                  </a:lnTo>
                  <a:lnTo>
                    <a:pt x="454994" y="2013403"/>
                  </a:lnTo>
                  <a:lnTo>
                    <a:pt x="491480" y="2038992"/>
                  </a:lnTo>
                  <a:lnTo>
                    <a:pt x="529015" y="2063097"/>
                  </a:lnTo>
                  <a:lnTo>
                    <a:pt x="567560" y="2085677"/>
                  </a:lnTo>
                  <a:lnTo>
                    <a:pt x="607072" y="2106691"/>
                  </a:lnTo>
                  <a:lnTo>
                    <a:pt x="647511" y="2126095"/>
                  </a:lnTo>
                  <a:lnTo>
                    <a:pt x="688836" y="2143849"/>
                  </a:lnTo>
                  <a:lnTo>
                    <a:pt x="731005" y="2159912"/>
                  </a:lnTo>
                  <a:lnTo>
                    <a:pt x="773979" y="2174240"/>
                  </a:lnTo>
                  <a:lnTo>
                    <a:pt x="817715" y="2186794"/>
                  </a:lnTo>
                  <a:lnTo>
                    <a:pt x="862173" y="2197530"/>
                  </a:lnTo>
                  <a:lnTo>
                    <a:pt x="907311" y="2206408"/>
                  </a:lnTo>
                  <a:lnTo>
                    <a:pt x="953089" y="2213386"/>
                  </a:lnTo>
                  <a:lnTo>
                    <a:pt x="999466" y="2218421"/>
                  </a:lnTo>
                  <a:lnTo>
                    <a:pt x="1046400" y="2221473"/>
                  </a:lnTo>
                  <a:lnTo>
                    <a:pt x="1093851" y="2222500"/>
                  </a:lnTo>
                  <a:lnTo>
                    <a:pt x="1141291" y="2221473"/>
                  </a:lnTo>
                  <a:lnTo>
                    <a:pt x="1188216" y="2218421"/>
                  </a:lnTo>
                  <a:lnTo>
                    <a:pt x="1234584" y="2213386"/>
                  </a:lnTo>
                  <a:lnTo>
                    <a:pt x="1280354" y="2206408"/>
                  </a:lnTo>
                  <a:lnTo>
                    <a:pt x="1325484" y="2197530"/>
                  </a:lnTo>
                  <a:lnTo>
                    <a:pt x="1369935" y="2186794"/>
                  </a:lnTo>
                  <a:lnTo>
                    <a:pt x="1413664" y="2174240"/>
                  </a:lnTo>
                  <a:lnTo>
                    <a:pt x="1456631" y="2159912"/>
                  </a:lnTo>
                  <a:lnTo>
                    <a:pt x="1498795" y="2143849"/>
                  </a:lnTo>
                  <a:lnTo>
                    <a:pt x="1540114" y="2126095"/>
                  </a:lnTo>
                  <a:lnTo>
                    <a:pt x="1580548" y="2106691"/>
                  </a:lnTo>
                  <a:lnTo>
                    <a:pt x="1620055" y="2085677"/>
                  </a:lnTo>
                  <a:lnTo>
                    <a:pt x="1658595" y="2063097"/>
                  </a:lnTo>
                  <a:lnTo>
                    <a:pt x="1696126" y="2038992"/>
                  </a:lnTo>
                  <a:lnTo>
                    <a:pt x="1732608" y="2013403"/>
                  </a:lnTo>
                  <a:lnTo>
                    <a:pt x="1767999" y="1986373"/>
                  </a:lnTo>
                  <a:lnTo>
                    <a:pt x="1802258" y="1957942"/>
                  </a:lnTo>
                  <a:lnTo>
                    <a:pt x="1835344" y="1928152"/>
                  </a:lnTo>
                  <a:lnTo>
                    <a:pt x="1867217" y="1897046"/>
                  </a:lnTo>
                  <a:lnTo>
                    <a:pt x="1897835" y="1864665"/>
                  </a:lnTo>
                  <a:lnTo>
                    <a:pt x="1927157" y="1831050"/>
                  </a:lnTo>
                  <a:lnTo>
                    <a:pt x="1955141" y="1796243"/>
                  </a:lnTo>
                  <a:lnTo>
                    <a:pt x="1981748" y="1760286"/>
                  </a:lnTo>
                  <a:lnTo>
                    <a:pt x="2006936" y="1723220"/>
                  </a:lnTo>
                  <a:lnTo>
                    <a:pt x="2030664" y="1685088"/>
                  </a:lnTo>
                  <a:lnTo>
                    <a:pt x="2052890" y="1645931"/>
                  </a:lnTo>
                  <a:lnTo>
                    <a:pt x="2073574" y="1605790"/>
                  </a:lnTo>
                  <a:lnTo>
                    <a:pt x="2092675" y="1564707"/>
                  </a:lnTo>
                  <a:lnTo>
                    <a:pt x="2110152" y="1522724"/>
                  </a:lnTo>
                  <a:lnTo>
                    <a:pt x="2125963" y="1479883"/>
                  </a:lnTo>
                  <a:lnTo>
                    <a:pt x="2140068" y="1436225"/>
                  </a:lnTo>
                  <a:lnTo>
                    <a:pt x="2152426" y="1391792"/>
                  </a:lnTo>
                  <a:lnTo>
                    <a:pt x="2162995" y="1346625"/>
                  </a:lnTo>
                  <a:lnTo>
                    <a:pt x="2171734" y="1300767"/>
                  </a:lnTo>
                  <a:lnTo>
                    <a:pt x="2178603" y="1254258"/>
                  </a:lnTo>
                  <a:lnTo>
                    <a:pt x="2183560" y="1207142"/>
                  </a:lnTo>
                  <a:lnTo>
                    <a:pt x="2186564" y="1159458"/>
                  </a:lnTo>
                  <a:lnTo>
                    <a:pt x="2187575" y="1111250"/>
                  </a:lnTo>
                  <a:lnTo>
                    <a:pt x="2186564" y="1063050"/>
                  </a:lnTo>
                  <a:lnTo>
                    <a:pt x="2183560" y="1015375"/>
                  </a:lnTo>
                  <a:lnTo>
                    <a:pt x="2178603" y="968266"/>
                  </a:lnTo>
                  <a:lnTo>
                    <a:pt x="2171734" y="921764"/>
                  </a:lnTo>
                  <a:lnTo>
                    <a:pt x="2162995" y="875912"/>
                  </a:lnTo>
                  <a:lnTo>
                    <a:pt x="2152426" y="830750"/>
                  </a:lnTo>
                  <a:lnTo>
                    <a:pt x="2140068" y="786321"/>
                  </a:lnTo>
                  <a:lnTo>
                    <a:pt x="2125963" y="742666"/>
                  </a:lnTo>
                  <a:lnTo>
                    <a:pt x="2110152" y="699827"/>
                  </a:lnTo>
                  <a:lnTo>
                    <a:pt x="2092675" y="657847"/>
                  </a:lnTo>
                  <a:lnTo>
                    <a:pt x="2073574" y="616765"/>
                  </a:lnTo>
                  <a:lnTo>
                    <a:pt x="2052890" y="576625"/>
                  </a:lnTo>
                  <a:lnTo>
                    <a:pt x="2030664" y="537467"/>
                  </a:lnTo>
                  <a:lnTo>
                    <a:pt x="2006936" y="499335"/>
                  </a:lnTo>
                  <a:lnTo>
                    <a:pt x="1981748" y="462268"/>
                  </a:lnTo>
                  <a:lnTo>
                    <a:pt x="1955141" y="426310"/>
                  </a:lnTo>
                  <a:lnTo>
                    <a:pt x="1927157" y="391501"/>
                  </a:lnTo>
                  <a:lnTo>
                    <a:pt x="1897835" y="357884"/>
                  </a:lnTo>
                  <a:lnTo>
                    <a:pt x="1867217" y="325501"/>
                  </a:lnTo>
                  <a:lnTo>
                    <a:pt x="1835344" y="294392"/>
                  </a:lnTo>
                  <a:lnTo>
                    <a:pt x="1802258" y="264599"/>
                  </a:lnTo>
                  <a:lnTo>
                    <a:pt x="1767999" y="236165"/>
                  </a:lnTo>
                  <a:lnTo>
                    <a:pt x="1732608" y="209132"/>
                  </a:lnTo>
                  <a:lnTo>
                    <a:pt x="1696126" y="183539"/>
                  </a:lnTo>
                  <a:lnTo>
                    <a:pt x="1658595" y="159431"/>
                  </a:lnTo>
                  <a:lnTo>
                    <a:pt x="1620055" y="136848"/>
                  </a:lnTo>
                  <a:lnTo>
                    <a:pt x="1580548" y="115831"/>
                  </a:lnTo>
                  <a:lnTo>
                    <a:pt x="1540114" y="96423"/>
                  </a:lnTo>
                  <a:lnTo>
                    <a:pt x="1498795" y="78666"/>
                  </a:lnTo>
                  <a:lnTo>
                    <a:pt x="1456631" y="62601"/>
                  </a:lnTo>
                  <a:lnTo>
                    <a:pt x="1413664" y="48269"/>
                  </a:lnTo>
                  <a:lnTo>
                    <a:pt x="1369935" y="35713"/>
                  </a:lnTo>
                  <a:lnTo>
                    <a:pt x="1325484" y="24975"/>
                  </a:lnTo>
                  <a:lnTo>
                    <a:pt x="1280354" y="16095"/>
                  </a:lnTo>
                  <a:lnTo>
                    <a:pt x="1234584" y="9116"/>
                  </a:lnTo>
                  <a:lnTo>
                    <a:pt x="1188216" y="4079"/>
                  </a:lnTo>
                  <a:lnTo>
                    <a:pt x="1141291" y="1026"/>
                  </a:lnTo>
                  <a:lnTo>
                    <a:pt x="1093851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981200" y="2635250"/>
              <a:ext cx="2187575" cy="2222500"/>
            </a:xfrm>
            <a:custGeom>
              <a:avLst/>
              <a:gdLst/>
              <a:ahLst/>
              <a:cxnLst/>
              <a:rect l="l" t="t" r="r" b="b"/>
              <a:pathLst>
                <a:path w="2187575" h="2222500">
                  <a:moveTo>
                    <a:pt x="0" y="1111250"/>
                  </a:moveTo>
                  <a:lnTo>
                    <a:pt x="1010" y="1063050"/>
                  </a:lnTo>
                  <a:lnTo>
                    <a:pt x="4014" y="1015375"/>
                  </a:lnTo>
                  <a:lnTo>
                    <a:pt x="8972" y="968266"/>
                  </a:lnTo>
                  <a:lnTo>
                    <a:pt x="15840" y="921764"/>
                  </a:lnTo>
                  <a:lnTo>
                    <a:pt x="24580" y="875912"/>
                  </a:lnTo>
                  <a:lnTo>
                    <a:pt x="35149" y="830750"/>
                  </a:lnTo>
                  <a:lnTo>
                    <a:pt x="47507" y="786321"/>
                  </a:lnTo>
                  <a:lnTo>
                    <a:pt x="61612" y="742666"/>
                  </a:lnTo>
                  <a:lnTo>
                    <a:pt x="77424" y="699827"/>
                  </a:lnTo>
                  <a:lnTo>
                    <a:pt x="94901" y="657847"/>
                  </a:lnTo>
                  <a:lnTo>
                    <a:pt x="114003" y="616765"/>
                  </a:lnTo>
                  <a:lnTo>
                    <a:pt x="134688" y="576625"/>
                  </a:lnTo>
                  <a:lnTo>
                    <a:pt x="156915" y="537467"/>
                  </a:lnTo>
                  <a:lnTo>
                    <a:pt x="180644" y="499335"/>
                  </a:lnTo>
                  <a:lnTo>
                    <a:pt x="205834" y="462268"/>
                  </a:lnTo>
                  <a:lnTo>
                    <a:pt x="232442" y="426310"/>
                  </a:lnTo>
                  <a:lnTo>
                    <a:pt x="260429" y="391501"/>
                  </a:lnTo>
                  <a:lnTo>
                    <a:pt x="289753" y="357884"/>
                  </a:lnTo>
                  <a:lnTo>
                    <a:pt x="320373" y="325501"/>
                  </a:lnTo>
                  <a:lnTo>
                    <a:pt x="352248" y="294392"/>
                  </a:lnTo>
                  <a:lnTo>
                    <a:pt x="385337" y="264599"/>
                  </a:lnTo>
                  <a:lnTo>
                    <a:pt x="419600" y="236165"/>
                  </a:lnTo>
                  <a:lnTo>
                    <a:pt x="454994" y="209132"/>
                  </a:lnTo>
                  <a:lnTo>
                    <a:pt x="491480" y="183539"/>
                  </a:lnTo>
                  <a:lnTo>
                    <a:pt x="529015" y="159431"/>
                  </a:lnTo>
                  <a:lnTo>
                    <a:pt x="567560" y="136848"/>
                  </a:lnTo>
                  <a:lnTo>
                    <a:pt x="607072" y="115831"/>
                  </a:lnTo>
                  <a:lnTo>
                    <a:pt x="647511" y="96423"/>
                  </a:lnTo>
                  <a:lnTo>
                    <a:pt x="688836" y="78666"/>
                  </a:lnTo>
                  <a:lnTo>
                    <a:pt x="731005" y="62601"/>
                  </a:lnTo>
                  <a:lnTo>
                    <a:pt x="773979" y="48269"/>
                  </a:lnTo>
                  <a:lnTo>
                    <a:pt x="817715" y="35713"/>
                  </a:lnTo>
                  <a:lnTo>
                    <a:pt x="862173" y="24975"/>
                  </a:lnTo>
                  <a:lnTo>
                    <a:pt x="907311" y="16095"/>
                  </a:lnTo>
                  <a:lnTo>
                    <a:pt x="953089" y="9116"/>
                  </a:lnTo>
                  <a:lnTo>
                    <a:pt x="999466" y="4079"/>
                  </a:lnTo>
                  <a:lnTo>
                    <a:pt x="1046400" y="1026"/>
                  </a:lnTo>
                  <a:lnTo>
                    <a:pt x="1093851" y="0"/>
                  </a:lnTo>
                  <a:lnTo>
                    <a:pt x="1141291" y="1026"/>
                  </a:lnTo>
                  <a:lnTo>
                    <a:pt x="1188216" y="4079"/>
                  </a:lnTo>
                  <a:lnTo>
                    <a:pt x="1234584" y="9116"/>
                  </a:lnTo>
                  <a:lnTo>
                    <a:pt x="1280354" y="16095"/>
                  </a:lnTo>
                  <a:lnTo>
                    <a:pt x="1325484" y="24975"/>
                  </a:lnTo>
                  <a:lnTo>
                    <a:pt x="1369935" y="35713"/>
                  </a:lnTo>
                  <a:lnTo>
                    <a:pt x="1413664" y="48269"/>
                  </a:lnTo>
                  <a:lnTo>
                    <a:pt x="1456631" y="62601"/>
                  </a:lnTo>
                  <a:lnTo>
                    <a:pt x="1498795" y="78666"/>
                  </a:lnTo>
                  <a:lnTo>
                    <a:pt x="1540114" y="96423"/>
                  </a:lnTo>
                  <a:lnTo>
                    <a:pt x="1580548" y="115831"/>
                  </a:lnTo>
                  <a:lnTo>
                    <a:pt x="1620055" y="136848"/>
                  </a:lnTo>
                  <a:lnTo>
                    <a:pt x="1658595" y="159431"/>
                  </a:lnTo>
                  <a:lnTo>
                    <a:pt x="1696126" y="183539"/>
                  </a:lnTo>
                  <a:lnTo>
                    <a:pt x="1732608" y="209132"/>
                  </a:lnTo>
                  <a:lnTo>
                    <a:pt x="1767999" y="236165"/>
                  </a:lnTo>
                  <a:lnTo>
                    <a:pt x="1802258" y="264599"/>
                  </a:lnTo>
                  <a:lnTo>
                    <a:pt x="1835344" y="294392"/>
                  </a:lnTo>
                  <a:lnTo>
                    <a:pt x="1867217" y="325500"/>
                  </a:lnTo>
                  <a:lnTo>
                    <a:pt x="1897835" y="357884"/>
                  </a:lnTo>
                  <a:lnTo>
                    <a:pt x="1927157" y="391501"/>
                  </a:lnTo>
                  <a:lnTo>
                    <a:pt x="1955141" y="426310"/>
                  </a:lnTo>
                  <a:lnTo>
                    <a:pt x="1981748" y="462268"/>
                  </a:lnTo>
                  <a:lnTo>
                    <a:pt x="2006936" y="499335"/>
                  </a:lnTo>
                  <a:lnTo>
                    <a:pt x="2030664" y="537467"/>
                  </a:lnTo>
                  <a:lnTo>
                    <a:pt x="2052890" y="576625"/>
                  </a:lnTo>
                  <a:lnTo>
                    <a:pt x="2073574" y="616765"/>
                  </a:lnTo>
                  <a:lnTo>
                    <a:pt x="2092675" y="657847"/>
                  </a:lnTo>
                  <a:lnTo>
                    <a:pt x="2110152" y="699827"/>
                  </a:lnTo>
                  <a:lnTo>
                    <a:pt x="2125963" y="742666"/>
                  </a:lnTo>
                  <a:lnTo>
                    <a:pt x="2140068" y="786321"/>
                  </a:lnTo>
                  <a:lnTo>
                    <a:pt x="2152426" y="830750"/>
                  </a:lnTo>
                  <a:lnTo>
                    <a:pt x="2162995" y="875912"/>
                  </a:lnTo>
                  <a:lnTo>
                    <a:pt x="2171734" y="921764"/>
                  </a:lnTo>
                  <a:lnTo>
                    <a:pt x="2178603" y="968266"/>
                  </a:lnTo>
                  <a:lnTo>
                    <a:pt x="2183560" y="1015375"/>
                  </a:lnTo>
                  <a:lnTo>
                    <a:pt x="2186564" y="1063050"/>
                  </a:lnTo>
                  <a:lnTo>
                    <a:pt x="2187575" y="1111250"/>
                  </a:lnTo>
                  <a:lnTo>
                    <a:pt x="2186564" y="1159458"/>
                  </a:lnTo>
                  <a:lnTo>
                    <a:pt x="2183560" y="1207142"/>
                  </a:lnTo>
                  <a:lnTo>
                    <a:pt x="2178603" y="1254258"/>
                  </a:lnTo>
                  <a:lnTo>
                    <a:pt x="2171734" y="1300767"/>
                  </a:lnTo>
                  <a:lnTo>
                    <a:pt x="2162995" y="1346625"/>
                  </a:lnTo>
                  <a:lnTo>
                    <a:pt x="2152426" y="1391792"/>
                  </a:lnTo>
                  <a:lnTo>
                    <a:pt x="2140068" y="1436225"/>
                  </a:lnTo>
                  <a:lnTo>
                    <a:pt x="2125963" y="1479883"/>
                  </a:lnTo>
                  <a:lnTo>
                    <a:pt x="2110152" y="1522724"/>
                  </a:lnTo>
                  <a:lnTo>
                    <a:pt x="2092675" y="1564707"/>
                  </a:lnTo>
                  <a:lnTo>
                    <a:pt x="2073574" y="1605790"/>
                  </a:lnTo>
                  <a:lnTo>
                    <a:pt x="2052890" y="1645931"/>
                  </a:lnTo>
                  <a:lnTo>
                    <a:pt x="2030664" y="1685088"/>
                  </a:lnTo>
                  <a:lnTo>
                    <a:pt x="2006936" y="1723220"/>
                  </a:lnTo>
                  <a:lnTo>
                    <a:pt x="1981748" y="1760286"/>
                  </a:lnTo>
                  <a:lnTo>
                    <a:pt x="1955141" y="1796243"/>
                  </a:lnTo>
                  <a:lnTo>
                    <a:pt x="1927157" y="1831050"/>
                  </a:lnTo>
                  <a:lnTo>
                    <a:pt x="1897835" y="1864665"/>
                  </a:lnTo>
                  <a:lnTo>
                    <a:pt x="1867217" y="1897046"/>
                  </a:lnTo>
                  <a:lnTo>
                    <a:pt x="1835344" y="1928152"/>
                  </a:lnTo>
                  <a:lnTo>
                    <a:pt x="1802258" y="1957942"/>
                  </a:lnTo>
                  <a:lnTo>
                    <a:pt x="1767999" y="1986373"/>
                  </a:lnTo>
                  <a:lnTo>
                    <a:pt x="1732608" y="2013403"/>
                  </a:lnTo>
                  <a:lnTo>
                    <a:pt x="1696126" y="2038992"/>
                  </a:lnTo>
                  <a:lnTo>
                    <a:pt x="1658595" y="2063097"/>
                  </a:lnTo>
                  <a:lnTo>
                    <a:pt x="1620055" y="2085677"/>
                  </a:lnTo>
                  <a:lnTo>
                    <a:pt x="1580548" y="2106691"/>
                  </a:lnTo>
                  <a:lnTo>
                    <a:pt x="1540114" y="2126095"/>
                  </a:lnTo>
                  <a:lnTo>
                    <a:pt x="1498795" y="2143849"/>
                  </a:lnTo>
                  <a:lnTo>
                    <a:pt x="1456631" y="2159912"/>
                  </a:lnTo>
                  <a:lnTo>
                    <a:pt x="1413664" y="2174240"/>
                  </a:lnTo>
                  <a:lnTo>
                    <a:pt x="1369935" y="2186794"/>
                  </a:lnTo>
                  <a:lnTo>
                    <a:pt x="1325484" y="2197530"/>
                  </a:lnTo>
                  <a:lnTo>
                    <a:pt x="1280354" y="2206408"/>
                  </a:lnTo>
                  <a:lnTo>
                    <a:pt x="1234584" y="2213386"/>
                  </a:lnTo>
                  <a:lnTo>
                    <a:pt x="1188216" y="2218421"/>
                  </a:lnTo>
                  <a:lnTo>
                    <a:pt x="1141291" y="2221473"/>
                  </a:lnTo>
                  <a:lnTo>
                    <a:pt x="1093851" y="2222500"/>
                  </a:lnTo>
                  <a:lnTo>
                    <a:pt x="1046400" y="2221473"/>
                  </a:lnTo>
                  <a:lnTo>
                    <a:pt x="999466" y="2218421"/>
                  </a:lnTo>
                  <a:lnTo>
                    <a:pt x="953089" y="2213386"/>
                  </a:lnTo>
                  <a:lnTo>
                    <a:pt x="907311" y="2206408"/>
                  </a:lnTo>
                  <a:lnTo>
                    <a:pt x="862173" y="2197530"/>
                  </a:lnTo>
                  <a:lnTo>
                    <a:pt x="817715" y="2186794"/>
                  </a:lnTo>
                  <a:lnTo>
                    <a:pt x="773979" y="2174240"/>
                  </a:lnTo>
                  <a:lnTo>
                    <a:pt x="731005" y="2159912"/>
                  </a:lnTo>
                  <a:lnTo>
                    <a:pt x="688836" y="2143849"/>
                  </a:lnTo>
                  <a:lnTo>
                    <a:pt x="647511" y="2126095"/>
                  </a:lnTo>
                  <a:lnTo>
                    <a:pt x="607072" y="2106691"/>
                  </a:lnTo>
                  <a:lnTo>
                    <a:pt x="567560" y="2085677"/>
                  </a:lnTo>
                  <a:lnTo>
                    <a:pt x="529015" y="2063097"/>
                  </a:lnTo>
                  <a:lnTo>
                    <a:pt x="491480" y="2038992"/>
                  </a:lnTo>
                  <a:lnTo>
                    <a:pt x="454994" y="2013403"/>
                  </a:lnTo>
                  <a:lnTo>
                    <a:pt x="419600" y="1986373"/>
                  </a:lnTo>
                  <a:lnTo>
                    <a:pt x="385337" y="1957942"/>
                  </a:lnTo>
                  <a:lnTo>
                    <a:pt x="352248" y="1928152"/>
                  </a:lnTo>
                  <a:lnTo>
                    <a:pt x="320373" y="1897046"/>
                  </a:lnTo>
                  <a:lnTo>
                    <a:pt x="289753" y="1864665"/>
                  </a:lnTo>
                  <a:lnTo>
                    <a:pt x="260429" y="1831050"/>
                  </a:lnTo>
                  <a:lnTo>
                    <a:pt x="232442" y="1796243"/>
                  </a:lnTo>
                  <a:lnTo>
                    <a:pt x="205834" y="1760286"/>
                  </a:lnTo>
                  <a:lnTo>
                    <a:pt x="180644" y="1723220"/>
                  </a:lnTo>
                  <a:lnTo>
                    <a:pt x="156915" y="1685088"/>
                  </a:lnTo>
                  <a:lnTo>
                    <a:pt x="134688" y="1645931"/>
                  </a:lnTo>
                  <a:lnTo>
                    <a:pt x="114003" y="1605790"/>
                  </a:lnTo>
                  <a:lnTo>
                    <a:pt x="94901" y="1564707"/>
                  </a:lnTo>
                  <a:lnTo>
                    <a:pt x="77424" y="1522724"/>
                  </a:lnTo>
                  <a:lnTo>
                    <a:pt x="61612" y="1479883"/>
                  </a:lnTo>
                  <a:lnTo>
                    <a:pt x="47507" y="1436225"/>
                  </a:lnTo>
                  <a:lnTo>
                    <a:pt x="35149" y="1391792"/>
                  </a:lnTo>
                  <a:lnTo>
                    <a:pt x="24580" y="1346625"/>
                  </a:lnTo>
                  <a:lnTo>
                    <a:pt x="15840" y="1300767"/>
                  </a:lnTo>
                  <a:lnTo>
                    <a:pt x="8972" y="1254258"/>
                  </a:lnTo>
                  <a:lnTo>
                    <a:pt x="4014" y="1207142"/>
                  </a:lnTo>
                  <a:lnTo>
                    <a:pt x="1010" y="1159458"/>
                  </a:lnTo>
                  <a:lnTo>
                    <a:pt x="0" y="111125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154425" y="2635250"/>
              <a:ext cx="1189355" cy="2254250"/>
            </a:xfrm>
            <a:custGeom>
              <a:avLst/>
              <a:gdLst/>
              <a:ahLst/>
              <a:cxnLst/>
              <a:rect l="l" t="t" r="r" b="b"/>
              <a:pathLst>
                <a:path w="1189354" h="2254250">
                  <a:moveTo>
                    <a:pt x="1189037" y="0"/>
                  </a:moveTo>
                  <a:lnTo>
                    <a:pt x="0" y="0"/>
                  </a:lnTo>
                  <a:lnTo>
                    <a:pt x="0" y="2254250"/>
                  </a:lnTo>
                  <a:lnTo>
                    <a:pt x="1189037" y="2254250"/>
                  </a:lnTo>
                  <a:lnTo>
                    <a:pt x="1189037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154425" y="2635250"/>
              <a:ext cx="1189355" cy="2254250"/>
            </a:xfrm>
            <a:custGeom>
              <a:avLst/>
              <a:gdLst/>
              <a:ahLst/>
              <a:cxnLst/>
              <a:rect l="l" t="t" r="r" b="b"/>
              <a:pathLst>
                <a:path w="1189354" h="2254250">
                  <a:moveTo>
                    <a:pt x="0" y="2254250"/>
                  </a:moveTo>
                  <a:lnTo>
                    <a:pt x="1189037" y="2254250"/>
                  </a:lnTo>
                  <a:lnTo>
                    <a:pt x="1189037" y="0"/>
                  </a:lnTo>
                  <a:lnTo>
                    <a:pt x="0" y="0"/>
                  </a:lnTo>
                  <a:lnTo>
                    <a:pt x="0" y="2254250"/>
                  </a:lnTo>
                  <a:close/>
                </a:path>
              </a:pathLst>
            </a:custGeom>
            <a:ln w="12700">
              <a:solidFill>
                <a:srgbClr val="FFFF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2619375" y="3702050"/>
              <a:ext cx="141350" cy="14135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2625725" y="3773550"/>
              <a:ext cx="517525" cy="1803400"/>
            </a:xfrm>
            <a:custGeom>
              <a:avLst/>
              <a:gdLst/>
              <a:ahLst/>
              <a:cxnLst/>
              <a:rect l="l" t="t" r="r" b="b"/>
              <a:pathLst>
                <a:path w="517525" h="1803400">
                  <a:moveTo>
                    <a:pt x="0" y="0"/>
                  </a:moveTo>
                  <a:lnTo>
                    <a:pt x="0" y="1803400"/>
                  </a:lnTo>
                </a:path>
                <a:path w="517525" h="1803400">
                  <a:moveTo>
                    <a:pt x="517525" y="773049"/>
                  </a:moveTo>
                  <a:lnTo>
                    <a:pt x="517525" y="1803400"/>
                  </a:lnTo>
                </a:path>
              </a:pathLst>
            </a:custGeom>
            <a:ln w="12700">
              <a:solidFill>
                <a:srgbClr val="66663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2241550" y="5280025"/>
              <a:ext cx="1289050" cy="76200"/>
            </a:xfrm>
            <a:custGeom>
              <a:avLst/>
              <a:gdLst/>
              <a:ahLst/>
              <a:cxnLst/>
              <a:rect l="l" t="t" r="r" b="b"/>
              <a:pathLst>
                <a:path w="1289050" h="76200">
                  <a:moveTo>
                    <a:pt x="387350" y="38100"/>
                  </a:moveTo>
                  <a:lnTo>
                    <a:pt x="374650" y="31750"/>
                  </a:lnTo>
                  <a:lnTo>
                    <a:pt x="311150" y="0"/>
                  </a:lnTo>
                  <a:lnTo>
                    <a:pt x="311150" y="31750"/>
                  </a:lnTo>
                  <a:lnTo>
                    <a:pt x="0" y="31750"/>
                  </a:lnTo>
                  <a:lnTo>
                    <a:pt x="0" y="44450"/>
                  </a:lnTo>
                  <a:lnTo>
                    <a:pt x="311150" y="44450"/>
                  </a:lnTo>
                  <a:lnTo>
                    <a:pt x="311150" y="76200"/>
                  </a:lnTo>
                  <a:lnTo>
                    <a:pt x="374650" y="44450"/>
                  </a:lnTo>
                  <a:lnTo>
                    <a:pt x="387350" y="38100"/>
                  </a:lnTo>
                  <a:close/>
                </a:path>
                <a:path w="1289050" h="76200">
                  <a:moveTo>
                    <a:pt x="1289050" y="31750"/>
                  </a:moveTo>
                  <a:lnTo>
                    <a:pt x="977900" y="31750"/>
                  </a:lnTo>
                  <a:lnTo>
                    <a:pt x="977900" y="0"/>
                  </a:lnTo>
                  <a:lnTo>
                    <a:pt x="901700" y="38100"/>
                  </a:lnTo>
                  <a:lnTo>
                    <a:pt x="977900" y="76200"/>
                  </a:lnTo>
                  <a:lnTo>
                    <a:pt x="977900" y="44450"/>
                  </a:lnTo>
                  <a:lnTo>
                    <a:pt x="1289050" y="44450"/>
                  </a:lnTo>
                  <a:lnTo>
                    <a:pt x="1289050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3071622" y="2391283"/>
            <a:ext cx="1276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"/>
                <a:cs typeface="Arial"/>
              </a:rPr>
              <a:t>A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908173" y="3043808"/>
            <a:ext cx="14478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Arial"/>
                <a:cs typeface="Arial"/>
              </a:rPr>
              <a:t>P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070225" y="2406650"/>
            <a:ext cx="5264150" cy="4058285"/>
            <a:chOff x="3070225" y="2406650"/>
            <a:chExt cx="5264150" cy="4058285"/>
          </a:xfrm>
        </p:grpSpPr>
        <p:sp>
          <p:nvSpPr>
            <p:cNvPr id="19" name="object 19"/>
            <p:cNvSpPr/>
            <p:nvPr/>
          </p:nvSpPr>
          <p:spPr>
            <a:xfrm>
              <a:off x="3124200" y="2635250"/>
              <a:ext cx="381000" cy="533400"/>
            </a:xfrm>
            <a:custGeom>
              <a:avLst/>
              <a:gdLst/>
              <a:ahLst/>
              <a:cxnLst/>
              <a:rect l="l" t="t" r="r" b="b"/>
              <a:pathLst>
                <a:path w="381000" h="533400">
                  <a:moveTo>
                    <a:pt x="0" y="533400"/>
                  </a:moveTo>
                  <a:lnTo>
                    <a:pt x="381000" y="533400"/>
                  </a:lnTo>
                </a:path>
                <a:path w="381000" h="533400">
                  <a:moveTo>
                    <a:pt x="0" y="0"/>
                  </a:moveTo>
                  <a:lnTo>
                    <a:pt x="3810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3314700" y="2406650"/>
              <a:ext cx="76200" cy="2286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3314700" y="3168650"/>
              <a:ext cx="76200" cy="2286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3070225" y="3162300"/>
              <a:ext cx="88900" cy="889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3124200" y="2635250"/>
              <a:ext cx="0" cy="2209800"/>
            </a:xfrm>
            <a:custGeom>
              <a:avLst/>
              <a:gdLst/>
              <a:ahLst/>
              <a:cxnLst/>
              <a:rect l="l" t="t" r="r" b="b"/>
              <a:pathLst>
                <a:path w="0" h="2209800">
                  <a:moveTo>
                    <a:pt x="0" y="0"/>
                  </a:moveTo>
                  <a:lnTo>
                    <a:pt x="0" y="22098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4187189" y="2805556"/>
              <a:ext cx="1721485" cy="1945639"/>
            </a:xfrm>
            <a:custGeom>
              <a:avLst/>
              <a:gdLst/>
              <a:ahLst/>
              <a:cxnLst/>
              <a:rect l="l" t="t" r="r" b="b"/>
              <a:pathLst>
                <a:path w="1721485" h="1945639">
                  <a:moveTo>
                    <a:pt x="484505" y="0"/>
                  </a:moveTo>
                  <a:lnTo>
                    <a:pt x="438150" y="32003"/>
                  </a:lnTo>
                  <a:lnTo>
                    <a:pt x="394588" y="64642"/>
                  </a:lnTo>
                  <a:lnTo>
                    <a:pt x="350900" y="98551"/>
                  </a:lnTo>
                  <a:lnTo>
                    <a:pt x="274447" y="171322"/>
                  </a:lnTo>
                  <a:lnTo>
                    <a:pt x="241681" y="210184"/>
                  </a:lnTo>
                  <a:lnTo>
                    <a:pt x="208280" y="253110"/>
                  </a:lnTo>
                  <a:lnTo>
                    <a:pt x="176149" y="296290"/>
                  </a:lnTo>
                  <a:lnTo>
                    <a:pt x="148717" y="338963"/>
                  </a:lnTo>
                  <a:lnTo>
                    <a:pt x="122555" y="383158"/>
                  </a:lnTo>
                  <a:lnTo>
                    <a:pt x="100330" y="429640"/>
                  </a:lnTo>
                  <a:lnTo>
                    <a:pt x="79883" y="474979"/>
                  </a:lnTo>
                  <a:lnTo>
                    <a:pt x="59182" y="521715"/>
                  </a:lnTo>
                  <a:lnTo>
                    <a:pt x="43942" y="570864"/>
                  </a:lnTo>
                  <a:lnTo>
                    <a:pt x="30480" y="618870"/>
                  </a:lnTo>
                  <a:lnTo>
                    <a:pt x="11811" y="718057"/>
                  </a:lnTo>
                  <a:lnTo>
                    <a:pt x="5080" y="770127"/>
                  </a:lnTo>
                  <a:lnTo>
                    <a:pt x="0" y="821181"/>
                  </a:lnTo>
                  <a:lnTo>
                    <a:pt x="0" y="868933"/>
                  </a:lnTo>
                  <a:lnTo>
                    <a:pt x="2159" y="921384"/>
                  </a:lnTo>
                  <a:lnTo>
                    <a:pt x="5969" y="972692"/>
                  </a:lnTo>
                  <a:lnTo>
                    <a:pt x="14350" y="1023492"/>
                  </a:lnTo>
                  <a:lnTo>
                    <a:pt x="21589" y="1072641"/>
                  </a:lnTo>
                  <a:lnTo>
                    <a:pt x="35813" y="1124457"/>
                  </a:lnTo>
                  <a:lnTo>
                    <a:pt x="48768" y="1174622"/>
                  </a:lnTo>
                  <a:lnTo>
                    <a:pt x="67818" y="1224660"/>
                  </a:lnTo>
                  <a:lnTo>
                    <a:pt x="88264" y="1274825"/>
                  </a:lnTo>
                  <a:lnTo>
                    <a:pt x="110998" y="1321307"/>
                  </a:lnTo>
                  <a:lnTo>
                    <a:pt x="136271" y="1369567"/>
                  </a:lnTo>
                  <a:lnTo>
                    <a:pt x="164464" y="1418462"/>
                  </a:lnTo>
                  <a:lnTo>
                    <a:pt x="196087" y="1465198"/>
                  </a:lnTo>
                  <a:lnTo>
                    <a:pt x="229870" y="1507997"/>
                  </a:lnTo>
                  <a:lnTo>
                    <a:pt x="265430" y="1549780"/>
                  </a:lnTo>
                  <a:lnTo>
                    <a:pt x="301498" y="1588896"/>
                  </a:lnTo>
                  <a:lnTo>
                    <a:pt x="340613" y="1627123"/>
                  </a:lnTo>
                  <a:lnTo>
                    <a:pt x="378587" y="1663826"/>
                  </a:lnTo>
                  <a:lnTo>
                    <a:pt x="421386" y="1698497"/>
                  </a:lnTo>
                  <a:lnTo>
                    <a:pt x="465200" y="1727834"/>
                  </a:lnTo>
                  <a:lnTo>
                    <a:pt x="507364" y="1758314"/>
                  </a:lnTo>
                  <a:lnTo>
                    <a:pt x="554609" y="1785365"/>
                  </a:lnTo>
                  <a:lnTo>
                    <a:pt x="600710" y="1810892"/>
                  </a:lnTo>
                  <a:lnTo>
                    <a:pt x="648462" y="1835276"/>
                  </a:lnTo>
                  <a:lnTo>
                    <a:pt x="695451" y="1855342"/>
                  </a:lnTo>
                  <a:lnTo>
                    <a:pt x="744220" y="1874392"/>
                  </a:lnTo>
                  <a:lnTo>
                    <a:pt x="794765" y="1892299"/>
                  </a:lnTo>
                  <a:lnTo>
                    <a:pt x="897763" y="1917191"/>
                  </a:lnTo>
                  <a:lnTo>
                    <a:pt x="1001649" y="1936749"/>
                  </a:lnTo>
                  <a:lnTo>
                    <a:pt x="1053211" y="1940813"/>
                  </a:lnTo>
                  <a:lnTo>
                    <a:pt x="1106805" y="1942464"/>
                  </a:lnTo>
                  <a:lnTo>
                    <a:pt x="1158621" y="1945131"/>
                  </a:lnTo>
                  <a:lnTo>
                    <a:pt x="1212596" y="1943988"/>
                  </a:lnTo>
                  <a:lnTo>
                    <a:pt x="1266189" y="1937257"/>
                  </a:lnTo>
                  <a:lnTo>
                    <a:pt x="1319657" y="1931796"/>
                  </a:lnTo>
                  <a:lnTo>
                    <a:pt x="1369440" y="1921382"/>
                  </a:lnTo>
                  <a:lnTo>
                    <a:pt x="1423289" y="1913254"/>
                  </a:lnTo>
                  <a:lnTo>
                    <a:pt x="1473835" y="1898903"/>
                  </a:lnTo>
                  <a:lnTo>
                    <a:pt x="1576197" y="1863216"/>
                  </a:lnTo>
                  <a:lnTo>
                    <a:pt x="1625346" y="1840102"/>
                  </a:lnTo>
                  <a:lnTo>
                    <a:pt x="1673098" y="1816734"/>
                  </a:lnTo>
                  <a:lnTo>
                    <a:pt x="1721358" y="1790699"/>
                  </a:lnTo>
                  <a:lnTo>
                    <a:pt x="1119759" y="885189"/>
                  </a:lnTo>
                  <a:lnTo>
                    <a:pt x="484505" y="0"/>
                  </a:lnTo>
                  <a:close/>
                </a:path>
              </a:pathLst>
            </a:custGeom>
            <a:solidFill>
              <a:srgbClr val="CCE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4187189" y="2805556"/>
              <a:ext cx="1721485" cy="1945639"/>
            </a:xfrm>
            <a:custGeom>
              <a:avLst/>
              <a:gdLst/>
              <a:ahLst/>
              <a:cxnLst/>
              <a:rect l="l" t="t" r="r" b="b"/>
              <a:pathLst>
                <a:path w="1721485" h="1945639">
                  <a:moveTo>
                    <a:pt x="1119759" y="885189"/>
                  </a:moveTo>
                  <a:lnTo>
                    <a:pt x="1721358" y="1790699"/>
                  </a:lnTo>
                  <a:lnTo>
                    <a:pt x="1673098" y="1816734"/>
                  </a:lnTo>
                  <a:lnTo>
                    <a:pt x="1625346" y="1840102"/>
                  </a:lnTo>
                  <a:lnTo>
                    <a:pt x="1576197" y="1863216"/>
                  </a:lnTo>
                  <a:lnTo>
                    <a:pt x="1523364" y="1881504"/>
                  </a:lnTo>
                  <a:lnTo>
                    <a:pt x="1473835" y="1898903"/>
                  </a:lnTo>
                  <a:lnTo>
                    <a:pt x="1423289" y="1913254"/>
                  </a:lnTo>
                  <a:lnTo>
                    <a:pt x="1369440" y="1921382"/>
                  </a:lnTo>
                  <a:lnTo>
                    <a:pt x="1319657" y="1931796"/>
                  </a:lnTo>
                  <a:lnTo>
                    <a:pt x="1266189" y="1937257"/>
                  </a:lnTo>
                  <a:lnTo>
                    <a:pt x="1212596" y="1943988"/>
                  </a:lnTo>
                  <a:lnTo>
                    <a:pt x="1158621" y="1945131"/>
                  </a:lnTo>
                  <a:lnTo>
                    <a:pt x="1106805" y="1942464"/>
                  </a:lnTo>
                  <a:lnTo>
                    <a:pt x="1053211" y="1940813"/>
                  </a:lnTo>
                  <a:lnTo>
                    <a:pt x="1001649" y="1936749"/>
                  </a:lnTo>
                  <a:lnTo>
                    <a:pt x="949706" y="1926970"/>
                  </a:lnTo>
                  <a:lnTo>
                    <a:pt x="897763" y="1917191"/>
                  </a:lnTo>
                  <a:lnTo>
                    <a:pt x="844804" y="1904491"/>
                  </a:lnTo>
                  <a:lnTo>
                    <a:pt x="794765" y="1892299"/>
                  </a:lnTo>
                  <a:lnTo>
                    <a:pt x="744220" y="1874392"/>
                  </a:lnTo>
                  <a:lnTo>
                    <a:pt x="695451" y="1855342"/>
                  </a:lnTo>
                  <a:lnTo>
                    <a:pt x="648462" y="1835276"/>
                  </a:lnTo>
                  <a:lnTo>
                    <a:pt x="600710" y="1810892"/>
                  </a:lnTo>
                  <a:lnTo>
                    <a:pt x="554609" y="1785365"/>
                  </a:lnTo>
                  <a:lnTo>
                    <a:pt x="507364" y="1758314"/>
                  </a:lnTo>
                  <a:lnTo>
                    <a:pt x="465200" y="1727834"/>
                  </a:lnTo>
                  <a:lnTo>
                    <a:pt x="421386" y="1698497"/>
                  </a:lnTo>
                  <a:lnTo>
                    <a:pt x="378587" y="1663826"/>
                  </a:lnTo>
                  <a:lnTo>
                    <a:pt x="340613" y="1627123"/>
                  </a:lnTo>
                  <a:lnTo>
                    <a:pt x="301498" y="1588896"/>
                  </a:lnTo>
                  <a:lnTo>
                    <a:pt x="265430" y="1549780"/>
                  </a:lnTo>
                  <a:lnTo>
                    <a:pt x="229870" y="1507997"/>
                  </a:lnTo>
                  <a:lnTo>
                    <a:pt x="196087" y="1465198"/>
                  </a:lnTo>
                  <a:lnTo>
                    <a:pt x="164464" y="1418462"/>
                  </a:lnTo>
                  <a:lnTo>
                    <a:pt x="136271" y="1369567"/>
                  </a:lnTo>
                  <a:lnTo>
                    <a:pt x="110998" y="1321307"/>
                  </a:lnTo>
                  <a:lnTo>
                    <a:pt x="88264" y="1274825"/>
                  </a:lnTo>
                  <a:lnTo>
                    <a:pt x="67818" y="1224660"/>
                  </a:lnTo>
                  <a:lnTo>
                    <a:pt x="48768" y="1174622"/>
                  </a:lnTo>
                  <a:lnTo>
                    <a:pt x="35813" y="1124457"/>
                  </a:lnTo>
                  <a:lnTo>
                    <a:pt x="21589" y="1072641"/>
                  </a:lnTo>
                  <a:lnTo>
                    <a:pt x="14350" y="1023492"/>
                  </a:lnTo>
                  <a:lnTo>
                    <a:pt x="5969" y="972692"/>
                  </a:lnTo>
                  <a:lnTo>
                    <a:pt x="2159" y="921384"/>
                  </a:lnTo>
                  <a:lnTo>
                    <a:pt x="0" y="868933"/>
                  </a:lnTo>
                  <a:lnTo>
                    <a:pt x="0" y="821181"/>
                  </a:lnTo>
                  <a:lnTo>
                    <a:pt x="5080" y="770127"/>
                  </a:lnTo>
                  <a:lnTo>
                    <a:pt x="11811" y="718057"/>
                  </a:lnTo>
                  <a:lnTo>
                    <a:pt x="21336" y="667765"/>
                  </a:lnTo>
                  <a:lnTo>
                    <a:pt x="30480" y="618870"/>
                  </a:lnTo>
                  <a:lnTo>
                    <a:pt x="43942" y="570864"/>
                  </a:lnTo>
                  <a:lnTo>
                    <a:pt x="59182" y="521715"/>
                  </a:lnTo>
                  <a:lnTo>
                    <a:pt x="79883" y="474979"/>
                  </a:lnTo>
                  <a:lnTo>
                    <a:pt x="100330" y="429640"/>
                  </a:lnTo>
                  <a:lnTo>
                    <a:pt x="122555" y="383158"/>
                  </a:lnTo>
                  <a:lnTo>
                    <a:pt x="148717" y="338963"/>
                  </a:lnTo>
                  <a:lnTo>
                    <a:pt x="176149" y="296290"/>
                  </a:lnTo>
                  <a:lnTo>
                    <a:pt x="208280" y="253110"/>
                  </a:lnTo>
                  <a:lnTo>
                    <a:pt x="241681" y="210184"/>
                  </a:lnTo>
                  <a:lnTo>
                    <a:pt x="274447" y="171322"/>
                  </a:lnTo>
                  <a:lnTo>
                    <a:pt x="312674" y="135000"/>
                  </a:lnTo>
                  <a:lnTo>
                    <a:pt x="350900" y="98551"/>
                  </a:lnTo>
                  <a:lnTo>
                    <a:pt x="394588" y="64642"/>
                  </a:lnTo>
                  <a:lnTo>
                    <a:pt x="438150" y="32003"/>
                  </a:lnTo>
                  <a:lnTo>
                    <a:pt x="484505" y="0"/>
                  </a:lnTo>
                  <a:lnTo>
                    <a:pt x="1119759" y="885189"/>
                  </a:lnTo>
                  <a:close/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4354322" y="3710432"/>
              <a:ext cx="965835" cy="514984"/>
            </a:xfrm>
            <a:custGeom>
              <a:avLst/>
              <a:gdLst/>
              <a:ahLst/>
              <a:cxnLst/>
              <a:rect l="l" t="t" r="r" b="b"/>
              <a:pathLst>
                <a:path w="965835" h="514985">
                  <a:moveTo>
                    <a:pt x="965580" y="0"/>
                  </a:moveTo>
                  <a:lnTo>
                    <a:pt x="0" y="514985"/>
                  </a:lnTo>
                </a:path>
              </a:pathLst>
            </a:custGeom>
            <a:ln w="19050">
              <a:solidFill>
                <a:srgbClr val="66663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4956175" y="2438400"/>
              <a:ext cx="0" cy="1459230"/>
            </a:xfrm>
            <a:custGeom>
              <a:avLst/>
              <a:gdLst/>
              <a:ahLst/>
              <a:cxnLst/>
              <a:rect l="l" t="t" r="r" b="b"/>
              <a:pathLst>
                <a:path w="0" h="1459229">
                  <a:moveTo>
                    <a:pt x="0" y="1458976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4932426" y="3160648"/>
              <a:ext cx="82550" cy="7950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4919726" y="3849750"/>
              <a:ext cx="82550" cy="77724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3810000" y="4957698"/>
              <a:ext cx="4514850" cy="0"/>
            </a:xfrm>
            <a:custGeom>
              <a:avLst/>
              <a:gdLst/>
              <a:ahLst/>
              <a:cxnLst/>
              <a:rect l="l" t="t" r="r" b="b"/>
              <a:pathLst>
                <a:path w="4514850" h="0">
                  <a:moveTo>
                    <a:pt x="0" y="0"/>
                  </a:moveTo>
                  <a:lnTo>
                    <a:pt x="4514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4162425" y="2438400"/>
              <a:ext cx="4162425" cy="3711575"/>
            </a:xfrm>
            <a:custGeom>
              <a:avLst/>
              <a:gdLst/>
              <a:ahLst/>
              <a:cxnLst/>
              <a:rect l="l" t="t" r="r" b="b"/>
              <a:pathLst>
                <a:path w="4162425" h="3711575">
                  <a:moveTo>
                    <a:pt x="1128776" y="1258951"/>
                  </a:moveTo>
                  <a:lnTo>
                    <a:pt x="917575" y="2319274"/>
                  </a:lnTo>
                </a:path>
                <a:path w="4162425" h="3711575">
                  <a:moveTo>
                    <a:pt x="1128776" y="1325626"/>
                  </a:moveTo>
                  <a:lnTo>
                    <a:pt x="0" y="1060450"/>
                  </a:lnTo>
                </a:path>
                <a:path w="4162425" h="3711575">
                  <a:moveTo>
                    <a:pt x="0" y="1060450"/>
                  </a:moveTo>
                  <a:lnTo>
                    <a:pt x="0" y="3646487"/>
                  </a:lnTo>
                </a:path>
                <a:path w="4162425" h="3711575">
                  <a:moveTo>
                    <a:pt x="212725" y="1724025"/>
                  </a:moveTo>
                  <a:lnTo>
                    <a:pt x="212725" y="3646487"/>
                  </a:lnTo>
                </a:path>
                <a:path w="4162425" h="3711575">
                  <a:moveTo>
                    <a:pt x="511175" y="331724"/>
                  </a:moveTo>
                  <a:lnTo>
                    <a:pt x="511175" y="3711575"/>
                  </a:lnTo>
                </a:path>
                <a:path w="4162425" h="3711575">
                  <a:moveTo>
                    <a:pt x="803275" y="1458976"/>
                  </a:moveTo>
                  <a:lnTo>
                    <a:pt x="803275" y="3646487"/>
                  </a:lnTo>
                </a:path>
                <a:path w="4162425" h="3711575">
                  <a:moveTo>
                    <a:pt x="917575" y="2254250"/>
                  </a:moveTo>
                  <a:lnTo>
                    <a:pt x="917575" y="3646487"/>
                  </a:lnTo>
                </a:path>
                <a:path w="4162425" h="3711575">
                  <a:moveTo>
                    <a:pt x="1706626" y="2120900"/>
                  </a:moveTo>
                  <a:lnTo>
                    <a:pt x="1706626" y="3646487"/>
                  </a:lnTo>
                </a:path>
                <a:path w="4162425" h="3711575">
                  <a:moveTo>
                    <a:pt x="71500" y="0"/>
                  </a:moveTo>
                  <a:lnTo>
                    <a:pt x="1481201" y="0"/>
                  </a:lnTo>
                </a:path>
                <a:path w="4162425" h="3711575">
                  <a:moveTo>
                    <a:pt x="1693926" y="3314700"/>
                  </a:moveTo>
                  <a:lnTo>
                    <a:pt x="4162425" y="3314700"/>
                  </a:lnTo>
                </a:path>
              </a:pathLst>
            </a:custGeom>
            <a:ln w="12700">
              <a:solidFill>
                <a:srgbClr val="FFCC6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4163441" y="5756084"/>
              <a:ext cx="1692910" cy="0"/>
            </a:xfrm>
            <a:custGeom>
              <a:avLst/>
              <a:gdLst/>
              <a:ahLst/>
              <a:cxnLst/>
              <a:rect l="l" t="t" r="r" b="b"/>
              <a:pathLst>
                <a:path w="1692910" h="0">
                  <a:moveTo>
                    <a:pt x="0" y="0"/>
                  </a:moveTo>
                  <a:lnTo>
                    <a:pt x="1692656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4932933" y="5708650"/>
              <a:ext cx="83185" cy="7844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4130675" y="5712764"/>
              <a:ext cx="83185" cy="78435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4324603" y="5708650"/>
              <a:ext cx="83312" cy="78447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4650866" y="5712764"/>
              <a:ext cx="83185" cy="78435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5047488" y="5712764"/>
              <a:ext cx="83312" cy="78435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5836539" y="5708650"/>
              <a:ext cx="83312" cy="78447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6303264" y="5164073"/>
              <a:ext cx="986155" cy="1249680"/>
            </a:xfrm>
            <a:custGeom>
              <a:avLst/>
              <a:gdLst/>
              <a:ahLst/>
              <a:cxnLst/>
              <a:rect l="l" t="t" r="r" b="b"/>
              <a:pathLst>
                <a:path w="986154" h="1249679">
                  <a:moveTo>
                    <a:pt x="0" y="0"/>
                  </a:moveTo>
                  <a:lnTo>
                    <a:pt x="985646" y="1249324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6748160" y="5723048"/>
              <a:ext cx="69215" cy="68580"/>
            </a:xfrm>
            <a:custGeom>
              <a:avLst/>
              <a:gdLst/>
              <a:ahLst/>
              <a:cxnLst/>
              <a:rect l="l" t="t" r="r" b="b"/>
              <a:pathLst>
                <a:path w="69215" h="68579">
                  <a:moveTo>
                    <a:pt x="39846" y="0"/>
                  </a:moveTo>
                  <a:lnTo>
                    <a:pt x="26501" y="1480"/>
                  </a:lnTo>
                  <a:lnTo>
                    <a:pt x="13954" y="8080"/>
                  </a:lnTo>
                  <a:lnTo>
                    <a:pt x="4566" y="18772"/>
                  </a:lnTo>
                  <a:lnTo>
                    <a:pt x="0" y="31413"/>
                  </a:lnTo>
                  <a:lnTo>
                    <a:pt x="506" y="44449"/>
                  </a:lnTo>
                  <a:lnTo>
                    <a:pt x="6334" y="56327"/>
                  </a:lnTo>
                  <a:lnTo>
                    <a:pt x="16523" y="64713"/>
                  </a:lnTo>
                  <a:lnTo>
                    <a:pt x="29083" y="68224"/>
                  </a:lnTo>
                  <a:lnTo>
                    <a:pt x="42427" y="66739"/>
                  </a:lnTo>
                  <a:lnTo>
                    <a:pt x="54975" y="60137"/>
                  </a:lnTo>
                  <a:lnTo>
                    <a:pt x="64345" y="49447"/>
                  </a:lnTo>
                  <a:lnTo>
                    <a:pt x="68881" y="36810"/>
                  </a:lnTo>
                  <a:lnTo>
                    <a:pt x="68369" y="23779"/>
                  </a:lnTo>
                  <a:lnTo>
                    <a:pt x="62595" y="11903"/>
                  </a:lnTo>
                  <a:lnTo>
                    <a:pt x="52405" y="3515"/>
                  </a:lnTo>
                  <a:lnTo>
                    <a:pt x="39846" y="0"/>
                  </a:lnTo>
                  <a:close/>
                </a:path>
              </a:pathLst>
            </a:custGeom>
            <a:solidFill>
              <a:srgbClr val="3399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6748160" y="5723048"/>
              <a:ext cx="69215" cy="68580"/>
            </a:xfrm>
            <a:custGeom>
              <a:avLst/>
              <a:gdLst/>
              <a:ahLst/>
              <a:cxnLst/>
              <a:rect l="l" t="t" r="r" b="b"/>
              <a:pathLst>
                <a:path w="69215" h="68579">
                  <a:moveTo>
                    <a:pt x="13954" y="8080"/>
                  </a:moveTo>
                  <a:lnTo>
                    <a:pt x="26501" y="1480"/>
                  </a:lnTo>
                  <a:lnTo>
                    <a:pt x="39846" y="0"/>
                  </a:lnTo>
                  <a:lnTo>
                    <a:pt x="52405" y="3515"/>
                  </a:lnTo>
                  <a:lnTo>
                    <a:pt x="62595" y="11903"/>
                  </a:lnTo>
                  <a:lnTo>
                    <a:pt x="68369" y="23779"/>
                  </a:lnTo>
                  <a:lnTo>
                    <a:pt x="68881" y="36810"/>
                  </a:lnTo>
                  <a:lnTo>
                    <a:pt x="64345" y="49447"/>
                  </a:lnTo>
                  <a:lnTo>
                    <a:pt x="54975" y="60137"/>
                  </a:lnTo>
                  <a:lnTo>
                    <a:pt x="42427" y="66739"/>
                  </a:lnTo>
                  <a:lnTo>
                    <a:pt x="29083" y="68224"/>
                  </a:lnTo>
                  <a:lnTo>
                    <a:pt x="16523" y="64713"/>
                  </a:lnTo>
                  <a:lnTo>
                    <a:pt x="6334" y="56327"/>
                  </a:lnTo>
                  <a:lnTo>
                    <a:pt x="506" y="44449"/>
                  </a:lnTo>
                  <a:lnTo>
                    <a:pt x="0" y="31413"/>
                  </a:lnTo>
                  <a:lnTo>
                    <a:pt x="4566" y="18772"/>
                  </a:lnTo>
                  <a:lnTo>
                    <a:pt x="13954" y="808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6271148" y="5127355"/>
              <a:ext cx="81534" cy="80930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6387607" y="5267737"/>
              <a:ext cx="81533" cy="80914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6574043" y="5511244"/>
              <a:ext cx="81534" cy="80929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6811406" y="5810418"/>
              <a:ext cx="69215" cy="68580"/>
            </a:xfrm>
            <a:custGeom>
              <a:avLst/>
              <a:gdLst/>
              <a:ahLst/>
              <a:cxnLst/>
              <a:rect l="l" t="t" r="r" b="b"/>
              <a:pathLst>
                <a:path w="69215" h="68579">
                  <a:moveTo>
                    <a:pt x="39846" y="0"/>
                  </a:moveTo>
                  <a:lnTo>
                    <a:pt x="26501" y="1484"/>
                  </a:lnTo>
                  <a:lnTo>
                    <a:pt x="13954" y="8086"/>
                  </a:lnTo>
                  <a:lnTo>
                    <a:pt x="4566" y="18771"/>
                  </a:lnTo>
                  <a:lnTo>
                    <a:pt x="0" y="31408"/>
                  </a:lnTo>
                  <a:lnTo>
                    <a:pt x="506" y="44443"/>
                  </a:lnTo>
                  <a:lnTo>
                    <a:pt x="6334" y="56321"/>
                  </a:lnTo>
                  <a:lnTo>
                    <a:pt x="16506" y="64706"/>
                  </a:lnTo>
                  <a:lnTo>
                    <a:pt x="29035" y="68218"/>
                  </a:lnTo>
                  <a:lnTo>
                    <a:pt x="42374" y="66733"/>
                  </a:lnTo>
                  <a:lnTo>
                    <a:pt x="54975" y="60131"/>
                  </a:lnTo>
                  <a:lnTo>
                    <a:pt x="64291" y="49440"/>
                  </a:lnTo>
                  <a:lnTo>
                    <a:pt x="68834" y="36804"/>
                  </a:lnTo>
                  <a:lnTo>
                    <a:pt x="68351" y="23773"/>
                  </a:lnTo>
                  <a:lnTo>
                    <a:pt x="62595" y="11896"/>
                  </a:lnTo>
                  <a:lnTo>
                    <a:pt x="52405" y="3511"/>
                  </a:lnTo>
                  <a:lnTo>
                    <a:pt x="39846" y="0"/>
                  </a:lnTo>
                  <a:close/>
                </a:path>
              </a:pathLst>
            </a:custGeom>
            <a:solidFill>
              <a:srgbClr val="3399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6811406" y="5810418"/>
              <a:ext cx="69215" cy="68580"/>
            </a:xfrm>
            <a:custGeom>
              <a:avLst/>
              <a:gdLst/>
              <a:ahLst/>
              <a:cxnLst/>
              <a:rect l="l" t="t" r="r" b="b"/>
              <a:pathLst>
                <a:path w="69215" h="68579">
                  <a:moveTo>
                    <a:pt x="13954" y="8086"/>
                  </a:moveTo>
                  <a:lnTo>
                    <a:pt x="26501" y="1484"/>
                  </a:lnTo>
                  <a:lnTo>
                    <a:pt x="39846" y="0"/>
                  </a:lnTo>
                  <a:lnTo>
                    <a:pt x="52405" y="3511"/>
                  </a:lnTo>
                  <a:lnTo>
                    <a:pt x="62595" y="11896"/>
                  </a:lnTo>
                  <a:lnTo>
                    <a:pt x="68351" y="23773"/>
                  </a:lnTo>
                  <a:lnTo>
                    <a:pt x="68834" y="36804"/>
                  </a:lnTo>
                  <a:lnTo>
                    <a:pt x="64291" y="49440"/>
                  </a:lnTo>
                  <a:lnTo>
                    <a:pt x="54975" y="60131"/>
                  </a:lnTo>
                  <a:lnTo>
                    <a:pt x="42374" y="66733"/>
                  </a:lnTo>
                  <a:lnTo>
                    <a:pt x="29035" y="68218"/>
                  </a:lnTo>
                  <a:lnTo>
                    <a:pt x="16506" y="64706"/>
                  </a:lnTo>
                  <a:lnTo>
                    <a:pt x="6334" y="56321"/>
                  </a:lnTo>
                  <a:lnTo>
                    <a:pt x="506" y="44443"/>
                  </a:lnTo>
                  <a:lnTo>
                    <a:pt x="0" y="31408"/>
                  </a:lnTo>
                  <a:lnTo>
                    <a:pt x="4566" y="18771"/>
                  </a:lnTo>
                  <a:lnTo>
                    <a:pt x="13954" y="8086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7268067" y="6383650"/>
              <a:ext cx="81534" cy="80919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4162425" y="2703449"/>
              <a:ext cx="3457575" cy="3712210"/>
            </a:xfrm>
            <a:custGeom>
              <a:avLst/>
              <a:gdLst/>
              <a:ahLst/>
              <a:cxnLst/>
              <a:rect l="l" t="t" r="r" b="b"/>
              <a:pathLst>
                <a:path w="3457575" h="3712210">
                  <a:moveTo>
                    <a:pt x="2116201" y="2452751"/>
                  </a:moveTo>
                  <a:lnTo>
                    <a:pt x="2116201" y="0"/>
                  </a:lnTo>
                </a:path>
                <a:path w="3457575" h="3712210">
                  <a:moveTo>
                    <a:pt x="2257425" y="2651252"/>
                  </a:moveTo>
                  <a:lnTo>
                    <a:pt x="2257425" y="66675"/>
                  </a:lnTo>
                </a:path>
                <a:path w="3457575" h="3712210">
                  <a:moveTo>
                    <a:pt x="2470150" y="2849626"/>
                  </a:moveTo>
                  <a:lnTo>
                    <a:pt x="2470150" y="66675"/>
                  </a:lnTo>
                </a:path>
                <a:path w="3457575" h="3712210">
                  <a:moveTo>
                    <a:pt x="2706751" y="3181413"/>
                  </a:moveTo>
                  <a:lnTo>
                    <a:pt x="2706751" y="0"/>
                  </a:lnTo>
                </a:path>
                <a:path w="3457575" h="3712210">
                  <a:moveTo>
                    <a:pt x="3175000" y="3711638"/>
                  </a:moveTo>
                  <a:lnTo>
                    <a:pt x="3175000" y="0"/>
                  </a:lnTo>
                </a:path>
                <a:path w="3457575" h="3712210">
                  <a:moveTo>
                    <a:pt x="493775" y="133350"/>
                  </a:moveTo>
                  <a:lnTo>
                    <a:pt x="3316351" y="133350"/>
                  </a:lnTo>
                </a:path>
                <a:path w="3457575" h="3712210">
                  <a:moveTo>
                    <a:pt x="0" y="795401"/>
                  </a:moveTo>
                  <a:lnTo>
                    <a:pt x="3316351" y="795401"/>
                  </a:lnTo>
                </a:path>
                <a:path w="3457575" h="3712210">
                  <a:moveTo>
                    <a:pt x="212725" y="1524000"/>
                  </a:moveTo>
                  <a:lnTo>
                    <a:pt x="3316351" y="1524000"/>
                  </a:lnTo>
                </a:path>
                <a:path w="3457575" h="3712210">
                  <a:moveTo>
                    <a:pt x="917575" y="2038350"/>
                  </a:moveTo>
                  <a:lnTo>
                    <a:pt x="3457575" y="2038350"/>
                  </a:lnTo>
                </a:path>
              </a:pathLst>
            </a:custGeom>
            <a:ln w="12700">
              <a:solidFill>
                <a:srgbClr val="FFCC6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5856351" y="2742229"/>
              <a:ext cx="1622425" cy="2024354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0" name="object 50"/>
          <p:cNvSpPr txBox="1"/>
          <p:nvPr/>
        </p:nvSpPr>
        <p:spPr>
          <a:xfrm>
            <a:off x="3203575" y="2816733"/>
            <a:ext cx="4902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Arial"/>
                <a:cs typeface="Arial"/>
              </a:rPr>
              <a:t>20</a:t>
            </a:r>
            <a:r>
              <a:rPr dirty="0" sz="1200" spc="-8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mm</a:t>
            </a:r>
            <a:endParaRPr sz="12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289429" y="3370607"/>
            <a:ext cx="291465" cy="554355"/>
          </a:xfrm>
          <a:prstGeom prst="rect">
            <a:avLst/>
          </a:prstGeom>
        </p:spPr>
        <p:txBody>
          <a:bodyPr wrap="square" lIns="0" tIns="73025" rIns="0" bIns="0" rtlCol="0" vert="horz">
            <a:spAutoFit/>
          </a:bodyPr>
          <a:lstStyle/>
          <a:p>
            <a:pPr marL="89535">
              <a:lnSpc>
                <a:spcPct val="100000"/>
              </a:lnSpc>
              <a:spcBef>
                <a:spcPts val="575"/>
              </a:spcBef>
            </a:pPr>
            <a:r>
              <a:rPr dirty="0" sz="1200">
                <a:latin typeface="Arial"/>
                <a:cs typeface="Arial"/>
              </a:rPr>
              <a:t>G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dirty="0" sz="1400" spc="-10">
                <a:latin typeface="Arial"/>
                <a:cs typeface="Arial"/>
              </a:rPr>
              <a:t>CG</a:t>
            </a:r>
            <a:endParaRPr sz="14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660775" y="4828413"/>
            <a:ext cx="14478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Arial"/>
                <a:cs typeface="Arial"/>
              </a:rPr>
              <a:t>X</a:t>
            </a:r>
            <a:endParaRPr sz="14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8309609" y="4828413"/>
            <a:ext cx="14478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Arial"/>
                <a:cs typeface="Arial"/>
              </a:rPr>
              <a:t>Y</a:t>
            </a:r>
            <a:endParaRPr sz="14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947028" y="4523613"/>
            <a:ext cx="16446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>
                <a:latin typeface="Arial"/>
                <a:cs typeface="Arial"/>
              </a:rPr>
              <a:t>e’</a:t>
            </a:r>
            <a:endParaRPr sz="14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4117975" y="4142613"/>
            <a:ext cx="15621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5">
                <a:latin typeface="Arial"/>
                <a:cs typeface="Arial"/>
              </a:rPr>
              <a:t>c’</a:t>
            </a:r>
            <a:endParaRPr sz="14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679950" y="4709236"/>
            <a:ext cx="380365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41300">
              <a:lnSpc>
                <a:spcPct val="100000"/>
              </a:lnSpc>
              <a:spcBef>
                <a:spcPts val="105"/>
              </a:spcBef>
            </a:pPr>
            <a:r>
              <a:rPr dirty="0" sz="1400" spc="-5">
                <a:latin typeface="Arial"/>
                <a:cs typeface="Arial"/>
              </a:rPr>
              <a:t>d’</a:t>
            </a:r>
            <a:endParaRPr sz="14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889375" y="3380358"/>
            <a:ext cx="16446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>
                <a:latin typeface="Arial"/>
                <a:cs typeface="Arial"/>
              </a:rPr>
              <a:t>b’</a:t>
            </a:r>
            <a:endParaRPr sz="14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422775" y="2618358"/>
            <a:ext cx="16446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>
                <a:latin typeface="Arial"/>
                <a:cs typeface="Arial"/>
              </a:rPr>
              <a:t>a’</a:t>
            </a:r>
            <a:endParaRPr sz="14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5011801" y="2942082"/>
            <a:ext cx="15176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1400" spc="-5">
                <a:latin typeface="Arial"/>
                <a:cs typeface="Arial"/>
              </a:rPr>
              <a:t>p’</a:t>
            </a:r>
            <a:endParaRPr sz="14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4679950" y="3685159"/>
            <a:ext cx="26987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0325">
              <a:lnSpc>
                <a:spcPct val="100000"/>
              </a:lnSpc>
              <a:spcBef>
                <a:spcPts val="100"/>
              </a:spcBef>
            </a:pPr>
            <a:r>
              <a:rPr dirty="0" sz="1400" spc="-5">
                <a:latin typeface="Arial"/>
                <a:cs typeface="Arial"/>
              </a:rPr>
              <a:t>g’</a:t>
            </a:r>
            <a:endParaRPr sz="140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4165219" y="5757468"/>
            <a:ext cx="119824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6570" algn="l"/>
                <a:tab pos="739775" algn="l"/>
              </a:tabLst>
            </a:pPr>
            <a:r>
              <a:rPr dirty="0" sz="1400">
                <a:latin typeface="Arial"/>
                <a:cs typeface="Arial"/>
              </a:rPr>
              <a:t>b</a:t>
            </a:r>
            <a:r>
              <a:rPr dirty="0" sz="1400" spc="38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	a	p,g</a:t>
            </a:r>
            <a:r>
              <a:rPr dirty="0" sz="1400" spc="29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d</a:t>
            </a:r>
            <a:endParaRPr sz="140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5829367" y="5757468"/>
            <a:ext cx="12509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Arial"/>
                <a:cs typeface="Arial"/>
              </a:rPr>
              <a:t>e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63" name="object 63"/>
          <p:cNvGrpSpPr/>
          <p:nvPr/>
        </p:nvGrpSpPr>
        <p:grpSpPr>
          <a:xfrm>
            <a:off x="60325" y="3162300"/>
            <a:ext cx="7225665" cy="3473450"/>
            <a:chOff x="60325" y="3162300"/>
            <a:chExt cx="7225665" cy="3473450"/>
          </a:xfrm>
        </p:grpSpPr>
        <p:sp>
          <p:nvSpPr>
            <p:cNvPr id="64" name="object 64"/>
            <p:cNvSpPr/>
            <p:nvPr/>
          </p:nvSpPr>
          <p:spPr>
            <a:xfrm>
              <a:off x="6131433" y="5190870"/>
              <a:ext cx="1154430" cy="1424305"/>
            </a:xfrm>
            <a:custGeom>
              <a:avLst/>
              <a:gdLst/>
              <a:ahLst/>
              <a:cxnLst/>
              <a:rect l="l" t="t" r="r" b="b"/>
              <a:pathLst>
                <a:path w="1154429" h="1424304">
                  <a:moveTo>
                    <a:pt x="28275" y="84200"/>
                  </a:moveTo>
                  <a:lnTo>
                    <a:pt x="18033" y="84200"/>
                  </a:lnTo>
                  <a:lnTo>
                    <a:pt x="16677" y="91566"/>
                  </a:lnTo>
                  <a:lnTo>
                    <a:pt x="43124" y="125384"/>
                  </a:lnTo>
                  <a:lnTo>
                    <a:pt x="51434" y="126618"/>
                  </a:lnTo>
                  <a:lnTo>
                    <a:pt x="60247" y="126097"/>
                  </a:lnTo>
                  <a:lnTo>
                    <a:pt x="69167" y="123586"/>
                  </a:lnTo>
                  <a:lnTo>
                    <a:pt x="78206" y="119100"/>
                  </a:lnTo>
                  <a:lnTo>
                    <a:pt x="87375" y="112648"/>
                  </a:lnTo>
                  <a:lnTo>
                    <a:pt x="88322" y="111886"/>
                  </a:lnTo>
                  <a:lnTo>
                    <a:pt x="50926" y="111886"/>
                  </a:lnTo>
                  <a:lnTo>
                    <a:pt x="43179" y="111759"/>
                  </a:lnTo>
                  <a:lnTo>
                    <a:pt x="37083" y="108965"/>
                  </a:lnTo>
                  <a:lnTo>
                    <a:pt x="32765" y="103758"/>
                  </a:lnTo>
                  <a:lnTo>
                    <a:pt x="27558" y="97154"/>
                  </a:lnTo>
                  <a:lnTo>
                    <a:pt x="26415" y="89407"/>
                  </a:lnTo>
                  <a:lnTo>
                    <a:pt x="28275" y="84200"/>
                  </a:lnTo>
                  <a:close/>
                </a:path>
                <a:path w="1154429" h="1424304">
                  <a:moveTo>
                    <a:pt x="97930" y="51434"/>
                  </a:moveTo>
                  <a:lnTo>
                    <a:pt x="70230" y="51434"/>
                  </a:lnTo>
                  <a:lnTo>
                    <a:pt x="77977" y="51561"/>
                  </a:lnTo>
                  <a:lnTo>
                    <a:pt x="84074" y="54355"/>
                  </a:lnTo>
                  <a:lnTo>
                    <a:pt x="92582" y="64896"/>
                  </a:lnTo>
                  <a:lnTo>
                    <a:pt x="93979" y="71246"/>
                  </a:lnTo>
                  <a:lnTo>
                    <a:pt x="92582" y="78612"/>
                  </a:lnTo>
                  <a:lnTo>
                    <a:pt x="63103" y="109283"/>
                  </a:lnTo>
                  <a:lnTo>
                    <a:pt x="50926" y="111886"/>
                  </a:lnTo>
                  <a:lnTo>
                    <a:pt x="88322" y="111886"/>
                  </a:lnTo>
                  <a:lnTo>
                    <a:pt x="92582" y="108457"/>
                  </a:lnTo>
                  <a:lnTo>
                    <a:pt x="96900" y="103758"/>
                  </a:lnTo>
                  <a:lnTo>
                    <a:pt x="100202" y="98678"/>
                  </a:lnTo>
                  <a:lnTo>
                    <a:pt x="103631" y="93471"/>
                  </a:lnTo>
                  <a:lnTo>
                    <a:pt x="105917" y="88391"/>
                  </a:lnTo>
                  <a:lnTo>
                    <a:pt x="108089" y="78612"/>
                  </a:lnTo>
                  <a:lnTo>
                    <a:pt x="108076" y="72770"/>
                  </a:lnTo>
                  <a:lnTo>
                    <a:pt x="106679" y="67436"/>
                  </a:lnTo>
                  <a:lnTo>
                    <a:pt x="105282" y="61975"/>
                  </a:lnTo>
                  <a:lnTo>
                    <a:pt x="102869" y="57022"/>
                  </a:lnTo>
                  <a:lnTo>
                    <a:pt x="99187" y="52704"/>
                  </a:lnTo>
                  <a:lnTo>
                    <a:pt x="97930" y="51434"/>
                  </a:lnTo>
                  <a:close/>
                </a:path>
                <a:path w="1154429" h="1424304">
                  <a:moveTo>
                    <a:pt x="99187" y="0"/>
                  </a:moveTo>
                  <a:lnTo>
                    <a:pt x="0" y="80263"/>
                  </a:lnTo>
                  <a:lnTo>
                    <a:pt x="9016" y="91566"/>
                  </a:lnTo>
                  <a:lnTo>
                    <a:pt x="18033" y="84200"/>
                  </a:lnTo>
                  <a:lnTo>
                    <a:pt x="28275" y="84200"/>
                  </a:lnTo>
                  <a:lnTo>
                    <a:pt x="58229" y="53974"/>
                  </a:lnTo>
                  <a:lnTo>
                    <a:pt x="70230" y="51434"/>
                  </a:lnTo>
                  <a:lnTo>
                    <a:pt x="97930" y="51434"/>
                  </a:lnTo>
                  <a:lnTo>
                    <a:pt x="94001" y="47464"/>
                  </a:lnTo>
                  <a:lnTo>
                    <a:pt x="87995" y="43735"/>
                  </a:lnTo>
                  <a:lnTo>
                    <a:pt x="81202" y="41507"/>
                  </a:lnTo>
                  <a:lnTo>
                    <a:pt x="73659" y="40766"/>
                  </a:lnTo>
                  <a:lnTo>
                    <a:pt x="109092" y="12191"/>
                  </a:lnTo>
                  <a:lnTo>
                    <a:pt x="99187" y="0"/>
                  </a:lnTo>
                  <a:close/>
                </a:path>
                <a:path w="1154429" h="1424304">
                  <a:moveTo>
                    <a:pt x="188594" y="187070"/>
                  </a:moveTo>
                  <a:lnTo>
                    <a:pt x="149173" y="209186"/>
                  </a:lnTo>
                  <a:lnTo>
                    <a:pt x="136517" y="241415"/>
                  </a:lnTo>
                  <a:lnTo>
                    <a:pt x="138017" y="249396"/>
                  </a:lnTo>
                  <a:lnTo>
                    <a:pt x="169417" y="278891"/>
                  </a:lnTo>
                  <a:lnTo>
                    <a:pt x="176224" y="279409"/>
                  </a:lnTo>
                  <a:lnTo>
                    <a:pt x="183102" y="278653"/>
                  </a:lnTo>
                  <a:lnTo>
                    <a:pt x="190027" y="276588"/>
                  </a:lnTo>
                  <a:lnTo>
                    <a:pt x="196976" y="273176"/>
                  </a:lnTo>
                  <a:lnTo>
                    <a:pt x="192365" y="265683"/>
                  </a:lnTo>
                  <a:lnTo>
                    <a:pt x="175894" y="265683"/>
                  </a:lnTo>
                  <a:lnTo>
                    <a:pt x="170306" y="264794"/>
                  </a:lnTo>
                  <a:lnTo>
                    <a:pt x="164845" y="264032"/>
                  </a:lnTo>
                  <a:lnTo>
                    <a:pt x="160146" y="261238"/>
                  </a:lnTo>
                  <a:lnTo>
                    <a:pt x="156337" y="256412"/>
                  </a:lnTo>
                  <a:lnTo>
                    <a:pt x="151511" y="250443"/>
                  </a:lnTo>
                  <a:lnTo>
                    <a:pt x="149732" y="243839"/>
                  </a:lnTo>
                  <a:lnTo>
                    <a:pt x="151129" y="236600"/>
                  </a:lnTo>
                  <a:lnTo>
                    <a:pt x="152941" y="231122"/>
                  </a:lnTo>
                  <a:lnTo>
                    <a:pt x="181181" y="205470"/>
                  </a:lnTo>
                  <a:lnTo>
                    <a:pt x="193293" y="202945"/>
                  </a:lnTo>
                  <a:lnTo>
                    <a:pt x="220785" y="202945"/>
                  </a:lnTo>
                  <a:lnTo>
                    <a:pt x="216534" y="197738"/>
                  </a:lnTo>
                  <a:lnTo>
                    <a:pt x="210438" y="193166"/>
                  </a:lnTo>
                  <a:lnTo>
                    <a:pt x="203326" y="190372"/>
                  </a:lnTo>
                  <a:lnTo>
                    <a:pt x="196214" y="187451"/>
                  </a:lnTo>
                  <a:lnTo>
                    <a:pt x="188594" y="187070"/>
                  </a:lnTo>
                  <a:close/>
                </a:path>
                <a:path w="1154429" h="1424304">
                  <a:moveTo>
                    <a:pt x="188849" y="259968"/>
                  </a:moveTo>
                  <a:lnTo>
                    <a:pt x="181990" y="264032"/>
                  </a:lnTo>
                  <a:lnTo>
                    <a:pt x="175894" y="265683"/>
                  </a:lnTo>
                  <a:lnTo>
                    <a:pt x="192365" y="265683"/>
                  </a:lnTo>
                  <a:lnTo>
                    <a:pt x="188849" y="259968"/>
                  </a:lnTo>
                  <a:close/>
                </a:path>
                <a:path w="1154429" h="1424304">
                  <a:moveTo>
                    <a:pt x="220785" y="202945"/>
                  </a:moveTo>
                  <a:lnTo>
                    <a:pt x="193293" y="202945"/>
                  </a:lnTo>
                  <a:lnTo>
                    <a:pt x="200787" y="203199"/>
                  </a:lnTo>
                  <a:lnTo>
                    <a:pt x="207009" y="206374"/>
                  </a:lnTo>
                  <a:lnTo>
                    <a:pt x="215264" y="216534"/>
                  </a:lnTo>
                  <a:lnTo>
                    <a:pt x="216788" y="220979"/>
                  </a:lnTo>
                  <a:lnTo>
                    <a:pt x="216534" y="230758"/>
                  </a:lnTo>
                  <a:lnTo>
                    <a:pt x="214502" y="235584"/>
                  </a:lnTo>
                  <a:lnTo>
                    <a:pt x="210565" y="240664"/>
                  </a:lnTo>
                  <a:lnTo>
                    <a:pt x="221995" y="251078"/>
                  </a:lnTo>
                  <a:lnTo>
                    <a:pt x="228218" y="243712"/>
                  </a:lnTo>
                  <a:lnTo>
                    <a:pt x="231139" y="236092"/>
                  </a:lnTo>
                  <a:lnTo>
                    <a:pt x="231139" y="227837"/>
                  </a:lnTo>
                  <a:lnTo>
                    <a:pt x="230473" y="221767"/>
                  </a:lnTo>
                  <a:lnTo>
                    <a:pt x="228663" y="215757"/>
                  </a:lnTo>
                  <a:lnTo>
                    <a:pt x="225710" y="209817"/>
                  </a:lnTo>
                  <a:lnTo>
                    <a:pt x="221614" y="203961"/>
                  </a:lnTo>
                  <a:lnTo>
                    <a:pt x="220785" y="202945"/>
                  </a:lnTo>
                  <a:close/>
                </a:path>
                <a:path w="1154429" h="1424304">
                  <a:moveTo>
                    <a:pt x="336168" y="431533"/>
                  </a:moveTo>
                  <a:lnTo>
                    <a:pt x="310367" y="463651"/>
                  </a:lnTo>
                  <a:lnTo>
                    <a:pt x="313181" y="471004"/>
                  </a:lnTo>
                  <a:lnTo>
                    <a:pt x="319658" y="478904"/>
                  </a:lnTo>
                  <a:lnTo>
                    <a:pt x="323468" y="483692"/>
                  </a:lnTo>
                  <a:lnTo>
                    <a:pt x="327913" y="487527"/>
                  </a:lnTo>
                  <a:lnTo>
                    <a:pt x="337819" y="493318"/>
                  </a:lnTo>
                  <a:lnTo>
                    <a:pt x="344042" y="495477"/>
                  </a:lnTo>
                  <a:lnTo>
                    <a:pt x="351536" y="496887"/>
                  </a:lnTo>
                  <a:lnTo>
                    <a:pt x="348361" y="499986"/>
                  </a:lnTo>
                  <a:lnTo>
                    <a:pt x="346075" y="503186"/>
                  </a:lnTo>
                  <a:lnTo>
                    <a:pt x="344550" y="506501"/>
                  </a:lnTo>
                  <a:lnTo>
                    <a:pt x="354838" y="519226"/>
                  </a:lnTo>
                  <a:lnTo>
                    <a:pt x="356362" y="515467"/>
                  </a:lnTo>
                  <a:lnTo>
                    <a:pt x="358520" y="512114"/>
                  </a:lnTo>
                  <a:lnTo>
                    <a:pt x="387422" y="486536"/>
                  </a:lnTo>
                  <a:lnTo>
                    <a:pt x="354711" y="486536"/>
                  </a:lnTo>
                  <a:lnTo>
                    <a:pt x="325881" y="464883"/>
                  </a:lnTo>
                  <a:lnTo>
                    <a:pt x="326008" y="460667"/>
                  </a:lnTo>
                  <a:lnTo>
                    <a:pt x="326263" y="456463"/>
                  </a:lnTo>
                  <a:lnTo>
                    <a:pt x="327913" y="453034"/>
                  </a:lnTo>
                  <a:lnTo>
                    <a:pt x="331260" y="450380"/>
                  </a:lnTo>
                  <a:lnTo>
                    <a:pt x="333247" y="448690"/>
                  </a:lnTo>
                  <a:lnTo>
                    <a:pt x="335661" y="447700"/>
                  </a:lnTo>
                  <a:lnTo>
                    <a:pt x="340994" y="447141"/>
                  </a:lnTo>
                  <a:lnTo>
                    <a:pt x="364946" y="447141"/>
                  </a:lnTo>
                  <a:lnTo>
                    <a:pt x="361188" y="443458"/>
                  </a:lnTo>
                  <a:lnTo>
                    <a:pt x="340105" y="431749"/>
                  </a:lnTo>
                  <a:lnTo>
                    <a:pt x="336168" y="431533"/>
                  </a:lnTo>
                  <a:close/>
                </a:path>
                <a:path w="1154429" h="1424304">
                  <a:moveTo>
                    <a:pt x="364946" y="447141"/>
                  </a:moveTo>
                  <a:lnTo>
                    <a:pt x="340994" y="447141"/>
                  </a:lnTo>
                  <a:lnTo>
                    <a:pt x="343560" y="447700"/>
                  </a:lnTo>
                  <a:lnTo>
                    <a:pt x="346201" y="449033"/>
                  </a:lnTo>
                  <a:lnTo>
                    <a:pt x="348790" y="450418"/>
                  </a:lnTo>
                  <a:lnTo>
                    <a:pt x="352425" y="453262"/>
                  </a:lnTo>
                  <a:lnTo>
                    <a:pt x="357250" y="457682"/>
                  </a:lnTo>
                  <a:lnTo>
                    <a:pt x="363294" y="463129"/>
                  </a:lnTo>
                  <a:lnTo>
                    <a:pt x="368696" y="467598"/>
                  </a:lnTo>
                  <a:lnTo>
                    <a:pt x="373592" y="471191"/>
                  </a:lnTo>
                  <a:lnTo>
                    <a:pt x="377951" y="473875"/>
                  </a:lnTo>
                  <a:lnTo>
                    <a:pt x="373380" y="477481"/>
                  </a:lnTo>
                  <a:lnTo>
                    <a:pt x="368045" y="481825"/>
                  </a:lnTo>
                  <a:lnTo>
                    <a:pt x="363474" y="484454"/>
                  </a:lnTo>
                  <a:lnTo>
                    <a:pt x="354711" y="486536"/>
                  </a:lnTo>
                  <a:lnTo>
                    <a:pt x="387422" y="486536"/>
                  </a:lnTo>
                  <a:lnTo>
                    <a:pt x="403606" y="473494"/>
                  </a:lnTo>
                  <a:lnTo>
                    <a:pt x="407162" y="470255"/>
                  </a:lnTo>
                  <a:lnTo>
                    <a:pt x="408939" y="468172"/>
                  </a:lnTo>
                  <a:lnTo>
                    <a:pt x="410516" y="466153"/>
                  </a:lnTo>
                  <a:lnTo>
                    <a:pt x="387476" y="466153"/>
                  </a:lnTo>
                  <a:lnTo>
                    <a:pt x="383003" y="463095"/>
                  </a:lnTo>
                  <a:lnTo>
                    <a:pt x="377936" y="459065"/>
                  </a:lnTo>
                  <a:lnTo>
                    <a:pt x="372135" y="453960"/>
                  </a:lnTo>
                  <a:lnTo>
                    <a:pt x="365503" y="447687"/>
                  </a:lnTo>
                  <a:lnTo>
                    <a:pt x="364946" y="447141"/>
                  </a:lnTo>
                  <a:close/>
                </a:path>
                <a:path w="1154429" h="1424304">
                  <a:moveTo>
                    <a:pt x="398765" y="423125"/>
                  </a:moveTo>
                  <a:lnTo>
                    <a:pt x="373761" y="423125"/>
                  </a:lnTo>
                  <a:lnTo>
                    <a:pt x="382269" y="425335"/>
                  </a:lnTo>
                  <a:lnTo>
                    <a:pt x="386714" y="428751"/>
                  </a:lnTo>
                  <a:lnTo>
                    <a:pt x="391287" y="434492"/>
                  </a:lnTo>
                  <a:lnTo>
                    <a:pt x="396239" y="440626"/>
                  </a:lnTo>
                  <a:lnTo>
                    <a:pt x="398652" y="446366"/>
                  </a:lnTo>
                  <a:lnTo>
                    <a:pt x="398398" y="451713"/>
                  </a:lnTo>
                  <a:lnTo>
                    <a:pt x="398271" y="455650"/>
                  </a:lnTo>
                  <a:lnTo>
                    <a:pt x="395605" y="459625"/>
                  </a:lnTo>
                  <a:lnTo>
                    <a:pt x="390651" y="463651"/>
                  </a:lnTo>
                  <a:lnTo>
                    <a:pt x="390270" y="464007"/>
                  </a:lnTo>
                  <a:lnTo>
                    <a:pt x="389079" y="464883"/>
                  </a:lnTo>
                  <a:lnTo>
                    <a:pt x="387476" y="466153"/>
                  </a:lnTo>
                  <a:lnTo>
                    <a:pt x="410516" y="466153"/>
                  </a:lnTo>
                  <a:lnTo>
                    <a:pt x="411607" y="464756"/>
                  </a:lnTo>
                  <a:lnTo>
                    <a:pt x="413385" y="461251"/>
                  </a:lnTo>
                  <a:lnTo>
                    <a:pt x="414909" y="454101"/>
                  </a:lnTo>
                  <a:lnTo>
                    <a:pt x="414400" y="449808"/>
                  </a:lnTo>
                  <a:lnTo>
                    <a:pt x="411098" y="439800"/>
                  </a:lnTo>
                  <a:lnTo>
                    <a:pt x="407796" y="434225"/>
                  </a:lnTo>
                  <a:lnTo>
                    <a:pt x="402843" y="428091"/>
                  </a:lnTo>
                  <a:lnTo>
                    <a:pt x="398765" y="423125"/>
                  </a:lnTo>
                  <a:close/>
                </a:path>
                <a:path w="1154429" h="1424304">
                  <a:moveTo>
                    <a:pt x="376300" y="408863"/>
                  </a:moveTo>
                  <a:lnTo>
                    <a:pt x="366013" y="408978"/>
                  </a:lnTo>
                  <a:lnTo>
                    <a:pt x="360425" y="410527"/>
                  </a:lnTo>
                  <a:lnTo>
                    <a:pt x="354456" y="413562"/>
                  </a:lnTo>
                  <a:lnTo>
                    <a:pt x="362457" y="426796"/>
                  </a:lnTo>
                  <a:lnTo>
                    <a:pt x="368553" y="423976"/>
                  </a:lnTo>
                  <a:lnTo>
                    <a:pt x="373761" y="423125"/>
                  </a:lnTo>
                  <a:lnTo>
                    <a:pt x="398765" y="423125"/>
                  </a:lnTo>
                  <a:lnTo>
                    <a:pt x="397763" y="421906"/>
                  </a:lnTo>
                  <a:lnTo>
                    <a:pt x="392557" y="417156"/>
                  </a:lnTo>
                  <a:lnTo>
                    <a:pt x="381635" y="410502"/>
                  </a:lnTo>
                  <a:lnTo>
                    <a:pt x="376300" y="408863"/>
                  </a:lnTo>
                  <a:close/>
                </a:path>
                <a:path w="1154429" h="1424304">
                  <a:moveTo>
                    <a:pt x="486219" y="652919"/>
                  </a:moveTo>
                  <a:lnTo>
                    <a:pt x="475361" y="652919"/>
                  </a:lnTo>
                  <a:lnTo>
                    <a:pt x="474344" y="657110"/>
                  </a:lnTo>
                  <a:lnTo>
                    <a:pt x="506221" y="693712"/>
                  </a:lnTo>
                  <a:lnTo>
                    <a:pt x="513841" y="693902"/>
                  </a:lnTo>
                  <a:lnTo>
                    <a:pt x="521969" y="691781"/>
                  </a:lnTo>
                  <a:lnTo>
                    <a:pt x="546306" y="678586"/>
                  </a:lnTo>
                  <a:lnTo>
                    <a:pt x="509015" y="678586"/>
                  </a:lnTo>
                  <a:lnTo>
                    <a:pt x="501268" y="678433"/>
                  </a:lnTo>
                  <a:lnTo>
                    <a:pt x="495299" y="675652"/>
                  </a:lnTo>
                  <a:lnTo>
                    <a:pt x="490855" y="670229"/>
                  </a:lnTo>
                  <a:lnTo>
                    <a:pt x="486537" y="664908"/>
                  </a:lnTo>
                  <a:lnTo>
                    <a:pt x="485139" y="658583"/>
                  </a:lnTo>
                  <a:lnTo>
                    <a:pt x="486219" y="652919"/>
                  </a:lnTo>
                  <a:close/>
                </a:path>
                <a:path w="1154429" h="1424304">
                  <a:moveTo>
                    <a:pt x="529970" y="588619"/>
                  </a:moveTo>
                  <a:lnTo>
                    <a:pt x="430402" y="669035"/>
                  </a:lnTo>
                  <a:lnTo>
                    <a:pt x="440309" y="681227"/>
                  </a:lnTo>
                  <a:lnTo>
                    <a:pt x="475361" y="652919"/>
                  </a:lnTo>
                  <a:lnTo>
                    <a:pt x="486219" y="652919"/>
                  </a:lnTo>
                  <a:lnTo>
                    <a:pt x="515921" y="620666"/>
                  </a:lnTo>
                  <a:lnTo>
                    <a:pt x="528446" y="617943"/>
                  </a:lnTo>
                  <a:lnTo>
                    <a:pt x="556325" y="617943"/>
                  </a:lnTo>
                  <a:lnTo>
                    <a:pt x="553592" y="614565"/>
                  </a:lnTo>
                  <a:lnTo>
                    <a:pt x="549401" y="611314"/>
                  </a:lnTo>
                  <a:lnTo>
                    <a:pt x="540512" y="607682"/>
                  </a:lnTo>
                  <a:lnTo>
                    <a:pt x="537639" y="607275"/>
                  </a:lnTo>
                  <a:lnTo>
                    <a:pt x="529589" y="607275"/>
                  </a:lnTo>
                  <a:lnTo>
                    <a:pt x="538861" y="599719"/>
                  </a:lnTo>
                  <a:lnTo>
                    <a:pt x="529970" y="588619"/>
                  </a:lnTo>
                  <a:close/>
                </a:path>
                <a:path w="1154429" h="1424304">
                  <a:moveTo>
                    <a:pt x="556325" y="617943"/>
                  </a:moveTo>
                  <a:lnTo>
                    <a:pt x="528446" y="617943"/>
                  </a:lnTo>
                  <a:lnTo>
                    <a:pt x="536574" y="618007"/>
                  </a:lnTo>
                  <a:lnTo>
                    <a:pt x="542670" y="620636"/>
                  </a:lnTo>
                  <a:lnTo>
                    <a:pt x="546862" y="625830"/>
                  </a:lnTo>
                  <a:lnTo>
                    <a:pt x="551180" y="631062"/>
                  </a:lnTo>
                  <a:lnTo>
                    <a:pt x="552449" y="637412"/>
                  </a:lnTo>
                  <a:lnTo>
                    <a:pt x="527946" y="672242"/>
                  </a:lnTo>
                  <a:lnTo>
                    <a:pt x="509015" y="678586"/>
                  </a:lnTo>
                  <a:lnTo>
                    <a:pt x="546306" y="678586"/>
                  </a:lnTo>
                  <a:lnTo>
                    <a:pt x="551814" y="674128"/>
                  </a:lnTo>
                  <a:lnTo>
                    <a:pt x="557148" y="667829"/>
                  </a:lnTo>
                  <a:lnTo>
                    <a:pt x="564768" y="653745"/>
                  </a:lnTo>
                  <a:lnTo>
                    <a:pt x="566419" y="646595"/>
                  </a:lnTo>
                  <a:lnTo>
                    <a:pt x="565149" y="632091"/>
                  </a:lnTo>
                  <a:lnTo>
                    <a:pt x="562356" y="625398"/>
                  </a:lnTo>
                  <a:lnTo>
                    <a:pt x="556325" y="617943"/>
                  </a:lnTo>
                  <a:close/>
                </a:path>
                <a:path w="1154429" h="1424304">
                  <a:moveTo>
                    <a:pt x="535305" y="606945"/>
                  </a:moveTo>
                  <a:lnTo>
                    <a:pt x="529589" y="607275"/>
                  </a:lnTo>
                  <a:lnTo>
                    <a:pt x="537639" y="607275"/>
                  </a:lnTo>
                  <a:lnTo>
                    <a:pt x="535305" y="606945"/>
                  </a:lnTo>
                  <a:close/>
                </a:path>
                <a:path w="1154429" h="1424304">
                  <a:moveTo>
                    <a:pt x="544194" y="765479"/>
                  </a:moveTo>
                  <a:lnTo>
                    <a:pt x="536193" y="771575"/>
                  </a:lnTo>
                  <a:lnTo>
                    <a:pt x="532549" y="778751"/>
                  </a:lnTo>
                  <a:lnTo>
                    <a:pt x="532584" y="780440"/>
                  </a:lnTo>
                  <a:lnTo>
                    <a:pt x="549783" y="819911"/>
                  </a:lnTo>
                  <a:lnTo>
                    <a:pt x="576071" y="831024"/>
                  </a:lnTo>
                  <a:lnTo>
                    <a:pt x="582548" y="829538"/>
                  </a:lnTo>
                  <a:lnTo>
                    <a:pt x="587857" y="827705"/>
                  </a:lnTo>
                  <a:lnTo>
                    <a:pt x="594058" y="824455"/>
                  </a:lnTo>
                  <a:lnTo>
                    <a:pt x="601140" y="819790"/>
                  </a:lnTo>
                  <a:lnTo>
                    <a:pt x="606050" y="816038"/>
                  </a:lnTo>
                  <a:lnTo>
                    <a:pt x="572642" y="816038"/>
                  </a:lnTo>
                  <a:lnTo>
                    <a:pt x="563117" y="813549"/>
                  </a:lnTo>
                  <a:lnTo>
                    <a:pt x="547369" y="789343"/>
                  </a:lnTo>
                  <a:lnTo>
                    <a:pt x="547115" y="785736"/>
                  </a:lnTo>
                  <a:lnTo>
                    <a:pt x="548766" y="782205"/>
                  </a:lnTo>
                  <a:lnTo>
                    <a:pt x="551941" y="778751"/>
                  </a:lnTo>
                  <a:lnTo>
                    <a:pt x="544194" y="765479"/>
                  </a:lnTo>
                  <a:close/>
                </a:path>
                <a:path w="1154429" h="1424304">
                  <a:moveTo>
                    <a:pt x="621664" y="714971"/>
                  </a:moveTo>
                  <a:lnTo>
                    <a:pt x="584453" y="728827"/>
                  </a:lnTo>
                  <a:lnTo>
                    <a:pt x="564330" y="765962"/>
                  </a:lnTo>
                  <a:lnTo>
                    <a:pt x="565292" y="773985"/>
                  </a:lnTo>
                  <a:lnTo>
                    <a:pt x="598805" y="801598"/>
                  </a:lnTo>
                  <a:lnTo>
                    <a:pt x="590931" y="808062"/>
                  </a:lnTo>
                  <a:lnTo>
                    <a:pt x="585469" y="811987"/>
                  </a:lnTo>
                  <a:lnTo>
                    <a:pt x="577468" y="815555"/>
                  </a:lnTo>
                  <a:lnTo>
                    <a:pt x="572642" y="816038"/>
                  </a:lnTo>
                  <a:lnTo>
                    <a:pt x="606050" y="816038"/>
                  </a:lnTo>
                  <a:lnTo>
                    <a:pt x="609091" y="813714"/>
                  </a:lnTo>
                  <a:lnTo>
                    <a:pt x="637038" y="791146"/>
                  </a:lnTo>
                  <a:lnTo>
                    <a:pt x="602107" y="791146"/>
                  </a:lnTo>
                  <a:lnTo>
                    <a:pt x="594740" y="790841"/>
                  </a:lnTo>
                  <a:lnTo>
                    <a:pt x="588771" y="787895"/>
                  </a:lnTo>
                  <a:lnTo>
                    <a:pt x="584254" y="782205"/>
                  </a:lnTo>
                  <a:lnTo>
                    <a:pt x="579755" y="776655"/>
                  </a:lnTo>
                  <a:lnTo>
                    <a:pt x="578103" y="770204"/>
                  </a:lnTo>
                  <a:lnTo>
                    <a:pt x="579373" y="762952"/>
                  </a:lnTo>
                  <a:lnTo>
                    <a:pt x="581108" y="757479"/>
                  </a:lnTo>
                  <a:lnTo>
                    <a:pt x="614023" y="730983"/>
                  </a:lnTo>
                  <a:lnTo>
                    <a:pt x="619760" y="730478"/>
                  </a:lnTo>
                  <a:lnTo>
                    <a:pt x="647173" y="730478"/>
                  </a:lnTo>
                  <a:lnTo>
                    <a:pt x="646811" y="729919"/>
                  </a:lnTo>
                  <a:lnTo>
                    <a:pt x="641731" y="723557"/>
                  </a:lnTo>
                  <a:lnTo>
                    <a:pt x="635635" y="719289"/>
                  </a:lnTo>
                  <a:lnTo>
                    <a:pt x="621664" y="714971"/>
                  </a:lnTo>
                  <a:close/>
                </a:path>
                <a:path w="1154429" h="1424304">
                  <a:moveTo>
                    <a:pt x="647173" y="730478"/>
                  </a:moveTo>
                  <a:lnTo>
                    <a:pt x="619760" y="730478"/>
                  </a:lnTo>
                  <a:lnTo>
                    <a:pt x="627125" y="730707"/>
                  </a:lnTo>
                  <a:lnTo>
                    <a:pt x="633094" y="733539"/>
                  </a:lnTo>
                  <a:lnTo>
                    <a:pt x="637413" y="738949"/>
                  </a:lnTo>
                  <a:lnTo>
                    <a:pt x="641985" y="744461"/>
                  </a:lnTo>
                  <a:lnTo>
                    <a:pt x="643509" y="750976"/>
                  </a:lnTo>
                  <a:lnTo>
                    <a:pt x="620287" y="785295"/>
                  </a:lnTo>
                  <a:lnTo>
                    <a:pt x="602107" y="791146"/>
                  </a:lnTo>
                  <a:lnTo>
                    <a:pt x="637038" y="791146"/>
                  </a:lnTo>
                  <a:lnTo>
                    <a:pt x="671321" y="763460"/>
                  </a:lnTo>
                  <a:lnTo>
                    <a:pt x="667881" y="759231"/>
                  </a:lnTo>
                  <a:lnTo>
                    <a:pt x="653541" y="759231"/>
                  </a:lnTo>
                  <a:lnTo>
                    <a:pt x="654352" y="752220"/>
                  </a:lnTo>
                  <a:lnTo>
                    <a:pt x="654450" y="750976"/>
                  </a:lnTo>
                  <a:lnTo>
                    <a:pt x="653653" y="743608"/>
                  </a:lnTo>
                  <a:lnTo>
                    <a:pt x="651095" y="736523"/>
                  </a:lnTo>
                  <a:lnTo>
                    <a:pt x="647173" y="730478"/>
                  </a:lnTo>
                  <a:close/>
                </a:path>
                <a:path w="1154429" h="1424304">
                  <a:moveTo>
                    <a:pt x="662177" y="752220"/>
                  </a:moveTo>
                  <a:lnTo>
                    <a:pt x="653541" y="759231"/>
                  </a:lnTo>
                  <a:lnTo>
                    <a:pt x="667881" y="759231"/>
                  </a:lnTo>
                  <a:lnTo>
                    <a:pt x="662177" y="752220"/>
                  </a:lnTo>
                  <a:close/>
                </a:path>
                <a:path w="1154429" h="1424304">
                  <a:moveTo>
                    <a:pt x="507745" y="737819"/>
                  </a:moveTo>
                  <a:lnTo>
                    <a:pt x="505333" y="745413"/>
                  </a:lnTo>
                  <a:lnTo>
                    <a:pt x="510159" y="747953"/>
                  </a:lnTo>
                  <a:lnTo>
                    <a:pt x="514985" y="748855"/>
                  </a:lnTo>
                  <a:lnTo>
                    <a:pt x="524128" y="747394"/>
                  </a:lnTo>
                  <a:lnTo>
                    <a:pt x="528955" y="744969"/>
                  </a:lnTo>
                  <a:lnTo>
                    <a:pt x="535062" y="740028"/>
                  </a:lnTo>
                  <a:lnTo>
                    <a:pt x="514222" y="740028"/>
                  </a:lnTo>
                  <a:lnTo>
                    <a:pt x="511047" y="739482"/>
                  </a:lnTo>
                  <a:lnTo>
                    <a:pt x="507745" y="737819"/>
                  </a:lnTo>
                  <a:close/>
                </a:path>
                <a:path w="1154429" h="1424304">
                  <a:moveTo>
                    <a:pt x="536701" y="715746"/>
                  </a:moveTo>
                  <a:lnTo>
                    <a:pt x="522859" y="726973"/>
                  </a:lnTo>
                  <a:lnTo>
                    <a:pt x="528446" y="733869"/>
                  </a:lnTo>
                  <a:lnTo>
                    <a:pt x="524256" y="737057"/>
                  </a:lnTo>
                  <a:lnTo>
                    <a:pt x="520572" y="738924"/>
                  </a:lnTo>
                  <a:lnTo>
                    <a:pt x="514222" y="740028"/>
                  </a:lnTo>
                  <a:lnTo>
                    <a:pt x="535062" y="740028"/>
                  </a:lnTo>
                  <a:lnTo>
                    <a:pt x="548005" y="729627"/>
                  </a:lnTo>
                  <a:lnTo>
                    <a:pt x="536701" y="715746"/>
                  </a:lnTo>
                  <a:close/>
                </a:path>
                <a:path w="1154429" h="1424304">
                  <a:moveTo>
                    <a:pt x="745489" y="867778"/>
                  </a:moveTo>
                  <a:lnTo>
                    <a:pt x="707897" y="882357"/>
                  </a:lnTo>
                  <a:lnTo>
                    <a:pt x="686562" y="916622"/>
                  </a:lnTo>
                  <a:lnTo>
                    <a:pt x="688086" y="931341"/>
                  </a:lnTo>
                  <a:lnTo>
                    <a:pt x="722375" y="955078"/>
                  </a:lnTo>
                  <a:lnTo>
                    <a:pt x="713232" y="962418"/>
                  </a:lnTo>
                  <a:lnTo>
                    <a:pt x="722375" y="973721"/>
                  </a:lnTo>
                  <a:lnTo>
                    <a:pt x="757958" y="944968"/>
                  </a:lnTo>
                  <a:lnTo>
                    <a:pt x="723772" y="944968"/>
                  </a:lnTo>
                  <a:lnTo>
                    <a:pt x="716407" y="944765"/>
                  </a:lnTo>
                  <a:lnTo>
                    <a:pt x="710564" y="941997"/>
                  </a:lnTo>
                  <a:lnTo>
                    <a:pt x="706373" y="936675"/>
                  </a:lnTo>
                  <a:lnTo>
                    <a:pt x="702056" y="931392"/>
                  </a:lnTo>
                  <a:lnTo>
                    <a:pt x="700659" y="924966"/>
                  </a:lnTo>
                  <a:lnTo>
                    <a:pt x="702056" y="917397"/>
                  </a:lnTo>
                  <a:lnTo>
                    <a:pt x="703839" y="911732"/>
                  </a:lnTo>
                  <a:lnTo>
                    <a:pt x="737594" y="884100"/>
                  </a:lnTo>
                  <a:lnTo>
                    <a:pt x="743331" y="883411"/>
                  </a:lnTo>
                  <a:lnTo>
                    <a:pt x="770992" y="883411"/>
                  </a:lnTo>
                  <a:lnTo>
                    <a:pt x="770127" y="882319"/>
                  </a:lnTo>
                  <a:lnTo>
                    <a:pt x="765301" y="876401"/>
                  </a:lnTo>
                  <a:lnTo>
                    <a:pt x="759460" y="872312"/>
                  </a:lnTo>
                  <a:lnTo>
                    <a:pt x="745489" y="867778"/>
                  </a:lnTo>
                  <a:close/>
                </a:path>
                <a:path w="1154429" h="1424304">
                  <a:moveTo>
                    <a:pt x="770992" y="883411"/>
                  </a:moveTo>
                  <a:lnTo>
                    <a:pt x="743331" y="883411"/>
                  </a:lnTo>
                  <a:lnTo>
                    <a:pt x="750696" y="883475"/>
                  </a:lnTo>
                  <a:lnTo>
                    <a:pt x="756538" y="886205"/>
                  </a:lnTo>
                  <a:lnTo>
                    <a:pt x="760961" y="891755"/>
                  </a:lnTo>
                  <a:lnTo>
                    <a:pt x="765428" y="897178"/>
                  </a:lnTo>
                  <a:lnTo>
                    <a:pt x="766825" y="903706"/>
                  </a:lnTo>
                  <a:lnTo>
                    <a:pt x="741739" y="939152"/>
                  </a:lnTo>
                  <a:lnTo>
                    <a:pt x="723772" y="944968"/>
                  </a:lnTo>
                  <a:lnTo>
                    <a:pt x="757958" y="944968"/>
                  </a:lnTo>
                  <a:lnTo>
                    <a:pt x="801053" y="910145"/>
                  </a:lnTo>
                  <a:lnTo>
                    <a:pt x="776223" y="910145"/>
                  </a:lnTo>
                  <a:lnTo>
                    <a:pt x="777493" y="905649"/>
                  </a:lnTo>
                  <a:lnTo>
                    <a:pt x="777529" y="900473"/>
                  </a:lnTo>
                  <a:lnTo>
                    <a:pt x="775842" y="891247"/>
                  </a:lnTo>
                  <a:lnTo>
                    <a:pt x="773557" y="886650"/>
                  </a:lnTo>
                  <a:lnTo>
                    <a:pt x="770992" y="883411"/>
                  </a:lnTo>
                  <a:close/>
                </a:path>
                <a:path w="1154429" h="1424304">
                  <a:moveTo>
                    <a:pt x="811784" y="881354"/>
                  </a:moveTo>
                  <a:lnTo>
                    <a:pt x="776223" y="910145"/>
                  </a:lnTo>
                  <a:lnTo>
                    <a:pt x="801053" y="910145"/>
                  </a:lnTo>
                  <a:lnTo>
                    <a:pt x="821689" y="893470"/>
                  </a:lnTo>
                  <a:lnTo>
                    <a:pt x="811784" y="881354"/>
                  </a:lnTo>
                  <a:close/>
                </a:path>
                <a:path w="1154429" h="1424304">
                  <a:moveTo>
                    <a:pt x="1115060" y="1329512"/>
                  </a:moveTo>
                  <a:lnTo>
                    <a:pt x="1079372" y="1342948"/>
                  </a:lnTo>
                  <a:lnTo>
                    <a:pt x="1059368" y="1382684"/>
                  </a:lnTo>
                  <a:lnTo>
                    <a:pt x="1061069" y="1390983"/>
                  </a:lnTo>
                  <a:lnTo>
                    <a:pt x="1086693" y="1420592"/>
                  </a:lnTo>
                  <a:lnTo>
                    <a:pt x="1099188" y="1423740"/>
                  </a:lnTo>
                  <a:lnTo>
                    <a:pt x="1105662" y="1423606"/>
                  </a:lnTo>
                  <a:lnTo>
                    <a:pt x="1112230" y="1422339"/>
                  </a:lnTo>
                  <a:lnTo>
                    <a:pt x="1118869" y="1419936"/>
                  </a:lnTo>
                  <a:lnTo>
                    <a:pt x="1111999" y="1408912"/>
                  </a:lnTo>
                  <a:lnTo>
                    <a:pt x="1097914" y="1408912"/>
                  </a:lnTo>
                  <a:lnTo>
                    <a:pt x="1088009" y="1406385"/>
                  </a:lnTo>
                  <a:lnTo>
                    <a:pt x="1083817" y="1403527"/>
                  </a:lnTo>
                  <a:lnTo>
                    <a:pt x="1080135" y="1399057"/>
                  </a:lnTo>
                  <a:lnTo>
                    <a:pt x="1075309" y="1393050"/>
                  </a:lnTo>
                  <a:lnTo>
                    <a:pt x="1073403" y="1386344"/>
                  </a:lnTo>
                  <a:lnTo>
                    <a:pt x="1074292" y="1378940"/>
                  </a:lnTo>
                  <a:lnTo>
                    <a:pt x="1075309" y="1371523"/>
                  </a:lnTo>
                  <a:lnTo>
                    <a:pt x="1079499" y="1364399"/>
                  </a:lnTo>
                  <a:lnTo>
                    <a:pt x="1086992" y="1357566"/>
                  </a:lnTo>
                  <a:lnTo>
                    <a:pt x="1103654" y="1357566"/>
                  </a:lnTo>
                  <a:lnTo>
                    <a:pt x="1097661" y="1350136"/>
                  </a:lnTo>
                  <a:lnTo>
                    <a:pt x="1104264" y="1345476"/>
                  </a:lnTo>
                  <a:lnTo>
                    <a:pt x="1110995" y="1343532"/>
                  </a:lnTo>
                  <a:lnTo>
                    <a:pt x="1142607" y="1343532"/>
                  </a:lnTo>
                  <a:lnTo>
                    <a:pt x="1138295" y="1339058"/>
                  </a:lnTo>
                  <a:lnTo>
                    <a:pt x="1131236" y="1334168"/>
                  </a:lnTo>
                  <a:lnTo>
                    <a:pt x="1123487" y="1330985"/>
                  </a:lnTo>
                  <a:lnTo>
                    <a:pt x="1115060" y="1329512"/>
                  </a:lnTo>
                  <a:close/>
                </a:path>
                <a:path w="1154429" h="1424304">
                  <a:moveTo>
                    <a:pt x="1103654" y="1357566"/>
                  </a:moveTo>
                  <a:lnTo>
                    <a:pt x="1086992" y="1357566"/>
                  </a:lnTo>
                  <a:lnTo>
                    <a:pt x="1130426" y="1411185"/>
                  </a:lnTo>
                  <a:lnTo>
                    <a:pt x="1131823" y="1410055"/>
                  </a:lnTo>
                  <a:lnTo>
                    <a:pt x="1133728" y="1408620"/>
                  </a:lnTo>
                  <a:lnTo>
                    <a:pt x="1141634" y="1401252"/>
                  </a:lnTo>
                  <a:lnTo>
                    <a:pt x="1147635" y="1393551"/>
                  </a:lnTo>
                  <a:lnTo>
                    <a:pt x="1149302" y="1390281"/>
                  </a:lnTo>
                  <a:lnTo>
                    <a:pt x="1130045" y="1390281"/>
                  </a:lnTo>
                  <a:lnTo>
                    <a:pt x="1103654" y="1357566"/>
                  </a:lnTo>
                  <a:close/>
                </a:path>
                <a:path w="1154429" h="1424304">
                  <a:moveTo>
                    <a:pt x="1110234" y="1406080"/>
                  </a:moveTo>
                  <a:lnTo>
                    <a:pt x="1103630" y="1408391"/>
                  </a:lnTo>
                  <a:lnTo>
                    <a:pt x="1097914" y="1408912"/>
                  </a:lnTo>
                  <a:lnTo>
                    <a:pt x="1111999" y="1408912"/>
                  </a:lnTo>
                  <a:lnTo>
                    <a:pt x="1110234" y="1406080"/>
                  </a:lnTo>
                  <a:close/>
                </a:path>
                <a:path w="1154429" h="1424304">
                  <a:moveTo>
                    <a:pt x="1142607" y="1343532"/>
                  </a:moveTo>
                  <a:lnTo>
                    <a:pt x="1110995" y="1343532"/>
                  </a:lnTo>
                  <a:lnTo>
                    <a:pt x="1124585" y="1345095"/>
                  </a:lnTo>
                  <a:lnTo>
                    <a:pt x="1130299" y="1348295"/>
                  </a:lnTo>
                  <a:lnTo>
                    <a:pt x="1134744" y="1353883"/>
                  </a:lnTo>
                  <a:lnTo>
                    <a:pt x="1139824" y="1360068"/>
                  </a:lnTo>
                  <a:lnTo>
                    <a:pt x="1141475" y="1367002"/>
                  </a:lnTo>
                  <a:lnTo>
                    <a:pt x="1139951" y="1374673"/>
                  </a:lnTo>
                  <a:lnTo>
                    <a:pt x="1138936" y="1379651"/>
                  </a:lnTo>
                  <a:lnTo>
                    <a:pt x="1135634" y="1384846"/>
                  </a:lnTo>
                  <a:lnTo>
                    <a:pt x="1130045" y="1390281"/>
                  </a:lnTo>
                  <a:lnTo>
                    <a:pt x="1149302" y="1390281"/>
                  </a:lnTo>
                  <a:lnTo>
                    <a:pt x="1151731" y="1385517"/>
                  </a:lnTo>
                  <a:lnTo>
                    <a:pt x="1153921" y="1377149"/>
                  </a:lnTo>
                  <a:lnTo>
                    <a:pt x="1154277" y="1368774"/>
                  </a:lnTo>
                  <a:lnTo>
                    <a:pt x="1152858" y="1360735"/>
                  </a:lnTo>
                  <a:lnTo>
                    <a:pt x="1149653" y="1353029"/>
                  </a:lnTo>
                  <a:lnTo>
                    <a:pt x="1144650" y="1345653"/>
                  </a:lnTo>
                  <a:lnTo>
                    <a:pt x="1142607" y="13435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2667000" y="3168650"/>
              <a:ext cx="457200" cy="609600"/>
            </a:xfrm>
            <a:custGeom>
              <a:avLst/>
              <a:gdLst/>
              <a:ahLst/>
              <a:cxnLst/>
              <a:rect l="l" t="t" r="r" b="b"/>
              <a:pathLst>
                <a:path w="457200" h="609600">
                  <a:moveTo>
                    <a:pt x="0" y="609600"/>
                  </a:moveTo>
                  <a:lnTo>
                    <a:pt x="457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66675" y="5122798"/>
              <a:ext cx="2478405" cy="1506855"/>
            </a:xfrm>
            <a:custGeom>
              <a:avLst/>
              <a:gdLst/>
              <a:ahLst/>
              <a:cxnLst/>
              <a:rect l="l" t="t" r="r" b="b"/>
              <a:pathLst>
                <a:path w="2478405" h="1506854">
                  <a:moveTo>
                    <a:pt x="2222500" y="211200"/>
                  </a:moveTo>
                  <a:lnTo>
                    <a:pt x="215900" y="211200"/>
                  </a:lnTo>
                  <a:lnTo>
                    <a:pt x="166395" y="216902"/>
                  </a:lnTo>
                  <a:lnTo>
                    <a:pt x="120951" y="233142"/>
                  </a:lnTo>
                  <a:lnTo>
                    <a:pt x="80864" y="258627"/>
                  </a:lnTo>
                  <a:lnTo>
                    <a:pt x="47430" y="292060"/>
                  </a:lnTo>
                  <a:lnTo>
                    <a:pt x="21943" y="332147"/>
                  </a:lnTo>
                  <a:lnTo>
                    <a:pt x="5701" y="377592"/>
                  </a:lnTo>
                  <a:lnTo>
                    <a:pt x="0" y="427100"/>
                  </a:lnTo>
                  <a:lnTo>
                    <a:pt x="0" y="1290701"/>
                  </a:lnTo>
                  <a:lnTo>
                    <a:pt x="5701" y="1340205"/>
                  </a:lnTo>
                  <a:lnTo>
                    <a:pt x="21943" y="1385649"/>
                  </a:lnTo>
                  <a:lnTo>
                    <a:pt x="47430" y="1425736"/>
                  </a:lnTo>
                  <a:lnTo>
                    <a:pt x="80864" y="1459170"/>
                  </a:lnTo>
                  <a:lnTo>
                    <a:pt x="120951" y="1484657"/>
                  </a:lnTo>
                  <a:lnTo>
                    <a:pt x="166395" y="1500899"/>
                  </a:lnTo>
                  <a:lnTo>
                    <a:pt x="215900" y="1506601"/>
                  </a:lnTo>
                  <a:lnTo>
                    <a:pt x="2222500" y="1506601"/>
                  </a:lnTo>
                  <a:lnTo>
                    <a:pt x="2272008" y="1500899"/>
                  </a:lnTo>
                  <a:lnTo>
                    <a:pt x="2317453" y="1484657"/>
                  </a:lnTo>
                  <a:lnTo>
                    <a:pt x="2357540" y="1459170"/>
                  </a:lnTo>
                  <a:lnTo>
                    <a:pt x="2390973" y="1425736"/>
                  </a:lnTo>
                  <a:lnTo>
                    <a:pt x="2416458" y="1385649"/>
                  </a:lnTo>
                  <a:lnTo>
                    <a:pt x="2432698" y="1340205"/>
                  </a:lnTo>
                  <a:lnTo>
                    <a:pt x="2438400" y="1290701"/>
                  </a:lnTo>
                  <a:lnTo>
                    <a:pt x="2438400" y="427100"/>
                  </a:lnTo>
                  <a:lnTo>
                    <a:pt x="2432698" y="377592"/>
                  </a:lnTo>
                  <a:lnTo>
                    <a:pt x="2416458" y="332147"/>
                  </a:lnTo>
                  <a:lnTo>
                    <a:pt x="2390973" y="292060"/>
                  </a:lnTo>
                  <a:lnTo>
                    <a:pt x="2357540" y="258627"/>
                  </a:lnTo>
                  <a:lnTo>
                    <a:pt x="2317453" y="233142"/>
                  </a:lnTo>
                  <a:lnTo>
                    <a:pt x="2272008" y="216902"/>
                  </a:lnTo>
                  <a:lnTo>
                    <a:pt x="2222500" y="211200"/>
                  </a:lnTo>
                  <a:close/>
                </a:path>
                <a:path w="2478405" h="1506854">
                  <a:moveTo>
                    <a:pt x="2478151" y="0"/>
                  </a:moveTo>
                  <a:lnTo>
                    <a:pt x="1422400" y="211200"/>
                  </a:lnTo>
                  <a:lnTo>
                    <a:pt x="2032000" y="211200"/>
                  </a:lnTo>
                  <a:lnTo>
                    <a:pt x="2478151" y="0"/>
                  </a:lnTo>
                  <a:close/>
                </a:path>
              </a:pathLst>
            </a:custGeom>
            <a:solidFill>
              <a:srgbClr val="00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66675" y="5122798"/>
              <a:ext cx="2478405" cy="1506855"/>
            </a:xfrm>
            <a:custGeom>
              <a:avLst/>
              <a:gdLst/>
              <a:ahLst/>
              <a:cxnLst/>
              <a:rect l="l" t="t" r="r" b="b"/>
              <a:pathLst>
                <a:path w="2478405" h="1506854">
                  <a:moveTo>
                    <a:pt x="0" y="427100"/>
                  </a:moveTo>
                  <a:lnTo>
                    <a:pt x="5701" y="377592"/>
                  </a:lnTo>
                  <a:lnTo>
                    <a:pt x="21943" y="332147"/>
                  </a:lnTo>
                  <a:lnTo>
                    <a:pt x="47430" y="292060"/>
                  </a:lnTo>
                  <a:lnTo>
                    <a:pt x="80864" y="258627"/>
                  </a:lnTo>
                  <a:lnTo>
                    <a:pt x="120951" y="233142"/>
                  </a:lnTo>
                  <a:lnTo>
                    <a:pt x="166395" y="216902"/>
                  </a:lnTo>
                  <a:lnTo>
                    <a:pt x="215900" y="211200"/>
                  </a:lnTo>
                  <a:lnTo>
                    <a:pt x="1422400" y="211200"/>
                  </a:lnTo>
                  <a:lnTo>
                    <a:pt x="2478151" y="0"/>
                  </a:lnTo>
                  <a:lnTo>
                    <a:pt x="2032000" y="211200"/>
                  </a:lnTo>
                  <a:lnTo>
                    <a:pt x="2222500" y="211200"/>
                  </a:lnTo>
                  <a:lnTo>
                    <a:pt x="2272008" y="216902"/>
                  </a:lnTo>
                  <a:lnTo>
                    <a:pt x="2317453" y="233142"/>
                  </a:lnTo>
                  <a:lnTo>
                    <a:pt x="2357540" y="258627"/>
                  </a:lnTo>
                  <a:lnTo>
                    <a:pt x="2390973" y="292060"/>
                  </a:lnTo>
                  <a:lnTo>
                    <a:pt x="2416458" y="332147"/>
                  </a:lnTo>
                  <a:lnTo>
                    <a:pt x="2432698" y="377592"/>
                  </a:lnTo>
                  <a:lnTo>
                    <a:pt x="2438400" y="427100"/>
                  </a:lnTo>
                  <a:lnTo>
                    <a:pt x="2438400" y="750951"/>
                  </a:lnTo>
                  <a:lnTo>
                    <a:pt x="2438400" y="1290701"/>
                  </a:lnTo>
                  <a:lnTo>
                    <a:pt x="2432698" y="1340205"/>
                  </a:lnTo>
                  <a:lnTo>
                    <a:pt x="2416458" y="1385649"/>
                  </a:lnTo>
                  <a:lnTo>
                    <a:pt x="2390973" y="1425736"/>
                  </a:lnTo>
                  <a:lnTo>
                    <a:pt x="2357540" y="1459170"/>
                  </a:lnTo>
                  <a:lnTo>
                    <a:pt x="2317453" y="1484657"/>
                  </a:lnTo>
                  <a:lnTo>
                    <a:pt x="2272008" y="1500899"/>
                  </a:lnTo>
                  <a:lnTo>
                    <a:pt x="2222500" y="1506601"/>
                  </a:lnTo>
                  <a:lnTo>
                    <a:pt x="2032000" y="1506601"/>
                  </a:lnTo>
                  <a:lnTo>
                    <a:pt x="1422400" y="1506601"/>
                  </a:lnTo>
                  <a:lnTo>
                    <a:pt x="215900" y="1506601"/>
                  </a:lnTo>
                  <a:lnTo>
                    <a:pt x="166395" y="1500899"/>
                  </a:lnTo>
                  <a:lnTo>
                    <a:pt x="120951" y="1484657"/>
                  </a:lnTo>
                  <a:lnTo>
                    <a:pt x="80864" y="1459170"/>
                  </a:lnTo>
                  <a:lnTo>
                    <a:pt x="47430" y="1425736"/>
                  </a:lnTo>
                  <a:lnTo>
                    <a:pt x="21943" y="1385649"/>
                  </a:lnTo>
                  <a:lnTo>
                    <a:pt x="5701" y="1340205"/>
                  </a:lnTo>
                  <a:lnTo>
                    <a:pt x="0" y="1290701"/>
                  </a:lnTo>
                  <a:lnTo>
                    <a:pt x="0" y="750951"/>
                  </a:lnTo>
                  <a:lnTo>
                    <a:pt x="0" y="4271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8" name="object 68"/>
          <p:cNvSpPr txBox="1"/>
          <p:nvPr/>
        </p:nvSpPr>
        <p:spPr>
          <a:xfrm>
            <a:off x="53339" y="331724"/>
            <a:ext cx="3158490" cy="15201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solidFill>
                  <a:srgbClr val="800000"/>
                </a:solidFill>
                <a:latin typeface="Arial"/>
                <a:cs typeface="Arial"/>
              </a:rPr>
              <a:t>Problem</a:t>
            </a:r>
            <a:r>
              <a:rPr dirty="0" sz="1400" spc="-35" b="1">
                <a:solidFill>
                  <a:srgbClr val="800000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800000"/>
                </a:solidFill>
                <a:latin typeface="Arial"/>
                <a:cs typeface="Arial"/>
              </a:rPr>
              <a:t>13</a:t>
            </a:r>
            <a:endParaRPr sz="1400">
              <a:latin typeface="Arial"/>
              <a:cs typeface="Arial"/>
            </a:endParaRPr>
          </a:p>
          <a:p>
            <a:pPr marL="85090" marR="479425" indent="-47625">
              <a:lnSpc>
                <a:spcPct val="100000"/>
              </a:lnSpc>
            </a:pPr>
            <a:r>
              <a:rPr dirty="0" sz="1400" spc="-10" b="1">
                <a:solidFill>
                  <a:srgbClr val="800000"/>
                </a:solidFill>
                <a:latin typeface="Arial"/>
                <a:cs typeface="Arial"/>
              </a:rPr>
              <a:t>:</a:t>
            </a:r>
            <a:r>
              <a:rPr dirty="0" sz="1400" spc="-10">
                <a:latin typeface="Arial"/>
                <a:cs typeface="Arial"/>
              </a:rPr>
              <a:t>A </a:t>
            </a:r>
            <a:r>
              <a:rPr dirty="0" sz="1400">
                <a:latin typeface="Arial"/>
                <a:cs typeface="Arial"/>
              </a:rPr>
              <a:t>semicircle of 100 </a:t>
            </a:r>
            <a:r>
              <a:rPr dirty="0" sz="1400" spc="-5">
                <a:latin typeface="Arial"/>
                <a:cs typeface="Arial"/>
              </a:rPr>
              <a:t>mm</a:t>
            </a:r>
            <a:r>
              <a:rPr dirty="0" sz="1400" spc="-2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diameter  is suspended from a point on</a:t>
            </a:r>
            <a:r>
              <a:rPr dirty="0" sz="1400" spc="-19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its</a:t>
            </a:r>
            <a:endParaRPr sz="1400">
              <a:latin typeface="Arial"/>
              <a:cs typeface="Arial"/>
            </a:endParaRPr>
          </a:p>
          <a:p>
            <a:pPr marL="38100" marR="30480" indent="46990">
              <a:lnSpc>
                <a:spcPct val="100000"/>
              </a:lnSpc>
              <a:spcBef>
                <a:spcPts val="5"/>
              </a:spcBef>
            </a:pPr>
            <a:r>
              <a:rPr dirty="0" sz="1400">
                <a:latin typeface="Arial"/>
                <a:cs typeface="Arial"/>
              </a:rPr>
              <a:t>straight edge 30 </a:t>
            </a:r>
            <a:r>
              <a:rPr dirty="0" sz="1400" spc="-5">
                <a:latin typeface="Arial"/>
                <a:cs typeface="Arial"/>
              </a:rPr>
              <a:t>mm </a:t>
            </a:r>
            <a:r>
              <a:rPr dirty="0" sz="1400">
                <a:latin typeface="Arial"/>
                <a:cs typeface="Arial"/>
              </a:rPr>
              <a:t>from the</a:t>
            </a:r>
            <a:r>
              <a:rPr dirty="0" sz="1400" spc="-19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midpoint  of that edge so that the surface makes  an angle of </a:t>
            </a:r>
            <a:r>
              <a:rPr dirty="0" sz="1400" spc="5">
                <a:latin typeface="Arial"/>
                <a:cs typeface="Arial"/>
              </a:rPr>
              <a:t>45</a:t>
            </a:r>
            <a:r>
              <a:rPr dirty="0" baseline="24691" sz="1350" spc="7">
                <a:latin typeface="Arial"/>
                <a:cs typeface="Arial"/>
              </a:rPr>
              <a:t>0 </a:t>
            </a:r>
            <a:r>
              <a:rPr dirty="0" sz="1400" spc="-5">
                <a:latin typeface="Arial"/>
                <a:cs typeface="Arial"/>
              </a:rPr>
              <a:t>with</a:t>
            </a:r>
            <a:r>
              <a:rPr dirty="0" sz="1400" spc="-210">
                <a:latin typeface="Arial"/>
                <a:cs typeface="Arial"/>
              </a:rPr>
              <a:t> </a:t>
            </a:r>
            <a:r>
              <a:rPr dirty="0" sz="1400" spc="-60">
                <a:latin typeface="Arial"/>
                <a:cs typeface="Arial"/>
              </a:rPr>
              <a:t>VP.</a:t>
            </a:r>
            <a:endParaRPr sz="14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</a:rPr>
              <a:t>Draw </a:t>
            </a:r>
            <a:r>
              <a:rPr dirty="0" sz="1400">
                <a:latin typeface="Arial"/>
                <a:cs typeface="Arial"/>
              </a:rPr>
              <a:t>its</a:t>
            </a:r>
            <a:r>
              <a:rPr dirty="0" sz="1400" spc="-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projections.</a:t>
            </a:r>
            <a:endParaRPr sz="140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120497" y="5464250"/>
            <a:ext cx="2331085" cy="975994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algn="ctr" marL="123825" marR="111760">
              <a:lnSpc>
                <a:spcPct val="103299"/>
              </a:lnSpc>
              <a:spcBef>
                <a:spcPts val="50"/>
              </a:spcBef>
            </a:pPr>
            <a:r>
              <a:rPr dirty="0" sz="1200" b="1">
                <a:latin typeface="Arial"/>
                <a:cs typeface="Arial"/>
              </a:rPr>
              <a:t>First </a:t>
            </a:r>
            <a:r>
              <a:rPr dirty="0" sz="1200" spc="-5" b="1">
                <a:latin typeface="Arial"/>
                <a:cs typeface="Arial"/>
              </a:rPr>
              <a:t>draw a given</a:t>
            </a:r>
            <a:r>
              <a:rPr dirty="0" sz="1200" spc="-5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semicircle  </a:t>
            </a:r>
            <a:r>
              <a:rPr dirty="0" sz="1200" spc="-5" b="1">
                <a:latin typeface="Arial"/>
                <a:cs typeface="Arial"/>
              </a:rPr>
              <a:t>With given</a:t>
            </a:r>
            <a:r>
              <a:rPr dirty="0" sz="1200" spc="10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diameter,</a:t>
            </a:r>
            <a:endParaRPr sz="1200">
              <a:latin typeface="Arial"/>
              <a:cs typeface="Arial"/>
            </a:endParaRPr>
          </a:p>
          <a:p>
            <a:pPr algn="ctr" marL="131445" marR="165100">
              <a:lnSpc>
                <a:spcPct val="100000"/>
              </a:lnSpc>
            </a:pPr>
            <a:r>
              <a:rPr dirty="0" sz="1200" b="1">
                <a:latin typeface="Arial"/>
                <a:cs typeface="Arial"/>
              </a:rPr>
              <a:t>Locate </a:t>
            </a:r>
            <a:r>
              <a:rPr dirty="0" sz="1200" spc="-185" b="1">
                <a:latin typeface="Arial"/>
                <a:cs typeface="Arial"/>
              </a:rPr>
              <a:t>it‟s </a:t>
            </a:r>
            <a:r>
              <a:rPr dirty="0" sz="1200" spc="-5" b="1">
                <a:latin typeface="Arial"/>
                <a:cs typeface="Arial"/>
              </a:rPr>
              <a:t>centroid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 spc="-25" b="1">
                <a:latin typeface="Arial"/>
                <a:cs typeface="Arial"/>
              </a:rPr>
              <a:t>position  </a:t>
            </a:r>
            <a:r>
              <a:rPr dirty="0" sz="1200" spc="-15" b="1">
                <a:latin typeface="Arial"/>
                <a:cs typeface="Arial"/>
              </a:rPr>
              <a:t>And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ts val="1670"/>
              </a:lnSpc>
            </a:pPr>
            <a:r>
              <a:rPr dirty="0" sz="1200" spc="-5" b="1">
                <a:latin typeface="Arial"/>
                <a:cs typeface="Arial"/>
              </a:rPr>
              <a:t>join </a:t>
            </a:r>
            <a:r>
              <a:rPr dirty="0" sz="1200" b="1">
                <a:latin typeface="Arial"/>
                <a:cs typeface="Arial"/>
              </a:rPr>
              <a:t>it </a:t>
            </a:r>
            <a:r>
              <a:rPr dirty="0" sz="1200" spc="5" b="1">
                <a:latin typeface="Arial"/>
                <a:cs typeface="Arial"/>
              </a:rPr>
              <a:t>with </a:t>
            </a:r>
            <a:r>
              <a:rPr dirty="0" sz="1200" b="1">
                <a:latin typeface="Arial"/>
                <a:cs typeface="Arial"/>
              </a:rPr>
              <a:t>point of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suspension</a:t>
            </a:r>
            <a:r>
              <a:rPr dirty="0" sz="1400" b="1"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70" name="object 70"/>
          <p:cNvGrpSpPr/>
          <p:nvPr/>
        </p:nvGrpSpPr>
        <p:grpSpPr>
          <a:xfrm>
            <a:off x="3432175" y="300100"/>
            <a:ext cx="5613400" cy="1957705"/>
            <a:chOff x="3432175" y="300100"/>
            <a:chExt cx="5613400" cy="1957705"/>
          </a:xfrm>
        </p:grpSpPr>
        <p:sp>
          <p:nvSpPr>
            <p:cNvPr id="71" name="object 71"/>
            <p:cNvSpPr/>
            <p:nvPr/>
          </p:nvSpPr>
          <p:spPr>
            <a:xfrm>
              <a:off x="3438525" y="306450"/>
              <a:ext cx="5600700" cy="1945005"/>
            </a:xfrm>
            <a:custGeom>
              <a:avLst/>
              <a:gdLst/>
              <a:ahLst/>
              <a:cxnLst/>
              <a:rect l="l" t="t" r="r" b="b"/>
              <a:pathLst>
                <a:path w="5600700" h="1945005">
                  <a:moveTo>
                    <a:pt x="2333625" y="1600200"/>
                  </a:moveTo>
                  <a:lnTo>
                    <a:pt x="933450" y="1600200"/>
                  </a:lnTo>
                  <a:lnTo>
                    <a:pt x="1344676" y="1944624"/>
                  </a:lnTo>
                  <a:lnTo>
                    <a:pt x="2333625" y="1600200"/>
                  </a:lnTo>
                  <a:close/>
                </a:path>
                <a:path w="5600700" h="1945005">
                  <a:moveTo>
                    <a:pt x="5334000" y="0"/>
                  </a:moveTo>
                  <a:lnTo>
                    <a:pt x="266700" y="0"/>
                  </a:lnTo>
                  <a:lnTo>
                    <a:pt x="218753" y="4296"/>
                  </a:lnTo>
                  <a:lnTo>
                    <a:pt x="173629" y="16682"/>
                  </a:lnTo>
                  <a:lnTo>
                    <a:pt x="132079" y="36406"/>
                  </a:lnTo>
                  <a:lnTo>
                    <a:pt x="94858" y="62716"/>
                  </a:lnTo>
                  <a:lnTo>
                    <a:pt x="62716" y="94858"/>
                  </a:lnTo>
                  <a:lnTo>
                    <a:pt x="36406" y="132080"/>
                  </a:lnTo>
                  <a:lnTo>
                    <a:pt x="16682" y="173629"/>
                  </a:lnTo>
                  <a:lnTo>
                    <a:pt x="4296" y="218753"/>
                  </a:lnTo>
                  <a:lnTo>
                    <a:pt x="0" y="266700"/>
                  </a:lnTo>
                  <a:lnTo>
                    <a:pt x="11" y="1333500"/>
                  </a:lnTo>
                  <a:lnTo>
                    <a:pt x="4296" y="1381319"/>
                  </a:lnTo>
                  <a:lnTo>
                    <a:pt x="16682" y="1426443"/>
                  </a:lnTo>
                  <a:lnTo>
                    <a:pt x="36406" y="1467993"/>
                  </a:lnTo>
                  <a:lnTo>
                    <a:pt x="62716" y="1505214"/>
                  </a:lnTo>
                  <a:lnTo>
                    <a:pt x="94858" y="1537356"/>
                  </a:lnTo>
                  <a:lnTo>
                    <a:pt x="132080" y="1563666"/>
                  </a:lnTo>
                  <a:lnTo>
                    <a:pt x="173629" y="1583390"/>
                  </a:lnTo>
                  <a:lnTo>
                    <a:pt x="218753" y="1595776"/>
                  </a:lnTo>
                  <a:lnTo>
                    <a:pt x="266700" y="1600073"/>
                  </a:lnTo>
                  <a:lnTo>
                    <a:pt x="5334000" y="1600200"/>
                  </a:lnTo>
                  <a:lnTo>
                    <a:pt x="5381946" y="1595776"/>
                  </a:lnTo>
                  <a:lnTo>
                    <a:pt x="5427070" y="1583390"/>
                  </a:lnTo>
                  <a:lnTo>
                    <a:pt x="5468620" y="1563666"/>
                  </a:lnTo>
                  <a:lnTo>
                    <a:pt x="5505841" y="1537356"/>
                  </a:lnTo>
                  <a:lnTo>
                    <a:pt x="5537983" y="1505214"/>
                  </a:lnTo>
                  <a:lnTo>
                    <a:pt x="5564293" y="1467993"/>
                  </a:lnTo>
                  <a:lnTo>
                    <a:pt x="5584017" y="1426443"/>
                  </a:lnTo>
                  <a:lnTo>
                    <a:pt x="5596403" y="1381319"/>
                  </a:lnTo>
                  <a:lnTo>
                    <a:pt x="5600688" y="1333500"/>
                  </a:lnTo>
                  <a:lnTo>
                    <a:pt x="5600700" y="266700"/>
                  </a:lnTo>
                  <a:lnTo>
                    <a:pt x="5596403" y="218753"/>
                  </a:lnTo>
                  <a:lnTo>
                    <a:pt x="5584017" y="173629"/>
                  </a:lnTo>
                  <a:lnTo>
                    <a:pt x="5564293" y="132080"/>
                  </a:lnTo>
                  <a:lnTo>
                    <a:pt x="5537983" y="94858"/>
                  </a:lnTo>
                  <a:lnTo>
                    <a:pt x="5505841" y="62716"/>
                  </a:lnTo>
                  <a:lnTo>
                    <a:pt x="5468620" y="36406"/>
                  </a:lnTo>
                  <a:lnTo>
                    <a:pt x="5427070" y="16682"/>
                  </a:lnTo>
                  <a:lnTo>
                    <a:pt x="5381946" y="4296"/>
                  </a:lnTo>
                  <a:lnTo>
                    <a:pt x="533400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3438525" y="306450"/>
              <a:ext cx="5600700" cy="1945005"/>
            </a:xfrm>
            <a:custGeom>
              <a:avLst/>
              <a:gdLst/>
              <a:ahLst/>
              <a:cxnLst/>
              <a:rect l="l" t="t" r="r" b="b"/>
              <a:pathLst>
                <a:path w="5600700" h="1945005">
                  <a:moveTo>
                    <a:pt x="0" y="266700"/>
                  </a:moveTo>
                  <a:lnTo>
                    <a:pt x="4296" y="218753"/>
                  </a:lnTo>
                  <a:lnTo>
                    <a:pt x="16682" y="173629"/>
                  </a:lnTo>
                  <a:lnTo>
                    <a:pt x="36406" y="132080"/>
                  </a:lnTo>
                  <a:lnTo>
                    <a:pt x="62716" y="94858"/>
                  </a:lnTo>
                  <a:lnTo>
                    <a:pt x="94858" y="62716"/>
                  </a:lnTo>
                  <a:lnTo>
                    <a:pt x="132079" y="36406"/>
                  </a:lnTo>
                  <a:lnTo>
                    <a:pt x="173629" y="16682"/>
                  </a:lnTo>
                  <a:lnTo>
                    <a:pt x="218753" y="4296"/>
                  </a:lnTo>
                  <a:lnTo>
                    <a:pt x="266700" y="0"/>
                  </a:lnTo>
                  <a:lnTo>
                    <a:pt x="933450" y="0"/>
                  </a:lnTo>
                  <a:lnTo>
                    <a:pt x="2333625" y="0"/>
                  </a:lnTo>
                  <a:lnTo>
                    <a:pt x="5334000" y="0"/>
                  </a:lnTo>
                  <a:lnTo>
                    <a:pt x="5381946" y="4296"/>
                  </a:lnTo>
                  <a:lnTo>
                    <a:pt x="5427070" y="16682"/>
                  </a:lnTo>
                  <a:lnTo>
                    <a:pt x="5468620" y="36406"/>
                  </a:lnTo>
                  <a:lnTo>
                    <a:pt x="5505841" y="62716"/>
                  </a:lnTo>
                  <a:lnTo>
                    <a:pt x="5537983" y="94858"/>
                  </a:lnTo>
                  <a:lnTo>
                    <a:pt x="5564293" y="132080"/>
                  </a:lnTo>
                  <a:lnTo>
                    <a:pt x="5584017" y="173629"/>
                  </a:lnTo>
                  <a:lnTo>
                    <a:pt x="5596403" y="218753"/>
                  </a:lnTo>
                  <a:lnTo>
                    <a:pt x="5600700" y="266700"/>
                  </a:lnTo>
                  <a:lnTo>
                    <a:pt x="5600700" y="933450"/>
                  </a:lnTo>
                  <a:lnTo>
                    <a:pt x="5600700" y="1333500"/>
                  </a:lnTo>
                  <a:lnTo>
                    <a:pt x="5596403" y="1381319"/>
                  </a:lnTo>
                  <a:lnTo>
                    <a:pt x="5584017" y="1426443"/>
                  </a:lnTo>
                  <a:lnTo>
                    <a:pt x="5564293" y="1467992"/>
                  </a:lnTo>
                  <a:lnTo>
                    <a:pt x="5537983" y="1505214"/>
                  </a:lnTo>
                  <a:lnTo>
                    <a:pt x="5505841" y="1537356"/>
                  </a:lnTo>
                  <a:lnTo>
                    <a:pt x="5468620" y="1563666"/>
                  </a:lnTo>
                  <a:lnTo>
                    <a:pt x="5427070" y="1583390"/>
                  </a:lnTo>
                  <a:lnTo>
                    <a:pt x="5381946" y="1595776"/>
                  </a:lnTo>
                  <a:lnTo>
                    <a:pt x="5334000" y="1600073"/>
                  </a:lnTo>
                  <a:lnTo>
                    <a:pt x="2333625" y="1600200"/>
                  </a:lnTo>
                  <a:lnTo>
                    <a:pt x="1344676" y="1944624"/>
                  </a:lnTo>
                  <a:lnTo>
                    <a:pt x="933450" y="1600200"/>
                  </a:lnTo>
                  <a:lnTo>
                    <a:pt x="266700" y="1600200"/>
                  </a:lnTo>
                  <a:lnTo>
                    <a:pt x="218753" y="1595776"/>
                  </a:lnTo>
                  <a:lnTo>
                    <a:pt x="173629" y="1583390"/>
                  </a:lnTo>
                  <a:lnTo>
                    <a:pt x="132080" y="1563666"/>
                  </a:lnTo>
                  <a:lnTo>
                    <a:pt x="94858" y="1537356"/>
                  </a:lnTo>
                  <a:lnTo>
                    <a:pt x="62716" y="1505214"/>
                  </a:lnTo>
                  <a:lnTo>
                    <a:pt x="36406" y="1467993"/>
                  </a:lnTo>
                  <a:lnTo>
                    <a:pt x="16682" y="1426443"/>
                  </a:lnTo>
                  <a:lnTo>
                    <a:pt x="4296" y="1381319"/>
                  </a:lnTo>
                  <a:lnTo>
                    <a:pt x="0" y="1333373"/>
                  </a:lnTo>
                  <a:lnTo>
                    <a:pt x="0" y="933450"/>
                  </a:lnTo>
                  <a:lnTo>
                    <a:pt x="0" y="266700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3" name="object 73"/>
          <p:cNvSpPr txBox="1"/>
          <p:nvPr/>
        </p:nvSpPr>
        <p:spPr>
          <a:xfrm>
            <a:off x="3698747" y="333197"/>
            <a:ext cx="5356225" cy="15201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72720" indent="-135255">
              <a:lnSpc>
                <a:spcPct val="100000"/>
              </a:lnSpc>
              <a:spcBef>
                <a:spcPts val="105"/>
              </a:spcBef>
              <a:buSzPct val="92857"/>
              <a:buAutoNum type="arabicPeriod"/>
              <a:tabLst>
                <a:tab pos="173355" algn="l"/>
              </a:tabLst>
            </a:pPr>
            <a:r>
              <a:rPr dirty="0" sz="1400">
                <a:latin typeface="Times New Roman"/>
                <a:cs typeface="Times New Roman"/>
              </a:rPr>
              <a:t>In this case the plane of the figure </a:t>
            </a:r>
            <a:r>
              <a:rPr dirty="0" sz="1400" spc="-5">
                <a:latin typeface="Times New Roman"/>
                <a:cs typeface="Times New Roman"/>
              </a:rPr>
              <a:t>always remains </a:t>
            </a:r>
            <a:r>
              <a:rPr dirty="0" sz="1400" b="1" i="1">
                <a:solidFill>
                  <a:srgbClr val="800000"/>
                </a:solidFill>
                <a:latin typeface="Times New Roman"/>
                <a:cs typeface="Times New Roman"/>
              </a:rPr>
              <a:t>perpendicular to</a:t>
            </a:r>
            <a:r>
              <a:rPr dirty="0" sz="1400" spc="-114" b="1" i="1">
                <a:solidFill>
                  <a:srgbClr val="800000"/>
                </a:solidFill>
                <a:latin typeface="Times New Roman"/>
                <a:cs typeface="Times New Roman"/>
              </a:rPr>
              <a:t> </a:t>
            </a:r>
            <a:r>
              <a:rPr dirty="0" sz="1400" spc="5" b="1" i="1">
                <a:solidFill>
                  <a:srgbClr val="800000"/>
                </a:solidFill>
                <a:latin typeface="Times New Roman"/>
                <a:cs typeface="Times New Roman"/>
              </a:rPr>
              <a:t>Hp</a:t>
            </a:r>
            <a:r>
              <a:rPr dirty="0" sz="1400" spc="5" b="1" i="1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172720" indent="-135255">
              <a:lnSpc>
                <a:spcPct val="100000"/>
              </a:lnSpc>
              <a:buSzPct val="92857"/>
              <a:buAutoNum type="arabicPeriod"/>
              <a:tabLst>
                <a:tab pos="173355" algn="l"/>
              </a:tabLst>
            </a:pPr>
            <a:r>
              <a:rPr dirty="0" sz="1400">
                <a:latin typeface="Times New Roman"/>
                <a:cs typeface="Times New Roman"/>
              </a:rPr>
              <a:t>It </a:t>
            </a:r>
            <a:r>
              <a:rPr dirty="0" sz="1400" spc="-10">
                <a:latin typeface="Times New Roman"/>
                <a:cs typeface="Times New Roman"/>
              </a:rPr>
              <a:t>may </a:t>
            </a:r>
            <a:r>
              <a:rPr dirty="0" sz="1400" spc="-5">
                <a:latin typeface="Times New Roman"/>
                <a:cs typeface="Times New Roman"/>
              </a:rPr>
              <a:t>remain </a:t>
            </a:r>
            <a:r>
              <a:rPr dirty="0" sz="1400">
                <a:latin typeface="Times New Roman"/>
                <a:cs typeface="Times New Roman"/>
              </a:rPr>
              <a:t>parallel or inclined to</a:t>
            </a:r>
            <a:r>
              <a:rPr dirty="0" sz="1400" spc="-13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Vp.</a:t>
            </a:r>
            <a:endParaRPr sz="1400">
              <a:latin typeface="Times New Roman"/>
              <a:cs typeface="Times New Roman"/>
            </a:endParaRPr>
          </a:p>
          <a:p>
            <a:pPr marL="172720" indent="-135255">
              <a:lnSpc>
                <a:spcPct val="100000"/>
              </a:lnSpc>
              <a:buSzPct val="92857"/>
              <a:buAutoNum type="arabicPeriod"/>
              <a:tabLst>
                <a:tab pos="173355" algn="l"/>
              </a:tabLst>
            </a:pPr>
            <a:r>
              <a:rPr dirty="0" sz="1400">
                <a:latin typeface="Times New Roman"/>
                <a:cs typeface="Times New Roman"/>
              </a:rPr>
              <a:t>Hence </a:t>
            </a:r>
            <a:r>
              <a:rPr dirty="0" sz="1400" spc="-5" b="1" i="1">
                <a:solidFill>
                  <a:srgbClr val="CC3300"/>
                </a:solidFill>
                <a:latin typeface="Times New Roman"/>
                <a:cs typeface="Times New Roman"/>
              </a:rPr>
              <a:t>TV </a:t>
            </a:r>
            <a:r>
              <a:rPr dirty="0" sz="1400">
                <a:latin typeface="Times New Roman"/>
                <a:cs typeface="Times New Roman"/>
              </a:rPr>
              <a:t>in this case </a:t>
            </a:r>
            <a:r>
              <a:rPr dirty="0" sz="1400" spc="-5">
                <a:latin typeface="Times New Roman"/>
                <a:cs typeface="Times New Roman"/>
              </a:rPr>
              <a:t>will </a:t>
            </a:r>
            <a:r>
              <a:rPr dirty="0" sz="1400">
                <a:latin typeface="Times New Roman"/>
                <a:cs typeface="Times New Roman"/>
              </a:rPr>
              <a:t>be </a:t>
            </a:r>
            <a:r>
              <a:rPr dirty="0" sz="1400" spc="-5">
                <a:latin typeface="Times New Roman"/>
                <a:cs typeface="Times New Roman"/>
              </a:rPr>
              <a:t>always </a:t>
            </a:r>
            <a:r>
              <a:rPr dirty="0" sz="1400">
                <a:latin typeface="Times New Roman"/>
                <a:cs typeface="Times New Roman"/>
              </a:rPr>
              <a:t>a </a:t>
            </a:r>
            <a:r>
              <a:rPr dirty="0" sz="1400" spc="-5" b="1" i="1">
                <a:solidFill>
                  <a:srgbClr val="CC3300"/>
                </a:solidFill>
                <a:latin typeface="Times New Roman"/>
                <a:cs typeface="Times New Roman"/>
              </a:rPr>
              <a:t>LINE</a:t>
            </a:r>
            <a:r>
              <a:rPr dirty="0" sz="1400" spc="-40" b="1" i="1">
                <a:solidFill>
                  <a:srgbClr val="CC3300"/>
                </a:solidFill>
                <a:latin typeface="Times New Roman"/>
                <a:cs typeface="Times New Roman"/>
              </a:rPr>
              <a:t> </a:t>
            </a:r>
            <a:r>
              <a:rPr dirty="0" sz="1400" spc="-10" b="1" i="1">
                <a:solidFill>
                  <a:srgbClr val="CC3300"/>
                </a:solidFill>
                <a:latin typeface="Times New Roman"/>
                <a:cs typeface="Times New Roman"/>
              </a:rPr>
              <a:t>view.</a:t>
            </a:r>
            <a:endParaRPr sz="1400">
              <a:latin typeface="Times New Roman"/>
              <a:cs typeface="Times New Roman"/>
            </a:endParaRPr>
          </a:p>
          <a:p>
            <a:pPr marL="38100" marR="30480">
              <a:lnSpc>
                <a:spcPts val="1680"/>
              </a:lnSpc>
              <a:spcBef>
                <a:spcPts val="55"/>
              </a:spcBef>
              <a:buSzPct val="92857"/>
              <a:buAutoNum type="arabicPeriod"/>
              <a:tabLst>
                <a:tab pos="173355" algn="l"/>
              </a:tabLst>
            </a:pPr>
            <a:r>
              <a:rPr dirty="0" sz="1400" spc="-5">
                <a:latin typeface="Times New Roman"/>
                <a:cs typeface="Times New Roman"/>
              </a:rPr>
              <a:t>Assuming </a:t>
            </a:r>
            <a:r>
              <a:rPr dirty="0" sz="1400">
                <a:latin typeface="Times New Roman"/>
                <a:cs typeface="Times New Roman"/>
              </a:rPr>
              <a:t>surface // to </a:t>
            </a:r>
            <a:r>
              <a:rPr dirty="0" sz="1400" spc="-5">
                <a:latin typeface="Times New Roman"/>
                <a:cs typeface="Times New Roman"/>
              </a:rPr>
              <a:t>Vp, </a:t>
            </a:r>
            <a:r>
              <a:rPr dirty="0" sz="1400">
                <a:latin typeface="Times New Roman"/>
                <a:cs typeface="Times New Roman"/>
              </a:rPr>
              <a:t>draw true shape in suspended position as</a:t>
            </a:r>
            <a:r>
              <a:rPr dirty="0" sz="1400" spc="-229">
                <a:latin typeface="Times New Roman"/>
                <a:cs typeface="Times New Roman"/>
              </a:rPr>
              <a:t> </a:t>
            </a:r>
            <a:r>
              <a:rPr dirty="0" sz="1400" spc="-65">
                <a:latin typeface="Times New Roman"/>
                <a:cs typeface="Times New Roman"/>
              </a:rPr>
              <a:t>FV.  </a:t>
            </a:r>
            <a:r>
              <a:rPr dirty="0" sz="1400" spc="-5">
                <a:latin typeface="Times New Roman"/>
                <a:cs typeface="Times New Roman"/>
              </a:rPr>
              <a:t>(Here </a:t>
            </a:r>
            <a:r>
              <a:rPr dirty="0" sz="1400">
                <a:latin typeface="Times New Roman"/>
                <a:cs typeface="Times New Roman"/>
              </a:rPr>
              <a:t>keep </a:t>
            </a:r>
            <a:r>
              <a:rPr dirty="0" sz="1450" spc="-20" i="1">
                <a:solidFill>
                  <a:srgbClr val="CC3300"/>
                </a:solidFill>
                <a:latin typeface="Tahoma"/>
                <a:cs typeface="Tahoma"/>
              </a:rPr>
              <a:t>line joining </a:t>
            </a:r>
            <a:r>
              <a:rPr dirty="0" sz="1250" spc="-30" b="1" i="1">
                <a:solidFill>
                  <a:srgbClr val="800000"/>
                </a:solidFill>
                <a:latin typeface="Tahoma"/>
                <a:cs typeface="Tahoma"/>
              </a:rPr>
              <a:t>point </a:t>
            </a:r>
            <a:r>
              <a:rPr dirty="0" sz="1250" spc="-25" b="1" i="1">
                <a:solidFill>
                  <a:srgbClr val="800000"/>
                </a:solidFill>
                <a:latin typeface="Tahoma"/>
                <a:cs typeface="Tahoma"/>
              </a:rPr>
              <a:t>of </a:t>
            </a:r>
            <a:r>
              <a:rPr dirty="0" sz="1250" spc="-30" b="1" i="1">
                <a:solidFill>
                  <a:srgbClr val="800000"/>
                </a:solidFill>
                <a:latin typeface="Tahoma"/>
                <a:cs typeface="Tahoma"/>
              </a:rPr>
              <a:t>contact </a:t>
            </a:r>
            <a:r>
              <a:rPr dirty="0" sz="1250" spc="-40" b="1" i="1">
                <a:solidFill>
                  <a:srgbClr val="800000"/>
                </a:solidFill>
                <a:latin typeface="Tahoma"/>
                <a:cs typeface="Tahoma"/>
              </a:rPr>
              <a:t>&amp; </a:t>
            </a:r>
            <a:r>
              <a:rPr dirty="0" sz="1250" spc="-30" b="1" i="1">
                <a:solidFill>
                  <a:srgbClr val="800000"/>
                </a:solidFill>
                <a:latin typeface="Tahoma"/>
                <a:cs typeface="Tahoma"/>
              </a:rPr>
              <a:t>centroid </a:t>
            </a:r>
            <a:r>
              <a:rPr dirty="0" sz="1250" spc="-25" b="1" i="1">
                <a:solidFill>
                  <a:srgbClr val="CC3300"/>
                </a:solidFill>
                <a:latin typeface="Tahoma"/>
                <a:cs typeface="Tahoma"/>
              </a:rPr>
              <a:t>of </a:t>
            </a:r>
            <a:r>
              <a:rPr dirty="0" sz="1250" spc="-30" b="1" i="1">
                <a:solidFill>
                  <a:srgbClr val="CC3300"/>
                </a:solidFill>
                <a:latin typeface="Tahoma"/>
                <a:cs typeface="Tahoma"/>
              </a:rPr>
              <a:t>fig. </a:t>
            </a:r>
            <a:r>
              <a:rPr dirty="0" sz="1250" spc="-25" b="1" i="1">
                <a:solidFill>
                  <a:srgbClr val="CC3300"/>
                </a:solidFill>
                <a:latin typeface="Tahoma"/>
                <a:cs typeface="Tahoma"/>
              </a:rPr>
              <a:t>vertical </a:t>
            </a:r>
            <a:r>
              <a:rPr dirty="0" sz="1400">
                <a:latin typeface="Times New Roman"/>
                <a:cs typeface="Times New Roman"/>
              </a:rPr>
              <a:t>)  </a:t>
            </a:r>
            <a:r>
              <a:rPr dirty="0" sz="1400" spc="-5">
                <a:latin typeface="Times New Roman"/>
                <a:cs typeface="Times New Roman"/>
              </a:rPr>
              <a:t>5.Always </a:t>
            </a:r>
            <a:r>
              <a:rPr dirty="0" sz="1400">
                <a:latin typeface="Times New Roman"/>
                <a:cs typeface="Times New Roman"/>
              </a:rPr>
              <a:t>begin </a:t>
            </a:r>
            <a:r>
              <a:rPr dirty="0" sz="1400" spc="-5">
                <a:latin typeface="Times New Roman"/>
                <a:cs typeface="Times New Roman"/>
              </a:rPr>
              <a:t>with </a:t>
            </a:r>
            <a:r>
              <a:rPr dirty="0" sz="1400">
                <a:latin typeface="Times New Roman"/>
                <a:cs typeface="Times New Roman"/>
              </a:rPr>
              <a:t>FV as a </a:t>
            </a:r>
            <a:r>
              <a:rPr dirty="0" sz="1400" spc="-15">
                <a:latin typeface="Times New Roman"/>
                <a:cs typeface="Times New Roman"/>
              </a:rPr>
              <a:t>True </a:t>
            </a:r>
            <a:r>
              <a:rPr dirty="0" sz="1400">
                <a:latin typeface="Times New Roman"/>
                <a:cs typeface="Times New Roman"/>
              </a:rPr>
              <a:t>Shape but in a suspended</a:t>
            </a:r>
            <a:r>
              <a:rPr dirty="0" sz="1400" spc="-1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position.</a:t>
            </a:r>
            <a:endParaRPr sz="1400">
              <a:latin typeface="Times New Roman"/>
              <a:cs typeface="Times New Roman"/>
            </a:endParaRPr>
          </a:p>
          <a:p>
            <a:pPr marL="71120">
              <a:lnSpc>
                <a:spcPts val="1625"/>
              </a:lnSpc>
            </a:pPr>
            <a:r>
              <a:rPr dirty="0" sz="1400" spc="-5">
                <a:latin typeface="Times New Roman"/>
                <a:cs typeface="Times New Roman"/>
              </a:rPr>
              <a:t>AS </a:t>
            </a:r>
            <a:r>
              <a:rPr dirty="0" sz="1400">
                <a:latin typeface="Times New Roman"/>
                <a:cs typeface="Times New Roman"/>
              </a:rPr>
              <a:t>shown in </a:t>
            </a:r>
            <a:r>
              <a:rPr dirty="0" sz="1400" spc="10">
                <a:latin typeface="Times New Roman"/>
                <a:cs typeface="Times New Roman"/>
              </a:rPr>
              <a:t>1</a:t>
            </a:r>
            <a:r>
              <a:rPr dirty="0" baseline="24691" sz="1350" spc="15">
                <a:latin typeface="Times New Roman"/>
                <a:cs typeface="Times New Roman"/>
              </a:rPr>
              <a:t>st</a:t>
            </a:r>
            <a:r>
              <a:rPr dirty="0" baseline="24691" sz="1350" spc="127">
                <a:latin typeface="Times New Roman"/>
                <a:cs typeface="Times New Roman"/>
              </a:rPr>
              <a:t> </a:t>
            </a:r>
            <a:r>
              <a:rPr dirty="0" sz="1400" spc="-65">
                <a:latin typeface="Times New Roman"/>
                <a:cs typeface="Times New Roman"/>
              </a:rPr>
              <a:t>FV.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4" name="object 74"/>
          <p:cNvSpPr txBox="1">
            <a:spLocks noGrp="1"/>
          </p:cNvSpPr>
          <p:nvPr>
            <p:ph type="title"/>
          </p:nvPr>
        </p:nvSpPr>
        <p:spPr>
          <a:xfrm>
            <a:off x="5120385" y="33019"/>
            <a:ext cx="2139315" cy="2692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u="none" sz="1600" spc="-10">
                <a:solidFill>
                  <a:srgbClr val="CC0066"/>
                </a:solidFill>
                <a:latin typeface="Tahoma"/>
                <a:cs typeface="Tahoma"/>
              </a:rPr>
              <a:t>IMPORTANT</a:t>
            </a:r>
            <a:r>
              <a:rPr dirty="0" u="none" sz="1600" spc="-15">
                <a:solidFill>
                  <a:srgbClr val="CC0066"/>
                </a:solidFill>
                <a:latin typeface="Tahoma"/>
                <a:cs typeface="Tahoma"/>
              </a:rPr>
              <a:t> POINTS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75" name="object 75"/>
          <p:cNvGrpSpPr/>
          <p:nvPr/>
        </p:nvGrpSpPr>
        <p:grpSpPr>
          <a:xfrm>
            <a:off x="8010525" y="39687"/>
            <a:ext cx="1109980" cy="195580"/>
            <a:chOff x="8010525" y="39687"/>
            <a:chExt cx="1109980" cy="195580"/>
          </a:xfrm>
        </p:grpSpPr>
        <p:sp>
          <p:nvSpPr>
            <p:cNvPr id="76" name="object 76"/>
            <p:cNvSpPr/>
            <p:nvPr/>
          </p:nvSpPr>
          <p:spPr>
            <a:xfrm>
              <a:off x="8016875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8056753" y="77469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80168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91313" y="22796"/>
                  </a:moveTo>
                  <a:lnTo>
                    <a:pt x="116967" y="48450"/>
                  </a:lnTo>
                  <a:lnTo>
                    <a:pt x="116967" y="31432"/>
                  </a:lnTo>
                  <a:lnTo>
                    <a:pt x="134111" y="31432"/>
                  </a:lnTo>
                  <a:lnTo>
                    <a:pt x="134111" y="65595"/>
                  </a:lnTo>
                  <a:lnTo>
                    <a:pt x="159766" y="91249"/>
                  </a:lnTo>
                  <a:lnTo>
                    <a:pt x="142621" y="91249"/>
                  </a:lnTo>
                  <a:lnTo>
                    <a:pt x="142621" y="159702"/>
                  </a:lnTo>
                  <a:lnTo>
                    <a:pt x="39877" y="159702"/>
                  </a:lnTo>
                  <a:lnTo>
                    <a:pt x="39877" y="91249"/>
                  </a:lnTo>
                  <a:lnTo>
                    <a:pt x="22859" y="91249"/>
                  </a:lnTo>
                  <a:lnTo>
                    <a:pt x="91313" y="22796"/>
                  </a:lnTo>
                  <a:close/>
                </a:path>
                <a:path w="182879" h="182879">
                  <a:moveTo>
                    <a:pt x="116967" y="48450"/>
                  </a:moveTo>
                  <a:lnTo>
                    <a:pt x="134111" y="65595"/>
                  </a:lnTo>
                </a:path>
                <a:path w="182879" h="182879">
                  <a:moveTo>
                    <a:pt x="142621" y="91249"/>
                  </a:moveTo>
                  <a:lnTo>
                    <a:pt x="39877" y="91249"/>
                  </a:lnTo>
                </a:path>
                <a:path w="182879" h="182879">
                  <a:moveTo>
                    <a:pt x="82676" y="159702"/>
                  </a:moveTo>
                  <a:lnTo>
                    <a:pt x="82676" y="125539"/>
                  </a:lnTo>
                  <a:lnTo>
                    <a:pt x="99822" y="125539"/>
                  </a:lnTo>
                  <a:lnTo>
                    <a:pt x="99822" y="159702"/>
                  </a:lnTo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8382000" y="461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8382000" y="46037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23622" y="91249"/>
                  </a:moveTo>
                  <a:lnTo>
                    <a:pt x="160527" y="22796"/>
                  </a:lnTo>
                  <a:lnTo>
                    <a:pt x="160527" y="159702"/>
                  </a:lnTo>
                  <a:lnTo>
                    <a:pt x="23622" y="91249"/>
                  </a:lnTo>
                  <a:close/>
                </a:path>
                <a:path w="184150" h="182879">
                  <a:moveTo>
                    <a:pt x="0" y="182562"/>
                  </a:moveTo>
                  <a:lnTo>
                    <a:pt x="184150" y="182562"/>
                  </a:lnTo>
                  <a:lnTo>
                    <a:pt x="184150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8566150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8566150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59766" y="91249"/>
                  </a:moveTo>
                  <a:lnTo>
                    <a:pt x="22859" y="159702"/>
                  </a:lnTo>
                  <a:lnTo>
                    <a:pt x="22859" y="22796"/>
                  </a:lnTo>
                  <a:lnTo>
                    <a:pt x="159766" y="91249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/>
            <p:cNvSpPr/>
            <p:nvPr/>
          </p:nvSpPr>
          <p:spPr>
            <a:xfrm>
              <a:off x="8199501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8199501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57023" y="91249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57023" y="91249"/>
                  </a:lnTo>
                  <a:close/>
                </a:path>
                <a:path w="182879" h="182879">
                  <a:moveTo>
                    <a:pt x="39877" y="22796"/>
                  </a:moveTo>
                  <a:lnTo>
                    <a:pt x="39877" y="159702"/>
                  </a:lnTo>
                  <a:lnTo>
                    <a:pt x="22732" y="159702"/>
                  </a:lnTo>
                  <a:lnTo>
                    <a:pt x="22732" y="22796"/>
                  </a:lnTo>
                  <a:lnTo>
                    <a:pt x="39877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/>
            <p:cNvSpPr/>
            <p:nvPr/>
          </p:nvSpPr>
          <p:spPr>
            <a:xfrm>
              <a:off x="8748776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8748776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25475" y="91249"/>
                  </a:moveTo>
                  <a:lnTo>
                    <a:pt x="22732" y="159702"/>
                  </a:lnTo>
                  <a:lnTo>
                    <a:pt x="22732" y="22796"/>
                  </a:lnTo>
                  <a:lnTo>
                    <a:pt x="125475" y="91249"/>
                  </a:lnTo>
                  <a:close/>
                </a:path>
                <a:path w="182879" h="182879">
                  <a:moveTo>
                    <a:pt x="142621" y="22796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142621" y="159702"/>
                  </a:lnTo>
                  <a:lnTo>
                    <a:pt x="142621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562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56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1974850" y="2203450"/>
            <a:ext cx="617855" cy="1155700"/>
            <a:chOff x="1974850" y="2203450"/>
            <a:chExt cx="617855" cy="1155700"/>
          </a:xfrm>
        </p:grpSpPr>
        <p:sp>
          <p:nvSpPr>
            <p:cNvPr id="4" name="object 4"/>
            <p:cNvSpPr/>
            <p:nvPr/>
          </p:nvSpPr>
          <p:spPr>
            <a:xfrm>
              <a:off x="1981200" y="2209800"/>
              <a:ext cx="605155" cy="269240"/>
            </a:xfrm>
            <a:custGeom>
              <a:avLst/>
              <a:gdLst/>
              <a:ahLst/>
              <a:cxnLst/>
              <a:rect l="l" t="t" r="r" b="b"/>
              <a:pathLst>
                <a:path w="605155" h="269239">
                  <a:moveTo>
                    <a:pt x="302387" y="0"/>
                  </a:moveTo>
                  <a:lnTo>
                    <a:pt x="241445" y="2731"/>
                  </a:lnTo>
                  <a:lnTo>
                    <a:pt x="184683" y="10566"/>
                  </a:lnTo>
                  <a:lnTo>
                    <a:pt x="133318" y="22964"/>
                  </a:lnTo>
                  <a:lnTo>
                    <a:pt x="88566" y="39385"/>
                  </a:lnTo>
                  <a:lnTo>
                    <a:pt x="51642" y="59289"/>
                  </a:lnTo>
                  <a:lnTo>
                    <a:pt x="6143" y="107383"/>
                  </a:lnTo>
                  <a:lnTo>
                    <a:pt x="0" y="134492"/>
                  </a:lnTo>
                  <a:lnTo>
                    <a:pt x="6143" y="161602"/>
                  </a:lnTo>
                  <a:lnTo>
                    <a:pt x="51642" y="209696"/>
                  </a:lnTo>
                  <a:lnTo>
                    <a:pt x="88566" y="229600"/>
                  </a:lnTo>
                  <a:lnTo>
                    <a:pt x="133318" y="246021"/>
                  </a:lnTo>
                  <a:lnTo>
                    <a:pt x="184683" y="258419"/>
                  </a:lnTo>
                  <a:lnTo>
                    <a:pt x="241445" y="266254"/>
                  </a:lnTo>
                  <a:lnTo>
                    <a:pt x="302387" y="268986"/>
                  </a:lnTo>
                  <a:lnTo>
                    <a:pt x="363334" y="266254"/>
                  </a:lnTo>
                  <a:lnTo>
                    <a:pt x="420110" y="258419"/>
                  </a:lnTo>
                  <a:lnTo>
                    <a:pt x="471495" y="246021"/>
                  </a:lnTo>
                  <a:lnTo>
                    <a:pt x="516270" y="229600"/>
                  </a:lnTo>
                  <a:lnTo>
                    <a:pt x="553218" y="209696"/>
                  </a:lnTo>
                  <a:lnTo>
                    <a:pt x="598752" y="161602"/>
                  </a:lnTo>
                  <a:lnTo>
                    <a:pt x="604901" y="134492"/>
                  </a:lnTo>
                  <a:lnTo>
                    <a:pt x="598752" y="107383"/>
                  </a:lnTo>
                  <a:lnTo>
                    <a:pt x="553218" y="59289"/>
                  </a:lnTo>
                  <a:lnTo>
                    <a:pt x="516270" y="39385"/>
                  </a:lnTo>
                  <a:lnTo>
                    <a:pt x="471495" y="22964"/>
                  </a:lnTo>
                  <a:lnTo>
                    <a:pt x="420110" y="10566"/>
                  </a:lnTo>
                  <a:lnTo>
                    <a:pt x="363334" y="2731"/>
                  </a:lnTo>
                  <a:lnTo>
                    <a:pt x="302387" y="0"/>
                  </a:lnTo>
                  <a:close/>
                </a:path>
              </a:pathLst>
            </a:custGeom>
            <a:solidFill>
              <a:srgbClr val="FF99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981200" y="2209800"/>
              <a:ext cx="605155" cy="1009015"/>
            </a:xfrm>
            <a:custGeom>
              <a:avLst/>
              <a:gdLst/>
              <a:ahLst/>
              <a:cxnLst/>
              <a:rect l="l" t="t" r="r" b="b"/>
              <a:pathLst>
                <a:path w="605155" h="1009014">
                  <a:moveTo>
                    <a:pt x="0" y="134492"/>
                  </a:moveTo>
                  <a:lnTo>
                    <a:pt x="23762" y="82135"/>
                  </a:lnTo>
                  <a:lnTo>
                    <a:pt x="88566" y="39385"/>
                  </a:lnTo>
                  <a:lnTo>
                    <a:pt x="133318" y="22964"/>
                  </a:lnTo>
                  <a:lnTo>
                    <a:pt x="184683" y="10566"/>
                  </a:lnTo>
                  <a:lnTo>
                    <a:pt x="241445" y="2731"/>
                  </a:lnTo>
                  <a:lnTo>
                    <a:pt x="302387" y="0"/>
                  </a:lnTo>
                  <a:lnTo>
                    <a:pt x="363334" y="2731"/>
                  </a:lnTo>
                  <a:lnTo>
                    <a:pt x="420110" y="10566"/>
                  </a:lnTo>
                  <a:lnTo>
                    <a:pt x="471495" y="22964"/>
                  </a:lnTo>
                  <a:lnTo>
                    <a:pt x="516270" y="39385"/>
                  </a:lnTo>
                  <a:lnTo>
                    <a:pt x="553218" y="59289"/>
                  </a:lnTo>
                  <a:lnTo>
                    <a:pt x="598752" y="107383"/>
                  </a:lnTo>
                  <a:lnTo>
                    <a:pt x="604901" y="134492"/>
                  </a:lnTo>
                  <a:lnTo>
                    <a:pt x="598752" y="161602"/>
                  </a:lnTo>
                  <a:lnTo>
                    <a:pt x="581118" y="186850"/>
                  </a:lnTo>
                  <a:lnTo>
                    <a:pt x="516270" y="229600"/>
                  </a:lnTo>
                  <a:lnTo>
                    <a:pt x="471495" y="246021"/>
                  </a:lnTo>
                  <a:lnTo>
                    <a:pt x="420110" y="258419"/>
                  </a:lnTo>
                  <a:lnTo>
                    <a:pt x="363334" y="266254"/>
                  </a:lnTo>
                  <a:lnTo>
                    <a:pt x="302387" y="268986"/>
                  </a:lnTo>
                  <a:lnTo>
                    <a:pt x="241445" y="266254"/>
                  </a:lnTo>
                  <a:lnTo>
                    <a:pt x="184683" y="258419"/>
                  </a:lnTo>
                  <a:lnTo>
                    <a:pt x="133318" y="246021"/>
                  </a:lnTo>
                  <a:lnTo>
                    <a:pt x="88566" y="229600"/>
                  </a:lnTo>
                  <a:lnTo>
                    <a:pt x="51642" y="209696"/>
                  </a:lnTo>
                  <a:lnTo>
                    <a:pt x="6143" y="161602"/>
                  </a:lnTo>
                  <a:lnTo>
                    <a:pt x="0" y="134492"/>
                  </a:lnTo>
                  <a:close/>
                </a:path>
                <a:path w="605155" h="1009014">
                  <a:moveTo>
                    <a:pt x="0" y="134492"/>
                  </a:moveTo>
                  <a:lnTo>
                    <a:pt x="0" y="1008507"/>
                  </a:lnTo>
                </a:path>
                <a:path w="605155" h="1009014">
                  <a:moveTo>
                    <a:pt x="604901" y="134492"/>
                  </a:moveTo>
                  <a:lnTo>
                    <a:pt x="604901" y="1008507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981200" y="3083813"/>
              <a:ext cx="605155" cy="269240"/>
            </a:xfrm>
            <a:custGeom>
              <a:avLst/>
              <a:gdLst/>
              <a:ahLst/>
              <a:cxnLst/>
              <a:rect l="l" t="t" r="r" b="b"/>
              <a:pathLst>
                <a:path w="605155" h="269239">
                  <a:moveTo>
                    <a:pt x="302387" y="0"/>
                  </a:moveTo>
                  <a:lnTo>
                    <a:pt x="241445" y="2731"/>
                  </a:lnTo>
                  <a:lnTo>
                    <a:pt x="184683" y="10566"/>
                  </a:lnTo>
                  <a:lnTo>
                    <a:pt x="133318" y="22964"/>
                  </a:lnTo>
                  <a:lnTo>
                    <a:pt x="88566" y="39385"/>
                  </a:lnTo>
                  <a:lnTo>
                    <a:pt x="51642" y="59289"/>
                  </a:lnTo>
                  <a:lnTo>
                    <a:pt x="6143" y="107383"/>
                  </a:lnTo>
                  <a:lnTo>
                    <a:pt x="0" y="134493"/>
                  </a:lnTo>
                  <a:lnTo>
                    <a:pt x="6143" y="161602"/>
                  </a:lnTo>
                  <a:lnTo>
                    <a:pt x="51642" y="209696"/>
                  </a:lnTo>
                  <a:lnTo>
                    <a:pt x="88566" y="229600"/>
                  </a:lnTo>
                  <a:lnTo>
                    <a:pt x="133318" y="246021"/>
                  </a:lnTo>
                  <a:lnTo>
                    <a:pt x="184683" y="258419"/>
                  </a:lnTo>
                  <a:lnTo>
                    <a:pt x="241445" y="266254"/>
                  </a:lnTo>
                  <a:lnTo>
                    <a:pt x="302387" y="268986"/>
                  </a:lnTo>
                  <a:lnTo>
                    <a:pt x="363334" y="266254"/>
                  </a:lnTo>
                  <a:lnTo>
                    <a:pt x="420110" y="258419"/>
                  </a:lnTo>
                  <a:lnTo>
                    <a:pt x="471495" y="246021"/>
                  </a:lnTo>
                  <a:lnTo>
                    <a:pt x="516270" y="229600"/>
                  </a:lnTo>
                  <a:lnTo>
                    <a:pt x="553218" y="209696"/>
                  </a:lnTo>
                  <a:lnTo>
                    <a:pt x="598752" y="161602"/>
                  </a:lnTo>
                  <a:lnTo>
                    <a:pt x="604901" y="134493"/>
                  </a:lnTo>
                  <a:lnTo>
                    <a:pt x="598752" y="107383"/>
                  </a:lnTo>
                  <a:lnTo>
                    <a:pt x="553218" y="59289"/>
                  </a:lnTo>
                  <a:lnTo>
                    <a:pt x="516270" y="39385"/>
                  </a:lnTo>
                  <a:lnTo>
                    <a:pt x="471495" y="22964"/>
                  </a:lnTo>
                  <a:lnTo>
                    <a:pt x="420110" y="10566"/>
                  </a:lnTo>
                  <a:lnTo>
                    <a:pt x="363334" y="2731"/>
                  </a:lnTo>
                  <a:lnTo>
                    <a:pt x="302387" y="0"/>
                  </a:lnTo>
                  <a:close/>
                </a:path>
              </a:pathLst>
            </a:custGeom>
            <a:solidFill>
              <a:srgbClr val="FF99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981200" y="3083813"/>
              <a:ext cx="605155" cy="269240"/>
            </a:xfrm>
            <a:custGeom>
              <a:avLst/>
              <a:gdLst/>
              <a:ahLst/>
              <a:cxnLst/>
              <a:rect l="l" t="t" r="r" b="b"/>
              <a:pathLst>
                <a:path w="605155" h="269239">
                  <a:moveTo>
                    <a:pt x="0" y="134493"/>
                  </a:moveTo>
                  <a:lnTo>
                    <a:pt x="23762" y="82135"/>
                  </a:lnTo>
                  <a:lnTo>
                    <a:pt x="88566" y="39385"/>
                  </a:lnTo>
                  <a:lnTo>
                    <a:pt x="133318" y="22964"/>
                  </a:lnTo>
                  <a:lnTo>
                    <a:pt x="184683" y="10566"/>
                  </a:lnTo>
                  <a:lnTo>
                    <a:pt x="241445" y="2731"/>
                  </a:lnTo>
                  <a:lnTo>
                    <a:pt x="302387" y="0"/>
                  </a:lnTo>
                  <a:lnTo>
                    <a:pt x="363334" y="2731"/>
                  </a:lnTo>
                  <a:lnTo>
                    <a:pt x="420110" y="10566"/>
                  </a:lnTo>
                  <a:lnTo>
                    <a:pt x="471495" y="22964"/>
                  </a:lnTo>
                  <a:lnTo>
                    <a:pt x="516270" y="39385"/>
                  </a:lnTo>
                  <a:lnTo>
                    <a:pt x="553218" y="59289"/>
                  </a:lnTo>
                  <a:lnTo>
                    <a:pt x="598752" y="107383"/>
                  </a:lnTo>
                  <a:lnTo>
                    <a:pt x="604901" y="134493"/>
                  </a:lnTo>
                  <a:lnTo>
                    <a:pt x="598752" y="161602"/>
                  </a:lnTo>
                  <a:lnTo>
                    <a:pt x="581118" y="186850"/>
                  </a:lnTo>
                  <a:lnTo>
                    <a:pt x="516270" y="229600"/>
                  </a:lnTo>
                  <a:lnTo>
                    <a:pt x="471495" y="246021"/>
                  </a:lnTo>
                  <a:lnTo>
                    <a:pt x="420110" y="258419"/>
                  </a:lnTo>
                  <a:lnTo>
                    <a:pt x="363334" y="266254"/>
                  </a:lnTo>
                  <a:lnTo>
                    <a:pt x="302387" y="268986"/>
                  </a:lnTo>
                  <a:lnTo>
                    <a:pt x="241445" y="266254"/>
                  </a:lnTo>
                  <a:lnTo>
                    <a:pt x="184683" y="258419"/>
                  </a:lnTo>
                  <a:lnTo>
                    <a:pt x="133318" y="246021"/>
                  </a:lnTo>
                  <a:lnTo>
                    <a:pt x="88566" y="229600"/>
                  </a:lnTo>
                  <a:lnTo>
                    <a:pt x="51642" y="209696"/>
                  </a:lnTo>
                  <a:lnTo>
                    <a:pt x="6143" y="161602"/>
                  </a:lnTo>
                  <a:lnTo>
                    <a:pt x="0" y="134493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260350" y="3891026"/>
            <a:ext cx="690880" cy="1231900"/>
            <a:chOff x="260350" y="3891026"/>
            <a:chExt cx="690880" cy="1231900"/>
          </a:xfrm>
        </p:grpSpPr>
        <p:sp>
          <p:nvSpPr>
            <p:cNvPr id="9" name="object 9"/>
            <p:cNvSpPr/>
            <p:nvPr/>
          </p:nvSpPr>
          <p:spPr>
            <a:xfrm>
              <a:off x="266700" y="3897376"/>
              <a:ext cx="678180" cy="257175"/>
            </a:xfrm>
            <a:custGeom>
              <a:avLst/>
              <a:gdLst/>
              <a:ahLst/>
              <a:cxnLst/>
              <a:rect l="l" t="t" r="r" b="b"/>
              <a:pathLst>
                <a:path w="678180" h="257175">
                  <a:moveTo>
                    <a:pt x="677862" y="0"/>
                  </a:moveTo>
                  <a:lnTo>
                    <a:pt x="0" y="0"/>
                  </a:lnTo>
                  <a:lnTo>
                    <a:pt x="338937" y="256667"/>
                  </a:lnTo>
                  <a:lnTo>
                    <a:pt x="677862" y="0"/>
                  </a:lnTo>
                  <a:close/>
                </a:path>
              </a:pathLst>
            </a:custGeom>
            <a:solidFill>
              <a:srgbClr val="FF99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266700" y="3897376"/>
              <a:ext cx="678180" cy="257175"/>
            </a:xfrm>
            <a:custGeom>
              <a:avLst/>
              <a:gdLst/>
              <a:ahLst/>
              <a:cxnLst/>
              <a:rect l="l" t="t" r="r" b="b"/>
              <a:pathLst>
                <a:path w="678180" h="257175">
                  <a:moveTo>
                    <a:pt x="0" y="0"/>
                  </a:moveTo>
                  <a:lnTo>
                    <a:pt x="338937" y="256667"/>
                  </a:lnTo>
                  <a:lnTo>
                    <a:pt x="677862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266700" y="3897376"/>
              <a:ext cx="678180" cy="962660"/>
            </a:xfrm>
            <a:custGeom>
              <a:avLst/>
              <a:gdLst/>
              <a:ahLst/>
              <a:cxnLst/>
              <a:rect l="l" t="t" r="r" b="b"/>
              <a:pathLst>
                <a:path w="678180" h="962660">
                  <a:moveTo>
                    <a:pt x="0" y="0"/>
                  </a:moveTo>
                  <a:lnTo>
                    <a:pt x="0" y="962406"/>
                  </a:lnTo>
                </a:path>
                <a:path w="678180" h="962660">
                  <a:moveTo>
                    <a:pt x="677862" y="0"/>
                  </a:moveTo>
                  <a:lnTo>
                    <a:pt x="677862" y="962406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266700" y="4859782"/>
              <a:ext cx="678180" cy="257175"/>
            </a:xfrm>
            <a:custGeom>
              <a:avLst/>
              <a:gdLst/>
              <a:ahLst/>
              <a:cxnLst/>
              <a:rect l="l" t="t" r="r" b="b"/>
              <a:pathLst>
                <a:path w="678180" h="257175">
                  <a:moveTo>
                    <a:pt x="677862" y="0"/>
                  </a:moveTo>
                  <a:lnTo>
                    <a:pt x="0" y="0"/>
                  </a:lnTo>
                  <a:lnTo>
                    <a:pt x="338937" y="256667"/>
                  </a:lnTo>
                  <a:lnTo>
                    <a:pt x="677862" y="0"/>
                  </a:lnTo>
                  <a:close/>
                </a:path>
              </a:pathLst>
            </a:custGeom>
            <a:solidFill>
              <a:srgbClr val="FF99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266700" y="4859782"/>
              <a:ext cx="678180" cy="257175"/>
            </a:xfrm>
            <a:custGeom>
              <a:avLst/>
              <a:gdLst/>
              <a:ahLst/>
              <a:cxnLst/>
              <a:rect l="l" t="t" r="r" b="b"/>
              <a:pathLst>
                <a:path w="678180" h="257175">
                  <a:moveTo>
                    <a:pt x="0" y="0"/>
                  </a:moveTo>
                  <a:lnTo>
                    <a:pt x="338937" y="256667"/>
                  </a:lnTo>
                  <a:lnTo>
                    <a:pt x="677862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605637" y="4137914"/>
              <a:ext cx="0" cy="962660"/>
            </a:xfrm>
            <a:custGeom>
              <a:avLst/>
              <a:gdLst/>
              <a:ahLst/>
              <a:cxnLst/>
              <a:rect l="l" t="t" r="r" b="b"/>
              <a:pathLst>
                <a:path w="0" h="962660">
                  <a:moveTo>
                    <a:pt x="0" y="0"/>
                  </a:moveTo>
                  <a:lnTo>
                    <a:pt x="0" y="962533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/>
          <p:cNvGrpSpPr/>
          <p:nvPr/>
        </p:nvGrpSpPr>
        <p:grpSpPr>
          <a:xfrm>
            <a:off x="1346200" y="3814826"/>
            <a:ext cx="741680" cy="1282700"/>
            <a:chOff x="1346200" y="3814826"/>
            <a:chExt cx="741680" cy="1282700"/>
          </a:xfrm>
        </p:grpSpPr>
        <p:sp>
          <p:nvSpPr>
            <p:cNvPr id="16" name="object 16"/>
            <p:cNvSpPr/>
            <p:nvPr/>
          </p:nvSpPr>
          <p:spPr>
            <a:xfrm>
              <a:off x="1361567" y="3821176"/>
              <a:ext cx="720090" cy="287655"/>
            </a:xfrm>
            <a:custGeom>
              <a:avLst/>
              <a:gdLst/>
              <a:ahLst/>
              <a:cxnLst/>
              <a:rect l="l" t="t" r="r" b="b"/>
              <a:pathLst>
                <a:path w="720089" h="287654">
                  <a:moveTo>
                    <a:pt x="359791" y="0"/>
                  </a:moveTo>
                  <a:lnTo>
                    <a:pt x="0" y="143763"/>
                  </a:lnTo>
                  <a:lnTo>
                    <a:pt x="359791" y="287528"/>
                  </a:lnTo>
                  <a:lnTo>
                    <a:pt x="719709" y="143763"/>
                  </a:lnTo>
                  <a:lnTo>
                    <a:pt x="359791" y="0"/>
                  </a:lnTo>
                  <a:close/>
                </a:path>
              </a:pathLst>
            </a:custGeom>
            <a:solidFill>
              <a:srgbClr val="FF99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1361567" y="3821176"/>
              <a:ext cx="720090" cy="287655"/>
            </a:xfrm>
            <a:custGeom>
              <a:avLst/>
              <a:gdLst/>
              <a:ahLst/>
              <a:cxnLst/>
              <a:rect l="l" t="t" r="r" b="b"/>
              <a:pathLst>
                <a:path w="720089" h="287654">
                  <a:moveTo>
                    <a:pt x="0" y="143763"/>
                  </a:moveTo>
                  <a:lnTo>
                    <a:pt x="359791" y="0"/>
                  </a:lnTo>
                  <a:lnTo>
                    <a:pt x="719709" y="143763"/>
                  </a:lnTo>
                  <a:lnTo>
                    <a:pt x="359791" y="287528"/>
                  </a:lnTo>
                  <a:lnTo>
                    <a:pt x="0" y="143763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1361567" y="3964940"/>
              <a:ext cx="701675" cy="1007110"/>
            </a:xfrm>
            <a:custGeom>
              <a:avLst/>
              <a:gdLst/>
              <a:ahLst/>
              <a:cxnLst/>
              <a:rect l="l" t="t" r="r" b="b"/>
              <a:pathLst>
                <a:path w="701675" h="1007110">
                  <a:moveTo>
                    <a:pt x="0" y="0"/>
                  </a:moveTo>
                  <a:lnTo>
                    <a:pt x="0" y="1006729"/>
                  </a:lnTo>
                </a:path>
                <a:path w="701675" h="1007110">
                  <a:moveTo>
                    <a:pt x="701675" y="0"/>
                  </a:moveTo>
                  <a:lnTo>
                    <a:pt x="701675" y="1006729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1352550" y="4800854"/>
              <a:ext cx="720090" cy="287655"/>
            </a:xfrm>
            <a:custGeom>
              <a:avLst/>
              <a:gdLst/>
              <a:ahLst/>
              <a:cxnLst/>
              <a:rect l="l" t="t" r="r" b="b"/>
              <a:pathLst>
                <a:path w="720089" h="287654">
                  <a:moveTo>
                    <a:pt x="359791" y="0"/>
                  </a:moveTo>
                  <a:lnTo>
                    <a:pt x="0" y="143764"/>
                  </a:lnTo>
                  <a:lnTo>
                    <a:pt x="359791" y="287655"/>
                  </a:lnTo>
                  <a:lnTo>
                    <a:pt x="719708" y="143764"/>
                  </a:lnTo>
                  <a:lnTo>
                    <a:pt x="359791" y="0"/>
                  </a:lnTo>
                  <a:close/>
                </a:path>
              </a:pathLst>
            </a:custGeom>
            <a:solidFill>
              <a:srgbClr val="FF99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1352550" y="4800854"/>
              <a:ext cx="720090" cy="287655"/>
            </a:xfrm>
            <a:custGeom>
              <a:avLst/>
              <a:gdLst/>
              <a:ahLst/>
              <a:cxnLst/>
              <a:rect l="l" t="t" r="r" b="b"/>
              <a:pathLst>
                <a:path w="720089" h="287654">
                  <a:moveTo>
                    <a:pt x="0" y="143764"/>
                  </a:moveTo>
                  <a:lnTo>
                    <a:pt x="359791" y="0"/>
                  </a:lnTo>
                  <a:lnTo>
                    <a:pt x="719708" y="143764"/>
                  </a:lnTo>
                  <a:lnTo>
                    <a:pt x="359791" y="287655"/>
                  </a:lnTo>
                  <a:lnTo>
                    <a:pt x="0" y="143764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1721358" y="4090797"/>
              <a:ext cx="0" cy="1007110"/>
            </a:xfrm>
            <a:custGeom>
              <a:avLst/>
              <a:gdLst/>
              <a:ahLst/>
              <a:cxnLst/>
              <a:rect l="l" t="t" r="r" b="b"/>
              <a:pathLst>
                <a:path w="0" h="1007110">
                  <a:moveTo>
                    <a:pt x="0" y="0"/>
                  </a:moveTo>
                  <a:lnTo>
                    <a:pt x="0" y="1006601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2" name="object 22"/>
          <p:cNvGrpSpPr/>
          <p:nvPr/>
        </p:nvGrpSpPr>
        <p:grpSpPr>
          <a:xfrm>
            <a:off x="2470150" y="3797300"/>
            <a:ext cx="625475" cy="1308100"/>
            <a:chOff x="2470150" y="3797300"/>
            <a:chExt cx="625475" cy="1308100"/>
          </a:xfrm>
        </p:grpSpPr>
        <p:sp>
          <p:nvSpPr>
            <p:cNvPr id="23" name="object 23"/>
            <p:cNvSpPr/>
            <p:nvPr/>
          </p:nvSpPr>
          <p:spPr>
            <a:xfrm>
              <a:off x="2476500" y="3803650"/>
              <a:ext cx="612775" cy="273050"/>
            </a:xfrm>
            <a:custGeom>
              <a:avLst/>
              <a:gdLst/>
              <a:ahLst/>
              <a:cxnLst/>
              <a:rect l="l" t="t" r="r" b="b"/>
              <a:pathLst>
                <a:path w="612775" h="273050">
                  <a:moveTo>
                    <a:pt x="306450" y="0"/>
                  </a:moveTo>
                  <a:lnTo>
                    <a:pt x="0" y="104139"/>
                  </a:lnTo>
                  <a:lnTo>
                    <a:pt x="116967" y="272669"/>
                  </a:lnTo>
                  <a:lnTo>
                    <a:pt x="495807" y="272669"/>
                  </a:lnTo>
                  <a:lnTo>
                    <a:pt x="612775" y="104139"/>
                  </a:lnTo>
                  <a:lnTo>
                    <a:pt x="306450" y="0"/>
                  </a:lnTo>
                  <a:close/>
                </a:path>
              </a:pathLst>
            </a:custGeom>
            <a:solidFill>
              <a:srgbClr val="FF99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2476500" y="3803650"/>
              <a:ext cx="612775" cy="273050"/>
            </a:xfrm>
            <a:custGeom>
              <a:avLst/>
              <a:gdLst/>
              <a:ahLst/>
              <a:cxnLst/>
              <a:rect l="l" t="t" r="r" b="b"/>
              <a:pathLst>
                <a:path w="612775" h="273050">
                  <a:moveTo>
                    <a:pt x="0" y="104139"/>
                  </a:moveTo>
                  <a:lnTo>
                    <a:pt x="306450" y="0"/>
                  </a:lnTo>
                  <a:lnTo>
                    <a:pt x="612775" y="104139"/>
                  </a:lnTo>
                  <a:lnTo>
                    <a:pt x="495807" y="272669"/>
                  </a:lnTo>
                  <a:lnTo>
                    <a:pt x="116967" y="272669"/>
                  </a:lnTo>
                  <a:lnTo>
                    <a:pt x="0" y="104139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2476500" y="3940047"/>
              <a:ext cx="612775" cy="1022985"/>
            </a:xfrm>
            <a:custGeom>
              <a:avLst/>
              <a:gdLst/>
              <a:ahLst/>
              <a:cxnLst/>
              <a:rect l="l" t="t" r="r" b="b"/>
              <a:pathLst>
                <a:path w="612775" h="1022985">
                  <a:moveTo>
                    <a:pt x="0" y="0"/>
                  </a:moveTo>
                  <a:lnTo>
                    <a:pt x="0" y="1022603"/>
                  </a:lnTo>
                </a:path>
                <a:path w="612775" h="1022985">
                  <a:moveTo>
                    <a:pt x="612775" y="0"/>
                  </a:moveTo>
                  <a:lnTo>
                    <a:pt x="612775" y="1022603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2476500" y="4826380"/>
              <a:ext cx="612775" cy="273050"/>
            </a:xfrm>
            <a:custGeom>
              <a:avLst/>
              <a:gdLst/>
              <a:ahLst/>
              <a:cxnLst/>
              <a:rect l="l" t="t" r="r" b="b"/>
              <a:pathLst>
                <a:path w="612775" h="273050">
                  <a:moveTo>
                    <a:pt x="306450" y="0"/>
                  </a:moveTo>
                  <a:lnTo>
                    <a:pt x="0" y="104140"/>
                  </a:lnTo>
                  <a:lnTo>
                    <a:pt x="116967" y="272669"/>
                  </a:lnTo>
                  <a:lnTo>
                    <a:pt x="495807" y="272669"/>
                  </a:lnTo>
                  <a:lnTo>
                    <a:pt x="612775" y="104140"/>
                  </a:lnTo>
                  <a:lnTo>
                    <a:pt x="306450" y="0"/>
                  </a:lnTo>
                  <a:close/>
                </a:path>
              </a:pathLst>
            </a:custGeom>
            <a:solidFill>
              <a:srgbClr val="FF99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2476500" y="4826380"/>
              <a:ext cx="612775" cy="273050"/>
            </a:xfrm>
            <a:custGeom>
              <a:avLst/>
              <a:gdLst/>
              <a:ahLst/>
              <a:cxnLst/>
              <a:rect l="l" t="t" r="r" b="b"/>
              <a:pathLst>
                <a:path w="612775" h="273050">
                  <a:moveTo>
                    <a:pt x="0" y="104140"/>
                  </a:moveTo>
                  <a:lnTo>
                    <a:pt x="306450" y="0"/>
                  </a:lnTo>
                  <a:lnTo>
                    <a:pt x="612775" y="104140"/>
                  </a:lnTo>
                  <a:lnTo>
                    <a:pt x="495807" y="272669"/>
                  </a:lnTo>
                  <a:lnTo>
                    <a:pt x="116967" y="272669"/>
                  </a:lnTo>
                  <a:lnTo>
                    <a:pt x="0" y="10414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2612644" y="4076318"/>
              <a:ext cx="340995" cy="1022985"/>
            </a:xfrm>
            <a:custGeom>
              <a:avLst/>
              <a:gdLst/>
              <a:ahLst/>
              <a:cxnLst/>
              <a:rect l="l" t="t" r="r" b="b"/>
              <a:pathLst>
                <a:path w="340994" h="1022985">
                  <a:moveTo>
                    <a:pt x="340487" y="0"/>
                  </a:moveTo>
                  <a:lnTo>
                    <a:pt x="340487" y="1022730"/>
                  </a:lnTo>
                </a:path>
                <a:path w="340994" h="1022985">
                  <a:moveTo>
                    <a:pt x="0" y="0"/>
                  </a:moveTo>
                  <a:lnTo>
                    <a:pt x="0" y="102273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9" name="object 29"/>
          <p:cNvGrpSpPr/>
          <p:nvPr/>
        </p:nvGrpSpPr>
        <p:grpSpPr>
          <a:xfrm>
            <a:off x="3613150" y="3867150"/>
            <a:ext cx="698500" cy="241300"/>
            <a:chOff x="3613150" y="3867150"/>
            <a:chExt cx="698500" cy="241300"/>
          </a:xfrm>
        </p:grpSpPr>
        <p:sp>
          <p:nvSpPr>
            <p:cNvPr id="30" name="object 30"/>
            <p:cNvSpPr/>
            <p:nvPr/>
          </p:nvSpPr>
          <p:spPr>
            <a:xfrm>
              <a:off x="3619500" y="3873500"/>
              <a:ext cx="685800" cy="228600"/>
            </a:xfrm>
            <a:custGeom>
              <a:avLst/>
              <a:gdLst/>
              <a:ahLst/>
              <a:cxnLst/>
              <a:rect l="l" t="t" r="r" b="b"/>
              <a:pathLst>
                <a:path w="685800" h="228600">
                  <a:moveTo>
                    <a:pt x="514350" y="0"/>
                  </a:moveTo>
                  <a:lnTo>
                    <a:pt x="171450" y="0"/>
                  </a:lnTo>
                  <a:lnTo>
                    <a:pt x="0" y="114300"/>
                  </a:lnTo>
                  <a:lnTo>
                    <a:pt x="171450" y="228600"/>
                  </a:lnTo>
                  <a:lnTo>
                    <a:pt x="514350" y="228600"/>
                  </a:lnTo>
                  <a:lnTo>
                    <a:pt x="685800" y="114300"/>
                  </a:lnTo>
                  <a:lnTo>
                    <a:pt x="514350" y="0"/>
                  </a:lnTo>
                  <a:close/>
                </a:path>
              </a:pathLst>
            </a:custGeom>
            <a:solidFill>
              <a:srgbClr val="FF99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3619500" y="3873500"/>
              <a:ext cx="685800" cy="228600"/>
            </a:xfrm>
            <a:custGeom>
              <a:avLst/>
              <a:gdLst/>
              <a:ahLst/>
              <a:cxnLst/>
              <a:rect l="l" t="t" r="r" b="b"/>
              <a:pathLst>
                <a:path w="685800" h="228600">
                  <a:moveTo>
                    <a:pt x="0" y="114300"/>
                  </a:moveTo>
                  <a:lnTo>
                    <a:pt x="171450" y="0"/>
                  </a:lnTo>
                  <a:lnTo>
                    <a:pt x="514350" y="0"/>
                  </a:lnTo>
                  <a:lnTo>
                    <a:pt x="685800" y="114300"/>
                  </a:lnTo>
                  <a:lnTo>
                    <a:pt x="514350" y="228600"/>
                  </a:lnTo>
                  <a:lnTo>
                    <a:pt x="171450" y="228600"/>
                  </a:lnTo>
                  <a:lnTo>
                    <a:pt x="0" y="1143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2" name="object 32"/>
          <p:cNvGrpSpPr/>
          <p:nvPr/>
        </p:nvGrpSpPr>
        <p:grpSpPr>
          <a:xfrm>
            <a:off x="76200" y="3997325"/>
            <a:ext cx="4495800" cy="1114425"/>
            <a:chOff x="76200" y="3997325"/>
            <a:chExt cx="4495800" cy="1114425"/>
          </a:xfrm>
        </p:grpSpPr>
        <p:sp>
          <p:nvSpPr>
            <p:cNvPr id="33" name="object 33"/>
            <p:cNvSpPr/>
            <p:nvPr/>
          </p:nvSpPr>
          <p:spPr>
            <a:xfrm>
              <a:off x="3619500" y="4864100"/>
              <a:ext cx="685800" cy="228600"/>
            </a:xfrm>
            <a:custGeom>
              <a:avLst/>
              <a:gdLst/>
              <a:ahLst/>
              <a:cxnLst/>
              <a:rect l="l" t="t" r="r" b="b"/>
              <a:pathLst>
                <a:path w="685800" h="228600">
                  <a:moveTo>
                    <a:pt x="514350" y="0"/>
                  </a:moveTo>
                  <a:lnTo>
                    <a:pt x="171450" y="0"/>
                  </a:lnTo>
                  <a:lnTo>
                    <a:pt x="0" y="114300"/>
                  </a:lnTo>
                  <a:lnTo>
                    <a:pt x="171450" y="228600"/>
                  </a:lnTo>
                  <a:lnTo>
                    <a:pt x="514350" y="228600"/>
                  </a:lnTo>
                  <a:lnTo>
                    <a:pt x="685800" y="114300"/>
                  </a:lnTo>
                  <a:lnTo>
                    <a:pt x="514350" y="0"/>
                  </a:lnTo>
                  <a:close/>
                </a:path>
              </a:pathLst>
            </a:custGeom>
            <a:solidFill>
              <a:srgbClr val="FF99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3619500" y="4864100"/>
              <a:ext cx="685800" cy="228600"/>
            </a:xfrm>
            <a:custGeom>
              <a:avLst/>
              <a:gdLst/>
              <a:ahLst/>
              <a:cxnLst/>
              <a:rect l="l" t="t" r="r" b="b"/>
              <a:pathLst>
                <a:path w="685800" h="228600">
                  <a:moveTo>
                    <a:pt x="0" y="114300"/>
                  </a:moveTo>
                  <a:lnTo>
                    <a:pt x="171450" y="0"/>
                  </a:lnTo>
                  <a:lnTo>
                    <a:pt x="514350" y="0"/>
                  </a:lnTo>
                  <a:lnTo>
                    <a:pt x="685800" y="114300"/>
                  </a:lnTo>
                  <a:lnTo>
                    <a:pt x="514350" y="228600"/>
                  </a:lnTo>
                  <a:lnTo>
                    <a:pt x="171450" y="228600"/>
                  </a:lnTo>
                  <a:lnTo>
                    <a:pt x="0" y="1143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76200" y="3997325"/>
              <a:ext cx="4495800" cy="1108075"/>
            </a:xfrm>
            <a:custGeom>
              <a:avLst/>
              <a:gdLst/>
              <a:ahLst/>
              <a:cxnLst/>
              <a:rect l="l" t="t" r="r" b="b"/>
              <a:pathLst>
                <a:path w="4495800" h="1108075">
                  <a:moveTo>
                    <a:pt x="3543300" y="0"/>
                  </a:moveTo>
                  <a:lnTo>
                    <a:pt x="3543300" y="990600"/>
                  </a:lnTo>
                </a:path>
                <a:path w="4495800" h="1108075">
                  <a:moveTo>
                    <a:pt x="3705225" y="104775"/>
                  </a:moveTo>
                  <a:lnTo>
                    <a:pt x="3705225" y="1095375"/>
                  </a:lnTo>
                </a:path>
                <a:path w="4495800" h="1108075">
                  <a:moveTo>
                    <a:pt x="4229100" y="0"/>
                  </a:moveTo>
                  <a:lnTo>
                    <a:pt x="4229100" y="990600"/>
                  </a:lnTo>
                </a:path>
                <a:path w="4495800" h="1108075">
                  <a:moveTo>
                    <a:pt x="4076700" y="104775"/>
                  </a:moveTo>
                  <a:lnTo>
                    <a:pt x="4076700" y="1095375"/>
                  </a:lnTo>
                </a:path>
                <a:path w="4495800" h="1108075">
                  <a:moveTo>
                    <a:pt x="0" y="1108075"/>
                  </a:moveTo>
                  <a:lnTo>
                    <a:pt x="4495800" y="1108075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6" name="object 36"/>
          <p:cNvGrpSpPr/>
          <p:nvPr/>
        </p:nvGrpSpPr>
        <p:grpSpPr>
          <a:xfrm>
            <a:off x="2203450" y="5708650"/>
            <a:ext cx="927100" cy="927100"/>
            <a:chOff x="2203450" y="5708650"/>
            <a:chExt cx="927100" cy="927100"/>
          </a:xfrm>
        </p:grpSpPr>
        <p:sp>
          <p:nvSpPr>
            <p:cNvPr id="37" name="object 37"/>
            <p:cNvSpPr/>
            <p:nvPr/>
          </p:nvSpPr>
          <p:spPr>
            <a:xfrm>
              <a:off x="2895600" y="5715000"/>
              <a:ext cx="228600" cy="914400"/>
            </a:xfrm>
            <a:custGeom>
              <a:avLst/>
              <a:gdLst/>
              <a:ahLst/>
              <a:cxnLst/>
              <a:rect l="l" t="t" r="r" b="b"/>
              <a:pathLst>
                <a:path w="228600" h="914400">
                  <a:moveTo>
                    <a:pt x="228600" y="0"/>
                  </a:moveTo>
                  <a:lnTo>
                    <a:pt x="0" y="228600"/>
                  </a:lnTo>
                  <a:lnTo>
                    <a:pt x="0" y="914400"/>
                  </a:lnTo>
                  <a:lnTo>
                    <a:pt x="228600" y="6858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0000C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2209800" y="5715000"/>
              <a:ext cx="914400" cy="228600"/>
            </a:xfrm>
            <a:custGeom>
              <a:avLst/>
              <a:gdLst/>
              <a:ahLst/>
              <a:cxnLst/>
              <a:rect l="l" t="t" r="r" b="b"/>
              <a:pathLst>
                <a:path w="914400" h="228600">
                  <a:moveTo>
                    <a:pt x="914400" y="0"/>
                  </a:moveTo>
                  <a:lnTo>
                    <a:pt x="228600" y="0"/>
                  </a:lnTo>
                  <a:lnTo>
                    <a:pt x="0" y="228600"/>
                  </a:lnTo>
                  <a:lnTo>
                    <a:pt x="685800" y="228600"/>
                  </a:lnTo>
                  <a:lnTo>
                    <a:pt x="914400" y="0"/>
                  </a:lnTo>
                  <a:close/>
                </a:path>
              </a:pathLst>
            </a:custGeom>
            <a:solidFill>
              <a:srgbClr val="3131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2209800" y="571500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914400" h="914400">
                  <a:moveTo>
                    <a:pt x="0" y="228600"/>
                  </a:moveTo>
                  <a:lnTo>
                    <a:pt x="228600" y="0"/>
                  </a:lnTo>
                  <a:lnTo>
                    <a:pt x="914400" y="0"/>
                  </a:lnTo>
                  <a:lnTo>
                    <a:pt x="914400" y="685800"/>
                  </a:lnTo>
                  <a:lnTo>
                    <a:pt x="685800" y="914400"/>
                  </a:lnTo>
                  <a:lnTo>
                    <a:pt x="0" y="914400"/>
                  </a:lnTo>
                  <a:lnTo>
                    <a:pt x="0" y="228600"/>
                  </a:lnTo>
                  <a:close/>
                </a:path>
                <a:path w="914400" h="914400">
                  <a:moveTo>
                    <a:pt x="0" y="228600"/>
                  </a:moveTo>
                  <a:lnTo>
                    <a:pt x="685800" y="228600"/>
                  </a:lnTo>
                  <a:lnTo>
                    <a:pt x="914400" y="0"/>
                  </a:lnTo>
                </a:path>
                <a:path w="914400" h="914400">
                  <a:moveTo>
                    <a:pt x="685800" y="228600"/>
                  </a:moveTo>
                  <a:lnTo>
                    <a:pt x="685800" y="91440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0" name="object 40"/>
          <p:cNvGrpSpPr/>
          <p:nvPr/>
        </p:nvGrpSpPr>
        <p:grpSpPr>
          <a:xfrm>
            <a:off x="6505575" y="2203450"/>
            <a:ext cx="699135" cy="1231900"/>
            <a:chOff x="6505575" y="2203450"/>
            <a:chExt cx="699135" cy="1231900"/>
          </a:xfrm>
        </p:grpSpPr>
        <p:sp>
          <p:nvSpPr>
            <p:cNvPr id="41" name="object 41"/>
            <p:cNvSpPr/>
            <p:nvPr/>
          </p:nvSpPr>
          <p:spPr>
            <a:xfrm>
              <a:off x="6511925" y="3124200"/>
              <a:ext cx="685800" cy="304800"/>
            </a:xfrm>
            <a:custGeom>
              <a:avLst/>
              <a:gdLst/>
              <a:ahLst/>
              <a:cxnLst/>
              <a:rect l="l" t="t" r="r" b="b"/>
              <a:pathLst>
                <a:path w="685800" h="304800">
                  <a:moveTo>
                    <a:pt x="342900" y="0"/>
                  </a:moveTo>
                  <a:lnTo>
                    <a:pt x="281268" y="2454"/>
                  </a:lnTo>
                  <a:lnTo>
                    <a:pt x="223259" y="9530"/>
                  </a:lnTo>
                  <a:lnTo>
                    <a:pt x="169841" y="20799"/>
                  </a:lnTo>
                  <a:lnTo>
                    <a:pt x="121982" y="35831"/>
                  </a:lnTo>
                  <a:lnTo>
                    <a:pt x="80652" y="54197"/>
                  </a:lnTo>
                  <a:lnTo>
                    <a:pt x="46820" y="75466"/>
                  </a:lnTo>
                  <a:lnTo>
                    <a:pt x="5525" y="124997"/>
                  </a:lnTo>
                  <a:lnTo>
                    <a:pt x="0" y="152400"/>
                  </a:lnTo>
                  <a:lnTo>
                    <a:pt x="5525" y="179802"/>
                  </a:lnTo>
                  <a:lnTo>
                    <a:pt x="46820" y="229333"/>
                  </a:lnTo>
                  <a:lnTo>
                    <a:pt x="80652" y="250602"/>
                  </a:lnTo>
                  <a:lnTo>
                    <a:pt x="121982" y="268968"/>
                  </a:lnTo>
                  <a:lnTo>
                    <a:pt x="169841" y="284000"/>
                  </a:lnTo>
                  <a:lnTo>
                    <a:pt x="223259" y="295269"/>
                  </a:lnTo>
                  <a:lnTo>
                    <a:pt x="281268" y="302345"/>
                  </a:lnTo>
                  <a:lnTo>
                    <a:pt x="342900" y="304800"/>
                  </a:lnTo>
                  <a:lnTo>
                    <a:pt x="404531" y="302345"/>
                  </a:lnTo>
                  <a:lnTo>
                    <a:pt x="462540" y="295269"/>
                  </a:lnTo>
                  <a:lnTo>
                    <a:pt x="515958" y="284000"/>
                  </a:lnTo>
                  <a:lnTo>
                    <a:pt x="563817" y="268968"/>
                  </a:lnTo>
                  <a:lnTo>
                    <a:pt x="605147" y="250602"/>
                  </a:lnTo>
                  <a:lnTo>
                    <a:pt x="638979" y="229333"/>
                  </a:lnTo>
                  <a:lnTo>
                    <a:pt x="680274" y="179802"/>
                  </a:lnTo>
                  <a:lnTo>
                    <a:pt x="685800" y="152400"/>
                  </a:lnTo>
                  <a:lnTo>
                    <a:pt x="680274" y="124997"/>
                  </a:lnTo>
                  <a:lnTo>
                    <a:pt x="638979" y="75466"/>
                  </a:lnTo>
                  <a:lnTo>
                    <a:pt x="605147" y="54197"/>
                  </a:lnTo>
                  <a:lnTo>
                    <a:pt x="563817" y="35831"/>
                  </a:lnTo>
                  <a:lnTo>
                    <a:pt x="515958" y="20799"/>
                  </a:lnTo>
                  <a:lnTo>
                    <a:pt x="462540" y="9530"/>
                  </a:lnTo>
                  <a:lnTo>
                    <a:pt x="404531" y="2454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FF99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6511925" y="2209800"/>
              <a:ext cx="686435" cy="1219200"/>
            </a:xfrm>
            <a:custGeom>
              <a:avLst/>
              <a:gdLst/>
              <a:ahLst/>
              <a:cxnLst/>
              <a:rect l="l" t="t" r="r" b="b"/>
              <a:pathLst>
                <a:path w="686434" h="1219200">
                  <a:moveTo>
                    <a:pt x="0" y="1066800"/>
                  </a:moveTo>
                  <a:lnTo>
                    <a:pt x="21455" y="1013609"/>
                  </a:lnTo>
                  <a:lnTo>
                    <a:pt x="80652" y="968597"/>
                  </a:lnTo>
                  <a:lnTo>
                    <a:pt x="121982" y="950231"/>
                  </a:lnTo>
                  <a:lnTo>
                    <a:pt x="169841" y="935199"/>
                  </a:lnTo>
                  <a:lnTo>
                    <a:pt x="223259" y="923930"/>
                  </a:lnTo>
                  <a:lnTo>
                    <a:pt x="281268" y="916854"/>
                  </a:lnTo>
                  <a:lnTo>
                    <a:pt x="342900" y="914400"/>
                  </a:lnTo>
                  <a:lnTo>
                    <a:pt x="404531" y="916854"/>
                  </a:lnTo>
                  <a:lnTo>
                    <a:pt x="462540" y="923930"/>
                  </a:lnTo>
                  <a:lnTo>
                    <a:pt x="515958" y="935199"/>
                  </a:lnTo>
                  <a:lnTo>
                    <a:pt x="563817" y="950231"/>
                  </a:lnTo>
                  <a:lnTo>
                    <a:pt x="605147" y="968597"/>
                  </a:lnTo>
                  <a:lnTo>
                    <a:pt x="638979" y="989866"/>
                  </a:lnTo>
                  <a:lnTo>
                    <a:pt x="680274" y="1039397"/>
                  </a:lnTo>
                  <a:lnTo>
                    <a:pt x="685800" y="1066800"/>
                  </a:lnTo>
                  <a:lnTo>
                    <a:pt x="680274" y="1094202"/>
                  </a:lnTo>
                  <a:lnTo>
                    <a:pt x="664344" y="1119990"/>
                  </a:lnTo>
                  <a:lnTo>
                    <a:pt x="605147" y="1165002"/>
                  </a:lnTo>
                  <a:lnTo>
                    <a:pt x="563817" y="1183368"/>
                  </a:lnTo>
                  <a:lnTo>
                    <a:pt x="515958" y="1198400"/>
                  </a:lnTo>
                  <a:lnTo>
                    <a:pt x="462540" y="1209669"/>
                  </a:lnTo>
                  <a:lnTo>
                    <a:pt x="404531" y="1216745"/>
                  </a:lnTo>
                  <a:lnTo>
                    <a:pt x="342900" y="1219200"/>
                  </a:lnTo>
                  <a:lnTo>
                    <a:pt x="281268" y="1216745"/>
                  </a:lnTo>
                  <a:lnTo>
                    <a:pt x="223259" y="1209669"/>
                  </a:lnTo>
                  <a:lnTo>
                    <a:pt x="169841" y="1198400"/>
                  </a:lnTo>
                  <a:lnTo>
                    <a:pt x="121982" y="1183368"/>
                  </a:lnTo>
                  <a:lnTo>
                    <a:pt x="80652" y="1165002"/>
                  </a:lnTo>
                  <a:lnTo>
                    <a:pt x="46820" y="1143733"/>
                  </a:lnTo>
                  <a:lnTo>
                    <a:pt x="5525" y="1094202"/>
                  </a:lnTo>
                  <a:lnTo>
                    <a:pt x="0" y="1066800"/>
                  </a:lnTo>
                  <a:close/>
                </a:path>
                <a:path w="686434" h="1219200">
                  <a:moveTo>
                    <a:pt x="304800" y="0"/>
                  </a:moveTo>
                  <a:lnTo>
                    <a:pt x="0" y="1066800"/>
                  </a:lnTo>
                </a:path>
                <a:path w="686434" h="1219200">
                  <a:moveTo>
                    <a:pt x="304673" y="12446"/>
                  </a:moveTo>
                  <a:lnTo>
                    <a:pt x="685926" y="1054353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3" name="object 43"/>
          <p:cNvGrpSpPr/>
          <p:nvPr/>
        </p:nvGrpSpPr>
        <p:grpSpPr>
          <a:xfrm>
            <a:off x="4946650" y="4059173"/>
            <a:ext cx="774700" cy="1073150"/>
            <a:chOff x="4946650" y="4059173"/>
            <a:chExt cx="774700" cy="1073150"/>
          </a:xfrm>
        </p:grpSpPr>
        <p:sp>
          <p:nvSpPr>
            <p:cNvPr id="44" name="object 44"/>
            <p:cNvSpPr/>
            <p:nvPr/>
          </p:nvSpPr>
          <p:spPr>
            <a:xfrm>
              <a:off x="4953000" y="4078223"/>
              <a:ext cx="762000" cy="838200"/>
            </a:xfrm>
            <a:custGeom>
              <a:avLst/>
              <a:gdLst/>
              <a:ahLst/>
              <a:cxnLst/>
              <a:rect l="l" t="t" r="r" b="b"/>
              <a:pathLst>
                <a:path w="762000" h="838200">
                  <a:moveTo>
                    <a:pt x="381000" y="0"/>
                  </a:moveTo>
                  <a:lnTo>
                    <a:pt x="0" y="838200"/>
                  </a:lnTo>
                </a:path>
                <a:path w="762000" h="838200">
                  <a:moveTo>
                    <a:pt x="381000" y="0"/>
                  </a:moveTo>
                  <a:lnTo>
                    <a:pt x="762000" y="83820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4953000" y="4916423"/>
              <a:ext cx="762000" cy="209550"/>
            </a:xfrm>
            <a:custGeom>
              <a:avLst/>
              <a:gdLst/>
              <a:ahLst/>
              <a:cxnLst/>
              <a:rect l="l" t="t" r="r" b="b"/>
              <a:pathLst>
                <a:path w="762000" h="209550">
                  <a:moveTo>
                    <a:pt x="762000" y="0"/>
                  </a:moveTo>
                  <a:lnTo>
                    <a:pt x="0" y="0"/>
                  </a:lnTo>
                  <a:lnTo>
                    <a:pt x="381000" y="209550"/>
                  </a:lnTo>
                  <a:lnTo>
                    <a:pt x="762000" y="0"/>
                  </a:lnTo>
                  <a:close/>
                </a:path>
              </a:pathLst>
            </a:custGeom>
            <a:solidFill>
              <a:srgbClr val="FF99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4953000" y="4916423"/>
              <a:ext cx="762000" cy="209550"/>
            </a:xfrm>
            <a:custGeom>
              <a:avLst/>
              <a:gdLst/>
              <a:ahLst/>
              <a:cxnLst/>
              <a:rect l="l" t="t" r="r" b="b"/>
              <a:pathLst>
                <a:path w="762000" h="209550">
                  <a:moveTo>
                    <a:pt x="0" y="0"/>
                  </a:moveTo>
                  <a:lnTo>
                    <a:pt x="381000" y="209550"/>
                  </a:lnTo>
                  <a:lnTo>
                    <a:pt x="762000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5334000" y="4059173"/>
              <a:ext cx="0" cy="1066800"/>
            </a:xfrm>
            <a:custGeom>
              <a:avLst/>
              <a:gdLst/>
              <a:ahLst/>
              <a:cxnLst/>
              <a:rect l="l" t="t" r="r" b="b"/>
              <a:pathLst>
                <a:path w="0" h="1066800">
                  <a:moveTo>
                    <a:pt x="0" y="0"/>
                  </a:moveTo>
                  <a:lnTo>
                    <a:pt x="0" y="106680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8" name="object 48"/>
          <p:cNvGrpSpPr/>
          <p:nvPr/>
        </p:nvGrpSpPr>
        <p:grpSpPr>
          <a:xfrm>
            <a:off x="7004050" y="4041775"/>
            <a:ext cx="698500" cy="1079500"/>
            <a:chOff x="7004050" y="4041775"/>
            <a:chExt cx="698500" cy="1079500"/>
          </a:xfrm>
        </p:grpSpPr>
        <p:sp>
          <p:nvSpPr>
            <p:cNvPr id="49" name="object 49"/>
            <p:cNvSpPr/>
            <p:nvPr/>
          </p:nvSpPr>
          <p:spPr>
            <a:xfrm>
              <a:off x="7010400" y="4048125"/>
              <a:ext cx="685800" cy="914400"/>
            </a:xfrm>
            <a:custGeom>
              <a:avLst/>
              <a:gdLst/>
              <a:ahLst/>
              <a:cxnLst/>
              <a:rect l="l" t="t" r="r" b="b"/>
              <a:pathLst>
                <a:path w="685800" h="914400">
                  <a:moveTo>
                    <a:pt x="304800" y="0"/>
                  </a:moveTo>
                  <a:lnTo>
                    <a:pt x="0" y="914400"/>
                  </a:lnTo>
                </a:path>
                <a:path w="685800" h="914400">
                  <a:moveTo>
                    <a:pt x="304800" y="0"/>
                  </a:moveTo>
                  <a:lnTo>
                    <a:pt x="685800" y="91440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7010400" y="4810125"/>
              <a:ext cx="685800" cy="304800"/>
            </a:xfrm>
            <a:custGeom>
              <a:avLst/>
              <a:gdLst/>
              <a:ahLst/>
              <a:cxnLst/>
              <a:rect l="l" t="t" r="r" b="b"/>
              <a:pathLst>
                <a:path w="685800" h="304800">
                  <a:moveTo>
                    <a:pt x="342900" y="0"/>
                  </a:moveTo>
                  <a:lnTo>
                    <a:pt x="0" y="116458"/>
                  </a:lnTo>
                  <a:lnTo>
                    <a:pt x="130936" y="304800"/>
                  </a:lnTo>
                  <a:lnTo>
                    <a:pt x="554863" y="304800"/>
                  </a:lnTo>
                  <a:lnTo>
                    <a:pt x="685800" y="116458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FF99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7010400" y="4810125"/>
              <a:ext cx="685800" cy="304800"/>
            </a:xfrm>
            <a:custGeom>
              <a:avLst/>
              <a:gdLst/>
              <a:ahLst/>
              <a:cxnLst/>
              <a:rect l="l" t="t" r="r" b="b"/>
              <a:pathLst>
                <a:path w="685800" h="304800">
                  <a:moveTo>
                    <a:pt x="0" y="116458"/>
                  </a:moveTo>
                  <a:lnTo>
                    <a:pt x="342900" y="0"/>
                  </a:lnTo>
                  <a:lnTo>
                    <a:pt x="685800" y="116458"/>
                  </a:lnTo>
                  <a:lnTo>
                    <a:pt x="554863" y="304800"/>
                  </a:lnTo>
                  <a:lnTo>
                    <a:pt x="130936" y="304800"/>
                  </a:lnTo>
                  <a:lnTo>
                    <a:pt x="0" y="116458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7162800" y="4048125"/>
              <a:ext cx="381000" cy="1066800"/>
            </a:xfrm>
            <a:custGeom>
              <a:avLst/>
              <a:gdLst/>
              <a:ahLst/>
              <a:cxnLst/>
              <a:rect l="l" t="t" r="r" b="b"/>
              <a:pathLst>
                <a:path w="381000" h="1066800">
                  <a:moveTo>
                    <a:pt x="152400" y="0"/>
                  </a:moveTo>
                  <a:lnTo>
                    <a:pt x="381000" y="1066800"/>
                  </a:lnTo>
                </a:path>
                <a:path w="381000" h="1066800">
                  <a:moveTo>
                    <a:pt x="152400" y="0"/>
                  </a:moveTo>
                  <a:lnTo>
                    <a:pt x="0" y="106680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7315200" y="4048125"/>
              <a:ext cx="0" cy="762000"/>
            </a:xfrm>
            <a:custGeom>
              <a:avLst/>
              <a:gdLst/>
              <a:ahLst/>
              <a:cxnLst/>
              <a:rect l="l" t="t" r="r" b="b"/>
              <a:pathLst>
                <a:path w="0" h="762000">
                  <a:moveTo>
                    <a:pt x="0" y="0"/>
                  </a:moveTo>
                  <a:lnTo>
                    <a:pt x="0" y="762000"/>
                  </a:lnTo>
                </a:path>
              </a:pathLst>
            </a:custGeom>
            <a:ln w="12700">
              <a:solidFill>
                <a:srgbClr val="FFFFFF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4" name="object 54"/>
          <p:cNvGrpSpPr/>
          <p:nvPr/>
        </p:nvGrpSpPr>
        <p:grpSpPr>
          <a:xfrm>
            <a:off x="5283200" y="4035425"/>
            <a:ext cx="3581400" cy="1085850"/>
            <a:chOff x="5283200" y="4035425"/>
            <a:chExt cx="3581400" cy="1085850"/>
          </a:xfrm>
        </p:grpSpPr>
        <p:sp>
          <p:nvSpPr>
            <p:cNvPr id="55" name="object 55"/>
            <p:cNvSpPr/>
            <p:nvPr/>
          </p:nvSpPr>
          <p:spPr>
            <a:xfrm>
              <a:off x="8039100" y="4841875"/>
              <a:ext cx="800100" cy="266700"/>
            </a:xfrm>
            <a:custGeom>
              <a:avLst/>
              <a:gdLst/>
              <a:ahLst/>
              <a:cxnLst/>
              <a:rect l="l" t="t" r="r" b="b"/>
              <a:pathLst>
                <a:path w="800100" h="266700">
                  <a:moveTo>
                    <a:pt x="600075" y="0"/>
                  </a:moveTo>
                  <a:lnTo>
                    <a:pt x="200025" y="0"/>
                  </a:lnTo>
                  <a:lnTo>
                    <a:pt x="0" y="133350"/>
                  </a:lnTo>
                  <a:lnTo>
                    <a:pt x="200025" y="266700"/>
                  </a:lnTo>
                  <a:lnTo>
                    <a:pt x="600075" y="266700"/>
                  </a:lnTo>
                  <a:lnTo>
                    <a:pt x="800100" y="133350"/>
                  </a:lnTo>
                  <a:lnTo>
                    <a:pt x="600075" y="0"/>
                  </a:lnTo>
                  <a:close/>
                </a:path>
              </a:pathLst>
            </a:custGeom>
            <a:solidFill>
              <a:srgbClr val="FF99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8039100" y="4841875"/>
              <a:ext cx="800100" cy="266700"/>
            </a:xfrm>
            <a:custGeom>
              <a:avLst/>
              <a:gdLst/>
              <a:ahLst/>
              <a:cxnLst/>
              <a:rect l="l" t="t" r="r" b="b"/>
              <a:pathLst>
                <a:path w="800100" h="266700">
                  <a:moveTo>
                    <a:pt x="0" y="133350"/>
                  </a:moveTo>
                  <a:lnTo>
                    <a:pt x="200025" y="0"/>
                  </a:lnTo>
                  <a:lnTo>
                    <a:pt x="600075" y="0"/>
                  </a:lnTo>
                  <a:lnTo>
                    <a:pt x="800100" y="133350"/>
                  </a:lnTo>
                  <a:lnTo>
                    <a:pt x="600075" y="266700"/>
                  </a:lnTo>
                  <a:lnTo>
                    <a:pt x="200025" y="266700"/>
                  </a:lnTo>
                  <a:lnTo>
                    <a:pt x="0" y="13335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5283200" y="4041775"/>
              <a:ext cx="3581400" cy="1073150"/>
            </a:xfrm>
            <a:custGeom>
              <a:avLst/>
              <a:gdLst/>
              <a:ahLst/>
              <a:cxnLst/>
              <a:rect l="l" t="t" r="r" b="b"/>
              <a:pathLst>
                <a:path w="3581400" h="1073150">
                  <a:moveTo>
                    <a:pt x="3111500" y="0"/>
                  </a:moveTo>
                  <a:lnTo>
                    <a:pt x="2755900" y="944499"/>
                  </a:lnTo>
                </a:path>
                <a:path w="3581400" h="1073150">
                  <a:moveTo>
                    <a:pt x="3111500" y="0"/>
                  </a:moveTo>
                  <a:lnTo>
                    <a:pt x="2944876" y="1066800"/>
                  </a:lnTo>
                </a:path>
                <a:path w="3581400" h="1073150">
                  <a:moveTo>
                    <a:pt x="3111500" y="0"/>
                  </a:moveTo>
                  <a:lnTo>
                    <a:pt x="3556000" y="944499"/>
                  </a:lnTo>
                </a:path>
                <a:path w="3581400" h="1073150">
                  <a:moveTo>
                    <a:pt x="3111500" y="0"/>
                  </a:moveTo>
                  <a:lnTo>
                    <a:pt x="3378200" y="1066800"/>
                  </a:lnTo>
                </a:path>
                <a:path w="3581400" h="1073150">
                  <a:moveTo>
                    <a:pt x="0" y="1073150"/>
                  </a:moveTo>
                  <a:lnTo>
                    <a:pt x="3581400" y="107315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8" name="object 58"/>
          <p:cNvGrpSpPr/>
          <p:nvPr/>
        </p:nvGrpSpPr>
        <p:grpSpPr>
          <a:xfrm>
            <a:off x="6546850" y="5613400"/>
            <a:ext cx="1003300" cy="927100"/>
            <a:chOff x="6546850" y="5613400"/>
            <a:chExt cx="1003300" cy="927100"/>
          </a:xfrm>
        </p:grpSpPr>
        <p:sp>
          <p:nvSpPr>
            <p:cNvPr id="59" name="object 59"/>
            <p:cNvSpPr/>
            <p:nvPr/>
          </p:nvSpPr>
          <p:spPr>
            <a:xfrm>
              <a:off x="6553200" y="6118517"/>
              <a:ext cx="990600" cy="415925"/>
            </a:xfrm>
            <a:custGeom>
              <a:avLst/>
              <a:gdLst/>
              <a:ahLst/>
              <a:cxnLst/>
              <a:rect l="l" t="t" r="r" b="b"/>
              <a:pathLst>
                <a:path w="990600" h="415925">
                  <a:moveTo>
                    <a:pt x="990600" y="0"/>
                  </a:moveTo>
                  <a:lnTo>
                    <a:pt x="0" y="0"/>
                  </a:lnTo>
                  <a:lnTo>
                    <a:pt x="549275" y="415632"/>
                  </a:lnTo>
                  <a:lnTo>
                    <a:pt x="990600" y="0"/>
                  </a:lnTo>
                  <a:close/>
                </a:path>
              </a:pathLst>
            </a:custGeom>
            <a:solidFill>
              <a:srgbClr val="FF99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6553200" y="6118517"/>
              <a:ext cx="990600" cy="415925"/>
            </a:xfrm>
            <a:custGeom>
              <a:avLst/>
              <a:gdLst/>
              <a:ahLst/>
              <a:cxnLst/>
              <a:rect l="l" t="t" r="r" b="b"/>
              <a:pathLst>
                <a:path w="990600" h="415925">
                  <a:moveTo>
                    <a:pt x="0" y="0"/>
                  </a:moveTo>
                  <a:lnTo>
                    <a:pt x="549275" y="415632"/>
                  </a:lnTo>
                  <a:lnTo>
                    <a:pt x="990600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6553200" y="5619750"/>
              <a:ext cx="990600" cy="914400"/>
            </a:xfrm>
            <a:custGeom>
              <a:avLst/>
              <a:gdLst/>
              <a:ahLst/>
              <a:cxnLst/>
              <a:rect l="l" t="t" r="r" b="b"/>
              <a:pathLst>
                <a:path w="990600" h="914400">
                  <a:moveTo>
                    <a:pt x="0" y="498767"/>
                  </a:moveTo>
                  <a:lnTo>
                    <a:pt x="533400" y="0"/>
                  </a:lnTo>
                </a:path>
                <a:path w="990600" h="914400">
                  <a:moveTo>
                    <a:pt x="533400" y="0"/>
                  </a:moveTo>
                  <a:lnTo>
                    <a:pt x="990600" y="498767"/>
                  </a:lnTo>
                </a:path>
                <a:path w="990600" h="914400">
                  <a:moveTo>
                    <a:pt x="533400" y="0"/>
                  </a:moveTo>
                  <a:lnTo>
                    <a:pt x="533400" y="91440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2" name="object 62"/>
          <p:cNvGrpSpPr/>
          <p:nvPr/>
        </p:nvGrpSpPr>
        <p:grpSpPr>
          <a:xfrm>
            <a:off x="6013450" y="4089400"/>
            <a:ext cx="692150" cy="1024255"/>
            <a:chOff x="6013450" y="4089400"/>
            <a:chExt cx="692150" cy="1024255"/>
          </a:xfrm>
        </p:grpSpPr>
        <p:sp>
          <p:nvSpPr>
            <p:cNvPr id="63" name="object 63"/>
            <p:cNvSpPr/>
            <p:nvPr/>
          </p:nvSpPr>
          <p:spPr>
            <a:xfrm>
              <a:off x="6027800" y="4095750"/>
              <a:ext cx="663575" cy="900430"/>
            </a:xfrm>
            <a:custGeom>
              <a:avLst/>
              <a:gdLst/>
              <a:ahLst/>
              <a:cxnLst/>
              <a:rect l="l" t="t" r="r" b="b"/>
              <a:pathLst>
                <a:path w="663575" h="900429">
                  <a:moveTo>
                    <a:pt x="331724" y="0"/>
                  </a:moveTo>
                  <a:lnTo>
                    <a:pt x="0" y="900049"/>
                  </a:lnTo>
                </a:path>
                <a:path w="663575" h="900429">
                  <a:moveTo>
                    <a:pt x="331724" y="0"/>
                  </a:moveTo>
                  <a:lnTo>
                    <a:pt x="663575" y="900049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6019800" y="4833873"/>
              <a:ext cx="679450" cy="273050"/>
            </a:xfrm>
            <a:custGeom>
              <a:avLst/>
              <a:gdLst/>
              <a:ahLst/>
              <a:cxnLst/>
              <a:rect l="l" t="t" r="r" b="b"/>
              <a:pathLst>
                <a:path w="679450" h="273050">
                  <a:moveTo>
                    <a:pt x="339725" y="0"/>
                  </a:moveTo>
                  <a:lnTo>
                    <a:pt x="0" y="136525"/>
                  </a:lnTo>
                  <a:lnTo>
                    <a:pt x="339725" y="273050"/>
                  </a:lnTo>
                  <a:lnTo>
                    <a:pt x="679450" y="136525"/>
                  </a:lnTo>
                  <a:lnTo>
                    <a:pt x="339725" y="0"/>
                  </a:lnTo>
                  <a:close/>
                </a:path>
              </a:pathLst>
            </a:custGeom>
            <a:solidFill>
              <a:srgbClr val="FF99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6019800" y="4833873"/>
              <a:ext cx="679450" cy="273050"/>
            </a:xfrm>
            <a:custGeom>
              <a:avLst/>
              <a:gdLst/>
              <a:ahLst/>
              <a:cxnLst/>
              <a:rect l="l" t="t" r="r" b="b"/>
              <a:pathLst>
                <a:path w="679450" h="273050">
                  <a:moveTo>
                    <a:pt x="0" y="136525"/>
                  </a:moveTo>
                  <a:lnTo>
                    <a:pt x="339725" y="0"/>
                  </a:lnTo>
                  <a:lnTo>
                    <a:pt x="679450" y="136525"/>
                  </a:lnTo>
                  <a:lnTo>
                    <a:pt x="339725" y="273050"/>
                  </a:lnTo>
                  <a:lnTo>
                    <a:pt x="0" y="13652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6359525" y="4095750"/>
              <a:ext cx="0" cy="990600"/>
            </a:xfrm>
            <a:custGeom>
              <a:avLst/>
              <a:gdLst/>
              <a:ahLst/>
              <a:cxnLst/>
              <a:rect l="l" t="t" r="r" b="b"/>
              <a:pathLst>
                <a:path w="0" h="990600">
                  <a:moveTo>
                    <a:pt x="0" y="0"/>
                  </a:moveTo>
                  <a:lnTo>
                    <a:pt x="0" y="99060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7" name="object 67"/>
          <p:cNvSpPr txBox="1">
            <a:spLocks noGrp="1"/>
          </p:cNvSpPr>
          <p:nvPr>
            <p:ph type="title"/>
          </p:nvPr>
        </p:nvSpPr>
        <p:spPr>
          <a:xfrm>
            <a:off x="3889375" y="154685"/>
            <a:ext cx="128206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none" sz="2400" spc="-5" b="0">
                <a:solidFill>
                  <a:srgbClr val="FFFFFF"/>
                </a:solidFill>
                <a:latin typeface="Arial Black"/>
                <a:cs typeface="Arial Black"/>
              </a:rPr>
              <a:t>S</a:t>
            </a:r>
            <a:r>
              <a:rPr dirty="0" u="none" sz="2400" spc="20" b="0">
                <a:solidFill>
                  <a:srgbClr val="FFFFFF"/>
                </a:solidFill>
                <a:latin typeface="Arial Black"/>
                <a:cs typeface="Arial Black"/>
              </a:rPr>
              <a:t>O</a:t>
            </a:r>
            <a:r>
              <a:rPr dirty="0" u="none" sz="2400" b="0">
                <a:solidFill>
                  <a:srgbClr val="FFFFFF"/>
                </a:solidFill>
                <a:latin typeface="Arial Black"/>
                <a:cs typeface="Arial Black"/>
              </a:rPr>
              <a:t>L</a:t>
            </a:r>
            <a:r>
              <a:rPr dirty="0" u="none" sz="2400" spc="-5" b="0">
                <a:solidFill>
                  <a:srgbClr val="FFFFFF"/>
                </a:solidFill>
                <a:latin typeface="Arial Black"/>
                <a:cs typeface="Arial Black"/>
              </a:rPr>
              <a:t>IDS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0" y="152400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0" y="2122551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 txBox="1"/>
          <p:nvPr/>
        </p:nvSpPr>
        <p:spPr>
          <a:xfrm>
            <a:off x="612140" y="2461386"/>
            <a:ext cx="110934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 b="1" i="1">
                <a:solidFill>
                  <a:srgbClr val="FFFFFF"/>
                </a:solidFill>
                <a:latin typeface="Times New Roman"/>
                <a:cs typeface="Times New Roman"/>
              </a:rPr>
              <a:t>Cylinder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1831594" y="3451986"/>
            <a:ext cx="89090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 b="1" i="1">
                <a:solidFill>
                  <a:srgbClr val="FFFFFF"/>
                </a:solidFill>
                <a:latin typeface="Times New Roman"/>
                <a:cs typeface="Times New Roman"/>
              </a:rPr>
              <a:t>Pris</a:t>
            </a:r>
            <a:r>
              <a:rPr dirty="0" sz="2400" b="1" i="1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dirty="0" sz="2400" spc="-5" b="1" i="1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154939" y="5079314"/>
            <a:ext cx="320484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54125" algn="l"/>
                <a:tab pos="2174875" algn="l"/>
              </a:tabLst>
            </a:pP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Triangular	Square	Pentagonal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3504015" y="5079314"/>
            <a:ext cx="101663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exagonal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8113106" y="5082666"/>
            <a:ext cx="10166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Hexagonal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5718428" y="2537586"/>
            <a:ext cx="68516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 b="1" i="1">
                <a:solidFill>
                  <a:srgbClr val="FFFFFF"/>
                </a:solidFill>
                <a:latin typeface="Times New Roman"/>
                <a:cs typeface="Times New Roman"/>
              </a:rPr>
              <a:t>Co</a:t>
            </a:r>
            <a:r>
              <a:rPr dirty="0" sz="2400" spc="-15" b="1" i="1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dirty="0" sz="2400" spc="-5" b="1" i="1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6328028" y="3601339"/>
            <a:ext cx="121221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 b="1" i="1">
                <a:solidFill>
                  <a:srgbClr val="FFFFFF"/>
                </a:solidFill>
                <a:latin typeface="Times New Roman"/>
                <a:cs typeface="Times New Roman"/>
              </a:rPr>
              <a:t>Pyram</a:t>
            </a:r>
            <a:r>
              <a:rPr dirty="0" sz="2400" spc="5" b="1" i="1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dirty="0" sz="2400" spc="-5" b="1" i="1">
                <a:solidFill>
                  <a:srgbClr val="FFFFFF"/>
                </a:solidFill>
                <a:latin typeface="Times New Roman"/>
                <a:cs typeface="Times New Roman"/>
              </a:rPr>
              <a:t>ds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368300" y="5740095"/>
            <a:ext cx="1445895" cy="828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9410">
              <a:lnSpc>
                <a:spcPts val="2320"/>
              </a:lnSpc>
              <a:spcBef>
                <a:spcPts val="100"/>
              </a:spcBef>
            </a:pPr>
            <a:r>
              <a:rPr dirty="0" sz="2000" b="1" i="1">
                <a:solidFill>
                  <a:srgbClr val="FFFFFF"/>
                </a:solidFill>
                <a:latin typeface="Times New Roman"/>
                <a:cs typeface="Times New Roman"/>
              </a:rPr>
              <a:t>Cube</a:t>
            </a:r>
            <a:endParaRPr sz="2000">
              <a:latin typeface="Times New Roman"/>
              <a:cs typeface="Times New Roman"/>
            </a:endParaRPr>
          </a:p>
          <a:p>
            <a:pPr marL="50800">
              <a:lnSpc>
                <a:spcPts val="1835"/>
              </a:lnSpc>
            </a:pPr>
            <a:r>
              <a:rPr dirty="0" sz="1600" spc="-5">
                <a:solidFill>
                  <a:srgbClr val="FFFFFF"/>
                </a:solidFill>
                <a:latin typeface="Times New Roman"/>
                <a:cs typeface="Times New Roman"/>
              </a:rPr>
              <a:t>( A solid</a:t>
            </a:r>
            <a:r>
              <a:rPr dirty="0" sz="1600" spc="-204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Times New Roman"/>
                <a:cs typeface="Times New Roman"/>
              </a:rPr>
              <a:t>having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ts val="2155"/>
              </a:lnSpc>
            </a:pPr>
            <a:r>
              <a:rPr dirty="0" sz="1600" spc="-5">
                <a:solidFill>
                  <a:srgbClr val="FFFFFF"/>
                </a:solidFill>
                <a:latin typeface="Times New Roman"/>
                <a:cs typeface="Times New Roman"/>
              </a:rPr>
              <a:t>six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square</a:t>
            </a:r>
            <a:r>
              <a:rPr dirty="0" sz="1800" spc="-1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Times New Roman"/>
                <a:cs typeface="Times New Roman"/>
              </a:rPr>
              <a:t>faces)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4765675" y="5082666"/>
            <a:ext cx="3203575" cy="15424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53490" algn="l"/>
                <a:tab pos="2172970" algn="l"/>
              </a:tabLst>
            </a:pPr>
            <a:r>
              <a:rPr dirty="0" sz="1800" spc="-6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ri</a:t>
            </a:r>
            <a:r>
              <a:rPr dirty="0" sz="1800" spc="5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ngul</a:t>
            </a:r>
            <a:r>
              <a:rPr dirty="0" sz="1800" spc="5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r	Square	Pent</a:t>
            </a:r>
            <a:r>
              <a:rPr dirty="0" sz="1800" spc="5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gonal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800">
              <a:latin typeface="Times New Roman"/>
              <a:cs typeface="Times New Roman"/>
            </a:endParaRPr>
          </a:p>
          <a:p>
            <a:pPr marL="279400">
              <a:lnSpc>
                <a:spcPct val="100000"/>
              </a:lnSpc>
            </a:pPr>
            <a:r>
              <a:rPr dirty="0" sz="2000" spc="-20" b="1" i="1">
                <a:solidFill>
                  <a:srgbClr val="FFFFFF"/>
                </a:solidFill>
                <a:latin typeface="Times New Roman"/>
                <a:cs typeface="Times New Roman"/>
              </a:rPr>
              <a:t>Tetrahedron</a:t>
            </a:r>
            <a:endParaRPr sz="2000">
              <a:latin typeface="Times New Roman"/>
              <a:cs typeface="Times New Roman"/>
            </a:endParaRPr>
          </a:p>
          <a:p>
            <a:pPr marL="144780" marR="1141730" indent="281940">
              <a:lnSpc>
                <a:spcPct val="100000"/>
              </a:lnSpc>
              <a:spcBef>
                <a:spcPts val="55"/>
              </a:spcBef>
            </a:pPr>
            <a:r>
              <a:rPr dirty="0" sz="1600" spc="-5">
                <a:solidFill>
                  <a:srgbClr val="FFFFFF"/>
                </a:solidFill>
                <a:latin typeface="Times New Roman"/>
                <a:cs typeface="Times New Roman"/>
              </a:rPr>
              <a:t>( A solid having  Four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triangular</a:t>
            </a:r>
            <a:r>
              <a:rPr dirty="0" sz="1800" spc="2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Times New Roman"/>
                <a:cs typeface="Times New Roman"/>
              </a:rPr>
              <a:t>faces)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870610" y="517651"/>
            <a:ext cx="7609840" cy="104584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769620" marR="5080" indent="-757555">
              <a:lnSpc>
                <a:spcPct val="100000"/>
              </a:lnSpc>
              <a:spcBef>
                <a:spcPts val="105"/>
              </a:spcBef>
            </a:pPr>
            <a:r>
              <a:rPr dirty="0" sz="2000" spc="-11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understand and remember various solids in </a:t>
            </a:r>
            <a:r>
              <a:rPr dirty="0" sz="2000" spc="-5">
                <a:solidFill>
                  <a:srgbClr val="FFFFFF"/>
                </a:solidFill>
                <a:latin typeface="Arial"/>
                <a:cs typeface="Arial"/>
              </a:rPr>
              <a:t>this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subject </a:t>
            </a:r>
            <a:r>
              <a:rPr dirty="0" sz="2000" spc="-20">
                <a:solidFill>
                  <a:srgbClr val="FFFFFF"/>
                </a:solidFill>
                <a:latin typeface="Arial"/>
                <a:cs typeface="Arial"/>
              </a:rPr>
              <a:t>properly, 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those are classified &amp; arranged in </a:t>
            </a:r>
            <a:r>
              <a:rPr dirty="0" sz="2000" spc="-5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two major</a:t>
            </a:r>
            <a:r>
              <a:rPr dirty="0" sz="2000" spc="-1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groups.</a:t>
            </a:r>
            <a:endParaRPr sz="2000">
              <a:latin typeface="Arial"/>
              <a:cs typeface="Arial"/>
            </a:endParaRPr>
          </a:p>
          <a:p>
            <a:pPr algn="ctr" marR="366395">
              <a:lnSpc>
                <a:spcPct val="100000"/>
              </a:lnSpc>
              <a:spcBef>
                <a:spcPts val="345"/>
              </a:spcBef>
              <a:tabLst>
                <a:tab pos="4378325" algn="l"/>
              </a:tabLst>
            </a:pP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Group</a:t>
            </a:r>
            <a:r>
              <a:rPr dirty="0" sz="2400" spc="-1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A	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Group</a:t>
            </a:r>
            <a:r>
              <a:rPr dirty="0" sz="24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384149" y="1540890"/>
            <a:ext cx="781494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725035" algn="l"/>
              </a:tabLst>
            </a:pP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Solids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having top and base of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 same</a:t>
            </a:r>
            <a:r>
              <a:rPr dirty="0" sz="1800" spc="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shape	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Solids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having base of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some</a:t>
            </a:r>
            <a:r>
              <a:rPr dirty="0" sz="1800" spc="-8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shape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5032375" y="1688084"/>
            <a:ext cx="341122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and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just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a point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as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a top, called</a:t>
            </a:r>
            <a:r>
              <a:rPr dirty="0" sz="1800" spc="-6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apex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82" name="object 82"/>
          <p:cNvGrpSpPr/>
          <p:nvPr/>
        </p:nvGrpSpPr>
        <p:grpSpPr>
          <a:xfrm>
            <a:off x="8010525" y="39687"/>
            <a:ext cx="1109980" cy="195580"/>
            <a:chOff x="8010525" y="39687"/>
            <a:chExt cx="1109980" cy="195580"/>
          </a:xfrm>
        </p:grpSpPr>
        <p:sp>
          <p:nvSpPr>
            <p:cNvPr id="83" name="object 83"/>
            <p:cNvSpPr/>
            <p:nvPr/>
          </p:nvSpPr>
          <p:spPr>
            <a:xfrm>
              <a:off x="8016875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8056753" y="77469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/>
            <p:cNvSpPr/>
            <p:nvPr/>
          </p:nvSpPr>
          <p:spPr>
            <a:xfrm>
              <a:off x="80168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91313" y="22796"/>
                  </a:moveTo>
                  <a:lnTo>
                    <a:pt x="116967" y="48450"/>
                  </a:lnTo>
                  <a:lnTo>
                    <a:pt x="116967" y="31432"/>
                  </a:lnTo>
                  <a:lnTo>
                    <a:pt x="134111" y="31432"/>
                  </a:lnTo>
                  <a:lnTo>
                    <a:pt x="134111" y="65595"/>
                  </a:lnTo>
                  <a:lnTo>
                    <a:pt x="159766" y="91249"/>
                  </a:lnTo>
                  <a:lnTo>
                    <a:pt x="142621" y="91249"/>
                  </a:lnTo>
                  <a:lnTo>
                    <a:pt x="142621" y="159702"/>
                  </a:lnTo>
                  <a:lnTo>
                    <a:pt x="39877" y="159702"/>
                  </a:lnTo>
                  <a:lnTo>
                    <a:pt x="39877" y="91249"/>
                  </a:lnTo>
                  <a:lnTo>
                    <a:pt x="22859" y="91249"/>
                  </a:lnTo>
                  <a:lnTo>
                    <a:pt x="91313" y="22796"/>
                  </a:lnTo>
                  <a:close/>
                </a:path>
                <a:path w="182879" h="182879">
                  <a:moveTo>
                    <a:pt x="116967" y="48450"/>
                  </a:moveTo>
                  <a:lnTo>
                    <a:pt x="134111" y="65595"/>
                  </a:lnTo>
                </a:path>
                <a:path w="182879" h="182879">
                  <a:moveTo>
                    <a:pt x="142621" y="91249"/>
                  </a:moveTo>
                  <a:lnTo>
                    <a:pt x="39877" y="91249"/>
                  </a:lnTo>
                </a:path>
                <a:path w="182879" h="182879">
                  <a:moveTo>
                    <a:pt x="82676" y="159702"/>
                  </a:moveTo>
                  <a:lnTo>
                    <a:pt x="82676" y="125539"/>
                  </a:lnTo>
                  <a:lnTo>
                    <a:pt x="99822" y="125539"/>
                  </a:lnTo>
                  <a:lnTo>
                    <a:pt x="99822" y="159702"/>
                  </a:lnTo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8382000" y="461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/>
            <p:cNvSpPr/>
            <p:nvPr/>
          </p:nvSpPr>
          <p:spPr>
            <a:xfrm>
              <a:off x="8382000" y="46037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23622" y="91249"/>
                  </a:moveTo>
                  <a:lnTo>
                    <a:pt x="160527" y="22796"/>
                  </a:lnTo>
                  <a:lnTo>
                    <a:pt x="160527" y="159702"/>
                  </a:lnTo>
                  <a:lnTo>
                    <a:pt x="23622" y="91249"/>
                  </a:lnTo>
                  <a:close/>
                </a:path>
                <a:path w="184150" h="182879">
                  <a:moveTo>
                    <a:pt x="0" y="182562"/>
                  </a:moveTo>
                  <a:lnTo>
                    <a:pt x="184150" y="182562"/>
                  </a:lnTo>
                  <a:lnTo>
                    <a:pt x="184150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/>
            <p:cNvSpPr/>
            <p:nvPr/>
          </p:nvSpPr>
          <p:spPr>
            <a:xfrm>
              <a:off x="8566150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/>
            <p:cNvSpPr/>
            <p:nvPr/>
          </p:nvSpPr>
          <p:spPr>
            <a:xfrm>
              <a:off x="8566150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59766" y="91249"/>
                  </a:moveTo>
                  <a:lnTo>
                    <a:pt x="22859" y="159702"/>
                  </a:lnTo>
                  <a:lnTo>
                    <a:pt x="22859" y="22796"/>
                  </a:lnTo>
                  <a:lnTo>
                    <a:pt x="159766" y="91249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/>
            <p:cNvSpPr/>
            <p:nvPr/>
          </p:nvSpPr>
          <p:spPr>
            <a:xfrm>
              <a:off x="8199501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8199501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57023" y="91249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57023" y="91249"/>
                  </a:lnTo>
                  <a:close/>
                </a:path>
                <a:path w="182879" h="182879">
                  <a:moveTo>
                    <a:pt x="39877" y="22796"/>
                  </a:moveTo>
                  <a:lnTo>
                    <a:pt x="39877" y="159702"/>
                  </a:lnTo>
                  <a:lnTo>
                    <a:pt x="22732" y="159702"/>
                  </a:lnTo>
                  <a:lnTo>
                    <a:pt x="22732" y="22796"/>
                  </a:lnTo>
                  <a:lnTo>
                    <a:pt x="39877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/>
            <p:cNvSpPr/>
            <p:nvPr/>
          </p:nvSpPr>
          <p:spPr>
            <a:xfrm>
              <a:off x="8748776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/>
            <p:cNvSpPr/>
            <p:nvPr/>
          </p:nvSpPr>
          <p:spPr>
            <a:xfrm>
              <a:off x="8748776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25475" y="91249"/>
                  </a:moveTo>
                  <a:lnTo>
                    <a:pt x="22732" y="159702"/>
                  </a:lnTo>
                  <a:lnTo>
                    <a:pt x="22732" y="22796"/>
                  </a:lnTo>
                  <a:lnTo>
                    <a:pt x="125475" y="91249"/>
                  </a:lnTo>
                  <a:close/>
                </a:path>
                <a:path w="182879" h="182879">
                  <a:moveTo>
                    <a:pt x="142621" y="22796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142621" y="159702"/>
                  </a:lnTo>
                  <a:lnTo>
                    <a:pt x="142621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562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56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5749988" y="2044763"/>
            <a:ext cx="782955" cy="1452880"/>
            <a:chOff x="5749988" y="2044763"/>
            <a:chExt cx="782955" cy="1452880"/>
          </a:xfrm>
        </p:grpSpPr>
        <p:sp>
          <p:nvSpPr>
            <p:cNvPr id="4" name="object 4"/>
            <p:cNvSpPr/>
            <p:nvPr/>
          </p:nvSpPr>
          <p:spPr>
            <a:xfrm>
              <a:off x="5764276" y="2059051"/>
              <a:ext cx="754380" cy="335280"/>
            </a:xfrm>
            <a:custGeom>
              <a:avLst/>
              <a:gdLst/>
              <a:ahLst/>
              <a:cxnLst/>
              <a:rect l="l" t="t" r="r" b="b"/>
              <a:pathLst>
                <a:path w="754379" h="335280">
                  <a:moveTo>
                    <a:pt x="376936" y="0"/>
                  </a:moveTo>
                  <a:lnTo>
                    <a:pt x="315800" y="2190"/>
                  </a:lnTo>
                  <a:lnTo>
                    <a:pt x="257803" y="8533"/>
                  </a:lnTo>
                  <a:lnTo>
                    <a:pt x="203722" y="18684"/>
                  </a:lnTo>
                  <a:lnTo>
                    <a:pt x="154332" y="32300"/>
                  </a:lnTo>
                  <a:lnTo>
                    <a:pt x="110410" y="49037"/>
                  </a:lnTo>
                  <a:lnTo>
                    <a:pt x="72733" y="68552"/>
                  </a:lnTo>
                  <a:lnTo>
                    <a:pt x="19218" y="114539"/>
                  </a:lnTo>
                  <a:lnTo>
                    <a:pt x="0" y="167512"/>
                  </a:lnTo>
                  <a:lnTo>
                    <a:pt x="4934" y="194670"/>
                  </a:lnTo>
                  <a:lnTo>
                    <a:pt x="42077" y="244468"/>
                  </a:lnTo>
                  <a:lnTo>
                    <a:pt x="110410" y="285940"/>
                  </a:lnTo>
                  <a:lnTo>
                    <a:pt x="154332" y="302688"/>
                  </a:lnTo>
                  <a:lnTo>
                    <a:pt x="203722" y="316317"/>
                  </a:lnTo>
                  <a:lnTo>
                    <a:pt x="257803" y="326480"/>
                  </a:lnTo>
                  <a:lnTo>
                    <a:pt x="315800" y="332831"/>
                  </a:lnTo>
                  <a:lnTo>
                    <a:pt x="376936" y="335025"/>
                  </a:lnTo>
                  <a:lnTo>
                    <a:pt x="438105" y="332831"/>
                  </a:lnTo>
                  <a:lnTo>
                    <a:pt x="496130" y="326480"/>
                  </a:lnTo>
                  <a:lnTo>
                    <a:pt x="550233" y="316317"/>
                  </a:lnTo>
                  <a:lnTo>
                    <a:pt x="599639" y="302688"/>
                  </a:lnTo>
                  <a:lnTo>
                    <a:pt x="643572" y="285940"/>
                  </a:lnTo>
                  <a:lnTo>
                    <a:pt x="681257" y="266418"/>
                  </a:lnTo>
                  <a:lnTo>
                    <a:pt x="734779" y="220437"/>
                  </a:lnTo>
                  <a:lnTo>
                    <a:pt x="753999" y="167512"/>
                  </a:lnTo>
                  <a:lnTo>
                    <a:pt x="749064" y="140324"/>
                  </a:lnTo>
                  <a:lnTo>
                    <a:pt x="711918" y="90501"/>
                  </a:lnTo>
                  <a:lnTo>
                    <a:pt x="643572" y="49037"/>
                  </a:lnTo>
                  <a:lnTo>
                    <a:pt x="599639" y="32300"/>
                  </a:lnTo>
                  <a:lnTo>
                    <a:pt x="550233" y="18684"/>
                  </a:lnTo>
                  <a:lnTo>
                    <a:pt x="496130" y="8533"/>
                  </a:lnTo>
                  <a:lnTo>
                    <a:pt x="438105" y="2190"/>
                  </a:lnTo>
                  <a:lnTo>
                    <a:pt x="376936" y="0"/>
                  </a:lnTo>
                  <a:close/>
                </a:path>
              </a:pathLst>
            </a:custGeom>
            <a:solidFill>
              <a:srgbClr val="3399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764276" y="2059051"/>
              <a:ext cx="754380" cy="1256665"/>
            </a:xfrm>
            <a:custGeom>
              <a:avLst/>
              <a:gdLst/>
              <a:ahLst/>
              <a:cxnLst/>
              <a:rect l="l" t="t" r="r" b="b"/>
              <a:pathLst>
                <a:path w="754379" h="1256664">
                  <a:moveTo>
                    <a:pt x="0" y="167512"/>
                  </a:moveTo>
                  <a:lnTo>
                    <a:pt x="19218" y="114539"/>
                  </a:lnTo>
                  <a:lnTo>
                    <a:pt x="72733" y="68552"/>
                  </a:lnTo>
                  <a:lnTo>
                    <a:pt x="110410" y="49037"/>
                  </a:lnTo>
                  <a:lnTo>
                    <a:pt x="154332" y="32300"/>
                  </a:lnTo>
                  <a:lnTo>
                    <a:pt x="203722" y="18684"/>
                  </a:lnTo>
                  <a:lnTo>
                    <a:pt x="257803" y="8533"/>
                  </a:lnTo>
                  <a:lnTo>
                    <a:pt x="315800" y="2190"/>
                  </a:lnTo>
                  <a:lnTo>
                    <a:pt x="376936" y="0"/>
                  </a:lnTo>
                  <a:lnTo>
                    <a:pt x="438105" y="2190"/>
                  </a:lnTo>
                  <a:lnTo>
                    <a:pt x="496130" y="8533"/>
                  </a:lnTo>
                  <a:lnTo>
                    <a:pt x="550233" y="18684"/>
                  </a:lnTo>
                  <a:lnTo>
                    <a:pt x="599639" y="32300"/>
                  </a:lnTo>
                  <a:lnTo>
                    <a:pt x="643572" y="49037"/>
                  </a:lnTo>
                  <a:lnTo>
                    <a:pt x="681257" y="68552"/>
                  </a:lnTo>
                  <a:lnTo>
                    <a:pt x="734779" y="114539"/>
                  </a:lnTo>
                  <a:lnTo>
                    <a:pt x="753999" y="167512"/>
                  </a:lnTo>
                  <a:lnTo>
                    <a:pt x="749064" y="194670"/>
                  </a:lnTo>
                  <a:lnTo>
                    <a:pt x="734779" y="220437"/>
                  </a:lnTo>
                  <a:lnTo>
                    <a:pt x="681257" y="266418"/>
                  </a:lnTo>
                  <a:lnTo>
                    <a:pt x="643572" y="285940"/>
                  </a:lnTo>
                  <a:lnTo>
                    <a:pt x="599639" y="302688"/>
                  </a:lnTo>
                  <a:lnTo>
                    <a:pt x="550233" y="316317"/>
                  </a:lnTo>
                  <a:lnTo>
                    <a:pt x="496130" y="326480"/>
                  </a:lnTo>
                  <a:lnTo>
                    <a:pt x="438105" y="332831"/>
                  </a:lnTo>
                  <a:lnTo>
                    <a:pt x="376936" y="335025"/>
                  </a:lnTo>
                  <a:lnTo>
                    <a:pt x="315800" y="332831"/>
                  </a:lnTo>
                  <a:lnTo>
                    <a:pt x="257803" y="326480"/>
                  </a:lnTo>
                  <a:lnTo>
                    <a:pt x="203722" y="316317"/>
                  </a:lnTo>
                  <a:lnTo>
                    <a:pt x="154332" y="302688"/>
                  </a:lnTo>
                  <a:lnTo>
                    <a:pt x="110410" y="285940"/>
                  </a:lnTo>
                  <a:lnTo>
                    <a:pt x="72733" y="266418"/>
                  </a:lnTo>
                  <a:lnTo>
                    <a:pt x="19218" y="220437"/>
                  </a:lnTo>
                  <a:lnTo>
                    <a:pt x="0" y="167512"/>
                  </a:lnTo>
                  <a:close/>
                </a:path>
                <a:path w="754379" h="1256664">
                  <a:moveTo>
                    <a:pt x="0" y="167512"/>
                  </a:moveTo>
                  <a:lnTo>
                    <a:pt x="0" y="1256411"/>
                  </a:lnTo>
                </a:path>
                <a:path w="754379" h="1256664">
                  <a:moveTo>
                    <a:pt x="753999" y="167512"/>
                  </a:moveTo>
                  <a:lnTo>
                    <a:pt x="753999" y="1256411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764276" y="3147949"/>
              <a:ext cx="754380" cy="335280"/>
            </a:xfrm>
            <a:custGeom>
              <a:avLst/>
              <a:gdLst/>
              <a:ahLst/>
              <a:cxnLst/>
              <a:rect l="l" t="t" r="r" b="b"/>
              <a:pathLst>
                <a:path w="754379" h="335279">
                  <a:moveTo>
                    <a:pt x="376936" y="0"/>
                  </a:moveTo>
                  <a:lnTo>
                    <a:pt x="315800" y="2190"/>
                  </a:lnTo>
                  <a:lnTo>
                    <a:pt x="257803" y="8533"/>
                  </a:lnTo>
                  <a:lnTo>
                    <a:pt x="203722" y="18684"/>
                  </a:lnTo>
                  <a:lnTo>
                    <a:pt x="154332" y="32300"/>
                  </a:lnTo>
                  <a:lnTo>
                    <a:pt x="110410" y="49037"/>
                  </a:lnTo>
                  <a:lnTo>
                    <a:pt x="72733" y="68552"/>
                  </a:lnTo>
                  <a:lnTo>
                    <a:pt x="19218" y="114539"/>
                  </a:lnTo>
                  <a:lnTo>
                    <a:pt x="0" y="167512"/>
                  </a:lnTo>
                  <a:lnTo>
                    <a:pt x="4934" y="194670"/>
                  </a:lnTo>
                  <a:lnTo>
                    <a:pt x="42077" y="244468"/>
                  </a:lnTo>
                  <a:lnTo>
                    <a:pt x="110410" y="285940"/>
                  </a:lnTo>
                  <a:lnTo>
                    <a:pt x="154332" y="302688"/>
                  </a:lnTo>
                  <a:lnTo>
                    <a:pt x="203722" y="316317"/>
                  </a:lnTo>
                  <a:lnTo>
                    <a:pt x="257803" y="326480"/>
                  </a:lnTo>
                  <a:lnTo>
                    <a:pt x="315800" y="332831"/>
                  </a:lnTo>
                  <a:lnTo>
                    <a:pt x="376936" y="335025"/>
                  </a:lnTo>
                  <a:lnTo>
                    <a:pt x="438105" y="332831"/>
                  </a:lnTo>
                  <a:lnTo>
                    <a:pt x="496130" y="326480"/>
                  </a:lnTo>
                  <a:lnTo>
                    <a:pt x="550233" y="316317"/>
                  </a:lnTo>
                  <a:lnTo>
                    <a:pt x="599639" y="302688"/>
                  </a:lnTo>
                  <a:lnTo>
                    <a:pt x="643572" y="285940"/>
                  </a:lnTo>
                  <a:lnTo>
                    <a:pt x="681257" y="266418"/>
                  </a:lnTo>
                  <a:lnTo>
                    <a:pt x="734779" y="220437"/>
                  </a:lnTo>
                  <a:lnTo>
                    <a:pt x="753999" y="167512"/>
                  </a:lnTo>
                  <a:lnTo>
                    <a:pt x="749064" y="140324"/>
                  </a:lnTo>
                  <a:lnTo>
                    <a:pt x="711918" y="90501"/>
                  </a:lnTo>
                  <a:lnTo>
                    <a:pt x="643572" y="49037"/>
                  </a:lnTo>
                  <a:lnTo>
                    <a:pt x="599639" y="32300"/>
                  </a:lnTo>
                  <a:lnTo>
                    <a:pt x="550233" y="18684"/>
                  </a:lnTo>
                  <a:lnTo>
                    <a:pt x="496130" y="8533"/>
                  </a:lnTo>
                  <a:lnTo>
                    <a:pt x="438105" y="2190"/>
                  </a:lnTo>
                  <a:lnTo>
                    <a:pt x="376936" y="0"/>
                  </a:lnTo>
                  <a:close/>
                </a:path>
              </a:pathLst>
            </a:custGeom>
            <a:solidFill>
              <a:srgbClr val="3399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764276" y="3147949"/>
              <a:ext cx="754380" cy="335280"/>
            </a:xfrm>
            <a:custGeom>
              <a:avLst/>
              <a:gdLst/>
              <a:ahLst/>
              <a:cxnLst/>
              <a:rect l="l" t="t" r="r" b="b"/>
              <a:pathLst>
                <a:path w="754379" h="335279">
                  <a:moveTo>
                    <a:pt x="0" y="167512"/>
                  </a:moveTo>
                  <a:lnTo>
                    <a:pt x="19218" y="114539"/>
                  </a:lnTo>
                  <a:lnTo>
                    <a:pt x="72733" y="68552"/>
                  </a:lnTo>
                  <a:lnTo>
                    <a:pt x="110410" y="49037"/>
                  </a:lnTo>
                  <a:lnTo>
                    <a:pt x="154332" y="32300"/>
                  </a:lnTo>
                  <a:lnTo>
                    <a:pt x="203722" y="18684"/>
                  </a:lnTo>
                  <a:lnTo>
                    <a:pt x="257803" y="8533"/>
                  </a:lnTo>
                  <a:lnTo>
                    <a:pt x="315800" y="2190"/>
                  </a:lnTo>
                  <a:lnTo>
                    <a:pt x="376936" y="0"/>
                  </a:lnTo>
                  <a:lnTo>
                    <a:pt x="438105" y="2190"/>
                  </a:lnTo>
                  <a:lnTo>
                    <a:pt x="496130" y="8533"/>
                  </a:lnTo>
                  <a:lnTo>
                    <a:pt x="550233" y="18684"/>
                  </a:lnTo>
                  <a:lnTo>
                    <a:pt x="599639" y="32300"/>
                  </a:lnTo>
                  <a:lnTo>
                    <a:pt x="643572" y="49037"/>
                  </a:lnTo>
                  <a:lnTo>
                    <a:pt x="681257" y="68552"/>
                  </a:lnTo>
                  <a:lnTo>
                    <a:pt x="734779" y="114539"/>
                  </a:lnTo>
                  <a:lnTo>
                    <a:pt x="753999" y="167512"/>
                  </a:lnTo>
                  <a:lnTo>
                    <a:pt x="749064" y="194670"/>
                  </a:lnTo>
                  <a:lnTo>
                    <a:pt x="734779" y="220437"/>
                  </a:lnTo>
                  <a:lnTo>
                    <a:pt x="681257" y="266418"/>
                  </a:lnTo>
                  <a:lnTo>
                    <a:pt x="643572" y="285940"/>
                  </a:lnTo>
                  <a:lnTo>
                    <a:pt x="599639" y="302688"/>
                  </a:lnTo>
                  <a:lnTo>
                    <a:pt x="550233" y="316317"/>
                  </a:lnTo>
                  <a:lnTo>
                    <a:pt x="496130" y="326480"/>
                  </a:lnTo>
                  <a:lnTo>
                    <a:pt x="438105" y="332831"/>
                  </a:lnTo>
                  <a:lnTo>
                    <a:pt x="376936" y="335025"/>
                  </a:lnTo>
                  <a:lnTo>
                    <a:pt x="315800" y="332831"/>
                  </a:lnTo>
                  <a:lnTo>
                    <a:pt x="257803" y="326480"/>
                  </a:lnTo>
                  <a:lnTo>
                    <a:pt x="203722" y="316317"/>
                  </a:lnTo>
                  <a:lnTo>
                    <a:pt x="154332" y="302688"/>
                  </a:lnTo>
                  <a:lnTo>
                    <a:pt x="110410" y="285940"/>
                  </a:lnTo>
                  <a:lnTo>
                    <a:pt x="72733" y="266418"/>
                  </a:lnTo>
                  <a:lnTo>
                    <a:pt x="19218" y="220437"/>
                  </a:lnTo>
                  <a:lnTo>
                    <a:pt x="0" y="167512"/>
                  </a:lnTo>
                  <a:close/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7412101" y="1973326"/>
            <a:ext cx="876935" cy="1543050"/>
            <a:chOff x="7412101" y="1973326"/>
            <a:chExt cx="876935" cy="1543050"/>
          </a:xfrm>
        </p:grpSpPr>
        <p:sp>
          <p:nvSpPr>
            <p:cNvPr id="9" name="object 9"/>
            <p:cNvSpPr/>
            <p:nvPr/>
          </p:nvSpPr>
          <p:spPr>
            <a:xfrm>
              <a:off x="7421626" y="3125851"/>
              <a:ext cx="857250" cy="381000"/>
            </a:xfrm>
            <a:custGeom>
              <a:avLst/>
              <a:gdLst/>
              <a:ahLst/>
              <a:cxnLst/>
              <a:rect l="l" t="t" r="r" b="b"/>
              <a:pathLst>
                <a:path w="857250" h="381000">
                  <a:moveTo>
                    <a:pt x="428625" y="0"/>
                  </a:moveTo>
                  <a:lnTo>
                    <a:pt x="365284" y="2063"/>
                  </a:lnTo>
                  <a:lnTo>
                    <a:pt x="304830" y="8059"/>
                  </a:lnTo>
                  <a:lnTo>
                    <a:pt x="247925" y="17693"/>
                  </a:lnTo>
                  <a:lnTo>
                    <a:pt x="195232" y="30672"/>
                  </a:lnTo>
                  <a:lnTo>
                    <a:pt x="147413" y="46701"/>
                  </a:lnTo>
                  <a:lnTo>
                    <a:pt x="105132" y="65488"/>
                  </a:lnTo>
                  <a:lnTo>
                    <a:pt x="69052" y="86738"/>
                  </a:lnTo>
                  <a:lnTo>
                    <a:pt x="18147" y="135454"/>
                  </a:lnTo>
                  <a:lnTo>
                    <a:pt x="0" y="190500"/>
                  </a:lnTo>
                  <a:lnTo>
                    <a:pt x="4647" y="218638"/>
                  </a:lnTo>
                  <a:lnTo>
                    <a:pt x="39836" y="270786"/>
                  </a:lnTo>
                  <a:lnTo>
                    <a:pt x="105132" y="315459"/>
                  </a:lnTo>
                  <a:lnTo>
                    <a:pt x="147413" y="334255"/>
                  </a:lnTo>
                  <a:lnTo>
                    <a:pt x="195232" y="350295"/>
                  </a:lnTo>
                  <a:lnTo>
                    <a:pt x="247925" y="363285"/>
                  </a:lnTo>
                  <a:lnTo>
                    <a:pt x="304830" y="372930"/>
                  </a:lnTo>
                  <a:lnTo>
                    <a:pt x="365284" y="378933"/>
                  </a:lnTo>
                  <a:lnTo>
                    <a:pt x="428625" y="381000"/>
                  </a:lnTo>
                  <a:lnTo>
                    <a:pt x="491936" y="378933"/>
                  </a:lnTo>
                  <a:lnTo>
                    <a:pt x="552372" y="372930"/>
                  </a:lnTo>
                  <a:lnTo>
                    <a:pt x="609269" y="363285"/>
                  </a:lnTo>
                  <a:lnTo>
                    <a:pt x="661961" y="350295"/>
                  </a:lnTo>
                  <a:lnTo>
                    <a:pt x="709784" y="334255"/>
                  </a:lnTo>
                  <a:lnTo>
                    <a:pt x="752074" y="315459"/>
                  </a:lnTo>
                  <a:lnTo>
                    <a:pt x="788165" y="294205"/>
                  </a:lnTo>
                  <a:lnTo>
                    <a:pt x="839092" y="245499"/>
                  </a:lnTo>
                  <a:lnTo>
                    <a:pt x="857250" y="190500"/>
                  </a:lnTo>
                  <a:lnTo>
                    <a:pt x="852599" y="162332"/>
                  </a:lnTo>
                  <a:lnTo>
                    <a:pt x="817392" y="110158"/>
                  </a:lnTo>
                  <a:lnTo>
                    <a:pt x="752074" y="65488"/>
                  </a:lnTo>
                  <a:lnTo>
                    <a:pt x="709784" y="46701"/>
                  </a:lnTo>
                  <a:lnTo>
                    <a:pt x="661961" y="30672"/>
                  </a:lnTo>
                  <a:lnTo>
                    <a:pt x="609269" y="17693"/>
                  </a:lnTo>
                  <a:lnTo>
                    <a:pt x="552372" y="8059"/>
                  </a:lnTo>
                  <a:lnTo>
                    <a:pt x="491936" y="2063"/>
                  </a:lnTo>
                  <a:lnTo>
                    <a:pt x="428625" y="0"/>
                  </a:lnTo>
                  <a:close/>
                </a:path>
              </a:pathLst>
            </a:custGeom>
            <a:solidFill>
              <a:srgbClr val="3399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421626" y="1982851"/>
              <a:ext cx="857885" cy="1524000"/>
            </a:xfrm>
            <a:custGeom>
              <a:avLst/>
              <a:gdLst/>
              <a:ahLst/>
              <a:cxnLst/>
              <a:rect l="l" t="t" r="r" b="b"/>
              <a:pathLst>
                <a:path w="857884" h="1524000">
                  <a:moveTo>
                    <a:pt x="0" y="1333500"/>
                  </a:moveTo>
                  <a:lnTo>
                    <a:pt x="18147" y="1278454"/>
                  </a:lnTo>
                  <a:lnTo>
                    <a:pt x="69052" y="1229738"/>
                  </a:lnTo>
                  <a:lnTo>
                    <a:pt x="105132" y="1208488"/>
                  </a:lnTo>
                  <a:lnTo>
                    <a:pt x="147413" y="1189701"/>
                  </a:lnTo>
                  <a:lnTo>
                    <a:pt x="195232" y="1173672"/>
                  </a:lnTo>
                  <a:lnTo>
                    <a:pt x="247925" y="1160693"/>
                  </a:lnTo>
                  <a:lnTo>
                    <a:pt x="304830" y="1151059"/>
                  </a:lnTo>
                  <a:lnTo>
                    <a:pt x="365284" y="1145063"/>
                  </a:lnTo>
                  <a:lnTo>
                    <a:pt x="428625" y="1143000"/>
                  </a:lnTo>
                  <a:lnTo>
                    <a:pt x="491936" y="1145063"/>
                  </a:lnTo>
                  <a:lnTo>
                    <a:pt x="552372" y="1151059"/>
                  </a:lnTo>
                  <a:lnTo>
                    <a:pt x="609269" y="1160693"/>
                  </a:lnTo>
                  <a:lnTo>
                    <a:pt x="661961" y="1173672"/>
                  </a:lnTo>
                  <a:lnTo>
                    <a:pt x="709784" y="1189701"/>
                  </a:lnTo>
                  <a:lnTo>
                    <a:pt x="752074" y="1208488"/>
                  </a:lnTo>
                  <a:lnTo>
                    <a:pt x="788165" y="1229738"/>
                  </a:lnTo>
                  <a:lnTo>
                    <a:pt x="839092" y="1278454"/>
                  </a:lnTo>
                  <a:lnTo>
                    <a:pt x="857250" y="1333500"/>
                  </a:lnTo>
                  <a:lnTo>
                    <a:pt x="852599" y="1361638"/>
                  </a:lnTo>
                  <a:lnTo>
                    <a:pt x="839092" y="1388499"/>
                  </a:lnTo>
                  <a:lnTo>
                    <a:pt x="788165" y="1437205"/>
                  </a:lnTo>
                  <a:lnTo>
                    <a:pt x="752074" y="1458459"/>
                  </a:lnTo>
                  <a:lnTo>
                    <a:pt x="709784" y="1477255"/>
                  </a:lnTo>
                  <a:lnTo>
                    <a:pt x="661961" y="1493295"/>
                  </a:lnTo>
                  <a:lnTo>
                    <a:pt x="609269" y="1506285"/>
                  </a:lnTo>
                  <a:lnTo>
                    <a:pt x="552372" y="1515930"/>
                  </a:lnTo>
                  <a:lnTo>
                    <a:pt x="491936" y="1521933"/>
                  </a:lnTo>
                  <a:lnTo>
                    <a:pt x="428625" y="1524000"/>
                  </a:lnTo>
                  <a:lnTo>
                    <a:pt x="365284" y="1521933"/>
                  </a:lnTo>
                  <a:lnTo>
                    <a:pt x="304830" y="1515930"/>
                  </a:lnTo>
                  <a:lnTo>
                    <a:pt x="247925" y="1506285"/>
                  </a:lnTo>
                  <a:lnTo>
                    <a:pt x="195232" y="1493295"/>
                  </a:lnTo>
                  <a:lnTo>
                    <a:pt x="147413" y="1477255"/>
                  </a:lnTo>
                  <a:lnTo>
                    <a:pt x="105132" y="1458459"/>
                  </a:lnTo>
                  <a:lnTo>
                    <a:pt x="69052" y="1437205"/>
                  </a:lnTo>
                  <a:lnTo>
                    <a:pt x="18147" y="1388499"/>
                  </a:lnTo>
                  <a:lnTo>
                    <a:pt x="0" y="1333500"/>
                  </a:lnTo>
                  <a:close/>
                </a:path>
                <a:path w="857884" h="1524000">
                  <a:moveTo>
                    <a:pt x="381000" y="0"/>
                  </a:moveTo>
                  <a:lnTo>
                    <a:pt x="0" y="1333500"/>
                  </a:lnTo>
                </a:path>
                <a:path w="857884" h="1524000">
                  <a:moveTo>
                    <a:pt x="380746" y="15494"/>
                  </a:moveTo>
                  <a:lnTo>
                    <a:pt x="857376" y="13178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/>
          <p:cNvGrpSpPr/>
          <p:nvPr/>
        </p:nvGrpSpPr>
        <p:grpSpPr>
          <a:xfrm>
            <a:off x="-6350" y="1958467"/>
            <a:ext cx="9156700" cy="1677035"/>
            <a:chOff x="-6350" y="1958467"/>
            <a:chExt cx="9156700" cy="1677035"/>
          </a:xfrm>
        </p:grpSpPr>
        <p:sp>
          <p:nvSpPr>
            <p:cNvPr id="12" name="object 12"/>
            <p:cNvSpPr/>
            <p:nvPr/>
          </p:nvSpPr>
          <p:spPr>
            <a:xfrm>
              <a:off x="3363976" y="2116201"/>
              <a:ext cx="897255" cy="1217930"/>
            </a:xfrm>
            <a:custGeom>
              <a:avLst/>
              <a:gdLst/>
              <a:ahLst/>
              <a:cxnLst/>
              <a:rect l="l" t="t" r="r" b="b"/>
              <a:pathLst>
                <a:path w="897254" h="1217929">
                  <a:moveTo>
                    <a:pt x="449199" y="0"/>
                  </a:moveTo>
                  <a:lnTo>
                    <a:pt x="0" y="1217549"/>
                  </a:lnTo>
                </a:path>
                <a:path w="897254" h="1217929">
                  <a:moveTo>
                    <a:pt x="449199" y="0"/>
                  </a:moveTo>
                  <a:lnTo>
                    <a:pt x="896874" y="121754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3352800" y="3143250"/>
              <a:ext cx="919480" cy="370205"/>
            </a:xfrm>
            <a:custGeom>
              <a:avLst/>
              <a:gdLst/>
              <a:ahLst/>
              <a:cxnLst/>
              <a:rect l="l" t="t" r="r" b="b"/>
              <a:pathLst>
                <a:path w="919479" h="370204">
                  <a:moveTo>
                    <a:pt x="459613" y="0"/>
                  </a:moveTo>
                  <a:lnTo>
                    <a:pt x="0" y="184912"/>
                  </a:lnTo>
                  <a:lnTo>
                    <a:pt x="459613" y="369950"/>
                  </a:lnTo>
                  <a:lnTo>
                    <a:pt x="919226" y="184912"/>
                  </a:lnTo>
                  <a:lnTo>
                    <a:pt x="459613" y="0"/>
                  </a:lnTo>
                  <a:close/>
                </a:path>
              </a:pathLst>
            </a:custGeom>
            <a:solidFill>
              <a:srgbClr val="3399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352800" y="3143250"/>
              <a:ext cx="919480" cy="370205"/>
            </a:xfrm>
            <a:custGeom>
              <a:avLst/>
              <a:gdLst/>
              <a:ahLst/>
              <a:cxnLst/>
              <a:rect l="l" t="t" r="r" b="b"/>
              <a:pathLst>
                <a:path w="919479" h="370204">
                  <a:moveTo>
                    <a:pt x="0" y="184912"/>
                  </a:moveTo>
                  <a:lnTo>
                    <a:pt x="459613" y="0"/>
                  </a:lnTo>
                  <a:lnTo>
                    <a:pt x="919226" y="184912"/>
                  </a:lnTo>
                  <a:lnTo>
                    <a:pt x="459613" y="369950"/>
                  </a:lnTo>
                  <a:lnTo>
                    <a:pt x="0" y="184912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3816350" y="2135251"/>
              <a:ext cx="3175" cy="1371600"/>
            </a:xfrm>
            <a:custGeom>
              <a:avLst/>
              <a:gdLst/>
              <a:ahLst/>
              <a:cxnLst/>
              <a:rect l="l" t="t" r="r" b="b"/>
              <a:pathLst>
                <a:path w="3175" h="1371600">
                  <a:moveTo>
                    <a:pt x="3175" y="0"/>
                  </a:moveTo>
                  <a:lnTo>
                    <a:pt x="0" y="137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0" y="3506851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 h="0">
                  <a:moveTo>
                    <a:pt x="0" y="0"/>
                  </a:moveTo>
                  <a:lnTo>
                    <a:pt x="91440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1201737" y="2217801"/>
              <a:ext cx="719455" cy="287655"/>
            </a:xfrm>
            <a:custGeom>
              <a:avLst/>
              <a:gdLst/>
              <a:ahLst/>
              <a:cxnLst/>
              <a:rect l="l" t="t" r="r" b="b"/>
              <a:pathLst>
                <a:path w="719455" h="287655">
                  <a:moveTo>
                    <a:pt x="359600" y="0"/>
                  </a:moveTo>
                  <a:lnTo>
                    <a:pt x="0" y="143637"/>
                  </a:lnTo>
                  <a:lnTo>
                    <a:pt x="359600" y="287274"/>
                  </a:lnTo>
                  <a:lnTo>
                    <a:pt x="719137" y="143637"/>
                  </a:lnTo>
                  <a:lnTo>
                    <a:pt x="359600" y="0"/>
                  </a:lnTo>
                  <a:close/>
                </a:path>
              </a:pathLst>
            </a:custGeom>
            <a:solidFill>
              <a:srgbClr val="3399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1201737" y="2217801"/>
              <a:ext cx="719455" cy="287655"/>
            </a:xfrm>
            <a:custGeom>
              <a:avLst/>
              <a:gdLst/>
              <a:ahLst/>
              <a:cxnLst/>
              <a:rect l="l" t="t" r="r" b="b"/>
              <a:pathLst>
                <a:path w="719455" h="287655">
                  <a:moveTo>
                    <a:pt x="0" y="143637"/>
                  </a:moveTo>
                  <a:lnTo>
                    <a:pt x="359600" y="0"/>
                  </a:lnTo>
                  <a:lnTo>
                    <a:pt x="719137" y="143637"/>
                  </a:lnTo>
                  <a:lnTo>
                    <a:pt x="359600" y="287274"/>
                  </a:lnTo>
                  <a:lnTo>
                    <a:pt x="0" y="143637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1201737" y="2362200"/>
              <a:ext cx="711835" cy="1006475"/>
            </a:xfrm>
            <a:custGeom>
              <a:avLst/>
              <a:gdLst/>
              <a:ahLst/>
              <a:cxnLst/>
              <a:rect l="l" t="t" r="r" b="b"/>
              <a:pathLst>
                <a:path w="711835" h="1006475">
                  <a:moveTo>
                    <a:pt x="0" y="0"/>
                  </a:moveTo>
                  <a:lnTo>
                    <a:pt x="0" y="1006475"/>
                  </a:lnTo>
                </a:path>
                <a:path w="711835" h="1006475">
                  <a:moveTo>
                    <a:pt x="711263" y="0"/>
                  </a:moveTo>
                  <a:lnTo>
                    <a:pt x="711263" y="100647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1192212" y="3216275"/>
              <a:ext cx="719455" cy="287655"/>
            </a:xfrm>
            <a:custGeom>
              <a:avLst/>
              <a:gdLst/>
              <a:ahLst/>
              <a:cxnLst/>
              <a:rect l="l" t="t" r="r" b="b"/>
              <a:pathLst>
                <a:path w="719455" h="287654">
                  <a:moveTo>
                    <a:pt x="359600" y="0"/>
                  </a:moveTo>
                  <a:lnTo>
                    <a:pt x="0" y="143637"/>
                  </a:lnTo>
                  <a:lnTo>
                    <a:pt x="359600" y="287400"/>
                  </a:lnTo>
                  <a:lnTo>
                    <a:pt x="719137" y="143637"/>
                  </a:lnTo>
                  <a:lnTo>
                    <a:pt x="359600" y="0"/>
                  </a:lnTo>
                  <a:close/>
                </a:path>
              </a:pathLst>
            </a:custGeom>
            <a:solidFill>
              <a:srgbClr val="3399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1192212" y="3216275"/>
              <a:ext cx="719455" cy="287655"/>
            </a:xfrm>
            <a:custGeom>
              <a:avLst/>
              <a:gdLst/>
              <a:ahLst/>
              <a:cxnLst/>
              <a:rect l="l" t="t" r="r" b="b"/>
              <a:pathLst>
                <a:path w="719455" h="287654">
                  <a:moveTo>
                    <a:pt x="0" y="143637"/>
                  </a:moveTo>
                  <a:lnTo>
                    <a:pt x="359600" y="0"/>
                  </a:lnTo>
                  <a:lnTo>
                    <a:pt x="719137" y="143637"/>
                  </a:lnTo>
                  <a:lnTo>
                    <a:pt x="359600" y="287400"/>
                  </a:lnTo>
                  <a:lnTo>
                    <a:pt x="0" y="143637"/>
                  </a:lnTo>
                  <a:close/>
                </a:path>
              </a:pathLst>
            </a:custGeom>
            <a:ln w="1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1558925" y="2511425"/>
              <a:ext cx="0" cy="990600"/>
            </a:xfrm>
            <a:custGeom>
              <a:avLst/>
              <a:gdLst/>
              <a:ahLst/>
              <a:cxnLst/>
              <a:rect l="l" t="t" r="r" b="b"/>
              <a:pathLst>
                <a:path w="0" h="990600">
                  <a:moveTo>
                    <a:pt x="0" y="990600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910729" y="2511044"/>
              <a:ext cx="434340" cy="309880"/>
            </a:xfrm>
            <a:custGeom>
              <a:avLst/>
              <a:gdLst/>
              <a:ahLst/>
              <a:cxnLst/>
              <a:rect l="l" t="t" r="r" b="b"/>
              <a:pathLst>
                <a:path w="434340" h="309880">
                  <a:moveTo>
                    <a:pt x="368043" y="271013"/>
                  </a:moveTo>
                  <a:lnTo>
                    <a:pt x="349681" y="296925"/>
                  </a:lnTo>
                  <a:lnTo>
                    <a:pt x="433946" y="309879"/>
                  </a:lnTo>
                  <a:lnTo>
                    <a:pt x="417052" y="278383"/>
                  </a:lnTo>
                  <a:lnTo>
                    <a:pt x="378447" y="278383"/>
                  </a:lnTo>
                  <a:lnTo>
                    <a:pt x="368043" y="271013"/>
                  </a:lnTo>
                  <a:close/>
                </a:path>
                <a:path w="434340" h="309880">
                  <a:moveTo>
                    <a:pt x="375316" y="260748"/>
                  </a:moveTo>
                  <a:lnTo>
                    <a:pt x="368043" y="271013"/>
                  </a:lnTo>
                  <a:lnTo>
                    <a:pt x="378447" y="278383"/>
                  </a:lnTo>
                  <a:lnTo>
                    <a:pt x="385686" y="268096"/>
                  </a:lnTo>
                  <a:lnTo>
                    <a:pt x="375316" y="260748"/>
                  </a:lnTo>
                  <a:close/>
                </a:path>
                <a:path w="434340" h="309880">
                  <a:moveTo>
                    <a:pt x="393687" y="234822"/>
                  </a:moveTo>
                  <a:lnTo>
                    <a:pt x="375316" y="260748"/>
                  </a:lnTo>
                  <a:lnTo>
                    <a:pt x="385686" y="268096"/>
                  </a:lnTo>
                  <a:lnTo>
                    <a:pt x="378447" y="278383"/>
                  </a:lnTo>
                  <a:lnTo>
                    <a:pt x="417052" y="278383"/>
                  </a:lnTo>
                  <a:lnTo>
                    <a:pt x="393687" y="234822"/>
                  </a:lnTo>
                  <a:close/>
                </a:path>
                <a:path w="434340" h="309880">
                  <a:moveTo>
                    <a:pt x="7340" y="0"/>
                  </a:moveTo>
                  <a:lnTo>
                    <a:pt x="0" y="10286"/>
                  </a:lnTo>
                  <a:lnTo>
                    <a:pt x="368043" y="271013"/>
                  </a:lnTo>
                  <a:lnTo>
                    <a:pt x="375316" y="260748"/>
                  </a:lnTo>
                  <a:lnTo>
                    <a:pt x="73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1264894" y="2206117"/>
              <a:ext cx="232181" cy="15760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960094" y="2977642"/>
              <a:ext cx="232117" cy="15760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3420745" y="2434717"/>
              <a:ext cx="232028" cy="15760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3899534" y="2726817"/>
              <a:ext cx="367665" cy="220979"/>
            </a:xfrm>
            <a:custGeom>
              <a:avLst/>
              <a:gdLst/>
              <a:ahLst/>
              <a:cxnLst/>
              <a:rect l="l" t="t" r="r" b="b"/>
              <a:pathLst>
                <a:path w="367664" h="220980">
                  <a:moveTo>
                    <a:pt x="46100" y="149352"/>
                  </a:moveTo>
                  <a:lnTo>
                    <a:pt x="0" y="220980"/>
                  </a:lnTo>
                  <a:lnTo>
                    <a:pt x="84962" y="214884"/>
                  </a:lnTo>
                  <a:lnTo>
                    <a:pt x="72611" y="194056"/>
                  </a:lnTo>
                  <a:lnTo>
                    <a:pt x="57785" y="194056"/>
                  </a:lnTo>
                  <a:lnTo>
                    <a:pt x="51307" y="183134"/>
                  </a:lnTo>
                  <a:lnTo>
                    <a:pt x="62282" y="176637"/>
                  </a:lnTo>
                  <a:lnTo>
                    <a:pt x="46100" y="149352"/>
                  </a:lnTo>
                  <a:close/>
                </a:path>
                <a:path w="367664" h="220980">
                  <a:moveTo>
                    <a:pt x="62282" y="176637"/>
                  </a:moveTo>
                  <a:lnTo>
                    <a:pt x="51307" y="183134"/>
                  </a:lnTo>
                  <a:lnTo>
                    <a:pt x="57785" y="194056"/>
                  </a:lnTo>
                  <a:lnTo>
                    <a:pt x="68759" y="187559"/>
                  </a:lnTo>
                  <a:lnTo>
                    <a:pt x="62282" y="176637"/>
                  </a:lnTo>
                  <a:close/>
                </a:path>
                <a:path w="367664" h="220980">
                  <a:moveTo>
                    <a:pt x="68759" y="187559"/>
                  </a:moveTo>
                  <a:lnTo>
                    <a:pt x="57785" y="194056"/>
                  </a:lnTo>
                  <a:lnTo>
                    <a:pt x="72611" y="194056"/>
                  </a:lnTo>
                  <a:lnTo>
                    <a:pt x="68759" y="187559"/>
                  </a:lnTo>
                  <a:close/>
                </a:path>
                <a:path w="367664" h="220980">
                  <a:moveTo>
                    <a:pt x="360679" y="0"/>
                  </a:moveTo>
                  <a:lnTo>
                    <a:pt x="62282" y="176637"/>
                  </a:lnTo>
                  <a:lnTo>
                    <a:pt x="68759" y="187559"/>
                  </a:lnTo>
                  <a:lnTo>
                    <a:pt x="367156" y="10922"/>
                  </a:lnTo>
                  <a:lnTo>
                    <a:pt x="36067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3568319" y="1958467"/>
              <a:ext cx="232155" cy="15760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3228086" y="2968370"/>
              <a:ext cx="1343660" cy="667385"/>
            </a:xfrm>
            <a:custGeom>
              <a:avLst/>
              <a:gdLst/>
              <a:ahLst/>
              <a:cxnLst/>
              <a:rect l="l" t="t" r="r" b="b"/>
              <a:pathLst>
                <a:path w="1343660" h="667385">
                  <a:moveTo>
                    <a:pt x="320548" y="453263"/>
                  </a:moveTo>
                  <a:lnTo>
                    <a:pt x="235966" y="463296"/>
                  </a:lnTo>
                  <a:lnTo>
                    <a:pt x="253365" y="489864"/>
                  </a:lnTo>
                  <a:lnTo>
                    <a:pt x="0" y="656336"/>
                  </a:lnTo>
                  <a:lnTo>
                    <a:pt x="6985" y="666877"/>
                  </a:lnTo>
                  <a:lnTo>
                    <a:pt x="260350" y="500519"/>
                  </a:lnTo>
                  <a:lnTo>
                    <a:pt x="277749" y="527050"/>
                  </a:lnTo>
                  <a:lnTo>
                    <a:pt x="303377" y="482854"/>
                  </a:lnTo>
                  <a:lnTo>
                    <a:pt x="320548" y="453263"/>
                  </a:lnTo>
                  <a:close/>
                </a:path>
                <a:path w="1343660" h="667385">
                  <a:moveTo>
                    <a:pt x="505714" y="309753"/>
                  </a:moveTo>
                  <a:lnTo>
                    <a:pt x="489712" y="275082"/>
                  </a:lnTo>
                  <a:lnTo>
                    <a:pt x="470027" y="232410"/>
                  </a:lnTo>
                  <a:lnTo>
                    <a:pt x="450176" y="257238"/>
                  </a:lnTo>
                  <a:lnTo>
                    <a:pt x="128651" y="0"/>
                  </a:lnTo>
                  <a:lnTo>
                    <a:pt x="120777" y="10033"/>
                  </a:lnTo>
                  <a:lnTo>
                    <a:pt x="442226" y="267182"/>
                  </a:lnTo>
                  <a:lnTo>
                    <a:pt x="422402" y="291973"/>
                  </a:lnTo>
                  <a:lnTo>
                    <a:pt x="505714" y="309753"/>
                  </a:lnTo>
                  <a:close/>
                </a:path>
                <a:path w="1343660" h="667385">
                  <a:moveTo>
                    <a:pt x="1343279" y="609854"/>
                  </a:moveTo>
                  <a:lnTo>
                    <a:pt x="1099400" y="399224"/>
                  </a:lnTo>
                  <a:lnTo>
                    <a:pt x="1106563" y="390906"/>
                  </a:lnTo>
                  <a:lnTo>
                    <a:pt x="1120140" y="375158"/>
                  </a:lnTo>
                  <a:lnTo>
                    <a:pt x="1037463" y="354203"/>
                  </a:lnTo>
                  <a:lnTo>
                    <a:pt x="1070356" y="432943"/>
                  </a:lnTo>
                  <a:lnTo>
                    <a:pt x="1091069" y="408901"/>
                  </a:lnTo>
                  <a:lnTo>
                    <a:pt x="1335024" y="619379"/>
                  </a:lnTo>
                  <a:lnTo>
                    <a:pt x="1343279" y="60985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959116" y="3354324"/>
              <a:ext cx="233095" cy="23317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1725548" y="3430524"/>
              <a:ext cx="232156" cy="157734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1630426" y="2866263"/>
              <a:ext cx="407034" cy="513715"/>
            </a:xfrm>
            <a:custGeom>
              <a:avLst/>
              <a:gdLst/>
              <a:ahLst/>
              <a:cxnLst/>
              <a:rect l="l" t="t" r="r" b="b"/>
              <a:pathLst>
                <a:path w="407035" h="513714">
                  <a:moveTo>
                    <a:pt x="17144" y="430149"/>
                  </a:moveTo>
                  <a:lnTo>
                    <a:pt x="0" y="513461"/>
                  </a:lnTo>
                  <a:lnTo>
                    <a:pt x="77088" y="477265"/>
                  </a:lnTo>
                  <a:lnTo>
                    <a:pt x="64809" y="467613"/>
                  </a:lnTo>
                  <a:lnTo>
                    <a:pt x="44196" y="467613"/>
                  </a:lnTo>
                  <a:lnTo>
                    <a:pt x="34290" y="459739"/>
                  </a:lnTo>
                  <a:lnTo>
                    <a:pt x="42132" y="449789"/>
                  </a:lnTo>
                  <a:lnTo>
                    <a:pt x="17144" y="430149"/>
                  </a:lnTo>
                  <a:close/>
                </a:path>
                <a:path w="407035" h="513714">
                  <a:moveTo>
                    <a:pt x="42132" y="449789"/>
                  </a:moveTo>
                  <a:lnTo>
                    <a:pt x="34290" y="459739"/>
                  </a:lnTo>
                  <a:lnTo>
                    <a:pt x="44196" y="467613"/>
                  </a:lnTo>
                  <a:lnTo>
                    <a:pt x="52080" y="457609"/>
                  </a:lnTo>
                  <a:lnTo>
                    <a:pt x="42132" y="449789"/>
                  </a:lnTo>
                  <a:close/>
                </a:path>
                <a:path w="407035" h="513714">
                  <a:moveTo>
                    <a:pt x="52080" y="457609"/>
                  </a:moveTo>
                  <a:lnTo>
                    <a:pt x="44196" y="467613"/>
                  </a:lnTo>
                  <a:lnTo>
                    <a:pt x="64809" y="467613"/>
                  </a:lnTo>
                  <a:lnTo>
                    <a:pt x="52080" y="457609"/>
                  </a:lnTo>
                  <a:close/>
                </a:path>
                <a:path w="407035" h="513714">
                  <a:moveTo>
                    <a:pt x="396621" y="0"/>
                  </a:moveTo>
                  <a:lnTo>
                    <a:pt x="42132" y="449789"/>
                  </a:lnTo>
                  <a:lnTo>
                    <a:pt x="52080" y="457609"/>
                  </a:lnTo>
                  <a:lnTo>
                    <a:pt x="406526" y="7874"/>
                  </a:lnTo>
                  <a:lnTo>
                    <a:pt x="39662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/>
          <p:cNvSpPr txBox="1">
            <a:spLocks noGrp="1"/>
          </p:cNvSpPr>
          <p:nvPr>
            <p:ph type="title"/>
          </p:nvPr>
        </p:nvSpPr>
        <p:spPr>
          <a:xfrm>
            <a:off x="1145844" y="163829"/>
            <a:ext cx="6184900" cy="80899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ctr" marR="612775">
              <a:lnSpc>
                <a:spcPts val="3085"/>
              </a:lnSpc>
              <a:spcBef>
                <a:spcPts val="95"/>
              </a:spcBef>
            </a:pPr>
            <a:r>
              <a:rPr dirty="0" u="none" sz="2800" spc="-5">
                <a:solidFill>
                  <a:srgbClr val="000000"/>
                </a:solidFill>
              </a:rPr>
              <a:t>SOLIDS</a:t>
            </a:r>
            <a:endParaRPr sz="2800"/>
          </a:p>
          <a:p>
            <a:pPr marL="12700">
              <a:lnSpc>
                <a:spcPts val="3085"/>
              </a:lnSpc>
            </a:pPr>
            <a:r>
              <a:rPr dirty="0" u="none" sz="2800" spc="-5" b="0">
                <a:solidFill>
                  <a:srgbClr val="000000"/>
                </a:solidFill>
                <a:latin typeface="Times New Roman"/>
                <a:cs typeface="Times New Roman"/>
              </a:rPr>
              <a:t>Dimensional parameters of </a:t>
            </a:r>
            <a:r>
              <a:rPr dirty="0" u="none" sz="2800" spc="-10" b="0">
                <a:solidFill>
                  <a:srgbClr val="000000"/>
                </a:solidFill>
                <a:latin typeface="Times New Roman"/>
                <a:cs typeface="Times New Roman"/>
              </a:rPr>
              <a:t>different</a:t>
            </a:r>
            <a:r>
              <a:rPr dirty="0" u="none" sz="2800" spc="-5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u="none" sz="2800" b="0">
                <a:solidFill>
                  <a:srgbClr val="000000"/>
                </a:solidFill>
                <a:latin typeface="Times New Roman"/>
                <a:cs typeface="Times New Roman"/>
              </a:rPr>
              <a:t>solids.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133043" y="1908429"/>
            <a:ext cx="33845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20">
                <a:latin typeface="Times New Roman"/>
                <a:cs typeface="Times New Roman"/>
              </a:rPr>
              <a:t>T</a:t>
            </a:r>
            <a:r>
              <a:rPr dirty="0" sz="1600" spc="-5">
                <a:latin typeface="Times New Roman"/>
                <a:cs typeface="Times New Roman"/>
              </a:rPr>
              <a:t>op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94563" y="2251329"/>
            <a:ext cx="1007110" cy="1008380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algn="ctr" marL="12065" marR="5080">
              <a:lnSpc>
                <a:spcPct val="101099"/>
              </a:lnSpc>
              <a:spcBef>
                <a:spcPts val="75"/>
              </a:spcBef>
            </a:pPr>
            <a:r>
              <a:rPr dirty="0" sz="1600" spc="-5">
                <a:latin typeface="Times New Roman"/>
                <a:cs typeface="Times New Roman"/>
              </a:rPr>
              <a:t>Recta</a:t>
            </a:r>
            <a:r>
              <a:rPr dirty="0" sz="1600">
                <a:latin typeface="Times New Roman"/>
                <a:cs typeface="Times New Roman"/>
              </a:rPr>
              <a:t>n</a:t>
            </a:r>
            <a:r>
              <a:rPr dirty="0" sz="1600" spc="-5">
                <a:latin typeface="Times New Roman"/>
                <a:cs typeface="Times New Roman"/>
              </a:rPr>
              <a:t>gular  </a:t>
            </a:r>
            <a:r>
              <a:rPr dirty="0" sz="1600" spc="-5">
                <a:latin typeface="Times New Roman"/>
                <a:cs typeface="Times New Roman"/>
              </a:rPr>
              <a:t>Face  Longer  Edge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017267" y="2681731"/>
            <a:ext cx="42037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Bas</a:t>
            </a:r>
            <a:r>
              <a:rPr dirty="0" sz="1600" spc="-5"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890522" y="3528186"/>
            <a:ext cx="443230" cy="7569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Ed</a:t>
            </a:r>
            <a:r>
              <a:rPr dirty="0" sz="1600">
                <a:latin typeface="Times New Roman"/>
                <a:cs typeface="Times New Roman"/>
              </a:rPr>
              <a:t>g</a:t>
            </a:r>
            <a:r>
              <a:rPr dirty="0" sz="1600" spc="-5">
                <a:latin typeface="Times New Roman"/>
                <a:cs typeface="Times New Roman"/>
              </a:rPr>
              <a:t>e  </a:t>
            </a:r>
            <a:r>
              <a:rPr dirty="0" sz="1600" spc="-5">
                <a:latin typeface="Times New Roman"/>
                <a:cs typeface="Times New Roman"/>
              </a:rPr>
              <a:t>of  Base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41503" y="3544061"/>
            <a:ext cx="80899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24154" marR="5080" indent="-21209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Corner</a:t>
            </a:r>
            <a:r>
              <a:rPr dirty="0" sz="1600" spc="-7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of  base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960621" y="3529710"/>
            <a:ext cx="80899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Corner</a:t>
            </a:r>
            <a:r>
              <a:rPr dirty="0" sz="1600" spc="-7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of  base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194175" y="2457957"/>
            <a:ext cx="874394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13360" marR="5080" indent="-201295">
              <a:lnSpc>
                <a:spcPct val="100000"/>
              </a:lnSpc>
              <a:spcBef>
                <a:spcPts val="95"/>
              </a:spcBef>
            </a:pPr>
            <a:r>
              <a:rPr dirty="0" sz="1600" spc="-70">
                <a:latin typeface="Times New Roman"/>
                <a:cs typeface="Times New Roman"/>
              </a:rPr>
              <a:t>T</a:t>
            </a:r>
            <a:r>
              <a:rPr dirty="0" sz="1600" spc="-5">
                <a:latin typeface="Times New Roman"/>
                <a:cs typeface="Times New Roman"/>
              </a:rPr>
              <a:t>rian</a:t>
            </a:r>
            <a:r>
              <a:rPr dirty="0" sz="1600">
                <a:latin typeface="Times New Roman"/>
                <a:cs typeface="Times New Roman"/>
              </a:rPr>
              <a:t>g</a:t>
            </a:r>
            <a:r>
              <a:rPr dirty="0" sz="1600" spc="-5">
                <a:latin typeface="Times New Roman"/>
                <a:cs typeface="Times New Roman"/>
              </a:rPr>
              <a:t>ular  </a:t>
            </a:r>
            <a:r>
              <a:rPr dirty="0" sz="1600" spc="-5">
                <a:latin typeface="Times New Roman"/>
                <a:cs typeface="Times New Roman"/>
              </a:rPr>
              <a:t>Face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941447" y="2184907"/>
            <a:ext cx="44323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Slant  Ed</a:t>
            </a:r>
            <a:r>
              <a:rPr dirty="0" sz="1600">
                <a:latin typeface="Times New Roman"/>
                <a:cs typeface="Times New Roman"/>
              </a:rPr>
              <a:t>g</a:t>
            </a:r>
            <a:r>
              <a:rPr dirty="0" sz="1600" spc="-5"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98394" y="2848482"/>
            <a:ext cx="42037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B</a:t>
            </a:r>
            <a:r>
              <a:rPr dirty="0" sz="1600" spc="-5">
                <a:latin typeface="Times New Roman"/>
                <a:cs typeface="Times New Roman"/>
              </a:rPr>
              <a:t>ase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203575" y="1756029"/>
            <a:ext cx="46545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Ap</a:t>
            </a:r>
            <a:r>
              <a:rPr dirty="0" sz="1600" spc="-5">
                <a:latin typeface="Times New Roman"/>
                <a:cs typeface="Times New Roman"/>
              </a:rPr>
              <a:t>ex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35940" y="1370457"/>
            <a:ext cx="395351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159000" algn="l"/>
              </a:tabLst>
            </a:pPr>
            <a:r>
              <a:rPr dirty="0" sz="2000" spc="-5" b="1">
                <a:latin typeface="Times New Roman"/>
                <a:cs typeface="Times New Roman"/>
              </a:rPr>
              <a:t>Square</a:t>
            </a:r>
            <a:r>
              <a:rPr dirty="0" sz="2000" spc="-35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Prism	</a:t>
            </a:r>
            <a:r>
              <a:rPr dirty="0" sz="2000" spc="-5" b="1">
                <a:latin typeface="Times New Roman"/>
                <a:cs typeface="Times New Roman"/>
              </a:rPr>
              <a:t>Square</a:t>
            </a:r>
            <a:r>
              <a:rPr dirty="0" sz="2000" spc="-95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Pyramid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566028" y="1346402"/>
            <a:ext cx="98742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latin typeface="Times New Roman"/>
                <a:cs typeface="Times New Roman"/>
              </a:rPr>
              <a:t>C</a:t>
            </a:r>
            <a:r>
              <a:rPr dirty="0" sz="2000" spc="5" b="1">
                <a:latin typeface="Times New Roman"/>
                <a:cs typeface="Times New Roman"/>
              </a:rPr>
              <a:t>y</a:t>
            </a:r>
            <a:r>
              <a:rPr dirty="0" sz="2000" b="1">
                <a:latin typeface="Times New Roman"/>
                <a:cs typeface="Times New Roman"/>
              </a:rPr>
              <a:t>l</a:t>
            </a:r>
            <a:r>
              <a:rPr dirty="0" sz="2000" spc="-15" b="1">
                <a:latin typeface="Times New Roman"/>
                <a:cs typeface="Times New Roman"/>
              </a:rPr>
              <a:t>i</a:t>
            </a:r>
            <a:r>
              <a:rPr dirty="0" sz="2000" b="1">
                <a:latin typeface="Times New Roman"/>
                <a:cs typeface="Times New Roman"/>
              </a:rPr>
              <a:t>nder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439406" y="1369821"/>
            <a:ext cx="59309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5" b="1">
                <a:latin typeface="Times New Roman"/>
                <a:cs typeface="Times New Roman"/>
              </a:rPr>
              <a:t>C</a:t>
            </a:r>
            <a:r>
              <a:rPr dirty="0" sz="2000" b="1">
                <a:latin typeface="Times New Roman"/>
                <a:cs typeface="Times New Roman"/>
              </a:rPr>
              <a:t>o</a:t>
            </a:r>
            <a:r>
              <a:rPr dirty="0" sz="2000" spc="5" b="1">
                <a:latin typeface="Times New Roman"/>
                <a:cs typeface="Times New Roman"/>
              </a:rPr>
              <a:t>n</a:t>
            </a:r>
            <a:r>
              <a:rPr dirty="0" sz="2000" b="1">
                <a:latin typeface="Times New Roman"/>
                <a:cs typeface="Times New Roman"/>
              </a:rPr>
              <a:t>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941447" y="3537584"/>
            <a:ext cx="443230" cy="7569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Ed</a:t>
            </a:r>
            <a:r>
              <a:rPr dirty="0" sz="1600">
                <a:latin typeface="Times New Roman"/>
                <a:cs typeface="Times New Roman"/>
              </a:rPr>
              <a:t>g</a:t>
            </a:r>
            <a:r>
              <a:rPr dirty="0" sz="1600" spc="-5">
                <a:latin typeface="Times New Roman"/>
                <a:cs typeface="Times New Roman"/>
              </a:rPr>
              <a:t>e  </a:t>
            </a:r>
            <a:r>
              <a:rPr dirty="0" sz="1600" spc="-5">
                <a:latin typeface="Times New Roman"/>
                <a:cs typeface="Times New Roman"/>
              </a:rPr>
              <a:t>of  Base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215900" y="1678051"/>
            <a:ext cx="8763000" cy="0"/>
          </a:xfrm>
          <a:custGeom>
            <a:avLst/>
            <a:gdLst/>
            <a:ahLst/>
            <a:cxnLst/>
            <a:rect l="l" t="t" r="r" b="b"/>
            <a:pathLst>
              <a:path w="8763000" h="0">
                <a:moveTo>
                  <a:pt x="0" y="0"/>
                </a:moveTo>
                <a:lnTo>
                  <a:pt x="87630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9" name="object 49"/>
          <p:cNvGrpSpPr/>
          <p:nvPr/>
        </p:nvGrpSpPr>
        <p:grpSpPr>
          <a:xfrm>
            <a:off x="5531611" y="1976501"/>
            <a:ext cx="2601595" cy="1536700"/>
            <a:chOff x="5531611" y="1976501"/>
            <a:chExt cx="2601595" cy="1536700"/>
          </a:xfrm>
        </p:grpSpPr>
        <p:sp>
          <p:nvSpPr>
            <p:cNvPr id="50" name="object 50"/>
            <p:cNvSpPr/>
            <p:nvPr/>
          </p:nvSpPr>
          <p:spPr>
            <a:xfrm>
              <a:off x="5840475" y="1982851"/>
              <a:ext cx="2286000" cy="1524000"/>
            </a:xfrm>
            <a:custGeom>
              <a:avLst/>
              <a:gdLst/>
              <a:ahLst/>
              <a:cxnLst/>
              <a:rect l="l" t="t" r="r" b="b"/>
              <a:pathLst>
                <a:path w="2286000" h="1524000">
                  <a:moveTo>
                    <a:pt x="0" y="355600"/>
                  </a:moveTo>
                  <a:lnTo>
                    <a:pt x="0" y="1422400"/>
                  </a:lnTo>
                </a:path>
                <a:path w="2286000" h="1524000">
                  <a:moveTo>
                    <a:pt x="152400" y="412750"/>
                  </a:moveTo>
                  <a:lnTo>
                    <a:pt x="152400" y="1479550"/>
                  </a:lnTo>
                </a:path>
                <a:path w="2286000" h="1524000">
                  <a:moveTo>
                    <a:pt x="317500" y="419100"/>
                  </a:moveTo>
                  <a:lnTo>
                    <a:pt x="317500" y="1485900"/>
                  </a:lnTo>
                </a:path>
                <a:path w="2286000" h="1524000">
                  <a:moveTo>
                    <a:pt x="501650" y="393700"/>
                  </a:moveTo>
                  <a:lnTo>
                    <a:pt x="501650" y="1460500"/>
                  </a:lnTo>
                </a:path>
                <a:path w="2286000" h="1524000">
                  <a:moveTo>
                    <a:pt x="615950" y="349250"/>
                  </a:moveTo>
                  <a:lnTo>
                    <a:pt x="615950" y="1416050"/>
                  </a:lnTo>
                </a:path>
                <a:path w="2286000" h="1524000">
                  <a:moveTo>
                    <a:pt x="1968500" y="0"/>
                  </a:moveTo>
                  <a:lnTo>
                    <a:pt x="1727200" y="1498600"/>
                  </a:lnTo>
                </a:path>
                <a:path w="2286000" h="1524000">
                  <a:moveTo>
                    <a:pt x="1955800" y="25400"/>
                  </a:moveTo>
                  <a:lnTo>
                    <a:pt x="2286000" y="1473200"/>
                  </a:lnTo>
                </a:path>
                <a:path w="2286000" h="1524000">
                  <a:moveTo>
                    <a:pt x="1962150" y="0"/>
                  </a:moveTo>
                  <a:lnTo>
                    <a:pt x="1962150" y="1524000"/>
                  </a:lnTo>
                </a:path>
              </a:pathLst>
            </a:custGeom>
            <a:ln w="12700">
              <a:solidFill>
                <a:srgbClr val="66663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5531611" y="2968371"/>
              <a:ext cx="385445" cy="309880"/>
            </a:xfrm>
            <a:custGeom>
              <a:avLst/>
              <a:gdLst/>
              <a:ahLst/>
              <a:cxnLst/>
              <a:rect l="l" t="t" r="r" b="b"/>
              <a:pathLst>
                <a:path w="385445" h="309879">
                  <a:moveTo>
                    <a:pt x="321548" y="267148"/>
                  </a:moveTo>
                  <a:lnTo>
                    <a:pt x="301751" y="291973"/>
                  </a:lnTo>
                  <a:lnTo>
                    <a:pt x="384937" y="309752"/>
                  </a:lnTo>
                  <a:lnTo>
                    <a:pt x="368939" y="275081"/>
                  </a:lnTo>
                  <a:lnTo>
                    <a:pt x="331470" y="275081"/>
                  </a:lnTo>
                  <a:lnTo>
                    <a:pt x="321548" y="267148"/>
                  </a:lnTo>
                  <a:close/>
                </a:path>
                <a:path w="385445" h="309879">
                  <a:moveTo>
                    <a:pt x="329441" y="257250"/>
                  </a:moveTo>
                  <a:lnTo>
                    <a:pt x="321548" y="267148"/>
                  </a:lnTo>
                  <a:lnTo>
                    <a:pt x="331470" y="275081"/>
                  </a:lnTo>
                  <a:lnTo>
                    <a:pt x="339343" y="265175"/>
                  </a:lnTo>
                  <a:lnTo>
                    <a:pt x="329441" y="257250"/>
                  </a:lnTo>
                  <a:close/>
                </a:path>
                <a:path w="385445" h="309879">
                  <a:moveTo>
                    <a:pt x="349250" y="232409"/>
                  </a:moveTo>
                  <a:lnTo>
                    <a:pt x="329441" y="257250"/>
                  </a:lnTo>
                  <a:lnTo>
                    <a:pt x="339343" y="265175"/>
                  </a:lnTo>
                  <a:lnTo>
                    <a:pt x="331470" y="275081"/>
                  </a:lnTo>
                  <a:lnTo>
                    <a:pt x="368939" y="275081"/>
                  </a:lnTo>
                  <a:lnTo>
                    <a:pt x="349250" y="232409"/>
                  </a:lnTo>
                  <a:close/>
                </a:path>
                <a:path w="385445" h="309879">
                  <a:moveTo>
                    <a:pt x="8000" y="0"/>
                  </a:moveTo>
                  <a:lnTo>
                    <a:pt x="0" y="10032"/>
                  </a:lnTo>
                  <a:lnTo>
                    <a:pt x="321548" y="267148"/>
                  </a:lnTo>
                  <a:lnTo>
                    <a:pt x="329441" y="257250"/>
                  </a:lnTo>
                  <a:lnTo>
                    <a:pt x="80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2" name="object 52"/>
          <p:cNvSpPr txBox="1"/>
          <p:nvPr/>
        </p:nvSpPr>
        <p:spPr>
          <a:xfrm>
            <a:off x="5224653" y="2699080"/>
            <a:ext cx="42037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Base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166609" y="1679829"/>
            <a:ext cx="46545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Ap</a:t>
            </a:r>
            <a:r>
              <a:rPr dirty="0" sz="1600" spc="-5">
                <a:latin typeface="Times New Roman"/>
                <a:cs typeface="Times New Roman"/>
              </a:rPr>
              <a:t>ex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7589519" y="1825117"/>
            <a:ext cx="859790" cy="1473835"/>
            <a:chOff x="7589519" y="1825117"/>
            <a:chExt cx="859790" cy="1473835"/>
          </a:xfrm>
        </p:grpSpPr>
        <p:sp>
          <p:nvSpPr>
            <p:cNvPr id="55" name="object 55"/>
            <p:cNvSpPr/>
            <p:nvPr/>
          </p:nvSpPr>
          <p:spPr>
            <a:xfrm>
              <a:off x="7589519" y="1825117"/>
              <a:ext cx="232028" cy="15760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8139048" y="2913888"/>
              <a:ext cx="309880" cy="385445"/>
            </a:xfrm>
            <a:custGeom>
              <a:avLst/>
              <a:gdLst/>
              <a:ahLst/>
              <a:cxnLst/>
              <a:rect l="l" t="t" r="r" b="b"/>
              <a:pathLst>
                <a:path w="309879" h="385445">
                  <a:moveTo>
                    <a:pt x="17906" y="301625"/>
                  </a:moveTo>
                  <a:lnTo>
                    <a:pt x="0" y="384937"/>
                  </a:lnTo>
                  <a:lnTo>
                    <a:pt x="77470" y="349250"/>
                  </a:lnTo>
                  <a:lnTo>
                    <a:pt x="65080" y="339344"/>
                  </a:lnTo>
                  <a:lnTo>
                    <a:pt x="44703" y="339344"/>
                  </a:lnTo>
                  <a:lnTo>
                    <a:pt x="34798" y="331342"/>
                  </a:lnTo>
                  <a:lnTo>
                    <a:pt x="42707" y="321454"/>
                  </a:lnTo>
                  <a:lnTo>
                    <a:pt x="17906" y="301625"/>
                  </a:lnTo>
                  <a:close/>
                </a:path>
                <a:path w="309879" h="385445">
                  <a:moveTo>
                    <a:pt x="42707" y="321454"/>
                  </a:moveTo>
                  <a:lnTo>
                    <a:pt x="34798" y="331342"/>
                  </a:lnTo>
                  <a:lnTo>
                    <a:pt x="44703" y="339344"/>
                  </a:lnTo>
                  <a:lnTo>
                    <a:pt x="52653" y="329407"/>
                  </a:lnTo>
                  <a:lnTo>
                    <a:pt x="42707" y="321454"/>
                  </a:lnTo>
                  <a:close/>
                </a:path>
                <a:path w="309879" h="385445">
                  <a:moveTo>
                    <a:pt x="52653" y="329407"/>
                  </a:moveTo>
                  <a:lnTo>
                    <a:pt x="44703" y="339344"/>
                  </a:lnTo>
                  <a:lnTo>
                    <a:pt x="65080" y="339344"/>
                  </a:lnTo>
                  <a:lnTo>
                    <a:pt x="52653" y="329407"/>
                  </a:lnTo>
                  <a:close/>
                </a:path>
                <a:path w="309879" h="385445">
                  <a:moveTo>
                    <a:pt x="299847" y="0"/>
                  </a:moveTo>
                  <a:lnTo>
                    <a:pt x="42707" y="321454"/>
                  </a:lnTo>
                  <a:lnTo>
                    <a:pt x="52653" y="329407"/>
                  </a:lnTo>
                  <a:lnTo>
                    <a:pt x="309879" y="7874"/>
                  </a:lnTo>
                  <a:lnTo>
                    <a:pt x="29984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7" name="object 57"/>
          <p:cNvSpPr txBox="1"/>
          <p:nvPr/>
        </p:nvSpPr>
        <p:spPr>
          <a:xfrm>
            <a:off x="8463533" y="2702432"/>
            <a:ext cx="42037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Bas</a:t>
            </a:r>
            <a:r>
              <a:rPr dirty="0" sz="1600" spc="-5"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5992749" y="2592323"/>
            <a:ext cx="2134235" cy="1148715"/>
          </a:xfrm>
          <a:custGeom>
            <a:avLst/>
            <a:gdLst/>
            <a:ahLst/>
            <a:cxnLst/>
            <a:rect l="l" t="t" r="r" b="b"/>
            <a:pathLst>
              <a:path w="2134234" h="1148714">
                <a:moveTo>
                  <a:pt x="844423" y="1141476"/>
                </a:moveTo>
                <a:lnTo>
                  <a:pt x="548843" y="33223"/>
                </a:lnTo>
                <a:lnTo>
                  <a:pt x="594868" y="78867"/>
                </a:lnTo>
                <a:lnTo>
                  <a:pt x="597281" y="81407"/>
                </a:lnTo>
                <a:lnTo>
                  <a:pt x="601345" y="81407"/>
                </a:lnTo>
                <a:lnTo>
                  <a:pt x="603745" y="78867"/>
                </a:lnTo>
                <a:lnTo>
                  <a:pt x="606298" y="76327"/>
                </a:lnTo>
                <a:lnTo>
                  <a:pt x="606298" y="72390"/>
                </a:lnTo>
                <a:lnTo>
                  <a:pt x="544004" y="10541"/>
                </a:lnTo>
                <a:lnTo>
                  <a:pt x="533400" y="0"/>
                </a:lnTo>
                <a:lnTo>
                  <a:pt x="507238" y="95631"/>
                </a:lnTo>
                <a:lnTo>
                  <a:pt x="506349" y="98933"/>
                </a:lnTo>
                <a:lnTo>
                  <a:pt x="508381" y="102489"/>
                </a:lnTo>
                <a:lnTo>
                  <a:pt x="511670" y="103378"/>
                </a:lnTo>
                <a:lnTo>
                  <a:pt x="515099" y="104394"/>
                </a:lnTo>
                <a:lnTo>
                  <a:pt x="518541" y="102362"/>
                </a:lnTo>
                <a:lnTo>
                  <a:pt x="519557" y="98933"/>
                </a:lnTo>
                <a:lnTo>
                  <a:pt x="536625" y="36436"/>
                </a:lnTo>
                <a:lnTo>
                  <a:pt x="805268" y="1044041"/>
                </a:lnTo>
                <a:lnTo>
                  <a:pt x="803910" y="1043305"/>
                </a:lnTo>
                <a:lnTo>
                  <a:pt x="802551" y="1043787"/>
                </a:lnTo>
                <a:lnTo>
                  <a:pt x="401002" y="106832"/>
                </a:lnTo>
                <a:lnTo>
                  <a:pt x="453136" y="145415"/>
                </a:lnTo>
                <a:lnTo>
                  <a:pt x="455930" y="147574"/>
                </a:lnTo>
                <a:lnTo>
                  <a:pt x="459867" y="146939"/>
                </a:lnTo>
                <a:lnTo>
                  <a:pt x="462026" y="144145"/>
                </a:lnTo>
                <a:lnTo>
                  <a:pt x="464058" y="141351"/>
                </a:lnTo>
                <a:lnTo>
                  <a:pt x="463423" y="137287"/>
                </a:lnTo>
                <a:lnTo>
                  <a:pt x="460629" y="135255"/>
                </a:lnTo>
                <a:lnTo>
                  <a:pt x="393319" y="85344"/>
                </a:lnTo>
                <a:lnTo>
                  <a:pt x="381000" y="76200"/>
                </a:lnTo>
                <a:lnTo>
                  <a:pt x="368808" y="174625"/>
                </a:lnTo>
                <a:lnTo>
                  <a:pt x="368427" y="178054"/>
                </a:lnTo>
                <a:lnTo>
                  <a:pt x="370967" y="181229"/>
                </a:lnTo>
                <a:lnTo>
                  <a:pt x="374396" y="181610"/>
                </a:lnTo>
                <a:lnTo>
                  <a:pt x="377825" y="182118"/>
                </a:lnTo>
                <a:lnTo>
                  <a:pt x="381000" y="179578"/>
                </a:lnTo>
                <a:lnTo>
                  <a:pt x="381508" y="176149"/>
                </a:lnTo>
                <a:lnTo>
                  <a:pt x="389445" y="111798"/>
                </a:lnTo>
                <a:lnTo>
                  <a:pt x="807148" y="1086434"/>
                </a:lnTo>
                <a:lnTo>
                  <a:pt x="809650" y="1094371"/>
                </a:lnTo>
                <a:lnTo>
                  <a:pt x="179209" y="253784"/>
                </a:lnTo>
                <a:lnTo>
                  <a:pt x="238760" y="278892"/>
                </a:lnTo>
                <a:lnTo>
                  <a:pt x="242062" y="280162"/>
                </a:lnTo>
                <a:lnTo>
                  <a:pt x="245745" y="278765"/>
                </a:lnTo>
                <a:lnTo>
                  <a:pt x="247142" y="275463"/>
                </a:lnTo>
                <a:lnTo>
                  <a:pt x="248539" y="272288"/>
                </a:lnTo>
                <a:lnTo>
                  <a:pt x="247015" y="268478"/>
                </a:lnTo>
                <a:lnTo>
                  <a:pt x="243713" y="267208"/>
                </a:lnTo>
                <a:lnTo>
                  <a:pt x="167411" y="234950"/>
                </a:lnTo>
                <a:lnTo>
                  <a:pt x="152400" y="228600"/>
                </a:lnTo>
                <a:lnTo>
                  <a:pt x="163830" y="327025"/>
                </a:lnTo>
                <a:lnTo>
                  <a:pt x="164211" y="330581"/>
                </a:lnTo>
                <a:lnTo>
                  <a:pt x="167386" y="333121"/>
                </a:lnTo>
                <a:lnTo>
                  <a:pt x="170942" y="332613"/>
                </a:lnTo>
                <a:lnTo>
                  <a:pt x="174371" y="332232"/>
                </a:lnTo>
                <a:lnTo>
                  <a:pt x="176911" y="329057"/>
                </a:lnTo>
                <a:lnTo>
                  <a:pt x="176530" y="325628"/>
                </a:lnTo>
                <a:lnTo>
                  <a:pt x="169075" y="261442"/>
                </a:lnTo>
                <a:lnTo>
                  <a:pt x="793076" y="1093444"/>
                </a:lnTo>
                <a:lnTo>
                  <a:pt x="30988" y="400646"/>
                </a:lnTo>
                <a:lnTo>
                  <a:pt x="94361" y="414147"/>
                </a:lnTo>
                <a:lnTo>
                  <a:pt x="97790" y="414782"/>
                </a:lnTo>
                <a:lnTo>
                  <a:pt x="101092" y="412623"/>
                </a:lnTo>
                <a:lnTo>
                  <a:pt x="102616" y="405765"/>
                </a:lnTo>
                <a:lnTo>
                  <a:pt x="100457" y="402463"/>
                </a:lnTo>
                <a:lnTo>
                  <a:pt x="17856" y="384810"/>
                </a:lnTo>
                <a:lnTo>
                  <a:pt x="0" y="381000"/>
                </a:lnTo>
                <a:lnTo>
                  <a:pt x="29845" y="475615"/>
                </a:lnTo>
                <a:lnTo>
                  <a:pt x="30861" y="478917"/>
                </a:lnTo>
                <a:lnTo>
                  <a:pt x="34417" y="480822"/>
                </a:lnTo>
                <a:lnTo>
                  <a:pt x="37719" y="479679"/>
                </a:lnTo>
                <a:lnTo>
                  <a:pt x="41148" y="478663"/>
                </a:lnTo>
                <a:lnTo>
                  <a:pt x="42926" y="475107"/>
                </a:lnTo>
                <a:lnTo>
                  <a:pt x="41910" y="471805"/>
                </a:lnTo>
                <a:lnTo>
                  <a:pt x="22415" y="409968"/>
                </a:lnTo>
                <a:lnTo>
                  <a:pt x="807326" y="1123492"/>
                </a:lnTo>
                <a:lnTo>
                  <a:pt x="743966" y="1109980"/>
                </a:lnTo>
                <a:lnTo>
                  <a:pt x="740537" y="1109345"/>
                </a:lnTo>
                <a:lnTo>
                  <a:pt x="737235" y="1111504"/>
                </a:lnTo>
                <a:lnTo>
                  <a:pt x="735711" y="1118362"/>
                </a:lnTo>
                <a:lnTo>
                  <a:pt x="737870" y="1121664"/>
                </a:lnTo>
                <a:lnTo>
                  <a:pt x="828827" y="1141107"/>
                </a:lnTo>
                <a:lnTo>
                  <a:pt x="833120" y="1146810"/>
                </a:lnTo>
                <a:lnTo>
                  <a:pt x="837920" y="1143215"/>
                </a:lnTo>
                <a:lnTo>
                  <a:pt x="838161" y="1143114"/>
                </a:lnTo>
                <a:lnTo>
                  <a:pt x="838327" y="1143127"/>
                </a:lnTo>
                <a:lnTo>
                  <a:pt x="844423" y="1141476"/>
                </a:lnTo>
                <a:close/>
              </a:path>
              <a:path w="2134234" h="1148714">
                <a:moveTo>
                  <a:pt x="2133727" y="381000"/>
                </a:moveTo>
                <a:lnTo>
                  <a:pt x="2034794" y="386969"/>
                </a:lnTo>
                <a:lnTo>
                  <a:pt x="2031238" y="387223"/>
                </a:lnTo>
                <a:lnTo>
                  <a:pt x="2028571" y="390144"/>
                </a:lnTo>
                <a:lnTo>
                  <a:pt x="2028825" y="393700"/>
                </a:lnTo>
                <a:lnTo>
                  <a:pt x="2028952" y="397256"/>
                </a:lnTo>
                <a:lnTo>
                  <a:pt x="2032000" y="399923"/>
                </a:lnTo>
                <a:lnTo>
                  <a:pt x="2035556" y="399669"/>
                </a:lnTo>
                <a:lnTo>
                  <a:pt x="2100160" y="395757"/>
                </a:lnTo>
                <a:lnTo>
                  <a:pt x="1079703" y="1076109"/>
                </a:lnTo>
                <a:lnTo>
                  <a:pt x="1957857" y="333019"/>
                </a:lnTo>
                <a:lnTo>
                  <a:pt x="1936242" y="393954"/>
                </a:lnTo>
                <a:lnTo>
                  <a:pt x="1935099" y="397383"/>
                </a:lnTo>
                <a:lnTo>
                  <a:pt x="1936750" y="400939"/>
                </a:lnTo>
                <a:lnTo>
                  <a:pt x="1940052" y="402082"/>
                </a:lnTo>
                <a:lnTo>
                  <a:pt x="1943354" y="403352"/>
                </a:lnTo>
                <a:lnTo>
                  <a:pt x="1947037" y="401574"/>
                </a:lnTo>
                <a:lnTo>
                  <a:pt x="1948180" y="398272"/>
                </a:lnTo>
                <a:lnTo>
                  <a:pt x="1980145" y="308102"/>
                </a:lnTo>
                <a:lnTo>
                  <a:pt x="1981327" y="304800"/>
                </a:lnTo>
                <a:lnTo>
                  <a:pt x="1883664" y="322072"/>
                </a:lnTo>
                <a:lnTo>
                  <a:pt x="1880235" y="322580"/>
                </a:lnTo>
                <a:lnTo>
                  <a:pt x="1877949" y="325882"/>
                </a:lnTo>
                <a:lnTo>
                  <a:pt x="1878584" y="329311"/>
                </a:lnTo>
                <a:lnTo>
                  <a:pt x="1879092" y="332867"/>
                </a:lnTo>
                <a:lnTo>
                  <a:pt x="1882394" y="335153"/>
                </a:lnTo>
                <a:lnTo>
                  <a:pt x="1885823" y="334518"/>
                </a:lnTo>
                <a:lnTo>
                  <a:pt x="1949589" y="323354"/>
                </a:lnTo>
                <a:lnTo>
                  <a:pt x="1029284" y="1102004"/>
                </a:lnTo>
                <a:lnTo>
                  <a:pt x="1659839" y="261429"/>
                </a:lnTo>
                <a:lnTo>
                  <a:pt x="1652397" y="325628"/>
                </a:lnTo>
                <a:lnTo>
                  <a:pt x="1652016" y="329057"/>
                </a:lnTo>
                <a:lnTo>
                  <a:pt x="1654556" y="332232"/>
                </a:lnTo>
                <a:lnTo>
                  <a:pt x="1657985" y="332613"/>
                </a:lnTo>
                <a:lnTo>
                  <a:pt x="1661541" y="333121"/>
                </a:lnTo>
                <a:lnTo>
                  <a:pt x="1664716" y="330581"/>
                </a:lnTo>
                <a:lnTo>
                  <a:pt x="1665097" y="327025"/>
                </a:lnTo>
                <a:lnTo>
                  <a:pt x="1675777" y="234950"/>
                </a:lnTo>
                <a:lnTo>
                  <a:pt x="1676527" y="228600"/>
                </a:lnTo>
                <a:lnTo>
                  <a:pt x="1585214" y="267208"/>
                </a:lnTo>
                <a:lnTo>
                  <a:pt x="1581912" y="268478"/>
                </a:lnTo>
                <a:lnTo>
                  <a:pt x="1580388" y="272288"/>
                </a:lnTo>
                <a:lnTo>
                  <a:pt x="1581785" y="275463"/>
                </a:lnTo>
                <a:lnTo>
                  <a:pt x="1583182" y="278765"/>
                </a:lnTo>
                <a:lnTo>
                  <a:pt x="1586865" y="280162"/>
                </a:lnTo>
                <a:lnTo>
                  <a:pt x="1590167" y="278892"/>
                </a:lnTo>
                <a:lnTo>
                  <a:pt x="1649704" y="253784"/>
                </a:lnTo>
                <a:lnTo>
                  <a:pt x="1047051" y="1057160"/>
                </a:lnTo>
                <a:lnTo>
                  <a:pt x="1587855" y="110782"/>
                </a:lnTo>
                <a:lnTo>
                  <a:pt x="1588516" y="175387"/>
                </a:lnTo>
                <a:lnTo>
                  <a:pt x="1588516" y="178943"/>
                </a:lnTo>
                <a:lnTo>
                  <a:pt x="1591310" y="181737"/>
                </a:lnTo>
                <a:lnTo>
                  <a:pt x="1598422" y="181737"/>
                </a:lnTo>
                <a:lnTo>
                  <a:pt x="1601089" y="178943"/>
                </a:lnTo>
                <a:lnTo>
                  <a:pt x="1601216" y="175387"/>
                </a:lnTo>
                <a:lnTo>
                  <a:pt x="1600390" y="84074"/>
                </a:lnTo>
                <a:lnTo>
                  <a:pt x="1600327" y="76200"/>
                </a:lnTo>
                <a:lnTo>
                  <a:pt x="1511427" y="127508"/>
                </a:lnTo>
                <a:lnTo>
                  <a:pt x="1510411" y="131445"/>
                </a:lnTo>
                <a:lnTo>
                  <a:pt x="1512062" y="134493"/>
                </a:lnTo>
                <a:lnTo>
                  <a:pt x="1513840" y="137541"/>
                </a:lnTo>
                <a:lnTo>
                  <a:pt x="1517777" y="138557"/>
                </a:lnTo>
                <a:lnTo>
                  <a:pt x="1576895" y="104406"/>
                </a:lnTo>
                <a:lnTo>
                  <a:pt x="985735" y="1138897"/>
                </a:lnTo>
                <a:lnTo>
                  <a:pt x="985520" y="1139190"/>
                </a:lnTo>
                <a:lnTo>
                  <a:pt x="985139" y="1139952"/>
                </a:lnTo>
                <a:lnTo>
                  <a:pt x="990663" y="1143088"/>
                </a:lnTo>
                <a:lnTo>
                  <a:pt x="994156" y="1148334"/>
                </a:lnTo>
                <a:lnTo>
                  <a:pt x="994765" y="1147927"/>
                </a:lnTo>
                <a:lnTo>
                  <a:pt x="995019" y="1147762"/>
                </a:lnTo>
                <a:lnTo>
                  <a:pt x="2107095" y="406425"/>
                </a:lnTo>
                <a:lnTo>
                  <a:pt x="2078736" y="464439"/>
                </a:lnTo>
                <a:lnTo>
                  <a:pt x="2077212" y="467614"/>
                </a:lnTo>
                <a:lnTo>
                  <a:pt x="2078482" y="471424"/>
                </a:lnTo>
                <a:lnTo>
                  <a:pt x="2084832" y="474472"/>
                </a:lnTo>
                <a:lnTo>
                  <a:pt x="2088642" y="473202"/>
                </a:lnTo>
                <a:lnTo>
                  <a:pt x="2090166" y="470027"/>
                </a:lnTo>
                <a:lnTo>
                  <a:pt x="2132850" y="382778"/>
                </a:lnTo>
                <a:lnTo>
                  <a:pt x="2133727" y="381000"/>
                </a:lnTo>
                <a:close/>
              </a:path>
            </a:pathLst>
          </a:custGeom>
          <a:solidFill>
            <a:srgbClr val="6666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 txBox="1"/>
          <p:nvPr/>
        </p:nvSpPr>
        <p:spPr>
          <a:xfrm>
            <a:off x="6514592" y="3648836"/>
            <a:ext cx="100520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5" b="1">
                <a:latin typeface="Times New Roman"/>
                <a:cs typeface="Times New Roman"/>
              </a:rPr>
              <a:t>G</a:t>
            </a:r>
            <a:r>
              <a:rPr dirty="0" sz="1600" spc="-5" b="1">
                <a:latin typeface="Times New Roman"/>
                <a:cs typeface="Times New Roman"/>
              </a:rPr>
              <a:t>enerat</a:t>
            </a:r>
            <a:r>
              <a:rPr dirty="0" sz="1600" b="1">
                <a:latin typeface="Times New Roman"/>
                <a:cs typeface="Times New Roman"/>
              </a:rPr>
              <a:t>o</a:t>
            </a:r>
            <a:r>
              <a:rPr dirty="0" sz="1600" spc="-5" b="1">
                <a:latin typeface="Times New Roman"/>
                <a:cs typeface="Times New Roman"/>
              </a:rPr>
              <a:t>rs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791200" y="3887723"/>
            <a:ext cx="2438400" cy="838200"/>
          </a:xfrm>
          <a:prstGeom prst="rect">
            <a:avLst/>
          </a:prstGeom>
          <a:solidFill>
            <a:srgbClr val="FFFFCC"/>
          </a:solidFill>
          <a:ln w="12700">
            <a:solidFill>
              <a:srgbClr val="000000"/>
            </a:solidFill>
          </a:ln>
        </p:spPr>
        <p:txBody>
          <a:bodyPr wrap="square" lIns="0" tIns="17145" rIns="0" bIns="0" rtlCol="0" vert="horz">
            <a:spAutoFit/>
          </a:bodyPr>
          <a:lstStyle/>
          <a:p>
            <a:pPr algn="ctr" marL="132080" marR="164465" indent="635">
              <a:lnSpc>
                <a:spcPct val="100000"/>
              </a:lnSpc>
              <a:spcBef>
                <a:spcPts val="135"/>
              </a:spcBef>
            </a:pPr>
            <a:r>
              <a:rPr dirty="0" sz="1600" spc="-5" i="1">
                <a:latin typeface="Times New Roman"/>
                <a:cs typeface="Times New Roman"/>
              </a:rPr>
              <a:t>Imaginary lines  </a:t>
            </a:r>
            <a:r>
              <a:rPr dirty="0" sz="1600" spc="-5" i="1">
                <a:latin typeface="Times New Roman"/>
                <a:cs typeface="Times New Roman"/>
              </a:rPr>
              <a:t>generating curved surface  of cylinder &amp;</a:t>
            </a:r>
            <a:r>
              <a:rPr dirty="0" sz="1600" i="1">
                <a:latin typeface="Times New Roman"/>
                <a:cs typeface="Times New Roman"/>
              </a:rPr>
              <a:t> </a:t>
            </a:r>
            <a:r>
              <a:rPr dirty="0" sz="1600" spc="-5" i="1">
                <a:latin typeface="Times New Roman"/>
                <a:cs typeface="Times New Roman"/>
              </a:rPr>
              <a:t>cone.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1089025" y="4892745"/>
            <a:ext cx="1085850" cy="1136650"/>
            <a:chOff x="1089025" y="4892745"/>
            <a:chExt cx="1085850" cy="1136650"/>
          </a:xfrm>
        </p:grpSpPr>
        <p:sp>
          <p:nvSpPr>
            <p:cNvPr id="62" name="object 62"/>
            <p:cNvSpPr/>
            <p:nvPr/>
          </p:nvSpPr>
          <p:spPr>
            <a:xfrm>
              <a:off x="1098550" y="5486400"/>
              <a:ext cx="1066800" cy="533400"/>
            </a:xfrm>
            <a:custGeom>
              <a:avLst/>
              <a:gdLst/>
              <a:ahLst/>
              <a:cxnLst/>
              <a:rect l="l" t="t" r="r" b="b"/>
              <a:pathLst>
                <a:path w="1066800" h="533400">
                  <a:moveTo>
                    <a:pt x="533400" y="0"/>
                  </a:moveTo>
                  <a:lnTo>
                    <a:pt x="471184" y="1794"/>
                  </a:lnTo>
                  <a:lnTo>
                    <a:pt x="411080" y="7043"/>
                  </a:lnTo>
                  <a:lnTo>
                    <a:pt x="353485" y="15548"/>
                  </a:lnTo>
                  <a:lnTo>
                    <a:pt x="298801" y="27107"/>
                  </a:lnTo>
                  <a:lnTo>
                    <a:pt x="247427" y="41521"/>
                  </a:lnTo>
                  <a:lnTo>
                    <a:pt x="199763" y="58590"/>
                  </a:lnTo>
                  <a:lnTo>
                    <a:pt x="156209" y="78114"/>
                  </a:lnTo>
                  <a:lnTo>
                    <a:pt x="117165" y="99892"/>
                  </a:lnTo>
                  <a:lnTo>
                    <a:pt x="83031" y="123725"/>
                  </a:lnTo>
                  <a:lnTo>
                    <a:pt x="54206" y="149411"/>
                  </a:lnTo>
                  <a:lnTo>
                    <a:pt x="14084" y="205548"/>
                  </a:lnTo>
                  <a:lnTo>
                    <a:pt x="0" y="266700"/>
                  </a:lnTo>
                  <a:lnTo>
                    <a:pt x="3587" y="297802"/>
                  </a:lnTo>
                  <a:lnTo>
                    <a:pt x="31090" y="356647"/>
                  </a:lnTo>
                  <a:lnTo>
                    <a:pt x="83031" y="409674"/>
                  </a:lnTo>
                  <a:lnTo>
                    <a:pt x="117165" y="433507"/>
                  </a:lnTo>
                  <a:lnTo>
                    <a:pt x="156210" y="455285"/>
                  </a:lnTo>
                  <a:lnTo>
                    <a:pt x="199763" y="474809"/>
                  </a:lnTo>
                  <a:lnTo>
                    <a:pt x="247427" y="491878"/>
                  </a:lnTo>
                  <a:lnTo>
                    <a:pt x="298801" y="506292"/>
                  </a:lnTo>
                  <a:lnTo>
                    <a:pt x="353485" y="517851"/>
                  </a:lnTo>
                  <a:lnTo>
                    <a:pt x="411080" y="526356"/>
                  </a:lnTo>
                  <a:lnTo>
                    <a:pt x="471184" y="531605"/>
                  </a:lnTo>
                  <a:lnTo>
                    <a:pt x="533400" y="533400"/>
                  </a:lnTo>
                  <a:lnTo>
                    <a:pt x="595615" y="531605"/>
                  </a:lnTo>
                  <a:lnTo>
                    <a:pt x="655719" y="526356"/>
                  </a:lnTo>
                  <a:lnTo>
                    <a:pt x="713314" y="517851"/>
                  </a:lnTo>
                  <a:lnTo>
                    <a:pt x="767998" y="506292"/>
                  </a:lnTo>
                  <a:lnTo>
                    <a:pt x="819372" y="491878"/>
                  </a:lnTo>
                  <a:lnTo>
                    <a:pt x="867036" y="474809"/>
                  </a:lnTo>
                  <a:lnTo>
                    <a:pt x="910589" y="455285"/>
                  </a:lnTo>
                  <a:lnTo>
                    <a:pt x="949634" y="433507"/>
                  </a:lnTo>
                  <a:lnTo>
                    <a:pt x="983768" y="409674"/>
                  </a:lnTo>
                  <a:lnTo>
                    <a:pt x="1012593" y="383988"/>
                  </a:lnTo>
                  <a:lnTo>
                    <a:pt x="1052715" y="327851"/>
                  </a:lnTo>
                  <a:lnTo>
                    <a:pt x="1066800" y="266700"/>
                  </a:lnTo>
                  <a:lnTo>
                    <a:pt x="1063212" y="235597"/>
                  </a:lnTo>
                  <a:lnTo>
                    <a:pt x="1035709" y="176752"/>
                  </a:lnTo>
                  <a:lnTo>
                    <a:pt x="983768" y="123725"/>
                  </a:lnTo>
                  <a:lnTo>
                    <a:pt x="949634" y="99892"/>
                  </a:lnTo>
                  <a:lnTo>
                    <a:pt x="910590" y="78114"/>
                  </a:lnTo>
                  <a:lnTo>
                    <a:pt x="867036" y="58590"/>
                  </a:lnTo>
                  <a:lnTo>
                    <a:pt x="819372" y="41521"/>
                  </a:lnTo>
                  <a:lnTo>
                    <a:pt x="767998" y="27107"/>
                  </a:lnTo>
                  <a:lnTo>
                    <a:pt x="713314" y="15548"/>
                  </a:lnTo>
                  <a:lnTo>
                    <a:pt x="655719" y="7043"/>
                  </a:lnTo>
                  <a:lnTo>
                    <a:pt x="595615" y="1794"/>
                  </a:lnTo>
                  <a:lnTo>
                    <a:pt x="53340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1098550" y="5486400"/>
              <a:ext cx="1066800" cy="533400"/>
            </a:xfrm>
            <a:custGeom>
              <a:avLst/>
              <a:gdLst/>
              <a:ahLst/>
              <a:cxnLst/>
              <a:rect l="l" t="t" r="r" b="b"/>
              <a:pathLst>
                <a:path w="1066800" h="533400">
                  <a:moveTo>
                    <a:pt x="0" y="266700"/>
                  </a:moveTo>
                  <a:lnTo>
                    <a:pt x="14084" y="205548"/>
                  </a:lnTo>
                  <a:lnTo>
                    <a:pt x="54206" y="149411"/>
                  </a:lnTo>
                  <a:lnTo>
                    <a:pt x="83031" y="123725"/>
                  </a:lnTo>
                  <a:lnTo>
                    <a:pt x="117165" y="99892"/>
                  </a:lnTo>
                  <a:lnTo>
                    <a:pt x="156209" y="78114"/>
                  </a:lnTo>
                  <a:lnTo>
                    <a:pt x="199763" y="58590"/>
                  </a:lnTo>
                  <a:lnTo>
                    <a:pt x="247427" y="41521"/>
                  </a:lnTo>
                  <a:lnTo>
                    <a:pt x="298801" y="27107"/>
                  </a:lnTo>
                  <a:lnTo>
                    <a:pt x="353485" y="15548"/>
                  </a:lnTo>
                  <a:lnTo>
                    <a:pt x="411080" y="7043"/>
                  </a:lnTo>
                  <a:lnTo>
                    <a:pt x="471184" y="1794"/>
                  </a:lnTo>
                  <a:lnTo>
                    <a:pt x="533400" y="0"/>
                  </a:lnTo>
                  <a:lnTo>
                    <a:pt x="595615" y="1794"/>
                  </a:lnTo>
                  <a:lnTo>
                    <a:pt x="655719" y="7043"/>
                  </a:lnTo>
                  <a:lnTo>
                    <a:pt x="713314" y="15548"/>
                  </a:lnTo>
                  <a:lnTo>
                    <a:pt x="767998" y="27107"/>
                  </a:lnTo>
                  <a:lnTo>
                    <a:pt x="819372" y="41521"/>
                  </a:lnTo>
                  <a:lnTo>
                    <a:pt x="867036" y="58590"/>
                  </a:lnTo>
                  <a:lnTo>
                    <a:pt x="910589" y="78114"/>
                  </a:lnTo>
                  <a:lnTo>
                    <a:pt x="949634" y="99892"/>
                  </a:lnTo>
                  <a:lnTo>
                    <a:pt x="983768" y="123725"/>
                  </a:lnTo>
                  <a:lnTo>
                    <a:pt x="1012593" y="149411"/>
                  </a:lnTo>
                  <a:lnTo>
                    <a:pt x="1052715" y="205548"/>
                  </a:lnTo>
                  <a:lnTo>
                    <a:pt x="1066800" y="266700"/>
                  </a:lnTo>
                  <a:lnTo>
                    <a:pt x="1063212" y="297802"/>
                  </a:lnTo>
                  <a:lnTo>
                    <a:pt x="1052715" y="327851"/>
                  </a:lnTo>
                  <a:lnTo>
                    <a:pt x="1012593" y="383988"/>
                  </a:lnTo>
                  <a:lnTo>
                    <a:pt x="983768" y="409674"/>
                  </a:lnTo>
                  <a:lnTo>
                    <a:pt x="949634" y="433507"/>
                  </a:lnTo>
                  <a:lnTo>
                    <a:pt x="910589" y="455285"/>
                  </a:lnTo>
                  <a:lnTo>
                    <a:pt x="867036" y="474809"/>
                  </a:lnTo>
                  <a:lnTo>
                    <a:pt x="819372" y="491878"/>
                  </a:lnTo>
                  <a:lnTo>
                    <a:pt x="767998" y="506292"/>
                  </a:lnTo>
                  <a:lnTo>
                    <a:pt x="713314" y="517851"/>
                  </a:lnTo>
                  <a:lnTo>
                    <a:pt x="655719" y="526356"/>
                  </a:lnTo>
                  <a:lnTo>
                    <a:pt x="595615" y="531605"/>
                  </a:lnTo>
                  <a:lnTo>
                    <a:pt x="533400" y="533400"/>
                  </a:lnTo>
                  <a:lnTo>
                    <a:pt x="471184" y="531605"/>
                  </a:lnTo>
                  <a:lnTo>
                    <a:pt x="411080" y="526356"/>
                  </a:lnTo>
                  <a:lnTo>
                    <a:pt x="353485" y="517851"/>
                  </a:lnTo>
                  <a:lnTo>
                    <a:pt x="298801" y="506292"/>
                  </a:lnTo>
                  <a:lnTo>
                    <a:pt x="247427" y="491878"/>
                  </a:lnTo>
                  <a:lnTo>
                    <a:pt x="199763" y="474809"/>
                  </a:lnTo>
                  <a:lnTo>
                    <a:pt x="156210" y="455285"/>
                  </a:lnTo>
                  <a:lnTo>
                    <a:pt x="117165" y="433507"/>
                  </a:lnTo>
                  <a:lnTo>
                    <a:pt x="83031" y="409674"/>
                  </a:lnTo>
                  <a:lnTo>
                    <a:pt x="54206" y="383988"/>
                  </a:lnTo>
                  <a:lnTo>
                    <a:pt x="14084" y="327851"/>
                  </a:lnTo>
                  <a:lnTo>
                    <a:pt x="0" y="26670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1309899" y="4902270"/>
              <a:ext cx="527050" cy="431800"/>
            </a:xfrm>
            <a:custGeom>
              <a:avLst/>
              <a:gdLst/>
              <a:ahLst/>
              <a:cxnLst/>
              <a:rect l="l" t="t" r="r" b="b"/>
              <a:pathLst>
                <a:path w="527050" h="431800">
                  <a:moveTo>
                    <a:pt x="420051" y="0"/>
                  </a:moveTo>
                  <a:lnTo>
                    <a:pt x="376644" y="3168"/>
                  </a:lnTo>
                  <a:lnTo>
                    <a:pt x="329088" y="14122"/>
                  </a:lnTo>
                  <a:lnTo>
                    <a:pt x="278741" y="32655"/>
                  </a:lnTo>
                  <a:lnTo>
                    <a:pt x="226962" y="58558"/>
                  </a:lnTo>
                  <a:lnTo>
                    <a:pt x="175111" y="91623"/>
                  </a:lnTo>
                  <a:lnTo>
                    <a:pt x="126807" y="129694"/>
                  </a:lnTo>
                  <a:lnTo>
                    <a:pt x="85292" y="170046"/>
                  </a:lnTo>
                  <a:lnTo>
                    <a:pt x="51209" y="211468"/>
                  </a:lnTo>
                  <a:lnTo>
                    <a:pt x="25203" y="252754"/>
                  </a:lnTo>
                  <a:lnTo>
                    <a:pt x="7918" y="292695"/>
                  </a:lnTo>
                  <a:lnTo>
                    <a:pt x="0" y="330081"/>
                  </a:lnTo>
                  <a:lnTo>
                    <a:pt x="2091" y="363706"/>
                  </a:lnTo>
                  <a:lnTo>
                    <a:pt x="14837" y="392359"/>
                  </a:lnTo>
                  <a:lnTo>
                    <a:pt x="37643" y="413801"/>
                  </a:lnTo>
                  <a:lnTo>
                    <a:pt x="68675" y="426832"/>
                  </a:lnTo>
                  <a:lnTo>
                    <a:pt x="106574" y="431659"/>
                  </a:lnTo>
                  <a:lnTo>
                    <a:pt x="149981" y="428491"/>
                  </a:lnTo>
                  <a:lnTo>
                    <a:pt x="197537" y="417536"/>
                  </a:lnTo>
                  <a:lnTo>
                    <a:pt x="247884" y="399003"/>
                  </a:lnTo>
                  <a:lnTo>
                    <a:pt x="299662" y="373100"/>
                  </a:lnTo>
                  <a:lnTo>
                    <a:pt x="351514" y="340035"/>
                  </a:lnTo>
                  <a:lnTo>
                    <a:pt x="399817" y="301964"/>
                  </a:lnTo>
                  <a:lnTo>
                    <a:pt x="441332" y="261613"/>
                  </a:lnTo>
                  <a:lnTo>
                    <a:pt x="475415" y="220190"/>
                  </a:lnTo>
                  <a:lnTo>
                    <a:pt x="501421" y="178904"/>
                  </a:lnTo>
                  <a:lnTo>
                    <a:pt x="518706" y="138963"/>
                  </a:lnTo>
                  <a:lnTo>
                    <a:pt x="526625" y="101577"/>
                  </a:lnTo>
                  <a:lnTo>
                    <a:pt x="524534" y="67952"/>
                  </a:lnTo>
                  <a:lnTo>
                    <a:pt x="511788" y="39299"/>
                  </a:lnTo>
                  <a:lnTo>
                    <a:pt x="488981" y="17857"/>
                  </a:lnTo>
                  <a:lnTo>
                    <a:pt x="457950" y="4826"/>
                  </a:lnTo>
                  <a:lnTo>
                    <a:pt x="420051" y="0"/>
                  </a:lnTo>
                  <a:close/>
                </a:path>
              </a:pathLst>
            </a:custGeom>
            <a:solidFill>
              <a:srgbClr val="3399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1098550" y="4902270"/>
              <a:ext cx="1066800" cy="812800"/>
            </a:xfrm>
            <a:custGeom>
              <a:avLst/>
              <a:gdLst/>
              <a:ahLst/>
              <a:cxnLst/>
              <a:rect l="l" t="t" r="r" b="b"/>
              <a:pathLst>
                <a:path w="1066800" h="812800">
                  <a:moveTo>
                    <a:pt x="226187" y="392359"/>
                  </a:moveTo>
                  <a:lnTo>
                    <a:pt x="213441" y="363706"/>
                  </a:lnTo>
                  <a:lnTo>
                    <a:pt x="211349" y="330081"/>
                  </a:lnTo>
                  <a:lnTo>
                    <a:pt x="219268" y="292695"/>
                  </a:lnTo>
                  <a:lnTo>
                    <a:pt x="236553" y="252754"/>
                  </a:lnTo>
                  <a:lnTo>
                    <a:pt x="262559" y="211468"/>
                  </a:lnTo>
                  <a:lnTo>
                    <a:pt x="296642" y="170046"/>
                  </a:lnTo>
                  <a:lnTo>
                    <a:pt x="338157" y="129694"/>
                  </a:lnTo>
                  <a:lnTo>
                    <a:pt x="386461" y="91623"/>
                  </a:lnTo>
                  <a:lnTo>
                    <a:pt x="438312" y="58558"/>
                  </a:lnTo>
                  <a:lnTo>
                    <a:pt x="490091" y="32655"/>
                  </a:lnTo>
                  <a:lnTo>
                    <a:pt x="540437" y="14122"/>
                  </a:lnTo>
                  <a:lnTo>
                    <a:pt x="587994" y="3168"/>
                  </a:lnTo>
                  <a:lnTo>
                    <a:pt x="631401" y="0"/>
                  </a:lnTo>
                  <a:lnTo>
                    <a:pt x="669299" y="4826"/>
                  </a:lnTo>
                  <a:lnTo>
                    <a:pt x="700331" y="17857"/>
                  </a:lnTo>
                  <a:lnTo>
                    <a:pt x="723138" y="39299"/>
                  </a:lnTo>
                  <a:lnTo>
                    <a:pt x="735883" y="67952"/>
                  </a:lnTo>
                  <a:lnTo>
                    <a:pt x="737975" y="101577"/>
                  </a:lnTo>
                  <a:lnTo>
                    <a:pt x="730056" y="138963"/>
                  </a:lnTo>
                  <a:lnTo>
                    <a:pt x="712771" y="178904"/>
                  </a:lnTo>
                  <a:lnTo>
                    <a:pt x="686765" y="220190"/>
                  </a:lnTo>
                  <a:lnTo>
                    <a:pt x="652682" y="261613"/>
                  </a:lnTo>
                  <a:lnTo>
                    <a:pt x="611167" y="301964"/>
                  </a:lnTo>
                  <a:lnTo>
                    <a:pt x="562863" y="340035"/>
                  </a:lnTo>
                  <a:lnTo>
                    <a:pt x="511012" y="373100"/>
                  </a:lnTo>
                  <a:lnTo>
                    <a:pt x="459233" y="399003"/>
                  </a:lnTo>
                  <a:lnTo>
                    <a:pt x="408887" y="417536"/>
                  </a:lnTo>
                  <a:lnTo>
                    <a:pt x="361330" y="428491"/>
                  </a:lnTo>
                  <a:lnTo>
                    <a:pt x="317923" y="431659"/>
                  </a:lnTo>
                  <a:lnTo>
                    <a:pt x="280025" y="426832"/>
                  </a:lnTo>
                  <a:lnTo>
                    <a:pt x="248993" y="413801"/>
                  </a:lnTo>
                  <a:lnTo>
                    <a:pt x="226187" y="392359"/>
                  </a:lnTo>
                  <a:close/>
                </a:path>
                <a:path w="1066800" h="812800">
                  <a:moveTo>
                    <a:pt x="228600" y="279329"/>
                  </a:moveTo>
                  <a:lnTo>
                    <a:pt x="0" y="812729"/>
                  </a:lnTo>
                </a:path>
                <a:path w="1066800" h="812800">
                  <a:moveTo>
                    <a:pt x="723900" y="12629"/>
                  </a:moveTo>
                  <a:lnTo>
                    <a:pt x="1066800" y="81272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1165225" y="5476875"/>
              <a:ext cx="942975" cy="316230"/>
            </a:xfrm>
            <a:custGeom>
              <a:avLst/>
              <a:gdLst/>
              <a:ahLst/>
              <a:cxnLst/>
              <a:rect l="l" t="t" r="r" b="b"/>
              <a:pathLst>
                <a:path w="942975" h="316229">
                  <a:moveTo>
                    <a:pt x="471550" y="0"/>
                  </a:moveTo>
                  <a:lnTo>
                    <a:pt x="401858" y="1713"/>
                  </a:lnTo>
                  <a:lnTo>
                    <a:pt x="335343" y="6689"/>
                  </a:lnTo>
                  <a:lnTo>
                    <a:pt x="272736" y="14684"/>
                  </a:lnTo>
                  <a:lnTo>
                    <a:pt x="214765" y="25452"/>
                  </a:lnTo>
                  <a:lnTo>
                    <a:pt x="162160" y="38751"/>
                  </a:lnTo>
                  <a:lnTo>
                    <a:pt x="115647" y="54334"/>
                  </a:lnTo>
                  <a:lnTo>
                    <a:pt x="75958" y="71957"/>
                  </a:lnTo>
                  <a:lnTo>
                    <a:pt x="19961" y="112347"/>
                  </a:lnTo>
                  <a:lnTo>
                    <a:pt x="0" y="157962"/>
                  </a:lnTo>
                  <a:lnTo>
                    <a:pt x="5111" y="181303"/>
                  </a:lnTo>
                  <a:lnTo>
                    <a:pt x="43819" y="224551"/>
                  </a:lnTo>
                  <a:lnTo>
                    <a:pt x="115647" y="261590"/>
                  </a:lnTo>
                  <a:lnTo>
                    <a:pt x="162160" y="277171"/>
                  </a:lnTo>
                  <a:lnTo>
                    <a:pt x="214765" y="290466"/>
                  </a:lnTo>
                  <a:lnTo>
                    <a:pt x="272736" y="301232"/>
                  </a:lnTo>
                  <a:lnTo>
                    <a:pt x="335343" y="309225"/>
                  </a:lnTo>
                  <a:lnTo>
                    <a:pt x="401858" y="314199"/>
                  </a:lnTo>
                  <a:lnTo>
                    <a:pt x="471550" y="315912"/>
                  </a:lnTo>
                  <a:lnTo>
                    <a:pt x="541212" y="314199"/>
                  </a:lnTo>
                  <a:lnTo>
                    <a:pt x="607700" y="309225"/>
                  </a:lnTo>
                  <a:lnTo>
                    <a:pt x="670287" y="301232"/>
                  </a:lnTo>
                  <a:lnTo>
                    <a:pt x="728241" y="290466"/>
                  </a:lnTo>
                  <a:lnTo>
                    <a:pt x="780835" y="277171"/>
                  </a:lnTo>
                  <a:lnTo>
                    <a:pt x="827339" y="261590"/>
                  </a:lnTo>
                  <a:lnTo>
                    <a:pt x="867023" y="243969"/>
                  </a:lnTo>
                  <a:lnTo>
                    <a:pt x="923014" y="203581"/>
                  </a:lnTo>
                  <a:lnTo>
                    <a:pt x="942975" y="157962"/>
                  </a:lnTo>
                  <a:lnTo>
                    <a:pt x="937863" y="134623"/>
                  </a:lnTo>
                  <a:lnTo>
                    <a:pt x="899157" y="91376"/>
                  </a:lnTo>
                  <a:lnTo>
                    <a:pt x="827339" y="54334"/>
                  </a:lnTo>
                  <a:lnTo>
                    <a:pt x="780835" y="38751"/>
                  </a:lnTo>
                  <a:lnTo>
                    <a:pt x="728241" y="25452"/>
                  </a:lnTo>
                  <a:lnTo>
                    <a:pt x="670287" y="14684"/>
                  </a:lnTo>
                  <a:lnTo>
                    <a:pt x="607700" y="6689"/>
                  </a:lnTo>
                  <a:lnTo>
                    <a:pt x="541212" y="1713"/>
                  </a:lnTo>
                  <a:lnTo>
                    <a:pt x="47155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1165225" y="5476875"/>
              <a:ext cx="942975" cy="316230"/>
            </a:xfrm>
            <a:custGeom>
              <a:avLst/>
              <a:gdLst/>
              <a:ahLst/>
              <a:cxnLst/>
              <a:rect l="l" t="t" r="r" b="b"/>
              <a:pathLst>
                <a:path w="942975" h="316229">
                  <a:moveTo>
                    <a:pt x="0" y="157962"/>
                  </a:moveTo>
                  <a:lnTo>
                    <a:pt x="19961" y="112347"/>
                  </a:lnTo>
                  <a:lnTo>
                    <a:pt x="75958" y="71957"/>
                  </a:lnTo>
                  <a:lnTo>
                    <a:pt x="115647" y="54334"/>
                  </a:lnTo>
                  <a:lnTo>
                    <a:pt x="162160" y="38751"/>
                  </a:lnTo>
                  <a:lnTo>
                    <a:pt x="214765" y="25452"/>
                  </a:lnTo>
                  <a:lnTo>
                    <a:pt x="272736" y="14684"/>
                  </a:lnTo>
                  <a:lnTo>
                    <a:pt x="335343" y="6689"/>
                  </a:lnTo>
                  <a:lnTo>
                    <a:pt x="401858" y="1713"/>
                  </a:lnTo>
                  <a:lnTo>
                    <a:pt x="471550" y="0"/>
                  </a:lnTo>
                  <a:lnTo>
                    <a:pt x="541212" y="1713"/>
                  </a:lnTo>
                  <a:lnTo>
                    <a:pt x="607700" y="6689"/>
                  </a:lnTo>
                  <a:lnTo>
                    <a:pt x="670287" y="14684"/>
                  </a:lnTo>
                  <a:lnTo>
                    <a:pt x="728241" y="25452"/>
                  </a:lnTo>
                  <a:lnTo>
                    <a:pt x="780835" y="38751"/>
                  </a:lnTo>
                  <a:lnTo>
                    <a:pt x="827339" y="54334"/>
                  </a:lnTo>
                  <a:lnTo>
                    <a:pt x="867023" y="71957"/>
                  </a:lnTo>
                  <a:lnTo>
                    <a:pt x="923014" y="112347"/>
                  </a:lnTo>
                  <a:lnTo>
                    <a:pt x="942975" y="157962"/>
                  </a:lnTo>
                  <a:lnTo>
                    <a:pt x="937863" y="181303"/>
                  </a:lnTo>
                  <a:lnTo>
                    <a:pt x="923014" y="203581"/>
                  </a:lnTo>
                  <a:lnTo>
                    <a:pt x="867023" y="243969"/>
                  </a:lnTo>
                  <a:lnTo>
                    <a:pt x="827339" y="261590"/>
                  </a:lnTo>
                  <a:lnTo>
                    <a:pt x="780835" y="277171"/>
                  </a:lnTo>
                  <a:lnTo>
                    <a:pt x="728241" y="290466"/>
                  </a:lnTo>
                  <a:lnTo>
                    <a:pt x="670287" y="301232"/>
                  </a:lnTo>
                  <a:lnTo>
                    <a:pt x="607700" y="309225"/>
                  </a:lnTo>
                  <a:lnTo>
                    <a:pt x="541212" y="314199"/>
                  </a:lnTo>
                  <a:lnTo>
                    <a:pt x="471550" y="315912"/>
                  </a:lnTo>
                  <a:lnTo>
                    <a:pt x="401858" y="314199"/>
                  </a:lnTo>
                  <a:lnTo>
                    <a:pt x="335343" y="309225"/>
                  </a:lnTo>
                  <a:lnTo>
                    <a:pt x="272736" y="301232"/>
                  </a:lnTo>
                  <a:lnTo>
                    <a:pt x="214765" y="290466"/>
                  </a:lnTo>
                  <a:lnTo>
                    <a:pt x="162160" y="277171"/>
                  </a:lnTo>
                  <a:lnTo>
                    <a:pt x="115647" y="261590"/>
                  </a:lnTo>
                  <a:lnTo>
                    <a:pt x="75958" y="243969"/>
                  </a:lnTo>
                  <a:lnTo>
                    <a:pt x="19961" y="203581"/>
                  </a:lnTo>
                  <a:lnTo>
                    <a:pt x="0" y="157962"/>
                  </a:lnTo>
                  <a:close/>
                </a:path>
              </a:pathLst>
            </a:custGeom>
            <a:ln w="12700">
              <a:solidFill>
                <a:srgbClr val="FFFFC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8" name="object 68"/>
          <p:cNvGrpSpPr/>
          <p:nvPr/>
        </p:nvGrpSpPr>
        <p:grpSpPr>
          <a:xfrm>
            <a:off x="2368550" y="4922063"/>
            <a:ext cx="660400" cy="1104265"/>
            <a:chOff x="2368550" y="4922063"/>
            <a:chExt cx="660400" cy="1104265"/>
          </a:xfrm>
        </p:grpSpPr>
        <p:sp>
          <p:nvSpPr>
            <p:cNvPr id="69" name="object 69"/>
            <p:cNvSpPr/>
            <p:nvPr/>
          </p:nvSpPr>
          <p:spPr>
            <a:xfrm>
              <a:off x="2374900" y="5738812"/>
              <a:ext cx="647700" cy="281305"/>
            </a:xfrm>
            <a:custGeom>
              <a:avLst/>
              <a:gdLst/>
              <a:ahLst/>
              <a:cxnLst/>
              <a:rect l="l" t="t" r="r" b="b"/>
              <a:pathLst>
                <a:path w="647700" h="281304">
                  <a:moveTo>
                    <a:pt x="323850" y="0"/>
                  </a:moveTo>
                  <a:lnTo>
                    <a:pt x="258594" y="2854"/>
                  </a:lnTo>
                  <a:lnTo>
                    <a:pt x="197810" y="11041"/>
                  </a:lnTo>
                  <a:lnTo>
                    <a:pt x="142800" y="23994"/>
                  </a:lnTo>
                  <a:lnTo>
                    <a:pt x="94869" y="41151"/>
                  </a:lnTo>
                  <a:lnTo>
                    <a:pt x="55319" y="61944"/>
                  </a:lnTo>
                  <a:lnTo>
                    <a:pt x="25455" y="85810"/>
                  </a:lnTo>
                  <a:lnTo>
                    <a:pt x="0" y="140500"/>
                  </a:lnTo>
                  <a:lnTo>
                    <a:pt x="6581" y="168811"/>
                  </a:lnTo>
                  <a:lnTo>
                    <a:pt x="55319" y="219045"/>
                  </a:lnTo>
                  <a:lnTo>
                    <a:pt x="94868" y="239837"/>
                  </a:lnTo>
                  <a:lnTo>
                    <a:pt x="142800" y="256993"/>
                  </a:lnTo>
                  <a:lnTo>
                    <a:pt x="197810" y="269946"/>
                  </a:lnTo>
                  <a:lnTo>
                    <a:pt x="258594" y="278133"/>
                  </a:lnTo>
                  <a:lnTo>
                    <a:pt x="323850" y="280987"/>
                  </a:lnTo>
                  <a:lnTo>
                    <a:pt x="389105" y="278133"/>
                  </a:lnTo>
                  <a:lnTo>
                    <a:pt x="449889" y="269946"/>
                  </a:lnTo>
                  <a:lnTo>
                    <a:pt x="504899" y="256993"/>
                  </a:lnTo>
                  <a:lnTo>
                    <a:pt x="552830" y="239837"/>
                  </a:lnTo>
                  <a:lnTo>
                    <a:pt x="592380" y="219045"/>
                  </a:lnTo>
                  <a:lnTo>
                    <a:pt x="622244" y="195182"/>
                  </a:lnTo>
                  <a:lnTo>
                    <a:pt x="647700" y="140500"/>
                  </a:lnTo>
                  <a:lnTo>
                    <a:pt x="641118" y="112184"/>
                  </a:lnTo>
                  <a:lnTo>
                    <a:pt x="592380" y="61944"/>
                  </a:lnTo>
                  <a:lnTo>
                    <a:pt x="552831" y="41151"/>
                  </a:lnTo>
                  <a:lnTo>
                    <a:pt x="504899" y="23994"/>
                  </a:lnTo>
                  <a:lnTo>
                    <a:pt x="449889" y="11041"/>
                  </a:lnTo>
                  <a:lnTo>
                    <a:pt x="389105" y="2854"/>
                  </a:lnTo>
                  <a:lnTo>
                    <a:pt x="32385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2374900" y="5738812"/>
              <a:ext cx="647700" cy="281305"/>
            </a:xfrm>
            <a:custGeom>
              <a:avLst/>
              <a:gdLst/>
              <a:ahLst/>
              <a:cxnLst/>
              <a:rect l="l" t="t" r="r" b="b"/>
              <a:pathLst>
                <a:path w="647700" h="281304">
                  <a:moveTo>
                    <a:pt x="0" y="140500"/>
                  </a:moveTo>
                  <a:lnTo>
                    <a:pt x="25455" y="85810"/>
                  </a:lnTo>
                  <a:lnTo>
                    <a:pt x="55319" y="61944"/>
                  </a:lnTo>
                  <a:lnTo>
                    <a:pt x="94869" y="41151"/>
                  </a:lnTo>
                  <a:lnTo>
                    <a:pt x="142800" y="23994"/>
                  </a:lnTo>
                  <a:lnTo>
                    <a:pt x="197810" y="11041"/>
                  </a:lnTo>
                  <a:lnTo>
                    <a:pt x="258594" y="2854"/>
                  </a:lnTo>
                  <a:lnTo>
                    <a:pt x="323850" y="0"/>
                  </a:lnTo>
                  <a:lnTo>
                    <a:pt x="389105" y="2854"/>
                  </a:lnTo>
                  <a:lnTo>
                    <a:pt x="449889" y="11041"/>
                  </a:lnTo>
                  <a:lnTo>
                    <a:pt x="504899" y="23994"/>
                  </a:lnTo>
                  <a:lnTo>
                    <a:pt x="552831" y="41151"/>
                  </a:lnTo>
                  <a:lnTo>
                    <a:pt x="592380" y="61944"/>
                  </a:lnTo>
                  <a:lnTo>
                    <a:pt x="622244" y="85810"/>
                  </a:lnTo>
                  <a:lnTo>
                    <a:pt x="647700" y="140500"/>
                  </a:lnTo>
                  <a:lnTo>
                    <a:pt x="641118" y="168811"/>
                  </a:lnTo>
                  <a:lnTo>
                    <a:pt x="622244" y="195182"/>
                  </a:lnTo>
                  <a:lnTo>
                    <a:pt x="592380" y="219045"/>
                  </a:lnTo>
                  <a:lnTo>
                    <a:pt x="552830" y="239837"/>
                  </a:lnTo>
                  <a:lnTo>
                    <a:pt x="504899" y="256993"/>
                  </a:lnTo>
                  <a:lnTo>
                    <a:pt x="449889" y="269946"/>
                  </a:lnTo>
                  <a:lnTo>
                    <a:pt x="389105" y="278133"/>
                  </a:lnTo>
                  <a:lnTo>
                    <a:pt x="323850" y="280987"/>
                  </a:lnTo>
                  <a:lnTo>
                    <a:pt x="258594" y="278133"/>
                  </a:lnTo>
                  <a:lnTo>
                    <a:pt x="197810" y="269946"/>
                  </a:lnTo>
                  <a:lnTo>
                    <a:pt x="142800" y="256993"/>
                  </a:lnTo>
                  <a:lnTo>
                    <a:pt x="94868" y="239837"/>
                  </a:lnTo>
                  <a:lnTo>
                    <a:pt x="55319" y="219045"/>
                  </a:lnTo>
                  <a:lnTo>
                    <a:pt x="25455" y="195182"/>
                  </a:lnTo>
                  <a:lnTo>
                    <a:pt x="0" y="1405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2376734" y="4928413"/>
              <a:ext cx="644525" cy="506730"/>
            </a:xfrm>
            <a:custGeom>
              <a:avLst/>
              <a:gdLst/>
              <a:ahLst/>
              <a:cxnLst/>
              <a:rect l="l" t="t" r="r" b="b"/>
              <a:pathLst>
                <a:path w="644525" h="506729">
                  <a:moveTo>
                    <a:pt x="545747" y="0"/>
                  </a:moveTo>
                  <a:lnTo>
                    <a:pt x="502779" y="4412"/>
                  </a:lnTo>
                  <a:lnTo>
                    <a:pt x="454693" y="16011"/>
                  </a:lnTo>
                  <a:lnTo>
                    <a:pt x="402618" y="34525"/>
                  </a:lnTo>
                  <a:lnTo>
                    <a:pt x="347684" y="59684"/>
                  </a:lnTo>
                  <a:lnTo>
                    <a:pt x="291018" y="91217"/>
                  </a:lnTo>
                  <a:lnTo>
                    <a:pt x="233750" y="128853"/>
                  </a:lnTo>
                  <a:lnTo>
                    <a:pt x="179330" y="170530"/>
                  </a:lnTo>
                  <a:lnTo>
                    <a:pt x="130871" y="213636"/>
                  </a:lnTo>
                  <a:lnTo>
                    <a:pt x="89003" y="257198"/>
                  </a:lnTo>
                  <a:lnTo>
                    <a:pt x="54354" y="300246"/>
                  </a:lnTo>
                  <a:lnTo>
                    <a:pt x="27551" y="341809"/>
                  </a:lnTo>
                  <a:lnTo>
                    <a:pt x="9224" y="380915"/>
                  </a:lnTo>
                  <a:lnTo>
                    <a:pt x="0" y="416594"/>
                  </a:lnTo>
                  <a:lnTo>
                    <a:pt x="507" y="447874"/>
                  </a:lnTo>
                  <a:lnTo>
                    <a:pt x="11373" y="473785"/>
                  </a:lnTo>
                  <a:lnTo>
                    <a:pt x="32216" y="492555"/>
                  </a:lnTo>
                  <a:lnTo>
                    <a:pt x="61562" y="503328"/>
                  </a:lnTo>
                  <a:lnTo>
                    <a:pt x="98284" y="506372"/>
                  </a:lnTo>
                  <a:lnTo>
                    <a:pt x="141252" y="501960"/>
                  </a:lnTo>
                  <a:lnTo>
                    <a:pt x="189338" y="490361"/>
                  </a:lnTo>
                  <a:lnTo>
                    <a:pt x="241413" y="471847"/>
                  </a:lnTo>
                  <a:lnTo>
                    <a:pt x="296347" y="446688"/>
                  </a:lnTo>
                  <a:lnTo>
                    <a:pt x="353013" y="415155"/>
                  </a:lnTo>
                  <a:lnTo>
                    <a:pt x="410280" y="377519"/>
                  </a:lnTo>
                  <a:lnTo>
                    <a:pt x="464701" y="335841"/>
                  </a:lnTo>
                  <a:lnTo>
                    <a:pt x="513159" y="292736"/>
                  </a:lnTo>
                  <a:lnTo>
                    <a:pt x="555027" y="249174"/>
                  </a:lnTo>
                  <a:lnTo>
                    <a:pt x="589677" y="206126"/>
                  </a:lnTo>
                  <a:lnTo>
                    <a:pt x="616479" y="164563"/>
                  </a:lnTo>
                  <a:lnTo>
                    <a:pt x="634807" y="125457"/>
                  </a:lnTo>
                  <a:lnTo>
                    <a:pt x="644031" y="89778"/>
                  </a:lnTo>
                  <a:lnTo>
                    <a:pt x="643524" y="58498"/>
                  </a:lnTo>
                  <a:lnTo>
                    <a:pt x="632657" y="32587"/>
                  </a:lnTo>
                  <a:lnTo>
                    <a:pt x="611815" y="13816"/>
                  </a:lnTo>
                  <a:lnTo>
                    <a:pt x="582469" y="3044"/>
                  </a:lnTo>
                  <a:lnTo>
                    <a:pt x="545747" y="0"/>
                  </a:lnTo>
                  <a:close/>
                </a:path>
              </a:pathLst>
            </a:custGeom>
            <a:solidFill>
              <a:srgbClr val="3399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2374900" y="4928413"/>
              <a:ext cx="646430" cy="939165"/>
            </a:xfrm>
            <a:custGeom>
              <a:avLst/>
              <a:gdLst/>
              <a:ahLst/>
              <a:cxnLst/>
              <a:rect l="l" t="t" r="r" b="b"/>
              <a:pathLst>
                <a:path w="646430" h="939164">
                  <a:moveTo>
                    <a:pt x="13207" y="473785"/>
                  </a:moveTo>
                  <a:lnTo>
                    <a:pt x="2341" y="447874"/>
                  </a:lnTo>
                  <a:lnTo>
                    <a:pt x="1834" y="416594"/>
                  </a:lnTo>
                  <a:lnTo>
                    <a:pt x="11058" y="380915"/>
                  </a:lnTo>
                  <a:lnTo>
                    <a:pt x="29385" y="341809"/>
                  </a:lnTo>
                  <a:lnTo>
                    <a:pt x="56188" y="300246"/>
                  </a:lnTo>
                  <a:lnTo>
                    <a:pt x="90837" y="257198"/>
                  </a:lnTo>
                  <a:lnTo>
                    <a:pt x="132705" y="213636"/>
                  </a:lnTo>
                  <a:lnTo>
                    <a:pt x="181164" y="170530"/>
                  </a:lnTo>
                  <a:lnTo>
                    <a:pt x="235585" y="128853"/>
                  </a:lnTo>
                  <a:lnTo>
                    <a:pt x="292852" y="91217"/>
                  </a:lnTo>
                  <a:lnTo>
                    <a:pt x="349518" y="59684"/>
                  </a:lnTo>
                  <a:lnTo>
                    <a:pt x="404452" y="34525"/>
                  </a:lnTo>
                  <a:lnTo>
                    <a:pt x="456527" y="16011"/>
                  </a:lnTo>
                  <a:lnTo>
                    <a:pt x="504613" y="4412"/>
                  </a:lnTo>
                  <a:lnTo>
                    <a:pt x="547581" y="0"/>
                  </a:lnTo>
                  <a:lnTo>
                    <a:pt x="584303" y="3044"/>
                  </a:lnTo>
                  <a:lnTo>
                    <a:pt x="613649" y="13816"/>
                  </a:lnTo>
                  <a:lnTo>
                    <a:pt x="634492" y="32587"/>
                  </a:lnTo>
                  <a:lnTo>
                    <a:pt x="645358" y="58498"/>
                  </a:lnTo>
                  <a:lnTo>
                    <a:pt x="645865" y="89778"/>
                  </a:lnTo>
                  <a:lnTo>
                    <a:pt x="618314" y="164563"/>
                  </a:lnTo>
                  <a:lnTo>
                    <a:pt x="591511" y="206126"/>
                  </a:lnTo>
                  <a:lnTo>
                    <a:pt x="556862" y="249174"/>
                  </a:lnTo>
                  <a:lnTo>
                    <a:pt x="514994" y="292736"/>
                  </a:lnTo>
                  <a:lnTo>
                    <a:pt x="466535" y="335841"/>
                  </a:lnTo>
                  <a:lnTo>
                    <a:pt x="412114" y="377519"/>
                  </a:lnTo>
                  <a:lnTo>
                    <a:pt x="354847" y="415155"/>
                  </a:lnTo>
                  <a:lnTo>
                    <a:pt x="298181" y="446688"/>
                  </a:lnTo>
                  <a:lnTo>
                    <a:pt x="243247" y="471847"/>
                  </a:lnTo>
                  <a:lnTo>
                    <a:pt x="191172" y="490361"/>
                  </a:lnTo>
                  <a:lnTo>
                    <a:pt x="143086" y="501960"/>
                  </a:lnTo>
                  <a:lnTo>
                    <a:pt x="100118" y="506372"/>
                  </a:lnTo>
                  <a:lnTo>
                    <a:pt x="63396" y="503328"/>
                  </a:lnTo>
                  <a:lnTo>
                    <a:pt x="34050" y="492555"/>
                  </a:lnTo>
                  <a:lnTo>
                    <a:pt x="13207" y="473785"/>
                  </a:lnTo>
                  <a:close/>
                </a:path>
                <a:path w="646430" h="939164">
                  <a:moveTo>
                    <a:pt x="0" y="405586"/>
                  </a:moveTo>
                  <a:lnTo>
                    <a:pt x="0" y="93898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2384425" y="5715000"/>
              <a:ext cx="638175" cy="152400"/>
            </a:xfrm>
            <a:custGeom>
              <a:avLst/>
              <a:gdLst/>
              <a:ahLst/>
              <a:cxnLst/>
              <a:rect l="l" t="t" r="r" b="b"/>
              <a:pathLst>
                <a:path w="638175" h="152400">
                  <a:moveTo>
                    <a:pt x="63817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638175" y="152400"/>
                  </a:lnTo>
                  <a:lnTo>
                    <a:pt x="638175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2384425" y="5715000"/>
              <a:ext cx="638175" cy="152400"/>
            </a:xfrm>
            <a:custGeom>
              <a:avLst/>
              <a:gdLst/>
              <a:ahLst/>
              <a:cxnLst/>
              <a:rect l="l" t="t" r="r" b="b"/>
              <a:pathLst>
                <a:path w="638175" h="152400">
                  <a:moveTo>
                    <a:pt x="0" y="152400"/>
                  </a:moveTo>
                  <a:lnTo>
                    <a:pt x="638175" y="152400"/>
                  </a:lnTo>
                  <a:lnTo>
                    <a:pt x="638175" y="0"/>
                  </a:ln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ln w="12700">
              <a:solidFill>
                <a:srgbClr val="FFFF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3022600" y="5029200"/>
              <a:ext cx="0" cy="838200"/>
            </a:xfrm>
            <a:custGeom>
              <a:avLst/>
              <a:gdLst/>
              <a:ahLst/>
              <a:cxnLst/>
              <a:rect l="l" t="t" r="r" b="b"/>
              <a:pathLst>
                <a:path w="0" h="838200">
                  <a:moveTo>
                    <a:pt x="0" y="0"/>
                  </a:moveTo>
                  <a:lnTo>
                    <a:pt x="0" y="8382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6" name="object 76"/>
          <p:cNvGrpSpPr/>
          <p:nvPr/>
        </p:nvGrpSpPr>
        <p:grpSpPr>
          <a:xfrm>
            <a:off x="869950" y="4853940"/>
            <a:ext cx="6705600" cy="1270635"/>
            <a:chOff x="869950" y="4853940"/>
            <a:chExt cx="6705600" cy="1270635"/>
          </a:xfrm>
        </p:grpSpPr>
        <p:sp>
          <p:nvSpPr>
            <p:cNvPr id="77" name="object 77"/>
            <p:cNvSpPr/>
            <p:nvPr/>
          </p:nvSpPr>
          <p:spPr>
            <a:xfrm>
              <a:off x="6356350" y="5572125"/>
              <a:ext cx="1066800" cy="533400"/>
            </a:xfrm>
            <a:custGeom>
              <a:avLst/>
              <a:gdLst/>
              <a:ahLst/>
              <a:cxnLst/>
              <a:rect l="l" t="t" r="r" b="b"/>
              <a:pathLst>
                <a:path w="1066800" h="533400">
                  <a:moveTo>
                    <a:pt x="533400" y="0"/>
                  </a:moveTo>
                  <a:lnTo>
                    <a:pt x="471184" y="1794"/>
                  </a:lnTo>
                  <a:lnTo>
                    <a:pt x="411080" y="7043"/>
                  </a:lnTo>
                  <a:lnTo>
                    <a:pt x="353485" y="15548"/>
                  </a:lnTo>
                  <a:lnTo>
                    <a:pt x="298801" y="27107"/>
                  </a:lnTo>
                  <a:lnTo>
                    <a:pt x="247427" y="41521"/>
                  </a:lnTo>
                  <a:lnTo>
                    <a:pt x="199763" y="58590"/>
                  </a:lnTo>
                  <a:lnTo>
                    <a:pt x="156209" y="78114"/>
                  </a:lnTo>
                  <a:lnTo>
                    <a:pt x="117165" y="99892"/>
                  </a:lnTo>
                  <a:lnTo>
                    <a:pt x="83031" y="123725"/>
                  </a:lnTo>
                  <a:lnTo>
                    <a:pt x="54206" y="149411"/>
                  </a:lnTo>
                  <a:lnTo>
                    <a:pt x="14084" y="205548"/>
                  </a:lnTo>
                  <a:lnTo>
                    <a:pt x="0" y="266700"/>
                  </a:lnTo>
                  <a:lnTo>
                    <a:pt x="3587" y="297802"/>
                  </a:lnTo>
                  <a:lnTo>
                    <a:pt x="31090" y="356647"/>
                  </a:lnTo>
                  <a:lnTo>
                    <a:pt x="83031" y="409674"/>
                  </a:lnTo>
                  <a:lnTo>
                    <a:pt x="117165" y="433507"/>
                  </a:lnTo>
                  <a:lnTo>
                    <a:pt x="156209" y="455285"/>
                  </a:lnTo>
                  <a:lnTo>
                    <a:pt x="199763" y="474809"/>
                  </a:lnTo>
                  <a:lnTo>
                    <a:pt x="247427" y="491878"/>
                  </a:lnTo>
                  <a:lnTo>
                    <a:pt x="298801" y="506292"/>
                  </a:lnTo>
                  <a:lnTo>
                    <a:pt x="353485" y="517851"/>
                  </a:lnTo>
                  <a:lnTo>
                    <a:pt x="411080" y="526356"/>
                  </a:lnTo>
                  <a:lnTo>
                    <a:pt x="471184" y="531605"/>
                  </a:lnTo>
                  <a:lnTo>
                    <a:pt x="533400" y="533400"/>
                  </a:lnTo>
                  <a:lnTo>
                    <a:pt x="595615" y="531605"/>
                  </a:lnTo>
                  <a:lnTo>
                    <a:pt x="655719" y="526356"/>
                  </a:lnTo>
                  <a:lnTo>
                    <a:pt x="713314" y="517851"/>
                  </a:lnTo>
                  <a:lnTo>
                    <a:pt x="767998" y="506292"/>
                  </a:lnTo>
                  <a:lnTo>
                    <a:pt x="819372" y="491878"/>
                  </a:lnTo>
                  <a:lnTo>
                    <a:pt x="867036" y="474809"/>
                  </a:lnTo>
                  <a:lnTo>
                    <a:pt x="910590" y="455285"/>
                  </a:lnTo>
                  <a:lnTo>
                    <a:pt x="949634" y="433507"/>
                  </a:lnTo>
                  <a:lnTo>
                    <a:pt x="983768" y="409674"/>
                  </a:lnTo>
                  <a:lnTo>
                    <a:pt x="1012593" y="383988"/>
                  </a:lnTo>
                  <a:lnTo>
                    <a:pt x="1052715" y="327851"/>
                  </a:lnTo>
                  <a:lnTo>
                    <a:pt x="1066800" y="266700"/>
                  </a:lnTo>
                  <a:lnTo>
                    <a:pt x="1063212" y="235597"/>
                  </a:lnTo>
                  <a:lnTo>
                    <a:pt x="1035709" y="176752"/>
                  </a:lnTo>
                  <a:lnTo>
                    <a:pt x="983768" y="123725"/>
                  </a:lnTo>
                  <a:lnTo>
                    <a:pt x="949634" y="99892"/>
                  </a:lnTo>
                  <a:lnTo>
                    <a:pt x="910590" y="78114"/>
                  </a:lnTo>
                  <a:lnTo>
                    <a:pt x="867036" y="58590"/>
                  </a:lnTo>
                  <a:lnTo>
                    <a:pt x="819372" y="41521"/>
                  </a:lnTo>
                  <a:lnTo>
                    <a:pt x="767998" y="27107"/>
                  </a:lnTo>
                  <a:lnTo>
                    <a:pt x="713314" y="15548"/>
                  </a:lnTo>
                  <a:lnTo>
                    <a:pt x="655719" y="7043"/>
                  </a:lnTo>
                  <a:lnTo>
                    <a:pt x="595615" y="1794"/>
                  </a:lnTo>
                  <a:lnTo>
                    <a:pt x="53340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6356350" y="5572125"/>
              <a:ext cx="1066800" cy="533400"/>
            </a:xfrm>
            <a:custGeom>
              <a:avLst/>
              <a:gdLst/>
              <a:ahLst/>
              <a:cxnLst/>
              <a:rect l="l" t="t" r="r" b="b"/>
              <a:pathLst>
                <a:path w="1066800" h="533400">
                  <a:moveTo>
                    <a:pt x="0" y="266700"/>
                  </a:moveTo>
                  <a:lnTo>
                    <a:pt x="14084" y="205548"/>
                  </a:lnTo>
                  <a:lnTo>
                    <a:pt x="54206" y="149411"/>
                  </a:lnTo>
                  <a:lnTo>
                    <a:pt x="83031" y="123725"/>
                  </a:lnTo>
                  <a:lnTo>
                    <a:pt x="117165" y="99892"/>
                  </a:lnTo>
                  <a:lnTo>
                    <a:pt x="156209" y="78114"/>
                  </a:lnTo>
                  <a:lnTo>
                    <a:pt x="199763" y="58590"/>
                  </a:lnTo>
                  <a:lnTo>
                    <a:pt x="247427" y="41521"/>
                  </a:lnTo>
                  <a:lnTo>
                    <a:pt x="298801" y="27107"/>
                  </a:lnTo>
                  <a:lnTo>
                    <a:pt x="353485" y="15548"/>
                  </a:lnTo>
                  <a:lnTo>
                    <a:pt x="411080" y="7043"/>
                  </a:lnTo>
                  <a:lnTo>
                    <a:pt x="471184" y="1794"/>
                  </a:lnTo>
                  <a:lnTo>
                    <a:pt x="533400" y="0"/>
                  </a:lnTo>
                  <a:lnTo>
                    <a:pt x="595615" y="1794"/>
                  </a:lnTo>
                  <a:lnTo>
                    <a:pt x="655719" y="7043"/>
                  </a:lnTo>
                  <a:lnTo>
                    <a:pt x="713314" y="15548"/>
                  </a:lnTo>
                  <a:lnTo>
                    <a:pt x="767998" y="27107"/>
                  </a:lnTo>
                  <a:lnTo>
                    <a:pt x="819372" y="41521"/>
                  </a:lnTo>
                  <a:lnTo>
                    <a:pt x="867036" y="58590"/>
                  </a:lnTo>
                  <a:lnTo>
                    <a:pt x="910590" y="78114"/>
                  </a:lnTo>
                  <a:lnTo>
                    <a:pt x="949634" y="99892"/>
                  </a:lnTo>
                  <a:lnTo>
                    <a:pt x="983768" y="123725"/>
                  </a:lnTo>
                  <a:lnTo>
                    <a:pt x="1012593" y="149411"/>
                  </a:lnTo>
                  <a:lnTo>
                    <a:pt x="1052715" y="205548"/>
                  </a:lnTo>
                  <a:lnTo>
                    <a:pt x="1066800" y="266700"/>
                  </a:lnTo>
                  <a:lnTo>
                    <a:pt x="1063212" y="297802"/>
                  </a:lnTo>
                  <a:lnTo>
                    <a:pt x="1052715" y="327851"/>
                  </a:lnTo>
                  <a:lnTo>
                    <a:pt x="1012593" y="383988"/>
                  </a:lnTo>
                  <a:lnTo>
                    <a:pt x="983768" y="409674"/>
                  </a:lnTo>
                  <a:lnTo>
                    <a:pt x="949634" y="433507"/>
                  </a:lnTo>
                  <a:lnTo>
                    <a:pt x="910590" y="455285"/>
                  </a:lnTo>
                  <a:lnTo>
                    <a:pt x="867036" y="474809"/>
                  </a:lnTo>
                  <a:lnTo>
                    <a:pt x="819372" y="491878"/>
                  </a:lnTo>
                  <a:lnTo>
                    <a:pt x="767998" y="506292"/>
                  </a:lnTo>
                  <a:lnTo>
                    <a:pt x="713314" y="517851"/>
                  </a:lnTo>
                  <a:lnTo>
                    <a:pt x="655719" y="526356"/>
                  </a:lnTo>
                  <a:lnTo>
                    <a:pt x="595615" y="531605"/>
                  </a:lnTo>
                  <a:lnTo>
                    <a:pt x="533400" y="533400"/>
                  </a:lnTo>
                  <a:lnTo>
                    <a:pt x="471184" y="531605"/>
                  </a:lnTo>
                  <a:lnTo>
                    <a:pt x="411080" y="526356"/>
                  </a:lnTo>
                  <a:lnTo>
                    <a:pt x="353485" y="517851"/>
                  </a:lnTo>
                  <a:lnTo>
                    <a:pt x="298801" y="506292"/>
                  </a:lnTo>
                  <a:lnTo>
                    <a:pt x="247427" y="491878"/>
                  </a:lnTo>
                  <a:lnTo>
                    <a:pt x="199763" y="474809"/>
                  </a:lnTo>
                  <a:lnTo>
                    <a:pt x="156209" y="455285"/>
                  </a:lnTo>
                  <a:lnTo>
                    <a:pt x="117165" y="433507"/>
                  </a:lnTo>
                  <a:lnTo>
                    <a:pt x="83031" y="409674"/>
                  </a:lnTo>
                  <a:lnTo>
                    <a:pt x="54206" y="383988"/>
                  </a:lnTo>
                  <a:lnTo>
                    <a:pt x="14084" y="327851"/>
                  </a:lnTo>
                  <a:lnTo>
                    <a:pt x="0" y="26670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6584950" y="5153025"/>
              <a:ext cx="609600" cy="244475"/>
            </a:xfrm>
            <a:custGeom>
              <a:avLst/>
              <a:gdLst/>
              <a:ahLst/>
              <a:cxnLst/>
              <a:rect l="l" t="t" r="r" b="b"/>
              <a:pathLst>
                <a:path w="609600" h="244475">
                  <a:moveTo>
                    <a:pt x="304800" y="0"/>
                  </a:moveTo>
                  <a:lnTo>
                    <a:pt x="243389" y="2483"/>
                  </a:lnTo>
                  <a:lnTo>
                    <a:pt x="186183" y="9608"/>
                  </a:lnTo>
                  <a:lnTo>
                    <a:pt x="134410" y="20882"/>
                  </a:lnTo>
                  <a:lnTo>
                    <a:pt x="89296" y="35813"/>
                  </a:lnTo>
                  <a:lnTo>
                    <a:pt x="52071" y="53912"/>
                  </a:lnTo>
                  <a:lnTo>
                    <a:pt x="6194" y="97647"/>
                  </a:lnTo>
                  <a:lnTo>
                    <a:pt x="0" y="122300"/>
                  </a:lnTo>
                  <a:lnTo>
                    <a:pt x="6194" y="146912"/>
                  </a:lnTo>
                  <a:lnTo>
                    <a:pt x="52071" y="190593"/>
                  </a:lnTo>
                  <a:lnTo>
                    <a:pt x="89296" y="208676"/>
                  </a:lnTo>
                  <a:lnTo>
                    <a:pt x="134410" y="223599"/>
                  </a:lnTo>
                  <a:lnTo>
                    <a:pt x="186183" y="234868"/>
                  </a:lnTo>
                  <a:lnTo>
                    <a:pt x="243389" y="241991"/>
                  </a:lnTo>
                  <a:lnTo>
                    <a:pt x="304800" y="244475"/>
                  </a:lnTo>
                  <a:lnTo>
                    <a:pt x="366210" y="241991"/>
                  </a:lnTo>
                  <a:lnTo>
                    <a:pt x="423416" y="234868"/>
                  </a:lnTo>
                  <a:lnTo>
                    <a:pt x="475189" y="223599"/>
                  </a:lnTo>
                  <a:lnTo>
                    <a:pt x="520303" y="208676"/>
                  </a:lnTo>
                  <a:lnTo>
                    <a:pt x="557528" y="190593"/>
                  </a:lnTo>
                  <a:lnTo>
                    <a:pt x="603405" y="146912"/>
                  </a:lnTo>
                  <a:lnTo>
                    <a:pt x="609600" y="122300"/>
                  </a:lnTo>
                  <a:lnTo>
                    <a:pt x="603405" y="97647"/>
                  </a:lnTo>
                  <a:lnTo>
                    <a:pt x="557528" y="53912"/>
                  </a:lnTo>
                  <a:lnTo>
                    <a:pt x="520303" y="35813"/>
                  </a:lnTo>
                  <a:lnTo>
                    <a:pt x="475189" y="20882"/>
                  </a:lnTo>
                  <a:lnTo>
                    <a:pt x="423416" y="9608"/>
                  </a:lnTo>
                  <a:lnTo>
                    <a:pt x="366210" y="2483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rgbClr val="3399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6356350" y="5153025"/>
              <a:ext cx="1066800" cy="647700"/>
            </a:xfrm>
            <a:custGeom>
              <a:avLst/>
              <a:gdLst/>
              <a:ahLst/>
              <a:cxnLst/>
              <a:rect l="l" t="t" r="r" b="b"/>
              <a:pathLst>
                <a:path w="1066800" h="647700">
                  <a:moveTo>
                    <a:pt x="228600" y="122300"/>
                  </a:moveTo>
                  <a:lnTo>
                    <a:pt x="252561" y="74687"/>
                  </a:lnTo>
                  <a:lnTo>
                    <a:pt x="317896" y="35813"/>
                  </a:lnTo>
                  <a:lnTo>
                    <a:pt x="363010" y="20882"/>
                  </a:lnTo>
                  <a:lnTo>
                    <a:pt x="414783" y="9608"/>
                  </a:lnTo>
                  <a:lnTo>
                    <a:pt x="471989" y="2483"/>
                  </a:lnTo>
                  <a:lnTo>
                    <a:pt x="533400" y="0"/>
                  </a:lnTo>
                  <a:lnTo>
                    <a:pt x="594810" y="2483"/>
                  </a:lnTo>
                  <a:lnTo>
                    <a:pt x="652016" y="9608"/>
                  </a:lnTo>
                  <a:lnTo>
                    <a:pt x="703789" y="20882"/>
                  </a:lnTo>
                  <a:lnTo>
                    <a:pt x="748903" y="35813"/>
                  </a:lnTo>
                  <a:lnTo>
                    <a:pt x="786128" y="53912"/>
                  </a:lnTo>
                  <a:lnTo>
                    <a:pt x="832005" y="97647"/>
                  </a:lnTo>
                  <a:lnTo>
                    <a:pt x="838200" y="122300"/>
                  </a:lnTo>
                  <a:lnTo>
                    <a:pt x="832005" y="146912"/>
                  </a:lnTo>
                  <a:lnTo>
                    <a:pt x="814238" y="169840"/>
                  </a:lnTo>
                  <a:lnTo>
                    <a:pt x="748903" y="208676"/>
                  </a:lnTo>
                  <a:lnTo>
                    <a:pt x="703789" y="223599"/>
                  </a:lnTo>
                  <a:lnTo>
                    <a:pt x="652016" y="234868"/>
                  </a:lnTo>
                  <a:lnTo>
                    <a:pt x="594810" y="241991"/>
                  </a:lnTo>
                  <a:lnTo>
                    <a:pt x="533400" y="244475"/>
                  </a:lnTo>
                  <a:lnTo>
                    <a:pt x="471989" y="241991"/>
                  </a:lnTo>
                  <a:lnTo>
                    <a:pt x="414783" y="234868"/>
                  </a:lnTo>
                  <a:lnTo>
                    <a:pt x="363010" y="223599"/>
                  </a:lnTo>
                  <a:lnTo>
                    <a:pt x="317896" y="208676"/>
                  </a:lnTo>
                  <a:lnTo>
                    <a:pt x="280671" y="190593"/>
                  </a:lnTo>
                  <a:lnTo>
                    <a:pt x="234794" y="146912"/>
                  </a:lnTo>
                  <a:lnTo>
                    <a:pt x="228600" y="122300"/>
                  </a:lnTo>
                  <a:close/>
                </a:path>
                <a:path w="1066800" h="647700">
                  <a:moveTo>
                    <a:pt x="228600" y="114300"/>
                  </a:moveTo>
                  <a:lnTo>
                    <a:pt x="0" y="647700"/>
                  </a:lnTo>
                </a:path>
                <a:path w="1066800" h="647700">
                  <a:moveTo>
                    <a:pt x="838200" y="114300"/>
                  </a:moveTo>
                  <a:lnTo>
                    <a:pt x="1066800" y="647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6423025" y="5562600"/>
              <a:ext cx="942975" cy="316230"/>
            </a:xfrm>
            <a:custGeom>
              <a:avLst/>
              <a:gdLst/>
              <a:ahLst/>
              <a:cxnLst/>
              <a:rect l="l" t="t" r="r" b="b"/>
              <a:pathLst>
                <a:path w="942975" h="316229">
                  <a:moveTo>
                    <a:pt x="471550" y="0"/>
                  </a:moveTo>
                  <a:lnTo>
                    <a:pt x="401854" y="1712"/>
                  </a:lnTo>
                  <a:lnTo>
                    <a:pt x="335335" y="6688"/>
                  </a:lnTo>
                  <a:lnTo>
                    <a:pt x="272725" y="14682"/>
                  </a:lnTo>
                  <a:lnTo>
                    <a:pt x="214753" y="25449"/>
                  </a:lnTo>
                  <a:lnTo>
                    <a:pt x="162147" y="38746"/>
                  </a:lnTo>
                  <a:lnTo>
                    <a:pt x="115636" y="54329"/>
                  </a:lnTo>
                  <a:lnTo>
                    <a:pt x="75948" y="71952"/>
                  </a:lnTo>
                  <a:lnTo>
                    <a:pt x="19958" y="112342"/>
                  </a:lnTo>
                  <a:lnTo>
                    <a:pt x="0" y="157962"/>
                  </a:lnTo>
                  <a:lnTo>
                    <a:pt x="5111" y="181303"/>
                  </a:lnTo>
                  <a:lnTo>
                    <a:pt x="43819" y="224551"/>
                  </a:lnTo>
                  <a:lnTo>
                    <a:pt x="115647" y="261590"/>
                  </a:lnTo>
                  <a:lnTo>
                    <a:pt x="162160" y="277171"/>
                  </a:lnTo>
                  <a:lnTo>
                    <a:pt x="214765" y="290466"/>
                  </a:lnTo>
                  <a:lnTo>
                    <a:pt x="272736" y="301232"/>
                  </a:lnTo>
                  <a:lnTo>
                    <a:pt x="335343" y="309225"/>
                  </a:lnTo>
                  <a:lnTo>
                    <a:pt x="401858" y="314199"/>
                  </a:lnTo>
                  <a:lnTo>
                    <a:pt x="471550" y="315912"/>
                  </a:lnTo>
                  <a:lnTo>
                    <a:pt x="541212" y="314199"/>
                  </a:lnTo>
                  <a:lnTo>
                    <a:pt x="607700" y="309225"/>
                  </a:lnTo>
                  <a:lnTo>
                    <a:pt x="670287" y="301232"/>
                  </a:lnTo>
                  <a:lnTo>
                    <a:pt x="728241" y="290466"/>
                  </a:lnTo>
                  <a:lnTo>
                    <a:pt x="780835" y="277171"/>
                  </a:lnTo>
                  <a:lnTo>
                    <a:pt x="827339" y="261590"/>
                  </a:lnTo>
                  <a:lnTo>
                    <a:pt x="867023" y="243969"/>
                  </a:lnTo>
                  <a:lnTo>
                    <a:pt x="923014" y="203581"/>
                  </a:lnTo>
                  <a:lnTo>
                    <a:pt x="942975" y="157962"/>
                  </a:lnTo>
                  <a:lnTo>
                    <a:pt x="937861" y="134618"/>
                  </a:lnTo>
                  <a:lnTo>
                    <a:pt x="899148" y="91365"/>
                  </a:lnTo>
                  <a:lnTo>
                    <a:pt x="827323" y="54324"/>
                  </a:lnTo>
                  <a:lnTo>
                    <a:pt x="780818" y="38742"/>
                  </a:lnTo>
                  <a:lnTo>
                    <a:pt x="728224" y="25446"/>
                  </a:lnTo>
                  <a:lnTo>
                    <a:pt x="670270" y="14680"/>
                  </a:lnTo>
                  <a:lnTo>
                    <a:pt x="607686" y="6687"/>
                  </a:lnTo>
                  <a:lnTo>
                    <a:pt x="541200" y="1712"/>
                  </a:lnTo>
                  <a:lnTo>
                    <a:pt x="47155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6423025" y="5562600"/>
              <a:ext cx="942975" cy="316230"/>
            </a:xfrm>
            <a:custGeom>
              <a:avLst/>
              <a:gdLst/>
              <a:ahLst/>
              <a:cxnLst/>
              <a:rect l="l" t="t" r="r" b="b"/>
              <a:pathLst>
                <a:path w="942975" h="316229">
                  <a:moveTo>
                    <a:pt x="0" y="157962"/>
                  </a:moveTo>
                  <a:lnTo>
                    <a:pt x="19961" y="112337"/>
                  </a:lnTo>
                  <a:lnTo>
                    <a:pt x="75958" y="71946"/>
                  </a:lnTo>
                  <a:lnTo>
                    <a:pt x="115647" y="54324"/>
                  </a:lnTo>
                  <a:lnTo>
                    <a:pt x="162160" y="38742"/>
                  </a:lnTo>
                  <a:lnTo>
                    <a:pt x="214765" y="25446"/>
                  </a:lnTo>
                  <a:lnTo>
                    <a:pt x="272736" y="14680"/>
                  </a:lnTo>
                  <a:lnTo>
                    <a:pt x="335343" y="6687"/>
                  </a:lnTo>
                  <a:lnTo>
                    <a:pt x="401858" y="1712"/>
                  </a:lnTo>
                  <a:lnTo>
                    <a:pt x="471550" y="0"/>
                  </a:lnTo>
                  <a:lnTo>
                    <a:pt x="541212" y="1712"/>
                  </a:lnTo>
                  <a:lnTo>
                    <a:pt x="607700" y="6688"/>
                  </a:lnTo>
                  <a:lnTo>
                    <a:pt x="670287" y="14682"/>
                  </a:lnTo>
                  <a:lnTo>
                    <a:pt x="728241" y="25449"/>
                  </a:lnTo>
                  <a:lnTo>
                    <a:pt x="780835" y="38746"/>
                  </a:lnTo>
                  <a:lnTo>
                    <a:pt x="827339" y="54329"/>
                  </a:lnTo>
                  <a:lnTo>
                    <a:pt x="867023" y="71952"/>
                  </a:lnTo>
                  <a:lnTo>
                    <a:pt x="923014" y="112342"/>
                  </a:lnTo>
                  <a:lnTo>
                    <a:pt x="942975" y="157962"/>
                  </a:lnTo>
                  <a:lnTo>
                    <a:pt x="937863" y="181303"/>
                  </a:lnTo>
                  <a:lnTo>
                    <a:pt x="923014" y="203581"/>
                  </a:lnTo>
                  <a:lnTo>
                    <a:pt x="867023" y="243969"/>
                  </a:lnTo>
                  <a:lnTo>
                    <a:pt x="827339" y="261590"/>
                  </a:lnTo>
                  <a:lnTo>
                    <a:pt x="780835" y="277171"/>
                  </a:lnTo>
                  <a:lnTo>
                    <a:pt x="728241" y="290466"/>
                  </a:lnTo>
                  <a:lnTo>
                    <a:pt x="670287" y="301232"/>
                  </a:lnTo>
                  <a:lnTo>
                    <a:pt x="607700" y="309225"/>
                  </a:lnTo>
                  <a:lnTo>
                    <a:pt x="541212" y="314199"/>
                  </a:lnTo>
                  <a:lnTo>
                    <a:pt x="471550" y="315912"/>
                  </a:lnTo>
                  <a:lnTo>
                    <a:pt x="401858" y="314199"/>
                  </a:lnTo>
                  <a:lnTo>
                    <a:pt x="335343" y="309225"/>
                  </a:lnTo>
                  <a:lnTo>
                    <a:pt x="272736" y="301232"/>
                  </a:lnTo>
                  <a:lnTo>
                    <a:pt x="214765" y="290466"/>
                  </a:lnTo>
                  <a:lnTo>
                    <a:pt x="162160" y="277171"/>
                  </a:lnTo>
                  <a:lnTo>
                    <a:pt x="115647" y="261590"/>
                  </a:lnTo>
                  <a:lnTo>
                    <a:pt x="75958" y="243969"/>
                  </a:lnTo>
                  <a:lnTo>
                    <a:pt x="19961" y="203581"/>
                  </a:lnTo>
                  <a:lnTo>
                    <a:pt x="0" y="157962"/>
                  </a:lnTo>
                  <a:close/>
                </a:path>
              </a:pathLst>
            </a:custGeom>
            <a:ln w="12700">
              <a:solidFill>
                <a:srgbClr val="FFFF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5060950" y="5657850"/>
              <a:ext cx="990600" cy="457200"/>
            </a:xfrm>
            <a:custGeom>
              <a:avLst/>
              <a:gdLst/>
              <a:ahLst/>
              <a:cxnLst/>
              <a:rect l="l" t="t" r="r" b="b"/>
              <a:pathLst>
                <a:path w="990600" h="457200">
                  <a:moveTo>
                    <a:pt x="495300" y="0"/>
                  </a:moveTo>
                  <a:lnTo>
                    <a:pt x="0" y="228600"/>
                  </a:lnTo>
                  <a:lnTo>
                    <a:pt x="495300" y="457200"/>
                  </a:lnTo>
                  <a:lnTo>
                    <a:pt x="990600" y="228600"/>
                  </a:lnTo>
                  <a:lnTo>
                    <a:pt x="49530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5060950" y="5657850"/>
              <a:ext cx="990600" cy="457200"/>
            </a:xfrm>
            <a:custGeom>
              <a:avLst/>
              <a:gdLst/>
              <a:ahLst/>
              <a:cxnLst/>
              <a:rect l="l" t="t" r="r" b="b"/>
              <a:pathLst>
                <a:path w="990600" h="457200">
                  <a:moveTo>
                    <a:pt x="0" y="228600"/>
                  </a:moveTo>
                  <a:lnTo>
                    <a:pt x="495300" y="0"/>
                  </a:lnTo>
                  <a:lnTo>
                    <a:pt x="990600" y="228600"/>
                  </a:lnTo>
                  <a:lnTo>
                    <a:pt x="495300" y="457200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5251450" y="5000625"/>
              <a:ext cx="609600" cy="228600"/>
            </a:xfrm>
            <a:custGeom>
              <a:avLst/>
              <a:gdLst/>
              <a:ahLst/>
              <a:cxnLst/>
              <a:rect l="l" t="t" r="r" b="b"/>
              <a:pathLst>
                <a:path w="609600" h="228600">
                  <a:moveTo>
                    <a:pt x="304800" y="0"/>
                  </a:moveTo>
                  <a:lnTo>
                    <a:pt x="0" y="114300"/>
                  </a:lnTo>
                  <a:lnTo>
                    <a:pt x="304800" y="228600"/>
                  </a:lnTo>
                  <a:lnTo>
                    <a:pt x="609600" y="114300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rgbClr val="3399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/>
            <p:cNvSpPr/>
            <p:nvPr/>
          </p:nvSpPr>
          <p:spPr>
            <a:xfrm>
              <a:off x="5251450" y="5000625"/>
              <a:ext cx="609600" cy="228600"/>
            </a:xfrm>
            <a:custGeom>
              <a:avLst/>
              <a:gdLst/>
              <a:ahLst/>
              <a:cxnLst/>
              <a:rect l="l" t="t" r="r" b="b"/>
              <a:pathLst>
                <a:path w="609600" h="228600">
                  <a:moveTo>
                    <a:pt x="0" y="114300"/>
                  </a:moveTo>
                  <a:lnTo>
                    <a:pt x="304800" y="0"/>
                  </a:lnTo>
                  <a:lnTo>
                    <a:pt x="609600" y="114300"/>
                  </a:lnTo>
                  <a:lnTo>
                    <a:pt x="304800" y="228600"/>
                  </a:lnTo>
                  <a:lnTo>
                    <a:pt x="0" y="1143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5080000" y="5114925"/>
              <a:ext cx="984885" cy="771525"/>
            </a:xfrm>
            <a:custGeom>
              <a:avLst/>
              <a:gdLst/>
              <a:ahLst/>
              <a:cxnLst/>
              <a:rect l="l" t="t" r="r" b="b"/>
              <a:pathLst>
                <a:path w="984885" h="771525">
                  <a:moveTo>
                    <a:pt x="180975" y="0"/>
                  </a:moveTo>
                  <a:lnTo>
                    <a:pt x="0" y="771525"/>
                  </a:lnTo>
                </a:path>
                <a:path w="984885" h="771525">
                  <a:moveTo>
                    <a:pt x="787146" y="381"/>
                  </a:moveTo>
                  <a:lnTo>
                    <a:pt x="984503" y="771093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5108575" y="5624512"/>
              <a:ext cx="942975" cy="466725"/>
            </a:xfrm>
            <a:custGeom>
              <a:avLst/>
              <a:gdLst/>
              <a:ahLst/>
              <a:cxnLst/>
              <a:rect l="l" t="t" r="r" b="b"/>
              <a:pathLst>
                <a:path w="942975" h="466725">
                  <a:moveTo>
                    <a:pt x="471550" y="0"/>
                  </a:moveTo>
                  <a:lnTo>
                    <a:pt x="0" y="233362"/>
                  </a:lnTo>
                  <a:lnTo>
                    <a:pt x="471550" y="466725"/>
                  </a:lnTo>
                  <a:lnTo>
                    <a:pt x="942975" y="233362"/>
                  </a:lnTo>
                  <a:lnTo>
                    <a:pt x="47155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/>
            <p:cNvSpPr/>
            <p:nvPr/>
          </p:nvSpPr>
          <p:spPr>
            <a:xfrm>
              <a:off x="5108575" y="5624512"/>
              <a:ext cx="942975" cy="466725"/>
            </a:xfrm>
            <a:custGeom>
              <a:avLst/>
              <a:gdLst/>
              <a:ahLst/>
              <a:cxnLst/>
              <a:rect l="l" t="t" r="r" b="b"/>
              <a:pathLst>
                <a:path w="942975" h="466725">
                  <a:moveTo>
                    <a:pt x="0" y="233362"/>
                  </a:moveTo>
                  <a:lnTo>
                    <a:pt x="471550" y="0"/>
                  </a:lnTo>
                  <a:lnTo>
                    <a:pt x="942975" y="233362"/>
                  </a:lnTo>
                  <a:lnTo>
                    <a:pt x="471550" y="466725"/>
                  </a:lnTo>
                  <a:lnTo>
                    <a:pt x="0" y="233362"/>
                  </a:lnTo>
                  <a:close/>
                </a:path>
              </a:pathLst>
            </a:custGeom>
            <a:ln w="12700">
              <a:solidFill>
                <a:srgbClr val="FFFF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/>
            <p:cNvSpPr/>
            <p:nvPr/>
          </p:nvSpPr>
          <p:spPr>
            <a:xfrm>
              <a:off x="5556250" y="5210175"/>
              <a:ext cx="0" cy="914400"/>
            </a:xfrm>
            <a:custGeom>
              <a:avLst/>
              <a:gdLst/>
              <a:ahLst/>
              <a:cxnLst/>
              <a:rect l="l" t="t" r="r" b="b"/>
              <a:pathLst>
                <a:path w="0" h="914400">
                  <a:moveTo>
                    <a:pt x="0" y="0"/>
                  </a:moveTo>
                  <a:lnTo>
                    <a:pt x="0" y="9144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3232150" y="5583301"/>
              <a:ext cx="990600" cy="457200"/>
            </a:xfrm>
            <a:custGeom>
              <a:avLst/>
              <a:gdLst/>
              <a:ahLst/>
              <a:cxnLst/>
              <a:rect l="l" t="t" r="r" b="b"/>
              <a:pathLst>
                <a:path w="990600" h="457200">
                  <a:moveTo>
                    <a:pt x="495300" y="0"/>
                  </a:moveTo>
                  <a:lnTo>
                    <a:pt x="0" y="228536"/>
                  </a:lnTo>
                  <a:lnTo>
                    <a:pt x="495300" y="457136"/>
                  </a:lnTo>
                  <a:lnTo>
                    <a:pt x="990600" y="228536"/>
                  </a:lnTo>
                  <a:lnTo>
                    <a:pt x="49530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/>
            <p:cNvSpPr/>
            <p:nvPr/>
          </p:nvSpPr>
          <p:spPr>
            <a:xfrm>
              <a:off x="3232150" y="5583301"/>
              <a:ext cx="990600" cy="457200"/>
            </a:xfrm>
            <a:custGeom>
              <a:avLst/>
              <a:gdLst/>
              <a:ahLst/>
              <a:cxnLst/>
              <a:rect l="l" t="t" r="r" b="b"/>
              <a:pathLst>
                <a:path w="990600" h="457200">
                  <a:moveTo>
                    <a:pt x="0" y="228536"/>
                  </a:moveTo>
                  <a:lnTo>
                    <a:pt x="495300" y="0"/>
                  </a:lnTo>
                  <a:lnTo>
                    <a:pt x="990600" y="228536"/>
                  </a:lnTo>
                  <a:lnTo>
                    <a:pt x="495300" y="457136"/>
                  </a:lnTo>
                  <a:lnTo>
                    <a:pt x="0" y="228536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/>
            <p:cNvSpPr/>
            <p:nvPr/>
          </p:nvSpPr>
          <p:spPr>
            <a:xfrm>
              <a:off x="3251200" y="5383276"/>
              <a:ext cx="100330" cy="428625"/>
            </a:xfrm>
            <a:custGeom>
              <a:avLst/>
              <a:gdLst/>
              <a:ahLst/>
              <a:cxnLst/>
              <a:rect l="l" t="t" r="r" b="b"/>
              <a:pathLst>
                <a:path w="100329" h="428625">
                  <a:moveTo>
                    <a:pt x="100075" y="0"/>
                  </a:moveTo>
                  <a:lnTo>
                    <a:pt x="0" y="428561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/>
            <p:cNvSpPr/>
            <p:nvPr/>
          </p:nvSpPr>
          <p:spPr>
            <a:xfrm>
              <a:off x="3279775" y="5549900"/>
              <a:ext cx="942975" cy="466725"/>
            </a:xfrm>
            <a:custGeom>
              <a:avLst/>
              <a:gdLst/>
              <a:ahLst/>
              <a:cxnLst/>
              <a:rect l="l" t="t" r="r" b="b"/>
              <a:pathLst>
                <a:path w="942975" h="466725">
                  <a:moveTo>
                    <a:pt x="471550" y="0"/>
                  </a:moveTo>
                  <a:lnTo>
                    <a:pt x="0" y="233362"/>
                  </a:lnTo>
                  <a:lnTo>
                    <a:pt x="471550" y="466725"/>
                  </a:lnTo>
                  <a:lnTo>
                    <a:pt x="942975" y="233362"/>
                  </a:lnTo>
                  <a:lnTo>
                    <a:pt x="47155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3279775" y="5549900"/>
              <a:ext cx="942975" cy="466725"/>
            </a:xfrm>
            <a:custGeom>
              <a:avLst/>
              <a:gdLst/>
              <a:ahLst/>
              <a:cxnLst/>
              <a:rect l="l" t="t" r="r" b="b"/>
              <a:pathLst>
                <a:path w="942975" h="466725">
                  <a:moveTo>
                    <a:pt x="0" y="233362"/>
                  </a:moveTo>
                  <a:lnTo>
                    <a:pt x="471550" y="0"/>
                  </a:lnTo>
                  <a:lnTo>
                    <a:pt x="942975" y="233362"/>
                  </a:lnTo>
                  <a:lnTo>
                    <a:pt x="471550" y="466725"/>
                  </a:lnTo>
                  <a:lnTo>
                    <a:pt x="0" y="233362"/>
                  </a:lnTo>
                  <a:close/>
                </a:path>
              </a:pathLst>
            </a:custGeom>
            <a:ln w="12700">
              <a:solidFill>
                <a:srgbClr val="FFFF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/>
            <p:cNvSpPr/>
            <p:nvPr/>
          </p:nvSpPr>
          <p:spPr>
            <a:xfrm>
              <a:off x="3355975" y="4919853"/>
              <a:ext cx="843280" cy="1130300"/>
            </a:xfrm>
            <a:custGeom>
              <a:avLst/>
              <a:gdLst/>
              <a:ahLst/>
              <a:cxnLst/>
              <a:rect l="l" t="t" r="r" b="b"/>
              <a:pathLst>
                <a:path w="843279" h="1130300">
                  <a:moveTo>
                    <a:pt x="381000" y="615823"/>
                  </a:moveTo>
                  <a:lnTo>
                    <a:pt x="381000" y="1130109"/>
                  </a:lnTo>
                </a:path>
                <a:path w="843279" h="1130300">
                  <a:moveTo>
                    <a:pt x="0" y="463423"/>
                  </a:moveTo>
                  <a:lnTo>
                    <a:pt x="381000" y="615823"/>
                  </a:lnTo>
                </a:path>
                <a:path w="843279" h="1130300">
                  <a:moveTo>
                    <a:pt x="4825" y="463423"/>
                  </a:moveTo>
                  <a:lnTo>
                    <a:pt x="485775" y="6096"/>
                  </a:lnTo>
                </a:path>
                <a:path w="843279" h="1130300">
                  <a:moveTo>
                    <a:pt x="495553" y="0"/>
                  </a:moveTo>
                  <a:lnTo>
                    <a:pt x="842772" y="88706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/>
            <p:cNvSpPr/>
            <p:nvPr/>
          </p:nvSpPr>
          <p:spPr>
            <a:xfrm>
              <a:off x="3362960" y="4860290"/>
              <a:ext cx="502920" cy="681990"/>
            </a:xfrm>
            <a:custGeom>
              <a:avLst/>
              <a:gdLst/>
              <a:ahLst/>
              <a:cxnLst/>
              <a:rect l="l" t="t" r="r" b="b"/>
              <a:pathLst>
                <a:path w="502920" h="681989">
                  <a:moveTo>
                    <a:pt x="310514" y="0"/>
                  </a:moveTo>
                  <a:lnTo>
                    <a:pt x="0" y="538480"/>
                  </a:lnTo>
                  <a:lnTo>
                    <a:pt x="368553" y="681609"/>
                  </a:lnTo>
                  <a:lnTo>
                    <a:pt x="502665" y="74676"/>
                  </a:lnTo>
                  <a:lnTo>
                    <a:pt x="310514" y="0"/>
                  </a:lnTo>
                  <a:close/>
                </a:path>
              </a:pathLst>
            </a:custGeom>
            <a:solidFill>
              <a:srgbClr val="3399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/>
            <p:cNvSpPr/>
            <p:nvPr/>
          </p:nvSpPr>
          <p:spPr>
            <a:xfrm>
              <a:off x="3362960" y="4860290"/>
              <a:ext cx="502920" cy="681990"/>
            </a:xfrm>
            <a:custGeom>
              <a:avLst/>
              <a:gdLst/>
              <a:ahLst/>
              <a:cxnLst/>
              <a:rect l="l" t="t" r="r" b="b"/>
              <a:pathLst>
                <a:path w="502920" h="681989">
                  <a:moveTo>
                    <a:pt x="368553" y="681609"/>
                  </a:moveTo>
                  <a:lnTo>
                    <a:pt x="502665" y="74676"/>
                  </a:lnTo>
                  <a:lnTo>
                    <a:pt x="310514" y="0"/>
                  </a:lnTo>
                  <a:lnTo>
                    <a:pt x="0" y="538480"/>
                  </a:lnTo>
                  <a:lnTo>
                    <a:pt x="368553" y="681609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/>
            <p:cNvSpPr/>
            <p:nvPr/>
          </p:nvSpPr>
          <p:spPr>
            <a:xfrm>
              <a:off x="869950" y="6096000"/>
              <a:ext cx="6705600" cy="0"/>
            </a:xfrm>
            <a:custGeom>
              <a:avLst/>
              <a:gdLst/>
              <a:ahLst/>
              <a:cxnLst/>
              <a:rect l="l" t="t" r="r" b="b"/>
              <a:pathLst>
                <a:path w="6705600" h="0">
                  <a:moveTo>
                    <a:pt x="0" y="0"/>
                  </a:moveTo>
                  <a:lnTo>
                    <a:pt x="67056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0" name="object 100"/>
          <p:cNvSpPr txBox="1"/>
          <p:nvPr/>
        </p:nvSpPr>
        <p:spPr>
          <a:xfrm>
            <a:off x="1177544" y="6135115"/>
            <a:ext cx="3062605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Sections of solids( top </a:t>
            </a:r>
            <a:r>
              <a:rPr dirty="0" sz="1400" spc="5">
                <a:latin typeface="Times New Roman"/>
                <a:cs typeface="Times New Roman"/>
              </a:rPr>
              <a:t>&amp; </a:t>
            </a:r>
            <a:r>
              <a:rPr dirty="0" sz="1400">
                <a:latin typeface="Times New Roman"/>
                <a:cs typeface="Times New Roman"/>
              </a:rPr>
              <a:t>base not</a:t>
            </a:r>
            <a:r>
              <a:rPr dirty="0" sz="1400" spc="-1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parallel)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5018659" y="6076594"/>
            <a:ext cx="250126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905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Frustum of cone &amp;</a:t>
            </a:r>
            <a:r>
              <a:rPr dirty="0" sz="1400" spc="-10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pyramids.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1400">
                <a:latin typeface="Times New Roman"/>
                <a:cs typeface="Times New Roman"/>
              </a:rPr>
              <a:t>( top &amp; base parallel to each</a:t>
            </a:r>
            <a:r>
              <a:rPr dirty="0" sz="1400" spc="-1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other)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102" name="object 102"/>
          <p:cNvGrpSpPr/>
          <p:nvPr/>
        </p:nvGrpSpPr>
        <p:grpSpPr>
          <a:xfrm>
            <a:off x="8010525" y="39687"/>
            <a:ext cx="1109980" cy="195580"/>
            <a:chOff x="8010525" y="39687"/>
            <a:chExt cx="1109980" cy="195580"/>
          </a:xfrm>
        </p:grpSpPr>
        <p:sp>
          <p:nvSpPr>
            <p:cNvPr id="103" name="object 103"/>
            <p:cNvSpPr/>
            <p:nvPr/>
          </p:nvSpPr>
          <p:spPr>
            <a:xfrm>
              <a:off x="8016875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/>
            <p:cNvSpPr/>
            <p:nvPr/>
          </p:nvSpPr>
          <p:spPr>
            <a:xfrm>
              <a:off x="8056753" y="77469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/>
            <p:cNvSpPr/>
            <p:nvPr/>
          </p:nvSpPr>
          <p:spPr>
            <a:xfrm>
              <a:off x="80168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91313" y="22796"/>
                  </a:moveTo>
                  <a:lnTo>
                    <a:pt x="116967" y="48450"/>
                  </a:lnTo>
                  <a:lnTo>
                    <a:pt x="116967" y="31432"/>
                  </a:lnTo>
                  <a:lnTo>
                    <a:pt x="134111" y="31432"/>
                  </a:lnTo>
                  <a:lnTo>
                    <a:pt x="134111" y="65595"/>
                  </a:lnTo>
                  <a:lnTo>
                    <a:pt x="159766" y="91249"/>
                  </a:lnTo>
                  <a:lnTo>
                    <a:pt x="142621" y="91249"/>
                  </a:lnTo>
                  <a:lnTo>
                    <a:pt x="142621" y="159702"/>
                  </a:lnTo>
                  <a:lnTo>
                    <a:pt x="39877" y="159702"/>
                  </a:lnTo>
                  <a:lnTo>
                    <a:pt x="39877" y="91249"/>
                  </a:lnTo>
                  <a:lnTo>
                    <a:pt x="22859" y="91249"/>
                  </a:lnTo>
                  <a:lnTo>
                    <a:pt x="91313" y="22796"/>
                  </a:lnTo>
                  <a:close/>
                </a:path>
                <a:path w="182879" h="182879">
                  <a:moveTo>
                    <a:pt x="116967" y="48450"/>
                  </a:moveTo>
                  <a:lnTo>
                    <a:pt x="134111" y="65595"/>
                  </a:lnTo>
                </a:path>
                <a:path w="182879" h="182879">
                  <a:moveTo>
                    <a:pt x="142621" y="91249"/>
                  </a:moveTo>
                  <a:lnTo>
                    <a:pt x="39877" y="91249"/>
                  </a:lnTo>
                </a:path>
                <a:path w="182879" h="182879">
                  <a:moveTo>
                    <a:pt x="82676" y="159702"/>
                  </a:moveTo>
                  <a:lnTo>
                    <a:pt x="82676" y="125539"/>
                  </a:lnTo>
                  <a:lnTo>
                    <a:pt x="99822" y="125539"/>
                  </a:lnTo>
                  <a:lnTo>
                    <a:pt x="99822" y="159702"/>
                  </a:lnTo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/>
            <p:cNvSpPr/>
            <p:nvPr/>
          </p:nvSpPr>
          <p:spPr>
            <a:xfrm>
              <a:off x="8382000" y="461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/>
            <p:cNvSpPr/>
            <p:nvPr/>
          </p:nvSpPr>
          <p:spPr>
            <a:xfrm>
              <a:off x="8382000" y="46037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23622" y="91249"/>
                  </a:moveTo>
                  <a:lnTo>
                    <a:pt x="160527" y="22796"/>
                  </a:lnTo>
                  <a:lnTo>
                    <a:pt x="160527" y="159702"/>
                  </a:lnTo>
                  <a:lnTo>
                    <a:pt x="23622" y="91249"/>
                  </a:lnTo>
                  <a:close/>
                </a:path>
                <a:path w="184150" h="182879">
                  <a:moveTo>
                    <a:pt x="0" y="182562"/>
                  </a:moveTo>
                  <a:lnTo>
                    <a:pt x="184150" y="182562"/>
                  </a:lnTo>
                  <a:lnTo>
                    <a:pt x="184150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/>
            <p:cNvSpPr/>
            <p:nvPr/>
          </p:nvSpPr>
          <p:spPr>
            <a:xfrm>
              <a:off x="8566150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/>
            <p:cNvSpPr/>
            <p:nvPr/>
          </p:nvSpPr>
          <p:spPr>
            <a:xfrm>
              <a:off x="8566150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59766" y="91249"/>
                  </a:moveTo>
                  <a:lnTo>
                    <a:pt x="22859" y="159702"/>
                  </a:lnTo>
                  <a:lnTo>
                    <a:pt x="22859" y="22796"/>
                  </a:lnTo>
                  <a:lnTo>
                    <a:pt x="159766" y="91249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/>
            <p:cNvSpPr/>
            <p:nvPr/>
          </p:nvSpPr>
          <p:spPr>
            <a:xfrm>
              <a:off x="8199501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/>
            <p:cNvSpPr/>
            <p:nvPr/>
          </p:nvSpPr>
          <p:spPr>
            <a:xfrm>
              <a:off x="8199501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57023" y="91249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57023" y="91249"/>
                  </a:lnTo>
                  <a:close/>
                </a:path>
                <a:path w="182879" h="182879">
                  <a:moveTo>
                    <a:pt x="39877" y="22796"/>
                  </a:moveTo>
                  <a:lnTo>
                    <a:pt x="39877" y="159702"/>
                  </a:lnTo>
                  <a:lnTo>
                    <a:pt x="22732" y="159702"/>
                  </a:lnTo>
                  <a:lnTo>
                    <a:pt x="22732" y="22796"/>
                  </a:lnTo>
                  <a:lnTo>
                    <a:pt x="39877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/>
            <p:cNvSpPr/>
            <p:nvPr/>
          </p:nvSpPr>
          <p:spPr>
            <a:xfrm>
              <a:off x="8748776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/>
            <p:cNvSpPr/>
            <p:nvPr/>
          </p:nvSpPr>
          <p:spPr>
            <a:xfrm>
              <a:off x="8748776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25475" y="91249"/>
                  </a:moveTo>
                  <a:lnTo>
                    <a:pt x="22732" y="159702"/>
                  </a:lnTo>
                  <a:lnTo>
                    <a:pt x="22732" y="22796"/>
                  </a:lnTo>
                  <a:lnTo>
                    <a:pt x="125475" y="91249"/>
                  </a:lnTo>
                  <a:close/>
                </a:path>
                <a:path w="182879" h="182879">
                  <a:moveTo>
                    <a:pt x="142621" y="22796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142621" y="159702"/>
                  </a:lnTo>
                  <a:lnTo>
                    <a:pt x="142621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562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56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80933" y="2626309"/>
            <a:ext cx="24574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Times New Roman"/>
                <a:cs typeface="Times New Roman"/>
              </a:rPr>
              <a:t>Y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32428" y="560324"/>
            <a:ext cx="1990725" cy="910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105"/>
              </a:spcBef>
            </a:pPr>
            <a:r>
              <a:rPr dirty="0" sz="1400" spc="-5">
                <a:latin typeface="Times New Roman"/>
                <a:cs typeface="Times New Roman"/>
              </a:rPr>
              <a:t>RESTING ON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H.P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1400" spc="-5">
                <a:latin typeface="Times New Roman"/>
                <a:cs typeface="Times New Roman"/>
              </a:rPr>
              <a:t>On </a:t>
            </a:r>
            <a:r>
              <a:rPr dirty="0" sz="1400">
                <a:latin typeface="Times New Roman"/>
                <a:cs typeface="Times New Roman"/>
              </a:rPr>
              <a:t>one point of base</a:t>
            </a:r>
            <a:r>
              <a:rPr dirty="0" sz="1400" spc="-1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circle.</a:t>
            </a:r>
            <a:endParaRPr sz="1400">
              <a:latin typeface="Times New Roman"/>
              <a:cs typeface="Times New Roman"/>
            </a:endParaRPr>
          </a:p>
          <a:p>
            <a:pPr algn="ctr" marL="241300" marR="287020">
              <a:lnSpc>
                <a:spcPct val="100000"/>
              </a:lnSpc>
              <a:spcBef>
                <a:spcPts val="240"/>
              </a:spcBef>
            </a:pPr>
            <a:r>
              <a:rPr dirty="0" sz="1400" spc="-5">
                <a:latin typeface="Times New Roman"/>
                <a:cs typeface="Times New Roman"/>
              </a:rPr>
              <a:t>(Axis </a:t>
            </a:r>
            <a:r>
              <a:rPr dirty="0" sz="1400">
                <a:latin typeface="Times New Roman"/>
                <a:cs typeface="Times New Roman"/>
              </a:rPr>
              <a:t>inclined to</a:t>
            </a:r>
            <a:r>
              <a:rPr dirty="0" sz="1400" spc="-1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Hp  And </a:t>
            </a:r>
            <a:r>
              <a:rPr dirty="0" sz="1400">
                <a:latin typeface="Times New Roman"/>
                <a:cs typeface="Times New Roman"/>
              </a:rPr>
              <a:t>// to</a:t>
            </a:r>
            <a:r>
              <a:rPr dirty="0" sz="1400" spc="-9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Vp)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888863" y="560324"/>
            <a:ext cx="1479550" cy="910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34620">
              <a:lnSpc>
                <a:spcPct val="100000"/>
              </a:lnSpc>
              <a:spcBef>
                <a:spcPts val="105"/>
              </a:spcBef>
            </a:pPr>
            <a:r>
              <a:rPr dirty="0" sz="1400" spc="-35">
                <a:latin typeface="Times New Roman"/>
                <a:cs typeface="Times New Roman"/>
              </a:rPr>
              <a:t>LYING </a:t>
            </a:r>
            <a:r>
              <a:rPr dirty="0" sz="1400" spc="-5">
                <a:latin typeface="Times New Roman"/>
                <a:cs typeface="Times New Roman"/>
              </a:rPr>
              <a:t>ON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H.P</a:t>
            </a:r>
            <a:endParaRPr sz="1400">
              <a:latin typeface="Times New Roman"/>
              <a:cs typeface="Times New Roman"/>
            </a:endParaRPr>
          </a:p>
          <a:p>
            <a:pPr marL="53340">
              <a:lnSpc>
                <a:spcPct val="100000"/>
              </a:lnSpc>
            </a:pPr>
            <a:r>
              <a:rPr dirty="0" sz="1400" spc="-5">
                <a:latin typeface="Times New Roman"/>
                <a:cs typeface="Times New Roman"/>
              </a:rPr>
              <a:t>On </a:t>
            </a:r>
            <a:r>
              <a:rPr dirty="0" sz="1400">
                <a:latin typeface="Times New Roman"/>
                <a:cs typeface="Times New Roman"/>
              </a:rPr>
              <a:t>one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generator.</a:t>
            </a:r>
            <a:endParaRPr sz="1400">
              <a:latin typeface="Times New Roman"/>
              <a:cs typeface="Times New Roman"/>
            </a:endParaRPr>
          </a:p>
          <a:p>
            <a:pPr marL="265430" marR="5080" indent="-253365">
              <a:lnSpc>
                <a:spcPct val="100000"/>
              </a:lnSpc>
              <a:spcBef>
                <a:spcPts val="240"/>
              </a:spcBef>
            </a:pPr>
            <a:r>
              <a:rPr dirty="0" sz="1400" spc="-5">
                <a:latin typeface="Times New Roman"/>
                <a:cs typeface="Times New Roman"/>
              </a:rPr>
              <a:t>(Axis </a:t>
            </a:r>
            <a:r>
              <a:rPr dirty="0" sz="1400">
                <a:latin typeface="Times New Roman"/>
                <a:cs typeface="Times New Roman"/>
              </a:rPr>
              <a:t>inclined to</a:t>
            </a:r>
            <a:r>
              <a:rPr dirty="0" sz="1400" spc="-1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Hp  And </a:t>
            </a:r>
            <a:r>
              <a:rPr dirty="0" sz="1400">
                <a:latin typeface="Times New Roman"/>
                <a:cs typeface="Times New Roman"/>
              </a:rPr>
              <a:t>// to</a:t>
            </a:r>
            <a:r>
              <a:rPr dirty="0" sz="1400" spc="-9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Vp)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960437" y="1365250"/>
            <a:ext cx="7421880" cy="1647825"/>
            <a:chOff x="960437" y="1365250"/>
            <a:chExt cx="7421880" cy="1647825"/>
          </a:xfrm>
        </p:grpSpPr>
        <p:sp>
          <p:nvSpPr>
            <p:cNvPr id="6" name="object 6"/>
            <p:cNvSpPr/>
            <p:nvPr/>
          </p:nvSpPr>
          <p:spPr>
            <a:xfrm>
              <a:off x="960437" y="2909824"/>
              <a:ext cx="7421880" cy="0"/>
            </a:xfrm>
            <a:custGeom>
              <a:avLst/>
              <a:gdLst/>
              <a:ahLst/>
              <a:cxnLst/>
              <a:rect l="l" t="t" r="r" b="b"/>
              <a:pathLst>
                <a:path w="7421880" h="0">
                  <a:moveTo>
                    <a:pt x="0" y="0"/>
                  </a:moveTo>
                  <a:lnTo>
                    <a:pt x="7421562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579626" y="1468501"/>
              <a:ext cx="1167130" cy="1441450"/>
            </a:xfrm>
            <a:custGeom>
              <a:avLst/>
              <a:gdLst/>
              <a:ahLst/>
              <a:cxnLst/>
              <a:rect l="l" t="t" r="r" b="b"/>
              <a:pathLst>
                <a:path w="1167130" h="1441450">
                  <a:moveTo>
                    <a:pt x="583311" y="0"/>
                  </a:moveTo>
                  <a:lnTo>
                    <a:pt x="0" y="1441323"/>
                  </a:lnTo>
                  <a:lnTo>
                    <a:pt x="1166749" y="1441323"/>
                  </a:lnTo>
                  <a:lnTo>
                    <a:pt x="583311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579626" y="1468501"/>
              <a:ext cx="1167130" cy="1441450"/>
            </a:xfrm>
            <a:custGeom>
              <a:avLst/>
              <a:gdLst/>
              <a:ahLst/>
              <a:cxnLst/>
              <a:rect l="l" t="t" r="r" b="b"/>
              <a:pathLst>
                <a:path w="1167130" h="1441450">
                  <a:moveTo>
                    <a:pt x="0" y="1441323"/>
                  </a:moveTo>
                  <a:lnTo>
                    <a:pt x="583311" y="0"/>
                  </a:lnTo>
                  <a:lnTo>
                    <a:pt x="1166749" y="1441323"/>
                  </a:lnTo>
                  <a:lnTo>
                    <a:pt x="0" y="1441323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2163825" y="1365250"/>
              <a:ext cx="0" cy="1647825"/>
            </a:xfrm>
            <a:custGeom>
              <a:avLst/>
              <a:gdLst/>
              <a:ahLst/>
              <a:cxnLst/>
              <a:rect l="l" t="t" r="r" b="b"/>
              <a:pathLst>
                <a:path w="0" h="1647825">
                  <a:moveTo>
                    <a:pt x="0" y="0"/>
                  </a:moveTo>
                  <a:lnTo>
                    <a:pt x="0" y="1647825"/>
                  </a:lnTo>
                </a:path>
              </a:pathLst>
            </a:custGeom>
            <a:ln w="12700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808345" y="1820418"/>
              <a:ext cx="1556385" cy="1092835"/>
            </a:xfrm>
            <a:custGeom>
              <a:avLst/>
              <a:gdLst/>
              <a:ahLst/>
              <a:cxnLst/>
              <a:rect l="l" t="t" r="r" b="b"/>
              <a:pathLst>
                <a:path w="1556384" h="1092835">
                  <a:moveTo>
                    <a:pt x="447547" y="0"/>
                  </a:moveTo>
                  <a:lnTo>
                    <a:pt x="0" y="1077595"/>
                  </a:lnTo>
                  <a:lnTo>
                    <a:pt x="1556384" y="1092454"/>
                  </a:lnTo>
                  <a:lnTo>
                    <a:pt x="447547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808345" y="1820418"/>
              <a:ext cx="1556385" cy="1092835"/>
            </a:xfrm>
            <a:custGeom>
              <a:avLst/>
              <a:gdLst/>
              <a:ahLst/>
              <a:cxnLst/>
              <a:rect l="l" t="t" r="r" b="b"/>
              <a:pathLst>
                <a:path w="1556384" h="1092835">
                  <a:moveTo>
                    <a:pt x="447547" y="0"/>
                  </a:moveTo>
                  <a:lnTo>
                    <a:pt x="1556384" y="1092454"/>
                  </a:lnTo>
                  <a:lnTo>
                    <a:pt x="0" y="1077595"/>
                  </a:lnTo>
                  <a:lnTo>
                    <a:pt x="447547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909690" y="2329180"/>
              <a:ext cx="1530350" cy="612140"/>
            </a:xfrm>
            <a:custGeom>
              <a:avLst/>
              <a:gdLst/>
              <a:ahLst/>
              <a:cxnLst/>
              <a:rect l="l" t="t" r="r" b="b"/>
              <a:pathLst>
                <a:path w="1530350" h="612139">
                  <a:moveTo>
                    <a:pt x="1529841" y="61214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3642867" y="1615947"/>
              <a:ext cx="1518285" cy="1303655"/>
            </a:xfrm>
            <a:custGeom>
              <a:avLst/>
              <a:gdLst/>
              <a:ahLst/>
              <a:cxnLst/>
              <a:rect l="l" t="t" r="r" b="b"/>
              <a:pathLst>
                <a:path w="1518285" h="1303655">
                  <a:moveTo>
                    <a:pt x="1518158" y="0"/>
                  </a:moveTo>
                  <a:lnTo>
                    <a:pt x="0" y="344677"/>
                  </a:lnTo>
                  <a:lnTo>
                    <a:pt x="667385" y="1303654"/>
                  </a:lnTo>
                  <a:lnTo>
                    <a:pt x="1518158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642867" y="1615947"/>
              <a:ext cx="1518285" cy="1303655"/>
            </a:xfrm>
            <a:custGeom>
              <a:avLst/>
              <a:gdLst/>
              <a:ahLst/>
              <a:cxnLst/>
              <a:rect l="l" t="t" r="r" b="b"/>
              <a:pathLst>
                <a:path w="1518285" h="1303655">
                  <a:moveTo>
                    <a:pt x="0" y="344677"/>
                  </a:moveTo>
                  <a:lnTo>
                    <a:pt x="1518158" y="0"/>
                  </a:lnTo>
                  <a:lnTo>
                    <a:pt x="667385" y="1303654"/>
                  </a:lnTo>
                  <a:lnTo>
                    <a:pt x="0" y="34467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3891279" y="1563496"/>
              <a:ext cx="1376045" cy="909955"/>
            </a:xfrm>
            <a:custGeom>
              <a:avLst/>
              <a:gdLst/>
              <a:ahLst/>
              <a:cxnLst/>
              <a:rect l="l" t="t" r="r" b="b"/>
              <a:pathLst>
                <a:path w="1376045" h="909955">
                  <a:moveTo>
                    <a:pt x="1375791" y="0"/>
                  </a:moveTo>
                  <a:lnTo>
                    <a:pt x="0" y="909954"/>
                  </a:lnTo>
                </a:path>
              </a:pathLst>
            </a:custGeom>
            <a:ln w="12700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764540" y="2626309"/>
            <a:ext cx="5419090" cy="581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670"/>
              </a:lnSpc>
              <a:spcBef>
                <a:spcPts val="100"/>
              </a:spcBef>
            </a:pPr>
            <a:r>
              <a:rPr dirty="0" sz="2400">
                <a:latin typeface="Times New Roman"/>
                <a:cs typeface="Times New Roman"/>
              </a:rPr>
              <a:t>X</a:t>
            </a:r>
            <a:endParaRPr sz="2400">
              <a:latin typeface="Times New Roman"/>
              <a:cs typeface="Times New Roman"/>
            </a:endParaRPr>
          </a:p>
          <a:p>
            <a:pPr marL="287020">
              <a:lnSpc>
                <a:spcPts val="1710"/>
              </a:lnSpc>
            </a:pPr>
            <a:r>
              <a:rPr dirty="0" sz="1600" spc="-5">
                <a:latin typeface="Times New Roman"/>
                <a:cs typeface="Times New Roman"/>
              </a:rPr>
              <a:t>While observing </a:t>
            </a:r>
            <a:r>
              <a:rPr dirty="0" sz="1600" spc="-40">
                <a:latin typeface="Times New Roman"/>
                <a:cs typeface="Times New Roman"/>
              </a:rPr>
              <a:t>Fv, </a:t>
            </a:r>
            <a:r>
              <a:rPr dirty="0" sz="1600">
                <a:latin typeface="Times New Roman"/>
                <a:cs typeface="Times New Roman"/>
              </a:rPr>
              <a:t>x-y </a:t>
            </a:r>
            <a:r>
              <a:rPr dirty="0" sz="1600" spc="-5">
                <a:latin typeface="Times New Roman"/>
                <a:cs typeface="Times New Roman"/>
              </a:rPr>
              <a:t>line represents Horizontal Plane.</a:t>
            </a:r>
            <a:r>
              <a:rPr dirty="0" sz="1600" spc="204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(Hp)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98194" y="560324"/>
            <a:ext cx="2104390" cy="15474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99060">
              <a:lnSpc>
                <a:spcPct val="100000"/>
              </a:lnSpc>
              <a:spcBef>
                <a:spcPts val="105"/>
              </a:spcBef>
            </a:pPr>
            <a:r>
              <a:rPr dirty="0" sz="1400" spc="-20">
                <a:latin typeface="Times New Roman"/>
                <a:cs typeface="Times New Roman"/>
              </a:rPr>
              <a:t>STANDING </a:t>
            </a:r>
            <a:r>
              <a:rPr dirty="0" sz="1400" spc="-5">
                <a:latin typeface="Times New Roman"/>
                <a:cs typeface="Times New Roman"/>
              </a:rPr>
              <a:t>ON H.P</a:t>
            </a:r>
            <a:endParaRPr sz="1400">
              <a:latin typeface="Times New Roman"/>
              <a:cs typeface="Times New Roman"/>
            </a:endParaRPr>
          </a:p>
          <a:p>
            <a:pPr algn="ctr" marR="100330">
              <a:lnSpc>
                <a:spcPct val="100000"/>
              </a:lnSpc>
            </a:pPr>
            <a:r>
              <a:rPr dirty="0" sz="1400" spc="-5">
                <a:latin typeface="Times New Roman"/>
                <a:cs typeface="Times New Roman"/>
              </a:rPr>
              <a:t>On </a:t>
            </a:r>
            <a:r>
              <a:rPr dirty="0" sz="1400" spc="-20">
                <a:latin typeface="Times New Roman"/>
                <a:cs typeface="Times New Roman"/>
              </a:rPr>
              <a:t>it’s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base.</a:t>
            </a:r>
            <a:endParaRPr sz="1400">
              <a:latin typeface="Times New Roman"/>
              <a:cs typeface="Times New Roman"/>
            </a:endParaRPr>
          </a:p>
          <a:p>
            <a:pPr algn="ctr" marL="88900" marR="149225">
              <a:lnSpc>
                <a:spcPct val="100000"/>
              </a:lnSpc>
              <a:spcBef>
                <a:spcPts val="240"/>
              </a:spcBef>
            </a:pPr>
            <a:r>
              <a:rPr dirty="0" sz="1400" spc="-5">
                <a:latin typeface="Times New Roman"/>
                <a:cs typeface="Times New Roman"/>
              </a:rPr>
              <a:t>(Axis </a:t>
            </a:r>
            <a:r>
              <a:rPr dirty="0" sz="1400">
                <a:latin typeface="Times New Roman"/>
                <a:cs typeface="Times New Roman"/>
              </a:rPr>
              <a:t>perpendicular to</a:t>
            </a:r>
            <a:r>
              <a:rPr dirty="0" sz="1400" spc="-14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Hp  And </a:t>
            </a:r>
            <a:r>
              <a:rPr dirty="0" sz="1400">
                <a:latin typeface="Times New Roman"/>
                <a:cs typeface="Times New Roman"/>
              </a:rPr>
              <a:t>// to</a:t>
            </a:r>
            <a:r>
              <a:rPr dirty="0" sz="1400" spc="-8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Vp.)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90"/>
              </a:spcBef>
              <a:tabLst>
                <a:tab pos="1688464" algn="l"/>
              </a:tabLst>
            </a:pPr>
            <a:r>
              <a:rPr dirty="0" sz="2000" spc="-155">
                <a:latin typeface="Times New Roman"/>
                <a:cs typeface="Times New Roman"/>
              </a:rPr>
              <a:t>F</a:t>
            </a:r>
            <a:r>
              <a:rPr dirty="0" sz="2000">
                <a:latin typeface="Times New Roman"/>
                <a:cs typeface="Times New Roman"/>
              </a:rPr>
              <a:t>.</a:t>
            </a:r>
            <a:r>
              <a:rPr dirty="0" sz="2000" spc="-245">
                <a:latin typeface="Times New Roman"/>
                <a:cs typeface="Times New Roman"/>
              </a:rPr>
              <a:t>V</a:t>
            </a:r>
            <a:r>
              <a:rPr dirty="0" sz="2000">
                <a:latin typeface="Times New Roman"/>
                <a:cs typeface="Times New Roman"/>
              </a:rPr>
              <a:t>.</a:t>
            </a:r>
            <a:r>
              <a:rPr dirty="0" sz="2000">
                <a:latin typeface="Times New Roman"/>
                <a:cs typeface="Times New Roman"/>
              </a:rPr>
              <a:t>	</a:t>
            </a:r>
            <a:r>
              <a:rPr dirty="0" sz="2000" spc="-155">
                <a:latin typeface="Times New Roman"/>
                <a:cs typeface="Times New Roman"/>
              </a:rPr>
              <a:t>F</a:t>
            </a:r>
            <a:r>
              <a:rPr dirty="0" sz="2000">
                <a:latin typeface="Times New Roman"/>
                <a:cs typeface="Times New Roman"/>
              </a:rPr>
              <a:t>.</a:t>
            </a:r>
            <a:r>
              <a:rPr dirty="0" sz="2000" spc="-245">
                <a:latin typeface="Times New Roman"/>
                <a:cs typeface="Times New Roman"/>
              </a:rPr>
              <a:t>V</a:t>
            </a:r>
            <a:r>
              <a:rPr dirty="0" sz="200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960437" y="4092575"/>
            <a:ext cx="7421880" cy="1647825"/>
            <a:chOff x="960437" y="4092575"/>
            <a:chExt cx="7421880" cy="1647825"/>
          </a:xfrm>
        </p:grpSpPr>
        <p:sp>
          <p:nvSpPr>
            <p:cNvPr id="19" name="object 19"/>
            <p:cNvSpPr/>
            <p:nvPr/>
          </p:nvSpPr>
          <p:spPr>
            <a:xfrm>
              <a:off x="1579626" y="4195698"/>
              <a:ext cx="1167130" cy="1442085"/>
            </a:xfrm>
            <a:custGeom>
              <a:avLst/>
              <a:gdLst/>
              <a:ahLst/>
              <a:cxnLst/>
              <a:rect l="l" t="t" r="r" b="b"/>
              <a:pathLst>
                <a:path w="1167130" h="1442085">
                  <a:moveTo>
                    <a:pt x="1166749" y="0"/>
                  </a:moveTo>
                  <a:lnTo>
                    <a:pt x="0" y="0"/>
                  </a:lnTo>
                  <a:lnTo>
                    <a:pt x="583311" y="1441513"/>
                  </a:lnTo>
                  <a:lnTo>
                    <a:pt x="1166749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1579626" y="4195698"/>
              <a:ext cx="1167130" cy="1442085"/>
            </a:xfrm>
            <a:custGeom>
              <a:avLst/>
              <a:gdLst/>
              <a:ahLst/>
              <a:cxnLst/>
              <a:rect l="l" t="t" r="r" b="b"/>
              <a:pathLst>
                <a:path w="1167130" h="1442085">
                  <a:moveTo>
                    <a:pt x="0" y="0"/>
                  </a:moveTo>
                  <a:lnTo>
                    <a:pt x="583311" y="1441513"/>
                  </a:lnTo>
                  <a:lnTo>
                    <a:pt x="1166749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960437" y="4195698"/>
              <a:ext cx="7421880" cy="0"/>
            </a:xfrm>
            <a:custGeom>
              <a:avLst/>
              <a:gdLst/>
              <a:ahLst/>
              <a:cxnLst/>
              <a:rect l="l" t="t" r="r" b="b"/>
              <a:pathLst>
                <a:path w="7421880" h="0">
                  <a:moveTo>
                    <a:pt x="0" y="0"/>
                  </a:moveTo>
                  <a:lnTo>
                    <a:pt x="7421562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3642105" y="4185157"/>
              <a:ext cx="1518285" cy="1304290"/>
            </a:xfrm>
            <a:custGeom>
              <a:avLst/>
              <a:gdLst/>
              <a:ahLst/>
              <a:cxnLst/>
              <a:rect l="l" t="t" r="r" b="b"/>
              <a:pathLst>
                <a:path w="1518285" h="1304289">
                  <a:moveTo>
                    <a:pt x="667385" y="0"/>
                  </a:moveTo>
                  <a:lnTo>
                    <a:pt x="0" y="959104"/>
                  </a:lnTo>
                  <a:lnTo>
                    <a:pt x="1518158" y="1303782"/>
                  </a:lnTo>
                  <a:lnTo>
                    <a:pt x="667385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3642105" y="4185157"/>
              <a:ext cx="1518285" cy="1304290"/>
            </a:xfrm>
            <a:custGeom>
              <a:avLst/>
              <a:gdLst/>
              <a:ahLst/>
              <a:cxnLst/>
              <a:rect l="l" t="t" r="r" b="b"/>
              <a:pathLst>
                <a:path w="1518285" h="1304289">
                  <a:moveTo>
                    <a:pt x="0" y="959104"/>
                  </a:moveTo>
                  <a:lnTo>
                    <a:pt x="1518158" y="1303782"/>
                  </a:lnTo>
                  <a:lnTo>
                    <a:pt x="667385" y="0"/>
                  </a:lnTo>
                  <a:lnTo>
                    <a:pt x="0" y="959104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5808345" y="4192777"/>
              <a:ext cx="1556385" cy="1092835"/>
            </a:xfrm>
            <a:custGeom>
              <a:avLst/>
              <a:gdLst/>
              <a:ahLst/>
              <a:cxnLst/>
              <a:rect l="l" t="t" r="r" b="b"/>
              <a:pathLst>
                <a:path w="1556384" h="1092835">
                  <a:moveTo>
                    <a:pt x="1556384" y="0"/>
                  </a:moveTo>
                  <a:lnTo>
                    <a:pt x="0" y="14859"/>
                  </a:lnTo>
                  <a:lnTo>
                    <a:pt x="447547" y="1092454"/>
                  </a:lnTo>
                  <a:lnTo>
                    <a:pt x="1556384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5808345" y="4192777"/>
              <a:ext cx="1556385" cy="1092835"/>
            </a:xfrm>
            <a:custGeom>
              <a:avLst/>
              <a:gdLst/>
              <a:ahLst/>
              <a:cxnLst/>
              <a:rect l="l" t="t" r="r" b="b"/>
              <a:pathLst>
                <a:path w="1556384" h="1092835">
                  <a:moveTo>
                    <a:pt x="447547" y="1092454"/>
                  </a:moveTo>
                  <a:lnTo>
                    <a:pt x="1556384" y="0"/>
                  </a:lnTo>
                  <a:lnTo>
                    <a:pt x="0" y="14859"/>
                  </a:lnTo>
                  <a:lnTo>
                    <a:pt x="447547" y="1092454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2163825" y="4092575"/>
              <a:ext cx="5276850" cy="1647825"/>
            </a:xfrm>
            <a:custGeom>
              <a:avLst/>
              <a:gdLst/>
              <a:ahLst/>
              <a:cxnLst/>
              <a:rect l="l" t="t" r="r" b="b"/>
              <a:pathLst>
                <a:path w="5276850" h="1647825">
                  <a:moveTo>
                    <a:pt x="0" y="1647825"/>
                  </a:moveTo>
                  <a:lnTo>
                    <a:pt x="0" y="0"/>
                  </a:lnTo>
                </a:path>
                <a:path w="5276850" h="1647825">
                  <a:moveTo>
                    <a:pt x="5276596" y="72517"/>
                  </a:moveTo>
                  <a:lnTo>
                    <a:pt x="3746627" y="684657"/>
                  </a:lnTo>
                </a:path>
                <a:path w="5276850" h="1647825">
                  <a:moveTo>
                    <a:pt x="3103245" y="1449578"/>
                  </a:moveTo>
                  <a:lnTo>
                    <a:pt x="1727453" y="539623"/>
                  </a:lnTo>
                </a:path>
              </a:pathLst>
            </a:custGeom>
            <a:ln w="12700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/>
          <p:cNvSpPr txBox="1"/>
          <p:nvPr/>
        </p:nvSpPr>
        <p:spPr>
          <a:xfrm>
            <a:off x="1452752" y="5758992"/>
            <a:ext cx="1822450" cy="894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114300">
              <a:lnSpc>
                <a:spcPct val="100000"/>
              </a:lnSpc>
              <a:spcBef>
                <a:spcPts val="100"/>
              </a:spcBef>
            </a:pPr>
            <a:r>
              <a:rPr dirty="0" sz="1400" spc="-20">
                <a:latin typeface="Times New Roman"/>
                <a:cs typeface="Times New Roman"/>
              </a:rPr>
              <a:t>STANDING </a:t>
            </a:r>
            <a:r>
              <a:rPr dirty="0" sz="1400" spc="-5">
                <a:latin typeface="Times New Roman"/>
                <a:cs typeface="Times New Roman"/>
              </a:rPr>
              <a:t>ON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 spc="-65">
                <a:latin typeface="Times New Roman"/>
                <a:cs typeface="Times New Roman"/>
              </a:rPr>
              <a:t>V.P</a:t>
            </a:r>
            <a:endParaRPr sz="1400">
              <a:latin typeface="Times New Roman"/>
              <a:cs typeface="Times New Roman"/>
            </a:endParaRPr>
          </a:p>
          <a:p>
            <a:pPr algn="ctr" marR="114935">
              <a:lnSpc>
                <a:spcPct val="100000"/>
              </a:lnSpc>
              <a:spcBef>
                <a:spcPts val="5"/>
              </a:spcBef>
            </a:pPr>
            <a:r>
              <a:rPr dirty="0" sz="1400" spc="-5">
                <a:latin typeface="Times New Roman"/>
                <a:cs typeface="Times New Roman"/>
              </a:rPr>
              <a:t>On </a:t>
            </a:r>
            <a:r>
              <a:rPr dirty="0" sz="1400" spc="-20">
                <a:latin typeface="Times New Roman"/>
                <a:cs typeface="Times New Roman"/>
              </a:rPr>
              <a:t>it’s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base.</a:t>
            </a:r>
            <a:endParaRPr sz="1400">
              <a:latin typeface="Times New Roman"/>
              <a:cs typeface="Times New Roman"/>
            </a:endParaRPr>
          </a:p>
          <a:p>
            <a:pPr marL="464820" marR="5080" indent="-452755">
              <a:lnSpc>
                <a:spcPct val="100000"/>
              </a:lnSpc>
              <a:spcBef>
                <a:spcPts val="115"/>
              </a:spcBef>
            </a:pPr>
            <a:r>
              <a:rPr dirty="0" sz="1400" spc="-5">
                <a:latin typeface="Times New Roman"/>
                <a:cs typeface="Times New Roman"/>
              </a:rPr>
              <a:t>Axis </a:t>
            </a:r>
            <a:r>
              <a:rPr dirty="0" sz="1400">
                <a:latin typeface="Times New Roman"/>
                <a:cs typeface="Times New Roman"/>
              </a:rPr>
              <a:t>perpendicular to</a:t>
            </a:r>
            <a:r>
              <a:rPr dirty="0" sz="1400" spc="-15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Vp  And </a:t>
            </a:r>
            <a:r>
              <a:rPr dirty="0" sz="1400">
                <a:latin typeface="Times New Roman"/>
                <a:cs typeface="Times New Roman"/>
              </a:rPr>
              <a:t>// to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Hp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438905" y="5758992"/>
            <a:ext cx="1990725" cy="894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2540">
              <a:lnSpc>
                <a:spcPct val="100000"/>
              </a:lnSpc>
              <a:spcBef>
                <a:spcPts val="100"/>
              </a:spcBef>
            </a:pPr>
            <a:r>
              <a:rPr dirty="0" sz="1400" spc="-5">
                <a:latin typeface="Times New Roman"/>
                <a:cs typeface="Times New Roman"/>
              </a:rPr>
              <a:t>RESTING ON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 spc="-65">
                <a:latin typeface="Times New Roman"/>
                <a:cs typeface="Times New Roman"/>
              </a:rPr>
              <a:t>V.P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1400" spc="-5">
                <a:latin typeface="Times New Roman"/>
                <a:cs typeface="Times New Roman"/>
              </a:rPr>
              <a:t>On </a:t>
            </a:r>
            <a:r>
              <a:rPr dirty="0" sz="1400">
                <a:latin typeface="Times New Roman"/>
                <a:cs typeface="Times New Roman"/>
              </a:rPr>
              <a:t>one point of base</a:t>
            </a:r>
            <a:r>
              <a:rPr dirty="0" sz="1400" spc="-1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circle.</a:t>
            </a:r>
            <a:endParaRPr sz="1400">
              <a:latin typeface="Times New Roman"/>
              <a:cs typeface="Times New Roman"/>
            </a:endParaRPr>
          </a:p>
          <a:p>
            <a:pPr algn="ctr" marL="312420" marR="278765">
              <a:lnSpc>
                <a:spcPct val="100000"/>
              </a:lnSpc>
              <a:spcBef>
                <a:spcPts val="115"/>
              </a:spcBef>
            </a:pPr>
            <a:r>
              <a:rPr dirty="0" sz="1400" spc="-5">
                <a:latin typeface="Times New Roman"/>
                <a:cs typeface="Times New Roman"/>
              </a:rPr>
              <a:t>Axis </a:t>
            </a:r>
            <a:r>
              <a:rPr dirty="0" sz="1400">
                <a:latin typeface="Times New Roman"/>
                <a:cs typeface="Times New Roman"/>
              </a:rPr>
              <a:t>inclined to</a:t>
            </a:r>
            <a:r>
              <a:rPr dirty="0" sz="1400" spc="-16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Vp  And </a:t>
            </a:r>
            <a:r>
              <a:rPr dirty="0" sz="1400">
                <a:latin typeface="Times New Roman"/>
                <a:cs typeface="Times New Roman"/>
              </a:rPr>
              <a:t>// to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Hp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872734" y="5758992"/>
            <a:ext cx="1417320" cy="894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46355">
              <a:lnSpc>
                <a:spcPct val="100000"/>
              </a:lnSpc>
              <a:spcBef>
                <a:spcPts val="100"/>
              </a:spcBef>
            </a:pPr>
            <a:r>
              <a:rPr dirty="0" sz="1400" spc="-35">
                <a:latin typeface="Times New Roman"/>
                <a:cs typeface="Times New Roman"/>
              </a:rPr>
              <a:t>LYING </a:t>
            </a:r>
            <a:r>
              <a:rPr dirty="0" sz="1400" spc="-5">
                <a:latin typeface="Times New Roman"/>
                <a:cs typeface="Times New Roman"/>
              </a:rPr>
              <a:t>ON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65">
                <a:latin typeface="Times New Roman"/>
                <a:cs typeface="Times New Roman"/>
              </a:rPr>
              <a:t>V.P</a:t>
            </a:r>
            <a:endParaRPr sz="1400">
              <a:latin typeface="Times New Roman"/>
              <a:cs typeface="Times New Roman"/>
            </a:endParaRPr>
          </a:p>
          <a:p>
            <a:pPr algn="ctr" marL="8255">
              <a:lnSpc>
                <a:spcPct val="100000"/>
              </a:lnSpc>
              <a:spcBef>
                <a:spcPts val="5"/>
              </a:spcBef>
            </a:pPr>
            <a:r>
              <a:rPr dirty="0" sz="1400" spc="-5">
                <a:latin typeface="Times New Roman"/>
                <a:cs typeface="Times New Roman"/>
              </a:rPr>
              <a:t>On </a:t>
            </a:r>
            <a:r>
              <a:rPr dirty="0" sz="1400">
                <a:latin typeface="Times New Roman"/>
                <a:cs typeface="Times New Roman"/>
              </a:rPr>
              <a:t>one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generator.</a:t>
            </a:r>
            <a:endParaRPr sz="1400">
              <a:latin typeface="Times New Roman"/>
              <a:cs typeface="Times New Roman"/>
            </a:endParaRPr>
          </a:p>
          <a:p>
            <a:pPr algn="ctr" marL="12700" marR="5080">
              <a:lnSpc>
                <a:spcPct val="100000"/>
              </a:lnSpc>
              <a:spcBef>
                <a:spcPts val="115"/>
              </a:spcBef>
            </a:pPr>
            <a:r>
              <a:rPr dirty="0" sz="1400" spc="-5">
                <a:latin typeface="Times New Roman"/>
                <a:cs typeface="Times New Roman"/>
              </a:rPr>
              <a:t>Axis </a:t>
            </a:r>
            <a:r>
              <a:rPr dirty="0" sz="1400">
                <a:latin typeface="Times New Roman"/>
                <a:cs typeface="Times New Roman"/>
              </a:rPr>
              <a:t>inclined to</a:t>
            </a:r>
            <a:r>
              <a:rPr dirty="0" sz="1400" spc="-16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Vp  And </a:t>
            </a:r>
            <a:r>
              <a:rPr dirty="0" sz="1400">
                <a:latin typeface="Times New Roman"/>
                <a:cs typeface="Times New Roman"/>
              </a:rPr>
              <a:t>// to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Hp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88340" y="3909441"/>
            <a:ext cx="24574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Times New Roman"/>
                <a:cs typeface="Times New Roman"/>
              </a:rPr>
              <a:t>X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004809" y="3856990"/>
            <a:ext cx="24574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Times New Roman"/>
                <a:cs typeface="Times New Roman"/>
              </a:rPr>
              <a:t>Y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566028" y="1760982"/>
            <a:ext cx="42735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155">
                <a:latin typeface="Times New Roman"/>
                <a:cs typeface="Times New Roman"/>
              </a:rPr>
              <a:t>F</a:t>
            </a:r>
            <a:r>
              <a:rPr dirty="0" sz="2000">
                <a:latin typeface="Times New Roman"/>
                <a:cs typeface="Times New Roman"/>
              </a:rPr>
              <a:t>.</a:t>
            </a:r>
            <a:r>
              <a:rPr dirty="0" sz="2000" spc="-245">
                <a:latin typeface="Times New Roman"/>
                <a:cs typeface="Times New Roman"/>
              </a:rPr>
              <a:t>V</a:t>
            </a:r>
            <a:r>
              <a:rPr dirty="0" sz="200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298194" y="4977765"/>
            <a:ext cx="44259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45">
                <a:latin typeface="Times New Roman"/>
                <a:cs typeface="Times New Roman"/>
              </a:rPr>
              <a:t>T</a:t>
            </a:r>
            <a:r>
              <a:rPr dirty="0" sz="2000">
                <a:latin typeface="Times New Roman"/>
                <a:cs typeface="Times New Roman"/>
              </a:rPr>
              <a:t>.</a:t>
            </a:r>
            <a:r>
              <a:rPr dirty="0" sz="2000" spc="-245">
                <a:latin typeface="Times New Roman"/>
                <a:cs typeface="Times New Roman"/>
              </a:rPr>
              <a:t>V</a:t>
            </a:r>
            <a:r>
              <a:rPr dirty="0" sz="200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974594" y="4977765"/>
            <a:ext cx="44323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45">
                <a:latin typeface="Times New Roman"/>
                <a:cs typeface="Times New Roman"/>
              </a:rPr>
              <a:t>T</a:t>
            </a:r>
            <a:r>
              <a:rPr dirty="0" sz="2000">
                <a:latin typeface="Times New Roman"/>
                <a:cs typeface="Times New Roman"/>
              </a:rPr>
              <a:t>.</a:t>
            </a:r>
            <a:r>
              <a:rPr dirty="0" sz="2000" spc="-245">
                <a:latin typeface="Times New Roman"/>
                <a:cs typeface="Times New Roman"/>
              </a:rPr>
              <a:t>V</a:t>
            </a:r>
            <a:r>
              <a:rPr dirty="0" sz="200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489828" y="4977765"/>
            <a:ext cx="44259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45">
                <a:latin typeface="Times New Roman"/>
                <a:cs typeface="Times New Roman"/>
              </a:rPr>
              <a:t>T</a:t>
            </a:r>
            <a:r>
              <a:rPr dirty="0" sz="2000">
                <a:latin typeface="Times New Roman"/>
                <a:cs typeface="Times New Roman"/>
              </a:rPr>
              <a:t>.</a:t>
            </a:r>
            <a:r>
              <a:rPr dirty="0" sz="2000" spc="-245">
                <a:latin typeface="Times New Roman"/>
                <a:cs typeface="Times New Roman"/>
              </a:rPr>
              <a:t>V</a:t>
            </a:r>
            <a:r>
              <a:rPr dirty="0" sz="200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069644" y="3918584"/>
            <a:ext cx="491109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While observing </a:t>
            </a:r>
            <a:r>
              <a:rPr dirty="0" sz="1600" spc="-40">
                <a:latin typeface="Times New Roman"/>
                <a:cs typeface="Times New Roman"/>
              </a:rPr>
              <a:t>Tv, </a:t>
            </a:r>
            <a:r>
              <a:rPr dirty="0" sz="1600">
                <a:latin typeface="Times New Roman"/>
                <a:cs typeface="Times New Roman"/>
              </a:rPr>
              <a:t>x-y </a:t>
            </a:r>
            <a:r>
              <a:rPr dirty="0" sz="1600" spc="-5">
                <a:latin typeface="Times New Roman"/>
                <a:cs typeface="Times New Roman"/>
              </a:rPr>
              <a:t>line represents </a:t>
            </a:r>
            <a:r>
              <a:rPr dirty="0" sz="1600" spc="-25">
                <a:latin typeface="Times New Roman"/>
                <a:cs typeface="Times New Roman"/>
              </a:rPr>
              <a:t>Vertical </a:t>
            </a:r>
            <a:r>
              <a:rPr dirty="0" sz="1600" spc="-5">
                <a:latin typeface="Times New Roman"/>
                <a:cs typeface="Times New Roman"/>
              </a:rPr>
              <a:t>Plane.</a:t>
            </a:r>
            <a:r>
              <a:rPr dirty="0" sz="1600" spc="1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(Vp)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8016875" y="46101"/>
            <a:ext cx="914400" cy="182880"/>
            <a:chOff x="8016875" y="46101"/>
            <a:chExt cx="914400" cy="182880"/>
          </a:xfrm>
        </p:grpSpPr>
        <p:sp>
          <p:nvSpPr>
            <p:cNvPr id="38" name="object 38"/>
            <p:cNvSpPr/>
            <p:nvPr/>
          </p:nvSpPr>
          <p:spPr>
            <a:xfrm>
              <a:off x="8016875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8056753" y="77470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94107" y="25654"/>
                  </a:lnTo>
                  <a:lnTo>
                    <a:pt x="94107" y="8636"/>
                  </a:lnTo>
                  <a:lnTo>
                    <a:pt x="111251" y="8636"/>
                  </a:lnTo>
                  <a:lnTo>
                    <a:pt x="111251" y="42799"/>
                  </a:lnTo>
                  <a:lnTo>
                    <a:pt x="136906" y="68452"/>
                  </a:lnTo>
                  <a:lnTo>
                    <a:pt x="119761" y="68452"/>
                  </a:lnTo>
                  <a:lnTo>
                    <a:pt x="119761" y="136906"/>
                  </a:lnTo>
                  <a:lnTo>
                    <a:pt x="17018" y="136906"/>
                  </a:lnTo>
                  <a:lnTo>
                    <a:pt x="17018" y="68452"/>
                  </a:lnTo>
                  <a:lnTo>
                    <a:pt x="0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94107" y="25654"/>
                  </a:moveTo>
                  <a:lnTo>
                    <a:pt x="111251" y="42799"/>
                  </a:lnTo>
                </a:path>
                <a:path w="137159" h="137160">
                  <a:moveTo>
                    <a:pt x="119761" y="68452"/>
                  </a:moveTo>
                  <a:lnTo>
                    <a:pt x="17018" y="68452"/>
                  </a:lnTo>
                </a:path>
                <a:path w="137159" h="137160">
                  <a:moveTo>
                    <a:pt x="59817" y="136906"/>
                  </a:moveTo>
                  <a:lnTo>
                    <a:pt x="59817" y="102743"/>
                  </a:lnTo>
                  <a:lnTo>
                    <a:pt x="76962" y="102743"/>
                  </a:lnTo>
                  <a:lnTo>
                    <a:pt x="76962" y="13690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8382000" y="46101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68452"/>
                  </a:moveTo>
                  <a:lnTo>
                    <a:pt x="136905" y="0"/>
                  </a:lnTo>
                  <a:lnTo>
                    <a:pt x="136905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8566150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36906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8199501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8256524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0" y="68452"/>
                  </a:moveTo>
                  <a:lnTo>
                    <a:pt x="102616" y="0"/>
                  </a:lnTo>
                  <a:lnTo>
                    <a:pt x="102616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8748776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8771508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102743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02743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54" name="object 54"/>
          <p:cNvGraphicFramePr>
            <a:graphicFrameLocks noGrp="1"/>
          </p:cNvGraphicFramePr>
          <p:nvPr/>
        </p:nvGraphicFramePr>
        <p:xfrm>
          <a:off x="8010525" y="39687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943600"/>
            <a:ext cx="9144000" cy="914400"/>
          </a:xfrm>
          <a:custGeom>
            <a:avLst/>
            <a:gdLst/>
            <a:ahLst/>
            <a:cxnLst/>
            <a:rect l="l" t="t" r="r" b="b"/>
            <a:pathLst>
              <a:path w="9144000" h="914400">
                <a:moveTo>
                  <a:pt x="9144000" y="0"/>
                </a:moveTo>
                <a:lnTo>
                  <a:pt x="0" y="0"/>
                </a:lnTo>
                <a:lnTo>
                  <a:pt x="0" y="914400"/>
                </a:lnTo>
                <a:lnTo>
                  <a:pt x="9144000" y="914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C99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-6350" y="5937250"/>
            <a:ext cx="9156700" cy="927100"/>
            <a:chOff x="-6350" y="5937250"/>
            <a:chExt cx="9156700" cy="927100"/>
          </a:xfrm>
        </p:grpSpPr>
        <p:sp>
          <p:nvSpPr>
            <p:cNvPr id="4" name="object 4"/>
            <p:cNvSpPr/>
            <p:nvPr/>
          </p:nvSpPr>
          <p:spPr>
            <a:xfrm>
              <a:off x="0" y="5943600"/>
              <a:ext cx="9144000" cy="914400"/>
            </a:xfrm>
            <a:custGeom>
              <a:avLst/>
              <a:gdLst/>
              <a:ahLst/>
              <a:cxnLst/>
              <a:rect l="l" t="t" r="r" b="b"/>
              <a:pathLst>
                <a:path w="9144000" h="914400">
                  <a:moveTo>
                    <a:pt x="0" y="914400"/>
                  </a:moveTo>
                  <a:lnTo>
                    <a:pt x="9144000" y="9144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9144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346200" y="6527798"/>
              <a:ext cx="6629400" cy="304800"/>
            </a:xfrm>
            <a:custGeom>
              <a:avLst/>
              <a:gdLst/>
              <a:ahLst/>
              <a:cxnLst/>
              <a:rect l="l" t="t" r="r" b="b"/>
              <a:pathLst>
                <a:path w="6629400" h="304800">
                  <a:moveTo>
                    <a:pt x="6629400" y="0"/>
                  </a:moveTo>
                  <a:lnTo>
                    <a:pt x="0" y="0"/>
                  </a:lnTo>
                  <a:lnTo>
                    <a:pt x="0" y="304799"/>
                  </a:lnTo>
                  <a:lnTo>
                    <a:pt x="6629400" y="304799"/>
                  </a:lnTo>
                  <a:lnTo>
                    <a:pt x="6629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346200" y="6527798"/>
              <a:ext cx="6629400" cy="304800"/>
            </a:xfrm>
            <a:custGeom>
              <a:avLst/>
              <a:gdLst/>
              <a:ahLst/>
              <a:cxnLst/>
              <a:rect l="l" t="t" r="r" b="b"/>
              <a:pathLst>
                <a:path w="6629400" h="304800">
                  <a:moveTo>
                    <a:pt x="0" y="304799"/>
                  </a:moveTo>
                  <a:lnTo>
                    <a:pt x="6629400" y="304799"/>
                  </a:lnTo>
                  <a:lnTo>
                    <a:pt x="6629400" y="0"/>
                  </a:lnTo>
                  <a:lnTo>
                    <a:pt x="0" y="0"/>
                  </a:lnTo>
                  <a:lnTo>
                    <a:pt x="0" y="304799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-6350" y="6350"/>
            <a:ext cx="9156700" cy="546100"/>
            <a:chOff x="-6350" y="6350"/>
            <a:chExt cx="9156700" cy="546100"/>
          </a:xfrm>
        </p:grpSpPr>
        <p:sp>
          <p:nvSpPr>
            <p:cNvPr id="8" name="object 8"/>
            <p:cNvSpPr/>
            <p:nvPr/>
          </p:nvSpPr>
          <p:spPr>
            <a:xfrm>
              <a:off x="0" y="12700"/>
              <a:ext cx="9144000" cy="533400"/>
            </a:xfrm>
            <a:custGeom>
              <a:avLst/>
              <a:gdLst/>
              <a:ahLst/>
              <a:cxnLst/>
              <a:rect l="l" t="t" r="r" b="b"/>
              <a:pathLst>
                <a:path w="9144000" h="533400">
                  <a:moveTo>
                    <a:pt x="9144000" y="0"/>
                  </a:moveTo>
                  <a:lnTo>
                    <a:pt x="0" y="0"/>
                  </a:lnTo>
                  <a:lnTo>
                    <a:pt x="0" y="533400"/>
                  </a:lnTo>
                  <a:lnTo>
                    <a:pt x="9144000" y="5334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C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0" y="12700"/>
              <a:ext cx="9144000" cy="533400"/>
            </a:xfrm>
            <a:custGeom>
              <a:avLst/>
              <a:gdLst/>
              <a:ahLst/>
              <a:cxnLst/>
              <a:rect l="l" t="t" r="r" b="b"/>
              <a:pathLst>
                <a:path w="9144000" h="533400">
                  <a:moveTo>
                    <a:pt x="0" y="533400"/>
                  </a:moveTo>
                  <a:lnTo>
                    <a:pt x="9144000" y="5334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5334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-6350" y="552450"/>
            <a:ext cx="9156700" cy="2362200"/>
            <a:chOff x="-6350" y="552450"/>
            <a:chExt cx="9156700" cy="2362200"/>
          </a:xfrm>
        </p:grpSpPr>
        <p:sp>
          <p:nvSpPr>
            <p:cNvPr id="11" name="object 11"/>
            <p:cNvSpPr/>
            <p:nvPr/>
          </p:nvSpPr>
          <p:spPr>
            <a:xfrm>
              <a:off x="0" y="2692400"/>
              <a:ext cx="9144000" cy="215900"/>
            </a:xfrm>
            <a:custGeom>
              <a:avLst/>
              <a:gdLst/>
              <a:ahLst/>
              <a:cxnLst/>
              <a:rect l="l" t="t" r="r" b="b"/>
              <a:pathLst>
                <a:path w="9144000" h="215900">
                  <a:moveTo>
                    <a:pt x="0" y="215900"/>
                  </a:moveTo>
                  <a:lnTo>
                    <a:pt x="9144000" y="2159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215900"/>
                  </a:lnTo>
                  <a:close/>
                </a:path>
              </a:pathLst>
            </a:custGeom>
            <a:solidFill>
              <a:srgbClr val="FFC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0" y="2679700"/>
              <a:ext cx="9144000" cy="228600"/>
            </a:xfrm>
            <a:custGeom>
              <a:avLst/>
              <a:gdLst/>
              <a:ahLst/>
              <a:cxnLst/>
              <a:rect l="l" t="t" r="r" b="b"/>
              <a:pathLst>
                <a:path w="9144000" h="228600">
                  <a:moveTo>
                    <a:pt x="0" y="228600"/>
                  </a:moveTo>
                  <a:lnTo>
                    <a:pt x="9144000" y="2286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0" y="2463800"/>
              <a:ext cx="9144000" cy="228600"/>
            </a:xfrm>
            <a:custGeom>
              <a:avLst/>
              <a:gdLst/>
              <a:ahLst/>
              <a:cxnLst/>
              <a:rect l="l" t="t" r="r" b="b"/>
              <a:pathLst>
                <a:path w="9144000" h="228600">
                  <a:moveTo>
                    <a:pt x="9144000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9144000" y="2286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0" y="2463800"/>
              <a:ext cx="9144000" cy="228600"/>
            </a:xfrm>
            <a:custGeom>
              <a:avLst/>
              <a:gdLst/>
              <a:ahLst/>
              <a:cxnLst/>
              <a:rect l="l" t="t" r="r" b="b"/>
              <a:pathLst>
                <a:path w="9144000" h="228600">
                  <a:moveTo>
                    <a:pt x="0" y="228600"/>
                  </a:moveTo>
                  <a:lnTo>
                    <a:pt x="9144000" y="2286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0" y="558800"/>
              <a:ext cx="9144000" cy="1905000"/>
            </a:xfrm>
            <a:custGeom>
              <a:avLst/>
              <a:gdLst/>
              <a:ahLst/>
              <a:cxnLst/>
              <a:rect l="l" t="t" r="r" b="b"/>
              <a:pathLst>
                <a:path w="9144000" h="1905000">
                  <a:moveTo>
                    <a:pt x="9144000" y="0"/>
                  </a:moveTo>
                  <a:lnTo>
                    <a:pt x="0" y="0"/>
                  </a:lnTo>
                  <a:lnTo>
                    <a:pt x="0" y="1905000"/>
                  </a:lnTo>
                  <a:lnTo>
                    <a:pt x="9144000" y="1905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0" y="558800"/>
              <a:ext cx="9144000" cy="1905000"/>
            </a:xfrm>
            <a:custGeom>
              <a:avLst/>
              <a:gdLst/>
              <a:ahLst/>
              <a:cxnLst/>
              <a:rect l="l" t="t" r="r" b="b"/>
              <a:pathLst>
                <a:path w="9144000" h="1905000">
                  <a:moveTo>
                    <a:pt x="0" y="1905000"/>
                  </a:moveTo>
                  <a:lnTo>
                    <a:pt x="9144000" y="1905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050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136394" y="63500"/>
            <a:ext cx="4457700" cy="2997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none" spc="-5">
                <a:solidFill>
                  <a:srgbClr val="3333CC"/>
                </a:solidFill>
              </a:rPr>
              <a:t>STEPS </a:t>
            </a:r>
            <a:r>
              <a:rPr dirty="0" u="none" spc="-20">
                <a:solidFill>
                  <a:srgbClr val="3333CC"/>
                </a:solidFill>
              </a:rPr>
              <a:t>TO </a:t>
            </a:r>
            <a:r>
              <a:rPr dirty="0" u="none" spc="-35">
                <a:solidFill>
                  <a:srgbClr val="3333CC"/>
                </a:solidFill>
              </a:rPr>
              <a:t>SOLVE </a:t>
            </a:r>
            <a:r>
              <a:rPr dirty="0" u="none">
                <a:solidFill>
                  <a:srgbClr val="3333CC"/>
                </a:solidFill>
              </a:rPr>
              <a:t>PROBLEMS </a:t>
            </a:r>
            <a:r>
              <a:rPr dirty="0" u="none" spc="-5">
                <a:solidFill>
                  <a:srgbClr val="3333CC"/>
                </a:solidFill>
              </a:rPr>
              <a:t>IN</a:t>
            </a:r>
            <a:r>
              <a:rPr dirty="0" u="none" spc="-50">
                <a:solidFill>
                  <a:srgbClr val="3333CC"/>
                </a:solidFill>
              </a:rPr>
              <a:t> </a:t>
            </a:r>
            <a:r>
              <a:rPr dirty="0" u="none" spc="-5">
                <a:solidFill>
                  <a:srgbClr val="3333CC"/>
                </a:solidFill>
              </a:rPr>
              <a:t>SOLIDS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459740" y="331724"/>
            <a:ext cx="8333740" cy="25869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5715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solidFill>
                  <a:srgbClr val="FF0000"/>
                </a:solidFill>
                <a:latin typeface="Times New Roman"/>
                <a:cs typeface="Times New Roman"/>
              </a:rPr>
              <a:t>Problem </a:t>
            </a:r>
            <a:r>
              <a:rPr dirty="0" sz="1400" b="1">
                <a:solidFill>
                  <a:srgbClr val="FF0000"/>
                </a:solidFill>
                <a:latin typeface="Times New Roman"/>
                <a:cs typeface="Times New Roman"/>
              </a:rPr>
              <a:t>is solved in </a:t>
            </a:r>
            <a:r>
              <a:rPr dirty="0" sz="1400" spc="-5" b="1">
                <a:solidFill>
                  <a:srgbClr val="FF0000"/>
                </a:solidFill>
                <a:latin typeface="Times New Roman"/>
                <a:cs typeface="Times New Roman"/>
              </a:rPr>
              <a:t>three</a:t>
            </a:r>
            <a:r>
              <a:rPr dirty="0" sz="1400" spc="-11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 b="1">
                <a:solidFill>
                  <a:srgbClr val="FF0000"/>
                </a:solidFill>
                <a:latin typeface="Times New Roman"/>
                <a:cs typeface="Times New Roman"/>
              </a:rPr>
              <a:t>steps:</a:t>
            </a:r>
            <a:endParaRPr sz="1400">
              <a:latin typeface="Times New Roman"/>
              <a:cs typeface="Times New Roman"/>
            </a:endParaRPr>
          </a:p>
          <a:p>
            <a:pPr algn="just" marL="55244" marR="575310" indent="-43180">
              <a:lnSpc>
                <a:spcPct val="100000"/>
              </a:lnSpc>
            </a:pPr>
            <a:r>
              <a:rPr dirty="0" sz="1400" b="1">
                <a:solidFill>
                  <a:srgbClr val="FF0000"/>
                </a:solidFill>
                <a:latin typeface="Times New Roman"/>
                <a:cs typeface="Times New Roman"/>
              </a:rPr>
              <a:t>STEP 1</a:t>
            </a: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: </a:t>
            </a:r>
            <a:r>
              <a:rPr dirty="0" sz="1400" spc="-5">
                <a:latin typeface="Times New Roman"/>
                <a:cs typeface="Times New Roman"/>
              </a:rPr>
              <a:t>ASSUME SOLID </a:t>
            </a:r>
            <a:r>
              <a:rPr dirty="0" sz="1400" spc="-20">
                <a:latin typeface="Times New Roman"/>
                <a:cs typeface="Times New Roman"/>
              </a:rPr>
              <a:t>STANDING </a:t>
            </a:r>
            <a:r>
              <a:rPr dirty="0" sz="1400" spc="-5">
                <a:latin typeface="Times New Roman"/>
                <a:cs typeface="Times New Roman"/>
              </a:rPr>
              <a:t>ON THE PLANE WITH WHICH </a:t>
            </a:r>
            <a:r>
              <a:rPr dirty="0" sz="1400">
                <a:latin typeface="Times New Roman"/>
                <a:cs typeface="Times New Roman"/>
              </a:rPr>
              <a:t>IT IS </a:t>
            </a:r>
            <a:r>
              <a:rPr dirty="0" sz="1400" spc="-5">
                <a:latin typeface="Times New Roman"/>
                <a:cs typeface="Times New Roman"/>
              </a:rPr>
              <a:t>MAKING</a:t>
            </a:r>
            <a:r>
              <a:rPr dirty="0" sz="1400" spc="-20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INCLINATION.  </a:t>
            </a:r>
            <a:r>
              <a:rPr dirty="0" sz="1400">
                <a:latin typeface="Times New Roman"/>
                <a:cs typeface="Times New Roman"/>
              </a:rPr>
              <a:t>( IF IT IS </a:t>
            </a:r>
            <a:r>
              <a:rPr dirty="0" sz="1400" spc="-5">
                <a:latin typeface="Times New Roman"/>
                <a:cs typeface="Times New Roman"/>
              </a:rPr>
              <a:t>INCLINED </a:t>
            </a:r>
            <a:r>
              <a:rPr dirty="0" sz="1400" spc="-15">
                <a:latin typeface="Times New Roman"/>
                <a:cs typeface="Times New Roman"/>
              </a:rPr>
              <a:t>TO </a:t>
            </a:r>
            <a:r>
              <a:rPr dirty="0" sz="1400" spc="-55">
                <a:latin typeface="Times New Roman"/>
                <a:cs typeface="Times New Roman"/>
              </a:rPr>
              <a:t>HP, </a:t>
            </a:r>
            <a:r>
              <a:rPr dirty="0" sz="1400" spc="-5">
                <a:latin typeface="Times New Roman"/>
                <a:cs typeface="Times New Roman"/>
              </a:rPr>
              <a:t>ASSUME </a:t>
            </a:r>
            <a:r>
              <a:rPr dirty="0" sz="1400">
                <a:latin typeface="Times New Roman"/>
                <a:cs typeface="Times New Roman"/>
              </a:rPr>
              <a:t>IT </a:t>
            </a:r>
            <a:r>
              <a:rPr dirty="0" sz="1400" spc="-20">
                <a:latin typeface="Times New Roman"/>
                <a:cs typeface="Times New Roman"/>
              </a:rPr>
              <a:t>STANDING </a:t>
            </a:r>
            <a:r>
              <a:rPr dirty="0" sz="1400" spc="-5">
                <a:latin typeface="Times New Roman"/>
                <a:cs typeface="Times New Roman"/>
              </a:rPr>
              <a:t>ON</a:t>
            </a:r>
            <a:r>
              <a:rPr dirty="0" sz="1400" spc="-1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HP)</a:t>
            </a:r>
            <a:endParaRPr sz="1400">
              <a:latin typeface="Times New Roman"/>
              <a:cs typeface="Times New Roman"/>
            </a:endParaRPr>
          </a:p>
          <a:p>
            <a:pPr algn="just" marL="55244">
              <a:lnSpc>
                <a:spcPct val="100000"/>
              </a:lnSpc>
              <a:spcBef>
                <a:spcPts val="5"/>
              </a:spcBef>
            </a:pPr>
            <a:r>
              <a:rPr dirty="0" sz="1400">
                <a:latin typeface="Times New Roman"/>
                <a:cs typeface="Times New Roman"/>
              </a:rPr>
              <a:t>( IF IT IS </a:t>
            </a:r>
            <a:r>
              <a:rPr dirty="0" sz="1400" spc="-5">
                <a:latin typeface="Times New Roman"/>
                <a:cs typeface="Times New Roman"/>
              </a:rPr>
              <a:t>INCLINED </a:t>
            </a:r>
            <a:r>
              <a:rPr dirty="0" sz="1400" spc="-15">
                <a:latin typeface="Times New Roman"/>
                <a:cs typeface="Times New Roman"/>
              </a:rPr>
              <a:t>TO </a:t>
            </a:r>
            <a:r>
              <a:rPr dirty="0" sz="1400" spc="-55">
                <a:latin typeface="Times New Roman"/>
                <a:cs typeface="Times New Roman"/>
              </a:rPr>
              <a:t>VP, </a:t>
            </a:r>
            <a:r>
              <a:rPr dirty="0" sz="1400" spc="-5">
                <a:latin typeface="Times New Roman"/>
                <a:cs typeface="Times New Roman"/>
              </a:rPr>
              <a:t>ASSUME </a:t>
            </a:r>
            <a:r>
              <a:rPr dirty="0" sz="1400">
                <a:latin typeface="Times New Roman"/>
                <a:cs typeface="Times New Roman"/>
              </a:rPr>
              <a:t>IT </a:t>
            </a:r>
            <a:r>
              <a:rPr dirty="0" sz="1400" spc="-20">
                <a:latin typeface="Times New Roman"/>
                <a:cs typeface="Times New Roman"/>
              </a:rPr>
              <a:t>STANDING </a:t>
            </a:r>
            <a:r>
              <a:rPr dirty="0" sz="1400" spc="-5">
                <a:latin typeface="Times New Roman"/>
                <a:cs typeface="Times New Roman"/>
              </a:rPr>
              <a:t>ON</a:t>
            </a:r>
            <a:r>
              <a:rPr dirty="0" sz="1400" spc="-19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VP)</a:t>
            </a:r>
            <a:endParaRPr sz="1400">
              <a:latin typeface="Times New Roman"/>
              <a:cs typeface="Times New Roman"/>
            </a:endParaRPr>
          </a:p>
          <a:p>
            <a:pPr algn="just" marL="927100" marR="1278255">
              <a:lnSpc>
                <a:spcPct val="100000"/>
              </a:lnSpc>
            </a:pPr>
            <a:r>
              <a:rPr dirty="0" sz="1400">
                <a:latin typeface="Times New Roman"/>
                <a:cs typeface="Times New Roman"/>
              </a:rPr>
              <a:t>IF </a:t>
            </a:r>
            <a:r>
              <a:rPr dirty="0" sz="1400" spc="-20">
                <a:latin typeface="Times New Roman"/>
                <a:cs typeface="Times New Roman"/>
              </a:rPr>
              <a:t>STANDING </a:t>
            </a:r>
            <a:r>
              <a:rPr dirty="0" sz="1400" spc="-5">
                <a:latin typeface="Times New Roman"/>
                <a:cs typeface="Times New Roman"/>
              </a:rPr>
              <a:t>ON HP </a:t>
            </a:r>
            <a:r>
              <a:rPr dirty="0" sz="1400">
                <a:latin typeface="Times New Roman"/>
                <a:cs typeface="Times New Roman"/>
              </a:rPr>
              <a:t>- </a:t>
            </a:r>
            <a:r>
              <a:rPr dirty="0" sz="1400" spc="-5">
                <a:latin typeface="Times New Roman"/>
                <a:cs typeface="Times New Roman"/>
              </a:rPr>
              <a:t>IT’S TV WILL </a:t>
            </a:r>
            <a:r>
              <a:rPr dirty="0" sz="1400">
                <a:latin typeface="Times New Roman"/>
                <a:cs typeface="Times New Roman"/>
              </a:rPr>
              <a:t>BE </a:t>
            </a:r>
            <a:r>
              <a:rPr dirty="0" sz="1400" spc="-5">
                <a:latin typeface="Times New Roman"/>
                <a:cs typeface="Times New Roman"/>
              </a:rPr>
              <a:t>TRUE SHAPE OF IT’S BASE OR</a:t>
            </a:r>
            <a:r>
              <a:rPr dirty="0" sz="1400" spc="-240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TOP:  </a:t>
            </a:r>
            <a:r>
              <a:rPr dirty="0" sz="1400">
                <a:latin typeface="Times New Roman"/>
                <a:cs typeface="Times New Roman"/>
              </a:rPr>
              <a:t>IF </a:t>
            </a:r>
            <a:r>
              <a:rPr dirty="0" sz="1400" spc="-20">
                <a:latin typeface="Times New Roman"/>
                <a:cs typeface="Times New Roman"/>
              </a:rPr>
              <a:t>STANDING </a:t>
            </a:r>
            <a:r>
              <a:rPr dirty="0" sz="1400" spc="-5">
                <a:latin typeface="Times New Roman"/>
                <a:cs typeface="Times New Roman"/>
              </a:rPr>
              <a:t>ON VP </a:t>
            </a:r>
            <a:r>
              <a:rPr dirty="0" sz="1400">
                <a:latin typeface="Times New Roman"/>
                <a:cs typeface="Times New Roman"/>
              </a:rPr>
              <a:t>- </a:t>
            </a:r>
            <a:r>
              <a:rPr dirty="0" sz="1400" spc="-5">
                <a:latin typeface="Times New Roman"/>
                <a:cs typeface="Times New Roman"/>
              </a:rPr>
              <a:t>IT’S </a:t>
            </a:r>
            <a:r>
              <a:rPr dirty="0" sz="1400">
                <a:latin typeface="Times New Roman"/>
                <a:cs typeface="Times New Roman"/>
              </a:rPr>
              <a:t>FV </a:t>
            </a:r>
            <a:r>
              <a:rPr dirty="0" sz="1400" spc="-5">
                <a:latin typeface="Times New Roman"/>
                <a:cs typeface="Times New Roman"/>
              </a:rPr>
              <a:t>WILL </a:t>
            </a:r>
            <a:r>
              <a:rPr dirty="0" sz="1400">
                <a:latin typeface="Times New Roman"/>
                <a:cs typeface="Times New Roman"/>
              </a:rPr>
              <a:t>BE </a:t>
            </a:r>
            <a:r>
              <a:rPr dirty="0" sz="1400" spc="-5">
                <a:latin typeface="Times New Roman"/>
                <a:cs typeface="Times New Roman"/>
              </a:rPr>
              <a:t>TRUE SHAPE OF IT’S BASE OR </a:t>
            </a:r>
            <a:r>
              <a:rPr dirty="0" sz="1400" spc="-50">
                <a:latin typeface="Times New Roman"/>
                <a:cs typeface="Times New Roman"/>
              </a:rPr>
              <a:t>TOP.  </a:t>
            </a:r>
            <a:r>
              <a:rPr dirty="0" sz="1400" spc="-5">
                <a:latin typeface="Times New Roman"/>
                <a:cs typeface="Times New Roman"/>
              </a:rPr>
              <a:t>BEGIN WITH THIS</a:t>
            </a:r>
            <a:r>
              <a:rPr dirty="0" sz="1400" spc="-9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VIEW:</a:t>
            </a:r>
            <a:endParaRPr sz="1400">
              <a:latin typeface="Times New Roman"/>
              <a:cs typeface="Times New Roman"/>
            </a:endParaRPr>
          </a:p>
          <a:p>
            <a:pPr algn="just" marL="633095" marR="5080">
              <a:lnSpc>
                <a:spcPct val="100000"/>
              </a:lnSpc>
            </a:pPr>
            <a:r>
              <a:rPr dirty="0" sz="1400" spc="-5">
                <a:latin typeface="Times New Roman"/>
                <a:cs typeface="Times New Roman"/>
              </a:rPr>
              <a:t>IT’S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OTHER </a:t>
            </a:r>
            <a:r>
              <a:rPr dirty="0" sz="1400" spc="-5">
                <a:latin typeface="Times New Roman"/>
                <a:cs typeface="Times New Roman"/>
              </a:rPr>
              <a:t>VIEW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WILL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BE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RECTANGLE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IF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SOLID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IS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b="1" i="1">
                <a:solidFill>
                  <a:srgbClr val="3333CC"/>
                </a:solidFill>
                <a:latin typeface="Times New Roman"/>
                <a:cs typeface="Times New Roman"/>
              </a:rPr>
              <a:t>CYLINDER</a:t>
            </a:r>
            <a:r>
              <a:rPr dirty="0" sz="1400" spc="-30" b="1" i="1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400" spc="-5" b="1" i="1">
                <a:solidFill>
                  <a:srgbClr val="3333CC"/>
                </a:solidFill>
                <a:latin typeface="Times New Roman"/>
                <a:cs typeface="Times New Roman"/>
              </a:rPr>
              <a:t>OR</a:t>
            </a:r>
            <a:r>
              <a:rPr dirty="0" sz="1400" spc="10" b="1" i="1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400" spc="-5" b="1" i="1">
                <a:solidFill>
                  <a:srgbClr val="3333CC"/>
                </a:solidFill>
                <a:latin typeface="Times New Roman"/>
                <a:cs typeface="Times New Roman"/>
              </a:rPr>
              <a:t>ONE</a:t>
            </a:r>
            <a:r>
              <a:rPr dirty="0" sz="1400" spc="5" b="1" i="1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400" spc="-5" b="1" i="1">
                <a:solidFill>
                  <a:srgbClr val="3333CC"/>
                </a:solidFill>
                <a:latin typeface="Times New Roman"/>
                <a:cs typeface="Times New Roman"/>
              </a:rPr>
              <a:t>OF</a:t>
            </a:r>
            <a:r>
              <a:rPr dirty="0" sz="1400" spc="-15" b="1" i="1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400" spc="-5" b="1" i="1">
                <a:solidFill>
                  <a:srgbClr val="3333CC"/>
                </a:solidFill>
                <a:latin typeface="Times New Roman"/>
                <a:cs typeface="Times New Roman"/>
              </a:rPr>
              <a:t>THE</a:t>
            </a:r>
            <a:r>
              <a:rPr dirty="0" sz="1400" spc="-15" b="1" i="1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400" b="1" i="1">
                <a:solidFill>
                  <a:srgbClr val="3333CC"/>
                </a:solidFill>
                <a:latin typeface="Times New Roman"/>
                <a:cs typeface="Times New Roman"/>
              </a:rPr>
              <a:t>PRISMS)</a:t>
            </a:r>
            <a:r>
              <a:rPr dirty="0" sz="1400">
                <a:latin typeface="Times New Roman"/>
                <a:cs typeface="Times New Roman"/>
              </a:rPr>
              <a:t>:  </a:t>
            </a:r>
            <a:r>
              <a:rPr dirty="0" sz="1400" spc="-5">
                <a:latin typeface="Times New Roman"/>
                <a:cs typeface="Times New Roman"/>
              </a:rPr>
              <a:t>IT’S </a:t>
            </a:r>
            <a:r>
              <a:rPr dirty="0" sz="1400" spc="-10">
                <a:latin typeface="Times New Roman"/>
                <a:cs typeface="Times New Roman"/>
              </a:rPr>
              <a:t>OTHER </a:t>
            </a:r>
            <a:r>
              <a:rPr dirty="0" sz="1400" spc="-5">
                <a:latin typeface="Times New Roman"/>
                <a:cs typeface="Times New Roman"/>
              </a:rPr>
              <a:t>VIEW WILL </a:t>
            </a:r>
            <a:r>
              <a:rPr dirty="0" sz="1400">
                <a:latin typeface="Times New Roman"/>
                <a:cs typeface="Times New Roman"/>
              </a:rPr>
              <a:t>BE A </a:t>
            </a:r>
            <a:r>
              <a:rPr dirty="0" sz="1400" spc="-5">
                <a:latin typeface="Times New Roman"/>
                <a:cs typeface="Times New Roman"/>
              </a:rPr>
              <a:t>TRIANGLE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 IF </a:t>
            </a:r>
            <a:r>
              <a:rPr dirty="0" sz="1400" spc="-5">
                <a:latin typeface="Times New Roman"/>
                <a:cs typeface="Times New Roman"/>
              </a:rPr>
              <a:t>SOLID </a:t>
            </a:r>
            <a:r>
              <a:rPr dirty="0" sz="1400">
                <a:latin typeface="Times New Roman"/>
                <a:cs typeface="Times New Roman"/>
              </a:rPr>
              <a:t>IS </a:t>
            </a:r>
            <a:r>
              <a:rPr dirty="0" sz="1400" spc="-5" b="1" i="1">
                <a:solidFill>
                  <a:srgbClr val="FF0000"/>
                </a:solidFill>
                <a:latin typeface="Times New Roman"/>
                <a:cs typeface="Times New Roman"/>
              </a:rPr>
              <a:t>CONE OR ONE OF THE </a:t>
            </a:r>
            <a:r>
              <a:rPr dirty="0" sz="1400" b="1" i="1">
                <a:solidFill>
                  <a:srgbClr val="FF0000"/>
                </a:solidFill>
                <a:latin typeface="Times New Roman"/>
                <a:cs typeface="Times New Roman"/>
              </a:rPr>
              <a:t>PYRAMIDS):</a:t>
            </a:r>
            <a:endParaRPr sz="1400">
              <a:latin typeface="Times New Roman"/>
              <a:cs typeface="Times New Roman"/>
            </a:endParaRPr>
          </a:p>
          <a:p>
            <a:pPr algn="just" marL="927100">
              <a:lnSpc>
                <a:spcPct val="100000"/>
              </a:lnSpc>
            </a:pPr>
            <a:r>
              <a:rPr dirty="0" sz="1400" spc="-30">
                <a:latin typeface="Times New Roman"/>
                <a:cs typeface="Times New Roman"/>
              </a:rPr>
              <a:t>DRAW </a:t>
            </a:r>
            <a:r>
              <a:rPr dirty="0" sz="1400">
                <a:latin typeface="Times New Roman"/>
                <a:cs typeface="Times New Roman"/>
              </a:rPr>
              <a:t>FV </a:t>
            </a:r>
            <a:r>
              <a:rPr dirty="0" sz="1400" spc="5">
                <a:latin typeface="Times New Roman"/>
                <a:cs typeface="Times New Roman"/>
              </a:rPr>
              <a:t>&amp; </a:t>
            </a:r>
            <a:r>
              <a:rPr dirty="0" sz="1400" spc="-5">
                <a:latin typeface="Times New Roman"/>
                <a:cs typeface="Times New Roman"/>
              </a:rPr>
              <a:t>TV OF </a:t>
            </a:r>
            <a:r>
              <a:rPr dirty="0" sz="1400" spc="-45">
                <a:latin typeface="Times New Roman"/>
                <a:cs typeface="Times New Roman"/>
              </a:rPr>
              <a:t>THAT </a:t>
            </a:r>
            <a:r>
              <a:rPr dirty="0" sz="1400" spc="-5">
                <a:latin typeface="Times New Roman"/>
                <a:cs typeface="Times New Roman"/>
              </a:rPr>
              <a:t>SOLID </a:t>
            </a:r>
            <a:r>
              <a:rPr dirty="0" sz="1400">
                <a:latin typeface="Times New Roman"/>
                <a:cs typeface="Times New Roman"/>
              </a:rPr>
              <a:t>IN </a:t>
            </a:r>
            <a:r>
              <a:rPr dirty="0" sz="1400" spc="-20">
                <a:latin typeface="Times New Roman"/>
                <a:cs typeface="Times New Roman"/>
              </a:rPr>
              <a:t>STANDING</a:t>
            </a:r>
            <a:r>
              <a:rPr dirty="0" sz="1400" spc="-13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POSITION:</a:t>
            </a:r>
            <a:endParaRPr sz="14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1400" b="1">
                <a:solidFill>
                  <a:srgbClr val="FF0000"/>
                </a:solidFill>
                <a:latin typeface="Times New Roman"/>
                <a:cs typeface="Times New Roman"/>
              </a:rPr>
              <a:t>STEP 2</a:t>
            </a:r>
            <a:r>
              <a:rPr dirty="0" sz="1400" b="1">
                <a:latin typeface="Times New Roman"/>
                <a:cs typeface="Times New Roman"/>
              </a:rPr>
              <a:t>: </a:t>
            </a:r>
            <a:r>
              <a:rPr dirty="0" sz="1400" spc="-5">
                <a:latin typeface="Times New Roman"/>
                <a:cs typeface="Times New Roman"/>
              </a:rPr>
              <a:t>CONSIDERING SOLID’S </a:t>
            </a:r>
            <a:r>
              <a:rPr dirty="0" sz="1400" spc="-20">
                <a:latin typeface="Times New Roman"/>
                <a:cs typeface="Times New Roman"/>
              </a:rPr>
              <a:t>INCLINATION </a:t>
            </a:r>
            <a:r>
              <a:rPr dirty="0" sz="1400">
                <a:latin typeface="Times New Roman"/>
                <a:cs typeface="Times New Roman"/>
              </a:rPr>
              <a:t>( </a:t>
            </a:r>
            <a:r>
              <a:rPr dirty="0" sz="1400" spc="-5">
                <a:latin typeface="Times New Roman"/>
                <a:cs typeface="Times New Roman"/>
              </a:rPr>
              <a:t>AXIS POSITION </a:t>
            </a:r>
            <a:r>
              <a:rPr dirty="0" sz="1400">
                <a:latin typeface="Times New Roman"/>
                <a:cs typeface="Times New Roman"/>
              </a:rPr>
              <a:t>) </a:t>
            </a:r>
            <a:r>
              <a:rPr dirty="0" sz="1400" spc="-30">
                <a:latin typeface="Times New Roman"/>
                <a:cs typeface="Times New Roman"/>
              </a:rPr>
              <a:t>DRAW </a:t>
            </a:r>
            <a:r>
              <a:rPr dirty="0" sz="1400" spc="-5">
                <a:latin typeface="Times New Roman"/>
                <a:cs typeface="Times New Roman"/>
              </a:rPr>
              <a:t>IT’S </a:t>
            </a:r>
            <a:r>
              <a:rPr dirty="0" sz="1400">
                <a:latin typeface="Times New Roman"/>
                <a:cs typeface="Times New Roman"/>
              </a:rPr>
              <a:t>FV &amp;</a:t>
            </a:r>
            <a:r>
              <a:rPr dirty="0" sz="1400" spc="-245">
                <a:latin typeface="Times New Roman"/>
                <a:cs typeface="Times New Roman"/>
              </a:rPr>
              <a:t> </a:t>
            </a:r>
            <a:r>
              <a:rPr dirty="0" sz="1400" spc="-65">
                <a:latin typeface="Times New Roman"/>
                <a:cs typeface="Times New Roman"/>
              </a:rPr>
              <a:t>TV.</a:t>
            </a:r>
            <a:endParaRPr sz="14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5"/>
              </a:spcBef>
            </a:pPr>
            <a:r>
              <a:rPr dirty="0" sz="1400" b="1">
                <a:solidFill>
                  <a:srgbClr val="FF0000"/>
                </a:solidFill>
                <a:latin typeface="Times New Roman"/>
                <a:cs typeface="Times New Roman"/>
              </a:rPr>
              <a:t>STEP 3</a:t>
            </a:r>
            <a:r>
              <a:rPr dirty="0" sz="1400" b="1">
                <a:latin typeface="Times New Roman"/>
                <a:cs typeface="Times New Roman"/>
              </a:rPr>
              <a:t>: </a:t>
            </a:r>
            <a:r>
              <a:rPr dirty="0" sz="1400">
                <a:latin typeface="Times New Roman"/>
                <a:cs typeface="Times New Roman"/>
              </a:rPr>
              <a:t>IN </a:t>
            </a:r>
            <a:r>
              <a:rPr dirty="0" sz="1400" spc="-5">
                <a:latin typeface="Times New Roman"/>
                <a:cs typeface="Times New Roman"/>
              </a:rPr>
              <a:t>LAST </a:t>
            </a:r>
            <a:r>
              <a:rPr dirty="0" sz="1400" spc="-35">
                <a:latin typeface="Times New Roman"/>
                <a:cs typeface="Times New Roman"/>
              </a:rPr>
              <a:t>STEP, </a:t>
            </a:r>
            <a:r>
              <a:rPr dirty="0" sz="1400" spc="-5">
                <a:latin typeface="Times New Roman"/>
                <a:cs typeface="Times New Roman"/>
              </a:rPr>
              <a:t>CONSIDERING REMAINING </a:t>
            </a:r>
            <a:r>
              <a:rPr dirty="0" sz="1400" spc="-20">
                <a:latin typeface="Times New Roman"/>
                <a:cs typeface="Times New Roman"/>
              </a:rPr>
              <a:t>INCLINATION, </a:t>
            </a:r>
            <a:r>
              <a:rPr dirty="0" sz="1400" spc="-30">
                <a:latin typeface="Times New Roman"/>
                <a:cs typeface="Times New Roman"/>
              </a:rPr>
              <a:t>DRAW </a:t>
            </a:r>
            <a:r>
              <a:rPr dirty="0" sz="1400" spc="-5">
                <a:latin typeface="Times New Roman"/>
                <a:cs typeface="Times New Roman"/>
              </a:rPr>
              <a:t>IT’S FINAL </a:t>
            </a:r>
            <a:r>
              <a:rPr dirty="0" sz="1400">
                <a:latin typeface="Times New Roman"/>
                <a:cs typeface="Times New Roman"/>
              </a:rPr>
              <a:t>FV &amp;</a:t>
            </a:r>
            <a:r>
              <a:rPr dirty="0" sz="1400" spc="-220">
                <a:latin typeface="Times New Roman"/>
                <a:cs typeface="Times New Roman"/>
              </a:rPr>
              <a:t> </a:t>
            </a:r>
            <a:r>
              <a:rPr dirty="0" sz="1400" spc="-65">
                <a:latin typeface="Times New Roman"/>
                <a:cs typeface="Times New Roman"/>
              </a:rPr>
              <a:t>TV.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2225" y="3898900"/>
            <a:ext cx="4516755" cy="2197100"/>
            <a:chOff x="22225" y="3898900"/>
            <a:chExt cx="4516755" cy="2197100"/>
          </a:xfrm>
        </p:grpSpPr>
        <p:sp>
          <p:nvSpPr>
            <p:cNvPr id="20" name="object 20"/>
            <p:cNvSpPr/>
            <p:nvPr/>
          </p:nvSpPr>
          <p:spPr>
            <a:xfrm>
              <a:off x="2236851" y="3990911"/>
              <a:ext cx="2295525" cy="1922780"/>
            </a:xfrm>
            <a:custGeom>
              <a:avLst/>
              <a:gdLst/>
              <a:ahLst/>
              <a:cxnLst/>
              <a:rect l="l" t="t" r="r" b="b"/>
              <a:pathLst>
                <a:path w="2295525" h="1922779">
                  <a:moveTo>
                    <a:pt x="2295525" y="0"/>
                  </a:moveTo>
                  <a:lnTo>
                    <a:pt x="0" y="0"/>
                  </a:lnTo>
                  <a:lnTo>
                    <a:pt x="0" y="1922526"/>
                  </a:lnTo>
                  <a:lnTo>
                    <a:pt x="2295525" y="1922526"/>
                  </a:lnTo>
                  <a:lnTo>
                    <a:pt x="2295525" y="0"/>
                  </a:lnTo>
                  <a:close/>
                </a:path>
              </a:pathLst>
            </a:custGeom>
            <a:solidFill>
              <a:srgbClr val="CCFF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2236851" y="3990911"/>
              <a:ext cx="2295525" cy="1922780"/>
            </a:xfrm>
            <a:custGeom>
              <a:avLst/>
              <a:gdLst/>
              <a:ahLst/>
              <a:cxnLst/>
              <a:rect l="l" t="t" r="r" b="b"/>
              <a:pathLst>
                <a:path w="2295525" h="1922779">
                  <a:moveTo>
                    <a:pt x="0" y="1922526"/>
                  </a:moveTo>
                  <a:lnTo>
                    <a:pt x="2295525" y="1922526"/>
                  </a:lnTo>
                  <a:lnTo>
                    <a:pt x="2295525" y="0"/>
                  </a:lnTo>
                  <a:lnTo>
                    <a:pt x="0" y="0"/>
                  </a:lnTo>
                  <a:lnTo>
                    <a:pt x="0" y="1922526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28575" y="3990911"/>
              <a:ext cx="2165350" cy="1922780"/>
            </a:xfrm>
            <a:custGeom>
              <a:avLst/>
              <a:gdLst/>
              <a:ahLst/>
              <a:cxnLst/>
              <a:rect l="l" t="t" r="r" b="b"/>
              <a:pathLst>
                <a:path w="2165350" h="1922779">
                  <a:moveTo>
                    <a:pt x="2165350" y="0"/>
                  </a:moveTo>
                  <a:lnTo>
                    <a:pt x="0" y="0"/>
                  </a:lnTo>
                  <a:lnTo>
                    <a:pt x="0" y="1922526"/>
                  </a:lnTo>
                  <a:lnTo>
                    <a:pt x="2165350" y="1922526"/>
                  </a:lnTo>
                  <a:lnTo>
                    <a:pt x="2165350" y="0"/>
                  </a:lnTo>
                  <a:close/>
                </a:path>
              </a:pathLst>
            </a:custGeom>
            <a:solidFill>
              <a:srgbClr val="CCC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28575" y="3990911"/>
              <a:ext cx="2165350" cy="1922780"/>
            </a:xfrm>
            <a:custGeom>
              <a:avLst/>
              <a:gdLst/>
              <a:ahLst/>
              <a:cxnLst/>
              <a:rect l="l" t="t" r="r" b="b"/>
              <a:pathLst>
                <a:path w="2165350" h="1922779">
                  <a:moveTo>
                    <a:pt x="0" y="1922526"/>
                  </a:moveTo>
                  <a:lnTo>
                    <a:pt x="2165350" y="1922526"/>
                  </a:lnTo>
                  <a:lnTo>
                    <a:pt x="2165350" y="0"/>
                  </a:lnTo>
                  <a:lnTo>
                    <a:pt x="0" y="0"/>
                  </a:lnTo>
                  <a:lnTo>
                    <a:pt x="0" y="1922526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239712" y="4448175"/>
              <a:ext cx="389255" cy="549275"/>
            </a:xfrm>
            <a:custGeom>
              <a:avLst/>
              <a:gdLst/>
              <a:ahLst/>
              <a:cxnLst/>
              <a:rect l="l" t="t" r="r" b="b"/>
              <a:pathLst>
                <a:path w="389255" h="549275">
                  <a:moveTo>
                    <a:pt x="194475" y="0"/>
                  </a:moveTo>
                  <a:lnTo>
                    <a:pt x="0" y="549275"/>
                  </a:lnTo>
                  <a:lnTo>
                    <a:pt x="388937" y="549275"/>
                  </a:lnTo>
                  <a:lnTo>
                    <a:pt x="194475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239712" y="4448175"/>
              <a:ext cx="389255" cy="549275"/>
            </a:xfrm>
            <a:custGeom>
              <a:avLst/>
              <a:gdLst/>
              <a:ahLst/>
              <a:cxnLst/>
              <a:rect l="l" t="t" r="r" b="b"/>
              <a:pathLst>
                <a:path w="389255" h="549275">
                  <a:moveTo>
                    <a:pt x="0" y="549275"/>
                  </a:moveTo>
                  <a:lnTo>
                    <a:pt x="194475" y="0"/>
                  </a:lnTo>
                  <a:lnTo>
                    <a:pt x="388937" y="549275"/>
                  </a:lnTo>
                  <a:lnTo>
                    <a:pt x="0" y="54927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239712" y="5089525"/>
              <a:ext cx="389255" cy="411480"/>
            </a:xfrm>
            <a:custGeom>
              <a:avLst/>
              <a:gdLst/>
              <a:ahLst/>
              <a:cxnLst/>
              <a:rect l="l" t="t" r="r" b="b"/>
              <a:pathLst>
                <a:path w="389255" h="411479">
                  <a:moveTo>
                    <a:pt x="194475" y="0"/>
                  </a:moveTo>
                  <a:lnTo>
                    <a:pt x="149884" y="5431"/>
                  </a:lnTo>
                  <a:lnTo>
                    <a:pt x="108950" y="20902"/>
                  </a:lnTo>
                  <a:lnTo>
                    <a:pt x="72841" y="45176"/>
                  </a:lnTo>
                  <a:lnTo>
                    <a:pt x="42724" y="77020"/>
                  </a:lnTo>
                  <a:lnTo>
                    <a:pt x="19766" y="115197"/>
                  </a:lnTo>
                  <a:lnTo>
                    <a:pt x="5136" y="158473"/>
                  </a:lnTo>
                  <a:lnTo>
                    <a:pt x="0" y="205612"/>
                  </a:lnTo>
                  <a:lnTo>
                    <a:pt x="5136" y="252752"/>
                  </a:lnTo>
                  <a:lnTo>
                    <a:pt x="19766" y="296028"/>
                  </a:lnTo>
                  <a:lnTo>
                    <a:pt x="42724" y="334205"/>
                  </a:lnTo>
                  <a:lnTo>
                    <a:pt x="72841" y="366049"/>
                  </a:lnTo>
                  <a:lnTo>
                    <a:pt x="108950" y="390323"/>
                  </a:lnTo>
                  <a:lnTo>
                    <a:pt x="149884" y="405794"/>
                  </a:lnTo>
                  <a:lnTo>
                    <a:pt x="194475" y="411225"/>
                  </a:lnTo>
                  <a:lnTo>
                    <a:pt x="239061" y="405794"/>
                  </a:lnTo>
                  <a:lnTo>
                    <a:pt x="279991" y="390323"/>
                  </a:lnTo>
                  <a:lnTo>
                    <a:pt x="316098" y="366049"/>
                  </a:lnTo>
                  <a:lnTo>
                    <a:pt x="346213" y="334205"/>
                  </a:lnTo>
                  <a:lnTo>
                    <a:pt x="369170" y="296028"/>
                  </a:lnTo>
                  <a:lnTo>
                    <a:pt x="383801" y="252752"/>
                  </a:lnTo>
                  <a:lnTo>
                    <a:pt x="388937" y="205612"/>
                  </a:lnTo>
                  <a:lnTo>
                    <a:pt x="383801" y="158473"/>
                  </a:lnTo>
                  <a:lnTo>
                    <a:pt x="369170" y="115197"/>
                  </a:lnTo>
                  <a:lnTo>
                    <a:pt x="346213" y="77020"/>
                  </a:lnTo>
                  <a:lnTo>
                    <a:pt x="316098" y="45176"/>
                  </a:lnTo>
                  <a:lnTo>
                    <a:pt x="279991" y="20902"/>
                  </a:lnTo>
                  <a:lnTo>
                    <a:pt x="239061" y="5431"/>
                  </a:lnTo>
                  <a:lnTo>
                    <a:pt x="194475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239712" y="5089525"/>
              <a:ext cx="389255" cy="411480"/>
            </a:xfrm>
            <a:custGeom>
              <a:avLst/>
              <a:gdLst/>
              <a:ahLst/>
              <a:cxnLst/>
              <a:rect l="l" t="t" r="r" b="b"/>
              <a:pathLst>
                <a:path w="389255" h="411479">
                  <a:moveTo>
                    <a:pt x="0" y="205612"/>
                  </a:moveTo>
                  <a:lnTo>
                    <a:pt x="5136" y="158473"/>
                  </a:lnTo>
                  <a:lnTo>
                    <a:pt x="19766" y="115197"/>
                  </a:lnTo>
                  <a:lnTo>
                    <a:pt x="42724" y="77020"/>
                  </a:lnTo>
                  <a:lnTo>
                    <a:pt x="72841" y="45176"/>
                  </a:lnTo>
                  <a:lnTo>
                    <a:pt x="108950" y="20902"/>
                  </a:lnTo>
                  <a:lnTo>
                    <a:pt x="149884" y="5431"/>
                  </a:lnTo>
                  <a:lnTo>
                    <a:pt x="194475" y="0"/>
                  </a:lnTo>
                  <a:lnTo>
                    <a:pt x="239061" y="5431"/>
                  </a:lnTo>
                  <a:lnTo>
                    <a:pt x="279991" y="20902"/>
                  </a:lnTo>
                  <a:lnTo>
                    <a:pt x="316098" y="45176"/>
                  </a:lnTo>
                  <a:lnTo>
                    <a:pt x="346213" y="77020"/>
                  </a:lnTo>
                  <a:lnTo>
                    <a:pt x="369170" y="115197"/>
                  </a:lnTo>
                  <a:lnTo>
                    <a:pt x="383801" y="158473"/>
                  </a:lnTo>
                  <a:lnTo>
                    <a:pt x="388937" y="205612"/>
                  </a:lnTo>
                  <a:lnTo>
                    <a:pt x="383801" y="252752"/>
                  </a:lnTo>
                  <a:lnTo>
                    <a:pt x="369170" y="296028"/>
                  </a:lnTo>
                  <a:lnTo>
                    <a:pt x="346213" y="334205"/>
                  </a:lnTo>
                  <a:lnTo>
                    <a:pt x="316098" y="366049"/>
                  </a:lnTo>
                  <a:lnTo>
                    <a:pt x="279991" y="390323"/>
                  </a:lnTo>
                  <a:lnTo>
                    <a:pt x="239061" y="405794"/>
                  </a:lnTo>
                  <a:lnTo>
                    <a:pt x="194475" y="411225"/>
                  </a:lnTo>
                  <a:lnTo>
                    <a:pt x="149884" y="405794"/>
                  </a:lnTo>
                  <a:lnTo>
                    <a:pt x="108950" y="390323"/>
                  </a:lnTo>
                  <a:lnTo>
                    <a:pt x="72841" y="366049"/>
                  </a:lnTo>
                  <a:lnTo>
                    <a:pt x="42724" y="334205"/>
                  </a:lnTo>
                  <a:lnTo>
                    <a:pt x="19766" y="296028"/>
                  </a:lnTo>
                  <a:lnTo>
                    <a:pt x="5136" y="252752"/>
                  </a:lnTo>
                  <a:lnTo>
                    <a:pt x="0" y="20561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309562" y="4996624"/>
              <a:ext cx="3942079" cy="6350"/>
            </a:xfrm>
            <a:custGeom>
              <a:avLst/>
              <a:gdLst/>
              <a:ahLst/>
              <a:cxnLst/>
              <a:rect l="l" t="t" r="r" b="b"/>
              <a:pathLst>
                <a:path w="3942079" h="6350">
                  <a:moveTo>
                    <a:pt x="0" y="0"/>
                  </a:moveTo>
                  <a:lnTo>
                    <a:pt x="3941762" y="0"/>
                  </a:lnTo>
                </a:path>
                <a:path w="3942079" h="6350">
                  <a:moveTo>
                    <a:pt x="0" y="6350"/>
                  </a:moveTo>
                  <a:lnTo>
                    <a:pt x="3941762" y="6350"/>
                  </a:lnTo>
                </a:path>
              </a:pathLst>
            </a:custGeom>
            <a:ln w="11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434975" y="4402073"/>
              <a:ext cx="0" cy="641350"/>
            </a:xfrm>
            <a:custGeom>
              <a:avLst/>
              <a:gdLst/>
              <a:ahLst/>
              <a:cxnLst/>
              <a:rect l="l" t="t" r="r" b="b"/>
              <a:pathLst>
                <a:path w="0" h="641350">
                  <a:moveTo>
                    <a:pt x="0" y="0"/>
                  </a:moveTo>
                  <a:lnTo>
                    <a:pt x="0" y="641350"/>
                  </a:lnTo>
                </a:path>
              </a:pathLst>
            </a:custGeom>
            <a:ln w="12700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810234" y="4511040"/>
              <a:ext cx="535305" cy="485775"/>
            </a:xfrm>
            <a:custGeom>
              <a:avLst/>
              <a:gdLst/>
              <a:ahLst/>
              <a:cxnLst/>
              <a:rect l="l" t="t" r="r" b="b"/>
              <a:pathLst>
                <a:path w="535305" h="485775">
                  <a:moveTo>
                    <a:pt x="534695" y="0"/>
                  </a:moveTo>
                  <a:lnTo>
                    <a:pt x="0" y="163449"/>
                  </a:lnTo>
                  <a:lnTo>
                    <a:pt x="257238" y="485394"/>
                  </a:lnTo>
                  <a:lnTo>
                    <a:pt x="534695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810234" y="4511040"/>
              <a:ext cx="535305" cy="485775"/>
            </a:xfrm>
            <a:custGeom>
              <a:avLst/>
              <a:gdLst/>
              <a:ahLst/>
              <a:cxnLst/>
              <a:rect l="l" t="t" r="r" b="b"/>
              <a:pathLst>
                <a:path w="535305" h="485775">
                  <a:moveTo>
                    <a:pt x="0" y="163449"/>
                  </a:moveTo>
                  <a:lnTo>
                    <a:pt x="534695" y="0"/>
                  </a:lnTo>
                  <a:lnTo>
                    <a:pt x="257238" y="485394"/>
                  </a:lnTo>
                  <a:lnTo>
                    <a:pt x="0" y="163449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802589" y="5100574"/>
              <a:ext cx="260350" cy="435609"/>
            </a:xfrm>
            <a:custGeom>
              <a:avLst/>
              <a:gdLst/>
              <a:ahLst/>
              <a:cxnLst/>
              <a:rect l="l" t="t" r="r" b="b"/>
              <a:pathLst>
                <a:path w="260350" h="435610">
                  <a:moveTo>
                    <a:pt x="129946" y="0"/>
                  </a:moveTo>
                  <a:lnTo>
                    <a:pt x="64359" y="29703"/>
                  </a:lnTo>
                  <a:lnTo>
                    <a:pt x="38060" y="63722"/>
                  </a:lnTo>
                  <a:lnTo>
                    <a:pt x="17741" y="107752"/>
                  </a:lnTo>
                  <a:lnTo>
                    <a:pt x="4641" y="159720"/>
                  </a:lnTo>
                  <a:lnTo>
                    <a:pt x="0" y="217550"/>
                  </a:lnTo>
                  <a:lnTo>
                    <a:pt x="4641" y="275381"/>
                  </a:lnTo>
                  <a:lnTo>
                    <a:pt x="17741" y="327349"/>
                  </a:lnTo>
                  <a:lnTo>
                    <a:pt x="38060" y="371379"/>
                  </a:lnTo>
                  <a:lnTo>
                    <a:pt x="64359" y="405398"/>
                  </a:lnTo>
                  <a:lnTo>
                    <a:pt x="129946" y="435101"/>
                  </a:lnTo>
                  <a:lnTo>
                    <a:pt x="164486" y="427330"/>
                  </a:lnTo>
                  <a:lnTo>
                    <a:pt x="221821" y="371379"/>
                  </a:lnTo>
                  <a:lnTo>
                    <a:pt x="242139" y="327349"/>
                  </a:lnTo>
                  <a:lnTo>
                    <a:pt x="255238" y="275381"/>
                  </a:lnTo>
                  <a:lnTo>
                    <a:pt x="259880" y="217550"/>
                  </a:lnTo>
                  <a:lnTo>
                    <a:pt x="255238" y="159720"/>
                  </a:lnTo>
                  <a:lnTo>
                    <a:pt x="242139" y="107752"/>
                  </a:lnTo>
                  <a:lnTo>
                    <a:pt x="221821" y="63722"/>
                  </a:lnTo>
                  <a:lnTo>
                    <a:pt x="195524" y="29703"/>
                  </a:lnTo>
                  <a:lnTo>
                    <a:pt x="129946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802589" y="5100574"/>
              <a:ext cx="563245" cy="435609"/>
            </a:xfrm>
            <a:custGeom>
              <a:avLst/>
              <a:gdLst/>
              <a:ahLst/>
              <a:cxnLst/>
              <a:rect l="l" t="t" r="r" b="b"/>
              <a:pathLst>
                <a:path w="563244" h="435610">
                  <a:moveTo>
                    <a:pt x="0" y="217550"/>
                  </a:moveTo>
                  <a:lnTo>
                    <a:pt x="4641" y="159720"/>
                  </a:lnTo>
                  <a:lnTo>
                    <a:pt x="17741" y="107752"/>
                  </a:lnTo>
                  <a:lnTo>
                    <a:pt x="38060" y="63722"/>
                  </a:lnTo>
                  <a:lnTo>
                    <a:pt x="64359" y="29703"/>
                  </a:lnTo>
                  <a:lnTo>
                    <a:pt x="129946" y="0"/>
                  </a:lnTo>
                  <a:lnTo>
                    <a:pt x="164486" y="7771"/>
                  </a:lnTo>
                  <a:lnTo>
                    <a:pt x="195524" y="29703"/>
                  </a:lnTo>
                  <a:lnTo>
                    <a:pt x="221821" y="63722"/>
                  </a:lnTo>
                  <a:lnTo>
                    <a:pt x="242139" y="107752"/>
                  </a:lnTo>
                  <a:lnTo>
                    <a:pt x="255238" y="159720"/>
                  </a:lnTo>
                  <a:lnTo>
                    <a:pt x="259880" y="217550"/>
                  </a:lnTo>
                  <a:lnTo>
                    <a:pt x="255238" y="275381"/>
                  </a:lnTo>
                  <a:lnTo>
                    <a:pt x="242139" y="327349"/>
                  </a:lnTo>
                  <a:lnTo>
                    <a:pt x="221821" y="371379"/>
                  </a:lnTo>
                  <a:lnTo>
                    <a:pt x="195524" y="405398"/>
                  </a:lnTo>
                  <a:lnTo>
                    <a:pt x="129946" y="435101"/>
                  </a:lnTo>
                  <a:lnTo>
                    <a:pt x="95401" y="427330"/>
                  </a:lnTo>
                  <a:lnTo>
                    <a:pt x="64359" y="405398"/>
                  </a:lnTo>
                  <a:lnTo>
                    <a:pt x="38060" y="371379"/>
                  </a:lnTo>
                  <a:lnTo>
                    <a:pt x="17741" y="327349"/>
                  </a:lnTo>
                  <a:lnTo>
                    <a:pt x="4641" y="275381"/>
                  </a:lnTo>
                  <a:lnTo>
                    <a:pt x="0" y="217550"/>
                  </a:lnTo>
                  <a:close/>
                </a:path>
                <a:path w="563244" h="435610">
                  <a:moveTo>
                    <a:pt x="173253" y="11556"/>
                  </a:moveTo>
                  <a:lnTo>
                    <a:pt x="563041" y="217550"/>
                  </a:lnTo>
                </a:path>
                <a:path w="563244" h="435610">
                  <a:moveTo>
                    <a:pt x="173253" y="423544"/>
                  </a:moveTo>
                  <a:lnTo>
                    <a:pt x="563041" y="21755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715962" y="4486275"/>
              <a:ext cx="650240" cy="515620"/>
            </a:xfrm>
            <a:custGeom>
              <a:avLst/>
              <a:gdLst/>
              <a:ahLst/>
              <a:cxnLst/>
              <a:rect l="l" t="t" r="r" b="b"/>
              <a:pathLst>
                <a:path w="650240" h="515620">
                  <a:moveTo>
                    <a:pt x="649668" y="0"/>
                  </a:moveTo>
                  <a:lnTo>
                    <a:pt x="0" y="515112"/>
                  </a:lnTo>
                </a:path>
              </a:pathLst>
            </a:custGeom>
            <a:ln w="12699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1457800" y="5191830"/>
              <a:ext cx="351790" cy="346075"/>
            </a:xfrm>
            <a:custGeom>
              <a:avLst/>
              <a:gdLst/>
              <a:ahLst/>
              <a:cxnLst/>
              <a:rect l="l" t="t" r="r" b="b"/>
              <a:pathLst>
                <a:path w="351789" h="346075">
                  <a:moveTo>
                    <a:pt x="96091" y="0"/>
                  </a:moveTo>
                  <a:lnTo>
                    <a:pt x="58437" y="9288"/>
                  </a:lnTo>
                  <a:lnTo>
                    <a:pt x="27845" y="30536"/>
                  </a:lnTo>
                  <a:lnTo>
                    <a:pt x="7823" y="61913"/>
                  </a:lnTo>
                  <a:lnTo>
                    <a:pt x="0" y="99897"/>
                  </a:lnTo>
                  <a:lnTo>
                    <a:pt x="3874" y="142185"/>
                  </a:lnTo>
                  <a:lnTo>
                    <a:pt x="18946" y="186473"/>
                  </a:lnTo>
                  <a:lnTo>
                    <a:pt x="44714" y="230458"/>
                  </a:lnTo>
                  <a:lnTo>
                    <a:pt x="80677" y="271836"/>
                  </a:lnTo>
                  <a:lnTo>
                    <a:pt x="123440" y="306142"/>
                  </a:lnTo>
                  <a:lnTo>
                    <a:pt x="168397" y="330171"/>
                  </a:lnTo>
                  <a:lnTo>
                    <a:pt x="213234" y="343512"/>
                  </a:lnTo>
                  <a:lnTo>
                    <a:pt x="255636" y="345750"/>
                  </a:lnTo>
                  <a:lnTo>
                    <a:pt x="293291" y="336474"/>
                  </a:lnTo>
                  <a:lnTo>
                    <a:pt x="323882" y="315270"/>
                  </a:lnTo>
                  <a:lnTo>
                    <a:pt x="343896" y="283893"/>
                  </a:lnTo>
                  <a:lnTo>
                    <a:pt x="351700" y="245909"/>
                  </a:lnTo>
                  <a:lnTo>
                    <a:pt x="347806" y="203621"/>
                  </a:lnTo>
                  <a:lnTo>
                    <a:pt x="332725" y="159333"/>
                  </a:lnTo>
                  <a:lnTo>
                    <a:pt x="306970" y="115348"/>
                  </a:lnTo>
                  <a:lnTo>
                    <a:pt x="271050" y="73970"/>
                  </a:lnTo>
                  <a:lnTo>
                    <a:pt x="228288" y="39655"/>
                  </a:lnTo>
                  <a:lnTo>
                    <a:pt x="183331" y="15606"/>
                  </a:lnTo>
                  <a:lnTo>
                    <a:pt x="138494" y="2247"/>
                  </a:lnTo>
                  <a:lnTo>
                    <a:pt x="96091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1457800" y="5034914"/>
              <a:ext cx="493395" cy="502920"/>
            </a:xfrm>
            <a:custGeom>
              <a:avLst/>
              <a:gdLst/>
              <a:ahLst/>
              <a:cxnLst/>
              <a:rect l="l" t="t" r="r" b="b"/>
              <a:pathLst>
                <a:path w="493394" h="502920">
                  <a:moveTo>
                    <a:pt x="80677" y="428752"/>
                  </a:moveTo>
                  <a:lnTo>
                    <a:pt x="44714" y="387374"/>
                  </a:lnTo>
                  <a:lnTo>
                    <a:pt x="18946" y="343389"/>
                  </a:lnTo>
                  <a:lnTo>
                    <a:pt x="3874" y="299100"/>
                  </a:lnTo>
                  <a:lnTo>
                    <a:pt x="0" y="256812"/>
                  </a:lnTo>
                  <a:lnTo>
                    <a:pt x="7823" y="218828"/>
                  </a:lnTo>
                  <a:lnTo>
                    <a:pt x="27845" y="187452"/>
                  </a:lnTo>
                  <a:lnTo>
                    <a:pt x="58437" y="166204"/>
                  </a:lnTo>
                  <a:lnTo>
                    <a:pt x="96091" y="156915"/>
                  </a:lnTo>
                  <a:lnTo>
                    <a:pt x="138494" y="159162"/>
                  </a:lnTo>
                  <a:lnTo>
                    <a:pt x="183331" y="172522"/>
                  </a:lnTo>
                  <a:lnTo>
                    <a:pt x="228288" y="196571"/>
                  </a:lnTo>
                  <a:lnTo>
                    <a:pt x="271050" y="230886"/>
                  </a:lnTo>
                  <a:lnTo>
                    <a:pt x="306970" y="272263"/>
                  </a:lnTo>
                  <a:lnTo>
                    <a:pt x="332725" y="316248"/>
                  </a:lnTo>
                  <a:lnTo>
                    <a:pt x="347806" y="360537"/>
                  </a:lnTo>
                  <a:lnTo>
                    <a:pt x="351700" y="402825"/>
                  </a:lnTo>
                  <a:lnTo>
                    <a:pt x="343896" y="440809"/>
                  </a:lnTo>
                  <a:lnTo>
                    <a:pt x="323882" y="472186"/>
                  </a:lnTo>
                  <a:lnTo>
                    <a:pt x="293291" y="493389"/>
                  </a:lnTo>
                  <a:lnTo>
                    <a:pt x="255636" y="502666"/>
                  </a:lnTo>
                  <a:lnTo>
                    <a:pt x="213234" y="500427"/>
                  </a:lnTo>
                  <a:lnTo>
                    <a:pt x="168397" y="487087"/>
                  </a:lnTo>
                  <a:lnTo>
                    <a:pt x="123440" y="463057"/>
                  </a:lnTo>
                  <a:lnTo>
                    <a:pt x="80677" y="428752"/>
                  </a:lnTo>
                  <a:close/>
                </a:path>
                <a:path w="493394" h="502920">
                  <a:moveTo>
                    <a:pt x="67342" y="161925"/>
                  </a:moveTo>
                  <a:lnTo>
                    <a:pt x="493046" y="0"/>
                  </a:lnTo>
                </a:path>
                <a:path w="493394" h="502920">
                  <a:moveTo>
                    <a:pt x="347758" y="431673"/>
                  </a:moveTo>
                  <a:lnTo>
                    <a:pt x="493046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1463675" y="4677283"/>
              <a:ext cx="346075" cy="320675"/>
            </a:xfrm>
            <a:custGeom>
              <a:avLst/>
              <a:gdLst/>
              <a:ahLst/>
              <a:cxnLst/>
              <a:rect l="l" t="t" r="r" b="b"/>
              <a:pathLst>
                <a:path w="346075" h="320675">
                  <a:moveTo>
                    <a:pt x="172974" y="0"/>
                  </a:moveTo>
                  <a:lnTo>
                    <a:pt x="126999" y="5715"/>
                  </a:lnTo>
                  <a:lnTo>
                    <a:pt x="85682" y="21848"/>
                  </a:lnTo>
                  <a:lnTo>
                    <a:pt x="50672" y="46878"/>
                  </a:lnTo>
                  <a:lnTo>
                    <a:pt x="23621" y="79285"/>
                  </a:lnTo>
                  <a:lnTo>
                    <a:pt x="6180" y="117548"/>
                  </a:lnTo>
                  <a:lnTo>
                    <a:pt x="0" y="160147"/>
                  </a:lnTo>
                  <a:lnTo>
                    <a:pt x="6180" y="202701"/>
                  </a:lnTo>
                  <a:lnTo>
                    <a:pt x="23622" y="240951"/>
                  </a:lnTo>
                  <a:lnTo>
                    <a:pt x="50673" y="273367"/>
                  </a:lnTo>
                  <a:lnTo>
                    <a:pt x="85682" y="298417"/>
                  </a:lnTo>
                  <a:lnTo>
                    <a:pt x="127000" y="314569"/>
                  </a:lnTo>
                  <a:lnTo>
                    <a:pt x="172974" y="320294"/>
                  </a:lnTo>
                  <a:lnTo>
                    <a:pt x="218938" y="314569"/>
                  </a:lnTo>
                  <a:lnTo>
                    <a:pt x="260232" y="298417"/>
                  </a:lnTo>
                  <a:lnTo>
                    <a:pt x="295211" y="273367"/>
                  </a:lnTo>
                  <a:lnTo>
                    <a:pt x="322231" y="240951"/>
                  </a:lnTo>
                  <a:lnTo>
                    <a:pt x="339649" y="202701"/>
                  </a:lnTo>
                  <a:lnTo>
                    <a:pt x="345820" y="160147"/>
                  </a:lnTo>
                  <a:lnTo>
                    <a:pt x="339649" y="117548"/>
                  </a:lnTo>
                  <a:lnTo>
                    <a:pt x="322231" y="79285"/>
                  </a:lnTo>
                  <a:lnTo>
                    <a:pt x="295211" y="46878"/>
                  </a:lnTo>
                  <a:lnTo>
                    <a:pt x="260232" y="21848"/>
                  </a:lnTo>
                  <a:lnTo>
                    <a:pt x="218938" y="5715"/>
                  </a:lnTo>
                  <a:lnTo>
                    <a:pt x="172974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1463675" y="4494148"/>
              <a:ext cx="508000" cy="1052830"/>
            </a:xfrm>
            <a:custGeom>
              <a:avLst/>
              <a:gdLst/>
              <a:ahLst/>
              <a:cxnLst/>
              <a:rect l="l" t="t" r="r" b="b"/>
              <a:pathLst>
                <a:path w="508000" h="1052829">
                  <a:moveTo>
                    <a:pt x="0" y="343281"/>
                  </a:moveTo>
                  <a:lnTo>
                    <a:pt x="6180" y="300682"/>
                  </a:lnTo>
                  <a:lnTo>
                    <a:pt x="23621" y="262419"/>
                  </a:lnTo>
                  <a:lnTo>
                    <a:pt x="50672" y="230012"/>
                  </a:lnTo>
                  <a:lnTo>
                    <a:pt x="85682" y="204982"/>
                  </a:lnTo>
                  <a:lnTo>
                    <a:pt x="126999" y="188849"/>
                  </a:lnTo>
                  <a:lnTo>
                    <a:pt x="172974" y="183133"/>
                  </a:lnTo>
                  <a:lnTo>
                    <a:pt x="218938" y="188849"/>
                  </a:lnTo>
                  <a:lnTo>
                    <a:pt x="260232" y="204982"/>
                  </a:lnTo>
                  <a:lnTo>
                    <a:pt x="295211" y="230012"/>
                  </a:lnTo>
                  <a:lnTo>
                    <a:pt x="322231" y="262419"/>
                  </a:lnTo>
                  <a:lnTo>
                    <a:pt x="339649" y="300682"/>
                  </a:lnTo>
                  <a:lnTo>
                    <a:pt x="345820" y="343281"/>
                  </a:lnTo>
                  <a:lnTo>
                    <a:pt x="339649" y="385835"/>
                  </a:lnTo>
                  <a:lnTo>
                    <a:pt x="322231" y="424085"/>
                  </a:lnTo>
                  <a:lnTo>
                    <a:pt x="295211" y="456501"/>
                  </a:lnTo>
                  <a:lnTo>
                    <a:pt x="260232" y="481551"/>
                  </a:lnTo>
                  <a:lnTo>
                    <a:pt x="218938" y="497703"/>
                  </a:lnTo>
                  <a:lnTo>
                    <a:pt x="172974" y="503427"/>
                  </a:lnTo>
                  <a:lnTo>
                    <a:pt x="127000" y="497703"/>
                  </a:lnTo>
                  <a:lnTo>
                    <a:pt x="85682" y="481551"/>
                  </a:lnTo>
                  <a:lnTo>
                    <a:pt x="50673" y="456501"/>
                  </a:lnTo>
                  <a:lnTo>
                    <a:pt x="23622" y="424085"/>
                  </a:lnTo>
                  <a:lnTo>
                    <a:pt x="6180" y="385835"/>
                  </a:lnTo>
                  <a:lnTo>
                    <a:pt x="0" y="343281"/>
                  </a:lnTo>
                  <a:close/>
                </a:path>
                <a:path w="508000" h="1052829">
                  <a:moveTo>
                    <a:pt x="464819" y="0"/>
                  </a:moveTo>
                  <a:lnTo>
                    <a:pt x="118872" y="183133"/>
                  </a:lnTo>
                </a:path>
                <a:path w="508000" h="1052829">
                  <a:moveTo>
                    <a:pt x="464819" y="0"/>
                  </a:moveTo>
                  <a:lnTo>
                    <a:pt x="335025" y="411861"/>
                  </a:lnTo>
                </a:path>
                <a:path w="508000" h="1052829">
                  <a:moveTo>
                    <a:pt x="508000" y="503427"/>
                  </a:moveTo>
                  <a:lnTo>
                    <a:pt x="32384" y="105257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1609725" y="5867400"/>
              <a:ext cx="76200" cy="2286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1098550" y="3898900"/>
              <a:ext cx="76200" cy="2286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396875" y="3898900"/>
              <a:ext cx="76200" cy="2286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3667125" y="4662423"/>
              <a:ext cx="292100" cy="334010"/>
            </a:xfrm>
            <a:custGeom>
              <a:avLst/>
              <a:gdLst/>
              <a:ahLst/>
              <a:cxnLst/>
              <a:rect l="l" t="t" r="r" b="b"/>
              <a:pathLst>
                <a:path w="292100" h="334010">
                  <a:moveTo>
                    <a:pt x="146050" y="0"/>
                  </a:moveTo>
                  <a:lnTo>
                    <a:pt x="99893" y="8502"/>
                  </a:lnTo>
                  <a:lnTo>
                    <a:pt x="59801" y="32178"/>
                  </a:lnTo>
                  <a:lnTo>
                    <a:pt x="28167" y="68314"/>
                  </a:lnTo>
                  <a:lnTo>
                    <a:pt x="7445" y="114064"/>
                  </a:lnTo>
                  <a:lnTo>
                    <a:pt x="0" y="166750"/>
                  </a:lnTo>
                  <a:lnTo>
                    <a:pt x="7447" y="219449"/>
                  </a:lnTo>
                  <a:lnTo>
                    <a:pt x="28183" y="265223"/>
                  </a:lnTo>
                  <a:lnTo>
                    <a:pt x="59801" y="301323"/>
                  </a:lnTo>
                  <a:lnTo>
                    <a:pt x="99893" y="324999"/>
                  </a:lnTo>
                  <a:lnTo>
                    <a:pt x="146050" y="333501"/>
                  </a:lnTo>
                  <a:lnTo>
                    <a:pt x="192206" y="324999"/>
                  </a:lnTo>
                  <a:lnTo>
                    <a:pt x="232298" y="301323"/>
                  </a:lnTo>
                  <a:lnTo>
                    <a:pt x="263916" y="265223"/>
                  </a:lnTo>
                  <a:lnTo>
                    <a:pt x="284652" y="219449"/>
                  </a:lnTo>
                  <a:lnTo>
                    <a:pt x="292100" y="166750"/>
                  </a:lnTo>
                  <a:lnTo>
                    <a:pt x="284647" y="114052"/>
                  </a:lnTo>
                  <a:lnTo>
                    <a:pt x="263916" y="68314"/>
                  </a:lnTo>
                  <a:lnTo>
                    <a:pt x="232298" y="32233"/>
                  </a:lnTo>
                  <a:lnTo>
                    <a:pt x="192206" y="8551"/>
                  </a:lnTo>
                  <a:lnTo>
                    <a:pt x="1460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3667125" y="4662423"/>
              <a:ext cx="292100" cy="334010"/>
            </a:xfrm>
            <a:custGeom>
              <a:avLst/>
              <a:gdLst/>
              <a:ahLst/>
              <a:cxnLst/>
              <a:rect l="l" t="t" r="r" b="b"/>
              <a:pathLst>
                <a:path w="292100" h="334010">
                  <a:moveTo>
                    <a:pt x="0" y="166750"/>
                  </a:moveTo>
                  <a:lnTo>
                    <a:pt x="7447" y="114052"/>
                  </a:lnTo>
                  <a:lnTo>
                    <a:pt x="28183" y="68278"/>
                  </a:lnTo>
                  <a:lnTo>
                    <a:pt x="59801" y="32178"/>
                  </a:lnTo>
                  <a:lnTo>
                    <a:pt x="99893" y="8502"/>
                  </a:lnTo>
                  <a:lnTo>
                    <a:pt x="146050" y="0"/>
                  </a:lnTo>
                  <a:lnTo>
                    <a:pt x="192206" y="8551"/>
                  </a:lnTo>
                  <a:lnTo>
                    <a:pt x="232298" y="32233"/>
                  </a:lnTo>
                  <a:lnTo>
                    <a:pt x="263916" y="68314"/>
                  </a:lnTo>
                  <a:lnTo>
                    <a:pt x="284652" y="114064"/>
                  </a:lnTo>
                  <a:lnTo>
                    <a:pt x="292100" y="166750"/>
                  </a:lnTo>
                  <a:lnTo>
                    <a:pt x="284652" y="219449"/>
                  </a:lnTo>
                  <a:lnTo>
                    <a:pt x="263916" y="265223"/>
                  </a:lnTo>
                  <a:lnTo>
                    <a:pt x="232298" y="301323"/>
                  </a:lnTo>
                  <a:lnTo>
                    <a:pt x="192206" y="324999"/>
                  </a:lnTo>
                  <a:lnTo>
                    <a:pt x="146050" y="333501"/>
                  </a:lnTo>
                  <a:lnTo>
                    <a:pt x="99893" y="324999"/>
                  </a:lnTo>
                  <a:lnTo>
                    <a:pt x="59801" y="301323"/>
                  </a:lnTo>
                  <a:lnTo>
                    <a:pt x="28183" y="265223"/>
                  </a:lnTo>
                  <a:lnTo>
                    <a:pt x="7447" y="219449"/>
                  </a:lnTo>
                  <a:lnTo>
                    <a:pt x="0" y="16675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2433701" y="5043424"/>
              <a:ext cx="376555" cy="376555"/>
            </a:xfrm>
            <a:custGeom>
              <a:avLst/>
              <a:gdLst/>
              <a:ahLst/>
              <a:cxnLst/>
              <a:rect l="l" t="t" r="r" b="b"/>
              <a:pathLst>
                <a:path w="376555" h="376554">
                  <a:moveTo>
                    <a:pt x="188087" y="0"/>
                  </a:moveTo>
                  <a:lnTo>
                    <a:pt x="138083" y="6727"/>
                  </a:lnTo>
                  <a:lnTo>
                    <a:pt x="93152" y="25710"/>
                  </a:lnTo>
                  <a:lnTo>
                    <a:pt x="55086" y="55149"/>
                  </a:lnTo>
                  <a:lnTo>
                    <a:pt x="25677" y="93246"/>
                  </a:lnTo>
                  <a:lnTo>
                    <a:pt x="6718" y="138200"/>
                  </a:lnTo>
                  <a:lnTo>
                    <a:pt x="0" y="188213"/>
                  </a:lnTo>
                  <a:lnTo>
                    <a:pt x="6718" y="238217"/>
                  </a:lnTo>
                  <a:lnTo>
                    <a:pt x="25677" y="283148"/>
                  </a:lnTo>
                  <a:lnTo>
                    <a:pt x="55086" y="321214"/>
                  </a:lnTo>
                  <a:lnTo>
                    <a:pt x="93152" y="350623"/>
                  </a:lnTo>
                  <a:lnTo>
                    <a:pt x="138083" y="369582"/>
                  </a:lnTo>
                  <a:lnTo>
                    <a:pt x="188087" y="376300"/>
                  </a:lnTo>
                  <a:lnTo>
                    <a:pt x="238090" y="369582"/>
                  </a:lnTo>
                  <a:lnTo>
                    <a:pt x="283021" y="350623"/>
                  </a:lnTo>
                  <a:lnTo>
                    <a:pt x="321087" y="321214"/>
                  </a:lnTo>
                  <a:lnTo>
                    <a:pt x="350496" y="283148"/>
                  </a:lnTo>
                  <a:lnTo>
                    <a:pt x="369455" y="238217"/>
                  </a:lnTo>
                  <a:lnTo>
                    <a:pt x="376174" y="188213"/>
                  </a:lnTo>
                  <a:lnTo>
                    <a:pt x="369455" y="138200"/>
                  </a:lnTo>
                  <a:lnTo>
                    <a:pt x="350496" y="93246"/>
                  </a:lnTo>
                  <a:lnTo>
                    <a:pt x="321087" y="55149"/>
                  </a:lnTo>
                  <a:lnTo>
                    <a:pt x="283021" y="25710"/>
                  </a:lnTo>
                  <a:lnTo>
                    <a:pt x="238090" y="6727"/>
                  </a:lnTo>
                  <a:lnTo>
                    <a:pt x="188087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2433701" y="5043424"/>
              <a:ext cx="376555" cy="376555"/>
            </a:xfrm>
            <a:custGeom>
              <a:avLst/>
              <a:gdLst/>
              <a:ahLst/>
              <a:cxnLst/>
              <a:rect l="l" t="t" r="r" b="b"/>
              <a:pathLst>
                <a:path w="376555" h="376554">
                  <a:moveTo>
                    <a:pt x="0" y="188213"/>
                  </a:moveTo>
                  <a:lnTo>
                    <a:pt x="6718" y="138200"/>
                  </a:lnTo>
                  <a:lnTo>
                    <a:pt x="25677" y="93246"/>
                  </a:lnTo>
                  <a:lnTo>
                    <a:pt x="55086" y="55149"/>
                  </a:lnTo>
                  <a:lnTo>
                    <a:pt x="93152" y="25710"/>
                  </a:lnTo>
                  <a:lnTo>
                    <a:pt x="138083" y="6727"/>
                  </a:lnTo>
                  <a:lnTo>
                    <a:pt x="188087" y="0"/>
                  </a:lnTo>
                  <a:lnTo>
                    <a:pt x="238090" y="6727"/>
                  </a:lnTo>
                  <a:lnTo>
                    <a:pt x="283021" y="25710"/>
                  </a:lnTo>
                  <a:lnTo>
                    <a:pt x="321087" y="55149"/>
                  </a:lnTo>
                  <a:lnTo>
                    <a:pt x="350496" y="93246"/>
                  </a:lnTo>
                  <a:lnTo>
                    <a:pt x="369455" y="138200"/>
                  </a:lnTo>
                  <a:lnTo>
                    <a:pt x="376174" y="188213"/>
                  </a:lnTo>
                  <a:lnTo>
                    <a:pt x="369455" y="238217"/>
                  </a:lnTo>
                  <a:lnTo>
                    <a:pt x="350496" y="283148"/>
                  </a:lnTo>
                  <a:lnTo>
                    <a:pt x="321087" y="321214"/>
                  </a:lnTo>
                  <a:lnTo>
                    <a:pt x="283021" y="350623"/>
                  </a:lnTo>
                  <a:lnTo>
                    <a:pt x="238090" y="369582"/>
                  </a:lnTo>
                  <a:lnTo>
                    <a:pt x="188087" y="376300"/>
                  </a:lnTo>
                  <a:lnTo>
                    <a:pt x="138083" y="369582"/>
                  </a:lnTo>
                  <a:lnTo>
                    <a:pt x="93152" y="350623"/>
                  </a:lnTo>
                  <a:lnTo>
                    <a:pt x="55086" y="321214"/>
                  </a:lnTo>
                  <a:lnTo>
                    <a:pt x="25677" y="283148"/>
                  </a:lnTo>
                  <a:lnTo>
                    <a:pt x="6718" y="238217"/>
                  </a:lnTo>
                  <a:lnTo>
                    <a:pt x="0" y="188213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2433701" y="4456734"/>
              <a:ext cx="376555" cy="545465"/>
            </a:xfrm>
            <a:custGeom>
              <a:avLst/>
              <a:gdLst/>
              <a:ahLst/>
              <a:cxnLst/>
              <a:rect l="l" t="t" r="r" b="b"/>
              <a:pathLst>
                <a:path w="376555" h="545464">
                  <a:moveTo>
                    <a:pt x="376237" y="0"/>
                  </a:moveTo>
                  <a:lnTo>
                    <a:pt x="0" y="0"/>
                  </a:lnTo>
                  <a:lnTo>
                    <a:pt x="0" y="545414"/>
                  </a:lnTo>
                  <a:lnTo>
                    <a:pt x="376237" y="545414"/>
                  </a:lnTo>
                  <a:lnTo>
                    <a:pt x="376237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2433701" y="4456734"/>
              <a:ext cx="376555" cy="545465"/>
            </a:xfrm>
            <a:custGeom>
              <a:avLst/>
              <a:gdLst/>
              <a:ahLst/>
              <a:cxnLst/>
              <a:rect l="l" t="t" r="r" b="b"/>
              <a:pathLst>
                <a:path w="376555" h="545464">
                  <a:moveTo>
                    <a:pt x="0" y="545414"/>
                  </a:moveTo>
                  <a:lnTo>
                    <a:pt x="376237" y="545414"/>
                  </a:lnTo>
                  <a:lnTo>
                    <a:pt x="376237" y="0"/>
                  </a:lnTo>
                  <a:lnTo>
                    <a:pt x="0" y="0"/>
                  </a:lnTo>
                  <a:lnTo>
                    <a:pt x="0" y="545414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2621788" y="4414773"/>
              <a:ext cx="0" cy="587375"/>
            </a:xfrm>
            <a:custGeom>
              <a:avLst/>
              <a:gdLst/>
              <a:ahLst/>
              <a:cxnLst/>
              <a:rect l="l" t="t" r="r" b="b"/>
              <a:pathLst>
                <a:path w="0" h="587375">
                  <a:moveTo>
                    <a:pt x="0" y="0"/>
                  </a:moveTo>
                  <a:lnTo>
                    <a:pt x="0" y="587375"/>
                  </a:lnTo>
                </a:path>
              </a:pathLst>
            </a:custGeom>
            <a:ln w="12700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3933825" y="5886450"/>
              <a:ext cx="76200" cy="20955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2941827" y="4388866"/>
              <a:ext cx="662305" cy="622300"/>
            </a:xfrm>
            <a:custGeom>
              <a:avLst/>
              <a:gdLst/>
              <a:ahLst/>
              <a:cxnLst/>
              <a:rect l="l" t="t" r="r" b="b"/>
              <a:pathLst>
                <a:path w="662304" h="622300">
                  <a:moveTo>
                    <a:pt x="444626" y="0"/>
                  </a:moveTo>
                  <a:lnTo>
                    <a:pt x="0" y="313308"/>
                  </a:lnTo>
                  <a:lnTo>
                    <a:pt x="217678" y="622172"/>
                  </a:lnTo>
                  <a:lnTo>
                    <a:pt x="662305" y="308863"/>
                  </a:lnTo>
                  <a:lnTo>
                    <a:pt x="444626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2941827" y="4388866"/>
              <a:ext cx="662305" cy="622300"/>
            </a:xfrm>
            <a:custGeom>
              <a:avLst/>
              <a:gdLst/>
              <a:ahLst/>
              <a:cxnLst/>
              <a:rect l="l" t="t" r="r" b="b"/>
              <a:pathLst>
                <a:path w="662304" h="622300">
                  <a:moveTo>
                    <a:pt x="444626" y="0"/>
                  </a:moveTo>
                  <a:lnTo>
                    <a:pt x="662305" y="308863"/>
                  </a:lnTo>
                  <a:lnTo>
                    <a:pt x="217678" y="622172"/>
                  </a:lnTo>
                  <a:lnTo>
                    <a:pt x="0" y="313308"/>
                  </a:lnTo>
                  <a:lnTo>
                    <a:pt x="444626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3050667" y="4519168"/>
              <a:ext cx="478790" cy="337820"/>
            </a:xfrm>
            <a:custGeom>
              <a:avLst/>
              <a:gdLst/>
              <a:ahLst/>
              <a:cxnLst/>
              <a:rect l="l" t="t" r="r" b="b"/>
              <a:pathLst>
                <a:path w="478789" h="337820">
                  <a:moveTo>
                    <a:pt x="478790" y="0"/>
                  </a:moveTo>
                  <a:lnTo>
                    <a:pt x="0" y="337438"/>
                  </a:lnTo>
                </a:path>
              </a:pathLst>
            </a:custGeom>
            <a:ln w="12700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2328926" y="5002149"/>
              <a:ext cx="1924050" cy="0"/>
            </a:xfrm>
            <a:custGeom>
              <a:avLst/>
              <a:gdLst/>
              <a:ahLst/>
              <a:cxnLst/>
              <a:rect l="l" t="t" r="r" b="b"/>
              <a:pathLst>
                <a:path w="1924050" h="0">
                  <a:moveTo>
                    <a:pt x="0" y="0"/>
                  </a:moveTo>
                  <a:lnTo>
                    <a:pt x="192405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2914650" y="5069966"/>
              <a:ext cx="183515" cy="356235"/>
            </a:xfrm>
            <a:custGeom>
              <a:avLst/>
              <a:gdLst/>
              <a:ahLst/>
              <a:cxnLst/>
              <a:rect l="l" t="t" r="r" b="b"/>
              <a:pathLst>
                <a:path w="183514" h="356235">
                  <a:moveTo>
                    <a:pt x="91439" y="0"/>
                  </a:moveTo>
                  <a:lnTo>
                    <a:pt x="37417" y="34328"/>
                  </a:lnTo>
                  <a:lnTo>
                    <a:pt x="17629" y="72859"/>
                  </a:lnTo>
                  <a:lnTo>
                    <a:pt x="4657" y="121741"/>
                  </a:lnTo>
                  <a:lnTo>
                    <a:pt x="0" y="178053"/>
                  </a:lnTo>
                  <a:lnTo>
                    <a:pt x="4657" y="234318"/>
                  </a:lnTo>
                  <a:lnTo>
                    <a:pt x="17629" y="283193"/>
                  </a:lnTo>
                  <a:lnTo>
                    <a:pt x="37417" y="321742"/>
                  </a:lnTo>
                  <a:lnTo>
                    <a:pt x="62520" y="347026"/>
                  </a:lnTo>
                  <a:lnTo>
                    <a:pt x="91439" y="356107"/>
                  </a:lnTo>
                  <a:lnTo>
                    <a:pt x="120372" y="347026"/>
                  </a:lnTo>
                  <a:lnTo>
                    <a:pt x="145507" y="321742"/>
                  </a:lnTo>
                  <a:lnTo>
                    <a:pt x="165332" y="283193"/>
                  </a:lnTo>
                  <a:lnTo>
                    <a:pt x="178336" y="234318"/>
                  </a:lnTo>
                  <a:lnTo>
                    <a:pt x="183006" y="178053"/>
                  </a:lnTo>
                  <a:lnTo>
                    <a:pt x="178336" y="121741"/>
                  </a:lnTo>
                  <a:lnTo>
                    <a:pt x="165332" y="72859"/>
                  </a:lnTo>
                  <a:lnTo>
                    <a:pt x="145507" y="34328"/>
                  </a:lnTo>
                  <a:lnTo>
                    <a:pt x="120372" y="9068"/>
                  </a:lnTo>
                  <a:lnTo>
                    <a:pt x="914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2914650" y="5069966"/>
              <a:ext cx="183515" cy="356235"/>
            </a:xfrm>
            <a:custGeom>
              <a:avLst/>
              <a:gdLst/>
              <a:ahLst/>
              <a:cxnLst/>
              <a:rect l="l" t="t" r="r" b="b"/>
              <a:pathLst>
                <a:path w="183514" h="356235">
                  <a:moveTo>
                    <a:pt x="0" y="178053"/>
                  </a:moveTo>
                  <a:lnTo>
                    <a:pt x="4657" y="121741"/>
                  </a:lnTo>
                  <a:lnTo>
                    <a:pt x="17629" y="72859"/>
                  </a:lnTo>
                  <a:lnTo>
                    <a:pt x="37417" y="34328"/>
                  </a:lnTo>
                  <a:lnTo>
                    <a:pt x="91439" y="0"/>
                  </a:lnTo>
                  <a:lnTo>
                    <a:pt x="120372" y="9068"/>
                  </a:lnTo>
                  <a:lnTo>
                    <a:pt x="145507" y="34328"/>
                  </a:lnTo>
                  <a:lnTo>
                    <a:pt x="165332" y="72859"/>
                  </a:lnTo>
                  <a:lnTo>
                    <a:pt x="178336" y="121741"/>
                  </a:lnTo>
                  <a:lnTo>
                    <a:pt x="183006" y="178053"/>
                  </a:lnTo>
                  <a:lnTo>
                    <a:pt x="178336" y="234318"/>
                  </a:lnTo>
                  <a:lnTo>
                    <a:pt x="165332" y="283193"/>
                  </a:lnTo>
                  <a:lnTo>
                    <a:pt x="145507" y="321742"/>
                  </a:lnTo>
                  <a:lnTo>
                    <a:pt x="91439" y="356107"/>
                  </a:lnTo>
                  <a:lnTo>
                    <a:pt x="62520" y="347026"/>
                  </a:lnTo>
                  <a:lnTo>
                    <a:pt x="37417" y="321742"/>
                  </a:lnTo>
                  <a:lnTo>
                    <a:pt x="17629" y="283193"/>
                  </a:lnTo>
                  <a:lnTo>
                    <a:pt x="4657" y="234318"/>
                  </a:lnTo>
                  <a:lnTo>
                    <a:pt x="0" y="178053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2998342" y="5067325"/>
              <a:ext cx="460375" cy="353695"/>
            </a:xfrm>
            <a:custGeom>
              <a:avLst/>
              <a:gdLst/>
              <a:ahLst/>
              <a:cxnLst/>
              <a:rect l="l" t="t" r="r" b="b"/>
              <a:pathLst>
                <a:path w="460375" h="353695">
                  <a:moveTo>
                    <a:pt x="459994" y="0"/>
                  </a:moveTo>
                  <a:lnTo>
                    <a:pt x="0" y="0"/>
                  </a:lnTo>
                  <a:lnTo>
                    <a:pt x="0" y="353542"/>
                  </a:lnTo>
                  <a:lnTo>
                    <a:pt x="459994" y="353542"/>
                  </a:lnTo>
                  <a:lnTo>
                    <a:pt x="4599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2998342" y="5067325"/>
              <a:ext cx="460375" cy="353695"/>
            </a:xfrm>
            <a:custGeom>
              <a:avLst/>
              <a:gdLst/>
              <a:ahLst/>
              <a:cxnLst/>
              <a:rect l="l" t="t" r="r" b="b"/>
              <a:pathLst>
                <a:path w="460375" h="353695">
                  <a:moveTo>
                    <a:pt x="0" y="353542"/>
                  </a:moveTo>
                  <a:lnTo>
                    <a:pt x="459994" y="353542"/>
                  </a:lnTo>
                  <a:lnTo>
                    <a:pt x="459994" y="0"/>
                  </a:lnTo>
                  <a:lnTo>
                    <a:pt x="0" y="0"/>
                  </a:lnTo>
                  <a:lnTo>
                    <a:pt x="0" y="35354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3374644" y="5069966"/>
              <a:ext cx="183515" cy="356235"/>
            </a:xfrm>
            <a:custGeom>
              <a:avLst/>
              <a:gdLst/>
              <a:ahLst/>
              <a:cxnLst/>
              <a:rect l="l" t="t" r="r" b="b"/>
              <a:pathLst>
                <a:path w="183514" h="356235">
                  <a:moveTo>
                    <a:pt x="91439" y="0"/>
                  </a:moveTo>
                  <a:lnTo>
                    <a:pt x="37417" y="34328"/>
                  </a:lnTo>
                  <a:lnTo>
                    <a:pt x="17629" y="72859"/>
                  </a:lnTo>
                  <a:lnTo>
                    <a:pt x="4657" y="121741"/>
                  </a:lnTo>
                  <a:lnTo>
                    <a:pt x="0" y="178053"/>
                  </a:lnTo>
                  <a:lnTo>
                    <a:pt x="4657" y="234318"/>
                  </a:lnTo>
                  <a:lnTo>
                    <a:pt x="17629" y="283193"/>
                  </a:lnTo>
                  <a:lnTo>
                    <a:pt x="37417" y="321742"/>
                  </a:lnTo>
                  <a:lnTo>
                    <a:pt x="62520" y="347026"/>
                  </a:lnTo>
                  <a:lnTo>
                    <a:pt x="91439" y="356107"/>
                  </a:lnTo>
                  <a:lnTo>
                    <a:pt x="120372" y="347026"/>
                  </a:lnTo>
                  <a:lnTo>
                    <a:pt x="145507" y="321742"/>
                  </a:lnTo>
                  <a:lnTo>
                    <a:pt x="165332" y="283193"/>
                  </a:lnTo>
                  <a:lnTo>
                    <a:pt x="178336" y="234318"/>
                  </a:lnTo>
                  <a:lnTo>
                    <a:pt x="183006" y="178053"/>
                  </a:lnTo>
                  <a:lnTo>
                    <a:pt x="178336" y="121741"/>
                  </a:lnTo>
                  <a:lnTo>
                    <a:pt x="165332" y="72859"/>
                  </a:lnTo>
                  <a:lnTo>
                    <a:pt x="145507" y="34328"/>
                  </a:lnTo>
                  <a:lnTo>
                    <a:pt x="120372" y="9068"/>
                  </a:lnTo>
                  <a:lnTo>
                    <a:pt x="91439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3374644" y="5069966"/>
              <a:ext cx="183515" cy="356235"/>
            </a:xfrm>
            <a:custGeom>
              <a:avLst/>
              <a:gdLst/>
              <a:ahLst/>
              <a:cxnLst/>
              <a:rect l="l" t="t" r="r" b="b"/>
              <a:pathLst>
                <a:path w="183514" h="356235">
                  <a:moveTo>
                    <a:pt x="0" y="178053"/>
                  </a:moveTo>
                  <a:lnTo>
                    <a:pt x="4657" y="121741"/>
                  </a:lnTo>
                  <a:lnTo>
                    <a:pt x="17629" y="72859"/>
                  </a:lnTo>
                  <a:lnTo>
                    <a:pt x="37417" y="34328"/>
                  </a:lnTo>
                  <a:lnTo>
                    <a:pt x="91439" y="0"/>
                  </a:lnTo>
                  <a:lnTo>
                    <a:pt x="120372" y="9068"/>
                  </a:lnTo>
                  <a:lnTo>
                    <a:pt x="145507" y="34328"/>
                  </a:lnTo>
                  <a:lnTo>
                    <a:pt x="165332" y="72859"/>
                  </a:lnTo>
                  <a:lnTo>
                    <a:pt x="178336" y="121741"/>
                  </a:lnTo>
                  <a:lnTo>
                    <a:pt x="183006" y="178053"/>
                  </a:lnTo>
                  <a:lnTo>
                    <a:pt x="178336" y="234318"/>
                  </a:lnTo>
                  <a:lnTo>
                    <a:pt x="165332" y="283193"/>
                  </a:lnTo>
                  <a:lnTo>
                    <a:pt x="145507" y="321742"/>
                  </a:lnTo>
                  <a:lnTo>
                    <a:pt x="91439" y="356107"/>
                  </a:lnTo>
                  <a:lnTo>
                    <a:pt x="62520" y="347026"/>
                  </a:lnTo>
                  <a:lnTo>
                    <a:pt x="37417" y="321742"/>
                  </a:lnTo>
                  <a:lnTo>
                    <a:pt x="17629" y="283193"/>
                  </a:lnTo>
                  <a:lnTo>
                    <a:pt x="4657" y="234318"/>
                  </a:lnTo>
                  <a:lnTo>
                    <a:pt x="0" y="178053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2935605" y="5052910"/>
              <a:ext cx="1014094" cy="368300"/>
            </a:xfrm>
            <a:custGeom>
              <a:avLst/>
              <a:gdLst/>
              <a:ahLst/>
              <a:cxnLst/>
              <a:rect l="l" t="t" r="r" b="b"/>
              <a:pathLst>
                <a:path w="1014095" h="368300">
                  <a:moveTo>
                    <a:pt x="182880" y="195110"/>
                  </a:moveTo>
                  <a:lnTo>
                    <a:pt x="178219" y="140462"/>
                  </a:lnTo>
                  <a:lnTo>
                    <a:pt x="165239" y="93014"/>
                  </a:lnTo>
                  <a:lnTo>
                    <a:pt x="145453" y="55600"/>
                  </a:lnTo>
                  <a:lnTo>
                    <a:pt x="91440" y="22263"/>
                  </a:lnTo>
                  <a:lnTo>
                    <a:pt x="62509" y="31076"/>
                  </a:lnTo>
                  <a:lnTo>
                    <a:pt x="37414" y="55600"/>
                  </a:lnTo>
                  <a:lnTo>
                    <a:pt x="17627" y="93014"/>
                  </a:lnTo>
                  <a:lnTo>
                    <a:pt x="4648" y="140462"/>
                  </a:lnTo>
                  <a:lnTo>
                    <a:pt x="0" y="195110"/>
                  </a:lnTo>
                  <a:lnTo>
                    <a:pt x="4648" y="249720"/>
                  </a:lnTo>
                  <a:lnTo>
                    <a:pt x="17627" y="297167"/>
                  </a:lnTo>
                  <a:lnTo>
                    <a:pt x="37414" y="334594"/>
                  </a:lnTo>
                  <a:lnTo>
                    <a:pt x="62509" y="359143"/>
                  </a:lnTo>
                  <a:lnTo>
                    <a:pt x="91440" y="367957"/>
                  </a:lnTo>
                  <a:lnTo>
                    <a:pt x="120357" y="359143"/>
                  </a:lnTo>
                  <a:lnTo>
                    <a:pt x="145453" y="334594"/>
                  </a:lnTo>
                  <a:lnTo>
                    <a:pt x="165239" y="297167"/>
                  </a:lnTo>
                  <a:lnTo>
                    <a:pt x="178219" y="249720"/>
                  </a:lnTo>
                  <a:lnTo>
                    <a:pt x="182880" y="195110"/>
                  </a:lnTo>
                  <a:close/>
                </a:path>
                <a:path w="1014095" h="368300">
                  <a:moveTo>
                    <a:pt x="1014018" y="73571"/>
                  </a:moveTo>
                  <a:lnTo>
                    <a:pt x="1011707" y="38087"/>
                  </a:lnTo>
                  <a:lnTo>
                    <a:pt x="995934" y="12230"/>
                  </a:lnTo>
                  <a:lnTo>
                    <a:pt x="968235" y="0"/>
                  </a:lnTo>
                  <a:lnTo>
                    <a:pt x="932751" y="2400"/>
                  </a:lnTo>
                  <a:lnTo>
                    <a:pt x="892543" y="18237"/>
                  </a:lnTo>
                  <a:lnTo>
                    <a:pt x="850696" y="46304"/>
                  </a:lnTo>
                  <a:lnTo>
                    <a:pt x="810260" y="85382"/>
                  </a:lnTo>
                  <a:lnTo>
                    <a:pt x="776846" y="130606"/>
                  </a:lnTo>
                  <a:lnTo>
                    <a:pt x="754545" y="175755"/>
                  </a:lnTo>
                  <a:lnTo>
                    <a:pt x="744156" y="217652"/>
                  </a:lnTo>
                  <a:lnTo>
                    <a:pt x="746467" y="253098"/>
                  </a:lnTo>
                  <a:lnTo>
                    <a:pt x="762254" y="278930"/>
                  </a:lnTo>
                  <a:lnTo>
                    <a:pt x="789990" y="291185"/>
                  </a:lnTo>
                  <a:lnTo>
                    <a:pt x="825487" y="288823"/>
                  </a:lnTo>
                  <a:lnTo>
                    <a:pt x="865670" y="273024"/>
                  </a:lnTo>
                  <a:lnTo>
                    <a:pt x="907491" y="244983"/>
                  </a:lnTo>
                  <a:lnTo>
                    <a:pt x="947928" y="205905"/>
                  </a:lnTo>
                  <a:lnTo>
                    <a:pt x="981329" y="160680"/>
                  </a:lnTo>
                  <a:lnTo>
                    <a:pt x="1003630" y="115493"/>
                  </a:lnTo>
                  <a:lnTo>
                    <a:pt x="1014018" y="7357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3679772" y="5052900"/>
              <a:ext cx="269875" cy="291465"/>
            </a:xfrm>
            <a:custGeom>
              <a:avLst/>
              <a:gdLst/>
              <a:ahLst/>
              <a:cxnLst/>
              <a:rect l="l" t="t" r="r" b="b"/>
              <a:pathLst>
                <a:path w="269875" h="291464">
                  <a:moveTo>
                    <a:pt x="66092" y="85392"/>
                  </a:moveTo>
                  <a:lnTo>
                    <a:pt x="106531" y="46305"/>
                  </a:lnTo>
                  <a:lnTo>
                    <a:pt x="148384" y="18239"/>
                  </a:lnTo>
                  <a:lnTo>
                    <a:pt x="188585" y="2401"/>
                  </a:lnTo>
                  <a:lnTo>
                    <a:pt x="224068" y="0"/>
                  </a:lnTo>
                  <a:lnTo>
                    <a:pt x="251766" y="12240"/>
                  </a:lnTo>
                  <a:lnTo>
                    <a:pt x="267549" y="38088"/>
                  </a:lnTo>
                  <a:lnTo>
                    <a:pt x="269853" y="73574"/>
                  </a:lnTo>
                  <a:lnTo>
                    <a:pt x="259466" y="115503"/>
                  </a:lnTo>
                  <a:lnTo>
                    <a:pt x="237173" y="160682"/>
                  </a:lnTo>
                  <a:lnTo>
                    <a:pt x="203760" y="205915"/>
                  </a:lnTo>
                  <a:lnTo>
                    <a:pt x="163334" y="244990"/>
                  </a:lnTo>
                  <a:lnTo>
                    <a:pt x="121505" y="273024"/>
                  </a:lnTo>
                  <a:lnTo>
                    <a:pt x="81322" y="288824"/>
                  </a:lnTo>
                  <a:lnTo>
                    <a:pt x="45833" y="291194"/>
                  </a:lnTo>
                  <a:lnTo>
                    <a:pt x="18086" y="278940"/>
                  </a:lnTo>
                  <a:lnTo>
                    <a:pt x="2304" y="253105"/>
                  </a:lnTo>
                  <a:lnTo>
                    <a:pt x="0" y="217651"/>
                  </a:lnTo>
                  <a:lnTo>
                    <a:pt x="10387" y="175759"/>
                  </a:lnTo>
                  <a:lnTo>
                    <a:pt x="32680" y="130612"/>
                  </a:lnTo>
                  <a:lnTo>
                    <a:pt x="66092" y="85392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3695446" y="5058028"/>
              <a:ext cx="578485" cy="568325"/>
            </a:xfrm>
            <a:custGeom>
              <a:avLst/>
              <a:gdLst/>
              <a:ahLst/>
              <a:cxnLst/>
              <a:rect l="l" t="t" r="r" b="b"/>
              <a:pathLst>
                <a:path w="578485" h="568325">
                  <a:moveTo>
                    <a:pt x="231901" y="0"/>
                  </a:moveTo>
                  <a:lnTo>
                    <a:pt x="0" y="264795"/>
                  </a:lnTo>
                  <a:lnTo>
                    <a:pt x="346075" y="567855"/>
                  </a:lnTo>
                  <a:lnTo>
                    <a:pt x="577976" y="303022"/>
                  </a:lnTo>
                  <a:lnTo>
                    <a:pt x="2319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3695446" y="5058028"/>
              <a:ext cx="578485" cy="568325"/>
            </a:xfrm>
            <a:custGeom>
              <a:avLst/>
              <a:gdLst/>
              <a:ahLst/>
              <a:cxnLst/>
              <a:rect l="l" t="t" r="r" b="b"/>
              <a:pathLst>
                <a:path w="578485" h="568325">
                  <a:moveTo>
                    <a:pt x="231901" y="0"/>
                  </a:moveTo>
                  <a:lnTo>
                    <a:pt x="577976" y="303022"/>
                  </a:lnTo>
                  <a:lnTo>
                    <a:pt x="346075" y="567855"/>
                  </a:lnTo>
                  <a:lnTo>
                    <a:pt x="0" y="264795"/>
                  </a:lnTo>
                  <a:lnTo>
                    <a:pt x="231901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4025847" y="5356036"/>
              <a:ext cx="269875" cy="291465"/>
            </a:xfrm>
            <a:custGeom>
              <a:avLst/>
              <a:gdLst/>
              <a:ahLst/>
              <a:cxnLst/>
              <a:rect l="l" t="t" r="r" b="b"/>
              <a:pathLst>
                <a:path w="269875" h="291464">
                  <a:moveTo>
                    <a:pt x="224019" y="0"/>
                  </a:moveTo>
                  <a:lnTo>
                    <a:pt x="148348" y="18170"/>
                  </a:lnTo>
                  <a:lnTo>
                    <a:pt x="106519" y="46204"/>
                  </a:lnTo>
                  <a:lnTo>
                    <a:pt x="66092" y="85278"/>
                  </a:lnTo>
                  <a:lnTo>
                    <a:pt x="32680" y="130508"/>
                  </a:lnTo>
                  <a:lnTo>
                    <a:pt x="10387" y="175678"/>
                  </a:lnTo>
                  <a:lnTo>
                    <a:pt x="0" y="217598"/>
                  </a:lnTo>
                  <a:lnTo>
                    <a:pt x="2304" y="253078"/>
                  </a:lnTo>
                  <a:lnTo>
                    <a:pt x="18086" y="278928"/>
                  </a:lnTo>
                  <a:lnTo>
                    <a:pt x="45785" y="291180"/>
                  </a:lnTo>
                  <a:lnTo>
                    <a:pt x="81267" y="288792"/>
                  </a:lnTo>
                  <a:lnTo>
                    <a:pt x="121468" y="272966"/>
                  </a:lnTo>
                  <a:lnTo>
                    <a:pt x="163322" y="244902"/>
                  </a:lnTo>
                  <a:lnTo>
                    <a:pt x="203760" y="205801"/>
                  </a:lnTo>
                  <a:lnTo>
                    <a:pt x="237173" y="160581"/>
                  </a:lnTo>
                  <a:lnTo>
                    <a:pt x="259466" y="115434"/>
                  </a:lnTo>
                  <a:lnTo>
                    <a:pt x="269853" y="73543"/>
                  </a:lnTo>
                  <a:lnTo>
                    <a:pt x="267549" y="38088"/>
                  </a:lnTo>
                  <a:lnTo>
                    <a:pt x="251766" y="12253"/>
                  </a:lnTo>
                  <a:lnTo>
                    <a:pt x="224019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4025847" y="5356036"/>
              <a:ext cx="269875" cy="291465"/>
            </a:xfrm>
            <a:custGeom>
              <a:avLst/>
              <a:gdLst/>
              <a:ahLst/>
              <a:cxnLst/>
              <a:rect l="l" t="t" r="r" b="b"/>
              <a:pathLst>
                <a:path w="269875" h="291464">
                  <a:moveTo>
                    <a:pt x="66092" y="85278"/>
                  </a:moveTo>
                  <a:lnTo>
                    <a:pt x="106519" y="46204"/>
                  </a:lnTo>
                  <a:lnTo>
                    <a:pt x="148348" y="18170"/>
                  </a:lnTo>
                  <a:lnTo>
                    <a:pt x="188530" y="2370"/>
                  </a:lnTo>
                  <a:lnTo>
                    <a:pt x="224019" y="0"/>
                  </a:lnTo>
                  <a:lnTo>
                    <a:pt x="251766" y="12253"/>
                  </a:lnTo>
                  <a:lnTo>
                    <a:pt x="267549" y="38088"/>
                  </a:lnTo>
                  <a:lnTo>
                    <a:pt x="269853" y="73543"/>
                  </a:lnTo>
                  <a:lnTo>
                    <a:pt x="259466" y="115434"/>
                  </a:lnTo>
                  <a:lnTo>
                    <a:pt x="237173" y="160581"/>
                  </a:lnTo>
                  <a:lnTo>
                    <a:pt x="203760" y="205801"/>
                  </a:lnTo>
                  <a:lnTo>
                    <a:pt x="163322" y="244902"/>
                  </a:lnTo>
                  <a:lnTo>
                    <a:pt x="121468" y="272966"/>
                  </a:lnTo>
                  <a:lnTo>
                    <a:pt x="81267" y="288792"/>
                  </a:lnTo>
                  <a:lnTo>
                    <a:pt x="45785" y="291180"/>
                  </a:lnTo>
                  <a:lnTo>
                    <a:pt x="18086" y="278928"/>
                  </a:lnTo>
                  <a:lnTo>
                    <a:pt x="2304" y="253078"/>
                  </a:lnTo>
                  <a:lnTo>
                    <a:pt x="0" y="217598"/>
                  </a:lnTo>
                  <a:lnTo>
                    <a:pt x="10387" y="175678"/>
                  </a:lnTo>
                  <a:lnTo>
                    <a:pt x="32680" y="130508"/>
                  </a:lnTo>
                  <a:lnTo>
                    <a:pt x="66092" y="85278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3698290" y="5070351"/>
              <a:ext cx="264795" cy="283845"/>
            </a:xfrm>
            <a:custGeom>
              <a:avLst/>
              <a:gdLst/>
              <a:ahLst/>
              <a:cxnLst/>
              <a:rect l="l" t="t" r="r" b="b"/>
              <a:pathLst>
                <a:path w="264795" h="283845">
                  <a:moveTo>
                    <a:pt x="218042" y="0"/>
                  </a:moveTo>
                  <a:lnTo>
                    <a:pt x="143584" y="16822"/>
                  </a:lnTo>
                  <a:lnTo>
                    <a:pt x="102672" y="43808"/>
                  </a:lnTo>
                  <a:lnTo>
                    <a:pt x="63322" y="81657"/>
                  </a:lnTo>
                  <a:lnTo>
                    <a:pt x="30998" y="125652"/>
                  </a:lnTo>
                  <a:lnTo>
                    <a:pt x="9646" y="169751"/>
                  </a:lnTo>
                  <a:lnTo>
                    <a:pt x="0" y="210826"/>
                  </a:lnTo>
                  <a:lnTo>
                    <a:pt x="2788" y="245750"/>
                  </a:lnTo>
                  <a:lnTo>
                    <a:pt x="18745" y="271395"/>
                  </a:lnTo>
                  <a:lnTo>
                    <a:pt x="46318" y="283838"/>
                  </a:lnTo>
                  <a:lnTo>
                    <a:pt x="81322" y="281998"/>
                  </a:lnTo>
                  <a:lnTo>
                    <a:pt x="120764" y="267015"/>
                  </a:lnTo>
                  <a:lnTo>
                    <a:pt x="161651" y="240030"/>
                  </a:lnTo>
                  <a:lnTo>
                    <a:pt x="200990" y="202180"/>
                  </a:lnTo>
                  <a:lnTo>
                    <a:pt x="233314" y="158198"/>
                  </a:lnTo>
                  <a:lnTo>
                    <a:pt x="254665" y="114124"/>
                  </a:lnTo>
                  <a:lnTo>
                    <a:pt x="264312" y="73067"/>
                  </a:lnTo>
                  <a:lnTo>
                    <a:pt x="261523" y="38137"/>
                  </a:lnTo>
                  <a:lnTo>
                    <a:pt x="245567" y="12442"/>
                  </a:lnTo>
                  <a:lnTo>
                    <a:pt x="2180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4002151" y="4373498"/>
              <a:ext cx="292100" cy="335280"/>
            </a:xfrm>
            <a:custGeom>
              <a:avLst/>
              <a:gdLst/>
              <a:ahLst/>
              <a:cxnLst/>
              <a:rect l="l" t="t" r="r" b="b"/>
              <a:pathLst>
                <a:path w="292100" h="335279">
                  <a:moveTo>
                    <a:pt x="146050" y="0"/>
                  </a:moveTo>
                  <a:lnTo>
                    <a:pt x="99844" y="8545"/>
                  </a:lnTo>
                  <a:lnTo>
                    <a:pt x="59746" y="32337"/>
                  </a:lnTo>
                  <a:lnTo>
                    <a:pt x="28130" y="68644"/>
                  </a:lnTo>
                  <a:lnTo>
                    <a:pt x="7433" y="114600"/>
                  </a:lnTo>
                  <a:lnTo>
                    <a:pt x="0" y="167512"/>
                  </a:lnTo>
                  <a:lnTo>
                    <a:pt x="7435" y="220486"/>
                  </a:lnTo>
                  <a:lnTo>
                    <a:pt x="28147" y="266473"/>
                  </a:lnTo>
                  <a:lnTo>
                    <a:pt x="59746" y="302725"/>
                  </a:lnTo>
                  <a:lnTo>
                    <a:pt x="99844" y="326492"/>
                  </a:lnTo>
                  <a:lnTo>
                    <a:pt x="146050" y="335025"/>
                  </a:lnTo>
                  <a:lnTo>
                    <a:pt x="192206" y="326492"/>
                  </a:lnTo>
                  <a:lnTo>
                    <a:pt x="232298" y="302725"/>
                  </a:lnTo>
                  <a:lnTo>
                    <a:pt x="263916" y="266473"/>
                  </a:lnTo>
                  <a:lnTo>
                    <a:pt x="284652" y="220486"/>
                  </a:lnTo>
                  <a:lnTo>
                    <a:pt x="292100" y="167512"/>
                  </a:lnTo>
                  <a:lnTo>
                    <a:pt x="284647" y="114588"/>
                  </a:lnTo>
                  <a:lnTo>
                    <a:pt x="263916" y="68644"/>
                  </a:lnTo>
                  <a:lnTo>
                    <a:pt x="232298" y="32392"/>
                  </a:lnTo>
                  <a:lnTo>
                    <a:pt x="192206" y="8594"/>
                  </a:lnTo>
                  <a:lnTo>
                    <a:pt x="146050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3697351" y="4373498"/>
              <a:ext cx="596900" cy="596900"/>
            </a:xfrm>
            <a:custGeom>
              <a:avLst/>
              <a:gdLst/>
              <a:ahLst/>
              <a:cxnLst/>
              <a:rect l="l" t="t" r="r" b="b"/>
              <a:pathLst>
                <a:path w="596900" h="596900">
                  <a:moveTo>
                    <a:pt x="304800" y="167512"/>
                  </a:moveTo>
                  <a:lnTo>
                    <a:pt x="312235" y="114588"/>
                  </a:lnTo>
                  <a:lnTo>
                    <a:pt x="332947" y="68607"/>
                  </a:lnTo>
                  <a:lnTo>
                    <a:pt x="364546" y="32337"/>
                  </a:lnTo>
                  <a:lnTo>
                    <a:pt x="404644" y="8545"/>
                  </a:lnTo>
                  <a:lnTo>
                    <a:pt x="450850" y="0"/>
                  </a:lnTo>
                  <a:lnTo>
                    <a:pt x="497006" y="8594"/>
                  </a:lnTo>
                  <a:lnTo>
                    <a:pt x="537098" y="32392"/>
                  </a:lnTo>
                  <a:lnTo>
                    <a:pt x="568716" y="68644"/>
                  </a:lnTo>
                  <a:lnTo>
                    <a:pt x="589452" y="114600"/>
                  </a:lnTo>
                  <a:lnTo>
                    <a:pt x="596900" y="167512"/>
                  </a:lnTo>
                  <a:lnTo>
                    <a:pt x="589452" y="220486"/>
                  </a:lnTo>
                  <a:lnTo>
                    <a:pt x="568716" y="266473"/>
                  </a:lnTo>
                  <a:lnTo>
                    <a:pt x="537098" y="302725"/>
                  </a:lnTo>
                  <a:lnTo>
                    <a:pt x="497006" y="326492"/>
                  </a:lnTo>
                  <a:lnTo>
                    <a:pt x="450850" y="335025"/>
                  </a:lnTo>
                  <a:lnTo>
                    <a:pt x="404644" y="326492"/>
                  </a:lnTo>
                  <a:lnTo>
                    <a:pt x="364546" y="302725"/>
                  </a:lnTo>
                  <a:lnTo>
                    <a:pt x="332947" y="266473"/>
                  </a:lnTo>
                  <a:lnTo>
                    <a:pt x="312235" y="220486"/>
                  </a:lnTo>
                  <a:lnTo>
                    <a:pt x="304800" y="167512"/>
                  </a:lnTo>
                  <a:close/>
                </a:path>
                <a:path w="596900" h="596900">
                  <a:moveTo>
                    <a:pt x="377825" y="15875"/>
                  </a:moveTo>
                  <a:lnTo>
                    <a:pt x="0" y="350900"/>
                  </a:lnTo>
                </a:path>
                <a:path w="596900" h="596900">
                  <a:moveTo>
                    <a:pt x="581025" y="262000"/>
                  </a:moveTo>
                  <a:lnTo>
                    <a:pt x="204724" y="5969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3708400" y="4641850"/>
              <a:ext cx="276225" cy="333375"/>
            </a:xfrm>
            <a:custGeom>
              <a:avLst/>
              <a:gdLst/>
              <a:ahLst/>
              <a:cxnLst/>
              <a:rect l="l" t="t" r="r" b="b"/>
              <a:pathLst>
                <a:path w="276225" h="333375">
                  <a:moveTo>
                    <a:pt x="138175" y="0"/>
                  </a:moveTo>
                  <a:lnTo>
                    <a:pt x="94496" y="8501"/>
                  </a:lnTo>
                  <a:lnTo>
                    <a:pt x="56564" y="32170"/>
                  </a:lnTo>
                  <a:lnTo>
                    <a:pt x="26655" y="68250"/>
                  </a:lnTo>
                  <a:lnTo>
                    <a:pt x="7042" y="113987"/>
                  </a:lnTo>
                  <a:lnTo>
                    <a:pt x="0" y="166624"/>
                  </a:lnTo>
                  <a:lnTo>
                    <a:pt x="7042" y="219387"/>
                  </a:lnTo>
                  <a:lnTo>
                    <a:pt x="26655" y="265124"/>
                  </a:lnTo>
                  <a:lnTo>
                    <a:pt x="56564" y="301204"/>
                  </a:lnTo>
                  <a:lnTo>
                    <a:pt x="94496" y="324873"/>
                  </a:lnTo>
                  <a:lnTo>
                    <a:pt x="138175" y="333375"/>
                  </a:lnTo>
                  <a:lnTo>
                    <a:pt x="181793" y="324873"/>
                  </a:lnTo>
                  <a:lnTo>
                    <a:pt x="219687" y="301204"/>
                  </a:lnTo>
                  <a:lnTo>
                    <a:pt x="249577" y="265124"/>
                  </a:lnTo>
                  <a:lnTo>
                    <a:pt x="269183" y="219387"/>
                  </a:lnTo>
                  <a:lnTo>
                    <a:pt x="276225" y="166750"/>
                  </a:lnTo>
                  <a:lnTo>
                    <a:pt x="269183" y="113987"/>
                  </a:lnTo>
                  <a:lnTo>
                    <a:pt x="249577" y="68250"/>
                  </a:lnTo>
                  <a:lnTo>
                    <a:pt x="219687" y="32170"/>
                  </a:lnTo>
                  <a:lnTo>
                    <a:pt x="181793" y="8501"/>
                  </a:lnTo>
                  <a:lnTo>
                    <a:pt x="1381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3708400" y="4641850"/>
              <a:ext cx="276225" cy="333375"/>
            </a:xfrm>
            <a:custGeom>
              <a:avLst/>
              <a:gdLst/>
              <a:ahLst/>
              <a:cxnLst/>
              <a:rect l="l" t="t" r="r" b="b"/>
              <a:pathLst>
                <a:path w="276225" h="333375">
                  <a:moveTo>
                    <a:pt x="0" y="166624"/>
                  </a:moveTo>
                  <a:lnTo>
                    <a:pt x="7042" y="113987"/>
                  </a:lnTo>
                  <a:lnTo>
                    <a:pt x="26655" y="68250"/>
                  </a:lnTo>
                  <a:lnTo>
                    <a:pt x="56564" y="32170"/>
                  </a:lnTo>
                  <a:lnTo>
                    <a:pt x="94496" y="8501"/>
                  </a:lnTo>
                  <a:lnTo>
                    <a:pt x="138175" y="0"/>
                  </a:lnTo>
                  <a:lnTo>
                    <a:pt x="181793" y="8501"/>
                  </a:lnTo>
                  <a:lnTo>
                    <a:pt x="219687" y="32170"/>
                  </a:lnTo>
                  <a:lnTo>
                    <a:pt x="249577" y="68250"/>
                  </a:lnTo>
                  <a:lnTo>
                    <a:pt x="269183" y="113987"/>
                  </a:lnTo>
                  <a:lnTo>
                    <a:pt x="276225" y="166624"/>
                  </a:lnTo>
                  <a:lnTo>
                    <a:pt x="269183" y="219387"/>
                  </a:lnTo>
                  <a:lnTo>
                    <a:pt x="249577" y="265124"/>
                  </a:lnTo>
                  <a:lnTo>
                    <a:pt x="219687" y="301204"/>
                  </a:lnTo>
                  <a:lnTo>
                    <a:pt x="181793" y="324873"/>
                  </a:lnTo>
                  <a:lnTo>
                    <a:pt x="138175" y="333375"/>
                  </a:lnTo>
                  <a:lnTo>
                    <a:pt x="94496" y="324873"/>
                  </a:lnTo>
                  <a:lnTo>
                    <a:pt x="56564" y="301204"/>
                  </a:lnTo>
                  <a:lnTo>
                    <a:pt x="26655" y="265124"/>
                  </a:lnTo>
                  <a:lnTo>
                    <a:pt x="7042" y="219387"/>
                  </a:lnTo>
                  <a:lnTo>
                    <a:pt x="0" y="16675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3127375" y="4289425"/>
              <a:ext cx="76200" cy="16827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2554223" y="4252849"/>
              <a:ext cx="76200" cy="16675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3" name="object 73"/>
          <p:cNvGrpSpPr/>
          <p:nvPr/>
        </p:nvGrpSpPr>
        <p:grpSpPr>
          <a:xfrm>
            <a:off x="4605401" y="3979926"/>
            <a:ext cx="4516755" cy="1993900"/>
            <a:chOff x="4605401" y="3979926"/>
            <a:chExt cx="4516755" cy="1993900"/>
          </a:xfrm>
        </p:grpSpPr>
        <p:sp>
          <p:nvSpPr>
            <p:cNvPr id="74" name="object 74"/>
            <p:cNvSpPr/>
            <p:nvPr/>
          </p:nvSpPr>
          <p:spPr>
            <a:xfrm>
              <a:off x="6819900" y="3986276"/>
              <a:ext cx="2295525" cy="1922780"/>
            </a:xfrm>
            <a:custGeom>
              <a:avLst/>
              <a:gdLst/>
              <a:ahLst/>
              <a:cxnLst/>
              <a:rect l="l" t="t" r="r" b="b"/>
              <a:pathLst>
                <a:path w="2295525" h="1922779">
                  <a:moveTo>
                    <a:pt x="2295525" y="0"/>
                  </a:moveTo>
                  <a:lnTo>
                    <a:pt x="0" y="0"/>
                  </a:lnTo>
                  <a:lnTo>
                    <a:pt x="0" y="1922399"/>
                  </a:lnTo>
                  <a:lnTo>
                    <a:pt x="2295525" y="1922399"/>
                  </a:lnTo>
                  <a:lnTo>
                    <a:pt x="2295525" y="0"/>
                  </a:lnTo>
                  <a:close/>
                </a:path>
              </a:pathLst>
            </a:custGeom>
            <a:solidFill>
              <a:srgbClr val="CCFF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6819900" y="3986276"/>
              <a:ext cx="2295525" cy="1922780"/>
            </a:xfrm>
            <a:custGeom>
              <a:avLst/>
              <a:gdLst/>
              <a:ahLst/>
              <a:cxnLst/>
              <a:rect l="l" t="t" r="r" b="b"/>
              <a:pathLst>
                <a:path w="2295525" h="1922779">
                  <a:moveTo>
                    <a:pt x="0" y="1922399"/>
                  </a:moveTo>
                  <a:lnTo>
                    <a:pt x="2295525" y="1922399"/>
                  </a:lnTo>
                  <a:lnTo>
                    <a:pt x="2295525" y="0"/>
                  </a:lnTo>
                  <a:lnTo>
                    <a:pt x="0" y="0"/>
                  </a:lnTo>
                  <a:lnTo>
                    <a:pt x="0" y="1922399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4611751" y="3986276"/>
              <a:ext cx="2165350" cy="1922780"/>
            </a:xfrm>
            <a:custGeom>
              <a:avLst/>
              <a:gdLst/>
              <a:ahLst/>
              <a:cxnLst/>
              <a:rect l="l" t="t" r="r" b="b"/>
              <a:pathLst>
                <a:path w="2165350" h="1922779">
                  <a:moveTo>
                    <a:pt x="2165350" y="0"/>
                  </a:moveTo>
                  <a:lnTo>
                    <a:pt x="0" y="0"/>
                  </a:lnTo>
                  <a:lnTo>
                    <a:pt x="0" y="1922399"/>
                  </a:lnTo>
                  <a:lnTo>
                    <a:pt x="2165350" y="1922399"/>
                  </a:lnTo>
                  <a:lnTo>
                    <a:pt x="2165350" y="0"/>
                  </a:lnTo>
                  <a:close/>
                </a:path>
              </a:pathLst>
            </a:custGeom>
            <a:solidFill>
              <a:srgbClr val="CCC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4611751" y="3986276"/>
              <a:ext cx="2165350" cy="1922780"/>
            </a:xfrm>
            <a:custGeom>
              <a:avLst/>
              <a:gdLst/>
              <a:ahLst/>
              <a:cxnLst/>
              <a:rect l="l" t="t" r="r" b="b"/>
              <a:pathLst>
                <a:path w="2165350" h="1922779">
                  <a:moveTo>
                    <a:pt x="0" y="1922399"/>
                  </a:moveTo>
                  <a:lnTo>
                    <a:pt x="2165350" y="1922399"/>
                  </a:lnTo>
                  <a:lnTo>
                    <a:pt x="2165350" y="0"/>
                  </a:lnTo>
                  <a:lnTo>
                    <a:pt x="0" y="0"/>
                  </a:lnTo>
                  <a:lnTo>
                    <a:pt x="0" y="1922399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4892675" y="4871237"/>
              <a:ext cx="3942079" cy="6350"/>
            </a:xfrm>
            <a:custGeom>
              <a:avLst/>
              <a:gdLst/>
              <a:ahLst/>
              <a:cxnLst/>
              <a:rect l="l" t="t" r="r" b="b"/>
              <a:pathLst>
                <a:path w="3942079" h="6350">
                  <a:moveTo>
                    <a:pt x="0" y="6350"/>
                  </a:moveTo>
                  <a:lnTo>
                    <a:pt x="3941826" y="6350"/>
                  </a:lnTo>
                </a:path>
                <a:path w="3942079" h="6350">
                  <a:moveTo>
                    <a:pt x="0" y="0"/>
                  </a:moveTo>
                  <a:lnTo>
                    <a:pt x="3941826" y="0"/>
                  </a:lnTo>
                </a:path>
              </a:pathLst>
            </a:custGeom>
            <a:ln w="47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4800473" y="4876673"/>
              <a:ext cx="390525" cy="549910"/>
            </a:xfrm>
            <a:custGeom>
              <a:avLst/>
              <a:gdLst/>
              <a:ahLst/>
              <a:cxnLst/>
              <a:rect l="l" t="t" r="r" b="b"/>
              <a:pathLst>
                <a:path w="390525" h="549910">
                  <a:moveTo>
                    <a:pt x="390525" y="0"/>
                  </a:moveTo>
                  <a:lnTo>
                    <a:pt x="0" y="762"/>
                  </a:lnTo>
                  <a:lnTo>
                    <a:pt x="196468" y="549655"/>
                  </a:lnTo>
                  <a:lnTo>
                    <a:pt x="390525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4800473" y="4876673"/>
              <a:ext cx="390525" cy="549910"/>
            </a:xfrm>
            <a:custGeom>
              <a:avLst/>
              <a:gdLst/>
              <a:ahLst/>
              <a:cxnLst/>
              <a:rect l="l" t="t" r="r" b="b"/>
              <a:pathLst>
                <a:path w="390525" h="549910">
                  <a:moveTo>
                    <a:pt x="390525" y="0"/>
                  </a:moveTo>
                  <a:lnTo>
                    <a:pt x="196468" y="549655"/>
                  </a:lnTo>
                  <a:lnTo>
                    <a:pt x="0" y="762"/>
                  </a:lnTo>
                  <a:lnTo>
                    <a:pt x="390525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4799838" y="4373626"/>
              <a:ext cx="390525" cy="412115"/>
            </a:xfrm>
            <a:custGeom>
              <a:avLst/>
              <a:gdLst/>
              <a:ahLst/>
              <a:cxnLst/>
              <a:rect l="l" t="t" r="r" b="b"/>
              <a:pathLst>
                <a:path w="390525" h="412114">
                  <a:moveTo>
                    <a:pt x="194945" y="0"/>
                  </a:moveTo>
                  <a:lnTo>
                    <a:pt x="150189" y="5500"/>
                  </a:lnTo>
                  <a:lnTo>
                    <a:pt x="109121" y="21064"/>
                  </a:lnTo>
                  <a:lnTo>
                    <a:pt x="72910" y="45450"/>
                  </a:lnTo>
                  <a:lnTo>
                    <a:pt x="42724" y="77415"/>
                  </a:lnTo>
                  <a:lnTo>
                    <a:pt x="19731" y="115719"/>
                  </a:lnTo>
                  <a:lnTo>
                    <a:pt x="5100" y="159120"/>
                  </a:lnTo>
                  <a:lnTo>
                    <a:pt x="0" y="206375"/>
                  </a:lnTo>
                  <a:lnTo>
                    <a:pt x="5262" y="253560"/>
                  </a:lnTo>
                  <a:lnTo>
                    <a:pt x="20048" y="296864"/>
                  </a:lnTo>
                  <a:lnTo>
                    <a:pt x="43184" y="335050"/>
                  </a:lnTo>
                  <a:lnTo>
                    <a:pt x="73492" y="366880"/>
                  </a:lnTo>
                  <a:lnTo>
                    <a:pt x="109799" y="391117"/>
                  </a:lnTo>
                  <a:lnTo>
                    <a:pt x="150929" y="406523"/>
                  </a:lnTo>
                  <a:lnTo>
                    <a:pt x="195707" y="411861"/>
                  </a:lnTo>
                  <a:lnTo>
                    <a:pt x="240462" y="406360"/>
                  </a:lnTo>
                  <a:lnTo>
                    <a:pt x="281527" y="390796"/>
                  </a:lnTo>
                  <a:lnTo>
                    <a:pt x="317731" y="366410"/>
                  </a:lnTo>
                  <a:lnTo>
                    <a:pt x="347904" y="334445"/>
                  </a:lnTo>
                  <a:lnTo>
                    <a:pt x="370874" y="296141"/>
                  </a:lnTo>
                  <a:lnTo>
                    <a:pt x="385471" y="252740"/>
                  </a:lnTo>
                  <a:lnTo>
                    <a:pt x="390525" y="205486"/>
                  </a:lnTo>
                  <a:lnTo>
                    <a:pt x="385309" y="158300"/>
                  </a:lnTo>
                  <a:lnTo>
                    <a:pt x="370556" y="114996"/>
                  </a:lnTo>
                  <a:lnTo>
                    <a:pt x="347444" y="76810"/>
                  </a:lnTo>
                  <a:lnTo>
                    <a:pt x="317149" y="44980"/>
                  </a:lnTo>
                  <a:lnTo>
                    <a:pt x="280849" y="20743"/>
                  </a:lnTo>
                  <a:lnTo>
                    <a:pt x="239722" y="5337"/>
                  </a:lnTo>
                  <a:lnTo>
                    <a:pt x="194945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4799838" y="4373626"/>
              <a:ext cx="390525" cy="412115"/>
            </a:xfrm>
            <a:custGeom>
              <a:avLst/>
              <a:gdLst/>
              <a:ahLst/>
              <a:cxnLst/>
              <a:rect l="l" t="t" r="r" b="b"/>
              <a:pathLst>
                <a:path w="390525" h="412114">
                  <a:moveTo>
                    <a:pt x="390525" y="205486"/>
                  </a:moveTo>
                  <a:lnTo>
                    <a:pt x="385471" y="252740"/>
                  </a:lnTo>
                  <a:lnTo>
                    <a:pt x="370874" y="296141"/>
                  </a:lnTo>
                  <a:lnTo>
                    <a:pt x="347904" y="334445"/>
                  </a:lnTo>
                  <a:lnTo>
                    <a:pt x="317731" y="366410"/>
                  </a:lnTo>
                  <a:lnTo>
                    <a:pt x="281527" y="390796"/>
                  </a:lnTo>
                  <a:lnTo>
                    <a:pt x="240462" y="406360"/>
                  </a:lnTo>
                  <a:lnTo>
                    <a:pt x="195707" y="411861"/>
                  </a:lnTo>
                  <a:lnTo>
                    <a:pt x="150929" y="406523"/>
                  </a:lnTo>
                  <a:lnTo>
                    <a:pt x="109799" y="391117"/>
                  </a:lnTo>
                  <a:lnTo>
                    <a:pt x="73492" y="366880"/>
                  </a:lnTo>
                  <a:lnTo>
                    <a:pt x="43184" y="335050"/>
                  </a:lnTo>
                  <a:lnTo>
                    <a:pt x="20048" y="296864"/>
                  </a:lnTo>
                  <a:lnTo>
                    <a:pt x="5262" y="253560"/>
                  </a:lnTo>
                  <a:lnTo>
                    <a:pt x="0" y="206375"/>
                  </a:lnTo>
                  <a:lnTo>
                    <a:pt x="5100" y="159120"/>
                  </a:lnTo>
                  <a:lnTo>
                    <a:pt x="19731" y="115719"/>
                  </a:lnTo>
                  <a:lnTo>
                    <a:pt x="42724" y="77415"/>
                  </a:lnTo>
                  <a:lnTo>
                    <a:pt x="72910" y="45450"/>
                  </a:lnTo>
                  <a:lnTo>
                    <a:pt x="109121" y="21064"/>
                  </a:lnTo>
                  <a:lnTo>
                    <a:pt x="150189" y="5500"/>
                  </a:lnTo>
                  <a:lnTo>
                    <a:pt x="194945" y="0"/>
                  </a:lnTo>
                  <a:lnTo>
                    <a:pt x="239722" y="5337"/>
                  </a:lnTo>
                  <a:lnTo>
                    <a:pt x="280849" y="20743"/>
                  </a:lnTo>
                  <a:lnTo>
                    <a:pt x="317149" y="44980"/>
                  </a:lnTo>
                  <a:lnTo>
                    <a:pt x="347444" y="76810"/>
                  </a:lnTo>
                  <a:lnTo>
                    <a:pt x="370556" y="114996"/>
                  </a:lnTo>
                  <a:lnTo>
                    <a:pt x="385309" y="158300"/>
                  </a:lnTo>
                  <a:lnTo>
                    <a:pt x="390525" y="205486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4995672" y="4831334"/>
              <a:ext cx="1270" cy="640715"/>
            </a:xfrm>
            <a:custGeom>
              <a:avLst/>
              <a:gdLst/>
              <a:ahLst/>
              <a:cxnLst/>
              <a:rect l="l" t="t" r="r" b="b"/>
              <a:pathLst>
                <a:path w="1270" h="640714">
                  <a:moveTo>
                    <a:pt x="1269" y="640715"/>
                  </a:moveTo>
                  <a:lnTo>
                    <a:pt x="0" y="0"/>
                  </a:lnTo>
                </a:path>
              </a:pathLst>
            </a:custGeom>
            <a:ln w="12699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5474208" y="4909312"/>
              <a:ext cx="543560" cy="492759"/>
            </a:xfrm>
            <a:custGeom>
              <a:avLst/>
              <a:gdLst/>
              <a:ahLst/>
              <a:cxnLst/>
              <a:rect l="l" t="t" r="r" b="b"/>
              <a:pathLst>
                <a:path w="543560" h="492760">
                  <a:moveTo>
                    <a:pt x="257175" y="0"/>
                  </a:moveTo>
                  <a:lnTo>
                    <a:pt x="0" y="321944"/>
                  </a:lnTo>
                  <a:lnTo>
                    <a:pt x="543178" y="492251"/>
                  </a:lnTo>
                  <a:lnTo>
                    <a:pt x="257175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5474208" y="4909312"/>
              <a:ext cx="543560" cy="492759"/>
            </a:xfrm>
            <a:custGeom>
              <a:avLst/>
              <a:gdLst/>
              <a:ahLst/>
              <a:cxnLst/>
              <a:rect l="l" t="t" r="r" b="b"/>
              <a:pathLst>
                <a:path w="543560" h="492760">
                  <a:moveTo>
                    <a:pt x="0" y="321944"/>
                  </a:moveTo>
                  <a:lnTo>
                    <a:pt x="543178" y="492251"/>
                  </a:lnTo>
                  <a:lnTo>
                    <a:pt x="257175" y="0"/>
                  </a:lnTo>
                  <a:lnTo>
                    <a:pt x="0" y="321944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/>
            <p:cNvSpPr/>
            <p:nvPr/>
          </p:nvSpPr>
          <p:spPr>
            <a:xfrm>
              <a:off x="5463667" y="4373499"/>
              <a:ext cx="265430" cy="435609"/>
            </a:xfrm>
            <a:custGeom>
              <a:avLst/>
              <a:gdLst/>
              <a:ahLst/>
              <a:cxnLst/>
              <a:rect l="l" t="t" r="r" b="b"/>
              <a:pathLst>
                <a:path w="265429" h="435610">
                  <a:moveTo>
                    <a:pt x="132715" y="0"/>
                  </a:moveTo>
                  <a:lnTo>
                    <a:pt x="65738" y="29703"/>
                  </a:lnTo>
                  <a:lnTo>
                    <a:pt x="38877" y="63722"/>
                  </a:lnTo>
                  <a:lnTo>
                    <a:pt x="18123" y="107752"/>
                  </a:lnTo>
                  <a:lnTo>
                    <a:pt x="4741" y="159720"/>
                  </a:lnTo>
                  <a:lnTo>
                    <a:pt x="0" y="217550"/>
                  </a:lnTo>
                  <a:lnTo>
                    <a:pt x="4741" y="275381"/>
                  </a:lnTo>
                  <a:lnTo>
                    <a:pt x="18123" y="327349"/>
                  </a:lnTo>
                  <a:lnTo>
                    <a:pt x="38877" y="371379"/>
                  </a:lnTo>
                  <a:lnTo>
                    <a:pt x="65738" y="405398"/>
                  </a:lnTo>
                  <a:lnTo>
                    <a:pt x="97440" y="427330"/>
                  </a:lnTo>
                  <a:lnTo>
                    <a:pt x="132715" y="435101"/>
                  </a:lnTo>
                  <a:lnTo>
                    <a:pt x="167980" y="427330"/>
                  </a:lnTo>
                  <a:lnTo>
                    <a:pt x="199658" y="405398"/>
                  </a:lnTo>
                  <a:lnTo>
                    <a:pt x="226488" y="371379"/>
                  </a:lnTo>
                  <a:lnTo>
                    <a:pt x="247212" y="327349"/>
                  </a:lnTo>
                  <a:lnTo>
                    <a:pt x="260570" y="275381"/>
                  </a:lnTo>
                  <a:lnTo>
                    <a:pt x="265303" y="217550"/>
                  </a:lnTo>
                  <a:lnTo>
                    <a:pt x="260570" y="159720"/>
                  </a:lnTo>
                  <a:lnTo>
                    <a:pt x="247212" y="107752"/>
                  </a:lnTo>
                  <a:lnTo>
                    <a:pt x="226488" y="63722"/>
                  </a:lnTo>
                  <a:lnTo>
                    <a:pt x="199658" y="29703"/>
                  </a:lnTo>
                  <a:lnTo>
                    <a:pt x="167980" y="7771"/>
                  </a:lnTo>
                  <a:lnTo>
                    <a:pt x="132715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5463667" y="4373499"/>
              <a:ext cx="575310" cy="435609"/>
            </a:xfrm>
            <a:custGeom>
              <a:avLst/>
              <a:gdLst/>
              <a:ahLst/>
              <a:cxnLst/>
              <a:rect l="l" t="t" r="r" b="b"/>
              <a:pathLst>
                <a:path w="575310" h="435610">
                  <a:moveTo>
                    <a:pt x="0" y="217550"/>
                  </a:moveTo>
                  <a:lnTo>
                    <a:pt x="4741" y="275381"/>
                  </a:lnTo>
                  <a:lnTo>
                    <a:pt x="18123" y="327349"/>
                  </a:lnTo>
                  <a:lnTo>
                    <a:pt x="38877" y="371379"/>
                  </a:lnTo>
                  <a:lnTo>
                    <a:pt x="65738" y="405398"/>
                  </a:lnTo>
                  <a:lnTo>
                    <a:pt x="97440" y="427330"/>
                  </a:lnTo>
                  <a:lnTo>
                    <a:pt x="132715" y="435101"/>
                  </a:lnTo>
                  <a:lnTo>
                    <a:pt x="167980" y="427330"/>
                  </a:lnTo>
                  <a:lnTo>
                    <a:pt x="199658" y="405398"/>
                  </a:lnTo>
                  <a:lnTo>
                    <a:pt x="226488" y="371379"/>
                  </a:lnTo>
                  <a:lnTo>
                    <a:pt x="247212" y="327349"/>
                  </a:lnTo>
                  <a:lnTo>
                    <a:pt x="260570" y="275381"/>
                  </a:lnTo>
                  <a:lnTo>
                    <a:pt x="265303" y="217550"/>
                  </a:lnTo>
                  <a:lnTo>
                    <a:pt x="260570" y="159720"/>
                  </a:lnTo>
                  <a:lnTo>
                    <a:pt x="247212" y="107752"/>
                  </a:lnTo>
                  <a:lnTo>
                    <a:pt x="226488" y="63722"/>
                  </a:lnTo>
                  <a:lnTo>
                    <a:pt x="199658" y="29703"/>
                  </a:lnTo>
                  <a:lnTo>
                    <a:pt x="167980" y="7771"/>
                  </a:lnTo>
                  <a:lnTo>
                    <a:pt x="132715" y="0"/>
                  </a:lnTo>
                  <a:lnTo>
                    <a:pt x="97440" y="7771"/>
                  </a:lnTo>
                  <a:lnTo>
                    <a:pt x="65738" y="29703"/>
                  </a:lnTo>
                  <a:lnTo>
                    <a:pt x="38877" y="63722"/>
                  </a:lnTo>
                  <a:lnTo>
                    <a:pt x="18123" y="107752"/>
                  </a:lnTo>
                  <a:lnTo>
                    <a:pt x="4741" y="159720"/>
                  </a:lnTo>
                  <a:lnTo>
                    <a:pt x="0" y="217550"/>
                  </a:lnTo>
                  <a:close/>
                </a:path>
                <a:path w="575310" h="435610">
                  <a:moveTo>
                    <a:pt x="176911" y="423544"/>
                  </a:moveTo>
                  <a:lnTo>
                    <a:pt x="574802" y="217550"/>
                  </a:lnTo>
                </a:path>
                <a:path w="575310" h="435610">
                  <a:moveTo>
                    <a:pt x="176911" y="11556"/>
                  </a:moveTo>
                  <a:lnTo>
                    <a:pt x="574802" y="21755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5375275" y="4907788"/>
              <a:ext cx="663575" cy="515620"/>
            </a:xfrm>
            <a:custGeom>
              <a:avLst/>
              <a:gdLst/>
              <a:ahLst/>
              <a:cxnLst/>
              <a:rect l="l" t="t" r="r" b="b"/>
              <a:pathLst>
                <a:path w="663575" h="515620">
                  <a:moveTo>
                    <a:pt x="663194" y="515112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/>
            <p:cNvSpPr/>
            <p:nvPr/>
          </p:nvSpPr>
          <p:spPr>
            <a:xfrm>
              <a:off x="6192901" y="5105781"/>
              <a:ext cx="346075" cy="320675"/>
            </a:xfrm>
            <a:custGeom>
              <a:avLst/>
              <a:gdLst/>
              <a:ahLst/>
              <a:cxnLst/>
              <a:rect l="l" t="t" r="r" b="b"/>
              <a:pathLst>
                <a:path w="346075" h="320675">
                  <a:moveTo>
                    <a:pt x="172974" y="0"/>
                  </a:moveTo>
                  <a:lnTo>
                    <a:pt x="127000" y="5724"/>
                  </a:lnTo>
                  <a:lnTo>
                    <a:pt x="85682" y="21876"/>
                  </a:lnTo>
                  <a:lnTo>
                    <a:pt x="50673" y="46926"/>
                  </a:lnTo>
                  <a:lnTo>
                    <a:pt x="23622" y="79342"/>
                  </a:lnTo>
                  <a:lnTo>
                    <a:pt x="6180" y="117592"/>
                  </a:lnTo>
                  <a:lnTo>
                    <a:pt x="0" y="160147"/>
                  </a:lnTo>
                  <a:lnTo>
                    <a:pt x="6180" y="202745"/>
                  </a:lnTo>
                  <a:lnTo>
                    <a:pt x="23622" y="241008"/>
                  </a:lnTo>
                  <a:lnTo>
                    <a:pt x="50673" y="273415"/>
                  </a:lnTo>
                  <a:lnTo>
                    <a:pt x="85682" y="298445"/>
                  </a:lnTo>
                  <a:lnTo>
                    <a:pt x="127000" y="314578"/>
                  </a:lnTo>
                  <a:lnTo>
                    <a:pt x="172974" y="320294"/>
                  </a:lnTo>
                  <a:lnTo>
                    <a:pt x="219001" y="314578"/>
                  </a:lnTo>
                  <a:lnTo>
                    <a:pt x="260354" y="298445"/>
                  </a:lnTo>
                  <a:lnTo>
                    <a:pt x="295386" y="273415"/>
                  </a:lnTo>
                  <a:lnTo>
                    <a:pt x="322448" y="241008"/>
                  </a:lnTo>
                  <a:lnTo>
                    <a:pt x="339893" y="202745"/>
                  </a:lnTo>
                  <a:lnTo>
                    <a:pt x="346075" y="160147"/>
                  </a:lnTo>
                  <a:lnTo>
                    <a:pt x="339893" y="117592"/>
                  </a:lnTo>
                  <a:lnTo>
                    <a:pt x="322448" y="79342"/>
                  </a:lnTo>
                  <a:lnTo>
                    <a:pt x="295386" y="46926"/>
                  </a:lnTo>
                  <a:lnTo>
                    <a:pt x="260354" y="21876"/>
                  </a:lnTo>
                  <a:lnTo>
                    <a:pt x="219001" y="5724"/>
                  </a:lnTo>
                  <a:lnTo>
                    <a:pt x="172974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/>
            <p:cNvSpPr/>
            <p:nvPr/>
          </p:nvSpPr>
          <p:spPr>
            <a:xfrm>
              <a:off x="6192901" y="4922774"/>
              <a:ext cx="465455" cy="503555"/>
            </a:xfrm>
            <a:custGeom>
              <a:avLst/>
              <a:gdLst/>
              <a:ahLst/>
              <a:cxnLst/>
              <a:rect l="l" t="t" r="r" b="b"/>
              <a:pathLst>
                <a:path w="465454" h="503554">
                  <a:moveTo>
                    <a:pt x="0" y="343153"/>
                  </a:moveTo>
                  <a:lnTo>
                    <a:pt x="6180" y="300599"/>
                  </a:lnTo>
                  <a:lnTo>
                    <a:pt x="23622" y="262349"/>
                  </a:lnTo>
                  <a:lnTo>
                    <a:pt x="50673" y="229933"/>
                  </a:lnTo>
                  <a:lnTo>
                    <a:pt x="85682" y="204883"/>
                  </a:lnTo>
                  <a:lnTo>
                    <a:pt x="127000" y="188731"/>
                  </a:lnTo>
                  <a:lnTo>
                    <a:pt x="172974" y="183006"/>
                  </a:lnTo>
                  <a:lnTo>
                    <a:pt x="219001" y="188731"/>
                  </a:lnTo>
                  <a:lnTo>
                    <a:pt x="260354" y="204883"/>
                  </a:lnTo>
                  <a:lnTo>
                    <a:pt x="295386" y="229933"/>
                  </a:lnTo>
                  <a:lnTo>
                    <a:pt x="322448" y="262349"/>
                  </a:lnTo>
                  <a:lnTo>
                    <a:pt x="339893" y="300599"/>
                  </a:lnTo>
                  <a:lnTo>
                    <a:pt x="346075" y="343153"/>
                  </a:lnTo>
                  <a:lnTo>
                    <a:pt x="339893" y="385752"/>
                  </a:lnTo>
                  <a:lnTo>
                    <a:pt x="322448" y="424015"/>
                  </a:lnTo>
                  <a:lnTo>
                    <a:pt x="295386" y="456422"/>
                  </a:lnTo>
                  <a:lnTo>
                    <a:pt x="260354" y="481452"/>
                  </a:lnTo>
                  <a:lnTo>
                    <a:pt x="219001" y="497585"/>
                  </a:lnTo>
                  <a:lnTo>
                    <a:pt x="172974" y="503300"/>
                  </a:lnTo>
                  <a:lnTo>
                    <a:pt x="127000" y="497585"/>
                  </a:lnTo>
                  <a:lnTo>
                    <a:pt x="85682" y="481452"/>
                  </a:lnTo>
                  <a:lnTo>
                    <a:pt x="50673" y="456422"/>
                  </a:lnTo>
                  <a:lnTo>
                    <a:pt x="23622" y="424015"/>
                  </a:lnTo>
                  <a:lnTo>
                    <a:pt x="6180" y="385752"/>
                  </a:lnTo>
                  <a:lnTo>
                    <a:pt x="0" y="343153"/>
                  </a:lnTo>
                  <a:close/>
                </a:path>
                <a:path w="465454" h="503554">
                  <a:moveTo>
                    <a:pt x="465074" y="0"/>
                  </a:moveTo>
                  <a:lnTo>
                    <a:pt x="118872" y="183006"/>
                  </a:lnTo>
                </a:path>
                <a:path w="465454" h="503554">
                  <a:moveTo>
                    <a:pt x="465074" y="0"/>
                  </a:moveTo>
                  <a:lnTo>
                    <a:pt x="335279" y="41186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6165723" y="4475555"/>
              <a:ext cx="352425" cy="346710"/>
            </a:xfrm>
            <a:custGeom>
              <a:avLst/>
              <a:gdLst/>
              <a:ahLst/>
              <a:cxnLst/>
              <a:rect l="l" t="t" r="r" b="b"/>
              <a:pathLst>
                <a:path w="352425" h="346710">
                  <a:moveTo>
                    <a:pt x="96124" y="0"/>
                  </a:moveTo>
                  <a:lnTo>
                    <a:pt x="58423" y="9284"/>
                  </a:lnTo>
                  <a:lnTo>
                    <a:pt x="27812" y="30531"/>
                  </a:lnTo>
                  <a:lnTo>
                    <a:pt x="7799" y="61918"/>
                  </a:lnTo>
                  <a:lnTo>
                    <a:pt x="0" y="99930"/>
                  </a:lnTo>
                  <a:lnTo>
                    <a:pt x="3905" y="142259"/>
                  </a:lnTo>
                  <a:lnTo>
                    <a:pt x="19007" y="186600"/>
                  </a:lnTo>
                  <a:lnTo>
                    <a:pt x="44799" y="230644"/>
                  </a:lnTo>
                  <a:lnTo>
                    <a:pt x="80772" y="272085"/>
                  </a:lnTo>
                  <a:lnTo>
                    <a:pt x="123597" y="306445"/>
                  </a:lnTo>
                  <a:lnTo>
                    <a:pt x="168613" y="330510"/>
                  </a:lnTo>
                  <a:lnTo>
                    <a:pt x="213502" y="343872"/>
                  </a:lnTo>
                  <a:lnTo>
                    <a:pt x="255947" y="346122"/>
                  </a:lnTo>
                  <a:lnTo>
                    <a:pt x="293629" y="336849"/>
                  </a:lnTo>
                  <a:lnTo>
                    <a:pt x="324230" y="315646"/>
                  </a:lnTo>
                  <a:lnTo>
                    <a:pt x="344252" y="284216"/>
                  </a:lnTo>
                  <a:lnTo>
                    <a:pt x="352072" y="246191"/>
                  </a:lnTo>
                  <a:lnTo>
                    <a:pt x="348186" y="203870"/>
                  </a:lnTo>
                  <a:lnTo>
                    <a:pt x="333092" y="159549"/>
                  </a:lnTo>
                  <a:lnTo>
                    <a:pt x="307288" y="115524"/>
                  </a:lnTo>
                  <a:lnTo>
                    <a:pt x="271272" y="74092"/>
                  </a:lnTo>
                  <a:lnTo>
                    <a:pt x="228490" y="39724"/>
                  </a:lnTo>
                  <a:lnTo>
                    <a:pt x="183486" y="15639"/>
                  </a:lnTo>
                  <a:lnTo>
                    <a:pt x="138588" y="2258"/>
                  </a:lnTo>
                  <a:lnTo>
                    <a:pt x="96124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/>
            <p:cNvSpPr/>
            <p:nvPr/>
          </p:nvSpPr>
          <p:spPr>
            <a:xfrm>
              <a:off x="6165723" y="4281297"/>
              <a:ext cx="514984" cy="549910"/>
            </a:xfrm>
            <a:custGeom>
              <a:avLst/>
              <a:gdLst/>
              <a:ahLst/>
              <a:cxnLst/>
              <a:rect l="l" t="t" r="r" b="b"/>
              <a:pathLst>
                <a:path w="514984" h="549910">
                  <a:moveTo>
                    <a:pt x="80772" y="466344"/>
                  </a:moveTo>
                  <a:lnTo>
                    <a:pt x="44799" y="424903"/>
                  </a:lnTo>
                  <a:lnTo>
                    <a:pt x="19007" y="380858"/>
                  </a:lnTo>
                  <a:lnTo>
                    <a:pt x="3905" y="336518"/>
                  </a:lnTo>
                  <a:lnTo>
                    <a:pt x="0" y="294188"/>
                  </a:lnTo>
                  <a:lnTo>
                    <a:pt x="7799" y="256176"/>
                  </a:lnTo>
                  <a:lnTo>
                    <a:pt x="27812" y="224789"/>
                  </a:lnTo>
                  <a:lnTo>
                    <a:pt x="58423" y="203542"/>
                  </a:lnTo>
                  <a:lnTo>
                    <a:pt x="96124" y="194258"/>
                  </a:lnTo>
                  <a:lnTo>
                    <a:pt x="138588" y="196516"/>
                  </a:lnTo>
                  <a:lnTo>
                    <a:pt x="183486" y="209898"/>
                  </a:lnTo>
                  <a:lnTo>
                    <a:pt x="228490" y="233982"/>
                  </a:lnTo>
                  <a:lnTo>
                    <a:pt x="271272" y="268350"/>
                  </a:lnTo>
                  <a:lnTo>
                    <a:pt x="307288" y="309782"/>
                  </a:lnTo>
                  <a:lnTo>
                    <a:pt x="333092" y="353807"/>
                  </a:lnTo>
                  <a:lnTo>
                    <a:pt x="348186" y="398129"/>
                  </a:lnTo>
                  <a:lnTo>
                    <a:pt x="352072" y="440450"/>
                  </a:lnTo>
                  <a:lnTo>
                    <a:pt x="344252" y="478474"/>
                  </a:lnTo>
                  <a:lnTo>
                    <a:pt x="324230" y="509904"/>
                  </a:lnTo>
                  <a:lnTo>
                    <a:pt x="293629" y="531108"/>
                  </a:lnTo>
                  <a:lnTo>
                    <a:pt x="255947" y="540380"/>
                  </a:lnTo>
                  <a:lnTo>
                    <a:pt x="213502" y="538130"/>
                  </a:lnTo>
                  <a:lnTo>
                    <a:pt x="168613" y="524768"/>
                  </a:lnTo>
                  <a:lnTo>
                    <a:pt x="123597" y="500703"/>
                  </a:lnTo>
                  <a:lnTo>
                    <a:pt x="80772" y="466344"/>
                  </a:lnTo>
                  <a:close/>
                </a:path>
                <a:path w="514984" h="549910">
                  <a:moveTo>
                    <a:pt x="67437" y="199262"/>
                  </a:moveTo>
                  <a:lnTo>
                    <a:pt x="493522" y="37337"/>
                  </a:lnTo>
                </a:path>
                <a:path w="514984" h="549910">
                  <a:moveTo>
                    <a:pt x="348233" y="469391"/>
                  </a:moveTo>
                  <a:lnTo>
                    <a:pt x="493522" y="37337"/>
                  </a:lnTo>
                </a:path>
                <a:path w="514984" h="549910">
                  <a:moveTo>
                    <a:pt x="514476" y="0"/>
                  </a:moveTo>
                  <a:lnTo>
                    <a:pt x="38226" y="549401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/>
            <p:cNvSpPr/>
            <p:nvPr/>
          </p:nvSpPr>
          <p:spPr>
            <a:xfrm>
              <a:off x="4991100" y="5791200"/>
              <a:ext cx="76200" cy="18256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/>
            <p:cNvSpPr/>
            <p:nvPr/>
          </p:nvSpPr>
          <p:spPr>
            <a:xfrm>
              <a:off x="5616575" y="5334000"/>
              <a:ext cx="76200" cy="230124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6262624" y="4191000"/>
              <a:ext cx="76200" cy="182499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/>
            <p:cNvSpPr/>
            <p:nvPr/>
          </p:nvSpPr>
          <p:spPr>
            <a:xfrm>
              <a:off x="8267700" y="4881499"/>
              <a:ext cx="292100" cy="333375"/>
            </a:xfrm>
            <a:custGeom>
              <a:avLst/>
              <a:gdLst/>
              <a:ahLst/>
              <a:cxnLst/>
              <a:rect l="l" t="t" r="r" b="b"/>
              <a:pathLst>
                <a:path w="292100" h="333375">
                  <a:moveTo>
                    <a:pt x="146050" y="0"/>
                  </a:moveTo>
                  <a:lnTo>
                    <a:pt x="99893" y="8502"/>
                  </a:lnTo>
                  <a:lnTo>
                    <a:pt x="59801" y="32178"/>
                  </a:lnTo>
                  <a:lnTo>
                    <a:pt x="28183" y="68278"/>
                  </a:lnTo>
                  <a:lnTo>
                    <a:pt x="7447" y="114052"/>
                  </a:lnTo>
                  <a:lnTo>
                    <a:pt x="0" y="166750"/>
                  </a:lnTo>
                  <a:lnTo>
                    <a:pt x="7447" y="219436"/>
                  </a:lnTo>
                  <a:lnTo>
                    <a:pt x="28183" y="265179"/>
                  </a:lnTo>
                  <a:lnTo>
                    <a:pt x="59801" y="301240"/>
                  </a:lnTo>
                  <a:lnTo>
                    <a:pt x="99893" y="324885"/>
                  </a:lnTo>
                  <a:lnTo>
                    <a:pt x="146050" y="333375"/>
                  </a:lnTo>
                  <a:lnTo>
                    <a:pt x="192206" y="324885"/>
                  </a:lnTo>
                  <a:lnTo>
                    <a:pt x="232298" y="301240"/>
                  </a:lnTo>
                  <a:lnTo>
                    <a:pt x="263916" y="265179"/>
                  </a:lnTo>
                  <a:lnTo>
                    <a:pt x="284652" y="219436"/>
                  </a:lnTo>
                  <a:lnTo>
                    <a:pt x="292100" y="166750"/>
                  </a:lnTo>
                  <a:lnTo>
                    <a:pt x="284652" y="114052"/>
                  </a:lnTo>
                  <a:lnTo>
                    <a:pt x="263916" y="68278"/>
                  </a:lnTo>
                  <a:lnTo>
                    <a:pt x="232298" y="32178"/>
                  </a:lnTo>
                  <a:lnTo>
                    <a:pt x="192206" y="8502"/>
                  </a:lnTo>
                  <a:lnTo>
                    <a:pt x="1460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/>
            <p:cNvSpPr/>
            <p:nvPr/>
          </p:nvSpPr>
          <p:spPr>
            <a:xfrm>
              <a:off x="8267700" y="4881499"/>
              <a:ext cx="292100" cy="333375"/>
            </a:xfrm>
            <a:custGeom>
              <a:avLst/>
              <a:gdLst/>
              <a:ahLst/>
              <a:cxnLst/>
              <a:rect l="l" t="t" r="r" b="b"/>
              <a:pathLst>
                <a:path w="292100" h="333375">
                  <a:moveTo>
                    <a:pt x="0" y="166750"/>
                  </a:moveTo>
                  <a:lnTo>
                    <a:pt x="7447" y="219436"/>
                  </a:lnTo>
                  <a:lnTo>
                    <a:pt x="28183" y="265179"/>
                  </a:lnTo>
                  <a:lnTo>
                    <a:pt x="59801" y="301240"/>
                  </a:lnTo>
                  <a:lnTo>
                    <a:pt x="99893" y="324885"/>
                  </a:lnTo>
                  <a:lnTo>
                    <a:pt x="146050" y="333375"/>
                  </a:lnTo>
                  <a:lnTo>
                    <a:pt x="192206" y="324885"/>
                  </a:lnTo>
                  <a:lnTo>
                    <a:pt x="232298" y="301240"/>
                  </a:lnTo>
                  <a:lnTo>
                    <a:pt x="263916" y="265179"/>
                  </a:lnTo>
                  <a:lnTo>
                    <a:pt x="284652" y="219436"/>
                  </a:lnTo>
                  <a:lnTo>
                    <a:pt x="292100" y="166750"/>
                  </a:lnTo>
                  <a:lnTo>
                    <a:pt x="284652" y="114052"/>
                  </a:lnTo>
                  <a:lnTo>
                    <a:pt x="263916" y="68278"/>
                  </a:lnTo>
                  <a:lnTo>
                    <a:pt x="232298" y="32178"/>
                  </a:lnTo>
                  <a:lnTo>
                    <a:pt x="192206" y="8502"/>
                  </a:lnTo>
                  <a:lnTo>
                    <a:pt x="146050" y="0"/>
                  </a:lnTo>
                  <a:lnTo>
                    <a:pt x="99893" y="8502"/>
                  </a:lnTo>
                  <a:lnTo>
                    <a:pt x="59801" y="32178"/>
                  </a:lnTo>
                  <a:lnTo>
                    <a:pt x="28183" y="68278"/>
                  </a:lnTo>
                  <a:lnTo>
                    <a:pt x="7447" y="114052"/>
                  </a:lnTo>
                  <a:lnTo>
                    <a:pt x="0" y="16675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/>
            <p:cNvSpPr/>
            <p:nvPr/>
          </p:nvSpPr>
          <p:spPr>
            <a:xfrm>
              <a:off x="7034276" y="4457700"/>
              <a:ext cx="376555" cy="376555"/>
            </a:xfrm>
            <a:custGeom>
              <a:avLst/>
              <a:gdLst/>
              <a:ahLst/>
              <a:cxnLst/>
              <a:rect l="l" t="t" r="r" b="b"/>
              <a:pathLst>
                <a:path w="376554" h="376554">
                  <a:moveTo>
                    <a:pt x="188087" y="0"/>
                  </a:moveTo>
                  <a:lnTo>
                    <a:pt x="138083" y="6718"/>
                  </a:lnTo>
                  <a:lnTo>
                    <a:pt x="93152" y="25677"/>
                  </a:lnTo>
                  <a:lnTo>
                    <a:pt x="55086" y="55086"/>
                  </a:lnTo>
                  <a:lnTo>
                    <a:pt x="25677" y="93152"/>
                  </a:lnTo>
                  <a:lnTo>
                    <a:pt x="6718" y="138083"/>
                  </a:lnTo>
                  <a:lnTo>
                    <a:pt x="0" y="188087"/>
                  </a:lnTo>
                  <a:lnTo>
                    <a:pt x="6718" y="238090"/>
                  </a:lnTo>
                  <a:lnTo>
                    <a:pt x="25677" y="283021"/>
                  </a:lnTo>
                  <a:lnTo>
                    <a:pt x="55086" y="321087"/>
                  </a:lnTo>
                  <a:lnTo>
                    <a:pt x="93152" y="350496"/>
                  </a:lnTo>
                  <a:lnTo>
                    <a:pt x="138083" y="369455"/>
                  </a:lnTo>
                  <a:lnTo>
                    <a:pt x="188087" y="376174"/>
                  </a:lnTo>
                  <a:lnTo>
                    <a:pt x="238090" y="369455"/>
                  </a:lnTo>
                  <a:lnTo>
                    <a:pt x="283021" y="350496"/>
                  </a:lnTo>
                  <a:lnTo>
                    <a:pt x="321087" y="321087"/>
                  </a:lnTo>
                  <a:lnTo>
                    <a:pt x="350496" y="283021"/>
                  </a:lnTo>
                  <a:lnTo>
                    <a:pt x="369455" y="238090"/>
                  </a:lnTo>
                  <a:lnTo>
                    <a:pt x="376174" y="188087"/>
                  </a:lnTo>
                  <a:lnTo>
                    <a:pt x="369455" y="138083"/>
                  </a:lnTo>
                  <a:lnTo>
                    <a:pt x="350496" y="93152"/>
                  </a:lnTo>
                  <a:lnTo>
                    <a:pt x="321087" y="55086"/>
                  </a:lnTo>
                  <a:lnTo>
                    <a:pt x="283021" y="25677"/>
                  </a:lnTo>
                  <a:lnTo>
                    <a:pt x="238090" y="6718"/>
                  </a:lnTo>
                  <a:lnTo>
                    <a:pt x="188087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/>
            <p:cNvSpPr/>
            <p:nvPr/>
          </p:nvSpPr>
          <p:spPr>
            <a:xfrm>
              <a:off x="7034276" y="4457700"/>
              <a:ext cx="376555" cy="376555"/>
            </a:xfrm>
            <a:custGeom>
              <a:avLst/>
              <a:gdLst/>
              <a:ahLst/>
              <a:cxnLst/>
              <a:rect l="l" t="t" r="r" b="b"/>
              <a:pathLst>
                <a:path w="376554" h="376554">
                  <a:moveTo>
                    <a:pt x="0" y="188087"/>
                  </a:moveTo>
                  <a:lnTo>
                    <a:pt x="6718" y="238090"/>
                  </a:lnTo>
                  <a:lnTo>
                    <a:pt x="25677" y="283021"/>
                  </a:lnTo>
                  <a:lnTo>
                    <a:pt x="55086" y="321087"/>
                  </a:lnTo>
                  <a:lnTo>
                    <a:pt x="93152" y="350496"/>
                  </a:lnTo>
                  <a:lnTo>
                    <a:pt x="138083" y="369455"/>
                  </a:lnTo>
                  <a:lnTo>
                    <a:pt x="188087" y="376174"/>
                  </a:lnTo>
                  <a:lnTo>
                    <a:pt x="238090" y="369455"/>
                  </a:lnTo>
                  <a:lnTo>
                    <a:pt x="283021" y="350496"/>
                  </a:lnTo>
                  <a:lnTo>
                    <a:pt x="321087" y="321087"/>
                  </a:lnTo>
                  <a:lnTo>
                    <a:pt x="350496" y="283021"/>
                  </a:lnTo>
                  <a:lnTo>
                    <a:pt x="369455" y="238090"/>
                  </a:lnTo>
                  <a:lnTo>
                    <a:pt x="376174" y="188087"/>
                  </a:lnTo>
                  <a:lnTo>
                    <a:pt x="369455" y="138083"/>
                  </a:lnTo>
                  <a:lnTo>
                    <a:pt x="350496" y="93152"/>
                  </a:lnTo>
                  <a:lnTo>
                    <a:pt x="321087" y="55086"/>
                  </a:lnTo>
                  <a:lnTo>
                    <a:pt x="283021" y="25677"/>
                  </a:lnTo>
                  <a:lnTo>
                    <a:pt x="238090" y="6718"/>
                  </a:lnTo>
                  <a:lnTo>
                    <a:pt x="188087" y="0"/>
                  </a:lnTo>
                  <a:lnTo>
                    <a:pt x="138083" y="6718"/>
                  </a:lnTo>
                  <a:lnTo>
                    <a:pt x="93152" y="25677"/>
                  </a:lnTo>
                  <a:lnTo>
                    <a:pt x="55086" y="55086"/>
                  </a:lnTo>
                  <a:lnTo>
                    <a:pt x="25677" y="93152"/>
                  </a:lnTo>
                  <a:lnTo>
                    <a:pt x="6718" y="138083"/>
                  </a:lnTo>
                  <a:lnTo>
                    <a:pt x="0" y="1880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/>
            <p:cNvSpPr/>
            <p:nvPr/>
          </p:nvSpPr>
          <p:spPr>
            <a:xfrm>
              <a:off x="7034276" y="4875199"/>
              <a:ext cx="376555" cy="545465"/>
            </a:xfrm>
            <a:custGeom>
              <a:avLst/>
              <a:gdLst/>
              <a:ahLst/>
              <a:cxnLst/>
              <a:rect l="l" t="t" r="r" b="b"/>
              <a:pathLst>
                <a:path w="376554" h="545464">
                  <a:moveTo>
                    <a:pt x="376237" y="0"/>
                  </a:moveTo>
                  <a:lnTo>
                    <a:pt x="0" y="0"/>
                  </a:lnTo>
                  <a:lnTo>
                    <a:pt x="0" y="545414"/>
                  </a:lnTo>
                  <a:lnTo>
                    <a:pt x="376237" y="545414"/>
                  </a:lnTo>
                  <a:lnTo>
                    <a:pt x="376237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/>
            <p:cNvSpPr/>
            <p:nvPr/>
          </p:nvSpPr>
          <p:spPr>
            <a:xfrm>
              <a:off x="7034276" y="4875199"/>
              <a:ext cx="376555" cy="545465"/>
            </a:xfrm>
            <a:custGeom>
              <a:avLst/>
              <a:gdLst/>
              <a:ahLst/>
              <a:cxnLst/>
              <a:rect l="l" t="t" r="r" b="b"/>
              <a:pathLst>
                <a:path w="376554" h="545464">
                  <a:moveTo>
                    <a:pt x="0" y="545414"/>
                  </a:moveTo>
                  <a:lnTo>
                    <a:pt x="376237" y="545414"/>
                  </a:lnTo>
                  <a:lnTo>
                    <a:pt x="376237" y="0"/>
                  </a:lnTo>
                  <a:lnTo>
                    <a:pt x="0" y="0"/>
                  </a:lnTo>
                  <a:lnTo>
                    <a:pt x="0" y="545414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/>
            <p:cNvSpPr/>
            <p:nvPr/>
          </p:nvSpPr>
          <p:spPr>
            <a:xfrm>
              <a:off x="7222363" y="4875149"/>
              <a:ext cx="0" cy="588010"/>
            </a:xfrm>
            <a:custGeom>
              <a:avLst/>
              <a:gdLst/>
              <a:ahLst/>
              <a:cxnLst/>
              <a:rect l="l" t="t" r="r" b="b"/>
              <a:pathLst>
                <a:path w="0" h="588010">
                  <a:moveTo>
                    <a:pt x="0" y="587501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/>
            <p:cNvSpPr/>
            <p:nvPr/>
          </p:nvSpPr>
          <p:spPr>
            <a:xfrm>
              <a:off x="8343900" y="4210050"/>
              <a:ext cx="76200" cy="209550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/>
            <p:cNvSpPr/>
            <p:nvPr/>
          </p:nvSpPr>
          <p:spPr>
            <a:xfrm>
              <a:off x="7542402" y="4866386"/>
              <a:ext cx="662305" cy="622300"/>
            </a:xfrm>
            <a:custGeom>
              <a:avLst/>
              <a:gdLst/>
              <a:ahLst/>
              <a:cxnLst/>
              <a:rect l="l" t="t" r="r" b="b"/>
              <a:pathLst>
                <a:path w="662304" h="622300">
                  <a:moveTo>
                    <a:pt x="217677" y="0"/>
                  </a:moveTo>
                  <a:lnTo>
                    <a:pt x="0" y="308863"/>
                  </a:lnTo>
                  <a:lnTo>
                    <a:pt x="444626" y="622172"/>
                  </a:lnTo>
                  <a:lnTo>
                    <a:pt x="662304" y="313308"/>
                  </a:lnTo>
                  <a:lnTo>
                    <a:pt x="217677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/>
            <p:cNvSpPr/>
            <p:nvPr/>
          </p:nvSpPr>
          <p:spPr>
            <a:xfrm>
              <a:off x="7542402" y="4866386"/>
              <a:ext cx="662305" cy="622300"/>
            </a:xfrm>
            <a:custGeom>
              <a:avLst/>
              <a:gdLst/>
              <a:ahLst/>
              <a:cxnLst/>
              <a:rect l="l" t="t" r="r" b="b"/>
              <a:pathLst>
                <a:path w="662304" h="622300">
                  <a:moveTo>
                    <a:pt x="444626" y="622172"/>
                  </a:moveTo>
                  <a:lnTo>
                    <a:pt x="662304" y="313308"/>
                  </a:lnTo>
                  <a:lnTo>
                    <a:pt x="217677" y="0"/>
                  </a:lnTo>
                  <a:lnTo>
                    <a:pt x="0" y="308863"/>
                  </a:lnTo>
                  <a:lnTo>
                    <a:pt x="444626" y="62217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/>
            <p:cNvSpPr/>
            <p:nvPr/>
          </p:nvSpPr>
          <p:spPr>
            <a:xfrm>
              <a:off x="7651242" y="5020818"/>
              <a:ext cx="478790" cy="337820"/>
            </a:xfrm>
            <a:custGeom>
              <a:avLst/>
              <a:gdLst/>
              <a:ahLst/>
              <a:cxnLst/>
              <a:rect l="l" t="t" r="r" b="b"/>
              <a:pathLst>
                <a:path w="478790" h="337820">
                  <a:moveTo>
                    <a:pt x="478789" y="337438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/>
            <p:cNvSpPr/>
            <p:nvPr/>
          </p:nvSpPr>
          <p:spPr>
            <a:xfrm>
              <a:off x="6929501" y="4875149"/>
              <a:ext cx="1924050" cy="0"/>
            </a:xfrm>
            <a:custGeom>
              <a:avLst/>
              <a:gdLst/>
              <a:ahLst/>
              <a:cxnLst/>
              <a:rect l="l" t="t" r="r" b="b"/>
              <a:pathLst>
                <a:path w="1924050" h="0">
                  <a:moveTo>
                    <a:pt x="0" y="0"/>
                  </a:moveTo>
                  <a:lnTo>
                    <a:pt x="192405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/>
            <p:cNvSpPr/>
            <p:nvPr/>
          </p:nvSpPr>
          <p:spPr>
            <a:xfrm>
              <a:off x="7515225" y="4451350"/>
              <a:ext cx="183515" cy="356235"/>
            </a:xfrm>
            <a:custGeom>
              <a:avLst/>
              <a:gdLst/>
              <a:ahLst/>
              <a:cxnLst/>
              <a:rect l="l" t="t" r="r" b="b"/>
              <a:pathLst>
                <a:path w="183515" h="356235">
                  <a:moveTo>
                    <a:pt x="91440" y="0"/>
                  </a:moveTo>
                  <a:lnTo>
                    <a:pt x="37417" y="34365"/>
                  </a:lnTo>
                  <a:lnTo>
                    <a:pt x="17629" y="72914"/>
                  </a:lnTo>
                  <a:lnTo>
                    <a:pt x="4657" y="121789"/>
                  </a:lnTo>
                  <a:lnTo>
                    <a:pt x="0" y="178054"/>
                  </a:lnTo>
                  <a:lnTo>
                    <a:pt x="4657" y="234366"/>
                  </a:lnTo>
                  <a:lnTo>
                    <a:pt x="17629" y="283248"/>
                  </a:lnTo>
                  <a:lnTo>
                    <a:pt x="37417" y="321779"/>
                  </a:lnTo>
                  <a:lnTo>
                    <a:pt x="62520" y="347039"/>
                  </a:lnTo>
                  <a:lnTo>
                    <a:pt x="91440" y="356107"/>
                  </a:lnTo>
                  <a:lnTo>
                    <a:pt x="120372" y="347039"/>
                  </a:lnTo>
                  <a:lnTo>
                    <a:pt x="145507" y="321779"/>
                  </a:lnTo>
                  <a:lnTo>
                    <a:pt x="165332" y="283248"/>
                  </a:lnTo>
                  <a:lnTo>
                    <a:pt x="178336" y="234366"/>
                  </a:lnTo>
                  <a:lnTo>
                    <a:pt x="183006" y="178054"/>
                  </a:lnTo>
                  <a:lnTo>
                    <a:pt x="178336" y="121789"/>
                  </a:lnTo>
                  <a:lnTo>
                    <a:pt x="165332" y="72914"/>
                  </a:lnTo>
                  <a:lnTo>
                    <a:pt x="145507" y="34365"/>
                  </a:lnTo>
                  <a:lnTo>
                    <a:pt x="120372" y="9081"/>
                  </a:lnTo>
                  <a:lnTo>
                    <a:pt x="914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/>
            <p:cNvSpPr/>
            <p:nvPr/>
          </p:nvSpPr>
          <p:spPr>
            <a:xfrm>
              <a:off x="7515225" y="4451350"/>
              <a:ext cx="183515" cy="356235"/>
            </a:xfrm>
            <a:custGeom>
              <a:avLst/>
              <a:gdLst/>
              <a:ahLst/>
              <a:cxnLst/>
              <a:rect l="l" t="t" r="r" b="b"/>
              <a:pathLst>
                <a:path w="183515" h="356235">
                  <a:moveTo>
                    <a:pt x="0" y="178054"/>
                  </a:moveTo>
                  <a:lnTo>
                    <a:pt x="4657" y="234366"/>
                  </a:lnTo>
                  <a:lnTo>
                    <a:pt x="17629" y="283248"/>
                  </a:lnTo>
                  <a:lnTo>
                    <a:pt x="37417" y="321779"/>
                  </a:lnTo>
                  <a:lnTo>
                    <a:pt x="91440" y="356107"/>
                  </a:lnTo>
                  <a:lnTo>
                    <a:pt x="120372" y="347039"/>
                  </a:lnTo>
                  <a:lnTo>
                    <a:pt x="145507" y="321779"/>
                  </a:lnTo>
                  <a:lnTo>
                    <a:pt x="165332" y="283248"/>
                  </a:lnTo>
                  <a:lnTo>
                    <a:pt x="178336" y="234366"/>
                  </a:lnTo>
                  <a:lnTo>
                    <a:pt x="183006" y="178054"/>
                  </a:lnTo>
                  <a:lnTo>
                    <a:pt x="178336" y="121789"/>
                  </a:lnTo>
                  <a:lnTo>
                    <a:pt x="165332" y="72914"/>
                  </a:lnTo>
                  <a:lnTo>
                    <a:pt x="145507" y="34365"/>
                  </a:lnTo>
                  <a:lnTo>
                    <a:pt x="91440" y="0"/>
                  </a:lnTo>
                  <a:lnTo>
                    <a:pt x="62520" y="9081"/>
                  </a:lnTo>
                  <a:lnTo>
                    <a:pt x="37417" y="34365"/>
                  </a:lnTo>
                  <a:lnTo>
                    <a:pt x="17629" y="72914"/>
                  </a:lnTo>
                  <a:lnTo>
                    <a:pt x="4657" y="121789"/>
                  </a:lnTo>
                  <a:lnTo>
                    <a:pt x="0" y="178054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/>
            <p:cNvSpPr/>
            <p:nvPr/>
          </p:nvSpPr>
          <p:spPr>
            <a:xfrm>
              <a:off x="7598918" y="4456582"/>
              <a:ext cx="460375" cy="353695"/>
            </a:xfrm>
            <a:custGeom>
              <a:avLst/>
              <a:gdLst/>
              <a:ahLst/>
              <a:cxnLst/>
              <a:rect l="l" t="t" r="r" b="b"/>
              <a:pathLst>
                <a:path w="460375" h="353695">
                  <a:moveTo>
                    <a:pt x="459981" y="0"/>
                  </a:moveTo>
                  <a:lnTo>
                    <a:pt x="0" y="0"/>
                  </a:lnTo>
                  <a:lnTo>
                    <a:pt x="0" y="353542"/>
                  </a:lnTo>
                  <a:lnTo>
                    <a:pt x="459981" y="353542"/>
                  </a:lnTo>
                  <a:lnTo>
                    <a:pt x="45998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/>
            <p:cNvSpPr/>
            <p:nvPr/>
          </p:nvSpPr>
          <p:spPr>
            <a:xfrm>
              <a:off x="7598918" y="4456582"/>
              <a:ext cx="460375" cy="353695"/>
            </a:xfrm>
            <a:custGeom>
              <a:avLst/>
              <a:gdLst/>
              <a:ahLst/>
              <a:cxnLst/>
              <a:rect l="l" t="t" r="r" b="b"/>
              <a:pathLst>
                <a:path w="460375" h="353695">
                  <a:moveTo>
                    <a:pt x="0" y="353542"/>
                  </a:moveTo>
                  <a:lnTo>
                    <a:pt x="459981" y="353542"/>
                  </a:lnTo>
                  <a:lnTo>
                    <a:pt x="459981" y="0"/>
                  </a:lnTo>
                  <a:lnTo>
                    <a:pt x="0" y="0"/>
                  </a:lnTo>
                  <a:lnTo>
                    <a:pt x="0" y="35354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/>
            <p:cNvSpPr/>
            <p:nvPr/>
          </p:nvSpPr>
          <p:spPr>
            <a:xfrm>
              <a:off x="7975219" y="4451350"/>
              <a:ext cx="183515" cy="356235"/>
            </a:xfrm>
            <a:custGeom>
              <a:avLst/>
              <a:gdLst/>
              <a:ahLst/>
              <a:cxnLst/>
              <a:rect l="l" t="t" r="r" b="b"/>
              <a:pathLst>
                <a:path w="183515" h="356235">
                  <a:moveTo>
                    <a:pt x="91439" y="0"/>
                  </a:moveTo>
                  <a:lnTo>
                    <a:pt x="37417" y="34365"/>
                  </a:lnTo>
                  <a:lnTo>
                    <a:pt x="17629" y="72914"/>
                  </a:lnTo>
                  <a:lnTo>
                    <a:pt x="4657" y="121789"/>
                  </a:lnTo>
                  <a:lnTo>
                    <a:pt x="0" y="178054"/>
                  </a:lnTo>
                  <a:lnTo>
                    <a:pt x="4657" y="234366"/>
                  </a:lnTo>
                  <a:lnTo>
                    <a:pt x="17629" y="283248"/>
                  </a:lnTo>
                  <a:lnTo>
                    <a:pt x="37417" y="321779"/>
                  </a:lnTo>
                  <a:lnTo>
                    <a:pt x="62520" y="347039"/>
                  </a:lnTo>
                  <a:lnTo>
                    <a:pt x="91439" y="356107"/>
                  </a:lnTo>
                  <a:lnTo>
                    <a:pt x="120372" y="347039"/>
                  </a:lnTo>
                  <a:lnTo>
                    <a:pt x="145507" y="321779"/>
                  </a:lnTo>
                  <a:lnTo>
                    <a:pt x="165332" y="283248"/>
                  </a:lnTo>
                  <a:lnTo>
                    <a:pt x="178336" y="234366"/>
                  </a:lnTo>
                  <a:lnTo>
                    <a:pt x="183006" y="178054"/>
                  </a:lnTo>
                  <a:lnTo>
                    <a:pt x="178336" y="121789"/>
                  </a:lnTo>
                  <a:lnTo>
                    <a:pt x="165332" y="72914"/>
                  </a:lnTo>
                  <a:lnTo>
                    <a:pt x="145507" y="34365"/>
                  </a:lnTo>
                  <a:lnTo>
                    <a:pt x="120372" y="9081"/>
                  </a:lnTo>
                  <a:lnTo>
                    <a:pt x="91439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/>
            <p:cNvSpPr/>
            <p:nvPr/>
          </p:nvSpPr>
          <p:spPr>
            <a:xfrm>
              <a:off x="7975219" y="4451350"/>
              <a:ext cx="183515" cy="356235"/>
            </a:xfrm>
            <a:custGeom>
              <a:avLst/>
              <a:gdLst/>
              <a:ahLst/>
              <a:cxnLst/>
              <a:rect l="l" t="t" r="r" b="b"/>
              <a:pathLst>
                <a:path w="183515" h="356235">
                  <a:moveTo>
                    <a:pt x="0" y="178054"/>
                  </a:moveTo>
                  <a:lnTo>
                    <a:pt x="4657" y="234366"/>
                  </a:lnTo>
                  <a:lnTo>
                    <a:pt x="17629" y="283248"/>
                  </a:lnTo>
                  <a:lnTo>
                    <a:pt x="37417" y="321779"/>
                  </a:lnTo>
                  <a:lnTo>
                    <a:pt x="91439" y="356107"/>
                  </a:lnTo>
                  <a:lnTo>
                    <a:pt x="120372" y="347039"/>
                  </a:lnTo>
                  <a:lnTo>
                    <a:pt x="145507" y="321779"/>
                  </a:lnTo>
                  <a:lnTo>
                    <a:pt x="165332" y="283248"/>
                  </a:lnTo>
                  <a:lnTo>
                    <a:pt x="178336" y="234366"/>
                  </a:lnTo>
                  <a:lnTo>
                    <a:pt x="183006" y="178054"/>
                  </a:lnTo>
                  <a:lnTo>
                    <a:pt x="178336" y="121789"/>
                  </a:lnTo>
                  <a:lnTo>
                    <a:pt x="165332" y="72914"/>
                  </a:lnTo>
                  <a:lnTo>
                    <a:pt x="145507" y="34365"/>
                  </a:lnTo>
                  <a:lnTo>
                    <a:pt x="91439" y="0"/>
                  </a:lnTo>
                  <a:lnTo>
                    <a:pt x="62520" y="9081"/>
                  </a:lnTo>
                  <a:lnTo>
                    <a:pt x="37417" y="34365"/>
                  </a:lnTo>
                  <a:lnTo>
                    <a:pt x="17629" y="72914"/>
                  </a:lnTo>
                  <a:lnTo>
                    <a:pt x="4657" y="121789"/>
                  </a:lnTo>
                  <a:lnTo>
                    <a:pt x="0" y="178054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/>
            <p:cNvSpPr/>
            <p:nvPr/>
          </p:nvSpPr>
          <p:spPr>
            <a:xfrm>
              <a:off x="7536180" y="4456556"/>
              <a:ext cx="1014094" cy="368300"/>
            </a:xfrm>
            <a:custGeom>
              <a:avLst/>
              <a:gdLst/>
              <a:ahLst/>
              <a:cxnLst/>
              <a:rect l="l" t="t" r="r" b="b"/>
              <a:pathLst>
                <a:path w="1014095" h="368300">
                  <a:moveTo>
                    <a:pt x="182880" y="172847"/>
                  </a:moveTo>
                  <a:lnTo>
                    <a:pt x="178219" y="118249"/>
                  </a:lnTo>
                  <a:lnTo>
                    <a:pt x="165239" y="70802"/>
                  </a:lnTo>
                  <a:lnTo>
                    <a:pt x="145453" y="33375"/>
                  </a:lnTo>
                  <a:lnTo>
                    <a:pt x="91440" y="0"/>
                  </a:lnTo>
                  <a:lnTo>
                    <a:pt x="62509" y="8826"/>
                  </a:lnTo>
                  <a:lnTo>
                    <a:pt x="37414" y="33375"/>
                  </a:lnTo>
                  <a:lnTo>
                    <a:pt x="17627" y="70802"/>
                  </a:lnTo>
                  <a:lnTo>
                    <a:pt x="4648" y="118249"/>
                  </a:lnTo>
                  <a:lnTo>
                    <a:pt x="0" y="172847"/>
                  </a:lnTo>
                  <a:lnTo>
                    <a:pt x="4648" y="227507"/>
                  </a:lnTo>
                  <a:lnTo>
                    <a:pt x="17627" y="274955"/>
                  </a:lnTo>
                  <a:lnTo>
                    <a:pt x="37414" y="312369"/>
                  </a:lnTo>
                  <a:lnTo>
                    <a:pt x="62509" y="336892"/>
                  </a:lnTo>
                  <a:lnTo>
                    <a:pt x="91440" y="345694"/>
                  </a:lnTo>
                  <a:lnTo>
                    <a:pt x="120357" y="336892"/>
                  </a:lnTo>
                  <a:lnTo>
                    <a:pt x="145453" y="312369"/>
                  </a:lnTo>
                  <a:lnTo>
                    <a:pt x="165239" y="274955"/>
                  </a:lnTo>
                  <a:lnTo>
                    <a:pt x="178219" y="227507"/>
                  </a:lnTo>
                  <a:lnTo>
                    <a:pt x="182880" y="172847"/>
                  </a:lnTo>
                  <a:close/>
                </a:path>
                <a:path w="1014095" h="368300">
                  <a:moveTo>
                    <a:pt x="1014018" y="294398"/>
                  </a:moveTo>
                  <a:lnTo>
                    <a:pt x="1003630" y="252476"/>
                  </a:lnTo>
                  <a:lnTo>
                    <a:pt x="981329" y="207289"/>
                  </a:lnTo>
                  <a:lnTo>
                    <a:pt x="947928" y="162052"/>
                  </a:lnTo>
                  <a:lnTo>
                    <a:pt x="907491" y="122986"/>
                  </a:lnTo>
                  <a:lnTo>
                    <a:pt x="865670" y="94945"/>
                  </a:lnTo>
                  <a:lnTo>
                    <a:pt x="825487" y="79146"/>
                  </a:lnTo>
                  <a:lnTo>
                    <a:pt x="789990" y="76784"/>
                  </a:lnTo>
                  <a:lnTo>
                    <a:pt x="762254" y="89027"/>
                  </a:lnTo>
                  <a:lnTo>
                    <a:pt x="746467" y="114871"/>
                  </a:lnTo>
                  <a:lnTo>
                    <a:pt x="744156" y="150317"/>
                  </a:lnTo>
                  <a:lnTo>
                    <a:pt x="754545" y="192214"/>
                  </a:lnTo>
                  <a:lnTo>
                    <a:pt x="776846" y="237363"/>
                  </a:lnTo>
                  <a:lnTo>
                    <a:pt x="810260" y="282575"/>
                  </a:lnTo>
                  <a:lnTo>
                    <a:pt x="850696" y="321665"/>
                  </a:lnTo>
                  <a:lnTo>
                    <a:pt x="892543" y="349732"/>
                  </a:lnTo>
                  <a:lnTo>
                    <a:pt x="932751" y="365569"/>
                  </a:lnTo>
                  <a:lnTo>
                    <a:pt x="968235" y="367969"/>
                  </a:lnTo>
                  <a:lnTo>
                    <a:pt x="995934" y="355727"/>
                  </a:lnTo>
                  <a:lnTo>
                    <a:pt x="1011707" y="329882"/>
                  </a:lnTo>
                  <a:lnTo>
                    <a:pt x="1014018" y="2943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/>
            <p:cNvSpPr/>
            <p:nvPr/>
          </p:nvSpPr>
          <p:spPr>
            <a:xfrm>
              <a:off x="8280347" y="4533330"/>
              <a:ext cx="269875" cy="291465"/>
            </a:xfrm>
            <a:custGeom>
              <a:avLst/>
              <a:gdLst/>
              <a:ahLst/>
              <a:cxnLst/>
              <a:rect l="l" t="t" r="r" b="b"/>
              <a:pathLst>
                <a:path w="269875" h="291464">
                  <a:moveTo>
                    <a:pt x="66092" y="205801"/>
                  </a:moveTo>
                  <a:lnTo>
                    <a:pt x="106531" y="244889"/>
                  </a:lnTo>
                  <a:lnTo>
                    <a:pt x="148384" y="272955"/>
                  </a:lnTo>
                  <a:lnTo>
                    <a:pt x="188585" y="288792"/>
                  </a:lnTo>
                  <a:lnTo>
                    <a:pt x="224068" y="291194"/>
                  </a:lnTo>
                  <a:lnTo>
                    <a:pt x="251766" y="278953"/>
                  </a:lnTo>
                  <a:lnTo>
                    <a:pt x="267549" y="253105"/>
                  </a:lnTo>
                  <a:lnTo>
                    <a:pt x="269853" y="217620"/>
                  </a:lnTo>
                  <a:lnTo>
                    <a:pt x="259466" y="175690"/>
                  </a:lnTo>
                  <a:lnTo>
                    <a:pt x="237173" y="130512"/>
                  </a:lnTo>
                  <a:lnTo>
                    <a:pt x="203760" y="85278"/>
                  </a:lnTo>
                  <a:lnTo>
                    <a:pt x="163334" y="46204"/>
                  </a:lnTo>
                  <a:lnTo>
                    <a:pt x="121505" y="18170"/>
                  </a:lnTo>
                  <a:lnTo>
                    <a:pt x="81322" y="2370"/>
                  </a:lnTo>
                  <a:lnTo>
                    <a:pt x="45833" y="0"/>
                  </a:lnTo>
                  <a:lnTo>
                    <a:pt x="18086" y="12253"/>
                  </a:lnTo>
                  <a:lnTo>
                    <a:pt x="2304" y="38088"/>
                  </a:lnTo>
                  <a:lnTo>
                    <a:pt x="0" y="73543"/>
                  </a:lnTo>
                  <a:lnTo>
                    <a:pt x="10387" y="115434"/>
                  </a:lnTo>
                  <a:lnTo>
                    <a:pt x="32680" y="160581"/>
                  </a:lnTo>
                  <a:lnTo>
                    <a:pt x="66092" y="2058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/>
            <p:cNvSpPr/>
            <p:nvPr/>
          </p:nvSpPr>
          <p:spPr>
            <a:xfrm>
              <a:off x="8296021" y="4251579"/>
              <a:ext cx="578485" cy="568325"/>
            </a:xfrm>
            <a:custGeom>
              <a:avLst/>
              <a:gdLst/>
              <a:ahLst/>
              <a:cxnLst/>
              <a:rect l="l" t="t" r="r" b="b"/>
              <a:pathLst>
                <a:path w="578484" h="568325">
                  <a:moveTo>
                    <a:pt x="346075" y="0"/>
                  </a:moveTo>
                  <a:lnTo>
                    <a:pt x="0" y="303022"/>
                  </a:lnTo>
                  <a:lnTo>
                    <a:pt x="231901" y="567817"/>
                  </a:lnTo>
                  <a:lnTo>
                    <a:pt x="577976" y="264795"/>
                  </a:lnTo>
                  <a:lnTo>
                    <a:pt x="3460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/>
            <p:cNvSpPr/>
            <p:nvPr/>
          </p:nvSpPr>
          <p:spPr>
            <a:xfrm>
              <a:off x="8296021" y="4251579"/>
              <a:ext cx="578485" cy="568325"/>
            </a:xfrm>
            <a:custGeom>
              <a:avLst/>
              <a:gdLst/>
              <a:ahLst/>
              <a:cxnLst/>
              <a:rect l="l" t="t" r="r" b="b"/>
              <a:pathLst>
                <a:path w="578484" h="568325">
                  <a:moveTo>
                    <a:pt x="231901" y="567817"/>
                  </a:moveTo>
                  <a:lnTo>
                    <a:pt x="577976" y="264795"/>
                  </a:lnTo>
                  <a:lnTo>
                    <a:pt x="346075" y="0"/>
                  </a:lnTo>
                  <a:lnTo>
                    <a:pt x="0" y="303022"/>
                  </a:lnTo>
                  <a:lnTo>
                    <a:pt x="231901" y="56781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/>
            <p:cNvSpPr/>
            <p:nvPr/>
          </p:nvSpPr>
          <p:spPr>
            <a:xfrm>
              <a:off x="8626422" y="4230194"/>
              <a:ext cx="269875" cy="291465"/>
            </a:xfrm>
            <a:custGeom>
              <a:avLst/>
              <a:gdLst/>
              <a:ahLst/>
              <a:cxnLst/>
              <a:rect l="l" t="t" r="r" b="b"/>
              <a:pathLst>
                <a:path w="269875" h="291464">
                  <a:moveTo>
                    <a:pt x="45785" y="0"/>
                  </a:moveTo>
                  <a:lnTo>
                    <a:pt x="18086" y="12240"/>
                  </a:lnTo>
                  <a:lnTo>
                    <a:pt x="2304" y="38088"/>
                  </a:lnTo>
                  <a:lnTo>
                    <a:pt x="0" y="73574"/>
                  </a:lnTo>
                  <a:lnTo>
                    <a:pt x="10387" y="115503"/>
                  </a:lnTo>
                  <a:lnTo>
                    <a:pt x="32680" y="160682"/>
                  </a:lnTo>
                  <a:lnTo>
                    <a:pt x="66092" y="205915"/>
                  </a:lnTo>
                  <a:lnTo>
                    <a:pt x="106519" y="245002"/>
                  </a:lnTo>
                  <a:lnTo>
                    <a:pt x="148348" y="273061"/>
                  </a:lnTo>
                  <a:lnTo>
                    <a:pt x="188530" y="288879"/>
                  </a:lnTo>
                  <a:lnTo>
                    <a:pt x="224019" y="291243"/>
                  </a:lnTo>
                  <a:lnTo>
                    <a:pt x="251766" y="278940"/>
                  </a:lnTo>
                  <a:lnTo>
                    <a:pt x="267549" y="253105"/>
                  </a:lnTo>
                  <a:lnTo>
                    <a:pt x="269853" y="217651"/>
                  </a:lnTo>
                  <a:lnTo>
                    <a:pt x="259466" y="175759"/>
                  </a:lnTo>
                  <a:lnTo>
                    <a:pt x="237173" y="130612"/>
                  </a:lnTo>
                  <a:lnTo>
                    <a:pt x="203760" y="85392"/>
                  </a:lnTo>
                  <a:lnTo>
                    <a:pt x="163321" y="46305"/>
                  </a:lnTo>
                  <a:lnTo>
                    <a:pt x="121468" y="18239"/>
                  </a:lnTo>
                  <a:lnTo>
                    <a:pt x="81267" y="2401"/>
                  </a:lnTo>
                  <a:lnTo>
                    <a:pt x="45785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/>
            <p:cNvSpPr/>
            <p:nvPr/>
          </p:nvSpPr>
          <p:spPr>
            <a:xfrm>
              <a:off x="8626422" y="4230194"/>
              <a:ext cx="269875" cy="291465"/>
            </a:xfrm>
            <a:custGeom>
              <a:avLst/>
              <a:gdLst/>
              <a:ahLst/>
              <a:cxnLst/>
              <a:rect l="l" t="t" r="r" b="b"/>
              <a:pathLst>
                <a:path w="269875" h="291464">
                  <a:moveTo>
                    <a:pt x="66092" y="205915"/>
                  </a:moveTo>
                  <a:lnTo>
                    <a:pt x="106519" y="245002"/>
                  </a:lnTo>
                  <a:lnTo>
                    <a:pt x="148348" y="273061"/>
                  </a:lnTo>
                  <a:lnTo>
                    <a:pt x="188530" y="288879"/>
                  </a:lnTo>
                  <a:lnTo>
                    <a:pt x="224019" y="291243"/>
                  </a:lnTo>
                  <a:lnTo>
                    <a:pt x="251766" y="278940"/>
                  </a:lnTo>
                  <a:lnTo>
                    <a:pt x="267549" y="253105"/>
                  </a:lnTo>
                  <a:lnTo>
                    <a:pt x="269853" y="217651"/>
                  </a:lnTo>
                  <a:lnTo>
                    <a:pt x="259466" y="175759"/>
                  </a:lnTo>
                  <a:lnTo>
                    <a:pt x="237173" y="130612"/>
                  </a:lnTo>
                  <a:lnTo>
                    <a:pt x="203760" y="85392"/>
                  </a:lnTo>
                  <a:lnTo>
                    <a:pt x="163321" y="46305"/>
                  </a:lnTo>
                  <a:lnTo>
                    <a:pt x="121468" y="18239"/>
                  </a:lnTo>
                  <a:lnTo>
                    <a:pt x="81267" y="2401"/>
                  </a:lnTo>
                  <a:lnTo>
                    <a:pt x="45785" y="0"/>
                  </a:lnTo>
                  <a:lnTo>
                    <a:pt x="18086" y="12240"/>
                  </a:lnTo>
                  <a:lnTo>
                    <a:pt x="2304" y="38088"/>
                  </a:lnTo>
                  <a:lnTo>
                    <a:pt x="0" y="73574"/>
                  </a:lnTo>
                  <a:lnTo>
                    <a:pt x="10387" y="115503"/>
                  </a:lnTo>
                  <a:lnTo>
                    <a:pt x="32680" y="160682"/>
                  </a:lnTo>
                  <a:lnTo>
                    <a:pt x="66092" y="20591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/>
            <p:cNvSpPr/>
            <p:nvPr/>
          </p:nvSpPr>
          <p:spPr>
            <a:xfrm>
              <a:off x="8298865" y="4523235"/>
              <a:ext cx="264795" cy="283845"/>
            </a:xfrm>
            <a:custGeom>
              <a:avLst/>
              <a:gdLst/>
              <a:ahLst/>
              <a:cxnLst/>
              <a:rect l="l" t="t" r="r" b="b"/>
              <a:pathLst>
                <a:path w="264795" h="283845">
                  <a:moveTo>
                    <a:pt x="46318" y="0"/>
                  </a:moveTo>
                  <a:lnTo>
                    <a:pt x="18745" y="12442"/>
                  </a:lnTo>
                  <a:lnTo>
                    <a:pt x="2788" y="38088"/>
                  </a:lnTo>
                  <a:lnTo>
                    <a:pt x="0" y="73012"/>
                  </a:lnTo>
                  <a:lnTo>
                    <a:pt x="9646" y="114087"/>
                  </a:lnTo>
                  <a:lnTo>
                    <a:pt x="30998" y="158186"/>
                  </a:lnTo>
                  <a:lnTo>
                    <a:pt x="63322" y="202180"/>
                  </a:lnTo>
                  <a:lnTo>
                    <a:pt x="102672" y="240030"/>
                  </a:lnTo>
                  <a:lnTo>
                    <a:pt x="143584" y="267015"/>
                  </a:lnTo>
                  <a:lnTo>
                    <a:pt x="183044" y="281998"/>
                  </a:lnTo>
                  <a:lnTo>
                    <a:pt x="218042" y="283838"/>
                  </a:lnTo>
                  <a:lnTo>
                    <a:pt x="245567" y="271395"/>
                  </a:lnTo>
                  <a:lnTo>
                    <a:pt x="261523" y="245701"/>
                  </a:lnTo>
                  <a:lnTo>
                    <a:pt x="264312" y="210771"/>
                  </a:lnTo>
                  <a:lnTo>
                    <a:pt x="254665" y="169714"/>
                  </a:lnTo>
                  <a:lnTo>
                    <a:pt x="233314" y="125640"/>
                  </a:lnTo>
                  <a:lnTo>
                    <a:pt x="200990" y="81657"/>
                  </a:lnTo>
                  <a:lnTo>
                    <a:pt x="161651" y="43808"/>
                  </a:lnTo>
                  <a:lnTo>
                    <a:pt x="120764" y="16822"/>
                  </a:lnTo>
                  <a:lnTo>
                    <a:pt x="81322" y="1839"/>
                  </a:lnTo>
                  <a:lnTo>
                    <a:pt x="463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/>
            <p:cNvSpPr/>
            <p:nvPr/>
          </p:nvSpPr>
          <p:spPr>
            <a:xfrm>
              <a:off x="8602726" y="5168900"/>
              <a:ext cx="292100" cy="335280"/>
            </a:xfrm>
            <a:custGeom>
              <a:avLst/>
              <a:gdLst/>
              <a:ahLst/>
              <a:cxnLst/>
              <a:rect l="l" t="t" r="r" b="b"/>
              <a:pathLst>
                <a:path w="292100" h="335279">
                  <a:moveTo>
                    <a:pt x="146050" y="0"/>
                  </a:moveTo>
                  <a:lnTo>
                    <a:pt x="99844" y="8533"/>
                  </a:lnTo>
                  <a:lnTo>
                    <a:pt x="59746" y="32300"/>
                  </a:lnTo>
                  <a:lnTo>
                    <a:pt x="28147" y="68552"/>
                  </a:lnTo>
                  <a:lnTo>
                    <a:pt x="7435" y="114539"/>
                  </a:lnTo>
                  <a:lnTo>
                    <a:pt x="0" y="167512"/>
                  </a:lnTo>
                  <a:lnTo>
                    <a:pt x="7435" y="220437"/>
                  </a:lnTo>
                  <a:lnTo>
                    <a:pt x="28147" y="266418"/>
                  </a:lnTo>
                  <a:lnTo>
                    <a:pt x="59746" y="302688"/>
                  </a:lnTo>
                  <a:lnTo>
                    <a:pt x="99844" y="326480"/>
                  </a:lnTo>
                  <a:lnTo>
                    <a:pt x="146050" y="335025"/>
                  </a:lnTo>
                  <a:lnTo>
                    <a:pt x="192206" y="326480"/>
                  </a:lnTo>
                  <a:lnTo>
                    <a:pt x="232298" y="302688"/>
                  </a:lnTo>
                  <a:lnTo>
                    <a:pt x="263916" y="266418"/>
                  </a:lnTo>
                  <a:lnTo>
                    <a:pt x="284652" y="220437"/>
                  </a:lnTo>
                  <a:lnTo>
                    <a:pt x="292100" y="167512"/>
                  </a:lnTo>
                  <a:lnTo>
                    <a:pt x="284652" y="114539"/>
                  </a:lnTo>
                  <a:lnTo>
                    <a:pt x="263916" y="68552"/>
                  </a:lnTo>
                  <a:lnTo>
                    <a:pt x="232298" y="32300"/>
                  </a:lnTo>
                  <a:lnTo>
                    <a:pt x="192206" y="8533"/>
                  </a:lnTo>
                  <a:lnTo>
                    <a:pt x="146050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/>
            <p:cNvSpPr/>
            <p:nvPr/>
          </p:nvSpPr>
          <p:spPr>
            <a:xfrm>
              <a:off x="8297926" y="4906899"/>
              <a:ext cx="596900" cy="597535"/>
            </a:xfrm>
            <a:custGeom>
              <a:avLst/>
              <a:gdLst/>
              <a:ahLst/>
              <a:cxnLst/>
              <a:rect l="l" t="t" r="r" b="b"/>
              <a:pathLst>
                <a:path w="596900" h="597535">
                  <a:moveTo>
                    <a:pt x="304800" y="429513"/>
                  </a:moveTo>
                  <a:lnTo>
                    <a:pt x="312235" y="482438"/>
                  </a:lnTo>
                  <a:lnTo>
                    <a:pt x="332947" y="528419"/>
                  </a:lnTo>
                  <a:lnTo>
                    <a:pt x="364546" y="564689"/>
                  </a:lnTo>
                  <a:lnTo>
                    <a:pt x="404644" y="588481"/>
                  </a:lnTo>
                  <a:lnTo>
                    <a:pt x="450850" y="597026"/>
                  </a:lnTo>
                  <a:lnTo>
                    <a:pt x="497006" y="588481"/>
                  </a:lnTo>
                  <a:lnTo>
                    <a:pt x="537098" y="564689"/>
                  </a:lnTo>
                  <a:lnTo>
                    <a:pt x="568716" y="528419"/>
                  </a:lnTo>
                  <a:lnTo>
                    <a:pt x="589452" y="482438"/>
                  </a:lnTo>
                  <a:lnTo>
                    <a:pt x="596900" y="429513"/>
                  </a:lnTo>
                  <a:lnTo>
                    <a:pt x="589452" y="376540"/>
                  </a:lnTo>
                  <a:lnTo>
                    <a:pt x="568716" y="330553"/>
                  </a:lnTo>
                  <a:lnTo>
                    <a:pt x="537098" y="294301"/>
                  </a:lnTo>
                  <a:lnTo>
                    <a:pt x="497006" y="270534"/>
                  </a:lnTo>
                  <a:lnTo>
                    <a:pt x="450850" y="262000"/>
                  </a:lnTo>
                  <a:lnTo>
                    <a:pt x="404644" y="270534"/>
                  </a:lnTo>
                  <a:lnTo>
                    <a:pt x="364546" y="294301"/>
                  </a:lnTo>
                  <a:lnTo>
                    <a:pt x="332947" y="330553"/>
                  </a:lnTo>
                  <a:lnTo>
                    <a:pt x="312235" y="376540"/>
                  </a:lnTo>
                  <a:lnTo>
                    <a:pt x="304800" y="429513"/>
                  </a:lnTo>
                  <a:close/>
                </a:path>
                <a:path w="596900" h="597535">
                  <a:moveTo>
                    <a:pt x="377825" y="581151"/>
                  </a:moveTo>
                  <a:lnTo>
                    <a:pt x="0" y="246125"/>
                  </a:lnTo>
                </a:path>
                <a:path w="596900" h="597535">
                  <a:moveTo>
                    <a:pt x="581025" y="335025"/>
                  </a:moveTo>
                  <a:lnTo>
                    <a:pt x="204724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/>
            <p:cNvSpPr/>
            <p:nvPr/>
          </p:nvSpPr>
          <p:spPr>
            <a:xfrm>
              <a:off x="8308975" y="4902200"/>
              <a:ext cx="276225" cy="333375"/>
            </a:xfrm>
            <a:custGeom>
              <a:avLst/>
              <a:gdLst/>
              <a:ahLst/>
              <a:cxnLst/>
              <a:rect l="l" t="t" r="r" b="b"/>
              <a:pathLst>
                <a:path w="276225" h="333375">
                  <a:moveTo>
                    <a:pt x="138175" y="0"/>
                  </a:moveTo>
                  <a:lnTo>
                    <a:pt x="94496" y="8501"/>
                  </a:lnTo>
                  <a:lnTo>
                    <a:pt x="56564" y="32170"/>
                  </a:lnTo>
                  <a:lnTo>
                    <a:pt x="26655" y="68250"/>
                  </a:lnTo>
                  <a:lnTo>
                    <a:pt x="7042" y="113987"/>
                  </a:lnTo>
                  <a:lnTo>
                    <a:pt x="0" y="166624"/>
                  </a:lnTo>
                  <a:lnTo>
                    <a:pt x="7042" y="219322"/>
                  </a:lnTo>
                  <a:lnTo>
                    <a:pt x="26655" y="265096"/>
                  </a:lnTo>
                  <a:lnTo>
                    <a:pt x="56564" y="301196"/>
                  </a:lnTo>
                  <a:lnTo>
                    <a:pt x="94496" y="324872"/>
                  </a:lnTo>
                  <a:lnTo>
                    <a:pt x="138175" y="333375"/>
                  </a:lnTo>
                  <a:lnTo>
                    <a:pt x="181793" y="324872"/>
                  </a:lnTo>
                  <a:lnTo>
                    <a:pt x="219687" y="301196"/>
                  </a:lnTo>
                  <a:lnTo>
                    <a:pt x="249577" y="265096"/>
                  </a:lnTo>
                  <a:lnTo>
                    <a:pt x="269183" y="219322"/>
                  </a:lnTo>
                  <a:lnTo>
                    <a:pt x="276225" y="166624"/>
                  </a:lnTo>
                  <a:lnTo>
                    <a:pt x="269183" y="113987"/>
                  </a:lnTo>
                  <a:lnTo>
                    <a:pt x="249577" y="68250"/>
                  </a:lnTo>
                  <a:lnTo>
                    <a:pt x="219687" y="32170"/>
                  </a:lnTo>
                  <a:lnTo>
                    <a:pt x="181793" y="8501"/>
                  </a:lnTo>
                  <a:lnTo>
                    <a:pt x="1381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/>
            <p:cNvSpPr/>
            <p:nvPr/>
          </p:nvSpPr>
          <p:spPr>
            <a:xfrm>
              <a:off x="8308975" y="4902200"/>
              <a:ext cx="276225" cy="333375"/>
            </a:xfrm>
            <a:custGeom>
              <a:avLst/>
              <a:gdLst/>
              <a:ahLst/>
              <a:cxnLst/>
              <a:rect l="l" t="t" r="r" b="b"/>
              <a:pathLst>
                <a:path w="276225" h="333375">
                  <a:moveTo>
                    <a:pt x="0" y="166624"/>
                  </a:moveTo>
                  <a:lnTo>
                    <a:pt x="7042" y="219322"/>
                  </a:lnTo>
                  <a:lnTo>
                    <a:pt x="26655" y="265096"/>
                  </a:lnTo>
                  <a:lnTo>
                    <a:pt x="56564" y="301196"/>
                  </a:lnTo>
                  <a:lnTo>
                    <a:pt x="94496" y="324872"/>
                  </a:lnTo>
                  <a:lnTo>
                    <a:pt x="138175" y="333375"/>
                  </a:lnTo>
                  <a:lnTo>
                    <a:pt x="181793" y="324872"/>
                  </a:lnTo>
                  <a:lnTo>
                    <a:pt x="219687" y="301196"/>
                  </a:lnTo>
                  <a:lnTo>
                    <a:pt x="249577" y="265096"/>
                  </a:lnTo>
                  <a:lnTo>
                    <a:pt x="269183" y="219322"/>
                  </a:lnTo>
                  <a:lnTo>
                    <a:pt x="276225" y="166624"/>
                  </a:lnTo>
                  <a:lnTo>
                    <a:pt x="269183" y="113987"/>
                  </a:lnTo>
                  <a:lnTo>
                    <a:pt x="249577" y="68250"/>
                  </a:lnTo>
                  <a:lnTo>
                    <a:pt x="219687" y="32170"/>
                  </a:lnTo>
                  <a:lnTo>
                    <a:pt x="181793" y="8501"/>
                  </a:lnTo>
                  <a:lnTo>
                    <a:pt x="138175" y="0"/>
                  </a:lnTo>
                  <a:lnTo>
                    <a:pt x="94496" y="8501"/>
                  </a:lnTo>
                  <a:lnTo>
                    <a:pt x="56564" y="32170"/>
                  </a:lnTo>
                  <a:lnTo>
                    <a:pt x="26655" y="68250"/>
                  </a:lnTo>
                  <a:lnTo>
                    <a:pt x="7042" y="113987"/>
                  </a:lnTo>
                  <a:lnTo>
                    <a:pt x="0" y="166624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5" name="object 125"/>
            <p:cNvSpPr/>
            <p:nvPr/>
          </p:nvSpPr>
          <p:spPr>
            <a:xfrm>
              <a:off x="7886700" y="5791200"/>
              <a:ext cx="76200" cy="168275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6" name="object 126"/>
            <p:cNvSpPr/>
            <p:nvPr/>
          </p:nvSpPr>
          <p:spPr>
            <a:xfrm>
              <a:off x="7200900" y="5791200"/>
              <a:ext cx="76200" cy="166687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7" name="object 127"/>
          <p:cNvSpPr txBox="1"/>
          <p:nvPr/>
        </p:nvSpPr>
        <p:spPr>
          <a:xfrm>
            <a:off x="185724" y="4124959"/>
            <a:ext cx="135001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33985">
              <a:lnSpc>
                <a:spcPct val="100000"/>
              </a:lnSpc>
              <a:spcBef>
                <a:spcPts val="100"/>
              </a:spcBef>
              <a:tabLst>
                <a:tab pos="833755" algn="l"/>
              </a:tabLst>
            </a:pPr>
            <a:r>
              <a:rPr dirty="0" sz="900" spc="-5">
                <a:latin typeface="Times New Roman"/>
                <a:cs typeface="Times New Roman"/>
              </a:rPr>
              <a:t>AXIS	AXIS  </a:t>
            </a:r>
            <a:r>
              <a:rPr dirty="0" sz="900" spc="-5">
                <a:solidFill>
                  <a:srgbClr val="FF0000"/>
                </a:solidFill>
                <a:latin typeface="Times New Roman"/>
                <a:cs typeface="Times New Roman"/>
              </a:rPr>
              <a:t>VERTICAL INCLINED</a:t>
            </a:r>
            <a:r>
              <a:rPr dirty="0" sz="900" spc="-11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900" spc="-5">
                <a:solidFill>
                  <a:srgbClr val="FF0000"/>
                </a:solidFill>
                <a:latin typeface="Times New Roman"/>
                <a:cs typeface="Times New Roman"/>
              </a:rPr>
              <a:t>HP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1279652" y="5534964"/>
            <a:ext cx="73977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210185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latin typeface="Times New Roman"/>
                <a:cs typeface="Times New Roman"/>
              </a:rPr>
              <a:t>AXIS  </a:t>
            </a:r>
            <a:r>
              <a:rPr dirty="0" sz="900" spc="-5">
                <a:solidFill>
                  <a:srgbClr val="FF0000"/>
                </a:solidFill>
                <a:latin typeface="Times New Roman"/>
                <a:cs typeface="Times New Roman"/>
              </a:rPr>
              <a:t>INCLINED</a:t>
            </a:r>
            <a:r>
              <a:rPr dirty="0" sz="900" spc="-6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FF0000"/>
                </a:solidFill>
                <a:latin typeface="Times New Roman"/>
                <a:cs typeface="Times New Roman"/>
              </a:rPr>
              <a:t>VP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2221738" y="5620613"/>
            <a:ext cx="230441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17221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latin typeface="Times New Roman"/>
                <a:cs typeface="Times New Roman"/>
              </a:rPr>
              <a:t>AXIS</a:t>
            </a:r>
            <a:endParaRPr sz="900">
              <a:latin typeface="Times New Roman"/>
              <a:cs typeface="Times New Roman"/>
            </a:endParaRPr>
          </a:p>
          <a:p>
            <a:pPr algn="ctr" marL="1199515">
              <a:lnSpc>
                <a:spcPct val="100000"/>
              </a:lnSpc>
            </a:pPr>
            <a:r>
              <a:rPr dirty="0" sz="900" spc="-5">
                <a:solidFill>
                  <a:srgbClr val="FF0000"/>
                </a:solidFill>
                <a:latin typeface="Times New Roman"/>
                <a:cs typeface="Times New Roman"/>
              </a:rPr>
              <a:t>INCLINED</a:t>
            </a:r>
            <a:r>
              <a:rPr dirty="0" sz="9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FF0000"/>
                </a:solidFill>
                <a:latin typeface="Times New Roman"/>
                <a:cs typeface="Times New Roman"/>
              </a:rPr>
              <a:t>VP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4613275" y="5544413"/>
            <a:ext cx="87566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7840" algn="l"/>
              </a:tabLst>
            </a:pPr>
            <a:r>
              <a:rPr dirty="0" sz="900" spc="-5">
                <a:latin typeface="Times New Roman"/>
                <a:cs typeface="Times New Roman"/>
              </a:rPr>
              <a:t>AXIS</a:t>
            </a:r>
            <a:r>
              <a:rPr dirty="0" u="heavy" sz="900" spc="-5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 sz="900" spc="-10">
                <a:solidFill>
                  <a:srgbClr val="FF0000"/>
                </a:solidFill>
                <a:latin typeface="Times New Roman"/>
                <a:cs typeface="Times New Roman"/>
              </a:rPr>
              <a:t>TO</a:t>
            </a:r>
            <a:r>
              <a:rPr dirty="0" sz="900" spc="-5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FF0000"/>
                </a:solidFill>
                <a:latin typeface="Times New Roman"/>
                <a:cs typeface="Times New Roman"/>
              </a:rPr>
              <a:t>VP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31" name="object 131"/>
          <p:cNvSpPr/>
          <p:nvPr/>
        </p:nvSpPr>
        <p:spPr>
          <a:xfrm>
            <a:off x="5010150" y="5524500"/>
            <a:ext cx="0" cy="152400"/>
          </a:xfrm>
          <a:custGeom>
            <a:avLst/>
            <a:gdLst/>
            <a:ahLst/>
            <a:cxnLst/>
            <a:rect l="l" t="t" r="r" b="b"/>
            <a:pathLst>
              <a:path w="0"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 txBox="1"/>
          <p:nvPr/>
        </p:nvSpPr>
        <p:spPr>
          <a:xfrm>
            <a:off x="5032375" y="5401817"/>
            <a:ext cx="1428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er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5582539" y="5516067"/>
            <a:ext cx="563880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1905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latin typeface="Times New Roman"/>
                <a:cs typeface="Times New Roman"/>
              </a:rPr>
              <a:t>AXIS  </a:t>
            </a:r>
            <a:r>
              <a:rPr dirty="0" sz="900">
                <a:solidFill>
                  <a:srgbClr val="FF0000"/>
                </a:solidFill>
                <a:latin typeface="Times New Roman"/>
                <a:cs typeface="Times New Roman"/>
              </a:rPr>
              <a:t>INC</a:t>
            </a:r>
            <a:r>
              <a:rPr dirty="0" sz="900" spc="-15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dirty="0" sz="900">
                <a:solidFill>
                  <a:srgbClr val="FF0000"/>
                </a:solidFill>
                <a:latin typeface="Times New Roman"/>
                <a:cs typeface="Times New Roman"/>
              </a:rPr>
              <a:t>INED  </a:t>
            </a:r>
            <a:r>
              <a:rPr dirty="0" sz="900" spc="5">
                <a:solidFill>
                  <a:srgbClr val="FF0000"/>
                </a:solidFill>
                <a:latin typeface="Times New Roman"/>
                <a:cs typeface="Times New Roman"/>
              </a:rPr>
              <a:t>VP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5963539" y="3986021"/>
            <a:ext cx="73850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FF0000"/>
                </a:solidFill>
                <a:latin typeface="Times New Roman"/>
                <a:cs typeface="Times New Roman"/>
              </a:rPr>
              <a:t>INCLINED</a:t>
            </a:r>
            <a:r>
              <a:rPr dirty="0" sz="900" spc="-4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900" spc="-5">
                <a:solidFill>
                  <a:srgbClr val="FF0000"/>
                </a:solidFill>
                <a:latin typeface="Times New Roman"/>
                <a:cs typeface="Times New Roman"/>
              </a:rPr>
              <a:t>HP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35" name="object 135"/>
          <p:cNvSpPr/>
          <p:nvPr/>
        </p:nvSpPr>
        <p:spPr>
          <a:xfrm>
            <a:off x="7254875" y="5556250"/>
            <a:ext cx="0" cy="152400"/>
          </a:xfrm>
          <a:custGeom>
            <a:avLst/>
            <a:gdLst/>
            <a:ahLst/>
            <a:cxnLst/>
            <a:rect l="l" t="t" r="r" b="b"/>
            <a:pathLst>
              <a:path w="0"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 txBox="1"/>
          <p:nvPr/>
        </p:nvSpPr>
        <p:spPr>
          <a:xfrm>
            <a:off x="7277481" y="5433466"/>
            <a:ext cx="1428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er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7" name="object 137"/>
          <p:cNvSpPr txBox="1"/>
          <p:nvPr/>
        </p:nvSpPr>
        <p:spPr>
          <a:xfrm>
            <a:off x="7910830" y="5509666"/>
            <a:ext cx="29210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0">
                <a:latin typeface="Times New Roman"/>
                <a:cs typeface="Times New Roman"/>
              </a:rPr>
              <a:t>A</a:t>
            </a:r>
            <a:r>
              <a:rPr dirty="0" sz="900">
                <a:latin typeface="Times New Roman"/>
                <a:cs typeface="Times New Roman"/>
              </a:rPr>
              <a:t>X</a:t>
            </a:r>
            <a:r>
              <a:rPr dirty="0" sz="900" spc="-5">
                <a:latin typeface="Times New Roman"/>
                <a:cs typeface="Times New Roman"/>
              </a:rPr>
              <a:t>IS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38" name="object 138"/>
          <p:cNvSpPr txBox="1"/>
          <p:nvPr/>
        </p:nvSpPr>
        <p:spPr>
          <a:xfrm>
            <a:off x="6832981" y="5506008"/>
            <a:ext cx="1529715" cy="440690"/>
          </a:xfrm>
          <a:prstGeom prst="rect">
            <a:avLst/>
          </a:prstGeom>
        </p:spPr>
        <p:txBody>
          <a:bodyPr wrap="square" lIns="0" tIns="831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655"/>
              </a:spcBef>
              <a:tabLst>
                <a:tab pos="523240" algn="l"/>
              </a:tabLst>
            </a:pPr>
            <a:r>
              <a:rPr dirty="0" sz="900" spc="-5">
                <a:latin typeface="Times New Roman"/>
                <a:cs typeface="Times New Roman"/>
              </a:rPr>
              <a:t>AXIS</a:t>
            </a:r>
            <a:r>
              <a:rPr dirty="0" u="heavy" sz="9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 sz="900" spc="-10">
                <a:solidFill>
                  <a:srgbClr val="FF0000"/>
                </a:solidFill>
                <a:latin typeface="Times New Roman"/>
                <a:cs typeface="Times New Roman"/>
              </a:rPr>
              <a:t>TO </a:t>
            </a:r>
            <a:r>
              <a:rPr dirty="0" sz="900">
                <a:solidFill>
                  <a:srgbClr val="FF0000"/>
                </a:solidFill>
                <a:latin typeface="Times New Roman"/>
                <a:cs typeface="Times New Roman"/>
              </a:rPr>
              <a:t>VP</a:t>
            </a:r>
            <a:r>
              <a:rPr dirty="0" sz="900" spc="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baseline="-33950" sz="1350" spc="-7">
                <a:solidFill>
                  <a:srgbClr val="FF0000"/>
                </a:solidFill>
                <a:latin typeface="Times New Roman"/>
                <a:cs typeface="Times New Roman"/>
              </a:rPr>
              <a:t>INCLINED</a:t>
            </a:r>
            <a:endParaRPr baseline="-33950" sz="1350">
              <a:latin typeface="Times New Roman"/>
              <a:cs typeface="Times New Roman"/>
            </a:endParaRPr>
          </a:p>
          <a:p>
            <a:pPr algn="r" marR="210820">
              <a:lnSpc>
                <a:spcPct val="100000"/>
              </a:lnSpc>
              <a:spcBef>
                <a:spcPts val="550"/>
              </a:spcBef>
            </a:pPr>
            <a:r>
              <a:rPr dirty="0" sz="900" spc="5">
                <a:solidFill>
                  <a:srgbClr val="FF0000"/>
                </a:solidFill>
                <a:latin typeface="Times New Roman"/>
                <a:cs typeface="Times New Roman"/>
              </a:rPr>
              <a:t>VP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8167369" y="3989070"/>
            <a:ext cx="72580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FF0000"/>
                </a:solidFill>
                <a:latin typeface="Times New Roman"/>
                <a:cs typeface="Times New Roman"/>
              </a:rPr>
              <a:t>INCLINED</a:t>
            </a:r>
            <a:r>
              <a:rPr dirty="0" sz="900" spc="-4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900" spc="-5">
                <a:solidFill>
                  <a:srgbClr val="FF0000"/>
                </a:solidFill>
                <a:latin typeface="Times New Roman"/>
                <a:cs typeface="Times New Roman"/>
              </a:rPr>
              <a:t>HP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40" name="object 140"/>
          <p:cNvSpPr txBox="1"/>
          <p:nvPr/>
        </p:nvSpPr>
        <p:spPr>
          <a:xfrm>
            <a:off x="2133600" y="3124200"/>
            <a:ext cx="4800600" cy="304800"/>
          </a:xfrm>
          <a:prstGeom prst="rect">
            <a:avLst/>
          </a:prstGeom>
          <a:solidFill>
            <a:srgbClr val="CCFF66"/>
          </a:solidFill>
          <a:ln w="12700">
            <a:solidFill>
              <a:srgbClr val="000000"/>
            </a:solidFill>
          </a:ln>
        </p:spPr>
        <p:txBody>
          <a:bodyPr wrap="square" lIns="0" tIns="40640" rIns="0" bIns="0" rtlCol="0" vert="horz">
            <a:spAutoFit/>
          </a:bodyPr>
          <a:lstStyle/>
          <a:p>
            <a:pPr marL="167640">
              <a:lnSpc>
                <a:spcPct val="100000"/>
              </a:lnSpc>
              <a:spcBef>
                <a:spcPts val="320"/>
              </a:spcBef>
            </a:pPr>
            <a:r>
              <a:rPr dirty="0" sz="1400" spc="-5" b="1">
                <a:solidFill>
                  <a:srgbClr val="3333CC"/>
                </a:solidFill>
                <a:latin typeface="Times New Roman"/>
                <a:cs typeface="Times New Roman"/>
              </a:rPr>
              <a:t>GENERAL </a:t>
            </a:r>
            <a:r>
              <a:rPr dirty="0" sz="1400" spc="-35" b="1">
                <a:solidFill>
                  <a:srgbClr val="3333CC"/>
                </a:solidFill>
                <a:latin typeface="Times New Roman"/>
                <a:cs typeface="Times New Roman"/>
              </a:rPr>
              <a:t>PATTERN </a:t>
            </a:r>
            <a:r>
              <a:rPr dirty="0" sz="1400" b="1">
                <a:solidFill>
                  <a:srgbClr val="3333CC"/>
                </a:solidFill>
                <a:latin typeface="Times New Roman"/>
                <a:cs typeface="Times New Roman"/>
              </a:rPr>
              <a:t>( THREE </a:t>
            </a:r>
            <a:r>
              <a:rPr dirty="0" sz="1400" spc="-5" b="1">
                <a:solidFill>
                  <a:srgbClr val="3333CC"/>
                </a:solidFill>
                <a:latin typeface="Times New Roman"/>
                <a:cs typeface="Times New Roman"/>
              </a:rPr>
              <a:t>STEPS </a:t>
            </a:r>
            <a:r>
              <a:rPr dirty="0" sz="1400" b="1">
                <a:solidFill>
                  <a:srgbClr val="3333CC"/>
                </a:solidFill>
                <a:latin typeface="Times New Roman"/>
                <a:cs typeface="Times New Roman"/>
              </a:rPr>
              <a:t>) OF</a:t>
            </a:r>
            <a:r>
              <a:rPr dirty="0" sz="1400" spc="-110" b="1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400" spc="-5" b="1">
                <a:solidFill>
                  <a:srgbClr val="3333CC"/>
                </a:solidFill>
                <a:latin typeface="Times New Roman"/>
                <a:cs typeface="Times New Roman"/>
              </a:rPr>
              <a:t>SOLUTION: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1" name="object 141"/>
          <p:cNvSpPr txBox="1"/>
          <p:nvPr/>
        </p:nvSpPr>
        <p:spPr>
          <a:xfrm>
            <a:off x="338124" y="3467861"/>
            <a:ext cx="1463040" cy="4527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474345" marR="5080" indent="-462280">
              <a:lnSpc>
                <a:spcPct val="100000"/>
              </a:lnSpc>
              <a:spcBef>
                <a:spcPts val="105"/>
              </a:spcBef>
            </a:pPr>
            <a:r>
              <a:rPr dirty="0" sz="1400" spc="-5" b="1">
                <a:latin typeface="Times New Roman"/>
                <a:cs typeface="Times New Roman"/>
              </a:rPr>
              <a:t>GROUP </a:t>
            </a:r>
            <a:r>
              <a:rPr dirty="0" sz="1400" b="1">
                <a:latin typeface="Times New Roman"/>
                <a:cs typeface="Times New Roman"/>
              </a:rPr>
              <a:t>B</a:t>
            </a:r>
            <a:r>
              <a:rPr dirty="0" sz="1400" spc="-140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SOLID.  CONE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2" name="object 142"/>
          <p:cNvSpPr txBox="1"/>
          <p:nvPr/>
        </p:nvSpPr>
        <p:spPr>
          <a:xfrm>
            <a:off x="2319654" y="3456559"/>
            <a:ext cx="1778635" cy="8509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77850" marR="5080" indent="-239395">
              <a:lnSpc>
                <a:spcPct val="100000"/>
              </a:lnSpc>
              <a:spcBef>
                <a:spcPts val="105"/>
              </a:spcBef>
            </a:pPr>
            <a:r>
              <a:rPr dirty="0" sz="1400" spc="-5" b="1">
                <a:latin typeface="Times New Roman"/>
                <a:cs typeface="Times New Roman"/>
              </a:rPr>
              <a:t>GROUP</a:t>
            </a:r>
            <a:r>
              <a:rPr dirty="0" sz="1400" spc="-20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A</a:t>
            </a:r>
            <a:r>
              <a:rPr dirty="0" sz="1400" spc="-110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SOLID.  CYLINDER</a:t>
            </a:r>
            <a:endParaRPr sz="1400">
              <a:latin typeface="Times New Roman"/>
              <a:cs typeface="Times New Roman"/>
            </a:endParaRPr>
          </a:p>
          <a:p>
            <a:pPr marL="12700" marR="433705" indent="133985">
              <a:lnSpc>
                <a:spcPct val="100000"/>
              </a:lnSpc>
              <a:spcBef>
                <a:spcPts val="969"/>
              </a:spcBef>
              <a:tabLst>
                <a:tab pos="833755" algn="l"/>
              </a:tabLst>
            </a:pPr>
            <a:r>
              <a:rPr dirty="0" sz="900" spc="-5">
                <a:latin typeface="Times New Roman"/>
                <a:cs typeface="Times New Roman"/>
              </a:rPr>
              <a:t>AXIS	AXIS  </a:t>
            </a:r>
            <a:r>
              <a:rPr dirty="0" sz="900" spc="-5">
                <a:solidFill>
                  <a:srgbClr val="FF0000"/>
                </a:solidFill>
                <a:latin typeface="Times New Roman"/>
                <a:cs typeface="Times New Roman"/>
              </a:rPr>
              <a:t>VERTICAL INCLINED</a:t>
            </a:r>
            <a:r>
              <a:rPr dirty="0" sz="900" spc="-11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900" spc="-5">
                <a:solidFill>
                  <a:srgbClr val="FF0000"/>
                </a:solidFill>
                <a:latin typeface="Times New Roman"/>
                <a:cs typeface="Times New Roman"/>
              </a:rPr>
              <a:t>HP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43" name="object 143"/>
          <p:cNvSpPr txBox="1"/>
          <p:nvPr/>
        </p:nvSpPr>
        <p:spPr>
          <a:xfrm>
            <a:off x="4942459" y="3445509"/>
            <a:ext cx="1523365" cy="5664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474345" marR="64769" indent="-462280">
              <a:lnSpc>
                <a:spcPct val="100000"/>
              </a:lnSpc>
              <a:spcBef>
                <a:spcPts val="105"/>
              </a:spcBef>
            </a:pPr>
            <a:r>
              <a:rPr dirty="0" sz="1400" spc="-5" b="1">
                <a:latin typeface="Times New Roman"/>
                <a:cs typeface="Times New Roman"/>
              </a:rPr>
              <a:t>GROUP </a:t>
            </a:r>
            <a:r>
              <a:rPr dirty="0" sz="1400" b="1">
                <a:latin typeface="Times New Roman"/>
                <a:cs typeface="Times New Roman"/>
              </a:rPr>
              <a:t>B</a:t>
            </a:r>
            <a:r>
              <a:rPr dirty="0" sz="1400" spc="-140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SOLID.  CONE</a:t>
            </a:r>
            <a:endParaRPr sz="1400">
              <a:latin typeface="Times New Roman"/>
              <a:cs typeface="Times New Roman"/>
            </a:endParaRPr>
          </a:p>
          <a:p>
            <a:pPr algn="r" marR="5080">
              <a:lnSpc>
                <a:spcPts val="890"/>
              </a:lnSpc>
            </a:pPr>
            <a:r>
              <a:rPr dirty="0" sz="900" spc="-20">
                <a:latin typeface="Times New Roman"/>
                <a:cs typeface="Times New Roman"/>
              </a:rPr>
              <a:t>A</a:t>
            </a:r>
            <a:r>
              <a:rPr dirty="0" sz="900">
                <a:latin typeface="Times New Roman"/>
                <a:cs typeface="Times New Roman"/>
              </a:rPr>
              <a:t>X</a:t>
            </a:r>
            <a:r>
              <a:rPr dirty="0" sz="900" spc="-5">
                <a:latin typeface="Times New Roman"/>
                <a:cs typeface="Times New Roman"/>
              </a:rPr>
              <a:t>IS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44" name="object 144"/>
          <p:cNvSpPr txBox="1"/>
          <p:nvPr/>
        </p:nvSpPr>
        <p:spPr>
          <a:xfrm>
            <a:off x="7250683" y="3434334"/>
            <a:ext cx="1452245" cy="5803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1400" spc="-5" b="1">
                <a:latin typeface="Times New Roman"/>
                <a:cs typeface="Times New Roman"/>
              </a:rPr>
              <a:t>GROUP</a:t>
            </a:r>
            <a:r>
              <a:rPr dirty="0" sz="1400" spc="-30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A </a:t>
            </a:r>
            <a:r>
              <a:rPr dirty="0" sz="1400" spc="-5" b="1">
                <a:latin typeface="Times New Roman"/>
                <a:cs typeface="Times New Roman"/>
              </a:rPr>
              <a:t>SOLID.</a:t>
            </a:r>
            <a:endParaRPr sz="1400">
              <a:latin typeface="Times New Roman"/>
              <a:cs typeface="Times New Roman"/>
            </a:endParaRPr>
          </a:p>
          <a:p>
            <a:pPr algn="ctr" marL="635">
              <a:lnSpc>
                <a:spcPts val="1639"/>
              </a:lnSpc>
            </a:pPr>
            <a:r>
              <a:rPr dirty="0" sz="1400" spc="-5" b="1">
                <a:latin typeface="Times New Roman"/>
                <a:cs typeface="Times New Roman"/>
              </a:rPr>
              <a:t>CYLINDER</a:t>
            </a:r>
            <a:endParaRPr sz="1400">
              <a:latin typeface="Times New Roman"/>
              <a:cs typeface="Times New Roman"/>
            </a:endParaRPr>
          </a:p>
          <a:p>
            <a:pPr algn="r" marR="51435">
              <a:lnSpc>
                <a:spcPts val="1040"/>
              </a:lnSpc>
            </a:pPr>
            <a:r>
              <a:rPr dirty="0" sz="900" spc="-20">
                <a:latin typeface="Times New Roman"/>
                <a:cs typeface="Times New Roman"/>
              </a:rPr>
              <a:t>A</a:t>
            </a:r>
            <a:r>
              <a:rPr dirty="0" sz="900">
                <a:latin typeface="Times New Roman"/>
                <a:cs typeface="Times New Roman"/>
              </a:rPr>
              <a:t>X</a:t>
            </a:r>
            <a:r>
              <a:rPr dirty="0" sz="900" spc="-5">
                <a:latin typeface="Times New Roman"/>
                <a:cs typeface="Times New Roman"/>
              </a:rPr>
              <a:t>IS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45" name="object 145"/>
          <p:cNvSpPr txBox="1"/>
          <p:nvPr/>
        </p:nvSpPr>
        <p:spPr>
          <a:xfrm>
            <a:off x="41249" y="6063792"/>
            <a:ext cx="1833880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254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latin typeface="Times New Roman"/>
                <a:cs typeface="Times New Roman"/>
              </a:rPr>
              <a:t>Three</a:t>
            </a:r>
            <a:r>
              <a:rPr dirty="0" sz="1400" spc="-2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steps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1400" b="1">
                <a:latin typeface="Times New Roman"/>
                <a:cs typeface="Times New Roman"/>
              </a:rPr>
              <a:t>If solid is inclined to</a:t>
            </a:r>
            <a:r>
              <a:rPr dirty="0" sz="1400" spc="-18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Hp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6" name="object 146"/>
          <p:cNvSpPr txBox="1"/>
          <p:nvPr/>
        </p:nvSpPr>
        <p:spPr>
          <a:xfrm>
            <a:off x="2403729" y="6050991"/>
            <a:ext cx="1834514" cy="4533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905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latin typeface="Times New Roman"/>
                <a:cs typeface="Times New Roman"/>
              </a:rPr>
              <a:t>Three</a:t>
            </a:r>
            <a:r>
              <a:rPr dirty="0" sz="1400" spc="-2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steps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1400" b="1">
                <a:latin typeface="Times New Roman"/>
                <a:cs typeface="Times New Roman"/>
              </a:rPr>
              <a:t>If solid is inclined to</a:t>
            </a:r>
            <a:r>
              <a:rPr dirty="0" sz="1400" spc="-17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Hp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7" name="object 147"/>
          <p:cNvSpPr txBox="1"/>
          <p:nvPr/>
        </p:nvSpPr>
        <p:spPr>
          <a:xfrm>
            <a:off x="7136638" y="6025692"/>
            <a:ext cx="182054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latin typeface="Times New Roman"/>
                <a:cs typeface="Times New Roman"/>
              </a:rPr>
              <a:t>Three</a:t>
            </a:r>
            <a:r>
              <a:rPr dirty="0" sz="1400" spc="-2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steps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1400" b="1">
                <a:latin typeface="Times New Roman"/>
                <a:cs typeface="Times New Roman"/>
              </a:rPr>
              <a:t>If solid is inclined to</a:t>
            </a:r>
            <a:r>
              <a:rPr dirty="0" sz="1400" spc="-210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Vp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8" name="object 148"/>
          <p:cNvSpPr txBox="1"/>
          <p:nvPr/>
        </p:nvSpPr>
        <p:spPr>
          <a:xfrm>
            <a:off x="1374394" y="6486245"/>
            <a:ext cx="6550659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Study Next </a:t>
            </a:r>
            <a:r>
              <a:rPr dirty="0" sz="2000" spc="-15" b="1" i="1">
                <a:solidFill>
                  <a:srgbClr val="FFFFFF"/>
                </a:solidFill>
                <a:latin typeface="Times New Roman"/>
                <a:cs typeface="Times New Roman"/>
              </a:rPr>
              <a:t>Twelve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Problems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and Practice them separately</a:t>
            </a:r>
            <a:r>
              <a:rPr dirty="0" sz="2000" spc="-19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!!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49" name="object 149"/>
          <p:cNvSpPr txBox="1"/>
          <p:nvPr/>
        </p:nvSpPr>
        <p:spPr>
          <a:xfrm>
            <a:off x="4787900" y="6038494"/>
            <a:ext cx="182054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latin typeface="Times New Roman"/>
                <a:cs typeface="Times New Roman"/>
              </a:rPr>
              <a:t>Three</a:t>
            </a:r>
            <a:r>
              <a:rPr dirty="0" sz="1400" spc="-2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steps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1400" b="1">
                <a:latin typeface="Times New Roman"/>
                <a:cs typeface="Times New Roman"/>
              </a:rPr>
              <a:t>If solid is inclined to</a:t>
            </a:r>
            <a:r>
              <a:rPr dirty="0" sz="1400" spc="-210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Vp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150" name="object 150"/>
          <p:cNvGrpSpPr/>
          <p:nvPr/>
        </p:nvGrpSpPr>
        <p:grpSpPr>
          <a:xfrm>
            <a:off x="8010525" y="39687"/>
            <a:ext cx="1109980" cy="195580"/>
            <a:chOff x="8010525" y="39687"/>
            <a:chExt cx="1109980" cy="195580"/>
          </a:xfrm>
        </p:grpSpPr>
        <p:sp>
          <p:nvSpPr>
            <p:cNvPr id="151" name="object 151"/>
            <p:cNvSpPr/>
            <p:nvPr/>
          </p:nvSpPr>
          <p:spPr>
            <a:xfrm>
              <a:off x="8016875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2" name="object 152"/>
            <p:cNvSpPr/>
            <p:nvPr/>
          </p:nvSpPr>
          <p:spPr>
            <a:xfrm>
              <a:off x="8056753" y="77469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3" name="object 153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4" name="object 154"/>
            <p:cNvSpPr/>
            <p:nvPr/>
          </p:nvSpPr>
          <p:spPr>
            <a:xfrm>
              <a:off x="80168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91313" y="22796"/>
                  </a:moveTo>
                  <a:lnTo>
                    <a:pt x="116967" y="48450"/>
                  </a:lnTo>
                  <a:lnTo>
                    <a:pt x="116967" y="31432"/>
                  </a:lnTo>
                  <a:lnTo>
                    <a:pt x="134111" y="31432"/>
                  </a:lnTo>
                  <a:lnTo>
                    <a:pt x="134111" y="65595"/>
                  </a:lnTo>
                  <a:lnTo>
                    <a:pt x="159766" y="91249"/>
                  </a:lnTo>
                  <a:lnTo>
                    <a:pt x="142621" y="91249"/>
                  </a:lnTo>
                  <a:lnTo>
                    <a:pt x="142621" y="159702"/>
                  </a:lnTo>
                  <a:lnTo>
                    <a:pt x="39877" y="159702"/>
                  </a:lnTo>
                  <a:lnTo>
                    <a:pt x="39877" y="91249"/>
                  </a:lnTo>
                  <a:lnTo>
                    <a:pt x="22859" y="91249"/>
                  </a:lnTo>
                  <a:lnTo>
                    <a:pt x="91313" y="22796"/>
                  </a:lnTo>
                  <a:close/>
                </a:path>
                <a:path w="182879" h="182879">
                  <a:moveTo>
                    <a:pt x="116967" y="48450"/>
                  </a:moveTo>
                  <a:lnTo>
                    <a:pt x="134111" y="65595"/>
                  </a:lnTo>
                </a:path>
                <a:path w="182879" h="182879">
                  <a:moveTo>
                    <a:pt x="142621" y="91249"/>
                  </a:moveTo>
                  <a:lnTo>
                    <a:pt x="39877" y="91249"/>
                  </a:lnTo>
                </a:path>
                <a:path w="182879" h="182879">
                  <a:moveTo>
                    <a:pt x="82676" y="159702"/>
                  </a:moveTo>
                  <a:lnTo>
                    <a:pt x="82676" y="125539"/>
                  </a:lnTo>
                  <a:lnTo>
                    <a:pt x="99822" y="125539"/>
                  </a:lnTo>
                  <a:lnTo>
                    <a:pt x="99822" y="159702"/>
                  </a:lnTo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5" name="object 155"/>
            <p:cNvSpPr/>
            <p:nvPr/>
          </p:nvSpPr>
          <p:spPr>
            <a:xfrm>
              <a:off x="8382000" y="461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6" name="object 156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7" name="object 157"/>
            <p:cNvSpPr/>
            <p:nvPr/>
          </p:nvSpPr>
          <p:spPr>
            <a:xfrm>
              <a:off x="8382000" y="46037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23622" y="91249"/>
                  </a:moveTo>
                  <a:lnTo>
                    <a:pt x="160527" y="22796"/>
                  </a:lnTo>
                  <a:lnTo>
                    <a:pt x="160527" y="159702"/>
                  </a:lnTo>
                  <a:lnTo>
                    <a:pt x="23622" y="91249"/>
                  </a:lnTo>
                  <a:close/>
                </a:path>
                <a:path w="184150" h="182879">
                  <a:moveTo>
                    <a:pt x="0" y="182562"/>
                  </a:moveTo>
                  <a:lnTo>
                    <a:pt x="184150" y="182562"/>
                  </a:lnTo>
                  <a:lnTo>
                    <a:pt x="184150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8" name="object 158"/>
            <p:cNvSpPr/>
            <p:nvPr/>
          </p:nvSpPr>
          <p:spPr>
            <a:xfrm>
              <a:off x="8566150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9" name="object 159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0" name="object 160"/>
            <p:cNvSpPr/>
            <p:nvPr/>
          </p:nvSpPr>
          <p:spPr>
            <a:xfrm>
              <a:off x="8566150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59766" y="91249"/>
                  </a:moveTo>
                  <a:lnTo>
                    <a:pt x="22859" y="159702"/>
                  </a:lnTo>
                  <a:lnTo>
                    <a:pt x="22859" y="22796"/>
                  </a:lnTo>
                  <a:lnTo>
                    <a:pt x="159766" y="91249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1" name="object 161"/>
            <p:cNvSpPr/>
            <p:nvPr/>
          </p:nvSpPr>
          <p:spPr>
            <a:xfrm>
              <a:off x="8199501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2" name="object 162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3" name="object 163"/>
            <p:cNvSpPr/>
            <p:nvPr/>
          </p:nvSpPr>
          <p:spPr>
            <a:xfrm>
              <a:off x="8199501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57023" y="91249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57023" y="91249"/>
                  </a:lnTo>
                  <a:close/>
                </a:path>
                <a:path w="182879" h="182879">
                  <a:moveTo>
                    <a:pt x="39877" y="22796"/>
                  </a:moveTo>
                  <a:lnTo>
                    <a:pt x="39877" y="159702"/>
                  </a:lnTo>
                  <a:lnTo>
                    <a:pt x="22732" y="159702"/>
                  </a:lnTo>
                  <a:lnTo>
                    <a:pt x="22732" y="22796"/>
                  </a:lnTo>
                  <a:lnTo>
                    <a:pt x="39877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4" name="object 164"/>
            <p:cNvSpPr/>
            <p:nvPr/>
          </p:nvSpPr>
          <p:spPr>
            <a:xfrm>
              <a:off x="8748776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5" name="object 165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6" name="object 166"/>
            <p:cNvSpPr/>
            <p:nvPr/>
          </p:nvSpPr>
          <p:spPr>
            <a:xfrm>
              <a:off x="8748776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25475" y="91249"/>
                  </a:moveTo>
                  <a:lnTo>
                    <a:pt x="22732" y="159702"/>
                  </a:lnTo>
                  <a:lnTo>
                    <a:pt x="22732" y="22796"/>
                  </a:lnTo>
                  <a:lnTo>
                    <a:pt x="125475" y="91249"/>
                  </a:lnTo>
                  <a:close/>
                </a:path>
                <a:path w="182879" h="182879">
                  <a:moveTo>
                    <a:pt x="142621" y="22796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142621" y="159702"/>
                  </a:lnTo>
                  <a:lnTo>
                    <a:pt x="142621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7" name="object 167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562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56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8" name="object 168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1295400"/>
          </a:xfrm>
          <a:custGeom>
            <a:avLst/>
            <a:gdLst/>
            <a:ahLst/>
            <a:cxnLst/>
            <a:rect l="l" t="t" r="r" b="b"/>
            <a:pathLst>
              <a:path w="9144000" h="1295400">
                <a:moveTo>
                  <a:pt x="0" y="1295400"/>
                </a:moveTo>
                <a:lnTo>
                  <a:pt x="9144000" y="1295400"/>
                </a:lnTo>
                <a:lnTo>
                  <a:pt x="9144000" y="0"/>
                </a:lnTo>
                <a:lnTo>
                  <a:pt x="0" y="0"/>
                </a:lnTo>
                <a:lnTo>
                  <a:pt x="0" y="12954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5257800"/>
            <a:ext cx="9144000" cy="1600200"/>
          </a:xfrm>
          <a:custGeom>
            <a:avLst/>
            <a:gdLst/>
            <a:ahLst/>
            <a:cxnLst/>
            <a:rect l="l" t="t" r="r" b="b"/>
            <a:pathLst>
              <a:path w="9144000" h="1600200">
                <a:moveTo>
                  <a:pt x="0" y="1600199"/>
                </a:moveTo>
                <a:lnTo>
                  <a:pt x="9144000" y="1600199"/>
                </a:lnTo>
                <a:lnTo>
                  <a:pt x="9144000" y="0"/>
                </a:lnTo>
                <a:lnTo>
                  <a:pt x="0" y="0"/>
                </a:lnTo>
                <a:lnTo>
                  <a:pt x="0" y="1600199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-6350" y="298450"/>
            <a:ext cx="9156700" cy="4965700"/>
            <a:chOff x="-6350" y="298450"/>
            <a:chExt cx="9156700" cy="4965700"/>
          </a:xfrm>
        </p:grpSpPr>
        <p:sp>
          <p:nvSpPr>
            <p:cNvPr id="5" name="object 5"/>
            <p:cNvSpPr/>
            <p:nvPr/>
          </p:nvSpPr>
          <p:spPr>
            <a:xfrm>
              <a:off x="838200" y="304800"/>
              <a:ext cx="7315200" cy="990600"/>
            </a:xfrm>
            <a:custGeom>
              <a:avLst/>
              <a:gdLst/>
              <a:ahLst/>
              <a:cxnLst/>
              <a:rect l="l" t="t" r="r" b="b"/>
              <a:pathLst>
                <a:path w="7315200" h="990600">
                  <a:moveTo>
                    <a:pt x="7315200" y="0"/>
                  </a:moveTo>
                  <a:lnTo>
                    <a:pt x="0" y="0"/>
                  </a:lnTo>
                  <a:lnTo>
                    <a:pt x="0" y="990600"/>
                  </a:lnTo>
                  <a:lnTo>
                    <a:pt x="7315200" y="990600"/>
                  </a:lnTo>
                  <a:lnTo>
                    <a:pt x="7315200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838200" y="304800"/>
              <a:ext cx="7315200" cy="990600"/>
            </a:xfrm>
            <a:custGeom>
              <a:avLst/>
              <a:gdLst/>
              <a:ahLst/>
              <a:cxnLst/>
              <a:rect l="l" t="t" r="r" b="b"/>
              <a:pathLst>
                <a:path w="7315200" h="990600">
                  <a:moveTo>
                    <a:pt x="0" y="990600"/>
                  </a:moveTo>
                  <a:lnTo>
                    <a:pt x="7315200" y="990600"/>
                  </a:lnTo>
                  <a:lnTo>
                    <a:pt x="7315200" y="0"/>
                  </a:lnTo>
                  <a:lnTo>
                    <a:pt x="0" y="0"/>
                  </a:lnTo>
                  <a:lnTo>
                    <a:pt x="0" y="9906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0" y="1295400"/>
              <a:ext cx="9144000" cy="3962400"/>
            </a:xfrm>
            <a:custGeom>
              <a:avLst/>
              <a:gdLst/>
              <a:ahLst/>
              <a:cxnLst/>
              <a:rect l="l" t="t" r="r" b="b"/>
              <a:pathLst>
                <a:path w="9144000" h="3962400">
                  <a:moveTo>
                    <a:pt x="9144000" y="0"/>
                  </a:moveTo>
                  <a:lnTo>
                    <a:pt x="0" y="0"/>
                  </a:lnTo>
                  <a:lnTo>
                    <a:pt x="0" y="3962400"/>
                  </a:lnTo>
                  <a:lnTo>
                    <a:pt x="9144000" y="39624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0" y="1295400"/>
              <a:ext cx="9144000" cy="3962400"/>
            </a:xfrm>
            <a:custGeom>
              <a:avLst/>
              <a:gdLst/>
              <a:ahLst/>
              <a:cxnLst/>
              <a:rect l="l" t="t" r="r" b="b"/>
              <a:pathLst>
                <a:path w="9144000" h="3962400">
                  <a:moveTo>
                    <a:pt x="0" y="3962400"/>
                  </a:moveTo>
                  <a:lnTo>
                    <a:pt x="9144000" y="39624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39624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194563" y="1492757"/>
            <a:ext cx="8091170" cy="8032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666365" algn="l"/>
              </a:tabLst>
            </a:pPr>
            <a:r>
              <a:rPr dirty="0" sz="1700" b="1">
                <a:solidFill>
                  <a:srgbClr val="00FFFF"/>
                </a:solidFill>
                <a:latin typeface="Times New Roman"/>
                <a:cs typeface="Times New Roman"/>
              </a:rPr>
              <a:t>PROBLEM NO.1, 2,</a:t>
            </a:r>
            <a:r>
              <a:rPr dirty="0" sz="1700" spc="-55" b="1">
                <a:solidFill>
                  <a:srgbClr val="00FFFF"/>
                </a:solidFill>
                <a:latin typeface="Times New Roman"/>
                <a:cs typeface="Times New Roman"/>
              </a:rPr>
              <a:t> </a:t>
            </a:r>
            <a:r>
              <a:rPr dirty="0" sz="1700" b="1">
                <a:solidFill>
                  <a:srgbClr val="00FFFF"/>
                </a:solidFill>
                <a:latin typeface="Times New Roman"/>
                <a:cs typeface="Times New Roman"/>
              </a:rPr>
              <a:t>3,</a:t>
            </a:r>
            <a:r>
              <a:rPr dirty="0" sz="1700" spc="5" b="1">
                <a:solidFill>
                  <a:srgbClr val="00FFFF"/>
                </a:solidFill>
                <a:latin typeface="Times New Roman"/>
                <a:cs typeface="Times New Roman"/>
              </a:rPr>
              <a:t> </a:t>
            </a:r>
            <a:r>
              <a:rPr dirty="0" sz="1700" b="1">
                <a:solidFill>
                  <a:srgbClr val="00FFFF"/>
                </a:solidFill>
                <a:latin typeface="Times New Roman"/>
                <a:cs typeface="Times New Roman"/>
              </a:rPr>
              <a:t>4	GENERAL</a:t>
            </a:r>
            <a:r>
              <a:rPr dirty="0" sz="1700" spc="-135" b="1">
                <a:solidFill>
                  <a:srgbClr val="00FFFF"/>
                </a:solidFill>
                <a:latin typeface="Times New Roman"/>
                <a:cs typeface="Times New Roman"/>
              </a:rPr>
              <a:t> </a:t>
            </a:r>
            <a:r>
              <a:rPr dirty="0" sz="1700" b="1">
                <a:solidFill>
                  <a:srgbClr val="00FFFF"/>
                </a:solidFill>
                <a:latin typeface="Times New Roman"/>
                <a:cs typeface="Times New Roman"/>
              </a:rPr>
              <a:t>CASES</a:t>
            </a:r>
            <a:r>
              <a:rPr dirty="0" sz="1700" spc="-20" b="1">
                <a:solidFill>
                  <a:srgbClr val="00FFFF"/>
                </a:solidFill>
                <a:latin typeface="Times New Roman"/>
                <a:cs typeface="Times New Roman"/>
              </a:rPr>
              <a:t> </a:t>
            </a:r>
            <a:r>
              <a:rPr dirty="0" sz="1700" b="1">
                <a:solidFill>
                  <a:srgbClr val="00FFFF"/>
                </a:solidFill>
                <a:latin typeface="Times New Roman"/>
                <a:cs typeface="Times New Roman"/>
              </a:rPr>
              <a:t>OF</a:t>
            </a:r>
            <a:r>
              <a:rPr dirty="0" sz="1700" spc="-65" b="1">
                <a:solidFill>
                  <a:srgbClr val="00FFFF"/>
                </a:solidFill>
                <a:latin typeface="Times New Roman"/>
                <a:cs typeface="Times New Roman"/>
              </a:rPr>
              <a:t> </a:t>
            </a:r>
            <a:r>
              <a:rPr dirty="0" sz="1700" b="1">
                <a:solidFill>
                  <a:srgbClr val="00FFFF"/>
                </a:solidFill>
                <a:latin typeface="Times New Roman"/>
                <a:cs typeface="Times New Roman"/>
              </a:rPr>
              <a:t>SOLIDS</a:t>
            </a:r>
            <a:r>
              <a:rPr dirty="0" sz="1700" spc="-10" b="1">
                <a:solidFill>
                  <a:srgbClr val="00FFFF"/>
                </a:solidFill>
                <a:latin typeface="Times New Roman"/>
                <a:cs typeface="Times New Roman"/>
              </a:rPr>
              <a:t> </a:t>
            </a:r>
            <a:r>
              <a:rPr dirty="0" sz="1700" b="1">
                <a:solidFill>
                  <a:srgbClr val="00FFFF"/>
                </a:solidFill>
                <a:latin typeface="Times New Roman"/>
                <a:cs typeface="Times New Roman"/>
              </a:rPr>
              <a:t>INCLINED</a:t>
            </a:r>
            <a:r>
              <a:rPr dirty="0" sz="1700" spc="-15" b="1">
                <a:solidFill>
                  <a:srgbClr val="00FFFF"/>
                </a:solidFill>
                <a:latin typeface="Times New Roman"/>
                <a:cs typeface="Times New Roman"/>
              </a:rPr>
              <a:t> </a:t>
            </a:r>
            <a:r>
              <a:rPr dirty="0" sz="1700" spc="-15" b="1">
                <a:solidFill>
                  <a:srgbClr val="FFFFFF"/>
                </a:solidFill>
                <a:latin typeface="Times New Roman"/>
                <a:cs typeface="Times New Roman"/>
              </a:rPr>
              <a:t>TO</a:t>
            </a:r>
            <a:r>
              <a:rPr dirty="0" sz="1700" spc="-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700" b="1">
                <a:solidFill>
                  <a:srgbClr val="FFFFFF"/>
                </a:solidFill>
                <a:latin typeface="Times New Roman"/>
                <a:cs typeface="Times New Roman"/>
              </a:rPr>
              <a:t>HP</a:t>
            </a:r>
            <a:r>
              <a:rPr dirty="0" sz="1700" spc="-10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700" b="1">
                <a:solidFill>
                  <a:srgbClr val="FFFFFF"/>
                </a:solidFill>
                <a:latin typeface="Times New Roman"/>
                <a:cs typeface="Times New Roman"/>
              </a:rPr>
              <a:t>&amp;</a:t>
            </a:r>
            <a:r>
              <a:rPr dirty="0" sz="1700" spc="-3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700" b="1">
                <a:solidFill>
                  <a:srgbClr val="FFFFFF"/>
                </a:solidFill>
                <a:latin typeface="Times New Roman"/>
                <a:cs typeface="Times New Roman"/>
              </a:rPr>
              <a:t>VP</a:t>
            </a: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2684780" algn="l"/>
              </a:tabLst>
            </a:pPr>
            <a:r>
              <a:rPr dirty="0" sz="1700" b="1">
                <a:solidFill>
                  <a:srgbClr val="FFFFCC"/>
                </a:solidFill>
                <a:latin typeface="Times New Roman"/>
                <a:cs typeface="Times New Roman"/>
              </a:rPr>
              <a:t>PROBLEM NO. 5</a:t>
            </a:r>
            <a:r>
              <a:rPr dirty="0" sz="1700" spc="385" b="1">
                <a:solidFill>
                  <a:srgbClr val="FFFFCC"/>
                </a:solidFill>
                <a:latin typeface="Times New Roman"/>
                <a:cs typeface="Times New Roman"/>
              </a:rPr>
              <a:t> </a:t>
            </a:r>
            <a:r>
              <a:rPr dirty="0" sz="1700" b="1">
                <a:solidFill>
                  <a:srgbClr val="FFFFCC"/>
                </a:solidFill>
                <a:latin typeface="Times New Roman"/>
                <a:cs typeface="Times New Roman"/>
              </a:rPr>
              <a:t>&amp;</a:t>
            </a:r>
            <a:r>
              <a:rPr dirty="0" sz="1700" spc="-5" b="1">
                <a:solidFill>
                  <a:srgbClr val="FFFFCC"/>
                </a:solidFill>
                <a:latin typeface="Times New Roman"/>
                <a:cs typeface="Times New Roman"/>
              </a:rPr>
              <a:t> </a:t>
            </a:r>
            <a:r>
              <a:rPr dirty="0" sz="1700" b="1">
                <a:solidFill>
                  <a:srgbClr val="FFFFCC"/>
                </a:solidFill>
                <a:latin typeface="Times New Roman"/>
                <a:cs typeface="Times New Roman"/>
              </a:rPr>
              <a:t>6	CASES OF CUBE &amp;</a:t>
            </a:r>
            <a:r>
              <a:rPr dirty="0" sz="1700" spc="-155" b="1">
                <a:solidFill>
                  <a:srgbClr val="FFFFCC"/>
                </a:solidFill>
                <a:latin typeface="Times New Roman"/>
                <a:cs typeface="Times New Roman"/>
              </a:rPr>
              <a:t> </a:t>
            </a:r>
            <a:r>
              <a:rPr dirty="0" sz="1700" b="1">
                <a:solidFill>
                  <a:srgbClr val="FFFFCC"/>
                </a:solidFill>
                <a:latin typeface="Times New Roman"/>
                <a:cs typeface="Times New Roman"/>
              </a:rPr>
              <a:t>TETRAHEDRON</a:t>
            </a:r>
            <a:endParaRPr sz="1700">
              <a:latin typeface="Times New Roman"/>
              <a:cs typeface="Times New Roman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175513" y="2565341"/>
          <a:ext cx="8780780" cy="23133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99995"/>
                <a:gridCol w="932815"/>
                <a:gridCol w="5347335"/>
              </a:tblGrid>
              <a:tr h="379034">
                <a:tc>
                  <a:txBody>
                    <a:bodyPr/>
                    <a:lstStyle/>
                    <a:p>
                      <a:pPr marL="31750">
                        <a:lnSpc>
                          <a:spcPts val="1860"/>
                        </a:lnSpc>
                      </a:pPr>
                      <a:r>
                        <a:rPr dirty="0" sz="1700" b="1">
                          <a:solidFill>
                            <a:srgbClr val="00FFFF"/>
                          </a:solidFill>
                          <a:latin typeface="Times New Roman"/>
                          <a:cs typeface="Times New Roman"/>
                        </a:rPr>
                        <a:t>PROBLEM NO.</a:t>
                      </a:r>
                      <a:r>
                        <a:rPr dirty="0" sz="1700" spc="-65" b="1">
                          <a:solidFill>
                            <a:srgbClr val="00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solidFill>
                            <a:srgbClr val="00FFFF"/>
                          </a:solidFill>
                          <a:latin typeface="Times New Roman"/>
                          <a:cs typeface="Times New Roman"/>
                        </a:rPr>
                        <a:t>7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184785">
                        <a:lnSpc>
                          <a:spcPts val="1860"/>
                        </a:lnSpc>
                      </a:pPr>
                      <a:r>
                        <a:rPr dirty="0" sz="1700" b="1">
                          <a:solidFill>
                            <a:srgbClr val="00FFFF"/>
                          </a:solidFill>
                          <a:latin typeface="Times New Roman"/>
                          <a:cs typeface="Times New Roman"/>
                        </a:rPr>
                        <a:t>CASE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860"/>
                        </a:lnSpc>
                      </a:pPr>
                      <a:r>
                        <a:rPr dirty="0" sz="1700" b="1">
                          <a:solidFill>
                            <a:srgbClr val="00FFFF"/>
                          </a:solidFill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dirty="0" sz="1700" spc="-25" b="1">
                          <a:solidFill>
                            <a:srgbClr val="00FFFF"/>
                          </a:solidFill>
                          <a:latin typeface="Times New Roman"/>
                          <a:cs typeface="Times New Roman"/>
                        </a:rPr>
                        <a:t>FREELY </a:t>
                      </a:r>
                      <a:r>
                        <a:rPr dirty="0" sz="1700" b="1">
                          <a:solidFill>
                            <a:srgbClr val="00FFFF"/>
                          </a:solidFill>
                          <a:latin typeface="Times New Roman"/>
                          <a:cs typeface="Times New Roman"/>
                        </a:rPr>
                        <a:t>SUSPENDED SOLID WITH SIDE</a:t>
                      </a:r>
                      <a:r>
                        <a:rPr dirty="0" sz="1700" spc="-295" b="1">
                          <a:solidFill>
                            <a:srgbClr val="00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spc="-30" b="1">
                          <a:solidFill>
                            <a:srgbClr val="00FFFF"/>
                          </a:solidFill>
                          <a:latin typeface="Times New Roman"/>
                          <a:cs typeface="Times New Roman"/>
                        </a:rPr>
                        <a:t>VIEW.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0000"/>
                    </a:solidFill>
                  </a:tcPr>
                </a:tc>
              </a:tr>
              <a:tr h="518287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dirty="0" sz="1700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PROBLEM NO.</a:t>
                      </a:r>
                      <a:r>
                        <a:rPr dirty="0" sz="1700" spc="-65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16205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184785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dirty="0" sz="1700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CASE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16205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dirty="0" sz="1700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OF CUBE ( WITH SIDE</a:t>
                      </a:r>
                      <a:r>
                        <a:rPr dirty="0" sz="1700" spc="-185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VIEW)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16205">
                    <a:solidFill>
                      <a:srgbClr val="FF0000"/>
                    </a:solidFill>
                  </a:tcPr>
                </a:tc>
              </a:tr>
              <a:tr h="518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dirty="0" sz="17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PROBLEM NO.</a:t>
                      </a:r>
                      <a:r>
                        <a:rPr dirty="0" sz="1700" spc="-6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9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16205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184785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dirty="0" sz="17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CASE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16205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dirty="0" sz="17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OF TRUE LENGTH </a:t>
                      </a:r>
                      <a:r>
                        <a:rPr dirty="0" sz="1700" spc="-1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INCLINATION </a:t>
                      </a:r>
                      <a:r>
                        <a:rPr dirty="0" sz="17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WITH HP &amp;</a:t>
                      </a:r>
                      <a:r>
                        <a:rPr dirty="0" sz="1700" spc="4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spc="-5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VP.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16205">
                    <a:solidFill>
                      <a:srgbClr val="FF0000"/>
                    </a:solidFill>
                  </a:tcPr>
                </a:tc>
              </a:tr>
              <a:tr h="518287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dirty="0" sz="1700" b="1">
                          <a:solidFill>
                            <a:srgbClr val="FFCCFF"/>
                          </a:solidFill>
                          <a:latin typeface="Times New Roman"/>
                          <a:cs typeface="Times New Roman"/>
                        </a:rPr>
                        <a:t>PROBLEM NO. 10 &amp;</a:t>
                      </a:r>
                      <a:r>
                        <a:rPr dirty="0" sz="1700" spc="-95" b="1">
                          <a:solidFill>
                            <a:srgbClr val="FFCC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spc="-50" b="1">
                          <a:solidFill>
                            <a:srgbClr val="FFCCFF"/>
                          </a:solidFill>
                          <a:latin typeface="Times New Roman"/>
                          <a:cs typeface="Times New Roman"/>
                        </a:rPr>
                        <a:t>11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16205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190500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dirty="0" sz="1700" b="1">
                          <a:solidFill>
                            <a:srgbClr val="FFCCFF"/>
                          </a:solidFill>
                          <a:latin typeface="Times New Roman"/>
                          <a:cs typeface="Times New Roman"/>
                        </a:rPr>
                        <a:t>CASES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16205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dirty="0" sz="1700" b="1">
                          <a:solidFill>
                            <a:srgbClr val="FFCCFF"/>
                          </a:solidFill>
                          <a:latin typeface="Times New Roman"/>
                          <a:cs typeface="Times New Roman"/>
                        </a:rPr>
                        <a:t>OF COMPOSITE SOLIDS. </a:t>
                      </a:r>
                      <a:r>
                        <a:rPr dirty="0" sz="1700" spc="-5" b="1">
                          <a:solidFill>
                            <a:srgbClr val="FFCCFF"/>
                          </a:solidFill>
                          <a:latin typeface="Times New Roman"/>
                          <a:cs typeface="Times New Roman"/>
                        </a:rPr>
                        <a:t>(AUXILIARY</a:t>
                      </a:r>
                      <a:r>
                        <a:rPr dirty="0" sz="1700" spc="-229" b="1">
                          <a:solidFill>
                            <a:srgbClr val="FFCC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solidFill>
                            <a:srgbClr val="FFCCFF"/>
                          </a:solidFill>
                          <a:latin typeface="Times New Roman"/>
                          <a:cs typeface="Times New Roman"/>
                        </a:rPr>
                        <a:t>PLANE)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16205">
                    <a:solidFill>
                      <a:srgbClr val="FF0000"/>
                    </a:solidFill>
                  </a:tcPr>
                </a:tc>
              </a:tr>
              <a:tr h="379034">
                <a:tc>
                  <a:txBody>
                    <a:bodyPr/>
                    <a:lstStyle/>
                    <a:p>
                      <a:pPr marL="31750">
                        <a:lnSpc>
                          <a:spcPts val="1970"/>
                        </a:lnSpc>
                        <a:spcBef>
                          <a:spcPts val="915"/>
                        </a:spcBef>
                      </a:pPr>
                      <a:r>
                        <a:rPr dirty="0" sz="1700" b="1">
                          <a:solidFill>
                            <a:srgbClr val="00FFFF"/>
                          </a:solidFill>
                          <a:latin typeface="Times New Roman"/>
                          <a:cs typeface="Times New Roman"/>
                        </a:rPr>
                        <a:t>PROBLEM NO.</a:t>
                      </a:r>
                      <a:r>
                        <a:rPr dirty="0" sz="1700" spc="-65" b="1">
                          <a:solidFill>
                            <a:srgbClr val="00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solidFill>
                            <a:srgbClr val="00FFFF"/>
                          </a:solidFill>
                          <a:latin typeface="Times New Roman"/>
                          <a:cs typeface="Times New Roman"/>
                        </a:rPr>
                        <a:t>12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16205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184785">
                        <a:lnSpc>
                          <a:spcPts val="1970"/>
                        </a:lnSpc>
                        <a:spcBef>
                          <a:spcPts val="915"/>
                        </a:spcBef>
                      </a:pPr>
                      <a:r>
                        <a:rPr dirty="0" sz="1700" b="1">
                          <a:solidFill>
                            <a:srgbClr val="00FFFF"/>
                          </a:solidFill>
                          <a:latin typeface="Times New Roman"/>
                          <a:cs typeface="Times New Roman"/>
                        </a:rPr>
                        <a:t>CASE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16205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970"/>
                        </a:lnSpc>
                        <a:spcBef>
                          <a:spcPts val="915"/>
                        </a:spcBef>
                      </a:pPr>
                      <a:r>
                        <a:rPr dirty="0" sz="1700" b="1">
                          <a:solidFill>
                            <a:srgbClr val="00FFFF"/>
                          </a:solidFill>
                          <a:latin typeface="Times New Roman"/>
                          <a:cs typeface="Times New Roman"/>
                        </a:rPr>
                        <a:t>OF A FRUSTUM </a:t>
                      </a:r>
                      <a:r>
                        <a:rPr dirty="0" sz="1700" spc="-5" b="1">
                          <a:solidFill>
                            <a:srgbClr val="00FFFF"/>
                          </a:solidFill>
                          <a:latin typeface="Times New Roman"/>
                          <a:cs typeface="Times New Roman"/>
                        </a:rPr>
                        <a:t>(AUXILIARY</a:t>
                      </a:r>
                      <a:r>
                        <a:rPr dirty="0" sz="1700" spc="-20" b="1">
                          <a:solidFill>
                            <a:srgbClr val="00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700" b="1">
                          <a:solidFill>
                            <a:srgbClr val="00FFFF"/>
                          </a:solidFill>
                          <a:latin typeface="Times New Roman"/>
                          <a:cs typeface="Times New Roman"/>
                        </a:rPr>
                        <a:t>PLANE)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16205"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838200" y="304800"/>
            <a:ext cx="7315200" cy="990600"/>
          </a:xfrm>
          <a:prstGeom prst="rect"/>
        </p:spPr>
        <p:txBody>
          <a:bodyPr wrap="square" lIns="0" tIns="263525" rIns="0" bIns="0" rtlCol="0" vert="horz">
            <a:spAutoFit/>
          </a:bodyPr>
          <a:lstStyle/>
          <a:p>
            <a:pPr marL="320040">
              <a:lnSpc>
                <a:spcPct val="100000"/>
              </a:lnSpc>
              <a:spcBef>
                <a:spcPts val="2075"/>
              </a:spcBef>
            </a:pPr>
            <a:r>
              <a:rPr dirty="0" u="none" sz="2400" spc="-20">
                <a:solidFill>
                  <a:srgbClr val="FFFF00"/>
                </a:solidFill>
              </a:rPr>
              <a:t>CATEGORIES </a:t>
            </a:r>
            <a:r>
              <a:rPr dirty="0" u="none" sz="2400">
                <a:solidFill>
                  <a:srgbClr val="FFFF00"/>
                </a:solidFill>
              </a:rPr>
              <a:t>OF </a:t>
            </a:r>
            <a:r>
              <a:rPr dirty="0" u="none" sz="2400" spc="-20">
                <a:solidFill>
                  <a:srgbClr val="FFFF00"/>
                </a:solidFill>
              </a:rPr>
              <a:t>ILLUSTRATED</a:t>
            </a:r>
            <a:r>
              <a:rPr dirty="0" u="none" sz="2400" spc="-65">
                <a:solidFill>
                  <a:srgbClr val="FFFF00"/>
                </a:solidFill>
              </a:rPr>
              <a:t> </a:t>
            </a:r>
            <a:r>
              <a:rPr dirty="0" u="none" sz="2400" spc="-5">
                <a:solidFill>
                  <a:srgbClr val="FFFF00"/>
                </a:solidFill>
              </a:rPr>
              <a:t>PROBLEMS!</a:t>
            </a:r>
            <a:endParaRPr sz="2400"/>
          </a:p>
        </p:txBody>
      </p:sp>
      <p:grpSp>
        <p:nvGrpSpPr>
          <p:cNvPr id="12" name="object 12"/>
          <p:cNvGrpSpPr/>
          <p:nvPr/>
        </p:nvGrpSpPr>
        <p:grpSpPr>
          <a:xfrm>
            <a:off x="222250" y="5403850"/>
            <a:ext cx="1384300" cy="1155700"/>
            <a:chOff x="222250" y="5403850"/>
            <a:chExt cx="1384300" cy="1155700"/>
          </a:xfrm>
        </p:grpSpPr>
        <p:sp>
          <p:nvSpPr>
            <p:cNvPr id="13" name="object 13"/>
            <p:cNvSpPr/>
            <p:nvPr/>
          </p:nvSpPr>
          <p:spPr>
            <a:xfrm>
              <a:off x="228600" y="5410200"/>
              <a:ext cx="1371600" cy="1143000"/>
            </a:xfrm>
            <a:custGeom>
              <a:avLst/>
              <a:gdLst/>
              <a:ahLst/>
              <a:cxnLst/>
              <a:rect l="l" t="t" r="r" b="b"/>
              <a:pathLst>
                <a:path w="1371600" h="1143000">
                  <a:moveTo>
                    <a:pt x="1094867" y="489483"/>
                  </a:moveTo>
                  <a:lnTo>
                    <a:pt x="1094867" y="653516"/>
                  </a:lnTo>
                  <a:lnTo>
                    <a:pt x="1371600" y="571500"/>
                  </a:lnTo>
                  <a:lnTo>
                    <a:pt x="1094867" y="489483"/>
                  </a:lnTo>
                  <a:close/>
                </a:path>
                <a:path w="1371600" h="1143000">
                  <a:moveTo>
                    <a:pt x="784212" y="912380"/>
                  </a:moveTo>
                  <a:lnTo>
                    <a:pt x="587387" y="912380"/>
                  </a:lnTo>
                  <a:lnTo>
                    <a:pt x="685800" y="1143000"/>
                  </a:lnTo>
                  <a:lnTo>
                    <a:pt x="784212" y="912380"/>
                  </a:lnTo>
                  <a:close/>
                </a:path>
                <a:path w="1371600" h="1143000">
                  <a:moveTo>
                    <a:pt x="326974" y="754532"/>
                  </a:moveTo>
                  <a:lnTo>
                    <a:pt x="200850" y="975575"/>
                  </a:lnTo>
                  <a:lnTo>
                    <a:pt x="466166" y="870521"/>
                  </a:lnTo>
                  <a:lnTo>
                    <a:pt x="326974" y="754532"/>
                  </a:lnTo>
                  <a:close/>
                </a:path>
                <a:path w="1371600" h="1143000">
                  <a:moveTo>
                    <a:pt x="1044575" y="754532"/>
                  </a:moveTo>
                  <a:lnTo>
                    <a:pt x="905433" y="870521"/>
                  </a:lnTo>
                  <a:lnTo>
                    <a:pt x="1170686" y="975575"/>
                  </a:lnTo>
                  <a:lnTo>
                    <a:pt x="1044575" y="754532"/>
                  </a:lnTo>
                  <a:close/>
                </a:path>
                <a:path w="1371600" h="1143000">
                  <a:moveTo>
                    <a:pt x="685800" y="285750"/>
                  </a:moveTo>
                  <a:lnTo>
                    <a:pt x="635127" y="288848"/>
                  </a:lnTo>
                  <a:lnTo>
                    <a:pt x="586764" y="297848"/>
                  </a:lnTo>
                  <a:lnTo>
                    <a:pt x="541240" y="312309"/>
                  </a:lnTo>
                  <a:lnTo>
                    <a:pt x="499085" y="331787"/>
                  </a:lnTo>
                  <a:lnTo>
                    <a:pt x="460830" y="355841"/>
                  </a:lnTo>
                  <a:lnTo>
                    <a:pt x="427006" y="384029"/>
                  </a:lnTo>
                  <a:lnTo>
                    <a:pt x="398142" y="415908"/>
                  </a:lnTo>
                  <a:lnTo>
                    <a:pt x="374769" y="451037"/>
                  </a:lnTo>
                  <a:lnTo>
                    <a:pt x="357417" y="488973"/>
                  </a:lnTo>
                  <a:lnTo>
                    <a:pt x="346617" y="529275"/>
                  </a:lnTo>
                  <a:lnTo>
                    <a:pt x="342900" y="571500"/>
                  </a:lnTo>
                  <a:lnTo>
                    <a:pt x="346617" y="613724"/>
                  </a:lnTo>
                  <a:lnTo>
                    <a:pt x="357417" y="654026"/>
                  </a:lnTo>
                  <a:lnTo>
                    <a:pt x="374769" y="691962"/>
                  </a:lnTo>
                  <a:lnTo>
                    <a:pt x="398142" y="727091"/>
                  </a:lnTo>
                  <a:lnTo>
                    <a:pt x="427006" y="758970"/>
                  </a:lnTo>
                  <a:lnTo>
                    <a:pt x="460830" y="787158"/>
                  </a:lnTo>
                  <a:lnTo>
                    <a:pt x="499085" y="811212"/>
                  </a:lnTo>
                  <a:lnTo>
                    <a:pt x="541240" y="830690"/>
                  </a:lnTo>
                  <a:lnTo>
                    <a:pt x="586764" y="845151"/>
                  </a:lnTo>
                  <a:lnTo>
                    <a:pt x="635127" y="854151"/>
                  </a:lnTo>
                  <a:lnTo>
                    <a:pt x="685800" y="857250"/>
                  </a:lnTo>
                  <a:lnTo>
                    <a:pt x="736472" y="854151"/>
                  </a:lnTo>
                  <a:lnTo>
                    <a:pt x="784835" y="845151"/>
                  </a:lnTo>
                  <a:lnTo>
                    <a:pt x="830359" y="830690"/>
                  </a:lnTo>
                  <a:lnTo>
                    <a:pt x="872514" y="811212"/>
                  </a:lnTo>
                  <a:lnTo>
                    <a:pt x="910769" y="787158"/>
                  </a:lnTo>
                  <a:lnTo>
                    <a:pt x="944593" y="758970"/>
                  </a:lnTo>
                  <a:lnTo>
                    <a:pt x="973457" y="727091"/>
                  </a:lnTo>
                  <a:lnTo>
                    <a:pt x="996830" y="691962"/>
                  </a:lnTo>
                  <a:lnTo>
                    <a:pt x="1014182" y="654026"/>
                  </a:lnTo>
                  <a:lnTo>
                    <a:pt x="1024982" y="613724"/>
                  </a:lnTo>
                  <a:lnTo>
                    <a:pt x="1028700" y="571500"/>
                  </a:lnTo>
                  <a:lnTo>
                    <a:pt x="1024982" y="529275"/>
                  </a:lnTo>
                  <a:lnTo>
                    <a:pt x="1014182" y="488973"/>
                  </a:lnTo>
                  <a:lnTo>
                    <a:pt x="996830" y="451037"/>
                  </a:lnTo>
                  <a:lnTo>
                    <a:pt x="973457" y="415908"/>
                  </a:lnTo>
                  <a:lnTo>
                    <a:pt x="944593" y="384029"/>
                  </a:lnTo>
                  <a:lnTo>
                    <a:pt x="910769" y="355841"/>
                  </a:lnTo>
                  <a:lnTo>
                    <a:pt x="872514" y="331787"/>
                  </a:lnTo>
                  <a:lnTo>
                    <a:pt x="830359" y="312309"/>
                  </a:lnTo>
                  <a:lnTo>
                    <a:pt x="784835" y="297848"/>
                  </a:lnTo>
                  <a:lnTo>
                    <a:pt x="736472" y="288848"/>
                  </a:lnTo>
                  <a:lnTo>
                    <a:pt x="685800" y="285750"/>
                  </a:lnTo>
                  <a:close/>
                </a:path>
                <a:path w="1371600" h="1143000">
                  <a:moveTo>
                    <a:pt x="276745" y="489483"/>
                  </a:moveTo>
                  <a:lnTo>
                    <a:pt x="0" y="571500"/>
                  </a:lnTo>
                  <a:lnTo>
                    <a:pt x="276745" y="653516"/>
                  </a:lnTo>
                  <a:lnTo>
                    <a:pt x="276745" y="489483"/>
                  </a:lnTo>
                  <a:close/>
                </a:path>
                <a:path w="1371600" h="1143000">
                  <a:moveTo>
                    <a:pt x="200850" y="167386"/>
                  </a:moveTo>
                  <a:lnTo>
                    <a:pt x="326974" y="388467"/>
                  </a:lnTo>
                  <a:lnTo>
                    <a:pt x="466166" y="272478"/>
                  </a:lnTo>
                  <a:lnTo>
                    <a:pt x="200850" y="167386"/>
                  </a:lnTo>
                  <a:close/>
                </a:path>
                <a:path w="1371600" h="1143000">
                  <a:moveTo>
                    <a:pt x="1170686" y="167386"/>
                  </a:moveTo>
                  <a:lnTo>
                    <a:pt x="905433" y="272478"/>
                  </a:lnTo>
                  <a:lnTo>
                    <a:pt x="1044575" y="388467"/>
                  </a:lnTo>
                  <a:lnTo>
                    <a:pt x="1170686" y="167386"/>
                  </a:lnTo>
                  <a:close/>
                </a:path>
                <a:path w="1371600" h="1143000">
                  <a:moveTo>
                    <a:pt x="685800" y="0"/>
                  </a:moveTo>
                  <a:lnTo>
                    <a:pt x="587387" y="230619"/>
                  </a:lnTo>
                  <a:lnTo>
                    <a:pt x="784212" y="230619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CCFF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228600" y="5410200"/>
              <a:ext cx="1371600" cy="1143000"/>
            </a:xfrm>
            <a:custGeom>
              <a:avLst/>
              <a:gdLst/>
              <a:ahLst/>
              <a:cxnLst/>
              <a:rect l="l" t="t" r="r" b="b"/>
              <a:pathLst>
                <a:path w="1371600" h="1143000">
                  <a:moveTo>
                    <a:pt x="1371600" y="571500"/>
                  </a:moveTo>
                  <a:lnTo>
                    <a:pt x="1094867" y="653516"/>
                  </a:lnTo>
                  <a:lnTo>
                    <a:pt x="1094867" y="489483"/>
                  </a:lnTo>
                  <a:lnTo>
                    <a:pt x="1371600" y="571500"/>
                  </a:lnTo>
                  <a:close/>
                </a:path>
                <a:path w="1371600" h="1143000">
                  <a:moveTo>
                    <a:pt x="1170686" y="167386"/>
                  </a:moveTo>
                  <a:lnTo>
                    <a:pt x="1044575" y="388467"/>
                  </a:lnTo>
                  <a:lnTo>
                    <a:pt x="905433" y="272478"/>
                  </a:lnTo>
                  <a:lnTo>
                    <a:pt x="1170686" y="167386"/>
                  </a:lnTo>
                  <a:close/>
                </a:path>
                <a:path w="1371600" h="1143000">
                  <a:moveTo>
                    <a:pt x="685800" y="0"/>
                  </a:moveTo>
                  <a:lnTo>
                    <a:pt x="784212" y="230619"/>
                  </a:lnTo>
                  <a:lnTo>
                    <a:pt x="587387" y="230619"/>
                  </a:lnTo>
                  <a:lnTo>
                    <a:pt x="685800" y="0"/>
                  </a:lnTo>
                  <a:close/>
                </a:path>
                <a:path w="1371600" h="1143000">
                  <a:moveTo>
                    <a:pt x="200850" y="167386"/>
                  </a:moveTo>
                  <a:lnTo>
                    <a:pt x="466166" y="272478"/>
                  </a:lnTo>
                  <a:lnTo>
                    <a:pt x="326974" y="388467"/>
                  </a:lnTo>
                  <a:lnTo>
                    <a:pt x="200850" y="167386"/>
                  </a:lnTo>
                  <a:close/>
                </a:path>
                <a:path w="1371600" h="1143000">
                  <a:moveTo>
                    <a:pt x="0" y="571500"/>
                  </a:moveTo>
                  <a:lnTo>
                    <a:pt x="276745" y="489483"/>
                  </a:lnTo>
                  <a:lnTo>
                    <a:pt x="276745" y="653516"/>
                  </a:lnTo>
                  <a:lnTo>
                    <a:pt x="0" y="571500"/>
                  </a:lnTo>
                  <a:close/>
                </a:path>
                <a:path w="1371600" h="1143000">
                  <a:moveTo>
                    <a:pt x="200850" y="975575"/>
                  </a:moveTo>
                  <a:lnTo>
                    <a:pt x="326974" y="754532"/>
                  </a:lnTo>
                  <a:lnTo>
                    <a:pt x="466166" y="870521"/>
                  </a:lnTo>
                  <a:lnTo>
                    <a:pt x="200850" y="975575"/>
                  </a:lnTo>
                  <a:close/>
                </a:path>
                <a:path w="1371600" h="1143000">
                  <a:moveTo>
                    <a:pt x="685800" y="1143000"/>
                  </a:moveTo>
                  <a:lnTo>
                    <a:pt x="587387" y="912380"/>
                  </a:lnTo>
                  <a:lnTo>
                    <a:pt x="784212" y="912380"/>
                  </a:lnTo>
                  <a:lnTo>
                    <a:pt x="685800" y="1143000"/>
                  </a:lnTo>
                  <a:close/>
                </a:path>
                <a:path w="1371600" h="1143000">
                  <a:moveTo>
                    <a:pt x="1170686" y="975575"/>
                  </a:moveTo>
                  <a:lnTo>
                    <a:pt x="905433" y="870521"/>
                  </a:lnTo>
                  <a:lnTo>
                    <a:pt x="1044575" y="754532"/>
                  </a:lnTo>
                  <a:lnTo>
                    <a:pt x="1170686" y="975575"/>
                  </a:lnTo>
                  <a:close/>
                </a:path>
                <a:path w="1371600" h="1143000">
                  <a:moveTo>
                    <a:pt x="342900" y="571500"/>
                  </a:moveTo>
                  <a:lnTo>
                    <a:pt x="346617" y="529275"/>
                  </a:lnTo>
                  <a:lnTo>
                    <a:pt x="357417" y="488973"/>
                  </a:lnTo>
                  <a:lnTo>
                    <a:pt x="374769" y="451037"/>
                  </a:lnTo>
                  <a:lnTo>
                    <a:pt x="398142" y="415908"/>
                  </a:lnTo>
                  <a:lnTo>
                    <a:pt x="427006" y="384029"/>
                  </a:lnTo>
                  <a:lnTo>
                    <a:pt x="460830" y="355841"/>
                  </a:lnTo>
                  <a:lnTo>
                    <a:pt x="499085" y="331787"/>
                  </a:lnTo>
                  <a:lnTo>
                    <a:pt x="541240" y="312309"/>
                  </a:lnTo>
                  <a:lnTo>
                    <a:pt x="586764" y="297848"/>
                  </a:lnTo>
                  <a:lnTo>
                    <a:pt x="635127" y="288848"/>
                  </a:lnTo>
                  <a:lnTo>
                    <a:pt x="685800" y="285750"/>
                  </a:lnTo>
                  <a:lnTo>
                    <a:pt x="736472" y="288848"/>
                  </a:lnTo>
                  <a:lnTo>
                    <a:pt x="784835" y="297848"/>
                  </a:lnTo>
                  <a:lnTo>
                    <a:pt x="830359" y="312309"/>
                  </a:lnTo>
                  <a:lnTo>
                    <a:pt x="872514" y="331787"/>
                  </a:lnTo>
                  <a:lnTo>
                    <a:pt x="910769" y="355841"/>
                  </a:lnTo>
                  <a:lnTo>
                    <a:pt x="944593" y="384029"/>
                  </a:lnTo>
                  <a:lnTo>
                    <a:pt x="973457" y="415908"/>
                  </a:lnTo>
                  <a:lnTo>
                    <a:pt x="996830" y="451037"/>
                  </a:lnTo>
                  <a:lnTo>
                    <a:pt x="1014182" y="488973"/>
                  </a:lnTo>
                  <a:lnTo>
                    <a:pt x="1024982" y="529275"/>
                  </a:lnTo>
                  <a:lnTo>
                    <a:pt x="1028700" y="571500"/>
                  </a:lnTo>
                  <a:lnTo>
                    <a:pt x="1024982" y="613724"/>
                  </a:lnTo>
                  <a:lnTo>
                    <a:pt x="1014182" y="654026"/>
                  </a:lnTo>
                  <a:lnTo>
                    <a:pt x="996830" y="691962"/>
                  </a:lnTo>
                  <a:lnTo>
                    <a:pt x="973457" y="727091"/>
                  </a:lnTo>
                  <a:lnTo>
                    <a:pt x="944593" y="758970"/>
                  </a:lnTo>
                  <a:lnTo>
                    <a:pt x="910769" y="787158"/>
                  </a:lnTo>
                  <a:lnTo>
                    <a:pt x="872514" y="811212"/>
                  </a:lnTo>
                  <a:lnTo>
                    <a:pt x="830359" y="830690"/>
                  </a:lnTo>
                  <a:lnTo>
                    <a:pt x="784835" y="845151"/>
                  </a:lnTo>
                  <a:lnTo>
                    <a:pt x="736472" y="854151"/>
                  </a:lnTo>
                  <a:lnTo>
                    <a:pt x="685800" y="857250"/>
                  </a:lnTo>
                  <a:lnTo>
                    <a:pt x="635127" y="854151"/>
                  </a:lnTo>
                  <a:lnTo>
                    <a:pt x="586764" y="845151"/>
                  </a:lnTo>
                  <a:lnTo>
                    <a:pt x="541240" y="830690"/>
                  </a:lnTo>
                  <a:lnTo>
                    <a:pt x="499085" y="811212"/>
                  </a:lnTo>
                  <a:lnTo>
                    <a:pt x="460830" y="787158"/>
                  </a:lnTo>
                  <a:lnTo>
                    <a:pt x="427006" y="758970"/>
                  </a:lnTo>
                  <a:lnTo>
                    <a:pt x="398142" y="727091"/>
                  </a:lnTo>
                  <a:lnTo>
                    <a:pt x="374769" y="691962"/>
                  </a:lnTo>
                  <a:lnTo>
                    <a:pt x="357417" y="654026"/>
                  </a:lnTo>
                  <a:lnTo>
                    <a:pt x="346617" y="613724"/>
                  </a:lnTo>
                  <a:lnTo>
                    <a:pt x="342900" y="5715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/>
          <p:cNvGrpSpPr/>
          <p:nvPr/>
        </p:nvGrpSpPr>
        <p:grpSpPr>
          <a:xfrm>
            <a:off x="3803650" y="5480050"/>
            <a:ext cx="1384300" cy="1155700"/>
            <a:chOff x="3803650" y="5480050"/>
            <a:chExt cx="1384300" cy="1155700"/>
          </a:xfrm>
        </p:grpSpPr>
        <p:sp>
          <p:nvSpPr>
            <p:cNvPr id="16" name="object 16"/>
            <p:cNvSpPr/>
            <p:nvPr/>
          </p:nvSpPr>
          <p:spPr>
            <a:xfrm>
              <a:off x="3810000" y="5486400"/>
              <a:ext cx="1371600" cy="1143000"/>
            </a:xfrm>
            <a:custGeom>
              <a:avLst/>
              <a:gdLst/>
              <a:ahLst/>
              <a:cxnLst/>
              <a:rect l="l" t="t" r="r" b="b"/>
              <a:pathLst>
                <a:path w="1371600" h="1143000">
                  <a:moveTo>
                    <a:pt x="1094866" y="489483"/>
                  </a:moveTo>
                  <a:lnTo>
                    <a:pt x="1094866" y="653516"/>
                  </a:lnTo>
                  <a:lnTo>
                    <a:pt x="1371600" y="571500"/>
                  </a:lnTo>
                  <a:lnTo>
                    <a:pt x="1094866" y="489483"/>
                  </a:lnTo>
                  <a:close/>
                </a:path>
                <a:path w="1371600" h="1143000">
                  <a:moveTo>
                    <a:pt x="784225" y="912380"/>
                  </a:moveTo>
                  <a:lnTo>
                    <a:pt x="587375" y="912380"/>
                  </a:lnTo>
                  <a:lnTo>
                    <a:pt x="685800" y="1143000"/>
                  </a:lnTo>
                  <a:lnTo>
                    <a:pt x="784225" y="912380"/>
                  </a:lnTo>
                  <a:close/>
                </a:path>
                <a:path w="1371600" h="1143000">
                  <a:moveTo>
                    <a:pt x="327025" y="754532"/>
                  </a:moveTo>
                  <a:lnTo>
                    <a:pt x="200787" y="975575"/>
                  </a:lnTo>
                  <a:lnTo>
                    <a:pt x="466216" y="870521"/>
                  </a:lnTo>
                  <a:lnTo>
                    <a:pt x="327025" y="754532"/>
                  </a:lnTo>
                  <a:close/>
                </a:path>
                <a:path w="1371600" h="1143000">
                  <a:moveTo>
                    <a:pt x="1044575" y="754532"/>
                  </a:moveTo>
                  <a:lnTo>
                    <a:pt x="905383" y="870521"/>
                  </a:lnTo>
                  <a:lnTo>
                    <a:pt x="1170686" y="975575"/>
                  </a:lnTo>
                  <a:lnTo>
                    <a:pt x="1044575" y="754532"/>
                  </a:lnTo>
                  <a:close/>
                </a:path>
                <a:path w="1371600" h="1143000">
                  <a:moveTo>
                    <a:pt x="685800" y="285750"/>
                  </a:moveTo>
                  <a:lnTo>
                    <a:pt x="635133" y="288848"/>
                  </a:lnTo>
                  <a:lnTo>
                    <a:pt x="586773" y="297848"/>
                  </a:lnTo>
                  <a:lnTo>
                    <a:pt x="541251" y="312309"/>
                  </a:lnTo>
                  <a:lnTo>
                    <a:pt x="499096" y="331787"/>
                  </a:lnTo>
                  <a:lnTo>
                    <a:pt x="460841" y="355841"/>
                  </a:lnTo>
                  <a:lnTo>
                    <a:pt x="427014" y="384029"/>
                  </a:lnTo>
                  <a:lnTo>
                    <a:pt x="398148" y="415908"/>
                  </a:lnTo>
                  <a:lnTo>
                    <a:pt x="374773" y="451037"/>
                  </a:lnTo>
                  <a:lnTo>
                    <a:pt x="357419" y="488973"/>
                  </a:lnTo>
                  <a:lnTo>
                    <a:pt x="346618" y="529275"/>
                  </a:lnTo>
                  <a:lnTo>
                    <a:pt x="342900" y="571500"/>
                  </a:lnTo>
                  <a:lnTo>
                    <a:pt x="346618" y="613724"/>
                  </a:lnTo>
                  <a:lnTo>
                    <a:pt x="357419" y="654026"/>
                  </a:lnTo>
                  <a:lnTo>
                    <a:pt x="374773" y="691962"/>
                  </a:lnTo>
                  <a:lnTo>
                    <a:pt x="398148" y="727091"/>
                  </a:lnTo>
                  <a:lnTo>
                    <a:pt x="427014" y="758970"/>
                  </a:lnTo>
                  <a:lnTo>
                    <a:pt x="460841" y="787158"/>
                  </a:lnTo>
                  <a:lnTo>
                    <a:pt x="499096" y="811212"/>
                  </a:lnTo>
                  <a:lnTo>
                    <a:pt x="541251" y="830690"/>
                  </a:lnTo>
                  <a:lnTo>
                    <a:pt x="586773" y="845151"/>
                  </a:lnTo>
                  <a:lnTo>
                    <a:pt x="635133" y="854151"/>
                  </a:lnTo>
                  <a:lnTo>
                    <a:pt x="685800" y="857250"/>
                  </a:lnTo>
                  <a:lnTo>
                    <a:pt x="736466" y="854151"/>
                  </a:lnTo>
                  <a:lnTo>
                    <a:pt x="784826" y="845151"/>
                  </a:lnTo>
                  <a:lnTo>
                    <a:pt x="830348" y="830690"/>
                  </a:lnTo>
                  <a:lnTo>
                    <a:pt x="872503" y="811212"/>
                  </a:lnTo>
                  <a:lnTo>
                    <a:pt x="910758" y="787158"/>
                  </a:lnTo>
                  <a:lnTo>
                    <a:pt x="944585" y="758970"/>
                  </a:lnTo>
                  <a:lnTo>
                    <a:pt x="973451" y="727091"/>
                  </a:lnTo>
                  <a:lnTo>
                    <a:pt x="996826" y="691962"/>
                  </a:lnTo>
                  <a:lnTo>
                    <a:pt x="1014180" y="654026"/>
                  </a:lnTo>
                  <a:lnTo>
                    <a:pt x="1024981" y="613724"/>
                  </a:lnTo>
                  <a:lnTo>
                    <a:pt x="1028700" y="571500"/>
                  </a:lnTo>
                  <a:lnTo>
                    <a:pt x="1024981" y="529275"/>
                  </a:lnTo>
                  <a:lnTo>
                    <a:pt x="1014180" y="488973"/>
                  </a:lnTo>
                  <a:lnTo>
                    <a:pt x="996826" y="451037"/>
                  </a:lnTo>
                  <a:lnTo>
                    <a:pt x="973451" y="415908"/>
                  </a:lnTo>
                  <a:lnTo>
                    <a:pt x="944585" y="384029"/>
                  </a:lnTo>
                  <a:lnTo>
                    <a:pt x="910758" y="355841"/>
                  </a:lnTo>
                  <a:lnTo>
                    <a:pt x="872503" y="331787"/>
                  </a:lnTo>
                  <a:lnTo>
                    <a:pt x="830348" y="312309"/>
                  </a:lnTo>
                  <a:lnTo>
                    <a:pt x="784826" y="297848"/>
                  </a:lnTo>
                  <a:lnTo>
                    <a:pt x="736466" y="288848"/>
                  </a:lnTo>
                  <a:lnTo>
                    <a:pt x="685800" y="285750"/>
                  </a:lnTo>
                  <a:close/>
                </a:path>
                <a:path w="1371600" h="1143000">
                  <a:moveTo>
                    <a:pt x="276733" y="489483"/>
                  </a:moveTo>
                  <a:lnTo>
                    <a:pt x="0" y="571500"/>
                  </a:lnTo>
                  <a:lnTo>
                    <a:pt x="276733" y="653516"/>
                  </a:lnTo>
                  <a:lnTo>
                    <a:pt x="276733" y="489483"/>
                  </a:lnTo>
                  <a:close/>
                </a:path>
                <a:path w="1371600" h="1143000">
                  <a:moveTo>
                    <a:pt x="200787" y="167373"/>
                  </a:moveTo>
                  <a:lnTo>
                    <a:pt x="327025" y="388467"/>
                  </a:lnTo>
                  <a:lnTo>
                    <a:pt x="466216" y="272478"/>
                  </a:lnTo>
                  <a:lnTo>
                    <a:pt x="200787" y="167373"/>
                  </a:lnTo>
                  <a:close/>
                </a:path>
                <a:path w="1371600" h="1143000">
                  <a:moveTo>
                    <a:pt x="1170686" y="167373"/>
                  </a:moveTo>
                  <a:lnTo>
                    <a:pt x="905383" y="272478"/>
                  </a:lnTo>
                  <a:lnTo>
                    <a:pt x="1044575" y="388467"/>
                  </a:lnTo>
                  <a:lnTo>
                    <a:pt x="1170686" y="167373"/>
                  </a:lnTo>
                  <a:close/>
                </a:path>
                <a:path w="1371600" h="1143000">
                  <a:moveTo>
                    <a:pt x="685800" y="0"/>
                  </a:moveTo>
                  <a:lnTo>
                    <a:pt x="587375" y="230619"/>
                  </a:lnTo>
                  <a:lnTo>
                    <a:pt x="784225" y="230619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3810000" y="5486400"/>
              <a:ext cx="1371600" cy="1143000"/>
            </a:xfrm>
            <a:custGeom>
              <a:avLst/>
              <a:gdLst/>
              <a:ahLst/>
              <a:cxnLst/>
              <a:rect l="l" t="t" r="r" b="b"/>
              <a:pathLst>
                <a:path w="1371600" h="1143000">
                  <a:moveTo>
                    <a:pt x="1371600" y="571500"/>
                  </a:moveTo>
                  <a:lnTo>
                    <a:pt x="1094866" y="653516"/>
                  </a:lnTo>
                  <a:lnTo>
                    <a:pt x="1094866" y="489483"/>
                  </a:lnTo>
                  <a:lnTo>
                    <a:pt x="1371600" y="571500"/>
                  </a:lnTo>
                  <a:close/>
                </a:path>
                <a:path w="1371600" h="1143000">
                  <a:moveTo>
                    <a:pt x="1170686" y="167373"/>
                  </a:moveTo>
                  <a:lnTo>
                    <a:pt x="1044575" y="388467"/>
                  </a:lnTo>
                  <a:lnTo>
                    <a:pt x="905383" y="272478"/>
                  </a:lnTo>
                  <a:lnTo>
                    <a:pt x="1170686" y="167373"/>
                  </a:lnTo>
                  <a:close/>
                </a:path>
                <a:path w="1371600" h="1143000">
                  <a:moveTo>
                    <a:pt x="685800" y="0"/>
                  </a:moveTo>
                  <a:lnTo>
                    <a:pt x="784225" y="230619"/>
                  </a:lnTo>
                  <a:lnTo>
                    <a:pt x="587375" y="230619"/>
                  </a:lnTo>
                  <a:lnTo>
                    <a:pt x="685800" y="0"/>
                  </a:lnTo>
                  <a:close/>
                </a:path>
                <a:path w="1371600" h="1143000">
                  <a:moveTo>
                    <a:pt x="200787" y="167373"/>
                  </a:moveTo>
                  <a:lnTo>
                    <a:pt x="466216" y="272478"/>
                  </a:lnTo>
                  <a:lnTo>
                    <a:pt x="327025" y="388467"/>
                  </a:lnTo>
                  <a:lnTo>
                    <a:pt x="200787" y="167373"/>
                  </a:lnTo>
                  <a:close/>
                </a:path>
                <a:path w="1371600" h="1143000">
                  <a:moveTo>
                    <a:pt x="0" y="571500"/>
                  </a:moveTo>
                  <a:lnTo>
                    <a:pt x="276733" y="489483"/>
                  </a:lnTo>
                  <a:lnTo>
                    <a:pt x="276733" y="653516"/>
                  </a:lnTo>
                  <a:lnTo>
                    <a:pt x="0" y="571500"/>
                  </a:lnTo>
                  <a:close/>
                </a:path>
                <a:path w="1371600" h="1143000">
                  <a:moveTo>
                    <a:pt x="200787" y="975575"/>
                  </a:moveTo>
                  <a:lnTo>
                    <a:pt x="327025" y="754532"/>
                  </a:lnTo>
                  <a:lnTo>
                    <a:pt x="466216" y="870521"/>
                  </a:lnTo>
                  <a:lnTo>
                    <a:pt x="200787" y="975575"/>
                  </a:lnTo>
                  <a:close/>
                </a:path>
                <a:path w="1371600" h="1143000">
                  <a:moveTo>
                    <a:pt x="685800" y="1143000"/>
                  </a:moveTo>
                  <a:lnTo>
                    <a:pt x="587375" y="912380"/>
                  </a:lnTo>
                  <a:lnTo>
                    <a:pt x="784225" y="912380"/>
                  </a:lnTo>
                  <a:lnTo>
                    <a:pt x="685800" y="1143000"/>
                  </a:lnTo>
                  <a:close/>
                </a:path>
                <a:path w="1371600" h="1143000">
                  <a:moveTo>
                    <a:pt x="1170686" y="975575"/>
                  </a:moveTo>
                  <a:lnTo>
                    <a:pt x="905383" y="870521"/>
                  </a:lnTo>
                  <a:lnTo>
                    <a:pt x="1044575" y="754532"/>
                  </a:lnTo>
                  <a:lnTo>
                    <a:pt x="1170686" y="975575"/>
                  </a:lnTo>
                  <a:close/>
                </a:path>
                <a:path w="1371600" h="1143000">
                  <a:moveTo>
                    <a:pt x="342900" y="571500"/>
                  </a:moveTo>
                  <a:lnTo>
                    <a:pt x="346618" y="529275"/>
                  </a:lnTo>
                  <a:lnTo>
                    <a:pt x="357419" y="488973"/>
                  </a:lnTo>
                  <a:lnTo>
                    <a:pt x="374773" y="451037"/>
                  </a:lnTo>
                  <a:lnTo>
                    <a:pt x="398148" y="415908"/>
                  </a:lnTo>
                  <a:lnTo>
                    <a:pt x="427014" y="384029"/>
                  </a:lnTo>
                  <a:lnTo>
                    <a:pt x="460841" y="355841"/>
                  </a:lnTo>
                  <a:lnTo>
                    <a:pt x="499096" y="331787"/>
                  </a:lnTo>
                  <a:lnTo>
                    <a:pt x="541251" y="312309"/>
                  </a:lnTo>
                  <a:lnTo>
                    <a:pt x="586773" y="297848"/>
                  </a:lnTo>
                  <a:lnTo>
                    <a:pt x="635133" y="288848"/>
                  </a:lnTo>
                  <a:lnTo>
                    <a:pt x="685800" y="285750"/>
                  </a:lnTo>
                  <a:lnTo>
                    <a:pt x="736466" y="288848"/>
                  </a:lnTo>
                  <a:lnTo>
                    <a:pt x="784826" y="297848"/>
                  </a:lnTo>
                  <a:lnTo>
                    <a:pt x="830348" y="312309"/>
                  </a:lnTo>
                  <a:lnTo>
                    <a:pt x="872503" y="331787"/>
                  </a:lnTo>
                  <a:lnTo>
                    <a:pt x="910758" y="355841"/>
                  </a:lnTo>
                  <a:lnTo>
                    <a:pt x="944585" y="384029"/>
                  </a:lnTo>
                  <a:lnTo>
                    <a:pt x="973451" y="415908"/>
                  </a:lnTo>
                  <a:lnTo>
                    <a:pt x="996826" y="451037"/>
                  </a:lnTo>
                  <a:lnTo>
                    <a:pt x="1014180" y="488973"/>
                  </a:lnTo>
                  <a:lnTo>
                    <a:pt x="1024981" y="529275"/>
                  </a:lnTo>
                  <a:lnTo>
                    <a:pt x="1028700" y="571500"/>
                  </a:lnTo>
                  <a:lnTo>
                    <a:pt x="1024981" y="613724"/>
                  </a:lnTo>
                  <a:lnTo>
                    <a:pt x="1014180" y="654026"/>
                  </a:lnTo>
                  <a:lnTo>
                    <a:pt x="996826" y="691962"/>
                  </a:lnTo>
                  <a:lnTo>
                    <a:pt x="973451" y="727091"/>
                  </a:lnTo>
                  <a:lnTo>
                    <a:pt x="944585" y="758970"/>
                  </a:lnTo>
                  <a:lnTo>
                    <a:pt x="910758" y="787158"/>
                  </a:lnTo>
                  <a:lnTo>
                    <a:pt x="872503" y="811212"/>
                  </a:lnTo>
                  <a:lnTo>
                    <a:pt x="830348" y="830690"/>
                  </a:lnTo>
                  <a:lnTo>
                    <a:pt x="784826" y="845151"/>
                  </a:lnTo>
                  <a:lnTo>
                    <a:pt x="736466" y="854151"/>
                  </a:lnTo>
                  <a:lnTo>
                    <a:pt x="685800" y="857250"/>
                  </a:lnTo>
                  <a:lnTo>
                    <a:pt x="635133" y="854151"/>
                  </a:lnTo>
                  <a:lnTo>
                    <a:pt x="586773" y="845151"/>
                  </a:lnTo>
                  <a:lnTo>
                    <a:pt x="541251" y="830690"/>
                  </a:lnTo>
                  <a:lnTo>
                    <a:pt x="499096" y="811212"/>
                  </a:lnTo>
                  <a:lnTo>
                    <a:pt x="460841" y="787158"/>
                  </a:lnTo>
                  <a:lnTo>
                    <a:pt x="427014" y="758970"/>
                  </a:lnTo>
                  <a:lnTo>
                    <a:pt x="398148" y="727091"/>
                  </a:lnTo>
                  <a:lnTo>
                    <a:pt x="374773" y="691962"/>
                  </a:lnTo>
                  <a:lnTo>
                    <a:pt x="357419" y="654026"/>
                  </a:lnTo>
                  <a:lnTo>
                    <a:pt x="346618" y="613724"/>
                  </a:lnTo>
                  <a:lnTo>
                    <a:pt x="342900" y="5715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8" name="object 18"/>
          <p:cNvGrpSpPr/>
          <p:nvPr/>
        </p:nvGrpSpPr>
        <p:grpSpPr>
          <a:xfrm>
            <a:off x="7766050" y="5403850"/>
            <a:ext cx="1384300" cy="1155700"/>
            <a:chOff x="7766050" y="5403850"/>
            <a:chExt cx="1384300" cy="1155700"/>
          </a:xfrm>
        </p:grpSpPr>
        <p:sp>
          <p:nvSpPr>
            <p:cNvPr id="19" name="object 19"/>
            <p:cNvSpPr/>
            <p:nvPr/>
          </p:nvSpPr>
          <p:spPr>
            <a:xfrm>
              <a:off x="7772400" y="5410200"/>
              <a:ext cx="1371600" cy="1143000"/>
            </a:xfrm>
            <a:custGeom>
              <a:avLst/>
              <a:gdLst/>
              <a:ahLst/>
              <a:cxnLst/>
              <a:rect l="l" t="t" r="r" b="b"/>
              <a:pathLst>
                <a:path w="1371600" h="1143000">
                  <a:moveTo>
                    <a:pt x="1094867" y="489483"/>
                  </a:moveTo>
                  <a:lnTo>
                    <a:pt x="1094867" y="653516"/>
                  </a:lnTo>
                  <a:lnTo>
                    <a:pt x="1371600" y="571500"/>
                  </a:lnTo>
                  <a:lnTo>
                    <a:pt x="1094867" y="489483"/>
                  </a:lnTo>
                  <a:close/>
                </a:path>
                <a:path w="1371600" h="1143000">
                  <a:moveTo>
                    <a:pt x="784225" y="912380"/>
                  </a:moveTo>
                  <a:lnTo>
                    <a:pt x="587375" y="912380"/>
                  </a:lnTo>
                  <a:lnTo>
                    <a:pt x="685800" y="1143000"/>
                  </a:lnTo>
                  <a:lnTo>
                    <a:pt x="784225" y="912380"/>
                  </a:lnTo>
                  <a:close/>
                </a:path>
                <a:path w="1371600" h="1143000">
                  <a:moveTo>
                    <a:pt x="327025" y="754532"/>
                  </a:moveTo>
                  <a:lnTo>
                    <a:pt x="200786" y="975575"/>
                  </a:lnTo>
                  <a:lnTo>
                    <a:pt x="466217" y="870521"/>
                  </a:lnTo>
                  <a:lnTo>
                    <a:pt x="327025" y="754532"/>
                  </a:lnTo>
                  <a:close/>
                </a:path>
                <a:path w="1371600" h="1143000">
                  <a:moveTo>
                    <a:pt x="1044575" y="754532"/>
                  </a:moveTo>
                  <a:lnTo>
                    <a:pt x="905382" y="870521"/>
                  </a:lnTo>
                  <a:lnTo>
                    <a:pt x="1170685" y="975575"/>
                  </a:lnTo>
                  <a:lnTo>
                    <a:pt x="1044575" y="754532"/>
                  </a:lnTo>
                  <a:close/>
                </a:path>
                <a:path w="1371600" h="1143000">
                  <a:moveTo>
                    <a:pt x="685800" y="285750"/>
                  </a:moveTo>
                  <a:lnTo>
                    <a:pt x="635133" y="288848"/>
                  </a:lnTo>
                  <a:lnTo>
                    <a:pt x="586773" y="297848"/>
                  </a:lnTo>
                  <a:lnTo>
                    <a:pt x="541251" y="312309"/>
                  </a:lnTo>
                  <a:lnTo>
                    <a:pt x="499096" y="331787"/>
                  </a:lnTo>
                  <a:lnTo>
                    <a:pt x="460841" y="355841"/>
                  </a:lnTo>
                  <a:lnTo>
                    <a:pt x="427014" y="384029"/>
                  </a:lnTo>
                  <a:lnTo>
                    <a:pt x="398148" y="415908"/>
                  </a:lnTo>
                  <a:lnTo>
                    <a:pt x="374773" y="451037"/>
                  </a:lnTo>
                  <a:lnTo>
                    <a:pt x="357419" y="488973"/>
                  </a:lnTo>
                  <a:lnTo>
                    <a:pt x="346618" y="529275"/>
                  </a:lnTo>
                  <a:lnTo>
                    <a:pt x="342900" y="571500"/>
                  </a:lnTo>
                  <a:lnTo>
                    <a:pt x="346618" y="613724"/>
                  </a:lnTo>
                  <a:lnTo>
                    <a:pt x="357419" y="654026"/>
                  </a:lnTo>
                  <a:lnTo>
                    <a:pt x="374773" y="691962"/>
                  </a:lnTo>
                  <a:lnTo>
                    <a:pt x="398148" y="727091"/>
                  </a:lnTo>
                  <a:lnTo>
                    <a:pt x="427014" y="758970"/>
                  </a:lnTo>
                  <a:lnTo>
                    <a:pt x="460841" y="787158"/>
                  </a:lnTo>
                  <a:lnTo>
                    <a:pt x="499096" y="811212"/>
                  </a:lnTo>
                  <a:lnTo>
                    <a:pt x="541251" y="830690"/>
                  </a:lnTo>
                  <a:lnTo>
                    <a:pt x="586773" y="845151"/>
                  </a:lnTo>
                  <a:lnTo>
                    <a:pt x="635133" y="854151"/>
                  </a:lnTo>
                  <a:lnTo>
                    <a:pt x="685800" y="857250"/>
                  </a:lnTo>
                  <a:lnTo>
                    <a:pt x="736466" y="854151"/>
                  </a:lnTo>
                  <a:lnTo>
                    <a:pt x="784826" y="845151"/>
                  </a:lnTo>
                  <a:lnTo>
                    <a:pt x="830348" y="830690"/>
                  </a:lnTo>
                  <a:lnTo>
                    <a:pt x="872503" y="811212"/>
                  </a:lnTo>
                  <a:lnTo>
                    <a:pt x="910758" y="787158"/>
                  </a:lnTo>
                  <a:lnTo>
                    <a:pt x="944585" y="758970"/>
                  </a:lnTo>
                  <a:lnTo>
                    <a:pt x="973451" y="727091"/>
                  </a:lnTo>
                  <a:lnTo>
                    <a:pt x="996826" y="691962"/>
                  </a:lnTo>
                  <a:lnTo>
                    <a:pt x="1014180" y="654026"/>
                  </a:lnTo>
                  <a:lnTo>
                    <a:pt x="1024981" y="613724"/>
                  </a:lnTo>
                  <a:lnTo>
                    <a:pt x="1028700" y="571500"/>
                  </a:lnTo>
                  <a:lnTo>
                    <a:pt x="1024981" y="529275"/>
                  </a:lnTo>
                  <a:lnTo>
                    <a:pt x="1014180" y="488973"/>
                  </a:lnTo>
                  <a:lnTo>
                    <a:pt x="996826" y="451037"/>
                  </a:lnTo>
                  <a:lnTo>
                    <a:pt x="973451" y="415908"/>
                  </a:lnTo>
                  <a:lnTo>
                    <a:pt x="944585" y="384029"/>
                  </a:lnTo>
                  <a:lnTo>
                    <a:pt x="910758" y="355841"/>
                  </a:lnTo>
                  <a:lnTo>
                    <a:pt x="872503" y="331787"/>
                  </a:lnTo>
                  <a:lnTo>
                    <a:pt x="830348" y="312309"/>
                  </a:lnTo>
                  <a:lnTo>
                    <a:pt x="784826" y="297848"/>
                  </a:lnTo>
                  <a:lnTo>
                    <a:pt x="736466" y="288848"/>
                  </a:lnTo>
                  <a:lnTo>
                    <a:pt x="685800" y="285750"/>
                  </a:lnTo>
                  <a:close/>
                </a:path>
                <a:path w="1371600" h="1143000">
                  <a:moveTo>
                    <a:pt x="276732" y="489483"/>
                  </a:moveTo>
                  <a:lnTo>
                    <a:pt x="0" y="571500"/>
                  </a:lnTo>
                  <a:lnTo>
                    <a:pt x="276732" y="653516"/>
                  </a:lnTo>
                  <a:lnTo>
                    <a:pt x="276732" y="489483"/>
                  </a:lnTo>
                  <a:close/>
                </a:path>
                <a:path w="1371600" h="1143000">
                  <a:moveTo>
                    <a:pt x="200786" y="167386"/>
                  </a:moveTo>
                  <a:lnTo>
                    <a:pt x="327025" y="388467"/>
                  </a:lnTo>
                  <a:lnTo>
                    <a:pt x="466217" y="272478"/>
                  </a:lnTo>
                  <a:lnTo>
                    <a:pt x="200786" y="167386"/>
                  </a:lnTo>
                  <a:close/>
                </a:path>
                <a:path w="1371600" h="1143000">
                  <a:moveTo>
                    <a:pt x="1170685" y="167386"/>
                  </a:moveTo>
                  <a:lnTo>
                    <a:pt x="905382" y="272478"/>
                  </a:lnTo>
                  <a:lnTo>
                    <a:pt x="1044575" y="388467"/>
                  </a:lnTo>
                  <a:lnTo>
                    <a:pt x="1170685" y="167386"/>
                  </a:lnTo>
                  <a:close/>
                </a:path>
                <a:path w="1371600" h="1143000">
                  <a:moveTo>
                    <a:pt x="685800" y="0"/>
                  </a:moveTo>
                  <a:lnTo>
                    <a:pt x="587375" y="230619"/>
                  </a:lnTo>
                  <a:lnTo>
                    <a:pt x="784225" y="230619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CCFF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7772400" y="5410200"/>
              <a:ext cx="1371600" cy="1143000"/>
            </a:xfrm>
            <a:custGeom>
              <a:avLst/>
              <a:gdLst/>
              <a:ahLst/>
              <a:cxnLst/>
              <a:rect l="l" t="t" r="r" b="b"/>
              <a:pathLst>
                <a:path w="1371600" h="1143000">
                  <a:moveTo>
                    <a:pt x="1371600" y="571500"/>
                  </a:moveTo>
                  <a:lnTo>
                    <a:pt x="1094867" y="653516"/>
                  </a:lnTo>
                  <a:lnTo>
                    <a:pt x="1094867" y="489483"/>
                  </a:lnTo>
                  <a:lnTo>
                    <a:pt x="1371600" y="571500"/>
                  </a:lnTo>
                  <a:close/>
                </a:path>
                <a:path w="1371600" h="1143000">
                  <a:moveTo>
                    <a:pt x="1170685" y="167386"/>
                  </a:moveTo>
                  <a:lnTo>
                    <a:pt x="1044575" y="388467"/>
                  </a:lnTo>
                  <a:lnTo>
                    <a:pt x="905382" y="272478"/>
                  </a:lnTo>
                  <a:lnTo>
                    <a:pt x="1170685" y="167386"/>
                  </a:lnTo>
                  <a:close/>
                </a:path>
                <a:path w="1371600" h="1143000">
                  <a:moveTo>
                    <a:pt x="685800" y="0"/>
                  </a:moveTo>
                  <a:lnTo>
                    <a:pt x="784225" y="230619"/>
                  </a:lnTo>
                  <a:lnTo>
                    <a:pt x="587375" y="230619"/>
                  </a:lnTo>
                  <a:lnTo>
                    <a:pt x="685800" y="0"/>
                  </a:lnTo>
                  <a:close/>
                </a:path>
                <a:path w="1371600" h="1143000">
                  <a:moveTo>
                    <a:pt x="200786" y="167386"/>
                  </a:moveTo>
                  <a:lnTo>
                    <a:pt x="466217" y="272478"/>
                  </a:lnTo>
                  <a:lnTo>
                    <a:pt x="327025" y="388467"/>
                  </a:lnTo>
                  <a:lnTo>
                    <a:pt x="200786" y="167386"/>
                  </a:lnTo>
                  <a:close/>
                </a:path>
                <a:path w="1371600" h="1143000">
                  <a:moveTo>
                    <a:pt x="0" y="571500"/>
                  </a:moveTo>
                  <a:lnTo>
                    <a:pt x="276732" y="489483"/>
                  </a:lnTo>
                  <a:lnTo>
                    <a:pt x="276732" y="653516"/>
                  </a:lnTo>
                  <a:lnTo>
                    <a:pt x="0" y="571500"/>
                  </a:lnTo>
                  <a:close/>
                </a:path>
                <a:path w="1371600" h="1143000">
                  <a:moveTo>
                    <a:pt x="200786" y="975575"/>
                  </a:moveTo>
                  <a:lnTo>
                    <a:pt x="327025" y="754532"/>
                  </a:lnTo>
                  <a:lnTo>
                    <a:pt x="466217" y="870521"/>
                  </a:lnTo>
                  <a:lnTo>
                    <a:pt x="200786" y="975575"/>
                  </a:lnTo>
                  <a:close/>
                </a:path>
                <a:path w="1371600" h="1143000">
                  <a:moveTo>
                    <a:pt x="685800" y="1143000"/>
                  </a:moveTo>
                  <a:lnTo>
                    <a:pt x="587375" y="912380"/>
                  </a:lnTo>
                  <a:lnTo>
                    <a:pt x="784225" y="912380"/>
                  </a:lnTo>
                  <a:lnTo>
                    <a:pt x="685800" y="1143000"/>
                  </a:lnTo>
                  <a:close/>
                </a:path>
                <a:path w="1371600" h="1143000">
                  <a:moveTo>
                    <a:pt x="1170685" y="975575"/>
                  </a:moveTo>
                  <a:lnTo>
                    <a:pt x="905382" y="870521"/>
                  </a:lnTo>
                  <a:lnTo>
                    <a:pt x="1044575" y="754532"/>
                  </a:lnTo>
                  <a:lnTo>
                    <a:pt x="1170685" y="975575"/>
                  </a:lnTo>
                  <a:close/>
                </a:path>
                <a:path w="1371600" h="1143000">
                  <a:moveTo>
                    <a:pt x="342900" y="571500"/>
                  </a:moveTo>
                  <a:lnTo>
                    <a:pt x="346618" y="529275"/>
                  </a:lnTo>
                  <a:lnTo>
                    <a:pt x="357419" y="488973"/>
                  </a:lnTo>
                  <a:lnTo>
                    <a:pt x="374773" y="451037"/>
                  </a:lnTo>
                  <a:lnTo>
                    <a:pt x="398148" y="415908"/>
                  </a:lnTo>
                  <a:lnTo>
                    <a:pt x="427014" y="384029"/>
                  </a:lnTo>
                  <a:lnTo>
                    <a:pt x="460841" y="355841"/>
                  </a:lnTo>
                  <a:lnTo>
                    <a:pt x="499096" y="331787"/>
                  </a:lnTo>
                  <a:lnTo>
                    <a:pt x="541251" y="312309"/>
                  </a:lnTo>
                  <a:lnTo>
                    <a:pt x="586773" y="297848"/>
                  </a:lnTo>
                  <a:lnTo>
                    <a:pt x="635133" y="288848"/>
                  </a:lnTo>
                  <a:lnTo>
                    <a:pt x="685800" y="285750"/>
                  </a:lnTo>
                  <a:lnTo>
                    <a:pt x="736466" y="288848"/>
                  </a:lnTo>
                  <a:lnTo>
                    <a:pt x="784826" y="297848"/>
                  </a:lnTo>
                  <a:lnTo>
                    <a:pt x="830348" y="312309"/>
                  </a:lnTo>
                  <a:lnTo>
                    <a:pt x="872503" y="331787"/>
                  </a:lnTo>
                  <a:lnTo>
                    <a:pt x="910758" y="355841"/>
                  </a:lnTo>
                  <a:lnTo>
                    <a:pt x="944585" y="384029"/>
                  </a:lnTo>
                  <a:lnTo>
                    <a:pt x="973451" y="415908"/>
                  </a:lnTo>
                  <a:lnTo>
                    <a:pt x="996826" y="451037"/>
                  </a:lnTo>
                  <a:lnTo>
                    <a:pt x="1014180" y="488973"/>
                  </a:lnTo>
                  <a:lnTo>
                    <a:pt x="1024981" y="529275"/>
                  </a:lnTo>
                  <a:lnTo>
                    <a:pt x="1028700" y="571500"/>
                  </a:lnTo>
                  <a:lnTo>
                    <a:pt x="1024981" y="613724"/>
                  </a:lnTo>
                  <a:lnTo>
                    <a:pt x="1014180" y="654026"/>
                  </a:lnTo>
                  <a:lnTo>
                    <a:pt x="996826" y="691962"/>
                  </a:lnTo>
                  <a:lnTo>
                    <a:pt x="973451" y="727091"/>
                  </a:lnTo>
                  <a:lnTo>
                    <a:pt x="944585" y="758970"/>
                  </a:lnTo>
                  <a:lnTo>
                    <a:pt x="910758" y="787158"/>
                  </a:lnTo>
                  <a:lnTo>
                    <a:pt x="872503" y="811212"/>
                  </a:lnTo>
                  <a:lnTo>
                    <a:pt x="830348" y="830690"/>
                  </a:lnTo>
                  <a:lnTo>
                    <a:pt x="784826" y="845151"/>
                  </a:lnTo>
                  <a:lnTo>
                    <a:pt x="736466" y="854151"/>
                  </a:lnTo>
                  <a:lnTo>
                    <a:pt x="685800" y="857250"/>
                  </a:lnTo>
                  <a:lnTo>
                    <a:pt x="635133" y="854151"/>
                  </a:lnTo>
                  <a:lnTo>
                    <a:pt x="586773" y="845151"/>
                  </a:lnTo>
                  <a:lnTo>
                    <a:pt x="541251" y="830690"/>
                  </a:lnTo>
                  <a:lnTo>
                    <a:pt x="499096" y="811212"/>
                  </a:lnTo>
                  <a:lnTo>
                    <a:pt x="460841" y="787158"/>
                  </a:lnTo>
                  <a:lnTo>
                    <a:pt x="427014" y="758970"/>
                  </a:lnTo>
                  <a:lnTo>
                    <a:pt x="398148" y="727091"/>
                  </a:lnTo>
                  <a:lnTo>
                    <a:pt x="374773" y="691962"/>
                  </a:lnTo>
                  <a:lnTo>
                    <a:pt x="357419" y="654026"/>
                  </a:lnTo>
                  <a:lnTo>
                    <a:pt x="346618" y="613724"/>
                  </a:lnTo>
                  <a:lnTo>
                    <a:pt x="342900" y="5715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1" name="object 21"/>
          <p:cNvGrpSpPr/>
          <p:nvPr/>
        </p:nvGrpSpPr>
        <p:grpSpPr>
          <a:xfrm>
            <a:off x="8010525" y="39687"/>
            <a:ext cx="1109980" cy="195580"/>
            <a:chOff x="8010525" y="39687"/>
            <a:chExt cx="1109980" cy="195580"/>
          </a:xfrm>
        </p:grpSpPr>
        <p:sp>
          <p:nvSpPr>
            <p:cNvPr id="22" name="object 22"/>
            <p:cNvSpPr/>
            <p:nvPr/>
          </p:nvSpPr>
          <p:spPr>
            <a:xfrm>
              <a:off x="8016875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8056753" y="77469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80168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91313" y="22796"/>
                  </a:moveTo>
                  <a:lnTo>
                    <a:pt x="116967" y="48450"/>
                  </a:lnTo>
                  <a:lnTo>
                    <a:pt x="116967" y="31432"/>
                  </a:lnTo>
                  <a:lnTo>
                    <a:pt x="134111" y="31432"/>
                  </a:lnTo>
                  <a:lnTo>
                    <a:pt x="134111" y="65595"/>
                  </a:lnTo>
                  <a:lnTo>
                    <a:pt x="159766" y="91249"/>
                  </a:lnTo>
                  <a:lnTo>
                    <a:pt x="142621" y="91249"/>
                  </a:lnTo>
                  <a:lnTo>
                    <a:pt x="142621" y="159702"/>
                  </a:lnTo>
                  <a:lnTo>
                    <a:pt x="39877" y="159702"/>
                  </a:lnTo>
                  <a:lnTo>
                    <a:pt x="39877" y="91249"/>
                  </a:lnTo>
                  <a:lnTo>
                    <a:pt x="22859" y="91249"/>
                  </a:lnTo>
                  <a:lnTo>
                    <a:pt x="91313" y="22796"/>
                  </a:lnTo>
                  <a:close/>
                </a:path>
                <a:path w="182879" h="182879">
                  <a:moveTo>
                    <a:pt x="116967" y="48450"/>
                  </a:moveTo>
                  <a:lnTo>
                    <a:pt x="134111" y="65595"/>
                  </a:lnTo>
                </a:path>
                <a:path w="182879" h="182879">
                  <a:moveTo>
                    <a:pt x="142621" y="91249"/>
                  </a:moveTo>
                  <a:lnTo>
                    <a:pt x="39877" y="91249"/>
                  </a:lnTo>
                </a:path>
                <a:path w="182879" h="182879">
                  <a:moveTo>
                    <a:pt x="82676" y="159702"/>
                  </a:moveTo>
                  <a:lnTo>
                    <a:pt x="82676" y="125539"/>
                  </a:lnTo>
                  <a:lnTo>
                    <a:pt x="99822" y="125539"/>
                  </a:lnTo>
                  <a:lnTo>
                    <a:pt x="99822" y="159702"/>
                  </a:lnTo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8382000" y="461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8382000" y="46037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23622" y="91249"/>
                  </a:moveTo>
                  <a:lnTo>
                    <a:pt x="160527" y="22796"/>
                  </a:lnTo>
                  <a:lnTo>
                    <a:pt x="160527" y="159702"/>
                  </a:lnTo>
                  <a:lnTo>
                    <a:pt x="23622" y="91249"/>
                  </a:lnTo>
                  <a:close/>
                </a:path>
                <a:path w="184150" h="182879">
                  <a:moveTo>
                    <a:pt x="0" y="182562"/>
                  </a:moveTo>
                  <a:lnTo>
                    <a:pt x="184150" y="182562"/>
                  </a:lnTo>
                  <a:lnTo>
                    <a:pt x="184150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8566150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8566150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59766" y="91249"/>
                  </a:moveTo>
                  <a:lnTo>
                    <a:pt x="22859" y="159702"/>
                  </a:lnTo>
                  <a:lnTo>
                    <a:pt x="22859" y="22796"/>
                  </a:lnTo>
                  <a:lnTo>
                    <a:pt x="159766" y="91249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8199501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8199501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57023" y="91249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57023" y="91249"/>
                  </a:lnTo>
                  <a:close/>
                </a:path>
                <a:path w="182879" h="182879">
                  <a:moveTo>
                    <a:pt x="39877" y="22796"/>
                  </a:moveTo>
                  <a:lnTo>
                    <a:pt x="39877" y="159702"/>
                  </a:lnTo>
                  <a:lnTo>
                    <a:pt x="22732" y="159702"/>
                  </a:lnTo>
                  <a:lnTo>
                    <a:pt x="22732" y="22796"/>
                  </a:lnTo>
                  <a:lnTo>
                    <a:pt x="39877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8748776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8748776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25475" y="91249"/>
                  </a:moveTo>
                  <a:lnTo>
                    <a:pt x="22732" y="159702"/>
                  </a:lnTo>
                  <a:lnTo>
                    <a:pt x="22732" y="22796"/>
                  </a:lnTo>
                  <a:lnTo>
                    <a:pt x="125475" y="91249"/>
                  </a:lnTo>
                  <a:close/>
                </a:path>
                <a:path w="182879" h="182879">
                  <a:moveTo>
                    <a:pt x="142621" y="22796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142621" y="159702"/>
                  </a:lnTo>
                  <a:lnTo>
                    <a:pt x="142621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562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56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4114800"/>
            <a:ext cx="7315200" cy="0"/>
          </a:xfrm>
          <a:custGeom>
            <a:avLst/>
            <a:gdLst/>
            <a:ahLst/>
            <a:cxnLst/>
            <a:rect l="l" t="t" r="r" b="b"/>
            <a:pathLst>
              <a:path w="7315200" h="0">
                <a:moveTo>
                  <a:pt x="0" y="0"/>
                </a:moveTo>
                <a:lnTo>
                  <a:pt x="7315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8739" y="3756736"/>
            <a:ext cx="24574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Times New Roman"/>
                <a:cs typeface="Times New Roman"/>
              </a:rPr>
              <a:t>X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23809" y="3604336"/>
            <a:ext cx="24574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Times New Roman"/>
                <a:cs typeface="Times New Roman"/>
              </a:rPr>
              <a:t>Y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90600" y="4572000"/>
            <a:ext cx="1143000" cy="1085850"/>
          </a:xfrm>
          <a:custGeom>
            <a:avLst/>
            <a:gdLst/>
            <a:ahLst/>
            <a:cxnLst/>
            <a:rect l="l" t="t" r="r" b="b"/>
            <a:pathLst>
              <a:path w="1143000" h="1085850">
                <a:moveTo>
                  <a:pt x="1143000" y="19050"/>
                </a:moveTo>
                <a:lnTo>
                  <a:pt x="0" y="1085850"/>
                </a:lnTo>
              </a:path>
              <a:path w="1143000" h="1085850">
                <a:moveTo>
                  <a:pt x="0" y="0"/>
                </a:moveTo>
                <a:lnTo>
                  <a:pt x="1143000" y="10668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764540" y="4366641"/>
            <a:ext cx="1612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Times New Roman"/>
                <a:cs typeface="Times New Roman"/>
              </a:rPr>
              <a:t>a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64540" y="5357266"/>
            <a:ext cx="17843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Times New Roman"/>
                <a:cs typeface="Times New Roman"/>
              </a:rPr>
              <a:t>b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74494" y="5376468"/>
            <a:ext cx="1612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Times New Roman"/>
                <a:cs typeface="Times New Roman"/>
              </a:rPr>
              <a:t>c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55698" y="4366641"/>
            <a:ext cx="1778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Times New Roman"/>
                <a:cs typeface="Times New Roman"/>
              </a:rPr>
              <a:t>d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88694" y="5071617"/>
            <a:ext cx="1778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Times New Roman"/>
                <a:cs typeface="Times New Roman"/>
              </a:rPr>
              <a:t>o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984250" y="2279650"/>
            <a:ext cx="1193800" cy="3384550"/>
            <a:chOff x="984250" y="2279650"/>
            <a:chExt cx="1193800" cy="3384550"/>
          </a:xfrm>
        </p:grpSpPr>
        <p:sp>
          <p:nvSpPr>
            <p:cNvPr id="12" name="object 12"/>
            <p:cNvSpPr/>
            <p:nvPr/>
          </p:nvSpPr>
          <p:spPr>
            <a:xfrm>
              <a:off x="990600" y="4114800"/>
              <a:ext cx="1143000" cy="685800"/>
            </a:xfrm>
            <a:custGeom>
              <a:avLst/>
              <a:gdLst/>
              <a:ahLst/>
              <a:cxnLst/>
              <a:rect l="l" t="t" r="r" b="b"/>
              <a:pathLst>
                <a:path w="1143000" h="685800">
                  <a:moveTo>
                    <a:pt x="0" y="609600"/>
                  </a:moveTo>
                  <a:lnTo>
                    <a:pt x="0" y="0"/>
                  </a:lnTo>
                </a:path>
                <a:path w="1143000" h="685800">
                  <a:moveTo>
                    <a:pt x="1143000" y="685800"/>
                  </a:moveTo>
                  <a:lnTo>
                    <a:pt x="11430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1581150" y="2286000"/>
              <a:ext cx="0" cy="1905000"/>
            </a:xfrm>
            <a:custGeom>
              <a:avLst/>
              <a:gdLst/>
              <a:ahLst/>
              <a:cxnLst/>
              <a:rect l="l" t="t" r="r" b="b"/>
              <a:pathLst>
                <a:path w="0" h="1905000">
                  <a:moveTo>
                    <a:pt x="0" y="0"/>
                  </a:moveTo>
                  <a:lnTo>
                    <a:pt x="0" y="1905000"/>
                  </a:lnTo>
                </a:path>
              </a:pathLst>
            </a:custGeom>
            <a:ln w="12700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990600" y="2438400"/>
              <a:ext cx="1181100" cy="3219450"/>
            </a:xfrm>
            <a:custGeom>
              <a:avLst/>
              <a:gdLst/>
              <a:ahLst/>
              <a:cxnLst/>
              <a:rect l="l" t="t" r="r" b="b"/>
              <a:pathLst>
                <a:path w="1181100" h="3219450">
                  <a:moveTo>
                    <a:pt x="609600" y="0"/>
                  </a:moveTo>
                  <a:lnTo>
                    <a:pt x="0" y="1676400"/>
                  </a:lnTo>
                </a:path>
                <a:path w="1181100" h="3219450">
                  <a:moveTo>
                    <a:pt x="571500" y="38100"/>
                  </a:moveTo>
                  <a:lnTo>
                    <a:pt x="1181100" y="1714500"/>
                  </a:lnTo>
                </a:path>
                <a:path w="1181100" h="3219450">
                  <a:moveTo>
                    <a:pt x="0" y="2152650"/>
                  </a:moveTo>
                  <a:lnTo>
                    <a:pt x="0" y="3219450"/>
                  </a:lnTo>
                </a:path>
                <a:path w="1181100" h="3219450">
                  <a:moveTo>
                    <a:pt x="0" y="3219450"/>
                  </a:moveTo>
                  <a:lnTo>
                    <a:pt x="1143000" y="3219450"/>
                  </a:lnTo>
                </a:path>
                <a:path w="1181100" h="3219450">
                  <a:moveTo>
                    <a:pt x="0" y="2152650"/>
                  </a:moveTo>
                  <a:lnTo>
                    <a:pt x="1143000" y="2152650"/>
                  </a:lnTo>
                </a:path>
                <a:path w="1181100" h="3219450">
                  <a:moveTo>
                    <a:pt x="1143000" y="2152650"/>
                  </a:moveTo>
                  <a:lnTo>
                    <a:pt x="1143000" y="321945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1621916" y="2232482"/>
            <a:ext cx="27940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Times New Roman"/>
                <a:cs typeface="Times New Roman"/>
              </a:rPr>
              <a:t>o’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136394" y="3756736"/>
            <a:ext cx="451484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Times New Roman"/>
                <a:cs typeface="Times New Roman"/>
              </a:rPr>
              <a:t>c</a:t>
            </a:r>
            <a:r>
              <a:rPr dirty="0" sz="2400" spc="-520">
                <a:latin typeface="Times New Roman"/>
                <a:cs typeface="Times New Roman"/>
              </a:rPr>
              <a:t>’</a:t>
            </a:r>
            <a:r>
              <a:rPr dirty="0" sz="2400" spc="-5">
                <a:latin typeface="Times New Roman"/>
                <a:cs typeface="Times New Roman"/>
              </a:rPr>
              <a:t>d’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74040" y="3737559"/>
            <a:ext cx="50800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Times New Roman"/>
                <a:cs typeface="Times New Roman"/>
              </a:rPr>
              <a:t>a</a:t>
            </a:r>
            <a:r>
              <a:rPr dirty="0" sz="2400" spc="-70">
                <a:latin typeface="Times New Roman"/>
                <a:cs typeface="Times New Roman"/>
              </a:rPr>
              <a:t>’</a:t>
            </a:r>
            <a:r>
              <a:rPr dirty="0" baseline="-3472" sz="3600" spc="-7">
                <a:latin typeface="Times New Roman"/>
                <a:cs typeface="Times New Roman"/>
              </a:rPr>
              <a:t>b’</a:t>
            </a:r>
            <a:endParaRPr baseline="-3472" sz="360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1508125" y="2674953"/>
            <a:ext cx="3388995" cy="3046730"/>
            <a:chOff x="1508125" y="2674953"/>
            <a:chExt cx="3388995" cy="3046730"/>
          </a:xfrm>
        </p:grpSpPr>
        <p:sp>
          <p:nvSpPr>
            <p:cNvPr id="19" name="object 19"/>
            <p:cNvSpPr/>
            <p:nvPr/>
          </p:nvSpPr>
          <p:spPr>
            <a:xfrm>
              <a:off x="3034030" y="3540760"/>
              <a:ext cx="1856739" cy="690880"/>
            </a:xfrm>
            <a:custGeom>
              <a:avLst/>
              <a:gdLst/>
              <a:ahLst/>
              <a:cxnLst/>
              <a:rect l="l" t="t" r="r" b="b"/>
              <a:pathLst>
                <a:path w="1856739" h="690879">
                  <a:moveTo>
                    <a:pt x="0" y="0"/>
                  </a:moveTo>
                  <a:lnTo>
                    <a:pt x="1856740" y="690879"/>
                  </a:lnTo>
                </a:path>
              </a:pathLst>
            </a:custGeom>
            <a:ln w="12700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2863722" y="3013837"/>
              <a:ext cx="1806575" cy="1156335"/>
            </a:xfrm>
            <a:custGeom>
              <a:avLst/>
              <a:gdLst/>
              <a:ahLst/>
              <a:cxnLst/>
              <a:rect l="l" t="t" r="r" b="b"/>
              <a:pathLst>
                <a:path w="1806575" h="1156335">
                  <a:moveTo>
                    <a:pt x="1806193" y="1155954"/>
                  </a:moveTo>
                  <a:lnTo>
                    <a:pt x="447675" y="0"/>
                  </a:lnTo>
                </a:path>
                <a:path w="1806575" h="1156335">
                  <a:moveTo>
                    <a:pt x="1783714" y="1106932"/>
                  </a:moveTo>
                  <a:lnTo>
                    <a:pt x="0" y="109372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4519687" y="4191127"/>
              <a:ext cx="159500" cy="2489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2843022" y="4140866"/>
              <a:ext cx="234314" cy="41055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3378172" y="2674953"/>
              <a:ext cx="261774" cy="46588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2895600" y="3048000"/>
              <a:ext cx="457200" cy="1066800"/>
            </a:xfrm>
            <a:custGeom>
              <a:avLst/>
              <a:gdLst/>
              <a:ahLst/>
              <a:cxnLst/>
              <a:rect l="l" t="t" r="r" b="b"/>
              <a:pathLst>
                <a:path w="457200" h="1066800">
                  <a:moveTo>
                    <a:pt x="457200" y="0"/>
                  </a:moveTo>
                  <a:lnTo>
                    <a:pt x="0" y="10668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1514475" y="2971800"/>
              <a:ext cx="3352800" cy="2743200"/>
            </a:xfrm>
            <a:custGeom>
              <a:avLst/>
              <a:gdLst/>
              <a:ahLst/>
              <a:cxnLst/>
              <a:rect l="l" t="t" r="r" b="b"/>
              <a:pathLst>
                <a:path w="3352800" h="2743200">
                  <a:moveTo>
                    <a:pt x="1381125" y="1066800"/>
                  </a:moveTo>
                  <a:lnTo>
                    <a:pt x="1381125" y="2743200"/>
                  </a:lnTo>
                </a:path>
                <a:path w="3352800" h="2743200">
                  <a:moveTo>
                    <a:pt x="1838325" y="0"/>
                  </a:moveTo>
                  <a:lnTo>
                    <a:pt x="1838325" y="2743200"/>
                  </a:lnTo>
                </a:path>
                <a:path w="3352800" h="2743200">
                  <a:moveTo>
                    <a:pt x="695325" y="1600200"/>
                  </a:moveTo>
                  <a:lnTo>
                    <a:pt x="2143125" y="1600200"/>
                  </a:lnTo>
                </a:path>
                <a:path w="3352800" h="2743200">
                  <a:moveTo>
                    <a:pt x="695325" y="2667000"/>
                  </a:moveTo>
                  <a:lnTo>
                    <a:pt x="2143125" y="2667000"/>
                  </a:lnTo>
                </a:path>
                <a:path w="3352800" h="2743200">
                  <a:moveTo>
                    <a:pt x="0" y="2152650"/>
                  </a:moveTo>
                  <a:lnTo>
                    <a:pt x="3352800" y="2152650"/>
                  </a:lnTo>
                </a:path>
                <a:path w="3352800" h="2743200">
                  <a:moveTo>
                    <a:pt x="3133725" y="990600"/>
                  </a:moveTo>
                  <a:lnTo>
                    <a:pt x="3133725" y="259080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2895600" y="4572000"/>
              <a:ext cx="0" cy="1066800"/>
            </a:xfrm>
            <a:custGeom>
              <a:avLst/>
              <a:gdLst/>
              <a:ahLst/>
              <a:cxnLst/>
              <a:rect l="l" t="t" r="r" b="b"/>
              <a:pathLst>
                <a:path w="0" h="1066800">
                  <a:moveTo>
                    <a:pt x="0" y="0"/>
                  </a:moveTo>
                  <a:lnTo>
                    <a:pt x="0" y="10668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2895600" y="4572000"/>
              <a:ext cx="457200" cy="1066800"/>
            </a:xfrm>
            <a:custGeom>
              <a:avLst/>
              <a:gdLst/>
              <a:ahLst/>
              <a:cxnLst/>
              <a:rect l="l" t="t" r="r" b="b"/>
              <a:pathLst>
                <a:path w="457200" h="1066800">
                  <a:moveTo>
                    <a:pt x="0" y="1066800"/>
                  </a:moveTo>
                  <a:lnTo>
                    <a:pt x="457200" y="1066800"/>
                  </a:lnTo>
                </a:path>
                <a:path w="457200" h="1066800">
                  <a:moveTo>
                    <a:pt x="0" y="0"/>
                  </a:moveTo>
                  <a:lnTo>
                    <a:pt x="45720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3352800" y="4550410"/>
              <a:ext cx="1313815" cy="1088390"/>
            </a:xfrm>
            <a:custGeom>
              <a:avLst/>
              <a:gdLst/>
              <a:ahLst/>
              <a:cxnLst/>
              <a:rect l="l" t="t" r="r" b="b"/>
              <a:pathLst>
                <a:path w="1313814" h="1088389">
                  <a:moveTo>
                    <a:pt x="0" y="21589"/>
                  </a:moveTo>
                  <a:lnTo>
                    <a:pt x="0" y="1088389"/>
                  </a:lnTo>
                </a:path>
                <a:path w="1313814" h="1088389">
                  <a:moveTo>
                    <a:pt x="13715" y="0"/>
                  </a:moveTo>
                  <a:lnTo>
                    <a:pt x="1281684" y="595629"/>
                  </a:lnTo>
                </a:path>
                <a:path w="1313814" h="1088389">
                  <a:moveTo>
                    <a:pt x="888" y="1085468"/>
                  </a:moveTo>
                  <a:lnTo>
                    <a:pt x="1313561" y="59601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2887091" y="4597654"/>
              <a:ext cx="1769745" cy="1017269"/>
            </a:xfrm>
            <a:custGeom>
              <a:avLst/>
              <a:gdLst/>
              <a:ahLst/>
              <a:cxnLst/>
              <a:rect l="l" t="t" r="r" b="b"/>
              <a:pathLst>
                <a:path w="1769745" h="1017270">
                  <a:moveTo>
                    <a:pt x="0" y="0"/>
                  </a:moveTo>
                  <a:lnTo>
                    <a:pt x="1769618" y="558292"/>
                  </a:lnTo>
                </a:path>
                <a:path w="1769745" h="1017270">
                  <a:moveTo>
                    <a:pt x="9651" y="1016673"/>
                  </a:moveTo>
                  <a:lnTo>
                    <a:pt x="1759966" y="551307"/>
                  </a:lnTo>
                </a:path>
              </a:pathLst>
            </a:custGeom>
            <a:ln w="1270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/>
          <p:cNvSpPr txBox="1"/>
          <p:nvPr/>
        </p:nvSpPr>
        <p:spPr>
          <a:xfrm>
            <a:off x="4664075" y="4979289"/>
            <a:ext cx="2667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imes New Roman"/>
                <a:cs typeface="Times New Roman"/>
              </a:rPr>
              <a:t>o</a:t>
            </a:r>
            <a:r>
              <a:rPr dirty="0" baseline="-20833" sz="1800">
                <a:latin typeface="Times New Roman"/>
                <a:cs typeface="Times New Roman"/>
              </a:rPr>
              <a:t>1</a:t>
            </a:r>
            <a:endParaRPr baseline="-20833" sz="18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663698" y="4398391"/>
            <a:ext cx="2667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imes New Roman"/>
                <a:cs typeface="Times New Roman"/>
              </a:rPr>
              <a:t>d</a:t>
            </a:r>
            <a:r>
              <a:rPr dirty="0" baseline="-20833" sz="1800">
                <a:latin typeface="Times New Roman"/>
                <a:cs typeface="Times New Roman"/>
              </a:rPr>
              <a:t>1</a:t>
            </a:r>
            <a:endParaRPr baseline="-20833" sz="18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349497" y="5538317"/>
            <a:ext cx="2921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b</a:t>
            </a:r>
            <a:r>
              <a:rPr dirty="0" baseline="-20833" sz="2400" spc="-7">
                <a:latin typeface="Times New Roman"/>
                <a:cs typeface="Times New Roman"/>
              </a:rPr>
              <a:t>1</a:t>
            </a:r>
            <a:endParaRPr baseline="-20833" sz="24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663698" y="5509666"/>
            <a:ext cx="2546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imes New Roman"/>
                <a:cs typeface="Times New Roman"/>
              </a:rPr>
              <a:t>c</a:t>
            </a:r>
            <a:r>
              <a:rPr dirty="0" baseline="-20833" sz="1800">
                <a:latin typeface="Times New Roman"/>
                <a:cs typeface="Times New Roman"/>
              </a:rPr>
              <a:t>1</a:t>
            </a:r>
            <a:endParaRPr baseline="-20833" sz="18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254375" y="4293489"/>
            <a:ext cx="2546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baseline="-20833" sz="1800">
                <a:latin typeface="Times New Roman"/>
                <a:cs typeface="Times New Roman"/>
              </a:rPr>
              <a:t>1</a:t>
            </a:r>
            <a:endParaRPr baseline="-20833" sz="1800">
              <a:latin typeface="Times New Roman"/>
              <a:cs typeface="Times New Roman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3270250" y="2736850"/>
            <a:ext cx="5662295" cy="3326129"/>
            <a:chOff x="3270250" y="2736850"/>
            <a:chExt cx="5662295" cy="3326129"/>
          </a:xfrm>
        </p:grpSpPr>
        <p:sp>
          <p:nvSpPr>
            <p:cNvPr id="36" name="object 36"/>
            <p:cNvSpPr/>
            <p:nvPr/>
          </p:nvSpPr>
          <p:spPr>
            <a:xfrm>
              <a:off x="3276600" y="2743200"/>
              <a:ext cx="3124200" cy="3124200"/>
            </a:xfrm>
            <a:custGeom>
              <a:avLst/>
              <a:gdLst/>
              <a:ahLst/>
              <a:cxnLst/>
              <a:rect l="l" t="t" r="r" b="b"/>
              <a:pathLst>
                <a:path w="3124200" h="3124200">
                  <a:moveTo>
                    <a:pt x="1952625" y="2209800"/>
                  </a:moveTo>
                  <a:lnTo>
                    <a:pt x="1952625" y="76200"/>
                  </a:lnTo>
                </a:path>
                <a:path w="3124200" h="3124200">
                  <a:moveTo>
                    <a:pt x="2319401" y="1905000"/>
                  </a:moveTo>
                  <a:lnTo>
                    <a:pt x="2319401" y="0"/>
                  </a:lnTo>
                </a:path>
                <a:path w="3124200" h="3124200">
                  <a:moveTo>
                    <a:pt x="2609850" y="3124200"/>
                  </a:moveTo>
                  <a:lnTo>
                    <a:pt x="2609850" y="0"/>
                  </a:lnTo>
                </a:path>
                <a:path w="3124200" h="3124200">
                  <a:moveTo>
                    <a:pt x="2986151" y="2819400"/>
                  </a:moveTo>
                  <a:lnTo>
                    <a:pt x="2986151" y="76200"/>
                  </a:lnTo>
                </a:path>
                <a:path w="3124200" h="3124200">
                  <a:moveTo>
                    <a:pt x="0" y="228600"/>
                  </a:moveTo>
                  <a:lnTo>
                    <a:pt x="3124200" y="22860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5086857" y="2936875"/>
              <a:ext cx="3845560" cy="312593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8" name="object 38"/>
          <p:cNvSpPr txBox="1"/>
          <p:nvPr/>
        </p:nvSpPr>
        <p:spPr>
          <a:xfrm>
            <a:off x="5388228" y="2693034"/>
            <a:ext cx="3562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imes New Roman"/>
                <a:cs typeface="Times New Roman"/>
              </a:rPr>
              <a:t>a’</a:t>
            </a:r>
            <a:r>
              <a:rPr dirty="0" baseline="-20833" sz="2400">
                <a:latin typeface="Times New Roman"/>
                <a:cs typeface="Times New Roman"/>
              </a:rPr>
              <a:t>1</a:t>
            </a:r>
            <a:endParaRPr baseline="-20833" sz="24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006975" y="3850335"/>
            <a:ext cx="36893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d’</a:t>
            </a:r>
            <a:r>
              <a:rPr dirty="0" baseline="-20833" sz="2400" spc="-7">
                <a:latin typeface="Times New Roman"/>
                <a:cs typeface="Times New Roman"/>
              </a:rPr>
              <a:t>1</a:t>
            </a:r>
            <a:endParaRPr baseline="-20833" sz="24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074028" y="3836289"/>
            <a:ext cx="3562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imes New Roman"/>
                <a:cs typeface="Times New Roman"/>
              </a:rPr>
              <a:t>c’</a:t>
            </a:r>
            <a:r>
              <a:rPr dirty="0" baseline="-20833" sz="2400">
                <a:latin typeface="Times New Roman"/>
                <a:cs typeface="Times New Roman"/>
              </a:rPr>
              <a:t>1</a:t>
            </a:r>
            <a:endParaRPr baseline="-20833" sz="24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150228" y="2616834"/>
            <a:ext cx="3683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b’</a:t>
            </a:r>
            <a:r>
              <a:rPr dirty="0" baseline="-20833" sz="2400" spc="-7">
                <a:latin typeface="Times New Roman"/>
                <a:cs typeface="Times New Roman"/>
              </a:rPr>
              <a:t>1</a:t>
            </a:r>
            <a:endParaRPr baseline="-20833" sz="24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988429" y="3759784"/>
            <a:ext cx="36893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o’</a:t>
            </a:r>
            <a:r>
              <a:rPr dirty="0" baseline="-20833" sz="2400" spc="-7">
                <a:latin typeface="Times New Roman"/>
                <a:cs typeface="Times New Roman"/>
              </a:rPr>
              <a:t>1</a:t>
            </a:r>
            <a:endParaRPr baseline="-20833" sz="2400">
              <a:latin typeface="Times New Roman"/>
              <a:cs typeface="Times New Roman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-6350" y="0"/>
            <a:ext cx="6145530" cy="6407150"/>
            <a:chOff x="-6350" y="0"/>
            <a:chExt cx="6145530" cy="6407150"/>
          </a:xfrm>
        </p:grpSpPr>
        <p:sp>
          <p:nvSpPr>
            <p:cNvPr id="44" name="object 44"/>
            <p:cNvSpPr/>
            <p:nvPr/>
          </p:nvSpPr>
          <p:spPr>
            <a:xfrm>
              <a:off x="5761005" y="5901804"/>
              <a:ext cx="198215" cy="10597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3386074" y="2285999"/>
              <a:ext cx="2752725" cy="4114800"/>
            </a:xfrm>
            <a:custGeom>
              <a:avLst/>
              <a:gdLst/>
              <a:ahLst/>
              <a:cxnLst/>
              <a:rect l="l" t="t" r="r" b="b"/>
              <a:pathLst>
                <a:path w="2752725" h="4114800">
                  <a:moveTo>
                    <a:pt x="85725" y="219075"/>
                  </a:moveTo>
                  <a:lnTo>
                    <a:pt x="57150" y="219075"/>
                  </a:lnTo>
                  <a:lnTo>
                    <a:pt x="57150" y="0"/>
                  </a:lnTo>
                  <a:lnTo>
                    <a:pt x="28575" y="0"/>
                  </a:lnTo>
                  <a:lnTo>
                    <a:pt x="28575" y="219075"/>
                  </a:lnTo>
                  <a:lnTo>
                    <a:pt x="0" y="219075"/>
                  </a:lnTo>
                  <a:lnTo>
                    <a:pt x="42926" y="304800"/>
                  </a:lnTo>
                  <a:lnTo>
                    <a:pt x="78613" y="233299"/>
                  </a:lnTo>
                  <a:lnTo>
                    <a:pt x="85725" y="219075"/>
                  </a:lnTo>
                  <a:close/>
                </a:path>
                <a:path w="2752725" h="4114800">
                  <a:moveTo>
                    <a:pt x="2752725" y="3743325"/>
                  </a:moveTo>
                  <a:lnTo>
                    <a:pt x="2745587" y="3729037"/>
                  </a:lnTo>
                  <a:lnTo>
                    <a:pt x="2709926" y="3657600"/>
                  </a:lnTo>
                  <a:lnTo>
                    <a:pt x="2667000" y="3743325"/>
                  </a:lnTo>
                  <a:lnTo>
                    <a:pt x="2695575" y="3743325"/>
                  </a:lnTo>
                  <a:lnTo>
                    <a:pt x="2695575" y="4114800"/>
                  </a:lnTo>
                  <a:lnTo>
                    <a:pt x="2724150" y="4114800"/>
                  </a:lnTo>
                  <a:lnTo>
                    <a:pt x="2724150" y="3743325"/>
                  </a:lnTo>
                  <a:lnTo>
                    <a:pt x="2752725" y="37433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0" y="0"/>
              <a:ext cx="3733800" cy="2286000"/>
            </a:xfrm>
            <a:custGeom>
              <a:avLst/>
              <a:gdLst/>
              <a:ahLst/>
              <a:cxnLst/>
              <a:rect l="l" t="t" r="r" b="b"/>
              <a:pathLst>
                <a:path w="3733800" h="2286000">
                  <a:moveTo>
                    <a:pt x="37338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3733800" y="2286000"/>
                  </a:lnTo>
                  <a:lnTo>
                    <a:pt x="373380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0" y="0"/>
              <a:ext cx="3733800" cy="2286000"/>
            </a:xfrm>
            <a:custGeom>
              <a:avLst/>
              <a:gdLst/>
              <a:ahLst/>
              <a:cxnLst/>
              <a:rect l="l" t="t" r="r" b="b"/>
              <a:pathLst>
                <a:path w="3733800" h="2286000">
                  <a:moveTo>
                    <a:pt x="0" y="2286000"/>
                  </a:moveTo>
                  <a:lnTo>
                    <a:pt x="3733800" y="2286000"/>
                  </a:lnTo>
                  <a:lnTo>
                    <a:pt x="3733800" y="0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8" name="object 48"/>
          <p:cNvSpPr txBox="1"/>
          <p:nvPr/>
        </p:nvSpPr>
        <p:spPr>
          <a:xfrm>
            <a:off x="5421503" y="4402963"/>
            <a:ext cx="2546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baseline="-20833" sz="1800">
                <a:latin typeface="Times New Roman"/>
                <a:cs typeface="Times New Roman"/>
              </a:rPr>
              <a:t>1</a:t>
            </a:r>
            <a:endParaRPr baseline="-20833" sz="18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569709" y="5592267"/>
            <a:ext cx="39878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">
                <a:latin typeface="Times New Roman"/>
                <a:cs typeface="Times New Roman"/>
              </a:rPr>
              <a:t>(</a:t>
            </a:r>
            <a:r>
              <a:rPr dirty="0" sz="1000" spc="-20">
                <a:latin typeface="Times New Roman"/>
                <a:cs typeface="Times New Roman"/>
              </a:rPr>
              <a:t>A</a:t>
            </a:r>
            <a:r>
              <a:rPr dirty="0" sz="1000">
                <a:latin typeface="Times New Roman"/>
                <a:cs typeface="Times New Roman"/>
              </a:rPr>
              <a:t>P</a:t>
            </a:r>
            <a:r>
              <a:rPr dirty="0" sz="1000" spc="-5">
                <a:latin typeface="Times New Roman"/>
                <a:cs typeface="Times New Roman"/>
              </a:rPr>
              <a:t>E</a:t>
            </a:r>
            <a:r>
              <a:rPr dirty="0" sz="1000" spc="-5">
                <a:latin typeface="Times New Roman"/>
                <a:cs typeface="Times New Roman"/>
              </a:rPr>
              <a:t>X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517893" y="5744667"/>
            <a:ext cx="530225" cy="3905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6034" marR="5080" indent="-13970">
              <a:lnSpc>
                <a:spcPct val="100000"/>
              </a:lnSpc>
              <a:spcBef>
                <a:spcPts val="95"/>
              </a:spcBef>
            </a:pPr>
            <a:r>
              <a:rPr dirty="0" sz="1000" spc="-5">
                <a:latin typeface="Times New Roman"/>
                <a:cs typeface="Times New Roman"/>
              </a:rPr>
              <a:t>NE</a:t>
            </a:r>
            <a:r>
              <a:rPr dirty="0" sz="1000" spc="-20">
                <a:latin typeface="Times New Roman"/>
                <a:cs typeface="Times New Roman"/>
              </a:rPr>
              <a:t>A</a:t>
            </a:r>
            <a:r>
              <a:rPr dirty="0" sz="1000" spc="-10">
                <a:latin typeface="Times New Roman"/>
                <a:cs typeface="Times New Roman"/>
              </a:rPr>
              <a:t>R</a:t>
            </a:r>
            <a:r>
              <a:rPr dirty="0" sz="1000" spc="-5">
                <a:latin typeface="Times New Roman"/>
                <a:cs typeface="Times New Roman"/>
              </a:rPr>
              <a:t>ER  </a:t>
            </a:r>
            <a:r>
              <a:rPr dirty="0" sz="1000">
                <a:latin typeface="Times New Roman"/>
                <a:cs typeface="Times New Roman"/>
              </a:rPr>
              <a:t>TO</a:t>
            </a:r>
            <a:r>
              <a:rPr dirty="0" sz="1000" spc="-9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V.P)</a:t>
            </a:r>
            <a:r>
              <a:rPr dirty="0" sz="140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549388" y="5744667"/>
            <a:ext cx="683260" cy="5327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44780" marR="133350" indent="-23495">
              <a:lnSpc>
                <a:spcPct val="100000"/>
              </a:lnSpc>
              <a:spcBef>
                <a:spcPts val="95"/>
              </a:spcBef>
            </a:pPr>
            <a:r>
              <a:rPr dirty="0" sz="1000" spc="-5">
                <a:latin typeface="Times New Roman"/>
                <a:cs typeface="Times New Roman"/>
              </a:rPr>
              <a:t>(APEX  </a:t>
            </a:r>
            <a:r>
              <a:rPr dirty="0" sz="1000" spc="-20">
                <a:latin typeface="Times New Roman"/>
                <a:cs typeface="Times New Roman"/>
              </a:rPr>
              <a:t>A</a:t>
            </a:r>
            <a:r>
              <a:rPr dirty="0" sz="1000">
                <a:latin typeface="Times New Roman"/>
                <a:cs typeface="Times New Roman"/>
              </a:rPr>
              <a:t>W</a:t>
            </a:r>
            <a:r>
              <a:rPr dirty="0" sz="1000" spc="-20">
                <a:latin typeface="Times New Roman"/>
                <a:cs typeface="Times New Roman"/>
              </a:rPr>
              <a:t>A</a:t>
            </a:r>
            <a:r>
              <a:rPr dirty="0" sz="1000" spc="-5">
                <a:latin typeface="Times New Roman"/>
                <a:cs typeface="Times New Roman"/>
              </a:rPr>
              <a:t>Y</a:t>
            </a:r>
            <a:endParaRPr sz="1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395"/>
              </a:spcBef>
            </a:pPr>
            <a:r>
              <a:rPr dirty="0" sz="1000" spc="-10">
                <a:latin typeface="Times New Roman"/>
                <a:cs typeface="Times New Roman"/>
              </a:rPr>
              <a:t>FROM</a:t>
            </a:r>
            <a:r>
              <a:rPr dirty="0" sz="1000" spc="-55">
                <a:latin typeface="Times New Roman"/>
                <a:cs typeface="Times New Roman"/>
              </a:rPr>
              <a:t> </a:t>
            </a:r>
            <a:r>
              <a:rPr dirty="0" sz="1000" spc="-5">
                <a:latin typeface="Times New Roman"/>
                <a:cs typeface="Times New Roman"/>
              </a:rPr>
              <a:t>V.P.)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67741" y="141223"/>
            <a:ext cx="122745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3333CC"/>
                </a:solidFill>
                <a:latin typeface="Arial"/>
                <a:cs typeface="Arial"/>
              </a:rPr>
              <a:t>Problem</a:t>
            </a:r>
            <a:r>
              <a:rPr dirty="0" sz="1800" spc="17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3333CC"/>
                </a:solidFill>
                <a:latin typeface="Arial"/>
                <a:cs typeface="Arial"/>
              </a:rPr>
              <a:t>1.</a:t>
            </a:r>
            <a:endParaRPr sz="18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563750" y="167131"/>
            <a:ext cx="202692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Arial"/>
                <a:cs typeface="Arial"/>
              </a:rPr>
              <a:t>A square pyramid,</a:t>
            </a:r>
            <a:r>
              <a:rPr dirty="0" sz="1600" spc="8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40</a:t>
            </a:r>
            <a:endParaRPr sz="16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29641" y="417067"/>
            <a:ext cx="3498850" cy="14871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50800" marR="43180">
              <a:lnSpc>
                <a:spcPct val="99900"/>
              </a:lnSpc>
              <a:spcBef>
                <a:spcPts val="95"/>
              </a:spcBef>
            </a:pPr>
            <a:r>
              <a:rPr dirty="0" sz="1600" spc="-5">
                <a:latin typeface="Arial"/>
                <a:cs typeface="Arial"/>
              </a:rPr>
              <a:t>mm base sides and axis 60 mm long,  has a triangular face on the </a:t>
            </a:r>
            <a:r>
              <a:rPr dirty="0" sz="1600">
                <a:latin typeface="Arial"/>
                <a:cs typeface="Arial"/>
              </a:rPr>
              <a:t>ground  </a:t>
            </a:r>
            <a:r>
              <a:rPr dirty="0" sz="1600" spc="-5">
                <a:latin typeface="Arial"/>
                <a:cs typeface="Arial"/>
              </a:rPr>
              <a:t>and the vertical plane containing the  axis makes an angle of </a:t>
            </a:r>
            <a:r>
              <a:rPr dirty="0" sz="1600">
                <a:latin typeface="Arial"/>
                <a:cs typeface="Arial"/>
              </a:rPr>
              <a:t>45</a:t>
            </a:r>
            <a:r>
              <a:rPr dirty="0" baseline="26455" sz="1575">
                <a:latin typeface="Arial"/>
                <a:cs typeface="Arial"/>
              </a:rPr>
              <a:t>0 </a:t>
            </a:r>
            <a:r>
              <a:rPr dirty="0" sz="1600" spc="-10">
                <a:latin typeface="Arial"/>
                <a:cs typeface="Arial"/>
              </a:rPr>
              <a:t>with </a:t>
            </a:r>
            <a:r>
              <a:rPr dirty="0" sz="1600" spc="-5">
                <a:latin typeface="Arial"/>
                <a:cs typeface="Arial"/>
              </a:rPr>
              <a:t>the  </a:t>
            </a:r>
            <a:r>
              <a:rPr dirty="0" sz="1600" spc="-75">
                <a:latin typeface="Arial"/>
                <a:cs typeface="Arial"/>
              </a:rPr>
              <a:t>VP. </a:t>
            </a:r>
            <a:r>
              <a:rPr dirty="0" sz="1600" spc="-5">
                <a:latin typeface="Arial"/>
                <a:cs typeface="Arial"/>
              </a:rPr>
              <a:t>Draw its projections. </a:t>
            </a:r>
            <a:r>
              <a:rPr dirty="0" sz="1600" spc="-50">
                <a:latin typeface="Arial"/>
                <a:cs typeface="Arial"/>
              </a:rPr>
              <a:t>Take </a:t>
            </a:r>
            <a:r>
              <a:rPr dirty="0" sz="1600" spc="-5">
                <a:latin typeface="Arial"/>
                <a:cs typeface="Arial"/>
              </a:rPr>
              <a:t>apex  nearer to</a:t>
            </a:r>
            <a:r>
              <a:rPr dirty="0" sz="1600" spc="1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VP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3727450" y="0"/>
            <a:ext cx="5422900" cy="2298700"/>
            <a:chOff x="3727450" y="0"/>
            <a:chExt cx="5422900" cy="2298700"/>
          </a:xfrm>
        </p:grpSpPr>
        <p:sp>
          <p:nvSpPr>
            <p:cNvPr id="56" name="object 56"/>
            <p:cNvSpPr/>
            <p:nvPr/>
          </p:nvSpPr>
          <p:spPr>
            <a:xfrm>
              <a:off x="3733800" y="0"/>
              <a:ext cx="5410200" cy="2286000"/>
            </a:xfrm>
            <a:custGeom>
              <a:avLst/>
              <a:gdLst/>
              <a:ahLst/>
              <a:cxnLst/>
              <a:rect l="l" t="t" r="r" b="b"/>
              <a:pathLst>
                <a:path w="5410200" h="2286000">
                  <a:moveTo>
                    <a:pt x="54102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5410200" y="2286000"/>
                  </a:lnTo>
                  <a:lnTo>
                    <a:pt x="5410200" y="0"/>
                  </a:lnTo>
                  <a:close/>
                </a:path>
              </a:pathLst>
            </a:custGeom>
            <a:solidFill>
              <a:srgbClr val="FFC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3733800" y="0"/>
              <a:ext cx="5410200" cy="2286000"/>
            </a:xfrm>
            <a:custGeom>
              <a:avLst/>
              <a:gdLst/>
              <a:ahLst/>
              <a:cxnLst/>
              <a:rect l="l" t="t" r="r" b="b"/>
              <a:pathLst>
                <a:path w="5410200" h="2286000">
                  <a:moveTo>
                    <a:pt x="0" y="2286000"/>
                  </a:moveTo>
                  <a:lnTo>
                    <a:pt x="5410200" y="2286000"/>
                  </a:lnTo>
                  <a:lnTo>
                    <a:pt x="5410200" y="0"/>
                  </a:lnTo>
                  <a:lnTo>
                    <a:pt x="0" y="0"/>
                  </a:lnTo>
                  <a:lnTo>
                    <a:pt x="0" y="22860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8" name="object 58"/>
          <p:cNvSpPr txBox="1"/>
          <p:nvPr/>
        </p:nvSpPr>
        <p:spPr>
          <a:xfrm>
            <a:off x="3965575" y="28447"/>
            <a:ext cx="11868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3333CC"/>
                </a:solidFill>
                <a:latin typeface="Arial"/>
                <a:cs typeface="Arial"/>
              </a:rPr>
              <a:t>Solution </a:t>
            </a:r>
            <a:r>
              <a:rPr dirty="0" sz="1200" spc="-5" b="1">
                <a:solidFill>
                  <a:srgbClr val="3333CC"/>
                </a:solidFill>
                <a:latin typeface="Arial"/>
                <a:cs typeface="Arial"/>
              </a:rPr>
              <a:t>Steps</a:t>
            </a:r>
            <a:r>
              <a:rPr dirty="0" sz="1200" spc="-6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3333CC"/>
                </a:solidFill>
                <a:latin typeface="Arial"/>
                <a:cs typeface="Arial"/>
              </a:rPr>
              <a:t>:</a:t>
            </a:r>
            <a:endParaRPr sz="12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940175" y="211328"/>
            <a:ext cx="4735830" cy="203771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Arial"/>
                <a:cs typeface="Arial"/>
              </a:rPr>
              <a:t>Triangular </a:t>
            </a:r>
            <a:r>
              <a:rPr dirty="0" sz="1200">
                <a:latin typeface="Arial"/>
                <a:cs typeface="Arial"/>
              </a:rPr>
              <a:t>face </a:t>
            </a:r>
            <a:r>
              <a:rPr dirty="0" sz="1200" spc="-5">
                <a:latin typeface="Arial"/>
                <a:cs typeface="Arial"/>
              </a:rPr>
              <a:t>on Hp </a:t>
            </a:r>
            <a:r>
              <a:rPr dirty="0" sz="1200">
                <a:latin typeface="Arial"/>
                <a:cs typeface="Arial"/>
              </a:rPr>
              <a:t>, means it </a:t>
            </a:r>
            <a:r>
              <a:rPr dirty="0" sz="1200" spc="-5">
                <a:latin typeface="Arial"/>
                <a:cs typeface="Arial"/>
              </a:rPr>
              <a:t>is lying on</a:t>
            </a:r>
            <a:r>
              <a:rPr dirty="0" sz="1200" spc="-1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Hp:</a:t>
            </a:r>
            <a:endParaRPr sz="1200">
              <a:latin typeface="Arial"/>
              <a:cs typeface="Arial"/>
            </a:endParaRPr>
          </a:p>
          <a:p>
            <a:pPr marL="165735" indent="-128270">
              <a:lnSpc>
                <a:spcPct val="100000"/>
              </a:lnSpc>
              <a:buSzPct val="91666"/>
              <a:buAutoNum type="arabicPeriod"/>
              <a:tabLst>
                <a:tab pos="166370" algn="l"/>
              </a:tabLst>
            </a:pPr>
            <a:r>
              <a:rPr dirty="0" sz="1200">
                <a:latin typeface="Arial"/>
                <a:cs typeface="Arial"/>
              </a:rPr>
              <a:t>Assume it </a:t>
            </a:r>
            <a:r>
              <a:rPr dirty="0" sz="1200" spc="-5">
                <a:latin typeface="Arial"/>
                <a:cs typeface="Arial"/>
              </a:rPr>
              <a:t>standing on</a:t>
            </a:r>
            <a:r>
              <a:rPr dirty="0" sz="1200" spc="-9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Hp.</a:t>
            </a:r>
            <a:endParaRPr sz="1200">
              <a:latin typeface="Arial"/>
              <a:cs typeface="Arial"/>
            </a:endParaRPr>
          </a:p>
          <a:p>
            <a:pPr marL="165735" indent="-128270">
              <a:lnSpc>
                <a:spcPct val="100000"/>
              </a:lnSpc>
              <a:buSzPct val="91666"/>
              <a:buAutoNum type="arabicPeriod"/>
              <a:tabLst>
                <a:tab pos="166370" algn="l"/>
              </a:tabLst>
            </a:pPr>
            <a:r>
              <a:rPr dirty="0" sz="1200" spc="-10">
                <a:latin typeface="Arial"/>
                <a:cs typeface="Arial"/>
              </a:rPr>
              <a:t>It’s </a:t>
            </a:r>
            <a:r>
              <a:rPr dirty="0" sz="1200">
                <a:latin typeface="Arial"/>
                <a:cs typeface="Arial"/>
              </a:rPr>
              <a:t>Tv </a:t>
            </a:r>
            <a:r>
              <a:rPr dirty="0" sz="1200" spc="-10">
                <a:latin typeface="Arial"/>
                <a:cs typeface="Arial"/>
              </a:rPr>
              <a:t>will </a:t>
            </a:r>
            <a:r>
              <a:rPr dirty="0" sz="1200">
                <a:latin typeface="Arial"/>
                <a:cs typeface="Arial"/>
              </a:rPr>
              <a:t>show </a:t>
            </a:r>
            <a:r>
              <a:rPr dirty="0" sz="1200" spc="-10">
                <a:latin typeface="Arial"/>
                <a:cs typeface="Arial"/>
              </a:rPr>
              <a:t>True </a:t>
            </a:r>
            <a:r>
              <a:rPr dirty="0" sz="1200">
                <a:latin typeface="Arial"/>
                <a:cs typeface="Arial"/>
              </a:rPr>
              <a:t>Shape of base(</a:t>
            </a:r>
            <a:r>
              <a:rPr dirty="0" sz="1200" spc="-13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square)</a:t>
            </a:r>
            <a:endParaRPr sz="1200">
              <a:latin typeface="Arial"/>
              <a:cs typeface="Arial"/>
            </a:endParaRPr>
          </a:p>
          <a:p>
            <a:pPr marL="164465" marR="867410" indent="-127000">
              <a:lnSpc>
                <a:spcPct val="100000"/>
              </a:lnSpc>
              <a:buSzPct val="91666"/>
              <a:buAutoNum type="arabicPeriod"/>
              <a:tabLst>
                <a:tab pos="166370" algn="l"/>
              </a:tabLst>
            </a:pPr>
            <a:r>
              <a:rPr dirty="0" sz="1200" spc="-5">
                <a:latin typeface="Arial"/>
                <a:cs typeface="Arial"/>
              </a:rPr>
              <a:t>Draw square </a:t>
            </a:r>
            <a:r>
              <a:rPr dirty="0" sz="1200">
                <a:latin typeface="Arial"/>
                <a:cs typeface="Arial"/>
              </a:rPr>
              <a:t>of 40mm sides </a:t>
            </a:r>
            <a:r>
              <a:rPr dirty="0" sz="1200" spc="-5">
                <a:latin typeface="Arial"/>
                <a:cs typeface="Arial"/>
              </a:rPr>
              <a:t>with </a:t>
            </a:r>
            <a:r>
              <a:rPr dirty="0" sz="1200">
                <a:latin typeface="Arial"/>
                <a:cs typeface="Arial"/>
              </a:rPr>
              <a:t>one </a:t>
            </a:r>
            <a:r>
              <a:rPr dirty="0" sz="1200" spc="-5">
                <a:latin typeface="Arial"/>
                <a:cs typeface="Arial"/>
              </a:rPr>
              <a:t>side vertical </a:t>
            </a:r>
            <a:r>
              <a:rPr dirty="0" sz="1200">
                <a:latin typeface="Arial"/>
                <a:cs typeface="Arial"/>
              </a:rPr>
              <a:t>Tv</a:t>
            </a:r>
            <a:r>
              <a:rPr dirty="0" sz="1200" spc="-1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&amp;  taking </a:t>
            </a:r>
            <a:r>
              <a:rPr dirty="0" sz="1200" spc="-5">
                <a:latin typeface="Arial"/>
                <a:cs typeface="Arial"/>
              </a:rPr>
              <a:t>50 </a:t>
            </a:r>
            <a:r>
              <a:rPr dirty="0" sz="1200">
                <a:latin typeface="Arial"/>
                <a:cs typeface="Arial"/>
              </a:rPr>
              <a:t>mm </a:t>
            </a:r>
            <a:r>
              <a:rPr dirty="0" sz="1200" spc="-5">
                <a:latin typeface="Arial"/>
                <a:cs typeface="Arial"/>
              </a:rPr>
              <a:t>axis project </a:t>
            </a:r>
            <a:r>
              <a:rPr dirty="0" sz="1200" spc="-35">
                <a:latin typeface="Arial"/>
                <a:cs typeface="Arial"/>
              </a:rPr>
              <a:t>Fv. </a:t>
            </a:r>
            <a:r>
              <a:rPr dirty="0" sz="1200">
                <a:latin typeface="Arial"/>
                <a:cs typeface="Arial"/>
              </a:rPr>
              <a:t>( </a:t>
            </a:r>
            <a:r>
              <a:rPr dirty="0" sz="1200" spc="-5">
                <a:latin typeface="Arial"/>
                <a:cs typeface="Arial"/>
              </a:rPr>
              <a:t>a</a:t>
            </a:r>
            <a:r>
              <a:rPr dirty="0" sz="1200" spc="1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triangle)</a:t>
            </a:r>
            <a:endParaRPr sz="1200">
              <a:latin typeface="Arial"/>
              <a:cs typeface="Arial"/>
            </a:endParaRPr>
          </a:p>
          <a:p>
            <a:pPr marL="165735" indent="-128270">
              <a:lnSpc>
                <a:spcPct val="100000"/>
              </a:lnSpc>
              <a:buSzPct val="91666"/>
              <a:buAutoNum type="arabicPeriod"/>
              <a:tabLst>
                <a:tab pos="166370" algn="l"/>
              </a:tabLst>
            </a:pPr>
            <a:r>
              <a:rPr dirty="0" sz="1200">
                <a:latin typeface="Arial"/>
                <a:cs typeface="Arial"/>
              </a:rPr>
              <a:t>Name </a:t>
            </a:r>
            <a:r>
              <a:rPr dirty="0" sz="1200" spc="-5">
                <a:latin typeface="Arial"/>
                <a:cs typeface="Arial"/>
              </a:rPr>
              <a:t>all points as shown in</a:t>
            </a:r>
            <a:r>
              <a:rPr dirty="0" sz="1200" spc="-9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illustration.</a:t>
            </a:r>
            <a:endParaRPr sz="1200">
              <a:latin typeface="Arial"/>
              <a:cs typeface="Arial"/>
            </a:endParaRPr>
          </a:p>
          <a:p>
            <a:pPr marL="38100" marR="46990">
              <a:lnSpc>
                <a:spcPct val="100000"/>
              </a:lnSpc>
              <a:buSzPct val="91666"/>
              <a:buAutoNum type="arabicPeriod"/>
              <a:tabLst>
                <a:tab pos="166370" algn="l"/>
              </a:tabLst>
            </a:pPr>
            <a:r>
              <a:rPr dirty="0" sz="1200" spc="-5">
                <a:latin typeface="Arial"/>
                <a:cs typeface="Arial"/>
              </a:rPr>
              <a:t>Draw </a:t>
            </a:r>
            <a:r>
              <a:rPr dirty="0" sz="1200">
                <a:latin typeface="Arial"/>
                <a:cs typeface="Arial"/>
              </a:rPr>
              <a:t>2</a:t>
            </a:r>
            <a:r>
              <a:rPr dirty="0" baseline="24305" sz="1200">
                <a:latin typeface="Arial"/>
                <a:cs typeface="Arial"/>
              </a:rPr>
              <a:t>nd </a:t>
            </a:r>
            <a:r>
              <a:rPr dirty="0" sz="1200">
                <a:latin typeface="Arial"/>
                <a:cs typeface="Arial"/>
              </a:rPr>
              <a:t>Fv </a:t>
            </a:r>
            <a:r>
              <a:rPr dirty="0" sz="1200" spc="-5">
                <a:latin typeface="Arial"/>
                <a:cs typeface="Arial"/>
              </a:rPr>
              <a:t>in </a:t>
            </a:r>
            <a:r>
              <a:rPr dirty="0" sz="1200" spc="-10">
                <a:latin typeface="Arial"/>
                <a:cs typeface="Arial"/>
              </a:rPr>
              <a:t>lying </a:t>
            </a:r>
            <a:r>
              <a:rPr dirty="0" sz="1200">
                <a:latin typeface="Arial"/>
                <a:cs typeface="Arial"/>
              </a:rPr>
              <a:t>position </a:t>
            </a:r>
            <a:r>
              <a:rPr dirty="0" sz="1200" spc="-5">
                <a:latin typeface="Arial"/>
                <a:cs typeface="Arial"/>
              </a:rPr>
              <a:t>I.e.o’c’d’ </a:t>
            </a:r>
            <a:r>
              <a:rPr dirty="0" sz="1200">
                <a:latin typeface="Arial"/>
                <a:cs typeface="Arial"/>
              </a:rPr>
              <a:t>face on </a:t>
            </a:r>
            <a:r>
              <a:rPr dirty="0" sz="1200" spc="-40">
                <a:latin typeface="Arial"/>
                <a:cs typeface="Arial"/>
              </a:rPr>
              <a:t>xy. </a:t>
            </a:r>
            <a:r>
              <a:rPr dirty="0" sz="1200">
                <a:latin typeface="Arial"/>
                <a:cs typeface="Arial"/>
              </a:rPr>
              <a:t>And project </a:t>
            </a:r>
            <a:r>
              <a:rPr dirty="0" sz="1200" spc="-10">
                <a:latin typeface="Arial"/>
                <a:cs typeface="Arial"/>
              </a:rPr>
              <a:t>it’s </a:t>
            </a:r>
            <a:r>
              <a:rPr dirty="0" sz="1200" spc="-35">
                <a:latin typeface="Arial"/>
                <a:cs typeface="Arial"/>
              </a:rPr>
              <a:t>Tv.  </a:t>
            </a:r>
            <a:r>
              <a:rPr dirty="0" sz="1200" spc="-5">
                <a:latin typeface="Arial"/>
                <a:cs typeface="Arial"/>
              </a:rPr>
              <a:t>6.Make visible lines dark and </a:t>
            </a:r>
            <a:r>
              <a:rPr dirty="0" sz="1200">
                <a:latin typeface="Arial"/>
                <a:cs typeface="Arial"/>
              </a:rPr>
              <a:t>hidden dotted, </a:t>
            </a:r>
            <a:r>
              <a:rPr dirty="0" sz="1200" spc="-5">
                <a:latin typeface="Arial"/>
                <a:cs typeface="Arial"/>
              </a:rPr>
              <a:t>as per </a:t>
            </a:r>
            <a:r>
              <a:rPr dirty="0" sz="1200">
                <a:latin typeface="Arial"/>
                <a:cs typeface="Arial"/>
              </a:rPr>
              <a:t>the</a:t>
            </a:r>
            <a:r>
              <a:rPr dirty="0" sz="1200" spc="-12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procedure.</a:t>
            </a:r>
            <a:endParaRPr sz="12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dirty="0" sz="1200">
                <a:latin typeface="Arial"/>
                <a:cs typeface="Arial"/>
              </a:rPr>
              <a:t>7.Then </a:t>
            </a:r>
            <a:r>
              <a:rPr dirty="0" sz="1200" spc="-5">
                <a:latin typeface="Arial"/>
                <a:cs typeface="Arial"/>
              </a:rPr>
              <a:t>construct </a:t>
            </a:r>
            <a:r>
              <a:rPr dirty="0" sz="1200">
                <a:latin typeface="Arial"/>
                <a:cs typeface="Arial"/>
              </a:rPr>
              <a:t>remaining inclination </a:t>
            </a:r>
            <a:r>
              <a:rPr dirty="0" sz="1200" spc="-5">
                <a:latin typeface="Arial"/>
                <a:cs typeface="Arial"/>
              </a:rPr>
              <a:t>with</a:t>
            </a:r>
            <a:r>
              <a:rPr dirty="0" sz="1200" spc="-15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Vp</a:t>
            </a:r>
            <a:endParaRPr sz="1200">
              <a:latin typeface="Arial"/>
              <a:cs typeface="Arial"/>
            </a:endParaRPr>
          </a:p>
          <a:p>
            <a:pPr marL="164465" marR="30480">
              <a:lnSpc>
                <a:spcPct val="100000"/>
              </a:lnSpc>
            </a:pPr>
            <a:r>
              <a:rPr dirty="0" sz="1200">
                <a:latin typeface="Arial"/>
                <a:cs typeface="Arial"/>
              </a:rPr>
              <a:t>( </a:t>
            </a:r>
            <a:r>
              <a:rPr dirty="0" sz="1200" spc="-5">
                <a:latin typeface="Arial"/>
                <a:cs typeface="Arial"/>
              </a:rPr>
              <a:t>Vp </a:t>
            </a:r>
            <a:r>
              <a:rPr dirty="0" sz="1200">
                <a:latin typeface="Arial"/>
                <a:cs typeface="Arial"/>
              </a:rPr>
              <a:t>containing </a:t>
            </a:r>
            <a:r>
              <a:rPr dirty="0" sz="1200" spc="-5">
                <a:latin typeface="Arial"/>
                <a:cs typeface="Arial"/>
              </a:rPr>
              <a:t>axis ic </a:t>
            </a:r>
            <a:r>
              <a:rPr dirty="0" sz="1200">
                <a:latin typeface="Arial"/>
                <a:cs typeface="Arial"/>
              </a:rPr>
              <a:t>the center </a:t>
            </a:r>
            <a:r>
              <a:rPr dirty="0" sz="1200" spc="-5">
                <a:latin typeface="Arial"/>
                <a:cs typeface="Arial"/>
              </a:rPr>
              <a:t>line </a:t>
            </a:r>
            <a:r>
              <a:rPr dirty="0" sz="1200">
                <a:latin typeface="Arial"/>
                <a:cs typeface="Arial"/>
              </a:rPr>
              <a:t>of </a:t>
            </a:r>
            <a:r>
              <a:rPr dirty="0" sz="1200" spc="5">
                <a:latin typeface="Arial"/>
                <a:cs typeface="Arial"/>
              </a:rPr>
              <a:t>2</a:t>
            </a:r>
            <a:r>
              <a:rPr dirty="0" baseline="24305" sz="1200" spc="7">
                <a:latin typeface="Arial"/>
                <a:cs typeface="Arial"/>
              </a:rPr>
              <a:t>nd </a:t>
            </a:r>
            <a:r>
              <a:rPr dirty="0" sz="1200" spc="-15">
                <a:latin typeface="Arial"/>
                <a:cs typeface="Arial"/>
              </a:rPr>
              <a:t>Tv.Make </a:t>
            </a:r>
            <a:r>
              <a:rPr dirty="0" sz="1200">
                <a:latin typeface="Arial"/>
                <a:cs typeface="Arial"/>
              </a:rPr>
              <a:t>it 45</a:t>
            </a:r>
            <a:r>
              <a:rPr dirty="0" baseline="24305" sz="1200">
                <a:latin typeface="Arial"/>
                <a:cs typeface="Arial"/>
              </a:rPr>
              <a:t>0 </a:t>
            </a:r>
            <a:r>
              <a:rPr dirty="0" sz="1200">
                <a:latin typeface="Arial"/>
                <a:cs typeface="Arial"/>
              </a:rPr>
              <a:t>to </a:t>
            </a:r>
            <a:r>
              <a:rPr dirty="0" sz="1200" spc="-10">
                <a:latin typeface="Arial"/>
                <a:cs typeface="Arial"/>
              </a:rPr>
              <a:t>xy </a:t>
            </a:r>
            <a:r>
              <a:rPr dirty="0" sz="1200" spc="-5">
                <a:latin typeface="Arial"/>
                <a:cs typeface="Arial"/>
              </a:rPr>
              <a:t>as  shown </a:t>
            </a:r>
            <a:r>
              <a:rPr dirty="0" sz="1200">
                <a:latin typeface="Arial"/>
                <a:cs typeface="Arial"/>
              </a:rPr>
              <a:t>take </a:t>
            </a:r>
            <a:r>
              <a:rPr dirty="0" sz="1200" spc="-5">
                <a:latin typeface="Arial"/>
                <a:cs typeface="Arial"/>
              </a:rPr>
              <a:t>apex near </a:t>
            </a:r>
            <a:r>
              <a:rPr dirty="0" sz="1200">
                <a:latin typeface="Arial"/>
                <a:cs typeface="Arial"/>
              </a:rPr>
              <a:t>to </a:t>
            </a:r>
            <a:r>
              <a:rPr dirty="0" sz="1200" spc="-40">
                <a:latin typeface="Arial"/>
                <a:cs typeface="Arial"/>
              </a:rPr>
              <a:t>xy, </a:t>
            </a:r>
            <a:r>
              <a:rPr dirty="0" sz="1200" spc="-5">
                <a:latin typeface="Arial"/>
                <a:cs typeface="Arial"/>
              </a:rPr>
              <a:t>as </a:t>
            </a:r>
            <a:r>
              <a:rPr dirty="0" sz="1200">
                <a:latin typeface="Arial"/>
                <a:cs typeface="Arial"/>
              </a:rPr>
              <a:t>it </a:t>
            </a:r>
            <a:r>
              <a:rPr dirty="0" sz="1200" spc="-5">
                <a:latin typeface="Arial"/>
                <a:cs typeface="Arial"/>
              </a:rPr>
              <a:t>is </a:t>
            </a:r>
            <a:r>
              <a:rPr dirty="0" sz="1200">
                <a:latin typeface="Arial"/>
                <a:cs typeface="Arial"/>
              </a:rPr>
              <a:t>nearer to </a:t>
            </a:r>
            <a:r>
              <a:rPr dirty="0" sz="1200" spc="-5">
                <a:latin typeface="Arial"/>
                <a:cs typeface="Arial"/>
              </a:rPr>
              <a:t>Vp) </a:t>
            </a:r>
            <a:r>
              <a:rPr dirty="0" sz="1200">
                <a:latin typeface="Arial"/>
                <a:cs typeface="Arial"/>
              </a:rPr>
              <a:t>&amp; </a:t>
            </a:r>
            <a:r>
              <a:rPr dirty="0" sz="1200" spc="-5">
                <a:latin typeface="Arial"/>
                <a:cs typeface="Arial"/>
              </a:rPr>
              <a:t>project </a:t>
            </a:r>
            <a:r>
              <a:rPr dirty="0" sz="1200">
                <a:latin typeface="Arial"/>
                <a:cs typeface="Arial"/>
              </a:rPr>
              <a:t>final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 spc="-35">
                <a:latin typeface="Arial"/>
                <a:cs typeface="Arial"/>
              </a:rPr>
              <a:t>Fv.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12700" y="5662586"/>
            <a:ext cx="5880100" cy="1173480"/>
            <a:chOff x="12700" y="5662586"/>
            <a:chExt cx="5880100" cy="1173480"/>
          </a:xfrm>
        </p:grpSpPr>
        <p:sp>
          <p:nvSpPr>
            <p:cNvPr id="61" name="object 61"/>
            <p:cNvSpPr/>
            <p:nvPr/>
          </p:nvSpPr>
          <p:spPr>
            <a:xfrm>
              <a:off x="19050" y="5668936"/>
              <a:ext cx="5867400" cy="1160780"/>
            </a:xfrm>
            <a:custGeom>
              <a:avLst/>
              <a:gdLst/>
              <a:ahLst/>
              <a:cxnLst/>
              <a:rect l="l" t="t" r="r" b="b"/>
              <a:pathLst>
                <a:path w="5867400" h="1160779">
                  <a:moveTo>
                    <a:pt x="5715000" y="246087"/>
                  </a:moveTo>
                  <a:lnTo>
                    <a:pt x="152400" y="246087"/>
                  </a:lnTo>
                  <a:lnTo>
                    <a:pt x="104230" y="253857"/>
                  </a:lnTo>
                  <a:lnTo>
                    <a:pt x="62395" y="275493"/>
                  </a:lnTo>
                  <a:lnTo>
                    <a:pt x="29404" y="308484"/>
                  </a:lnTo>
                  <a:lnTo>
                    <a:pt x="7769" y="350319"/>
                  </a:lnTo>
                  <a:lnTo>
                    <a:pt x="0" y="398487"/>
                  </a:lnTo>
                  <a:lnTo>
                    <a:pt x="0" y="1008087"/>
                  </a:lnTo>
                  <a:lnTo>
                    <a:pt x="7769" y="1056257"/>
                  </a:lnTo>
                  <a:lnTo>
                    <a:pt x="29404" y="1098092"/>
                  </a:lnTo>
                  <a:lnTo>
                    <a:pt x="62395" y="1131082"/>
                  </a:lnTo>
                  <a:lnTo>
                    <a:pt x="104230" y="1152717"/>
                  </a:lnTo>
                  <a:lnTo>
                    <a:pt x="152400" y="1160486"/>
                  </a:lnTo>
                  <a:lnTo>
                    <a:pt x="5715000" y="1160486"/>
                  </a:lnTo>
                  <a:lnTo>
                    <a:pt x="5763182" y="1152717"/>
                  </a:lnTo>
                  <a:lnTo>
                    <a:pt x="5805019" y="1131082"/>
                  </a:lnTo>
                  <a:lnTo>
                    <a:pt x="5838005" y="1098092"/>
                  </a:lnTo>
                  <a:lnTo>
                    <a:pt x="5859633" y="1056257"/>
                  </a:lnTo>
                  <a:lnTo>
                    <a:pt x="5867400" y="1008087"/>
                  </a:lnTo>
                  <a:lnTo>
                    <a:pt x="5867400" y="398487"/>
                  </a:lnTo>
                  <a:lnTo>
                    <a:pt x="5859633" y="350319"/>
                  </a:lnTo>
                  <a:lnTo>
                    <a:pt x="5838005" y="308484"/>
                  </a:lnTo>
                  <a:lnTo>
                    <a:pt x="5805019" y="275493"/>
                  </a:lnTo>
                  <a:lnTo>
                    <a:pt x="5763182" y="253857"/>
                  </a:lnTo>
                  <a:lnTo>
                    <a:pt x="5715000" y="246087"/>
                  </a:lnTo>
                  <a:close/>
                </a:path>
                <a:path w="5867400" h="1160779">
                  <a:moveTo>
                    <a:pt x="4052824" y="0"/>
                  </a:moveTo>
                  <a:lnTo>
                    <a:pt x="3422650" y="246087"/>
                  </a:lnTo>
                  <a:lnTo>
                    <a:pt x="4889500" y="246087"/>
                  </a:lnTo>
                  <a:lnTo>
                    <a:pt x="4052824" y="0"/>
                  </a:lnTo>
                  <a:close/>
                </a:path>
              </a:pathLst>
            </a:custGeom>
            <a:solidFill>
              <a:srgbClr val="CCFF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19050" y="5668936"/>
              <a:ext cx="5867400" cy="1160780"/>
            </a:xfrm>
            <a:custGeom>
              <a:avLst/>
              <a:gdLst/>
              <a:ahLst/>
              <a:cxnLst/>
              <a:rect l="l" t="t" r="r" b="b"/>
              <a:pathLst>
                <a:path w="5867400" h="1160779">
                  <a:moveTo>
                    <a:pt x="0" y="398487"/>
                  </a:moveTo>
                  <a:lnTo>
                    <a:pt x="7769" y="350319"/>
                  </a:lnTo>
                  <a:lnTo>
                    <a:pt x="29404" y="308484"/>
                  </a:lnTo>
                  <a:lnTo>
                    <a:pt x="62395" y="275493"/>
                  </a:lnTo>
                  <a:lnTo>
                    <a:pt x="104230" y="253857"/>
                  </a:lnTo>
                  <a:lnTo>
                    <a:pt x="152400" y="246087"/>
                  </a:lnTo>
                  <a:lnTo>
                    <a:pt x="3422650" y="246087"/>
                  </a:lnTo>
                  <a:lnTo>
                    <a:pt x="4052824" y="0"/>
                  </a:lnTo>
                  <a:lnTo>
                    <a:pt x="4889500" y="246087"/>
                  </a:lnTo>
                  <a:lnTo>
                    <a:pt x="5715000" y="246087"/>
                  </a:lnTo>
                  <a:lnTo>
                    <a:pt x="5763182" y="253857"/>
                  </a:lnTo>
                  <a:lnTo>
                    <a:pt x="5805019" y="275493"/>
                  </a:lnTo>
                  <a:lnTo>
                    <a:pt x="5838005" y="308484"/>
                  </a:lnTo>
                  <a:lnTo>
                    <a:pt x="5859633" y="350319"/>
                  </a:lnTo>
                  <a:lnTo>
                    <a:pt x="5867400" y="398487"/>
                  </a:lnTo>
                  <a:lnTo>
                    <a:pt x="5867400" y="627087"/>
                  </a:lnTo>
                  <a:lnTo>
                    <a:pt x="5867400" y="1008087"/>
                  </a:lnTo>
                  <a:lnTo>
                    <a:pt x="5859633" y="1056257"/>
                  </a:lnTo>
                  <a:lnTo>
                    <a:pt x="5838005" y="1098092"/>
                  </a:lnTo>
                  <a:lnTo>
                    <a:pt x="5805019" y="1131082"/>
                  </a:lnTo>
                  <a:lnTo>
                    <a:pt x="5763182" y="1152717"/>
                  </a:lnTo>
                  <a:lnTo>
                    <a:pt x="5715000" y="1160486"/>
                  </a:lnTo>
                  <a:lnTo>
                    <a:pt x="4889500" y="1160486"/>
                  </a:lnTo>
                  <a:lnTo>
                    <a:pt x="3422650" y="1160486"/>
                  </a:lnTo>
                  <a:lnTo>
                    <a:pt x="152400" y="1160486"/>
                  </a:lnTo>
                  <a:lnTo>
                    <a:pt x="104230" y="1152717"/>
                  </a:lnTo>
                  <a:lnTo>
                    <a:pt x="62395" y="1131082"/>
                  </a:lnTo>
                  <a:lnTo>
                    <a:pt x="29404" y="1098092"/>
                  </a:lnTo>
                  <a:lnTo>
                    <a:pt x="7769" y="1056257"/>
                  </a:lnTo>
                  <a:lnTo>
                    <a:pt x="0" y="1008087"/>
                  </a:lnTo>
                  <a:lnTo>
                    <a:pt x="0" y="627087"/>
                  </a:lnTo>
                  <a:lnTo>
                    <a:pt x="0" y="3984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3" name="object 63"/>
          <p:cNvSpPr txBox="1"/>
          <p:nvPr/>
        </p:nvSpPr>
        <p:spPr>
          <a:xfrm>
            <a:off x="154939" y="5895543"/>
            <a:ext cx="5678805" cy="86486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57810">
              <a:lnSpc>
                <a:spcPct val="100000"/>
              </a:lnSpc>
              <a:spcBef>
                <a:spcPts val="95"/>
              </a:spcBef>
            </a:pPr>
            <a:r>
              <a:rPr dirty="0" sz="1600" spc="-5" b="1" i="1">
                <a:solidFill>
                  <a:srgbClr val="3333CC"/>
                </a:solidFill>
                <a:latin typeface="Times New Roman"/>
                <a:cs typeface="Times New Roman"/>
              </a:rPr>
              <a:t>For dark and dotted</a:t>
            </a:r>
            <a:r>
              <a:rPr dirty="0" sz="1600" spc="10" b="1" i="1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 i="1">
                <a:solidFill>
                  <a:srgbClr val="3333CC"/>
                </a:solidFill>
                <a:latin typeface="Times New Roman"/>
                <a:cs typeface="Times New Roman"/>
              </a:rPr>
              <a:t>lines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z="1300" spc="-5" b="1">
                <a:solidFill>
                  <a:srgbClr val="FF0000"/>
                </a:solidFill>
                <a:latin typeface="Times New Roman"/>
                <a:cs typeface="Times New Roman"/>
              </a:rPr>
              <a:t>1.Draw </a:t>
            </a:r>
            <a:r>
              <a:rPr dirty="0" sz="1300" spc="-10" b="1">
                <a:solidFill>
                  <a:srgbClr val="FF0000"/>
                </a:solidFill>
                <a:latin typeface="Times New Roman"/>
                <a:cs typeface="Times New Roman"/>
              </a:rPr>
              <a:t>proper </a:t>
            </a:r>
            <a:r>
              <a:rPr dirty="0" sz="1300" spc="-5" b="1">
                <a:solidFill>
                  <a:srgbClr val="FF0000"/>
                </a:solidFill>
                <a:latin typeface="Times New Roman"/>
                <a:cs typeface="Times New Roman"/>
              </a:rPr>
              <a:t>outline of new view DARK. 2. Decide direction of an</a:t>
            </a:r>
            <a:r>
              <a:rPr dirty="0" sz="1300" spc="15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300" spc="-20" b="1">
                <a:solidFill>
                  <a:srgbClr val="FF0000"/>
                </a:solidFill>
                <a:latin typeface="Times New Roman"/>
                <a:cs typeface="Times New Roman"/>
              </a:rPr>
              <a:t>observer.</a:t>
            </a:r>
            <a:endParaRPr sz="1300">
              <a:latin typeface="Times New Roman"/>
              <a:cs typeface="Times New Roman"/>
            </a:endParaRPr>
          </a:p>
          <a:p>
            <a:pPr marL="175260" indent="-163195">
              <a:lnSpc>
                <a:spcPct val="100000"/>
              </a:lnSpc>
              <a:buAutoNum type="arabicPeriod" startAt="3"/>
              <a:tabLst>
                <a:tab pos="175895" algn="l"/>
              </a:tabLst>
            </a:pPr>
            <a:r>
              <a:rPr dirty="0" sz="1300" spc="-5" b="1">
                <a:solidFill>
                  <a:srgbClr val="FF0000"/>
                </a:solidFill>
                <a:latin typeface="Times New Roman"/>
                <a:cs typeface="Times New Roman"/>
              </a:rPr>
              <a:t>Select </a:t>
            </a:r>
            <a:r>
              <a:rPr dirty="0" sz="1300" spc="-10" b="1">
                <a:solidFill>
                  <a:srgbClr val="FF0000"/>
                </a:solidFill>
                <a:latin typeface="Times New Roman"/>
                <a:cs typeface="Times New Roman"/>
              </a:rPr>
              <a:t>nearest </a:t>
            </a:r>
            <a:r>
              <a:rPr dirty="0" sz="1300" spc="-5" b="1">
                <a:solidFill>
                  <a:srgbClr val="FF0000"/>
                </a:solidFill>
                <a:latin typeface="Times New Roman"/>
                <a:cs typeface="Times New Roman"/>
              </a:rPr>
              <a:t>point to observer and draw all lines starting </a:t>
            </a:r>
            <a:r>
              <a:rPr dirty="0" sz="1300" spc="-10" b="1">
                <a:solidFill>
                  <a:srgbClr val="FF0000"/>
                </a:solidFill>
                <a:latin typeface="Times New Roman"/>
                <a:cs typeface="Times New Roman"/>
              </a:rPr>
              <a:t>from</a:t>
            </a:r>
            <a:r>
              <a:rPr dirty="0" sz="1300" spc="14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FF0000"/>
                </a:solidFill>
                <a:latin typeface="Times New Roman"/>
                <a:cs typeface="Times New Roman"/>
              </a:rPr>
              <a:t>it-dark.</a:t>
            </a:r>
            <a:endParaRPr sz="1300">
              <a:latin typeface="Times New Roman"/>
              <a:cs typeface="Times New Roman"/>
            </a:endParaRPr>
          </a:p>
          <a:p>
            <a:pPr marL="175260" indent="-163195">
              <a:lnSpc>
                <a:spcPct val="100000"/>
              </a:lnSpc>
              <a:buAutoNum type="arabicPeriod" startAt="3"/>
              <a:tabLst>
                <a:tab pos="175895" algn="l"/>
              </a:tabLst>
            </a:pPr>
            <a:r>
              <a:rPr dirty="0" sz="1300" spc="-5" b="1">
                <a:solidFill>
                  <a:srgbClr val="FF0000"/>
                </a:solidFill>
                <a:latin typeface="Times New Roman"/>
                <a:cs typeface="Times New Roman"/>
              </a:rPr>
              <a:t>Select farthest point to observer and draw all lines </a:t>
            </a:r>
            <a:r>
              <a:rPr dirty="0" sz="1300" spc="-10" b="1">
                <a:solidFill>
                  <a:srgbClr val="FF0000"/>
                </a:solidFill>
                <a:latin typeface="Times New Roman"/>
                <a:cs typeface="Times New Roman"/>
              </a:rPr>
              <a:t>(remaining)from </a:t>
            </a:r>
            <a:r>
              <a:rPr dirty="0" sz="1300" spc="5" b="1">
                <a:solidFill>
                  <a:srgbClr val="FF0000"/>
                </a:solidFill>
                <a:latin typeface="Times New Roman"/>
                <a:cs typeface="Times New Roman"/>
              </a:rPr>
              <a:t>it-</a:t>
            </a:r>
            <a:r>
              <a:rPr dirty="0" sz="1300" spc="27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300" spc="-5" b="1">
                <a:solidFill>
                  <a:srgbClr val="FF0000"/>
                </a:solidFill>
                <a:latin typeface="Times New Roman"/>
                <a:cs typeface="Times New Roman"/>
              </a:rPr>
              <a:t>dotted.</a:t>
            </a:r>
            <a:endParaRPr sz="1300">
              <a:latin typeface="Times New Roman"/>
              <a:cs typeface="Times New Roman"/>
            </a:endParaRPr>
          </a:p>
        </p:txBody>
      </p:sp>
      <p:grpSp>
        <p:nvGrpSpPr>
          <p:cNvPr id="64" name="object 64"/>
          <p:cNvGrpSpPr/>
          <p:nvPr/>
        </p:nvGrpSpPr>
        <p:grpSpPr>
          <a:xfrm>
            <a:off x="8010525" y="39687"/>
            <a:ext cx="1109980" cy="195580"/>
            <a:chOff x="8010525" y="39687"/>
            <a:chExt cx="1109980" cy="195580"/>
          </a:xfrm>
        </p:grpSpPr>
        <p:sp>
          <p:nvSpPr>
            <p:cNvPr id="65" name="object 65"/>
            <p:cNvSpPr/>
            <p:nvPr/>
          </p:nvSpPr>
          <p:spPr>
            <a:xfrm>
              <a:off x="8016875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8056753" y="77469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80168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91313" y="22796"/>
                  </a:moveTo>
                  <a:lnTo>
                    <a:pt x="116967" y="48450"/>
                  </a:lnTo>
                  <a:lnTo>
                    <a:pt x="116967" y="31432"/>
                  </a:lnTo>
                  <a:lnTo>
                    <a:pt x="134111" y="31432"/>
                  </a:lnTo>
                  <a:lnTo>
                    <a:pt x="134111" y="65595"/>
                  </a:lnTo>
                  <a:lnTo>
                    <a:pt x="159766" y="91249"/>
                  </a:lnTo>
                  <a:lnTo>
                    <a:pt x="142621" y="91249"/>
                  </a:lnTo>
                  <a:lnTo>
                    <a:pt x="142621" y="159702"/>
                  </a:lnTo>
                  <a:lnTo>
                    <a:pt x="39877" y="159702"/>
                  </a:lnTo>
                  <a:lnTo>
                    <a:pt x="39877" y="91249"/>
                  </a:lnTo>
                  <a:lnTo>
                    <a:pt x="22859" y="91249"/>
                  </a:lnTo>
                  <a:lnTo>
                    <a:pt x="91313" y="22796"/>
                  </a:lnTo>
                  <a:close/>
                </a:path>
                <a:path w="182879" h="182879">
                  <a:moveTo>
                    <a:pt x="116967" y="48450"/>
                  </a:moveTo>
                  <a:lnTo>
                    <a:pt x="134111" y="65595"/>
                  </a:lnTo>
                </a:path>
                <a:path w="182879" h="182879">
                  <a:moveTo>
                    <a:pt x="142621" y="91249"/>
                  </a:moveTo>
                  <a:lnTo>
                    <a:pt x="39877" y="91249"/>
                  </a:lnTo>
                </a:path>
                <a:path w="182879" h="182879">
                  <a:moveTo>
                    <a:pt x="82676" y="159702"/>
                  </a:moveTo>
                  <a:lnTo>
                    <a:pt x="82676" y="125539"/>
                  </a:lnTo>
                  <a:lnTo>
                    <a:pt x="99822" y="125539"/>
                  </a:lnTo>
                  <a:lnTo>
                    <a:pt x="99822" y="159702"/>
                  </a:lnTo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8382000" y="461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8382000" y="46037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23622" y="91249"/>
                  </a:moveTo>
                  <a:lnTo>
                    <a:pt x="160527" y="22796"/>
                  </a:lnTo>
                  <a:lnTo>
                    <a:pt x="160527" y="159702"/>
                  </a:lnTo>
                  <a:lnTo>
                    <a:pt x="23622" y="91249"/>
                  </a:lnTo>
                  <a:close/>
                </a:path>
                <a:path w="184150" h="182879">
                  <a:moveTo>
                    <a:pt x="0" y="182562"/>
                  </a:moveTo>
                  <a:lnTo>
                    <a:pt x="184150" y="182562"/>
                  </a:lnTo>
                  <a:lnTo>
                    <a:pt x="184150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8566150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8566150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59766" y="91249"/>
                  </a:moveTo>
                  <a:lnTo>
                    <a:pt x="22859" y="159702"/>
                  </a:lnTo>
                  <a:lnTo>
                    <a:pt x="22859" y="22796"/>
                  </a:lnTo>
                  <a:lnTo>
                    <a:pt x="159766" y="91249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8199501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8199501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57023" y="91249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57023" y="91249"/>
                  </a:lnTo>
                  <a:close/>
                </a:path>
                <a:path w="182879" h="182879">
                  <a:moveTo>
                    <a:pt x="39877" y="22796"/>
                  </a:moveTo>
                  <a:lnTo>
                    <a:pt x="39877" y="159702"/>
                  </a:lnTo>
                  <a:lnTo>
                    <a:pt x="22732" y="159702"/>
                  </a:lnTo>
                  <a:lnTo>
                    <a:pt x="22732" y="22796"/>
                  </a:lnTo>
                  <a:lnTo>
                    <a:pt x="39877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8748776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8748776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25475" y="91249"/>
                  </a:moveTo>
                  <a:lnTo>
                    <a:pt x="22732" y="159702"/>
                  </a:lnTo>
                  <a:lnTo>
                    <a:pt x="22732" y="22796"/>
                  </a:lnTo>
                  <a:lnTo>
                    <a:pt x="125475" y="91249"/>
                  </a:lnTo>
                  <a:close/>
                </a:path>
                <a:path w="182879" h="182879">
                  <a:moveTo>
                    <a:pt x="142621" y="22796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142621" y="159702"/>
                  </a:lnTo>
                  <a:lnTo>
                    <a:pt x="142621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562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56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1940" y="93980"/>
            <a:ext cx="3783329" cy="1397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FF0000"/>
                </a:solidFill>
                <a:latin typeface="Times New Roman"/>
                <a:cs typeface="Times New Roman"/>
              </a:rPr>
              <a:t>Problem</a:t>
            </a:r>
            <a:r>
              <a:rPr dirty="0" sz="1800" spc="-2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FF0000"/>
                </a:solidFill>
                <a:latin typeface="Times New Roman"/>
                <a:cs typeface="Times New Roman"/>
              </a:rPr>
              <a:t>2:</a:t>
            </a:r>
            <a:endParaRPr sz="18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</a:pPr>
            <a:r>
              <a:rPr dirty="0" sz="1800" spc="-5">
                <a:latin typeface="Times New Roman"/>
                <a:cs typeface="Times New Roman"/>
              </a:rPr>
              <a:t>A </a:t>
            </a:r>
            <a:r>
              <a:rPr dirty="0" sz="1800">
                <a:latin typeface="Times New Roman"/>
                <a:cs typeface="Times New Roman"/>
              </a:rPr>
              <a:t>cone 40 </a:t>
            </a:r>
            <a:r>
              <a:rPr dirty="0" sz="1800" spc="-5">
                <a:latin typeface="Times New Roman"/>
                <a:cs typeface="Times New Roman"/>
              </a:rPr>
              <a:t>mm </a:t>
            </a:r>
            <a:r>
              <a:rPr dirty="0" sz="1800">
                <a:latin typeface="Times New Roman"/>
                <a:cs typeface="Times New Roman"/>
              </a:rPr>
              <a:t>diameter and 50 mm</a:t>
            </a:r>
            <a:r>
              <a:rPr dirty="0" sz="1800" spc="-204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axis</a:t>
            </a:r>
            <a:endParaRPr sz="1800">
              <a:latin typeface="Times New Roman"/>
              <a:cs typeface="Times New Roman"/>
            </a:endParaRPr>
          </a:p>
          <a:p>
            <a:pPr marL="38100" marR="346075">
              <a:lnSpc>
                <a:spcPct val="100000"/>
              </a:lnSpc>
            </a:pPr>
            <a:r>
              <a:rPr dirty="0" sz="1800">
                <a:latin typeface="Times New Roman"/>
                <a:cs typeface="Times New Roman"/>
              </a:rPr>
              <a:t>is resting </a:t>
            </a:r>
            <a:r>
              <a:rPr dirty="0" sz="1800" spc="-5">
                <a:latin typeface="Times New Roman"/>
                <a:cs typeface="Times New Roman"/>
              </a:rPr>
              <a:t>on </a:t>
            </a:r>
            <a:r>
              <a:rPr dirty="0" sz="1800">
                <a:latin typeface="Times New Roman"/>
                <a:cs typeface="Times New Roman"/>
              </a:rPr>
              <a:t>one generator on Hp  </a:t>
            </a:r>
            <a:r>
              <a:rPr dirty="0" sz="1800" spc="-5">
                <a:latin typeface="Times New Roman"/>
                <a:cs typeface="Times New Roman"/>
              </a:rPr>
              <a:t>which makes </a:t>
            </a:r>
            <a:r>
              <a:rPr dirty="0" sz="1800">
                <a:latin typeface="Times New Roman"/>
                <a:cs typeface="Times New Roman"/>
              </a:rPr>
              <a:t>30</a:t>
            </a:r>
            <a:r>
              <a:rPr dirty="0" baseline="25462" sz="1800">
                <a:latin typeface="Times New Roman"/>
                <a:cs typeface="Times New Roman"/>
              </a:rPr>
              <a:t>0 </a:t>
            </a:r>
            <a:r>
              <a:rPr dirty="0" sz="1800">
                <a:latin typeface="Times New Roman"/>
                <a:cs typeface="Times New Roman"/>
              </a:rPr>
              <a:t>inclination with </a:t>
            </a:r>
            <a:r>
              <a:rPr dirty="0" sz="1800" spc="-5">
                <a:latin typeface="Times New Roman"/>
                <a:cs typeface="Times New Roman"/>
              </a:rPr>
              <a:t>Vp  Draw </a:t>
            </a:r>
            <a:r>
              <a:rPr dirty="0" sz="1800" spc="-25">
                <a:latin typeface="Times New Roman"/>
                <a:cs typeface="Times New Roman"/>
              </a:rPr>
              <a:t>it’s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projections.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076450" y="3365054"/>
            <a:ext cx="7073900" cy="3196590"/>
            <a:chOff x="2076450" y="3365054"/>
            <a:chExt cx="7073900" cy="3196590"/>
          </a:xfrm>
        </p:grpSpPr>
        <p:sp>
          <p:nvSpPr>
            <p:cNvPr id="4" name="object 4"/>
            <p:cNvSpPr/>
            <p:nvPr/>
          </p:nvSpPr>
          <p:spPr>
            <a:xfrm>
              <a:off x="6840249" y="3379341"/>
              <a:ext cx="983615" cy="1341120"/>
            </a:xfrm>
            <a:custGeom>
              <a:avLst/>
              <a:gdLst/>
              <a:ahLst/>
              <a:cxnLst/>
              <a:rect l="l" t="t" r="r" b="b"/>
              <a:pathLst>
                <a:path w="983615" h="1341120">
                  <a:moveTo>
                    <a:pt x="110460" y="486665"/>
                  </a:moveTo>
                  <a:lnTo>
                    <a:pt x="137222" y="434390"/>
                  </a:lnTo>
                  <a:lnTo>
                    <a:pt x="165876" y="384475"/>
                  </a:lnTo>
                  <a:lnTo>
                    <a:pt x="196245" y="337041"/>
                  </a:lnTo>
                  <a:lnTo>
                    <a:pt x="228151" y="292206"/>
                  </a:lnTo>
                  <a:lnTo>
                    <a:pt x="261416" y="250090"/>
                  </a:lnTo>
                  <a:lnTo>
                    <a:pt x="295862" y="210810"/>
                  </a:lnTo>
                  <a:lnTo>
                    <a:pt x="331311" y="174486"/>
                  </a:lnTo>
                  <a:lnTo>
                    <a:pt x="367586" y="141237"/>
                  </a:lnTo>
                  <a:lnTo>
                    <a:pt x="404507" y="111182"/>
                  </a:lnTo>
                  <a:lnTo>
                    <a:pt x="441899" y="84440"/>
                  </a:lnTo>
                  <a:lnTo>
                    <a:pt x="479581" y="61130"/>
                  </a:lnTo>
                  <a:lnTo>
                    <a:pt x="517378" y="41370"/>
                  </a:lnTo>
                  <a:lnTo>
                    <a:pt x="555109" y="25281"/>
                  </a:lnTo>
                  <a:lnTo>
                    <a:pt x="592599" y="12980"/>
                  </a:lnTo>
                  <a:lnTo>
                    <a:pt x="666139" y="220"/>
                  </a:lnTo>
                  <a:lnTo>
                    <a:pt x="701834" y="0"/>
                  </a:lnTo>
                  <a:lnTo>
                    <a:pt x="736575" y="4043"/>
                  </a:lnTo>
                  <a:lnTo>
                    <a:pt x="770184" y="12471"/>
                  </a:lnTo>
                  <a:lnTo>
                    <a:pt x="802483" y="25401"/>
                  </a:lnTo>
                  <a:lnTo>
                    <a:pt x="832704" y="42607"/>
                  </a:lnTo>
                  <a:lnTo>
                    <a:pt x="860223" y="63643"/>
                  </a:lnTo>
                  <a:lnTo>
                    <a:pt x="907080" y="116350"/>
                  </a:lnTo>
                  <a:lnTo>
                    <a:pt x="942909" y="181816"/>
                  </a:lnTo>
                  <a:lnTo>
                    <a:pt x="956643" y="218800"/>
                  </a:lnTo>
                  <a:lnTo>
                    <a:pt x="967565" y="258335"/>
                  </a:lnTo>
                  <a:lnTo>
                    <a:pt x="975658" y="300207"/>
                  </a:lnTo>
                  <a:lnTo>
                    <a:pt x="980903" y="344203"/>
                  </a:lnTo>
                  <a:lnTo>
                    <a:pt x="983281" y="390109"/>
                  </a:lnTo>
                  <a:lnTo>
                    <a:pt x="982776" y="437713"/>
                  </a:lnTo>
                  <a:lnTo>
                    <a:pt x="979368" y="486801"/>
                  </a:lnTo>
                  <a:lnTo>
                    <a:pt x="973039" y="537161"/>
                  </a:lnTo>
                  <a:lnTo>
                    <a:pt x="963771" y="588578"/>
                  </a:lnTo>
                  <a:lnTo>
                    <a:pt x="951547" y="640841"/>
                  </a:lnTo>
                  <a:lnTo>
                    <a:pt x="936347" y="693735"/>
                  </a:lnTo>
                  <a:lnTo>
                    <a:pt x="918154" y="747048"/>
                  </a:lnTo>
                  <a:lnTo>
                    <a:pt x="896949" y="800566"/>
                  </a:lnTo>
                  <a:lnTo>
                    <a:pt x="872714" y="854076"/>
                  </a:lnTo>
                  <a:lnTo>
                    <a:pt x="845970" y="906351"/>
                  </a:lnTo>
                  <a:lnTo>
                    <a:pt x="817330" y="956265"/>
                  </a:lnTo>
                  <a:lnTo>
                    <a:pt x="786972" y="1003699"/>
                  </a:lnTo>
                  <a:lnTo>
                    <a:pt x="755074" y="1048534"/>
                  </a:lnTo>
                  <a:lnTo>
                    <a:pt x="721815" y="1090651"/>
                  </a:lnTo>
                  <a:lnTo>
                    <a:pt x="687372" y="1129931"/>
                  </a:lnTo>
                  <a:lnTo>
                    <a:pt x="651926" y="1166255"/>
                  </a:lnTo>
                  <a:lnTo>
                    <a:pt x="615652" y="1199504"/>
                  </a:lnTo>
                  <a:lnTo>
                    <a:pt x="578731" y="1229559"/>
                  </a:lnTo>
                  <a:lnTo>
                    <a:pt x="541340" y="1256301"/>
                  </a:lnTo>
                  <a:lnTo>
                    <a:pt x="503657" y="1279611"/>
                  </a:lnTo>
                  <a:lnTo>
                    <a:pt x="465861" y="1299370"/>
                  </a:lnTo>
                  <a:lnTo>
                    <a:pt x="428131" y="1315460"/>
                  </a:lnTo>
                  <a:lnTo>
                    <a:pt x="390644" y="1327761"/>
                  </a:lnTo>
                  <a:lnTo>
                    <a:pt x="317113" y="1340520"/>
                  </a:lnTo>
                  <a:lnTo>
                    <a:pt x="281426" y="1340741"/>
                  </a:lnTo>
                  <a:lnTo>
                    <a:pt x="246696" y="1336697"/>
                  </a:lnTo>
                  <a:lnTo>
                    <a:pt x="213100" y="1328270"/>
                  </a:lnTo>
                  <a:lnTo>
                    <a:pt x="180818" y="1315340"/>
                  </a:lnTo>
                  <a:lnTo>
                    <a:pt x="150598" y="1298133"/>
                  </a:lnTo>
                  <a:lnTo>
                    <a:pt x="123079" y="1277097"/>
                  </a:lnTo>
                  <a:lnTo>
                    <a:pt x="76221" y="1224391"/>
                  </a:lnTo>
                  <a:lnTo>
                    <a:pt x="40389" y="1158925"/>
                  </a:lnTo>
                  <a:lnTo>
                    <a:pt x="26654" y="1121940"/>
                  </a:lnTo>
                  <a:lnTo>
                    <a:pt x="15729" y="1082406"/>
                  </a:lnTo>
                  <a:lnTo>
                    <a:pt x="7633" y="1040534"/>
                  </a:lnTo>
                  <a:lnTo>
                    <a:pt x="2383" y="996538"/>
                  </a:lnTo>
                  <a:lnTo>
                    <a:pt x="0" y="950632"/>
                  </a:lnTo>
                  <a:lnTo>
                    <a:pt x="499" y="903028"/>
                  </a:lnTo>
                  <a:lnTo>
                    <a:pt x="3899" y="853939"/>
                  </a:lnTo>
                  <a:lnTo>
                    <a:pt x="10219" y="803580"/>
                  </a:lnTo>
                  <a:lnTo>
                    <a:pt x="19477" y="752162"/>
                  </a:lnTo>
                  <a:lnTo>
                    <a:pt x="31690" y="699900"/>
                  </a:lnTo>
                  <a:lnTo>
                    <a:pt x="46877" y="647006"/>
                  </a:lnTo>
                  <a:lnTo>
                    <a:pt x="65055" y="593693"/>
                  </a:lnTo>
                  <a:lnTo>
                    <a:pt x="86244" y="540175"/>
                  </a:lnTo>
                  <a:lnTo>
                    <a:pt x="110460" y="486665"/>
                  </a:lnTo>
                  <a:close/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082800" y="4724400"/>
              <a:ext cx="7061200" cy="0"/>
            </a:xfrm>
            <a:custGeom>
              <a:avLst/>
              <a:gdLst/>
              <a:ahLst/>
              <a:cxnLst/>
              <a:rect l="l" t="t" r="r" b="b"/>
              <a:pathLst>
                <a:path w="7061200" h="0">
                  <a:moveTo>
                    <a:pt x="0" y="0"/>
                  </a:moveTo>
                  <a:lnTo>
                    <a:pt x="7061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643251" y="4711700"/>
              <a:ext cx="1468755" cy="1206500"/>
            </a:xfrm>
            <a:custGeom>
              <a:avLst/>
              <a:gdLst/>
              <a:ahLst/>
              <a:cxnLst/>
              <a:rect l="l" t="t" r="r" b="b"/>
              <a:pathLst>
                <a:path w="1468754" h="1206500">
                  <a:moveTo>
                    <a:pt x="0" y="17399"/>
                  </a:moveTo>
                  <a:lnTo>
                    <a:pt x="0" y="1206500"/>
                  </a:lnTo>
                </a:path>
                <a:path w="1468754" h="1206500">
                  <a:moveTo>
                    <a:pt x="1468374" y="17399"/>
                  </a:moveTo>
                  <a:lnTo>
                    <a:pt x="1468374" y="1206500"/>
                  </a:lnTo>
                </a:path>
                <a:path w="1468754" h="1206500">
                  <a:moveTo>
                    <a:pt x="184150" y="647700"/>
                  </a:moveTo>
                  <a:lnTo>
                    <a:pt x="184150" y="17399"/>
                  </a:lnTo>
                </a:path>
                <a:path w="1468754" h="1206500">
                  <a:moveTo>
                    <a:pt x="1293749" y="630301"/>
                  </a:moveTo>
                  <a:lnTo>
                    <a:pt x="1293749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643251" y="5078476"/>
              <a:ext cx="1468755" cy="1468755"/>
            </a:xfrm>
            <a:custGeom>
              <a:avLst/>
              <a:gdLst/>
              <a:ahLst/>
              <a:cxnLst/>
              <a:rect l="l" t="t" r="r" b="b"/>
              <a:pathLst>
                <a:path w="1468754" h="1468754">
                  <a:moveTo>
                    <a:pt x="734187" y="0"/>
                  </a:moveTo>
                  <a:lnTo>
                    <a:pt x="685910" y="1561"/>
                  </a:lnTo>
                  <a:lnTo>
                    <a:pt x="638468" y="6181"/>
                  </a:lnTo>
                  <a:lnTo>
                    <a:pt x="591957" y="13763"/>
                  </a:lnTo>
                  <a:lnTo>
                    <a:pt x="546474" y="24210"/>
                  </a:lnTo>
                  <a:lnTo>
                    <a:pt x="502115" y="37426"/>
                  </a:lnTo>
                  <a:lnTo>
                    <a:pt x="458977" y="53313"/>
                  </a:lnTo>
                  <a:lnTo>
                    <a:pt x="417157" y="71775"/>
                  </a:lnTo>
                  <a:lnTo>
                    <a:pt x="376752" y="92716"/>
                  </a:lnTo>
                  <a:lnTo>
                    <a:pt x="337858" y="116038"/>
                  </a:lnTo>
                  <a:lnTo>
                    <a:pt x="300572" y="141645"/>
                  </a:lnTo>
                  <a:lnTo>
                    <a:pt x="264991" y="169440"/>
                  </a:lnTo>
                  <a:lnTo>
                    <a:pt x="231211" y="199326"/>
                  </a:lnTo>
                  <a:lnTo>
                    <a:pt x="199329" y="231207"/>
                  </a:lnTo>
                  <a:lnTo>
                    <a:pt x="169442" y="264986"/>
                  </a:lnTo>
                  <a:lnTo>
                    <a:pt x="141646" y="300566"/>
                  </a:lnTo>
                  <a:lnTo>
                    <a:pt x="116039" y="337851"/>
                  </a:lnTo>
                  <a:lnTo>
                    <a:pt x="92716" y="376744"/>
                  </a:lnTo>
                  <a:lnTo>
                    <a:pt x="71776" y="417148"/>
                  </a:lnTo>
                  <a:lnTo>
                    <a:pt x="53313" y="458966"/>
                  </a:lnTo>
                  <a:lnTo>
                    <a:pt x="37426" y="502102"/>
                  </a:lnTo>
                  <a:lnTo>
                    <a:pt x="24210" y="546459"/>
                  </a:lnTo>
                  <a:lnTo>
                    <a:pt x="13763" y="591940"/>
                  </a:lnTo>
                  <a:lnTo>
                    <a:pt x="6181" y="638448"/>
                  </a:lnTo>
                  <a:lnTo>
                    <a:pt x="1561" y="685888"/>
                  </a:lnTo>
                  <a:lnTo>
                    <a:pt x="0" y="734161"/>
                  </a:lnTo>
                  <a:lnTo>
                    <a:pt x="1561" y="782436"/>
                  </a:lnTo>
                  <a:lnTo>
                    <a:pt x="6181" y="829877"/>
                  </a:lnTo>
                  <a:lnTo>
                    <a:pt x="13763" y="876388"/>
                  </a:lnTo>
                  <a:lnTo>
                    <a:pt x="24210" y="921871"/>
                  </a:lnTo>
                  <a:lnTo>
                    <a:pt x="37426" y="966231"/>
                  </a:lnTo>
                  <a:lnTo>
                    <a:pt x="53313" y="1009369"/>
                  </a:lnTo>
                  <a:lnTo>
                    <a:pt x="71776" y="1051190"/>
                  </a:lnTo>
                  <a:lnTo>
                    <a:pt x="92716" y="1091596"/>
                  </a:lnTo>
                  <a:lnTo>
                    <a:pt x="116039" y="1130492"/>
                  </a:lnTo>
                  <a:lnTo>
                    <a:pt x="141646" y="1167779"/>
                  </a:lnTo>
                  <a:lnTo>
                    <a:pt x="169442" y="1203362"/>
                  </a:lnTo>
                  <a:lnTo>
                    <a:pt x="199329" y="1237144"/>
                  </a:lnTo>
                  <a:lnTo>
                    <a:pt x="231211" y="1269028"/>
                  </a:lnTo>
                  <a:lnTo>
                    <a:pt x="264991" y="1298917"/>
                  </a:lnTo>
                  <a:lnTo>
                    <a:pt x="300572" y="1326714"/>
                  </a:lnTo>
                  <a:lnTo>
                    <a:pt x="337858" y="1352323"/>
                  </a:lnTo>
                  <a:lnTo>
                    <a:pt x="376752" y="1375648"/>
                  </a:lnTo>
                  <a:lnTo>
                    <a:pt x="417157" y="1396590"/>
                  </a:lnTo>
                  <a:lnTo>
                    <a:pt x="458977" y="1415054"/>
                  </a:lnTo>
                  <a:lnTo>
                    <a:pt x="502115" y="1430943"/>
                  </a:lnTo>
                  <a:lnTo>
                    <a:pt x="546474" y="1444160"/>
                  </a:lnTo>
                  <a:lnTo>
                    <a:pt x="591957" y="1454608"/>
                  </a:lnTo>
                  <a:lnTo>
                    <a:pt x="638468" y="1462191"/>
                  </a:lnTo>
                  <a:lnTo>
                    <a:pt x="685910" y="1466812"/>
                  </a:lnTo>
                  <a:lnTo>
                    <a:pt x="734187" y="1468374"/>
                  </a:lnTo>
                  <a:lnTo>
                    <a:pt x="782463" y="1466812"/>
                  </a:lnTo>
                  <a:lnTo>
                    <a:pt x="829905" y="1462191"/>
                  </a:lnTo>
                  <a:lnTo>
                    <a:pt x="876416" y="1454608"/>
                  </a:lnTo>
                  <a:lnTo>
                    <a:pt x="921899" y="1444160"/>
                  </a:lnTo>
                  <a:lnTo>
                    <a:pt x="966258" y="1430943"/>
                  </a:lnTo>
                  <a:lnTo>
                    <a:pt x="1009396" y="1415054"/>
                  </a:lnTo>
                  <a:lnTo>
                    <a:pt x="1051216" y="1396590"/>
                  </a:lnTo>
                  <a:lnTo>
                    <a:pt x="1091621" y="1375648"/>
                  </a:lnTo>
                  <a:lnTo>
                    <a:pt x="1130515" y="1352323"/>
                  </a:lnTo>
                  <a:lnTo>
                    <a:pt x="1167801" y="1326714"/>
                  </a:lnTo>
                  <a:lnTo>
                    <a:pt x="1203382" y="1298917"/>
                  </a:lnTo>
                  <a:lnTo>
                    <a:pt x="1237162" y="1269028"/>
                  </a:lnTo>
                  <a:lnTo>
                    <a:pt x="1269044" y="1237144"/>
                  </a:lnTo>
                  <a:lnTo>
                    <a:pt x="1298931" y="1203362"/>
                  </a:lnTo>
                  <a:lnTo>
                    <a:pt x="1326727" y="1167779"/>
                  </a:lnTo>
                  <a:lnTo>
                    <a:pt x="1352334" y="1130492"/>
                  </a:lnTo>
                  <a:lnTo>
                    <a:pt x="1375657" y="1091596"/>
                  </a:lnTo>
                  <a:lnTo>
                    <a:pt x="1396597" y="1051190"/>
                  </a:lnTo>
                  <a:lnTo>
                    <a:pt x="1415060" y="1009369"/>
                  </a:lnTo>
                  <a:lnTo>
                    <a:pt x="1430947" y="966231"/>
                  </a:lnTo>
                  <a:lnTo>
                    <a:pt x="1444163" y="921871"/>
                  </a:lnTo>
                  <a:lnTo>
                    <a:pt x="1454610" y="876388"/>
                  </a:lnTo>
                  <a:lnTo>
                    <a:pt x="1462192" y="829877"/>
                  </a:lnTo>
                  <a:lnTo>
                    <a:pt x="1466812" y="782436"/>
                  </a:lnTo>
                  <a:lnTo>
                    <a:pt x="1468374" y="734161"/>
                  </a:lnTo>
                  <a:lnTo>
                    <a:pt x="1466812" y="685888"/>
                  </a:lnTo>
                  <a:lnTo>
                    <a:pt x="1462192" y="638448"/>
                  </a:lnTo>
                  <a:lnTo>
                    <a:pt x="1454610" y="591940"/>
                  </a:lnTo>
                  <a:lnTo>
                    <a:pt x="1444163" y="546459"/>
                  </a:lnTo>
                  <a:lnTo>
                    <a:pt x="1430947" y="502102"/>
                  </a:lnTo>
                  <a:lnTo>
                    <a:pt x="1415060" y="458966"/>
                  </a:lnTo>
                  <a:lnTo>
                    <a:pt x="1396597" y="417148"/>
                  </a:lnTo>
                  <a:lnTo>
                    <a:pt x="1375657" y="376744"/>
                  </a:lnTo>
                  <a:lnTo>
                    <a:pt x="1352334" y="337851"/>
                  </a:lnTo>
                  <a:lnTo>
                    <a:pt x="1326727" y="300566"/>
                  </a:lnTo>
                  <a:lnTo>
                    <a:pt x="1298931" y="264986"/>
                  </a:lnTo>
                  <a:lnTo>
                    <a:pt x="1269044" y="231207"/>
                  </a:lnTo>
                  <a:lnTo>
                    <a:pt x="1237162" y="199326"/>
                  </a:lnTo>
                  <a:lnTo>
                    <a:pt x="1203382" y="169440"/>
                  </a:lnTo>
                  <a:lnTo>
                    <a:pt x="1167801" y="141645"/>
                  </a:lnTo>
                  <a:lnTo>
                    <a:pt x="1130515" y="116038"/>
                  </a:lnTo>
                  <a:lnTo>
                    <a:pt x="1091621" y="92716"/>
                  </a:lnTo>
                  <a:lnTo>
                    <a:pt x="1051216" y="71775"/>
                  </a:lnTo>
                  <a:lnTo>
                    <a:pt x="1009396" y="53313"/>
                  </a:lnTo>
                  <a:lnTo>
                    <a:pt x="966258" y="37426"/>
                  </a:lnTo>
                  <a:lnTo>
                    <a:pt x="921899" y="24210"/>
                  </a:lnTo>
                  <a:lnTo>
                    <a:pt x="876416" y="13763"/>
                  </a:lnTo>
                  <a:lnTo>
                    <a:pt x="829905" y="6181"/>
                  </a:lnTo>
                  <a:lnTo>
                    <a:pt x="782463" y="1561"/>
                  </a:lnTo>
                  <a:lnTo>
                    <a:pt x="7341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643251" y="5078476"/>
              <a:ext cx="1468755" cy="1468755"/>
            </a:xfrm>
            <a:custGeom>
              <a:avLst/>
              <a:gdLst/>
              <a:ahLst/>
              <a:cxnLst/>
              <a:rect l="l" t="t" r="r" b="b"/>
              <a:pathLst>
                <a:path w="1468754" h="1468754">
                  <a:moveTo>
                    <a:pt x="0" y="734161"/>
                  </a:moveTo>
                  <a:lnTo>
                    <a:pt x="1561" y="685888"/>
                  </a:lnTo>
                  <a:lnTo>
                    <a:pt x="6181" y="638448"/>
                  </a:lnTo>
                  <a:lnTo>
                    <a:pt x="13763" y="591940"/>
                  </a:lnTo>
                  <a:lnTo>
                    <a:pt x="24210" y="546459"/>
                  </a:lnTo>
                  <a:lnTo>
                    <a:pt x="37426" y="502102"/>
                  </a:lnTo>
                  <a:lnTo>
                    <a:pt x="53313" y="458966"/>
                  </a:lnTo>
                  <a:lnTo>
                    <a:pt x="71776" y="417148"/>
                  </a:lnTo>
                  <a:lnTo>
                    <a:pt x="92716" y="376744"/>
                  </a:lnTo>
                  <a:lnTo>
                    <a:pt x="116039" y="337851"/>
                  </a:lnTo>
                  <a:lnTo>
                    <a:pt x="141646" y="300566"/>
                  </a:lnTo>
                  <a:lnTo>
                    <a:pt x="169442" y="264986"/>
                  </a:lnTo>
                  <a:lnTo>
                    <a:pt x="199329" y="231207"/>
                  </a:lnTo>
                  <a:lnTo>
                    <a:pt x="231211" y="199326"/>
                  </a:lnTo>
                  <a:lnTo>
                    <a:pt x="264991" y="169440"/>
                  </a:lnTo>
                  <a:lnTo>
                    <a:pt x="300572" y="141645"/>
                  </a:lnTo>
                  <a:lnTo>
                    <a:pt x="337858" y="116038"/>
                  </a:lnTo>
                  <a:lnTo>
                    <a:pt x="376752" y="92716"/>
                  </a:lnTo>
                  <a:lnTo>
                    <a:pt x="417157" y="71775"/>
                  </a:lnTo>
                  <a:lnTo>
                    <a:pt x="458977" y="53313"/>
                  </a:lnTo>
                  <a:lnTo>
                    <a:pt x="502115" y="37426"/>
                  </a:lnTo>
                  <a:lnTo>
                    <a:pt x="546474" y="24210"/>
                  </a:lnTo>
                  <a:lnTo>
                    <a:pt x="591957" y="13763"/>
                  </a:lnTo>
                  <a:lnTo>
                    <a:pt x="638468" y="6181"/>
                  </a:lnTo>
                  <a:lnTo>
                    <a:pt x="685910" y="1561"/>
                  </a:lnTo>
                  <a:lnTo>
                    <a:pt x="734187" y="0"/>
                  </a:lnTo>
                  <a:lnTo>
                    <a:pt x="782463" y="1561"/>
                  </a:lnTo>
                  <a:lnTo>
                    <a:pt x="829905" y="6181"/>
                  </a:lnTo>
                  <a:lnTo>
                    <a:pt x="876416" y="13763"/>
                  </a:lnTo>
                  <a:lnTo>
                    <a:pt x="921899" y="24210"/>
                  </a:lnTo>
                  <a:lnTo>
                    <a:pt x="966258" y="37426"/>
                  </a:lnTo>
                  <a:lnTo>
                    <a:pt x="1009396" y="53313"/>
                  </a:lnTo>
                  <a:lnTo>
                    <a:pt x="1051216" y="71775"/>
                  </a:lnTo>
                  <a:lnTo>
                    <a:pt x="1091621" y="92716"/>
                  </a:lnTo>
                  <a:lnTo>
                    <a:pt x="1130515" y="116038"/>
                  </a:lnTo>
                  <a:lnTo>
                    <a:pt x="1167801" y="141645"/>
                  </a:lnTo>
                  <a:lnTo>
                    <a:pt x="1203382" y="169440"/>
                  </a:lnTo>
                  <a:lnTo>
                    <a:pt x="1237162" y="199326"/>
                  </a:lnTo>
                  <a:lnTo>
                    <a:pt x="1269044" y="231207"/>
                  </a:lnTo>
                  <a:lnTo>
                    <a:pt x="1298931" y="264986"/>
                  </a:lnTo>
                  <a:lnTo>
                    <a:pt x="1326727" y="300566"/>
                  </a:lnTo>
                  <a:lnTo>
                    <a:pt x="1352334" y="337851"/>
                  </a:lnTo>
                  <a:lnTo>
                    <a:pt x="1375657" y="376744"/>
                  </a:lnTo>
                  <a:lnTo>
                    <a:pt x="1396597" y="417148"/>
                  </a:lnTo>
                  <a:lnTo>
                    <a:pt x="1415060" y="458966"/>
                  </a:lnTo>
                  <a:lnTo>
                    <a:pt x="1430947" y="502102"/>
                  </a:lnTo>
                  <a:lnTo>
                    <a:pt x="1444163" y="546459"/>
                  </a:lnTo>
                  <a:lnTo>
                    <a:pt x="1454610" y="591940"/>
                  </a:lnTo>
                  <a:lnTo>
                    <a:pt x="1462192" y="638448"/>
                  </a:lnTo>
                  <a:lnTo>
                    <a:pt x="1466812" y="685888"/>
                  </a:lnTo>
                  <a:lnTo>
                    <a:pt x="1468374" y="734161"/>
                  </a:lnTo>
                  <a:lnTo>
                    <a:pt x="1466812" y="782436"/>
                  </a:lnTo>
                  <a:lnTo>
                    <a:pt x="1462192" y="829877"/>
                  </a:lnTo>
                  <a:lnTo>
                    <a:pt x="1454610" y="876388"/>
                  </a:lnTo>
                  <a:lnTo>
                    <a:pt x="1444163" y="921871"/>
                  </a:lnTo>
                  <a:lnTo>
                    <a:pt x="1430947" y="966231"/>
                  </a:lnTo>
                  <a:lnTo>
                    <a:pt x="1415060" y="1009369"/>
                  </a:lnTo>
                  <a:lnTo>
                    <a:pt x="1396597" y="1051190"/>
                  </a:lnTo>
                  <a:lnTo>
                    <a:pt x="1375657" y="1091596"/>
                  </a:lnTo>
                  <a:lnTo>
                    <a:pt x="1352334" y="1130492"/>
                  </a:lnTo>
                  <a:lnTo>
                    <a:pt x="1326727" y="1167779"/>
                  </a:lnTo>
                  <a:lnTo>
                    <a:pt x="1298931" y="1203362"/>
                  </a:lnTo>
                  <a:lnTo>
                    <a:pt x="1269044" y="1237144"/>
                  </a:lnTo>
                  <a:lnTo>
                    <a:pt x="1237162" y="1269028"/>
                  </a:lnTo>
                  <a:lnTo>
                    <a:pt x="1203382" y="1298917"/>
                  </a:lnTo>
                  <a:lnTo>
                    <a:pt x="1167801" y="1326714"/>
                  </a:lnTo>
                  <a:lnTo>
                    <a:pt x="1130515" y="1352323"/>
                  </a:lnTo>
                  <a:lnTo>
                    <a:pt x="1091621" y="1375648"/>
                  </a:lnTo>
                  <a:lnTo>
                    <a:pt x="1051216" y="1396590"/>
                  </a:lnTo>
                  <a:lnTo>
                    <a:pt x="1009396" y="1415054"/>
                  </a:lnTo>
                  <a:lnTo>
                    <a:pt x="966258" y="1430943"/>
                  </a:lnTo>
                  <a:lnTo>
                    <a:pt x="921899" y="1444160"/>
                  </a:lnTo>
                  <a:lnTo>
                    <a:pt x="876416" y="1454608"/>
                  </a:lnTo>
                  <a:lnTo>
                    <a:pt x="829905" y="1462191"/>
                  </a:lnTo>
                  <a:lnTo>
                    <a:pt x="782463" y="1466812"/>
                  </a:lnTo>
                  <a:lnTo>
                    <a:pt x="734187" y="1468374"/>
                  </a:lnTo>
                  <a:lnTo>
                    <a:pt x="685910" y="1466812"/>
                  </a:lnTo>
                  <a:lnTo>
                    <a:pt x="638468" y="1462191"/>
                  </a:lnTo>
                  <a:lnTo>
                    <a:pt x="591957" y="1454608"/>
                  </a:lnTo>
                  <a:lnTo>
                    <a:pt x="546474" y="1444160"/>
                  </a:lnTo>
                  <a:lnTo>
                    <a:pt x="502115" y="1430943"/>
                  </a:lnTo>
                  <a:lnTo>
                    <a:pt x="458977" y="1415054"/>
                  </a:lnTo>
                  <a:lnTo>
                    <a:pt x="417157" y="1396590"/>
                  </a:lnTo>
                  <a:lnTo>
                    <a:pt x="376752" y="1375648"/>
                  </a:lnTo>
                  <a:lnTo>
                    <a:pt x="337858" y="1352323"/>
                  </a:lnTo>
                  <a:lnTo>
                    <a:pt x="300572" y="1326714"/>
                  </a:lnTo>
                  <a:lnTo>
                    <a:pt x="264991" y="1298917"/>
                  </a:lnTo>
                  <a:lnTo>
                    <a:pt x="231211" y="1269028"/>
                  </a:lnTo>
                  <a:lnTo>
                    <a:pt x="199329" y="1237144"/>
                  </a:lnTo>
                  <a:lnTo>
                    <a:pt x="169442" y="1203362"/>
                  </a:lnTo>
                  <a:lnTo>
                    <a:pt x="141646" y="1167779"/>
                  </a:lnTo>
                  <a:lnTo>
                    <a:pt x="116039" y="1130492"/>
                  </a:lnTo>
                  <a:lnTo>
                    <a:pt x="92716" y="1091596"/>
                  </a:lnTo>
                  <a:lnTo>
                    <a:pt x="71776" y="1051190"/>
                  </a:lnTo>
                  <a:lnTo>
                    <a:pt x="53313" y="1009369"/>
                  </a:lnTo>
                  <a:lnTo>
                    <a:pt x="37426" y="966231"/>
                  </a:lnTo>
                  <a:lnTo>
                    <a:pt x="24210" y="921871"/>
                  </a:lnTo>
                  <a:lnTo>
                    <a:pt x="13763" y="876388"/>
                  </a:lnTo>
                  <a:lnTo>
                    <a:pt x="6181" y="829877"/>
                  </a:lnTo>
                  <a:lnTo>
                    <a:pt x="1561" y="782436"/>
                  </a:lnTo>
                  <a:lnTo>
                    <a:pt x="0" y="734161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397250" y="5078349"/>
              <a:ext cx="0" cy="1468755"/>
            </a:xfrm>
            <a:custGeom>
              <a:avLst/>
              <a:gdLst/>
              <a:ahLst/>
              <a:cxnLst/>
              <a:rect l="l" t="t" r="r" b="b"/>
              <a:pathLst>
                <a:path w="0" h="1468754">
                  <a:moveTo>
                    <a:pt x="0" y="0"/>
                  </a:moveTo>
                  <a:lnTo>
                    <a:pt x="0" y="1468501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2643251" y="5303774"/>
              <a:ext cx="1468755" cy="1019810"/>
            </a:xfrm>
            <a:custGeom>
              <a:avLst/>
              <a:gdLst/>
              <a:ahLst/>
              <a:cxnLst/>
              <a:rect l="l" t="t" r="r" b="b"/>
              <a:pathLst>
                <a:path w="1468754" h="1019810">
                  <a:moveTo>
                    <a:pt x="0" y="506475"/>
                  </a:moveTo>
                  <a:lnTo>
                    <a:pt x="1468374" y="506475"/>
                  </a:lnTo>
                </a:path>
                <a:path w="1468754" h="1019810">
                  <a:moveTo>
                    <a:pt x="1296035" y="987590"/>
                  </a:moveTo>
                  <a:lnTo>
                    <a:pt x="164337" y="0"/>
                  </a:lnTo>
                </a:path>
                <a:path w="1468754" h="1019810">
                  <a:moveTo>
                    <a:pt x="165988" y="1019378"/>
                  </a:moveTo>
                  <a:lnTo>
                    <a:pt x="1299210" y="31622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4460875" y="5078476"/>
              <a:ext cx="630555" cy="1468755"/>
            </a:xfrm>
            <a:custGeom>
              <a:avLst/>
              <a:gdLst/>
              <a:ahLst/>
              <a:cxnLst/>
              <a:rect l="l" t="t" r="r" b="b"/>
              <a:pathLst>
                <a:path w="630554" h="1468754">
                  <a:moveTo>
                    <a:pt x="0" y="734161"/>
                  </a:moveTo>
                  <a:lnTo>
                    <a:pt x="1287" y="667335"/>
                  </a:lnTo>
                  <a:lnTo>
                    <a:pt x="5077" y="602190"/>
                  </a:lnTo>
                  <a:lnTo>
                    <a:pt x="11257" y="538985"/>
                  </a:lnTo>
                  <a:lnTo>
                    <a:pt x="19715" y="477981"/>
                  </a:lnTo>
                  <a:lnTo>
                    <a:pt x="30342" y="419435"/>
                  </a:lnTo>
                  <a:lnTo>
                    <a:pt x="43024" y="363607"/>
                  </a:lnTo>
                  <a:lnTo>
                    <a:pt x="57652" y="310756"/>
                  </a:lnTo>
                  <a:lnTo>
                    <a:pt x="74113" y="261142"/>
                  </a:lnTo>
                  <a:lnTo>
                    <a:pt x="92297" y="215023"/>
                  </a:lnTo>
                  <a:lnTo>
                    <a:pt x="112091" y="172659"/>
                  </a:lnTo>
                  <a:lnTo>
                    <a:pt x="133386" y="134308"/>
                  </a:lnTo>
                  <a:lnTo>
                    <a:pt x="156068" y="100230"/>
                  </a:lnTo>
                  <a:lnTo>
                    <a:pt x="205154" y="45928"/>
                  </a:lnTo>
                  <a:lnTo>
                    <a:pt x="258457" y="11827"/>
                  </a:lnTo>
                  <a:lnTo>
                    <a:pt x="315087" y="0"/>
                  </a:lnTo>
                  <a:lnTo>
                    <a:pt x="343782" y="3000"/>
                  </a:lnTo>
                  <a:lnTo>
                    <a:pt x="371754" y="11827"/>
                  </a:lnTo>
                  <a:lnTo>
                    <a:pt x="425087" y="45928"/>
                  </a:lnTo>
                  <a:lnTo>
                    <a:pt x="474194" y="100230"/>
                  </a:lnTo>
                  <a:lnTo>
                    <a:pt x="496885" y="134308"/>
                  </a:lnTo>
                  <a:lnTo>
                    <a:pt x="518187" y="172659"/>
                  </a:lnTo>
                  <a:lnTo>
                    <a:pt x="537987" y="215023"/>
                  </a:lnTo>
                  <a:lnTo>
                    <a:pt x="556176" y="261142"/>
                  </a:lnTo>
                  <a:lnTo>
                    <a:pt x="572641" y="310756"/>
                  </a:lnTo>
                  <a:lnTo>
                    <a:pt x="587271" y="363607"/>
                  </a:lnTo>
                  <a:lnTo>
                    <a:pt x="599956" y="419435"/>
                  </a:lnTo>
                  <a:lnTo>
                    <a:pt x="610583" y="477981"/>
                  </a:lnTo>
                  <a:lnTo>
                    <a:pt x="619043" y="538985"/>
                  </a:lnTo>
                  <a:lnTo>
                    <a:pt x="625223" y="602190"/>
                  </a:lnTo>
                  <a:lnTo>
                    <a:pt x="629013" y="667335"/>
                  </a:lnTo>
                  <a:lnTo>
                    <a:pt x="630301" y="734161"/>
                  </a:lnTo>
                  <a:lnTo>
                    <a:pt x="629013" y="800990"/>
                  </a:lnTo>
                  <a:lnTo>
                    <a:pt x="625223" y="866138"/>
                  </a:lnTo>
                  <a:lnTo>
                    <a:pt x="619043" y="929345"/>
                  </a:lnTo>
                  <a:lnTo>
                    <a:pt x="610583" y="990353"/>
                  </a:lnTo>
                  <a:lnTo>
                    <a:pt x="599956" y="1048902"/>
                  </a:lnTo>
                  <a:lnTo>
                    <a:pt x="587271" y="1104734"/>
                  </a:lnTo>
                  <a:lnTo>
                    <a:pt x="572641" y="1157588"/>
                  </a:lnTo>
                  <a:lnTo>
                    <a:pt x="556176" y="1207206"/>
                  </a:lnTo>
                  <a:lnTo>
                    <a:pt x="537987" y="1253329"/>
                  </a:lnTo>
                  <a:lnTo>
                    <a:pt x="518187" y="1295697"/>
                  </a:lnTo>
                  <a:lnTo>
                    <a:pt x="496885" y="1334052"/>
                  </a:lnTo>
                  <a:lnTo>
                    <a:pt x="474194" y="1368133"/>
                  </a:lnTo>
                  <a:lnTo>
                    <a:pt x="425087" y="1422440"/>
                  </a:lnTo>
                  <a:lnTo>
                    <a:pt x="371754" y="1456544"/>
                  </a:lnTo>
                  <a:lnTo>
                    <a:pt x="315087" y="1468374"/>
                  </a:lnTo>
                  <a:lnTo>
                    <a:pt x="286411" y="1465373"/>
                  </a:lnTo>
                  <a:lnTo>
                    <a:pt x="258457" y="1456544"/>
                  </a:lnTo>
                  <a:lnTo>
                    <a:pt x="205154" y="1422440"/>
                  </a:lnTo>
                  <a:lnTo>
                    <a:pt x="156068" y="1368133"/>
                  </a:lnTo>
                  <a:lnTo>
                    <a:pt x="133386" y="1334052"/>
                  </a:lnTo>
                  <a:lnTo>
                    <a:pt x="112091" y="1295697"/>
                  </a:lnTo>
                  <a:lnTo>
                    <a:pt x="92297" y="1253329"/>
                  </a:lnTo>
                  <a:lnTo>
                    <a:pt x="74113" y="1207206"/>
                  </a:lnTo>
                  <a:lnTo>
                    <a:pt x="57652" y="1157588"/>
                  </a:lnTo>
                  <a:lnTo>
                    <a:pt x="43024" y="1104734"/>
                  </a:lnTo>
                  <a:lnTo>
                    <a:pt x="30342" y="1048902"/>
                  </a:lnTo>
                  <a:lnTo>
                    <a:pt x="19715" y="990353"/>
                  </a:lnTo>
                  <a:lnTo>
                    <a:pt x="11257" y="929345"/>
                  </a:lnTo>
                  <a:lnTo>
                    <a:pt x="5077" y="866138"/>
                  </a:lnTo>
                  <a:lnTo>
                    <a:pt x="1287" y="800990"/>
                  </a:lnTo>
                  <a:lnTo>
                    <a:pt x="0" y="734161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2722245" y="5177790"/>
            <a:ext cx="101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h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12822" y="5643168"/>
            <a:ext cx="10477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22245" y="6230518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b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352546" y="6482892"/>
            <a:ext cx="10477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c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81450" y="6230518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d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352546" y="4861940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g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981450" y="5196966"/>
            <a:ext cx="8509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f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628963" y="2905125"/>
            <a:ext cx="6501130" cy="3656329"/>
            <a:chOff x="2628963" y="2905125"/>
            <a:chExt cx="6501130" cy="3656329"/>
          </a:xfrm>
        </p:grpSpPr>
        <p:sp>
          <p:nvSpPr>
            <p:cNvPr id="20" name="object 20"/>
            <p:cNvSpPr/>
            <p:nvPr/>
          </p:nvSpPr>
          <p:spPr>
            <a:xfrm>
              <a:off x="2643251" y="3068573"/>
              <a:ext cx="1468755" cy="1678305"/>
            </a:xfrm>
            <a:custGeom>
              <a:avLst/>
              <a:gdLst/>
              <a:ahLst/>
              <a:cxnLst/>
              <a:rect l="l" t="t" r="r" b="b"/>
              <a:pathLst>
                <a:path w="1468754" h="1678304">
                  <a:moveTo>
                    <a:pt x="734187" y="0"/>
                  </a:moveTo>
                  <a:lnTo>
                    <a:pt x="0" y="1678051"/>
                  </a:lnTo>
                  <a:lnTo>
                    <a:pt x="1468374" y="1678051"/>
                  </a:lnTo>
                  <a:lnTo>
                    <a:pt x="7341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2643251" y="3068573"/>
              <a:ext cx="1468755" cy="1678305"/>
            </a:xfrm>
            <a:custGeom>
              <a:avLst/>
              <a:gdLst/>
              <a:ahLst/>
              <a:cxnLst/>
              <a:rect l="l" t="t" r="r" b="b"/>
              <a:pathLst>
                <a:path w="1468754" h="1678304">
                  <a:moveTo>
                    <a:pt x="0" y="1678051"/>
                  </a:moveTo>
                  <a:lnTo>
                    <a:pt x="734187" y="0"/>
                  </a:lnTo>
                  <a:lnTo>
                    <a:pt x="1468374" y="1678051"/>
                  </a:lnTo>
                  <a:lnTo>
                    <a:pt x="0" y="1678051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3378200" y="2911475"/>
              <a:ext cx="0" cy="1957705"/>
            </a:xfrm>
            <a:custGeom>
              <a:avLst/>
              <a:gdLst/>
              <a:ahLst/>
              <a:cxnLst/>
              <a:rect l="l" t="t" r="r" b="b"/>
              <a:pathLst>
                <a:path w="0" h="1957704">
                  <a:moveTo>
                    <a:pt x="0" y="0"/>
                  </a:moveTo>
                  <a:lnTo>
                    <a:pt x="0" y="1957324"/>
                  </a:lnTo>
                </a:path>
              </a:pathLst>
            </a:custGeom>
            <a:ln w="12700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2830322" y="3056636"/>
              <a:ext cx="3588385" cy="3490595"/>
            </a:xfrm>
            <a:custGeom>
              <a:avLst/>
              <a:gdLst/>
              <a:ahLst/>
              <a:cxnLst/>
              <a:rect l="l" t="t" r="r" b="b"/>
              <a:pathLst>
                <a:path w="3588385" h="3490595">
                  <a:moveTo>
                    <a:pt x="552830" y="0"/>
                  </a:moveTo>
                  <a:lnTo>
                    <a:pt x="0" y="1665477"/>
                  </a:lnTo>
                </a:path>
                <a:path w="3588385" h="3490595">
                  <a:moveTo>
                    <a:pt x="560451" y="17525"/>
                  </a:moveTo>
                  <a:lnTo>
                    <a:pt x="1111630" y="1682877"/>
                  </a:lnTo>
                </a:path>
                <a:path w="3588385" h="3490595">
                  <a:moveTo>
                    <a:pt x="582802" y="2021713"/>
                  </a:moveTo>
                  <a:lnTo>
                    <a:pt x="2330704" y="2021713"/>
                  </a:lnTo>
                </a:path>
                <a:path w="3588385" h="3490595">
                  <a:moveTo>
                    <a:pt x="1141602" y="2302764"/>
                  </a:moveTo>
                  <a:lnTo>
                    <a:pt x="2330704" y="2302764"/>
                  </a:lnTo>
                </a:path>
                <a:path w="3588385" h="3490595">
                  <a:moveTo>
                    <a:pt x="1281302" y="2721864"/>
                  </a:moveTo>
                  <a:lnTo>
                    <a:pt x="3588004" y="2721864"/>
                  </a:lnTo>
                </a:path>
                <a:path w="3588385" h="3490595">
                  <a:moveTo>
                    <a:pt x="1071752" y="3237801"/>
                  </a:moveTo>
                  <a:lnTo>
                    <a:pt x="2330704" y="3237801"/>
                  </a:lnTo>
                </a:path>
                <a:path w="3588385" h="3490595">
                  <a:moveTo>
                    <a:pt x="582802" y="3490214"/>
                  </a:moveTo>
                  <a:lnTo>
                    <a:pt x="2330704" y="3490214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4810125" y="5027802"/>
              <a:ext cx="3808729" cy="1519555"/>
            </a:xfrm>
            <a:custGeom>
              <a:avLst/>
              <a:gdLst/>
              <a:ahLst/>
              <a:cxnLst/>
              <a:rect l="l" t="t" r="r" b="b"/>
              <a:pathLst>
                <a:path w="3808729" h="1519554">
                  <a:moveTo>
                    <a:pt x="0" y="50546"/>
                  </a:moveTo>
                  <a:lnTo>
                    <a:pt x="1538351" y="784034"/>
                  </a:lnTo>
                </a:path>
                <a:path w="3808729" h="1519554">
                  <a:moveTo>
                    <a:pt x="0" y="1519047"/>
                  </a:moveTo>
                  <a:lnTo>
                    <a:pt x="1485900" y="787209"/>
                  </a:lnTo>
                </a:path>
                <a:path w="3808729" h="1519554">
                  <a:moveTo>
                    <a:pt x="2173985" y="945591"/>
                  </a:moveTo>
                  <a:lnTo>
                    <a:pt x="2141694" y="887090"/>
                  </a:lnTo>
                  <a:lnTo>
                    <a:pt x="2112407" y="828796"/>
                  </a:lnTo>
                  <a:lnTo>
                    <a:pt x="2086156" y="770989"/>
                  </a:lnTo>
                  <a:lnTo>
                    <a:pt x="2062976" y="713948"/>
                  </a:lnTo>
                  <a:lnTo>
                    <a:pt x="2042899" y="657953"/>
                  </a:lnTo>
                  <a:lnTo>
                    <a:pt x="2025960" y="603284"/>
                  </a:lnTo>
                  <a:lnTo>
                    <a:pt x="2012191" y="550221"/>
                  </a:lnTo>
                  <a:lnTo>
                    <a:pt x="2001625" y="499044"/>
                  </a:lnTo>
                  <a:lnTo>
                    <a:pt x="1994296" y="450032"/>
                  </a:lnTo>
                  <a:lnTo>
                    <a:pt x="1990238" y="403465"/>
                  </a:lnTo>
                  <a:lnTo>
                    <a:pt x="1989483" y="359623"/>
                  </a:lnTo>
                  <a:lnTo>
                    <a:pt x="1992065" y="318785"/>
                  </a:lnTo>
                  <a:lnTo>
                    <a:pt x="2007373" y="247244"/>
                  </a:lnTo>
                  <a:lnTo>
                    <a:pt x="2036428" y="191078"/>
                  </a:lnTo>
                  <a:lnTo>
                    <a:pt x="2079498" y="152527"/>
                  </a:lnTo>
                  <a:lnTo>
                    <a:pt x="2105821" y="140807"/>
                  </a:lnTo>
                  <a:lnTo>
                    <a:pt x="2134432" y="134493"/>
                  </a:lnTo>
                  <a:lnTo>
                    <a:pt x="2197617" y="137405"/>
                  </a:lnTo>
                  <a:lnTo>
                    <a:pt x="2267246" y="159912"/>
                  </a:lnTo>
                  <a:lnTo>
                    <a:pt x="2303912" y="178092"/>
                  </a:lnTo>
                  <a:lnTo>
                    <a:pt x="2341513" y="200664"/>
                  </a:lnTo>
                  <a:lnTo>
                    <a:pt x="2379821" y="227460"/>
                  </a:lnTo>
                  <a:lnTo>
                    <a:pt x="2418611" y="258310"/>
                  </a:lnTo>
                  <a:lnTo>
                    <a:pt x="2457658" y="293047"/>
                  </a:lnTo>
                  <a:lnTo>
                    <a:pt x="2496735" y="331501"/>
                  </a:lnTo>
                  <a:lnTo>
                    <a:pt x="2535617" y="373503"/>
                  </a:lnTo>
                  <a:lnTo>
                    <a:pt x="2574078" y="418885"/>
                  </a:lnTo>
                  <a:lnTo>
                    <a:pt x="2611892" y="467478"/>
                  </a:lnTo>
                  <a:lnTo>
                    <a:pt x="2648834" y="519113"/>
                  </a:lnTo>
                  <a:lnTo>
                    <a:pt x="2684677" y="573621"/>
                  </a:lnTo>
                  <a:lnTo>
                    <a:pt x="2719197" y="630834"/>
                  </a:lnTo>
                  <a:lnTo>
                    <a:pt x="2751468" y="689335"/>
                  </a:lnTo>
                  <a:lnTo>
                    <a:pt x="2780737" y="747630"/>
                  </a:lnTo>
                  <a:lnTo>
                    <a:pt x="2806972" y="805439"/>
                  </a:lnTo>
                  <a:lnTo>
                    <a:pt x="2830139" y="862482"/>
                  </a:lnTo>
                  <a:lnTo>
                    <a:pt x="2850203" y="918480"/>
                  </a:lnTo>
                  <a:lnTo>
                    <a:pt x="2867133" y="973151"/>
                  </a:lnTo>
                  <a:lnTo>
                    <a:pt x="2880893" y="1026216"/>
                  </a:lnTo>
                  <a:lnTo>
                    <a:pt x="2891452" y="1077395"/>
                  </a:lnTo>
                  <a:lnTo>
                    <a:pt x="2898774" y="1126409"/>
                  </a:lnTo>
                  <a:lnTo>
                    <a:pt x="2902828" y="1172976"/>
                  </a:lnTo>
                  <a:lnTo>
                    <a:pt x="2903579" y="1216818"/>
                  </a:lnTo>
                  <a:lnTo>
                    <a:pt x="2900995" y="1257654"/>
                  </a:lnTo>
                  <a:lnTo>
                    <a:pt x="2885683" y="1329189"/>
                  </a:lnTo>
                  <a:lnTo>
                    <a:pt x="2856627" y="1385342"/>
                  </a:lnTo>
                  <a:lnTo>
                    <a:pt x="2813557" y="1423873"/>
                  </a:lnTo>
                  <a:lnTo>
                    <a:pt x="2787236" y="1435598"/>
                  </a:lnTo>
                  <a:lnTo>
                    <a:pt x="2758627" y="1441917"/>
                  </a:lnTo>
                  <a:lnTo>
                    <a:pt x="2695454" y="1439014"/>
                  </a:lnTo>
                  <a:lnTo>
                    <a:pt x="2625842" y="1416513"/>
                  </a:lnTo>
                  <a:lnTo>
                    <a:pt x="2589185" y="1398336"/>
                  </a:lnTo>
                  <a:lnTo>
                    <a:pt x="2551595" y="1375766"/>
                  </a:lnTo>
                  <a:lnTo>
                    <a:pt x="2513298" y="1348971"/>
                  </a:lnTo>
                  <a:lnTo>
                    <a:pt x="2474518" y="1318122"/>
                  </a:lnTo>
                  <a:lnTo>
                    <a:pt x="2435482" y="1283385"/>
                  </a:lnTo>
                  <a:lnTo>
                    <a:pt x="2396414" y="1244932"/>
                  </a:lnTo>
                  <a:lnTo>
                    <a:pt x="2357541" y="1202929"/>
                  </a:lnTo>
                  <a:lnTo>
                    <a:pt x="2319088" y="1157546"/>
                  </a:lnTo>
                  <a:lnTo>
                    <a:pt x="2281281" y="1108952"/>
                  </a:lnTo>
                  <a:lnTo>
                    <a:pt x="2244344" y="1057316"/>
                  </a:lnTo>
                  <a:lnTo>
                    <a:pt x="2208504" y="1002806"/>
                  </a:lnTo>
                  <a:lnTo>
                    <a:pt x="2173985" y="945591"/>
                  </a:lnTo>
                  <a:close/>
                </a:path>
                <a:path w="3808729" h="1519554">
                  <a:moveTo>
                    <a:pt x="2109851" y="135128"/>
                  </a:moveTo>
                  <a:lnTo>
                    <a:pt x="3808729" y="0"/>
                  </a:lnTo>
                </a:path>
                <a:path w="3808729" h="1519554">
                  <a:moveTo>
                    <a:pt x="2843783" y="1406372"/>
                  </a:moveTo>
                  <a:lnTo>
                    <a:pt x="3764788" y="28829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6961504" y="4721351"/>
              <a:ext cx="2162175" cy="1228090"/>
            </a:xfrm>
            <a:custGeom>
              <a:avLst/>
              <a:gdLst/>
              <a:ahLst/>
              <a:cxnLst/>
              <a:rect l="l" t="t" r="r" b="b"/>
              <a:pathLst>
                <a:path w="2162175" h="1228089">
                  <a:moveTo>
                    <a:pt x="2161667" y="0"/>
                  </a:moveTo>
                  <a:lnTo>
                    <a:pt x="0" y="122781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6829425" y="5152644"/>
              <a:ext cx="82550" cy="8267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6937247" y="5889574"/>
              <a:ext cx="82550" cy="826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7576947" y="6400749"/>
              <a:ext cx="82676" cy="826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7200900" y="5260467"/>
              <a:ext cx="82676" cy="8255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7630795" y="6029375"/>
              <a:ext cx="82676" cy="8261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7281164" y="6308991"/>
              <a:ext cx="82550" cy="82613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6775450" y="5486145"/>
              <a:ext cx="82676" cy="8267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6837426" y="3190875"/>
              <a:ext cx="1748155" cy="2867025"/>
            </a:xfrm>
            <a:custGeom>
              <a:avLst/>
              <a:gdLst/>
              <a:ahLst/>
              <a:cxnLst/>
              <a:rect l="l" t="t" r="r" b="b"/>
              <a:pathLst>
                <a:path w="1748154" h="2867025">
                  <a:moveTo>
                    <a:pt x="0" y="2378075"/>
                  </a:moveTo>
                  <a:lnTo>
                    <a:pt x="0" y="69850"/>
                  </a:lnTo>
                </a:path>
                <a:path w="1748154" h="2867025">
                  <a:moveTo>
                    <a:pt x="909574" y="2867025"/>
                  </a:moveTo>
                  <a:lnTo>
                    <a:pt x="909574" y="0"/>
                  </a:lnTo>
                </a:path>
                <a:path w="1748154" h="2867025">
                  <a:moveTo>
                    <a:pt x="700024" y="2447925"/>
                  </a:moveTo>
                  <a:lnTo>
                    <a:pt x="700024" y="0"/>
                  </a:lnTo>
                </a:path>
                <a:path w="1748154" h="2867025">
                  <a:moveTo>
                    <a:pt x="211074" y="2797175"/>
                  </a:moveTo>
                  <a:lnTo>
                    <a:pt x="211074" y="0"/>
                  </a:lnTo>
                </a:path>
                <a:path w="1748154" h="2867025">
                  <a:moveTo>
                    <a:pt x="1747774" y="1817624"/>
                  </a:moveTo>
                  <a:lnTo>
                    <a:pt x="1747774" y="630301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7118350" y="3400425"/>
              <a:ext cx="1466850" cy="1329055"/>
            </a:xfrm>
            <a:custGeom>
              <a:avLst/>
              <a:gdLst/>
              <a:ahLst/>
              <a:cxnLst/>
              <a:rect l="l" t="t" r="r" b="b"/>
              <a:pathLst>
                <a:path w="1466850" h="1329054">
                  <a:moveTo>
                    <a:pt x="558800" y="0"/>
                  </a:moveTo>
                  <a:lnTo>
                    <a:pt x="1466850" y="1328674"/>
                  </a:lnTo>
                </a:path>
                <a:path w="1466850" h="1329054">
                  <a:moveTo>
                    <a:pt x="0" y="1328674"/>
                  </a:moveTo>
                  <a:lnTo>
                    <a:pt x="1466850" y="1328674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/>
          <p:cNvSpPr txBox="1"/>
          <p:nvPr/>
        </p:nvSpPr>
        <p:spPr>
          <a:xfrm>
            <a:off x="2136394" y="4542790"/>
            <a:ext cx="24574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Times New Roman"/>
                <a:cs typeface="Times New Roman"/>
              </a:rPr>
              <a:t>X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203438" y="4450842"/>
            <a:ext cx="24574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Times New Roman"/>
                <a:cs typeface="Times New Roman"/>
              </a:rPr>
              <a:t>Y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397122" y="4760721"/>
            <a:ext cx="8509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775075" y="4556886"/>
            <a:ext cx="502284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baseline="1984" sz="2100" spc="52">
                <a:latin typeface="Times New Roman"/>
                <a:cs typeface="Times New Roman"/>
              </a:rPr>
              <a:t>f’</a:t>
            </a:r>
            <a:r>
              <a:rPr dirty="0" baseline="1984" sz="2100" spc="-4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d’ </a:t>
            </a:r>
            <a:r>
              <a:rPr dirty="0" baseline="1984" sz="2100">
                <a:latin typeface="Times New Roman"/>
                <a:cs typeface="Times New Roman"/>
              </a:rPr>
              <a:t>e’</a:t>
            </a:r>
            <a:endParaRPr baseline="1984" sz="21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512822" y="4547361"/>
            <a:ext cx="99885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12470" algn="l"/>
              </a:tabLst>
            </a:pPr>
            <a:r>
              <a:rPr dirty="0" sz="1400">
                <a:latin typeface="Times New Roman"/>
                <a:cs typeface="Times New Roman"/>
              </a:rPr>
              <a:t>a’</a:t>
            </a:r>
            <a:r>
              <a:rPr dirty="0" sz="1400" spc="204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h’b’	</a:t>
            </a:r>
            <a:r>
              <a:rPr dirty="0" sz="1400">
                <a:latin typeface="Times New Roman"/>
                <a:cs typeface="Times New Roman"/>
              </a:rPr>
              <a:t>c’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g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422396" y="2939033"/>
            <a:ext cx="17589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o’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4323460" y="3223641"/>
            <a:ext cx="2155063" cy="332320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 txBox="1"/>
          <p:nvPr/>
        </p:nvSpPr>
        <p:spPr>
          <a:xfrm>
            <a:off x="6327775" y="4537328"/>
            <a:ext cx="17589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5">
                <a:latin typeface="Times New Roman"/>
                <a:cs typeface="Times New Roman"/>
              </a:rPr>
              <a:t>o’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092319" y="5666638"/>
            <a:ext cx="21526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5">
                <a:latin typeface="Times New Roman"/>
                <a:cs typeface="Times New Roman"/>
              </a:rPr>
              <a:t>a</a:t>
            </a:r>
            <a:r>
              <a:rPr dirty="0" baseline="-21604" sz="1350" spc="7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006340" y="5178678"/>
            <a:ext cx="22606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10">
                <a:latin typeface="Times New Roman"/>
                <a:cs typeface="Times New Roman"/>
              </a:rPr>
              <a:t>h</a:t>
            </a:r>
            <a:r>
              <a:rPr dirty="0" baseline="-21604" sz="1350" spc="15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655184" y="4853762"/>
            <a:ext cx="226060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 spc="10">
                <a:latin typeface="Times New Roman"/>
                <a:cs typeface="Times New Roman"/>
              </a:rPr>
              <a:t>g</a:t>
            </a:r>
            <a:r>
              <a:rPr dirty="0" baseline="-21604" sz="1350" spc="15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305300" y="5178678"/>
            <a:ext cx="19558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5">
                <a:latin typeface="Times New Roman"/>
                <a:cs typeface="Times New Roman"/>
              </a:rPr>
              <a:t>f</a:t>
            </a:r>
            <a:r>
              <a:rPr dirty="0" baseline="-21604" sz="1350" spc="7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151376" y="5676391"/>
            <a:ext cx="35179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e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baseline="3968" sz="2100" spc="7">
                <a:latin typeface="Times New Roman"/>
                <a:cs typeface="Times New Roman"/>
              </a:rPr>
              <a:t>e</a:t>
            </a:r>
            <a:r>
              <a:rPr dirty="0" baseline="-15432" sz="1350" spc="7">
                <a:latin typeface="Times New Roman"/>
                <a:cs typeface="Times New Roman"/>
              </a:rPr>
              <a:t>1</a:t>
            </a:r>
            <a:endParaRPr baseline="-15432" sz="135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366514" y="6156147"/>
            <a:ext cx="22606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10">
                <a:latin typeface="Times New Roman"/>
                <a:cs typeface="Times New Roman"/>
              </a:rPr>
              <a:t>d</a:t>
            </a:r>
            <a:r>
              <a:rPr dirty="0" baseline="-21604" sz="1350" spc="15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750434" y="6505752"/>
            <a:ext cx="10477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c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829683" y="6607861"/>
            <a:ext cx="85090" cy="1682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00" spc="15">
                <a:latin typeface="Times New Roman"/>
                <a:cs typeface="Times New Roman"/>
              </a:rPr>
              <a:t>1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006340" y="6147308"/>
            <a:ext cx="22606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10">
                <a:latin typeface="Times New Roman"/>
                <a:cs typeface="Times New Roman"/>
              </a:rPr>
              <a:t>b</a:t>
            </a:r>
            <a:r>
              <a:rPr dirty="0" baseline="-21604" sz="1350" spc="15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564501" y="5508752"/>
            <a:ext cx="21526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5">
                <a:latin typeface="Times New Roman"/>
                <a:cs typeface="Times New Roman"/>
              </a:rPr>
              <a:t>a</a:t>
            </a:r>
            <a:r>
              <a:rPr dirty="0" baseline="-21604" sz="1350" spc="7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564501" y="6418275"/>
            <a:ext cx="21526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5">
                <a:latin typeface="Times New Roman"/>
                <a:cs typeface="Times New Roman"/>
              </a:rPr>
              <a:t>c</a:t>
            </a:r>
            <a:r>
              <a:rPr dirty="0" baseline="-21604" sz="1350" spc="7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704073" y="5859881"/>
            <a:ext cx="22606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10">
                <a:latin typeface="Times New Roman"/>
                <a:cs typeface="Times New Roman"/>
              </a:rPr>
              <a:t>b</a:t>
            </a:r>
            <a:r>
              <a:rPr dirty="0" baseline="-21604" sz="1350" spc="15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7186041" y="6321958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d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7275956" y="6424066"/>
            <a:ext cx="85090" cy="1682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00" spc="15">
                <a:latin typeface="Times New Roman"/>
                <a:cs typeface="Times New Roman"/>
              </a:rPr>
              <a:t>1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6828408" y="5877559"/>
            <a:ext cx="21526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5">
                <a:latin typeface="Times New Roman"/>
                <a:cs typeface="Times New Roman"/>
              </a:rPr>
              <a:t>e</a:t>
            </a:r>
            <a:r>
              <a:rPr dirty="0" baseline="-21604" sz="1350" spc="7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6655307" y="5421274"/>
            <a:ext cx="19558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5">
                <a:latin typeface="Times New Roman"/>
                <a:cs typeface="Times New Roman"/>
              </a:rPr>
              <a:t>f</a:t>
            </a:r>
            <a:r>
              <a:rPr dirty="0" baseline="-21604" sz="1350" spc="7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6655307" y="5018913"/>
            <a:ext cx="22606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10">
                <a:latin typeface="Times New Roman"/>
                <a:cs typeface="Times New Roman"/>
              </a:rPr>
              <a:t>g</a:t>
            </a:r>
            <a:r>
              <a:rPr dirty="0" baseline="-21604" sz="1350" spc="15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7266178" y="5132578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h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7356093" y="5234685"/>
            <a:ext cx="85090" cy="1682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00" spc="15">
                <a:latin typeface="Times New Roman"/>
                <a:cs typeface="Times New Roman"/>
              </a:rPr>
              <a:t>1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6402578" y="5666943"/>
            <a:ext cx="22606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10">
                <a:latin typeface="Times New Roman"/>
                <a:cs typeface="Times New Roman"/>
              </a:rPr>
              <a:t>o</a:t>
            </a:r>
            <a:r>
              <a:rPr dirty="0" baseline="-21604" sz="1350" spc="15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7436231" y="3113658"/>
            <a:ext cx="30162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a’</a:t>
            </a:r>
            <a:r>
              <a:rPr dirty="0" baseline="-21164" sz="1575" spc="-7">
                <a:latin typeface="Times New Roman"/>
                <a:cs typeface="Times New Roman"/>
              </a:rPr>
              <a:t>1</a:t>
            </a:r>
            <a:endParaRPr baseline="-21164" sz="1575">
              <a:latin typeface="Times New Roman"/>
              <a:cs typeface="Times New Roman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7716266" y="3358388"/>
            <a:ext cx="31369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Times New Roman"/>
                <a:cs typeface="Times New Roman"/>
              </a:rPr>
              <a:t>b’</a:t>
            </a:r>
            <a:r>
              <a:rPr dirty="0" baseline="-21164" sz="1575">
                <a:latin typeface="Times New Roman"/>
                <a:cs typeface="Times New Roman"/>
              </a:rPr>
              <a:t>1</a:t>
            </a:r>
            <a:endParaRPr baseline="-21164" sz="1575">
              <a:latin typeface="Times New Roman"/>
              <a:cs typeface="Times New Roman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7535926" y="4407534"/>
            <a:ext cx="18288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c’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7692897" y="4523359"/>
            <a:ext cx="93345" cy="18859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050" spc="5">
                <a:latin typeface="Times New Roman"/>
                <a:cs typeface="Times New Roman"/>
              </a:rPr>
              <a:t>1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7322311" y="4547361"/>
            <a:ext cx="19621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Times New Roman"/>
                <a:cs typeface="Times New Roman"/>
              </a:rPr>
              <a:t>d’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7491476" y="4663185"/>
            <a:ext cx="93345" cy="18859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050" spc="5">
                <a:latin typeface="Times New Roman"/>
                <a:cs typeface="Times New Roman"/>
              </a:rPr>
              <a:t>1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6878701" y="4617161"/>
            <a:ext cx="30099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e’</a:t>
            </a:r>
            <a:r>
              <a:rPr dirty="0" baseline="-21164" sz="1575" spc="-7">
                <a:latin typeface="Times New Roman"/>
                <a:cs typeface="Times New Roman"/>
              </a:rPr>
              <a:t>1</a:t>
            </a:r>
            <a:endParaRPr baseline="-21164" sz="1575">
              <a:latin typeface="Times New Roman"/>
              <a:cs typeface="Times New Roman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6664706" y="4406010"/>
            <a:ext cx="29083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600" spc="30">
                <a:latin typeface="Times New Roman"/>
                <a:cs typeface="Times New Roman"/>
              </a:rPr>
              <a:t>f’</a:t>
            </a:r>
            <a:r>
              <a:rPr dirty="0" baseline="-21164" sz="1575" spc="44">
                <a:latin typeface="Times New Roman"/>
                <a:cs typeface="Times New Roman"/>
              </a:rPr>
              <a:t>1</a:t>
            </a:r>
            <a:endParaRPr baseline="-21164" sz="1575">
              <a:latin typeface="Times New Roman"/>
              <a:cs typeface="Times New Roman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6609588" y="3846703"/>
            <a:ext cx="31369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Times New Roman"/>
                <a:cs typeface="Times New Roman"/>
              </a:rPr>
              <a:t>g’</a:t>
            </a:r>
            <a:r>
              <a:rPr dirty="0" baseline="-21164" sz="1575">
                <a:latin typeface="Times New Roman"/>
                <a:cs typeface="Times New Roman"/>
              </a:rPr>
              <a:t>1</a:t>
            </a:r>
            <a:endParaRPr baseline="-21164" sz="1575">
              <a:latin typeface="Times New Roman"/>
              <a:cs typeface="Times New Roman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7143115" y="3288538"/>
            <a:ext cx="19621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Times New Roman"/>
                <a:cs typeface="Times New Roman"/>
              </a:rPr>
              <a:t>h’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7312279" y="3404361"/>
            <a:ext cx="93345" cy="18859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050" spc="5">
                <a:latin typeface="Times New Roman"/>
                <a:cs typeface="Times New Roman"/>
              </a:rPr>
              <a:t>1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8617711" y="4966461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o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8707628" y="5068570"/>
            <a:ext cx="85090" cy="1682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00" spc="15">
                <a:latin typeface="Times New Roman"/>
                <a:cs typeface="Times New Roman"/>
              </a:rPr>
              <a:t>1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8562085" y="4520565"/>
            <a:ext cx="347980" cy="389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ts val="1550"/>
              </a:lnSpc>
              <a:spcBef>
                <a:spcPts val="100"/>
              </a:spcBef>
            </a:pPr>
            <a:r>
              <a:rPr dirty="0" sz="1400" spc="10">
                <a:latin typeface="Times New Roman"/>
                <a:cs typeface="Times New Roman"/>
              </a:rPr>
              <a:t>o</a:t>
            </a:r>
            <a:r>
              <a:rPr dirty="0" baseline="-21604" sz="1350" spc="15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  <a:p>
            <a:pPr marL="156845">
              <a:lnSpc>
                <a:spcPts val="1310"/>
              </a:lnSpc>
            </a:pPr>
            <a:r>
              <a:rPr dirty="0" sz="1200">
                <a:latin typeface="Times New Roman"/>
                <a:cs typeface="Times New Roman"/>
              </a:rPr>
              <a:t>30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77" name="object 77"/>
          <p:cNvGrpSpPr/>
          <p:nvPr/>
        </p:nvGrpSpPr>
        <p:grpSpPr>
          <a:xfrm>
            <a:off x="4541901" y="3190875"/>
            <a:ext cx="4211320" cy="3425825"/>
            <a:chOff x="4541901" y="3190875"/>
            <a:chExt cx="4211320" cy="3425825"/>
          </a:xfrm>
        </p:grpSpPr>
        <p:sp>
          <p:nvSpPr>
            <p:cNvPr id="78" name="object 78"/>
            <p:cNvSpPr/>
            <p:nvPr/>
          </p:nvSpPr>
          <p:spPr>
            <a:xfrm>
              <a:off x="8655050" y="4736591"/>
              <a:ext cx="91440" cy="237490"/>
            </a:xfrm>
            <a:custGeom>
              <a:avLst/>
              <a:gdLst/>
              <a:ahLst/>
              <a:cxnLst/>
              <a:rect l="l" t="t" r="r" b="b"/>
              <a:pathLst>
                <a:path w="91440" h="237489">
                  <a:moveTo>
                    <a:pt x="91440" y="237108"/>
                  </a:moveTo>
                  <a:lnTo>
                    <a:pt x="64812" y="197624"/>
                  </a:lnTo>
                  <a:lnTo>
                    <a:pt x="42098" y="153518"/>
                  </a:lnTo>
                  <a:lnTo>
                    <a:pt x="23554" y="105444"/>
                  </a:lnTo>
                  <a:lnTo>
                    <a:pt x="9436" y="54054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4548251" y="3400425"/>
              <a:ext cx="542925" cy="3216275"/>
            </a:xfrm>
            <a:custGeom>
              <a:avLst/>
              <a:gdLst/>
              <a:ahLst/>
              <a:cxnLst/>
              <a:rect l="l" t="t" r="r" b="b"/>
              <a:pathLst>
                <a:path w="542925" h="3216275">
                  <a:moveTo>
                    <a:pt x="542925" y="0"/>
                  </a:moveTo>
                  <a:lnTo>
                    <a:pt x="542925" y="3216275"/>
                  </a:lnTo>
                </a:path>
                <a:path w="542925" h="3216275">
                  <a:moveTo>
                    <a:pt x="455549" y="139700"/>
                  </a:moveTo>
                  <a:lnTo>
                    <a:pt x="455549" y="3216275"/>
                  </a:lnTo>
                </a:path>
                <a:path w="542925" h="3216275">
                  <a:moveTo>
                    <a:pt x="0" y="1119124"/>
                  </a:moveTo>
                  <a:lnTo>
                    <a:pt x="0" y="3216275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6313551" y="4729099"/>
              <a:ext cx="0" cy="1398905"/>
            </a:xfrm>
            <a:custGeom>
              <a:avLst/>
              <a:gdLst/>
              <a:ahLst/>
              <a:cxnLst/>
              <a:rect l="l" t="t" r="r" b="b"/>
              <a:pathLst>
                <a:path w="0" h="1398904">
                  <a:moveTo>
                    <a:pt x="0" y="0"/>
                  </a:moveTo>
                  <a:lnTo>
                    <a:pt x="0" y="1398651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4600575" y="3190875"/>
              <a:ext cx="4124325" cy="3425825"/>
            </a:xfrm>
            <a:custGeom>
              <a:avLst/>
              <a:gdLst/>
              <a:ahLst/>
              <a:cxnLst/>
              <a:rect l="l" t="t" r="r" b="b"/>
              <a:pathLst>
                <a:path w="4124325" h="3425825">
                  <a:moveTo>
                    <a:pt x="174625" y="839724"/>
                  </a:moveTo>
                  <a:lnTo>
                    <a:pt x="174625" y="3425825"/>
                  </a:lnTo>
                </a:path>
                <a:path w="4124325" h="3425825">
                  <a:moveTo>
                    <a:pt x="495300" y="185800"/>
                  </a:moveTo>
                  <a:lnTo>
                    <a:pt x="3362325" y="185800"/>
                  </a:lnTo>
                </a:path>
                <a:path w="4124325" h="3425825">
                  <a:moveTo>
                    <a:pt x="420750" y="349250"/>
                  </a:moveTo>
                  <a:lnTo>
                    <a:pt x="3495675" y="349250"/>
                  </a:lnTo>
                </a:path>
                <a:path w="4124325" h="3425825">
                  <a:moveTo>
                    <a:pt x="209550" y="839724"/>
                  </a:moveTo>
                  <a:lnTo>
                    <a:pt x="4124325" y="839724"/>
                  </a:lnTo>
                </a:path>
                <a:path w="4124325" h="3425825">
                  <a:moveTo>
                    <a:pt x="0" y="1328674"/>
                  </a:moveTo>
                  <a:lnTo>
                    <a:pt x="3355975" y="1328674"/>
                  </a:lnTo>
                </a:path>
                <a:path w="4124325" h="3425825">
                  <a:moveTo>
                    <a:pt x="2644775" y="2097151"/>
                  </a:moveTo>
                  <a:lnTo>
                    <a:pt x="2644775" y="0"/>
                  </a:lnTo>
                </a:path>
                <a:path w="4124325" h="3425825">
                  <a:moveTo>
                    <a:pt x="2308225" y="2027174"/>
                  </a:moveTo>
                  <a:lnTo>
                    <a:pt x="2308225" y="6985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2" name="object 82"/>
          <p:cNvSpPr txBox="1"/>
          <p:nvPr/>
        </p:nvSpPr>
        <p:spPr>
          <a:xfrm>
            <a:off x="4741926" y="26923"/>
            <a:ext cx="132524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Solution</a:t>
            </a:r>
            <a:r>
              <a:rPr dirty="0" sz="1400" spc="-10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Steps:</a:t>
            </a:r>
            <a:endParaRPr sz="1400"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4716526" y="240283"/>
            <a:ext cx="4366260" cy="25869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193675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Arial"/>
                <a:cs typeface="Arial"/>
              </a:rPr>
              <a:t>Resting on </a:t>
            </a:r>
            <a:r>
              <a:rPr dirty="0" sz="1400" spc="-5">
                <a:latin typeface="Arial"/>
                <a:cs typeface="Arial"/>
              </a:rPr>
              <a:t>Hp </a:t>
            </a:r>
            <a:r>
              <a:rPr dirty="0" sz="1400">
                <a:latin typeface="Arial"/>
                <a:cs typeface="Arial"/>
              </a:rPr>
              <a:t>on one </a:t>
            </a:r>
            <a:r>
              <a:rPr dirty="0" sz="1400" spc="-10">
                <a:latin typeface="Arial"/>
                <a:cs typeface="Arial"/>
              </a:rPr>
              <a:t>generator, </a:t>
            </a:r>
            <a:r>
              <a:rPr dirty="0" sz="1400">
                <a:latin typeface="Arial"/>
                <a:cs typeface="Arial"/>
              </a:rPr>
              <a:t>means </a:t>
            </a:r>
            <a:r>
              <a:rPr dirty="0" sz="1400" spc="-5">
                <a:latin typeface="Arial"/>
                <a:cs typeface="Arial"/>
              </a:rPr>
              <a:t>lying </a:t>
            </a:r>
            <a:r>
              <a:rPr dirty="0" sz="1400">
                <a:latin typeface="Arial"/>
                <a:cs typeface="Arial"/>
              </a:rPr>
              <a:t>on</a:t>
            </a:r>
            <a:r>
              <a:rPr dirty="0" sz="1400" spc="-18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Hp:  </a:t>
            </a:r>
            <a:r>
              <a:rPr dirty="0" sz="1400">
                <a:latin typeface="Arial"/>
                <a:cs typeface="Arial"/>
              </a:rPr>
              <a:t>1.Assume it standing on</a:t>
            </a:r>
            <a:r>
              <a:rPr dirty="0" sz="1400" spc="-13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Hp.</a:t>
            </a:r>
            <a:endParaRPr sz="1400">
              <a:latin typeface="Arial"/>
              <a:cs typeface="Arial"/>
            </a:endParaRPr>
          </a:p>
          <a:p>
            <a:pPr marL="187325" indent="-149860">
              <a:lnSpc>
                <a:spcPct val="100000"/>
              </a:lnSpc>
              <a:spcBef>
                <a:spcPts val="5"/>
              </a:spcBef>
              <a:buSzPct val="92857"/>
              <a:buAutoNum type="arabicPeriod" startAt="2"/>
              <a:tabLst>
                <a:tab pos="187960" algn="l"/>
              </a:tabLst>
            </a:pPr>
            <a:r>
              <a:rPr dirty="0" sz="1400" spc="-5">
                <a:latin typeface="Arial"/>
                <a:cs typeface="Arial"/>
              </a:rPr>
              <a:t>It’s Tv </a:t>
            </a:r>
            <a:r>
              <a:rPr dirty="0" sz="1400" spc="-10">
                <a:latin typeface="Arial"/>
                <a:cs typeface="Arial"/>
              </a:rPr>
              <a:t>will </a:t>
            </a:r>
            <a:r>
              <a:rPr dirty="0" sz="1400">
                <a:latin typeface="Arial"/>
                <a:cs typeface="Arial"/>
              </a:rPr>
              <a:t>show </a:t>
            </a:r>
            <a:r>
              <a:rPr dirty="0" sz="1400" spc="-15">
                <a:latin typeface="Arial"/>
                <a:cs typeface="Arial"/>
              </a:rPr>
              <a:t>True </a:t>
            </a:r>
            <a:r>
              <a:rPr dirty="0" sz="1400">
                <a:latin typeface="Arial"/>
                <a:cs typeface="Arial"/>
              </a:rPr>
              <a:t>Shape of </a:t>
            </a:r>
            <a:r>
              <a:rPr dirty="0" sz="1400" spc="-5">
                <a:latin typeface="Arial"/>
                <a:cs typeface="Arial"/>
              </a:rPr>
              <a:t>base( </a:t>
            </a:r>
            <a:r>
              <a:rPr dirty="0" sz="1400">
                <a:latin typeface="Arial"/>
                <a:cs typeface="Arial"/>
              </a:rPr>
              <a:t>circle</a:t>
            </a:r>
            <a:r>
              <a:rPr dirty="0" sz="1400" spc="-2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)</a:t>
            </a:r>
            <a:endParaRPr sz="1400">
              <a:latin typeface="Arial"/>
              <a:cs typeface="Arial"/>
            </a:endParaRPr>
          </a:p>
          <a:p>
            <a:pPr marL="187325" indent="-149860">
              <a:lnSpc>
                <a:spcPct val="100000"/>
              </a:lnSpc>
              <a:buSzPct val="92857"/>
              <a:buAutoNum type="arabicPeriod" startAt="2"/>
              <a:tabLst>
                <a:tab pos="187960" algn="l"/>
              </a:tabLst>
            </a:pPr>
            <a:r>
              <a:rPr dirty="0" sz="1400" spc="-5">
                <a:latin typeface="Arial"/>
                <a:cs typeface="Arial"/>
              </a:rPr>
              <a:t>Draw </a:t>
            </a:r>
            <a:r>
              <a:rPr dirty="0" sz="1400">
                <a:latin typeface="Arial"/>
                <a:cs typeface="Arial"/>
              </a:rPr>
              <a:t>40mm dia. Circle as </a:t>
            </a:r>
            <a:r>
              <a:rPr dirty="0" sz="1400" spc="-5">
                <a:latin typeface="Arial"/>
                <a:cs typeface="Arial"/>
              </a:rPr>
              <a:t>Tv</a:t>
            </a:r>
            <a:r>
              <a:rPr dirty="0" sz="1400" spc="-15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&amp;</a:t>
            </a:r>
            <a:endParaRPr sz="1400">
              <a:latin typeface="Arial"/>
              <a:cs typeface="Arial"/>
            </a:endParaRPr>
          </a:p>
          <a:p>
            <a:pPr marL="38100" marR="884555" indent="196215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taking 50 </a:t>
            </a:r>
            <a:r>
              <a:rPr dirty="0" sz="1400" spc="-5">
                <a:latin typeface="Arial"/>
                <a:cs typeface="Arial"/>
              </a:rPr>
              <a:t>mm axis </a:t>
            </a:r>
            <a:r>
              <a:rPr dirty="0" sz="1400">
                <a:latin typeface="Arial"/>
                <a:cs typeface="Arial"/>
              </a:rPr>
              <a:t>project </a:t>
            </a:r>
            <a:r>
              <a:rPr dirty="0" sz="1400" spc="-45">
                <a:latin typeface="Arial"/>
                <a:cs typeface="Arial"/>
              </a:rPr>
              <a:t>Fv. </a:t>
            </a:r>
            <a:r>
              <a:rPr dirty="0" sz="1400">
                <a:latin typeface="Arial"/>
                <a:cs typeface="Arial"/>
              </a:rPr>
              <a:t>( a</a:t>
            </a:r>
            <a:r>
              <a:rPr dirty="0" sz="1400" spc="-1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triangle)  </a:t>
            </a:r>
            <a:r>
              <a:rPr dirty="0" sz="1400" spc="-5">
                <a:latin typeface="Arial"/>
                <a:cs typeface="Arial"/>
              </a:rPr>
              <a:t>4.Name </a:t>
            </a:r>
            <a:r>
              <a:rPr dirty="0" sz="1400">
                <a:latin typeface="Arial"/>
                <a:cs typeface="Arial"/>
              </a:rPr>
              <a:t>all points as </a:t>
            </a:r>
            <a:r>
              <a:rPr dirty="0" sz="1400" spc="-5">
                <a:latin typeface="Arial"/>
                <a:cs typeface="Arial"/>
              </a:rPr>
              <a:t>shown </a:t>
            </a:r>
            <a:r>
              <a:rPr dirty="0" sz="1400">
                <a:latin typeface="Arial"/>
                <a:cs typeface="Arial"/>
              </a:rPr>
              <a:t>in</a:t>
            </a:r>
            <a:r>
              <a:rPr dirty="0" sz="1400" spc="-1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illustration.</a:t>
            </a:r>
            <a:endParaRPr sz="1400">
              <a:latin typeface="Arial"/>
              <a:cs typeface="Arial"/>
            </a:endParaRPr>
          </a:p>
          <a:p>
            <a:pPr marL="184150" marR="542290" indent="-146685">
              <a:lnSpc>
                <a:spcPct val="100000"/>
              </a:lnSpc>
              <a:buSzPct val="92857"/>
              <a:buAutoNum type="arabicPeriod" startAt="5"/>
              <a:tabLst>
                <a:tab pos="187960" algn="l"/>
              </a:tabLst>
            </a:pPr>
            <a:r>
              <a:rPr dirty="0" sz="1400" spc="-5">
                <a:latin typeface="Arial"/>
                <a:cs typeface="Arial"/>
              </a:rPr>
              <a:t>Draw </a:t>
            </a:r>
            <a:r>
              <a:rPr dirty="0" sz="1400" spc="10">
                <a:latin typeface="Arial"/>
                <a:cs typeface="Arial"/>
              </a:rPr>
              <a:t>2</a:t>
            </a:r>
            <a:r>
              <a:rPr dirty="0" baseline="24691" sz="1350" spc="15">
                <a:latin typeface="Arial"/>
                <a:cs typeface="Arial"/>
              </a:rPr>
              <a:t>nd </a:t>
            </a:r>
            <a:r>
              <a:rPr dirty="0" sz="1400" spc="-5">
                <a:latin typeface="Arial"/>
                <a:cs typeface="Arial"/>
              </a:rPr>
              <a:t>Fv in </a:t>
            </a:r>
            <a:r>
              <a:rPr dirty="0" sz="1400" spc="-10">
                <a:latin typeface="Arial"/>
                <a:cs typeface="Arial"/>
              </a:rPr>
              <a:t>lying </a:t>
            </a:r>
            <a:r>
              <a:rPr dirty="0" sz="1400" spc="-5">
                <a:latin typeface="Arial"/>
                <a:cs typeface="Arial"/>
              </a:rPr>
              <a:t>position I.e.o’e’ on </a:t>
            </a:r>
            <a:r>
              <a:rPr dirty="0" sz="1400" spc="-50">
                <a:latin typeface="Arial"/>
                <a:cs typeface="Arial"/>
              </a:rPr>
              <a:t>xy. </a:t>
            </a:r>
            <a:r>
              <a:rPr dirty="0" sz="1400">
                <a:latin typeface="Arial"/>
                <a:cs typeface="Arial"/>
              </a:rPr>
              <a:t>And  </a:t>
            </a:r>
            <a:r>
              <a:rPr dirty="0" sz="1400" spc="-5">
                <a:latin typeface="Arial"/>
                <a:cs typeface="Arial"/>
              </a:rPr>
              <a:t>project </a:t>
            </a:r>
            <a:r>
              <a:rPr dirty="0" sz="1400" spc="-10">
                <a:latin typeface="Arial"/>
                <a:cs typeface="Arial"/>
              </a:rPr>
              <a:t>it’s </a:t>
            </a:r>
            <a:r>
              <a:rPr dirty="0" sz="1400" spc="-5">
                <a:latin typeface="Arial"/>
                <a:cs typeface="Arial"/>
              </a:rPr>
              <a:t>Tv below</a:t>
            </a:r>
            <a:r>
              <a:rPr dirty="0" sz="1400" spc="-95">
                <a:latin typeface="Arial"/>
                <a:cs typeface="Arial"/>
              </a:rPr>
              <a:t> </a:t>
            </a:r>
            <a:r>
              <a:rPr dirty="0" sz="1400" spc="-50">
                <a:latin typeface="Arial"/>
                <a:cs typeface="Arial"/>
              </a:rPr>
              <a:t>xy.</a:t>
            </a:r>
            <a:endParaRPr sz="1400">
              <a:latin typeface="Arial"/>
              <a:cs typeface="Arial"/>
            </a:endParaRPr>
          </a:p>
          <a:p>
            <a:pPr marL="135255" marR="869950" indent="-97790">
              <a:lnSpc>
                <a:spcPct val="100000"/>
              </a:lnSpc>
              <a:buSzPct val="92857"/>
              <a:buAutoNum type="arabicPeriod" startAt="5"/>
              <a:tabLst>
                <a:tab pos="187960" algn="l"/>
              </a:tabLst>
            </a:pPr>
            <a:r>
              <a:rPr dirty="0" sz="1400" spc="-5">
                <a:latin typeface="Arial"/>
                <a:cs typeface="Arial"/>
              </a:rPr>
              <a:t>Make visible </a:t>
            </a:r>
            <a:r>
              <a:rPr dirty="0" sz="1400">
                <a:latin typeface="Arial"/>
                <a:cs typeface="Arial"/>
              </a:rPr>
              <a:t>lines dark and hidden</a:t>
            </a:r>
            <a:r>
              <a:rPr dirty="0" sz="1400" spc="-16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dotted,  as per the</a:t>
            </a:r>
            <a:r>
              <a:rPr dirty="0" sz="1400" spc="-6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procedure.</a:t>
            </a:r>
            <a:endParaRPr sz="1400">
              <a:latin typeface="Arial"/>
              <a:cs typeface="Arial"/>
            </a:endParaRPr>
          </a:p>
          <a:p>
            <a:pPr marL="187325" indent="-149860">
              <a:lnSpc>
                <a:spcPct val="100000"/>
              </a:lnSpc>
              <a:spcBef>
                <a:spcPts val="5"/>
              </a:spcBef>
              <a:buSzPct val="92857"/>
              <a:buAutoNum type="arabicPeriod" startAt="5"/>
              <a:tabLst>
                <a:tab pos="187960" algn="l"/>
              </a:tabLst>
            </a:pPr>
            <a:r>
              <a:rPr dirty="0" sz="1400" spc="-5">
                <a:latin typeface="Arial"/>
                <a:cs typeface="Arial"/>
              </a:rPr>
              <a:t>Then </a:t>
            </a:r>
            <a:r>
              <a:rPr dirty="0" sz="1400">
                <a:latin typeface="Arial"/>
                <a:cs typeface="Arial"/>
              </a:rPr>
              <a:t>construct remaining inclination </a:t>
            </a:r>
            <a:r>
              <a:rPr dirty="0" sz="1400" spc="-5">
                <a:latin typeface="Arial"/>
                <a:cs typeface="Arial"/>
              </a:rPr>
              <a:t>with</a:t>
            </a:r>
            <a:r>
              <a:rPr dirty="0" sz="1400" spc="-19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Vp</a:t>
            </a:r>
            <a:endParaRPr sz="1400">
              <a:latin typeface="Arial"/>
              <a:cs typeface="Arial"/>
            </a:endParaRPr>
          </a:p>
          <a:p>
            <a:pPr marL="8509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( generator </a:t>
            </a:r>
            <a:r>
              <a:rPr dirty="0" sz="1400" spc="5">
                <a:latin typeface="Arial"/>
                <a:cs typeface="Arial"/>
              </a:rPr>
              <a:t>o</a:t>
            </a:r>
            <a:r>
              <a:rPr dirty="0" baseline="-21604" sz="1350" spc="7">
                <a:latin typeface="Arial"/>
                <a:cs typeface="Arial"/>
              </a:rPr>
              <a:t>1</a:t>
            </a:r>
            <a:r>
              <a:rPr dirty="0" sz="1400" spc="5">
                <a:latin typeface="Arial"/>
                <a:cs typeface="Arial"/>
              </a:rPr>
              <a:t>e</a:t>
            </a:r>
            <a:r>
              <a:rPr dirty="0" baseline="-21604" sz="1350" spc="7">
                <a:latin typeface="Arial"/>
                <a:cs typeface="Arial"/>
              </a:rPr>
              <a:t>1 </a:t>
            </a:r>
            <a:r>
              <a:rPr dirty="0" sz="1400">
                <a:latin typeface="Arial"/>
                <a:cs typeface="Arial"/>
              </a:rPr>
              <a:t>30</a:t>
            </a:r>
            <a:r>
              <a:rPr dirty="0" baseline="24691" sz="1350">
                <a:latin typeface="Arial"/>
                <a:cs typeface="Arial"/>
              </a:rPr>
              <a:t>0 </a:t>
            </a:r>
            <a:r>
              <a:rPr dirty="0" sz="1400">
                <a:latin typeface="Arial"/>
                <a:cs typeface="Arial"/>
              </a:rPr>
              <a:t>to </a:t>
            </a:r>
            <a:r>
              <a:rPr dirty="0" sz="1400" spc="-10">
                <a:latin typeface="Arial"/>
                <a:cs typeface="Arial"/>
              </a:rPr>
              <a:t>xy </a:t>
            </a:r>
            <a:r>
              <a:rPr dirty="0" sz="1400">
                <a:latin typeface="Arial"/>
                <a:cs typeface="Arial"/>
              </a:rPr>
              <a:t>as </a:t>
            </a:r>
            <a:r>
              <a:rPr dirty="0" sz="1400" spc="-5">
                <a:latin typeface="Arial"/>
                <a:cs typeface="Arial"/>
              </a:rPr>
              <a:t>shown) </a:t>
            </a:r>
            <a:r>
              <a:rPr dirty="0" sz="1400">
                <a:latin typeface="Arial"/>
                <a:cs typeface="Arial"/>
              </a:rPr>
              <a:t>&amp; project final</a:t>
            </a:r>
            <a:r>
              <a:rPr dirty="0" sz="1400" spc="125">
                <a:latin typeface="Arial"/>
                <a:cs typeface="Arial"/>
              </a:rPr>
              <a:t> </a:t>
            </a:r>
            <a:r>
              <a:rPr dirty="0" sz="1400" spc="-45">
                <a:latin typeface="Arial"/>
                <a:cs typeface="Arial"/>
              </a:rPr>
              <a:t>Fv.</a:t>
            </a:r>
            <a:endParaRPr sz="1400">
              <a:latin typeface="Arial"/>
              <a:cs typeface="Arial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19050" y="1676400"/>
            <a:ext cx="2667000" cy="2057400"/>
          </a:xfrm>
          <a:prstGeom prst="rect">
            <a:avLst/>
          </a:prstGeom>
          <a:solidFill>
            <a:srgbClr val="FFFFCC"/>
          </a:solidFill>
          <a:ln w="12700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336550">
              <a:lnSpc>
                <a:spcPts val="1280"/>
              </a:lnSpc>
            </a:pPr>
            <a:r>
              <a:rPr dirty="0" sz="1300" spc="-10" b="1" i="1">
                <a:solidFill>
                  <a:srgbClr val="3333CC"/>
                </a:solidFill>
                <a:latin typeface="Times New Roman"/>
                <a:cs typeface="Times New Roman"/>
              </a:rPr>
              <a:t>For dark and dotted</a:t>
            </a:r>
            <a:r>
              <a:rPr dirty="0" sz="1300" spc="35" b="1" i="1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 i="1">
                <a:solidFill>
                  <a:srgbClr val="3333CC"/>
                </a:solidFill>
                <a:latin typeface="Times New Roman"/>
                <a:cs typeface="Times New Roman"/>
              </a:rPr>
              <a:t>lines</a:t>
            </a:r>
            <a:endParaRPr sz="1300">
              <a:latin typeface="Times New Roman"/>
              <a:cs typeface="Times New Roman"/>
            </a:endParaRPr>
          </a:p>
          <a:p>
            <a:pPr marL="254635" marR="255270" indent="-163195">
              <a:lnSpc>
                <a:spcPct val="100000"/>
              </a:lnSpc>
              <a:buSzPct val="92307"/>
              <a:buAutoNum type="arabicPeriod"/>
              <a:tabLst>
                <a:tab pos="215900" algn="l"/>
              </a:tabLst>
            </a:pPr>
            <a:r>
              <a:rPr dirty="0" sz="1300" spc="-5" b="1">
                <a:solidFill>
                  <a:srgbClr val="FF0000"/>
                </a:solidFill>
                <a:latin typeface="Times New Roman"/>
                <a:cs typeface="Times New Roman"/>
              </a:rPr>
              <a:t>Draw </a:t>
            </a:r>
            <a:r>
              <a:rPr dirty="0" sz="1300" spc="-10" b="1">
                <a:solidFill>
                  <a:srgbClr val="FF0000"/>
                </a:solidFill>
                <a:latin typeface="Times New Roman"/>
                <a:cs typeface="Times New Roman"/>
              </a:rPr>
              <a:t>proper </a:t>
            </a:r>
            <a:r>
              <a:rPr dirty="0" sz="1300" spc="-5" b="1">
                <a:solidFill>
                  <a:srgbClr val="FF0000"/>
                </a:solidFill>
                <a:latin typeface="Times New Roman"/>
                <a:cs typeface="Times New Roman"/>
              </a:rPr>
              <a:t>outline of new vie  DARK.</a:t>
            </a:r>
            <a:endParaRPr sz="1300">
              <a:latin typeface="Times New Roman"/>
              <a:cs typeface="Times New Roman"/>
            </a:endParaRPr>
          </a:p>
          <a:p>
            <a:pPr algn="just" marL="254635" indent="-163830">
              <a:lnSpc>
                <a:spcPct val="100000"/>
              </a:lnSpc>
              <a:buSzPct val="92307"/>
              <a:buAutoNum type="arabicPeriod"/>
              <a:tabLst>
                <a:tab pos="255270" algn="l"/>
              </a:tabLst>
            </a:pPr>
            <a:r>
              <a:rPr dirty="0" sz="1300" spc="-5" b="1">
                <a:solidFill>
                  <a:srgbClr val="FF0000"/>
                </a:solidFill>
                <a:latin typeface="Times New Roman"/>
                <a:cs typeface="Times New Roman"/>
              </a:rPr>
              <a:t>Decide direction of an</a:t>
            </a:r>
            <a:r>
              <a:rPr dirty="0" sz="1300" spc="2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300" spc="-20" b="1">
                <a:solidFill>
                  <a:srgbClr val="FF0000"/>
                </a:solidFill>
                <a:latin typeface="Times New Roman"/>
                <a:cs typeface="Times New Roman"/>
              </a:rPr>
              <a:t>observer.</a:t>
            </a:r>
            <a:endParaRPr sz="1300">
              <a:latin typeface="Times New Roman"/>
              <a:cs typeface="Times New Roman"/>
            </a:endParaRPr>
          </a:p>
          <a:p>
            <a:pPr algn="just" marL="254635" marR="173990" indent="-163195">
              <a:lnSpc>
                <a:spcPct val="100000"/>
              </a:lnSpc>
              <a:buSzPct val="92307"/>
              <a:buAutoNum type="arabicPeriod"/>
              <a:tabLst>
                <a:tab pos="255270" algn="l"/>
              </a:tabLst>
            </a:pPr>
            <a:r>
              <a:rPr dirty="0" sz="1300" spc="-5" b="1">
                <a:solidFill>
                  <a:srgbClr val="FF0000"/>
                </a:solidFill>
                <a:latin typeface="Times New Roman"/>
                <a:cs typeface="Times New Roman"/>
              </a:rPr>
              <a:t>Select </a:t>
            </a:r>
            <a:r>
              <a:rPr dirty="0" sz="1300" spc="-10" b="1">
                <a:solidFill>
                  <a:srgbClr val="FF0000"/>
                </a:solidFill>
                <a:latin typeface="Times New Roman"/>
                <a:cs typeface="Times New Roman"/>
              </a:rPr>
              <a:t>nearest </a:t>
            </a:r>
            <a:r>
              <a:rPr dirty="0" sz="1300" spc="-5" b="1">
                <a:solidFill>
                  <a:srgbClr val="FF0000"/>
                </a:solidFill>
                <a:latin typeface="Times New Roman"/>
                <a:cs typeface="Times New Roman"/>
              </a:rPr>
              <a:t>point to observer  and draw all lines starting </a:t>
            </a:r>
            <a:r>
              <a:rPr dirty="0" sz="1300" spc="-10" b="1">
                <a:solidFill>
                  <a:srgbClr val="FF0000"/>
                </a:solidFill>
                <a:latin typeface="Times New Roman"/>
                <a:cs typeface="Times New Roman"/>
              </a:rPr>
              <a:t>from  </a:t>
            </a:r>
            <a:r>
              <a:rPr dirty="0" sz="1300" spc="-5" b="1">
                <a:solidFill>
                  <a:srgbClr val="FF0000"/>
                </a:solidFill>
                <a:latin typeface="Times New Roman"/>
                <a:cs typeface="Times New Roman"/>
              </a:rPr>
              <a:t>it-dark.</a:t>
            </a:r>
            <a:endParaRPr sz="1300">
              <a:latin typeface="Times New Roman"/>
              <a:cs typeface="Times New Roman"/>
            </a:endParaRPr>
          </a:p>
          <a:p>
            <a:pPr marL="254635" marR="157480" indent="-163195">
              <a:lnSpc>
                <a:spcPct val="100000"/>
              </a:lnSpc>
              <a:buSzPct val="92307"/>
              <a:buAutoNum type="arabicPeriod"/>
              <a:tabLst>
                <a:tab pos="255270" algn="l"/>
              </a:tabLst>
            </a:pPr>
            <a:r>
              <a:rPr dirty="0" sz="1300" spc="-5" b="1">
                <a:solidFill>
                  <a:srgbClr val="FF0000"/>
                </a:solidFill>
                <a:latin typeface="Times New Roman"/>
                <a:cs typeface="Times New Roman"/>
              </a:rPr>
              <a:t>Select farthest point to observer  and draw all lines </a:t>
            </a:r>
            <a:r>
              <a:rPr dirty="0" sz="1300" spc="-10" b="1">
                <a:solidFill>
                  <a:srgbClr val="FF0000"/>
                </a:solidFill>
                <a:latin typeface="Times New Roman"/>
                <a:cs typeface="Times New Roman"/>
              </a:rPr>
              <a:t>(remaining)  from </a:t>
            </a:r>
            <a:r>
              <a:rPr dirty="0" sz="1300" spc="-5" b="1">
                <a:solidFill>
                  <a:srgbClr val="FF0000"/>
                </a:solidFill>
                <a:latin typeface="Times New Roman"/>
                <a:cs typeface="Times New Roman"/>
              </a:rPr>
              <a:t>it-</a:t>
            </a:r>
            <a:r>
              <a:rPr dirty="0" sz="1300" spc="3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300" spc="-5" b="1">
                <a:solidFill>
                  <a:srgbClr val="FF0000"/>
                </a:solidFill>
                <a:latin typeface="Times New Roman"/>
                <a:cs typeface="Times New Roman"/>
              </a:rPr>
              <a:t>dotted.</a:t>
            </a:r>
            <a:endParaRPr sz="1300">
              <a:latin typeface="Times New Roman"/>
              <a:cs typeface="Times New Roman"/>
            </a:endParaRPr>
          </a:p>
        </p:txBody>
      </p:sp>
      <p:grpSp>
        <p:nvGrpSpPr>
          <p:cNvPr id="85" name="object 85"/>
          <p:cNvGrpSpPr/>
          <p:nvPr/>
        </p:nvGrpSpPr>
        <p:grpSpPr>
          <a:xfrm>
            <a:off x="8016875" y="46101"/>
            <a:ext cx="914400" cy="182880"/>
            <a:chOff x="8016875" y="46101"/>
            <a:chExt cx="914400" cy="182880"/>
          </a:xfrm>
        </p:grpSpPr>
        <p:sp>
          <p:nvSpPr>
            <p:cNvPr id="86" name="object 86"/>
            <p:cNvSpPr/>
            <p:nvPr/>
          </p:nvSpPr>
          <p:spPr>
            <a:xfrm>
              <a:off x="8016875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8056753" y="77470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94107" y="25654"/>
                  </a:lnTo>
                  <a:lnTo>
                    <a:pt x="94107" y="8636"/>
                  </a:lnTo>
                  <a:lnTo>
                    <a:pt x="111251" y="8636"/>
                  </a:lnTo>
                  <a:lnTo>
                    <a:pt x="111251" y="42799"/>
                  </a:lnTo>
                  <a:lnTo>
                    <a:pt x="136906" y="68452"/>
                  </a:lnTo>
                  <a:lnTo>
                    <a:pt x="119761" y="68452"/>
                  </a:lnTo>
                  <a:lnTo>
                    <a:pt x="119761" y="136906"/>
                  </a:lnTo>
                  <a:lnTo>
                    <a:pt x="17018" y="136906"/>
                  </a:lnTo>
                  <a:lnTo>
                    <a:pt x="17018" y="68452"/>
                  </a:lnTo>
                  <a:lnTo>
                    <a:pt x="0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94107" y="25654"/>
                  </a:moveTo>
                  <a:lnTo>
                    <a:pt x="111251" y="42799"/>
                  </a:lnTo>
                </a:path>
                <a:path w="137159" h="137160">
                  <a:moveTo>
                    <a:pt x="119761" y="68452"/>
                  </a:moveTo>
                  <a:lnTo>
                    <a:pt x="17018" y="68452"/>
                  </a:lnTo>
                </a:path>
                <a:path w="137159" h="137160">
                  <a:moveTo>
                    <a:pt x="59817" y="136906"/>
                  </a:moveTo>
                  <a:lnTo>
                    <a:pt x="59817" y="102743"/>
                  </a:lnTo>
                  <a:lnTo>
                    <a:pt x="76962" y="102743"/>
                  </a:lnTo>
                  <a:lnTo>
                    <a:pt x="76962" y="13690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/>
            <p:cNvSpPr/>
            <p:nvPr/>
          </p:nvSpPr>
          <p:spPr>
            <a:xfrm>
              <a:off x="8382000" y="46101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68452"/>
                  </a:moveTo>
                  <a:lnTo>
                    <a:pt x="136905" y="0"/>
                  </a:lnTo>
                  <a:lnTo>
                    <a:pt x="136905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/>
            <p:cNvSpPr/>
            <p:nvPr/>
          </p:nvSpPr>
          <p:spPr>
            <a:xfrm>
              <a:off x="8566150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36906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/>
            <p:cNvSpPr/>
            <p:nvPr/>
          </p:nvSpPr>
          <p:spPr>
            <a:xfrm>
              <a:off x="8199501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/>
            <p:cNvSpPr/>
            <p:nvPr/>
          </p:nvSpPr>
          <p:spPr>
            <a:xfrm>
              <a:off x="8256524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0" y="68452"/>
                  </a:moveTo>
                  <a:lnTo>
                    <a:pt x="102616" y="0"/>
                  </a:lnTo>
                  <a:lnTo>
                    <a:pt x="102616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/>
            <p:cNvSpPr/>
            <p:nvPr/>
          </p:nvSpPr>
          <p:spPr>
            <a:xfrm>
              <a:off x="8748776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/>
            <p:cNvSpPr/>
            <p:nvPr/>
          </p:nvSpPr>
          <p:spPr>
            <a:xfrm>
              <a:off x="8771508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102743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02743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102" name="object 102"/>
          <p:cNvGraphicFramePr>
            <a:graphicFrameLocks noGrp="1"/>
          </p:cNvGraphicFramePr>
          <p:nvPr/>
        </p:nvGraphicFramePr>
        <p:xfrm>
          <a:off x="8010525" y="39687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350" y="0"/>
            <a:ext cx="9156700" cy="2374900"/>
            <a:chOff x="-6350" y="0"/>
            <a:chExt cx="9156700" cy="23749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3962400" cy="2362200"/>
            </a:xfrm>
            <a:custGeom>
              <a:avLst/>
              <a:gdLst/>
              <a:ahLst/>
              <a:cxnLst/>
              <a:rect l="l" t="t" r="r" b="b"/>
              <a:pathLst>
                <a:path w="3962400" h="2362200">
                  <a:moveTo>
                    <a:pt x="3962400" y="0"/>
                  </a:moveTo>
                  <a:lnTo>
                    <a:pt x="0" y="0"/>
                  </a:lnTo>
                  <a:lnTo>
                    <a:pt x="0" y="2362200"/>
                  </a:lnTo>
                  <a:lnTo>
                    <a:pt x="3962400" y="2362200"/>
                  </a:lnTo>
                  <a:lnTo>
                    <a:pt x="3962400" y="0"/>
                  </a:lnTo>
                  <a:close/>
                </a:path>
              </a:pathLst>
            </a:custGeom>
            <a:solidFill>
              <a:srgbClr val="FFC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3962400" cy="2362200"/>
            </a:xfrm>
            <a:custGeom>
              <a:avLst/>
              <a:gdLst/>
              <a:ahLst/>
              <a:cxnLst/>
              <a:rect l="l" t="t" r="r" b="b"/>
              <a:pathLst>
                <a:path w="3962400" h="2362200">
                  <a:moveTo>
                    <a:pt x="0" y="2362200"/>
                  </a:moveTo>
                  <a:lnTo>
                    <a:pt x="3962400" y="2362200"/>
                  </a:lnTo>
                  <a:lnTo>
                    <a:pt x="3962400" y="0"/>
                  </a:lnTo>
                  <a:lnTo>
                    <a:pt x="0" y="0"/>
                  </a:lnTo>
                  <a:lnTo>
                    <a:pt x="0" y="23622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962400" y="0"/>
              <a:ext cx="5181600" cy="2362200"/>
            </a:xfrm>
            <a:custGeom>
              <a:avLst/>
              <a:gdLst/>
              <a:ahLst/>
              <a:cxnLst/>
              <a:rect l="l" t="t" r="r" b="b"/>
              <a:pathLst>
                <a:path w="5181600" h="2362200">
                  <a:moveTo>
                    <a:pt x="5181600" y="0"/>
                  </a:moveTo>
                  <a:lnTo>
                    <a:pt x="0" y="0"/>
                  </a:lnTo>
                  <a:lnTo>
                    <a:pt x="0" y="2362200"/>
                  </a:lnTo>
                  <a:lnTo>
                    <a:pt x="5181600" y="2362200"/>
                  </a:lnTo>
                  <a:lnTo>
                    <a:pt x="518160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962400" y="0"/>
              <a:ext cx="5181600" cy="2362200"/>
            </a:xfrm>
            <a:custGeom>
              <a:avLst/>
              <a:gdLst/>
              <a:ahLst/>
              <a:cxnLst/>
              <a:rect l="l" t="t" r="r" b="b"/>
              <a:pathLst>
                <a:path w="5181600" h="2362200">
                  <a:moveTo>
                    <a:pt x="0" y="2362200"/>
                  </a:moveTo>
                  <a:lnTo>
                    <a:pt x="5181600" y="2362200"/>
                  </a:lnTo>
                  <a:lnTo>
                    <a:pt x="5181600" y="0"/>
                  </a:lnTo>
                  <a:lnTo>
                    <a:pt x="0" y="0"/>
                  </a:lnTo>
                  <a:lnTo>
                    <a:pt x="0" y="23622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5855514" y="4482146"/>
            <a:ext cx="966469" cy="1209675"/>
            <a:chOff x="5855514" y="4482146"/>
            <a:chExt cx="966469" cy="1209675"/>
          </a:xfrm>
        </p:grpSpPr>
        <p:sp>
          <p:nvSpPr>
            <p:cNvPr id="8" name="object 8"/>
            <p:cNvSpPr/>
            <p:nvPr/>
          </p:nvSpPr>
          <p:spPr>
            <a:xfrm>
              <a:off x="5861864" y="4488496"/>
              <a:ext cx="697230" cy="1008380"/>
            </a:xfrm>
            <a:custGeom>
              <a:avLst/>
              <a:gdLst/>
              <a:ahLst/>
              <a:cxnLst/>
              <a:rect l="l" t="t" r="r" b="b"/>
              <a:pathLst>
                <a:path w="697229" h="1008379">
                  <a:moveTo>
                    <a:pt x="186891" y="403289"/>
                  </a:moveTo>
                  <a:lnTo>
                    <a:pt x="223994" y="346337"/>
                  </a:lnTo>
                  <a:lnTo>
                    <a:pt x="261968" y="292647"/>
                  </a:lnTo>
                  <a:lnTo>
                    <a:pt x="300460" y="242514"/>
                  </a:lnTo>
                  <a:lnTo>
                    <a:pt x="339119" y="196231"/>
                  </a:lnTo>
                  <a:lnTo>
                    <a:pt x="377590" y="154095"/>
                  </a:lnTo>
                  <a:lnTo>
                    <a:pt x="415521" y="116399"/>
                  </a:lnTo>
                  <a:lnTo>
                    <a:pt x="452559" y="83439"/>
                  </a:lnTo>
                  <a:lnTo>
                    <a:pt x="488352" y="55510"/>
                  </a:lnTo>
                  <a:lnTo>
                    <a:pt x="522545" y="32907"/>
                  </a:lnTo>
                  <a:lnTo>
                    <a:pt x="584722" y="4856"/>
                  </a:lnTo>
                  <a:lnTo>
                    <a:pt x="612001" y="0"/>
                  </a:lnTo>
                  <a:lnTo>
                    <a:pt x="636268" y="1648"/>
                  </a:lnTo>
                  <a:lnTo>
                    <a:pt x="657172" y="10097"/>
                  </a:lnTo>
                  <a:lnTo>
                    <a:pt x="673947" y="25194"/>
                  </a:lnTo>
                  <a:lnTo>
                    <a:pt x="686081" y="46295"/>
                  </a:lnTo>
                  <a:lnTo>
                    <a:pt x="693686" y="72952"/>
                  </a:lnTo>
                  <a:lnTo>
                    <a:pt x="696871" y="104720"/>
                  </a:lnTo>
                  <a:lnTo>
                    <a:pt x="695748" y="141151"/>
                  </a:lnTo>
                  <a:lnTo>
                    <a:pt x="690426" y="181800"/>
                  </a:lnTo>
                  <a:lnTo>
                    <a:pt x="681017" y="226219"/>
                  </a:lnTo>
                  <a:lnTo>
                    <a:pt x="667630" y="273962"/>
                  </a:lnTo>
                  <a:lnTo>
                    <a:pt x="650377" y="324582"/>
                  </a:lnTo>
                  <a:lnTo>
                    <a:pt x="629367" y="377634"/>
                  </a:lnTo>
                  <a:lnTo>
                    <a:pt x="604712" y="432670"/>
                  </a:lnTo>
                  <a:lnTo>
                    <a:pt x="576522" y="489243"/>
                  </a:lnTo>
                  <a:lnTo>
                    <a:pt x="544908" y="546909"/>
                  </a:lnTo>
                  <a:lnTo>
                    <a:pt x="509979" y="605219"/>
                  </a:lnTo>
                  <a:lnTo>
                    <a:pt x="472877" y="662144"/>
                  </a:lnTo>
                  <a:lnTo>
                    <a:pt x="434903" y="715813"/>
                  </a:lnTo>
                  <a:lnTo>
                    <a:pt x="396410" y="765928"/>
                  </a:lnTo>
                  <a:lnTo>
                    <a:pt x="357752" y="812195"/>
                  </a:lnTo>
                  <a:lnTo>
                    <a:pt x="319281" y="854319"/>
                  </a:lnTo>
                  <a:lnTo>
                    <a:pt x="281349" y="892005"/>
                  </a:lnTo>
                  <a:lnTo>
                    <a:pt x="244311" y="924957"/>
                  </a:lnTo>
                  <a:lnTo>
                    <a:pt x="208519" y="952880"/>
                  </a:lnTo>
                  <a:lnTo>
                    <a:pt x="174326" y="975479"/>
                  </a:lnTo>
                  <a:lnTo>
                    <a:pt x="112148" y="1003525"/>
                  </a:lnTo>
                  <a:lnTo>
                    <a:pt x="84870" y="1008381"/>
                  </a:lnTo>
                  <a:lnTo>
                    <a:pt x="60602" y="1006732"/>
                  </a:lnTo>
                  <a:lnTo>
                    <a:pt x="39698" y="998284"/>
                  </a:lnTo>
                  <a:lnTo>
                    <a:pt x="22924" y="983186"/>
                  </a:lnTo>
                  <a:lnTo>
                    <a:pt x="10789" y="962086"/>
                  </a:lnTo>
                  <a:lnTo>
                    <a:pt x="3185" y="935429"/>
                  </a:lnTo>
                  <a:lnTo>
                    <a:pt x="0" y="903663"/>
                  </a:lnTo>
                  <a:lnTo>
                    <a:pt x="1123" y="867235"/>
                  </a:lnTo>
                  <a:lnTo>
                    <a:pt x="6445" y="826590"/>
                  </a:lnTo>
                  <a:lnTo>
                    <a:pt x="15854" y="782177"/>
                  </a:lnTo>
                  <a:lnTo>
                    <a:pt x="29241" y="734442"/>
                  </a:lnTo>
                  <a:lnTo>
                    <a:pt x="46494" y="683832"/>
                  </a:lnTo>
                  <a:lnTo>
                    <a:pt x="67503" y="630793"/>
                  </a:lnTo>
                  <a:lnTo>
                    <a:pt x="92158" y="575772"/>
                  </a:lnTo>
                  <a:lnTo>
                    <a:pt x="120348" y="519217"/>
                  </a:lnTo>
                  <a:lnTo>
                    <a:pt x="151963" y="461573"/>
                  </a:lnTo>
                  <a:lnTo>
                    <a:pt x="186891" y="403289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900674" y="4494022"/>
              <a:ext cx="915035" cy="1191260"/>
            </a:xfrm>
            <a:custGeom>
              <a:avLst/>
              <a:gdLst/>
              <a:ahLst/>
              <a:cxnLst/>
              <a:rect l="l" t="t" r="r" b="b"/>
              <a:pathLst>
                <a:path w="915034" h="1191260">
                  <a:moveTo>
                    <a:pt x="657986" y="0"/>
                  </a:moveTo>
                  <a:lnTo>
                    <a:pt x="0" y="1026413"/>
                  </a:lnTo>
                  <a:lnTo>
                    <a:pt x="256539" y="1190955"/>
                  </a:lnTo>
                  <a:lnTo>
                    <a:pt x="914526" y="164591"/>
                  </a:lnTo>
                  <a:lnTo>
                    <a:pt x="6579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900674" y="4494022"/>
              <a:ext cx="915035" cy="1191260"/>
            </a:xfrm>
            <a:custGeom>
              <a:avLst/>
              <a:gdLst/>
              <a:ahLst/>
              <a:cxnLst/>
              <a:rect l="l" t="t" r="r" b="b"/>
              <a:pathLst>
                <a:path w="915034" h="1191260">
                  <a:moveTo>
                    <a:pt x="0" y="1026413"/>
                  </a:moveTo>
                  <a:lnTo>
                    <a:pt x="657986" y="0"/>
                  </a:lnTo>
                  <a:lnTo>
                    <a:pt x="914526" y="164591"/>
                  </a:lnTo>
                  <a:lnTo>
                    <a:pt x="256539" y="1190955"/>
                  </a:lnTo>
                  <a:lnTo>
                    <a:pt x="0" y="1026413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/>
          <p:nvPr/>
        </p:nvSpPr>
        <p:spPr>
          <a:xfrm>
            <a:off x="7093763" y="5537894"/>
            <a:ext cx="697230" cy="1008380"/>
          </a:xfrm>
          <a:custGeom>
            <a:avLst/>
            <a:gdLst/>
            <a:ahLst/>
            <a:cxnLst/>
            <a:rect l="l" t="t" r="r" b="b"/>
            <a:pathLst>
              <a:path w="697229" h="1008379">
                <a:moveTo>
                  <a:pt x="186891" y="403165"/>
                </a:moveTo>
                <a:lnTo>
                  <a:pt x="223994" y="346228"/>
                </a:lnTo>
                <a:lnTo>
                  <a:pt x="261968" y="292551"/>
                </a:lnTo>
                <a:lnTo>
                  <a:pt x="300460" y="242431"/>
                </a:lnTo>
                <a:lnTo>
                  <a:pt x="339119" y="196161"/>
                </a:lnTo>
                <a:lnTo>
                  <a:pt x="377590" y="154036"/>
                </a:lnTo>
                <a:lnTo>
                  <a:pt x="415521" y="116352"/>
                </a:lnTo>
                <a:lnTo>
                  <a:pt x="452559" y="83403"/>
                </a:lnTo>
                <a:lnTo>
                  <a:pt x="488352" y="55484"/>
                </a:lnTo>
                <a:lnTo>
                  <a:pt x="522545" y="32889"/>
                </a:lnTo>
                <a:lnTo>
                  <a:pt x="584722" y="4852"/>
                </a:lnTo>
                <a:lnTo>
                  <a:pt x="612001" y="0"/>
                </a:lnTo>
                <a:lnTo>
                  <a:pt x="636268" y="1651"/>
                </a:lnTo>
                <a:lnTo>
                  <a:pt x="657172" y="10100"/>
                </a:lnTo>
                <a:lnTo>
                  <a:pt x="673947" y="25195"/>
                </a:lnTo>
                <a:lnTo>
                  <a:pt x="686081" y="46291"/>
                </a:lnTo>
                <a:lnTo>
                  <a:pt x="693686" y="72943"/>
                </a:lnTo>
                <a:lnTo>
                  <a:pt x="696871" y="104704"/>
                </a:lnTo>
                <a:lnTo>
                  <a:pt x="695748" y="141128"/>
                </a:lnTo>
                <a:lnTo>
                  <a:pt x="690426" y="181768"/>
                </a:lnTo>
                <a:lnTo>
                  <a:pt x="681017" y="226178"/>
                </a:lnTo>
                <a:lnTo>
                  <a:pt x="667630" y="273911"/>
                </a:lnTo>
                <a:lnTo>
                  <a:pt x="650377" y="324521"/>
                </a:lnTo>
                <a:lnTo>
                  <a:pt x="629367" y="377561"/>
                </a:lnTo>
                <a:lnTo>
                  <a:pt x="604712" y="432585"/>
                </a:lnTo>
                <a:lnTo>
                  <a:pt x="576522" y="489147"/>
                </a:lnTo>
                <a:lnTo>
                  <a:pt x="544908" y="546799"/>
                </a:lnTo>
                <a:lnTo>
                  <a:pt x="509979" y="605095"/>
                </a:lnTo>
                <a:lnTo>
                  <a:pt x="472877" y="662033"/>
                </a:lnTo>
                <a:lnTo>
                  <a:pt x="434903" y="715711"/>
                </a:lnTo>
                <a:lnTo>
                  <a:pt x="396410" y="765834"/>
                </a:lnTo>
                <a:lnTo>
                  <a:pt x="357752" y="812107"/>
                </a:lnTo>
                <a:lnTo>
                  <a:pt x="319281" y="854235"/>
                </a:lnTo>
                <a:lnTo>
                  <a:pt x="281349" y="891922"/>
                </a:lnTo>
                <a:lnTo>
                  <a:pt x="244311" y="924875"/>
                </a:lnTo>
                <a:lnTo>
                  <a:pt x="208519" y="952798"/>
                </a:lnTo>
                <a:lnTo>
                  <a:pt x="174326" y="975395"/>
                </a:lnTo>
                <a:lnTo>
                  <a:pt x="112148" y="1003436"/>
                </a:lnTo>
                <a:lnTo>
                  <a:pt x="84870" y="1008289"/>
                </a:lnTo>
                <a:lnTo>
                  <a:pt x="60602" y="1006637"/>
                </a:lnTo>
                <a:lnTo>
                  <a:pt x="39698" y="998186"/>
                </a:lnTo>
                <a:lnTo>
                  <a:pt x="22924" y="983086"/>
                </a:lnTo>
                <a:lnTo>
                  <a:pt x="10789" y="961986"/>
                </a:lnTo>
                <a:lnTo>
                  <a:pt x="3185" y="935330"/>
                </a:lnTo>
                <a:lnTo>
                  <a:pt x="0" y="903566"/>
                </a:lnTo>
                <a:lnTo>
                  <a:pt x="1123" y="867139"/>
                </a:lnTo>
                <a:lnTo>
                  <a:pt x="6445" y="826497"/>
                </a:lnTo>
                <a:lnTo>
                  <a:pt x="15854" y="782086"/>
                </a:lnTo>
                <a:lnTo>
                  <a:pt x="29241" y="734351"/>
                </a:lnTo>
                <a:lnTo>
                  <a:pt x="46494" y="683741"/>
                </a:lnTo>
                <a:lnTo>
                  <a:pt x="67503" y="630700"/>
                </a:lnTo>
                <a:lnTo>
                  <a:pt x="92158" y="575676"/>
                </a:lnTo>
                <a:lnTo>
                  <a:pt x="120348" y="519114"/>
                </a:lnTo>
                <a:lnTo>
                  <a:pt x="151963" y="461462"/>
                </a:lnTo>
                <a:lnTo>
                  <a:pt x="186891" y="403165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2" name="object 12"/>
          <p:cNvGrpSpPr/>
          <p:nvPr/>
        </p:nvGrpSpPr>
        <p:grpSpPr>
          <a:xfrm>
            <a:off x="2989326" y="4453128"/>
            <a:ext cx="2317115" cy="2261870"/>
            <a:chOff x="2989326" y="4453128"/>
            <a:chExt cx="2317115" cy="2261870"/>
          </a:xfrm>
        </p:grpSpPr>
        <p:sp>
          <p:nvSpPr>
            <p:cNvPr id="13" name="object 13"/>
            <p:cNvSpPr/>
            <p:nvPr/>
          </p:nvSpPr>
          <p:spPr>
            <a:xfrm>
              <a:off x="3027045" y="4487799"/>
              <a:ext cx="2067560" cy="2013585"/>
            </a:xfrm>
            <a:custGeom>
              <a:avLst/>
              <a:gdLst/>
              <a:ahLst/>
              <a:cxnLst/>
              <a:rect l="l" t="t" r="r" b="b"/>
              <a:pathLst>
                <a:path w="2067560" h="2013585">
                  <a:moveTo>
                    <a:pt x="0" y="931798"/>
                  </a:moveTo>
                  <a:lnTo>
                    <a:pt x="786383" y="0"/>
                  </a:lnTo>
                  <a:lnTo>
                    <a:pt x="2067559" y="1081278"/>
                  </a:lnTo>
                  <a:lnTo>
                    <a:pt x="1281176" y="2013013"/>
                  </a:lnTo>
                  <a:lnTo>
                    <a:pt x="0" y="931798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2989326" y="4453128"/>
              <a:ext cx="2317115" cy="2261870"/>
            </a:xfrm>
            <a:custGeom>
              <a:avLst/>
              <a:gdLst/>
              <a:ahLst/>
              <a:cxnLst/>
              <a:rect l="l" t="t" r="r" b="b"/>
              <a:pathLst>
                <a:path w="2317115" h="2261870">
                  <a:moveTo>
                    <a:pt x="91567" y="1086231"/>
                  </a:moveTo>
                  <a:lnTo>
                    <a:pt x="91414" y="1085596"/>
                  </a:lnTo>
                  <a:lnTo>
                    <a:pt x="89154" y="1075690"/>
                  </a:lnTo>
                  <a:lnTo>
                    <a:pt x="85471" y="1072515"/>
                  </a:lnTo>
                  <a:lnTo>
                    <a:pt x="85852" y="1077468"/>
                  </a:lnTo>
                  <a:lnTo>
                    <a:pt x="85979" y="1080643"/>
                  </a:lnTo>
                  <a:lnTo>
                    <a:pt x="85598" y="1082802"/>
                  </a:lnTo>
                  <a:lnTo>
                    <a:pt x="85217" y="1083564"/>
                  </a:lnTo>
                  <a:lnTo>
                    <a:pt x="84074" y="1084961"/>
                  </a:lnTo>
                  <a:lnTo>
                    <a:pt x="83312" y="1085342"/>
                  </a:lnTo>
                  <a:lnTo>
                    <a:pt x="81534" y="1085596"/>
                  </a:lnTo>
                  <a:lnTo>
                    <a:pt x="80391" y="1085215"/>
                  </a:lnTo>
                  <a:lnTo>
                    <a:pt x="78867" y="1084326"/>
                  </a:lnTo>
                  <a:lnTo>
                    <a:pt x="77470" y="1083437"/>
                  </a:lnTo>
                  <a:lnTo>
                    <a:pt x="73787" y="1080643"/>
                  </a:lnTo>
                  <a:lnTo>
                    <a:pt x="66675" y="1074635"/>
                  </a:lnTo>
                  <a:lnTo>
                    <a:pt x="66675" y="1093470"/>
                  </a:lnTo>
                  <a:lnTo>
                    <a:pt x="66548" y="1102741"/>
                  </a:lnTo>
                  <a:lnTo>
                    <a:pt x="65024" y="1108964"/>
                  </a:lnTo>
                  <a:lnTo>
                    <a:pt x="62103" y="1112393"/>
                  </a:lnTo>
                  <a:lnTo>
                    <a:pt x="60071" y="1114933"/>
                  </a:lnTo>
                  <a:lnTo>
                    <a:pt x="57150" y="1116203"/>
                  </a:lnTo>
                  <a:lnTo>
                    <a:pt x="49657" y="1116457"/>
                  </a:lnTo>
                  <a:lnTo>
                    <a:pt x="46228" y="1115187"/>
                  </a:lnTo>
                  <a:lnTo>
                    <a:pt x="40513" y="1110361"/>
                  </a:lnTo>
                  <a:lnTo>
                    <a:pt x="38862" y="1107567"/>
                  </a:lnTo>
                  <a:lnTo>
                    <a:pt x="37109" y="1101090"/>
                  </a:lnTo>
                  <a:lnTo>
                    <a:pt x="37211" y="1096772"/>
                  </a:lnTo>
                  <a:lnTo>
                    <a:pt x="38227" y="1091565"/>
                  </a:lnTo>
                  <a:lnTo>
                    <a:pt x="38735" y="1088771"/>
                  </a:lnTo>
                  <a:lnTo>
                    <a:pt x="40513" y="1082802"/>
                  </a:lnTo>
                  <a:lnTo>
                    <a:pt x="43561" y="1073912"/>
                  </a:lnTo>
                  <a:lnTo>
                    <a:pt x="66675" y="1093470"/>
                  </a:lnTo>
                  <a:lnTo>
                    <a:pt x="66675" y="1074635"/>
                  </a:lnTo>
                  <a:lnTo>
                    <a:pt x="65824" y="1073912"/>
                  </a:lnTo>
                  <a:lnTo>
                    <a:pt x="50114" y="1060704"/>
                  </a:lnTo>
                  <a:lnTo>
                    <a:pt x="47244" y="1058291"/>
                  </a:lnTo>
                  <a:lnTo>
                    <a:pt x="41402" y="1053211"/>
                  </a:lnTo>
                  <a:lnTo>
                    <a:pt x="37084" y="1050417"/>
                  </a:lnTo>
                  <a:lnTo>
                    <a:pt x="34544" y="1049528"/>
                  </a:lnTo>
                  <a:lnTo>
                    <a:pt x="30607" y="1048258"/>
                  </a:lnTo>
                  <a:lnTo>
                    <a:pt x="26797" y="1048385"/>
                  </a:lnTo>
                  <a:lnTo>
                    <a:pt x="23241" y="1049909"/>
                  </a:lnTo>
                  <a:lnTo>
                    <a:pt x="18415" y="1051814"/>
                  </a:lnTo>
                  <a:lnTo>
                    <a:pt x="0" y="1088009"/>
                  </a:lnTo>
                  <a:lnTo>
                    <a:pt x="1905" y="1092835"/>
                  </a:lnTo>
                  <a:lnTo>
                    <a:pt x="5715" y="1096137"/>
                  </a:lnTo>
                  <a:lnTo>
                    <a:pt x="7747" y="1097788"/>
                  </a:lnTo>
                  <a:lnTo>
                    <a:pt x="9779" y="1098550"/>
                  </a:lnTo>
                  <a:lnTo>
                    <a:pt x="11811" y="1098550"/>
                  </a:lnTo>
                  <a:lnTo>
                    <a:pt x="18923" y="1092454"/>
                  </a:lnTo>
                  <a:lnTo>
                    <a:pt x="18415" y="1088517"/>
                  </a:lnTo>
                  <a:lnTo>
                    <a:pt x="17272" y="1086612"/>
                  </a:lnTo>
                  <a:lnTo>
                    <a:pt x="11303" y="1081786"/>
                  </a:lnTo>
                  <a:lnTo>
                    <a:pt x="9398" y="1080135"/>
                  </a:lnTo>
                  <a:lnTo>
                    <a:pt x="8382" y="1077849"/>
                  </a:lnTo>
                  <a:lnTo>
                    <a:pt x="8128" y="1072007"/>
                  </a:lnTo>
                  <a:lnTo>
                    <a:pt x="9271" y="1069086"/>
                  </a:lnTo>
                  <a:lnTo>
                    <a:pt x="11557" y="1066292"/>
                  </a:lnTo>
                  <a:lnTo>
                    <a:pt x="14732" y="1062609"/>
                  </a:lnTo>
                  <a:lnTo>
                    <a:pt x="18161" y="1060831"/>
                  </a:lnTo>
                  <a:lnTo>
                    <a:pt x="22098" y="1060704"/>
                  </a:lnTo>
                  <a:lnTo>
                    <a:pt x="26035" y="1060704"/>
                  </a:lnTo>
                  <a:lnTo>
                    <a:pt x="30988" y="1063244"/>
                  </a:lnTo>
                  <a:lnTo>
                    <a:pt x="37084" y="1068451"/>
                  </a:lnTo>
                  <a:lnTo>
                    <a:pt x="39497" y="1070483"/>
                  </a:lnTo>
                  <a:lnTo>
                    <a:pt x="29146" y="1107440"/>
                  </a:lnTo>
                  <a:lnTo>
                    <a:pt x="29108" y="1108964"/>
                  </a:lnTo>
                  <a:lnTo>
                    <a:pt x="29210" y="1113409"/>
                  </a:lnTo>
                  <a:lnTo>
                    <a:pt x="30734" y="1117727"/>
                  </a:lnTo>
                  <a:lnTo>
                    <a:pt x="31750" y="1120902"/>
                  </a:lnTo>
                  <a:lnTo>
                    <a:pt x="33782" y="1123823"/>
                  </a:lnTo>
                  <a:lnTo>
                    <a:pt x="36703" y="1126236"/>
                  </a:lnTo>
                  <a:lnTo>
                    <a:pt x="41402" y="1130300"/>
                  </a:lnTo>
                  <a:lnTo>
                    <a:pt x="46355" y="1132078"/>
                  </a:lnTo>
                  <a:lnTo>
                    <a:pt x="51562" y="1131824"/>
                  </a:lnTo>
                  <a:lnTo>
                    <a:pt x="56769" y="1131443"/>
                  </a:lnTo>
                  <a:lnTo>
                    <a:pt x="61087" y="1129284"/>
                  </a:lnTo>
                  <a:lnTo>
                    <a:pt x="64643" y="1124966"/>
                  </a:lnTo>
                  <a:lnTo>
                    <a:pt x="66929" y="1122299"/>
                  </a:lnTo>
                  <a:lnTo>
                    <a:pt x="68580" y="1119251"/>
                  </a:lnTo>
                  <a:lnTo>
                    <a:pt x="69329" y="1116457"/>
                  </a:lnTo>
                  <a:lnTo>
                    <a:pt x="70104" y="1113790"/>
                  </a:lnTo>
                  <a:lnTo>
                    <a:pt x="70612" y="1107440"/>
                  </a:lnTo>
                  <a:lnTo>
                    <a:pt x="70993" y="1097153"/>
                  </a:lnTo>
                  <a:lnTo>
                    <a:pt x="74676" y="1100201"/>
                  </a:lnTo>
                  <a:lnTo>
                    <a:pt x="77851" y="1101598"/>
                  </a:lnTo>
                  <a:lnTo>
                    <a:pt x="83058" y="1101598"/>
                  </a:lnTo>
                  <a:lnTo>
                    <a:pt x="85217" y="1100582"/>
                  </a:lnTo>
                  <a:lnTo>
                    <a:pt x="87122" y="1098296"/>
                  </a:lnTo>
                  <a:lnTo>
                    <a:pt x="88099" y="1097153"/>
                  </a:lnTo>
                  <a:lnTo>
                    <a:pt x="90932" y="1093851"/>
                  </a:lnTo>
                  <a:lnTo>
                    <a:pt x="91567" y="1086231"/>
                  </a:lnTo>
                  <a:close/>
                </a:path>
                <a:path w="2317115" h="2261870">
                  <a:moveTo>
                    <a:pt x="479044" y="618109"/>
                  </a:moveTo>
                  <a:lnTo>
                    <a:pt x="477685" y="608850"/>
                  </a:lnTo>
                  <a:lnTo>
                    <a:pt x="474383" y="600290"/>
                  </a:lnTo>
                  <a:lnTo>
                    <a:pt x="472440" y="597369"/>
                  </a:lnTo>
                  <a:lnTo>
                    <a:pt x="472440" y="628650"/>
                  </a:lnTo>
                  <a:lnTo>
                    <a:pt x="471551" y="634365"/>
                  </a:lnTo>
                  <a:lnTo>
                    <a:pt x="449199" y="647192"/>
                  </a:lnTo>
                  <a:lnTo>
                    <a:pt x="412750" y="616331"/>
                  </a:lnTo>
                  <a:lnTo>
                    <a:pt x="412559" y="612775"/>
                  </a:lnTo>
                  <a:lnTo>
                    <a:pt x="412623" y="607568"/>
                  </a:lnTo>
                  <a:lnTo>
                    <a:pt x="426466" y="589915"/>
                  </a:lnTo>
                  <a:lnTo>
                    <a:pt x="433705" y="589915"/>
                  </a:lnTo>
                  <a:lnTo>
                    <a:pt x="466166" y="610704"/>
                  </a:lnTo>
                  <a:lnTo>
                    <a:pt x="472440" y="628650"/>
                  </a:lnTo>
                  <a:lnTo>
                    <a:pt x="472440" y="597369"/>
                  </a:lnTo>
                  <a:lnTo>
                    <a:pt x="441159" y="574306"/>
                  </a:lnTo>
                  <a:lnTo>
                    <a:pt x="434213" y="573659"/>
                  </a:lnTo>
                  <a:lnTo>
                    <a:pt x="424815" y="573786"/>
                  </a:lnTo>
                  <a:lnTo>
                    <a:pt x="407009" y="604139"/>
                  </a:lnTo>
                  <a:lnTo>
                    <a:pt x="408559" y="612775"/>
                  </a:lnTo>
                  <a:lnTo>
                    <a:pt x="389166" y="596392"/>
                  </a:lnTo>
                  <a:lnTo>
                    <a:pt x="364363" y="575437"/>
                  </a:lnTo>
                  <a:lnTo>
                    <a:pt x="361823" y="578485"/>
                  </a:lnTo>
                  <a:lnTo>
                    <a:pt x="353822" y="603123"/>
                  </a:lnTo>
                  <a:lnTo>
                    <a:pt x="356870" y="604139"/>
                  </a:lnTo>
                  <a:lnTo>
                    <a:pt x="357759" y="601599"/>
                  </a:lnTo>
                  <a:lnTo>
                    <a:pt x="358775" y="599821"/>
                  </a:lnTo>
                  <a:lnTo>
                    <a:pt x="359791" y="598551"/>
                  </a:lnTo>
                  <a:lnTo>
                    <a:pt x="360680" y="597535"/>
                  </a:lnTo>
                  <a:lnTo>
                    <a:pt x="361696" y="596900"/>
                  </a:lnTo>
                  <a:lnTo>
                    <a:pt x="362966" y="596646"/>
                  </a:lnTo>
                  <a:lnTo>
                    <a:pt x="364109" y="596392"/>
                  </a:lnTo>
                  <a:lnTo>
                    <a:pt x="443865" y="661416"/>
                  </a:lnTo>
                  <a:lnTo>
                    <a:pt x="449580" y="659765"/>
                  </a:lnTo>
                  <a:lnTo>
                    <a:pt x="469061" y="647192"/>
                  </a:lnTo>
                  <a:lnTo>
                    <a:pt x="470154" y="645922"/>
                  </a:lnTo>
                  <a:lnTo>
                    <a:pt x="474281" y="639902"/>
                  </a:lnTo>
                  <a:lnTo>
                    <a:pt x="477164" y="633260"/>
                  </a:lnTo>
                  <a:lnTo>
                    <a:pt x="478751" y="625995"/>
                  </a:lnTo>
                  <a:lnTo>
                    <a:pt x="479044" y="618109"/>
                  </a:lnTo>
                  <a:close/>
                </a:path>
                <a:path w="2317115" h="2261870">
                  <a:moveTo>
                    <a:pt x="579882" y="500634"/>
                  </a:moveTo>
                  <a:lnTo>
                    <a:pt x="576961" y="499364"/>
                  </a:lnTo>
                  <a:lnTo>
                    <a:pt x="576072" y="502031"/>
                  </a:lnTo>
                  <a:lnTo>
                    <a:pt x="575056" y="503936"/>
                  </a:lnTo>
                  <a:lnTo>
                    <a:pt x="573151" y="506095"/>
                  </a:lnTo>
                  <a:lnTo>
                    <a:pt x="572135" y="506603"/>
                  </a:lnTo>
                  <a:lnTo>
                    <a:pt x="570992" y="506857"/>
                  </a:lnTo>
                  <a:lnTo>
                    <a:pt x="569722" y="507111"/>
                  </a:lnTo>
                  <a:lnTo>
                    <a:pt x="568198" y="506730"/>
                  </a:lnTo>
                  <a:lnTo>
                    <a:pt x="564388" y="504698"/>
                  </a:lnTo>
                  <a:lnTo>
                    <a:pt x="559943" y="501142"/>
                  </a:lnTo>
                  <a:lnTo>
                    <a:pt x="557022" y="498690"/>
                  </a:lnTo>
                  <a:lnTo>
                    <a:pt x="557022" y="524002"/>
                  </a:lnTo>
                  <a:lnTo>
                    <a:pt x="555752" y="529590"/>
                  </a:lnTo>
                  <a:lnTo>
                    <a:pt x="552323" y="533654"/>
                  </a:lnTo>
                  <a:lnTo>
                    <a:pt x="548259" y="538353"/>
                  </a:lnTo>
                  <a:lnTo>
                    <a:pt x="542290" y="540766"/>
                  </a:lnTo>
                  <a:lnTo>
                    <a:pt x="534162" y="540639"/>
                  </a:lnTo>
                  <a:lnTo>
                    <a:pt x="498221" y="517677"/>
                  </a:lnTo>
                  <a:lnTo>
                    <a:pt x="492633" y="499999"/>
                  </a:lnTo>
                  <a:lnTo>
                    <a:pt x="493776" y="495046"/>
                  </a:lnTo>
                  <a:lnTo>
                    <a:pt x="497078" y="491109"/>
                  </a:lnTo>
                  <a:lnTo>
                    <a:pt x="498856" y="488950"/>
                  </a:lnTo>
                  <a:lnTo>
                    <a:pt x="501269" y="487426"/>
                  </a:lnTo>
                  <a:lnTo>
                    <a:pt x="504444" y="486283"/>
                  </a:lnTo>
                  <a:lnTo>
                    <a:pt x="507492" y="485140"/>
                  </a:lnTo>
                  <a:lnTo>
                    <a:pt x="556133" y="516763"/>
                  </a:lnTo>
                  <a:lnTo>
                    <a:pt x="557022" y="524002"/>
                  </a:lnTo>
                  <a:lnTo>
                    <a:pt x="557022" y="498690"/>
                  </a:lnTo>
                  <a:lnTo>
                    <a:pt x="540778" y="485013"/>
                  </a:lnTo>
                  <a:lnTo>
                    <a:pt x="507034" y="456565"/>
                  </a:lnTo>
                  <a:lnTo>
                    <a:pt x="482346" y="435737"/>
                  </a:lnTo>
                  <a:lnTo>
                    <a:pt x="479806" y="438658"/>
                  </a:lnTo>
                  <a:lnTo>
                    <a:pt x="471932" y="463169"/>
                  </a:lnTo>
                  <a:lnTo>
                    <a:pt x="474980" y="464185"/>
                  </a:lnTo>
                  <a:lnTo>
                    <a:pt x="475869" y="461772"/>
                  </a:lnTo>
                  <a:lnTo>
                    <a:pt x="476885" y="459867"/>
                  </a:lnTo>
                  <a:lnTo>
                    <a:pt x="477774" y="458724"/>
                  </a:lnTo>
                  <a:lnTo>
                    <a:pt x="478663" y="457708"/>
                  </a:lnTo>
                  <a:lnTo>
                    <a:pt x="479679" y="457073"/>
                  </a:lnTo>
                  <a:lnTo>
                    <a:pt x="480949" y="456819"/>
                  </a:lnTo>
                  <a:lnTo>
                    <a:pt x="482092" y="456565"/>
                  </a:lnTo>
                  <a:lnTo>
                    <a:pt x="483616" y="456946"/>
                  </a:lnTo>
                  <a:lnTo>
                    <a:pt x="487426" y="458978"/>
                  </a:lnTo>
                  <a:lnTo>
                    <a:pt x="491744" y="462407"/>
                  </a:lnTo>
                  <a:lnTo>
                    <a:pt x="498729" y="468376"/>
                  </a:lnTo>
                  <a:lnTo>
                    <a:pt x="510032" y="477774"/>
                  </a:lnTo>
                  <a:lnTo>
                    <a:pt x="485584" y="508800"/>
                  </a:lnTo>
                  <a:lnTo>
                    <a:pt x="486664" y="517271"/>
                  </a:lnTo>
                  <a:lnTo>
                    <a:pt x="510273" y="550532"/>
                  </a:lnTo>
                  <a:lnTo>
                    <a:pt x="531368" y="556387"/>
                  </a:lnTo>
                  <a:lnTo>
                    <a:pt x="541147" y="556133"/>
                  </a:lnTo>
                  <a:lnTo>
                    <a:pt x="548767" y="552577"/>
                  </a:lnTo>
                  <a:lnTo>
                    <a:pt x="554482" y="545973"/>
                  </a:lnTo>
                  <a:lnTo>
                    <a:pt x="557149" y="542671"/>
                  </a:lnTo>
                  <a:lnTo>
                    <a:pt x="558228" y="540766"/>
                  </a:lnTo>
                  <a:lnTo>
                    <a:pt x="559181" y="539115"/>
                  </a:lnTo>
                  <a:lnTo>
                    <a:pt x="561213" y="531114"/>
                  </a:lnTo>
                  <a:lnTo>
                    <a:pt x="561365" y="528066"/>
                  </a:lnTo>
                  <a:lnTo>
                    <a:pt x="561314" y="525018"/>
                  </a:lnTo>
                  <a:lnTo>
                    <a:pt x="560832" y="520700"/>
                  </a:lnTo>
                  <a:lnTo>
                    <a:pt x="569595" y="528066"/>
                  </a:lnTo>
                  <a:lnTo>
                    <a:pt x="572135" y="525018"/>
                  </a:lnTo>
                  <a:lnTo>
                    <a:pt x="573506" y="520700"/>
                  </a:lnTo>
                  <a:lnTo>
                    <a:pt x="577811" y="507111"/>
                  </a:lnTo>
                  <a:lnTo>
                    <a:pt x="579882" y="500634"/>
                  </a:lnTo>
                  <a:close/>
                </a:path>
                <a:path w="2317115" h="2261870">
                  <a:moveTo>
                    <a:pt x="963523" y="56832"/>
                  </a:moveTo>
                  <a:lnTo>
                    <a:pt x="952881" y="23114"/>
                  </a:lnTo>
                  <a:lnTo>
                    <a:pt x="950341" y="24257"/>
                  </a:lnTo>
                  <a:lnTo>
                    <a:pt x="953770" y="31115"/>
                  </a:lnTo>
                  <a:lnTo>
                    <a:pt x="955548" y="36576"/>
                  </a:lnTo>
                  <a:lnTo>
                    <a:pt x="955548" y="46736"/>
                  </a:lnTo>
                  <a:lnTo>
                    <a:pt x="953770" y="51816"/>
                  </a:lnTo>
                  <a:lnTo>
                    <a:pt x="944880" y="62230"/>
                  </a:lnTo>
                  <a:lnTo>
                    <a:pt x="938022" y="64770"/>
                  </a:lnTo>
                  <a:lnTo>
                    <a:pt x="929513" y="63627"/>
                  </a:lnTo>
                  <a:lnTo>
                    <a:pt x="894334" y="40005"/>
                  </a:lnTo>
                  <a:lnTo>
                    <a:pt x="892962" y="32245"/>
                  </a:lnTo>
                  <a:lnTo>
                    <a:pt x="892048" y="27305"/>
                  </a:lnTo>
                  <a:lnTo>
                    <a:pt x="893445" y="22352"/>
                  </a:lnTo>
                  <a:lnTo>
                    <a:pt x="897128" y="17907"/>
                  </a:lnTo>
                  <a:lnTo>
                    <a:pt x="899414" y="15113"/>
                  </a:lnTo>
                  <a:lnTo>
                    <a:pt x="901954" y="13589"/>
                  </a:lnTo>
                  <a:lnTo>
                    <a:pt x="904621" y="13081"/>
                  </a:lnTo>
                  <a:lnTo>
                    <a:pt x="907288" y="12700"/>
                  </a:lnTo>
                  <a:lnTo>
                    <a:pt x="909955" y="13589"/>
                  </a:lnTo>
                  <a:lnTo>
                    <a:pt x="912876" y="15494"/>
                  </a:lnTo>
                  <a:lnTo>
                    <a:pt x="915670" y="17526"/>
                  </a:lnTo>
                  <a:lnTo>
                    <a:pt x="917829" y="18415"/>
                  </a:lnTo>
                  <a:lnTo>
                    <a:pt x="918210" y="0"/>
                  </a:lnTo>
                  <a:lnTo>
                    <a:pt x="911733" y="1143"/>
                  </a:lnTo>
                  <a:lnTo>
                    <a:pt x="886066" y="32245"/>
                  </a:lnTo>
                  <a:lnTo>
                    <a:pt x="886206" y="40005"/>
                  </a:lnTo>
                  <a:lnTo>
                    <a:pt x="909777" y="73812"/>
                  </a:lnTo>
                  <a:lnTo>
                    <a:pt x="932434" y="80518"/>
                  </a:lnTo>
                  <a:lnTo>
                    <a:pt x="939647" y="79717"/>
                  </a:lnTo>
                  <a:lnTo>
                    <a:pt x="946048" y="77647"/>
                  </a:lnTo>
                  <a:lnTo>
                    <a:pt x="951649" y="74333"/>
                  </a:lnTo>
                  <a:lnTo>
                    <a:pt x="956437" y="69723"/>
                  </a:lnTo>
                  <a:lnTo>
                    <a:pt x="960526" y="64770"/>
                  </a:lnTo>
                  <a:lnTo>
                    <a:pt x="961263" y="63881"/>
                  </a:lnTo>
                  <a:lnTo>
                    <a:pt x="963523" y="56832"/>
                  </a:lnTo>
                  <a:close/>
                </a:path>
                <a:path w="2317115" h="2261870">
                  <a:moveTo>
                    <a:pt x="1440180" y="2227808"/>
                  </a:moveTo>
                  <a:lnTo>
                    <a:pt x="1437640" y="2225738"/>
                  </a:lnTo>
                  <a:lnTo>
                    <a:pt x="1434211" y="2229739"/>
                  </a:lnTo>
                  <a:lnTo>
                    <a:pt x="1431544" y="2232126"/>
                  </a:lnTo>
                  <a:lnTo>
                    <a:pt x="1429639" y="2232901"/>
                  </a:lnTo>
                  <a:lnTo>
                    <a:pt x="1427861" y="2233663"/>
                  </a:lnTo>
                  <a:lnTo>
                    <a:pt x="1426210" y="2233739"/>
                  </a:lnTo>
                  <a:lnTo>
                    <a:pt x="1365656" y="2184438"/>
                  </a:lnTo>
                  <a:lnTo>
                    <a:pt x="1338453" y="2161476"/>
                  </a:lnTo>
                  <a:lnTo>
                    <a:pt x="1336548" y="2163673"/>
                  </a:lnTo>
                  <a:lnTo>
                    <a:pt x="1328801" y="2194661"/>
                  </a:lnTo>
                  <a:lnTo>
                    <a:pt x="1331722" y="2195411"/>
                  </a:lnTo>
                  <a:lnTo>
                    <a:pt x="1332738" y="2191321"/>
                  </a:lnTo>
                  <a:lnTo>
                    <a:pt x="1334008" y="2188451"/>
                  </a:lnTo>
                  <a:lnTo>
                    <a:pt x="1335443" y="2186762"/>
                  </a:lnTo>
                  <a:lnTo>
                    <a:pt x="1336433" y="2185644"/>
                  </a:lnTo>
                  <a:lnTo>
                    <a:pt x="1337564" y="2184958"/>
                  </a:lnTo>
                  <a:lnTo>
                    <a:pt x="1340231" y="2184438"/>
                  </a:lnTo>
                  <a:lnTo>
                    <a:pt x="1341755" y="2184755"/>
                  </a:lnTo>
                  <a:lnTo>
                    <a:pt x="1343431" y="2185657"/>
                  </a:lnTo>
                  <a:lnTo>
                    <a:pt x="1345692" y="2186762"/>
                  </a:lnTo>
                  <a:lnTo>
                    <a:pt x="1350137" y="2190102"/>
                  </a:lnTo>
                  <a:lnTo>
                    <a:pt x="1356614" y="2195639"/>
                  </a:lnTo>
                  <a:lnTo>
                    <a:pt x="1401800" y="2233739"/>
                  </a:lnTo>
                  <a:lnTo>
                    <a:pt x="1415288" y="2248712"/>
                  </a:lnTo>
                  <a:lnTo>
                    <a:pt x="1414526" y="2252281"/>
                  </a:lnTo>
                  <a:lnTo>
                    <a:pt x="1412494" y="2255342"/>
                  </a:lnTo>
                  <a:lnTo>
                    <a:pt x="1409065" y="2259673"/>
                  </a:lnTo>
                  <a:lnTo>
                    <a:pt x="1411478" y="2261743"/>
                  </a:lnTo>
                  <a:lnTo>
                    <a:pt x="1435163" y="2233739"/>
                  </a:lnTo>
                  <a:lnTo>
                    <a:pt x="1440180" y="2227808"/>
                  </a:lnTo>
                  <a:close/>
                </a:path>
                <a:path w="2317115" h="2261870">
                  <a:moveTo>
                    <a:pt x="1815592" y="1782927"/>
                  </a:moveTo>
                  <a:lnTo>
                    <a:pt x="1803654" y="1761947"/>
                  </a:lnTo>
                  <a:lnTo>
                    <a:pt x="1801495" y="1764411"/>
                  </a:lnTo>
                  <a:lnTo>
                    <a:pt x="1802511" y="1767243"/>
                  </a:lnTo>
                  <a:lnTo>
                    <a:pt x="1802752" y="1768970"/>
                  </a:lnTo>
                  <a:lnTo>
                    <a:pt x="1772666" y="1813496"/>
                  </a:lnTo>
                  <a:lnTo>
                    <a:pt x="1772246" y="1808340"/>
                  </a:lnTo>
                  <a:lnTo>
                    <a:pt x="1771383" y="1800098"/>
                  </a:lnTo>
                  <a:lnTo>
                    <a:pt x="1764538" y="1754987"/>
                  </a:lnTo>
                  <a:lnTo>
                    <a:pt x="1756486" y="1733892"/>
                  </a:lnTo>
                  <a:lnTo>
                    <a:pt x="1756156" y="1733169"/>
                  </a:lnTo>
                  <a:lnTo>
                    <a:pt x="1752473" y="1728254"/>
                  </a:lnTo>
                  <a:lnTo>
                    <a:pt x="1741538" y="1719008"/>
                  </a:lnTo>
                  <a:lnTo>
                    <a:pt x="1733931" y="1716773"/>
                  </a:lnTo>
                  <a:lnTo>
                    <a:pt x="1725041" y="1717713"/>
                  </a:lnTo>
                  <a:lnTo>
                    <a:pt x="1694053" y="1744548"/>
                  </a:lnTo>
                  <a:lnTo>
                    <a:pt x="1694561" y="1752841"/>
                  </a:lnTo>
                  <a:lnTo>
                    <a:pt x="1695577" y="1759051"/>
                  </a:lnTo>
                  <a:lnTo>
                    <a:pt x="1697875" y="1765198"/>
                  </a:lnTo>
                  <a:lnTo>
                    <a:pt x="1701431" y="1771294"/>
                  </a:lnTo>
                  <a:lnTo>
                    <a:pt x="1706245" y="1777339"/>
                  </a:lnTo>
                  <a:lnTo>
                    <a:pt x="1708404" y="1774888"/>
                  </a:lnTo>
                  <a:lnTo>
                    <a:pt x="1704721" y="1768970"/>
                  </a:lnTo>
                  <a:lnTo>
                    <a:pt x="1703197" y="1763153"/>
                  </a:lnTo>
                  <a:lnTo>
                    <a:pt x="1703959" y="1751723"/>
                  </a:lnTo>
                  <a:lnTo>
                    <a:pt x="1706003" y="1746631"/>
                  </a:lnTo>
                  <a:lnTo>
                    <a:pt x="1709801" y="1742211"/>
                  </a:lnTo>
                  <a:lnTo>
                    <a:pt x="1713865" y="1737321"/>
                  </a:lnTo>
                  <a:lnTo>
                    <a:pt x="1719199" y="1734693"/>
                  </a:lnTo>
                  <a:lnTo>
                    <a:pt x="1732534" y="1733892"/>
                  </a:lnTo>
                  <a:lnTo>
                    <a:pt x="1738757" y="1736115"/>
                  </a:lnTo>
                  <a:lnTo>
                    <a:pt x="1761109" y="1771472"/>
                  </a:lnTo>
                  <a:lnTo>
                    <a:pt x="1767192" y="1814576"/>
                  </a:lnTo>
                  <a:lnTo>
                    <a:pt x="1768221" y="1834070"/>
                  </a:lnTo>
                  <a:lnTo>
                    <a:pt x="1770761" y="1836153"/>
                  </a:lnTo>
                  <a:lnTo>
                    <a:pt x="1789836" y="1813496"/>
                  </a:lnTo>
                  <a:lnTo>
                    <a:pt x="1815592" y="1782927"/>
                  </a:lnTo>
                  <a:close/>
                </a:path>
                <a:path w="2317115" h="2261870">
                  <a:moveTo>
                    <a:pt x="1898015" y="1685290"/>
                  </a:moveTo>
                  <a:lnTo>
                    <a:pt x="1887232" y="1676171"/>
                  </a:lnTo>
                  <a:lnTo>
                    <a:pt x="1874266" y="1665185"/>
                  </a:lnTo>
                  <a:lnTo>
                    <a:pt x="1880958" y="1657210"/>
                  </a:lnTo>
                  <a:lnTo>
                    <a:pt x="1884426" y="1653082"/>
                  </a:lnTo>
                  <a:lnTo>
                    <a:pt x="1875028" y="1645107"/>
                  </a:lnTo>
                  <a:lnTo>
                    <a:pt x="1864741" y="1657210"/>
                  </a:lnTo>
                  <a:lnTo>
                    <a:pt x="1855470" y="1649399"/>
                  </a:lnTo>
                  <a:lnTo>
                    <a:pt x="1855470" y="1668195"/>
                  </a:lnTo>
                  <a:lnTo>
                    <a:pt x="1828800" y="1699856"/>
                  </a:lnTo>
                  <a:lnTo>
                    <a:pt x="1810766" y="1630400"/>
                  </a:lnTo>
                  <a:lnTo>
                    <a:pt x="1855470" y="1668195"/>
                  </a:lnTo>
                  <a:lnTo>
                    <a:pt x="1855470" y="1649399"/>
                  </a:lnTo>
                  <a:lnTo>
                    <a:pt x="1832965" y="1630400"/>
                  </a:lnTo>
                  <a:lnTo>
                    <a:pt x="1805940" y="1607578"/>
                  </a:lnTo>
                  <a:lnTo>
                    <a:pt x="1799717" y="1614893"/>
                  </a:lnTo>
                  <a:lnTo>
                    <a:pt x="1824228" y="1707172"/>
                  </a:lnTo>
                  <a:lnTo>
                    <a:pt x="1832737" y="1714360"/>
                  </a:lnTo>
                  <a:lnTo>
                    <a:pt x="1844979" y="1699856"/>
                  </a:lnTo>
                  <a:lnTo>
                    <a:pt x="1864995" y="1676171"/>
                  </a:lnTo>
                  <a:lnTo>
                    <a:pt x="1888744" y="1696262"/>
                  </a:lnTo>
                  <a:lnTo>
                    <a:pt x="1898015" y="1685290"/>
                  </a:lnTo>
                  <a:close/>
                </a:path>
                <a:path w="2317115" h="2261870">
                  <a:moveTo>
                    <a:pt x="2316708" y="1179728"/>
                  </a:moveTo>
                  <a:lnTo>
                    <a:pt x="2298750" y="1142555"/>
                  </a:lnTo>
                  <a:lnTo>
                    <a:pt x="2296922" y="1141006"/>
                  </a:lnTo>
                  <a:lnTo>
                    <a:pt x="2290953" y="1138415"/>
                  </a:lnTo>
                  <a:lnTo>
                    <a:pt x="2278126" y="1137285"/>
                  </a:lnTo>
                  <a:lnTo>
                    <a:pt x="2271395" y="1138847"/>
                  </a:lnTo>
                  <a:lnTo>
                    <a:pt x="2264664" y="1142555"/>
                  </a:lnTo>
                  <a:lnTo>
                    <a:pt x="2263965" y="1132738"/>
                  </a:lnTo>
                  <a:lnTo>
                    <a:pt x="2245741" y="1107948"/>
                  </a:lnTo>
                  <a:lnTo>
                    <a:pt x="2239772" y="1107948"/>
                  </a:lnTo>
                  <a:lnTo>
                    <a:pt x="2231771" y="1107821"/>
                  </a:lnTo>
                  <a:lnTo>
                    <a:pt x="2224786" y="1111377"/>
                  </a:lnTo>
                  <a:lnTo>
                    <a:pt x="2213737" y="1124458"/>
                  </a:lnTo>
                  <a:lnTo>
                    <a:pt x="2211197" y="1130681"/>
                  </a:lnTo>
                  <a:lnTo>
                    <a:pt x="2211197" y="1144155"/>
                  </a:lnTo>
                  <a:lnTo>
                    <a:pt x="2213102" y="1151356"/>
                  </a:lnTo>
                  <a:lnTo>
                    <a:pt x="2217039" y="1159065"/>
                  </a:lnTo>
                  <a:lnTo>
                    <a:pt x="2219960" y="1157770"/>
                  </a:lnTo>
                  <a:lnTo>
                    <a:pt x="2218245" y="1150023"/>
                  </a:lnTo>
                  <a:lnTo>
                    <a:pt x="2218258" y="1143012"/>
                  </a:lnTo>
                  <a:lnTo>
                    <a:pt x="2241931" y="1123569"/>
                  </a:lnTo>
                  <a:lnTo>
                    <a:pt x="2246884" y="1125347"/>
                  </a:lnTo>
                  <a:lnTo>
                    <a:pt x="2260981" y="1148435"/>
                  </a:lnTo>
                  <a:lnTo>
                    <a:pt x="2259203" y="1159014"/>
                  </a:lnTo>
                  <a:lnTo>
                    <a:pt x="2257425" y="1163599"/>
                  </a:lnTo>
                  <a:lnTo>
                    <a:pt x="2255012" y="1167472"/>
                  </a:lnTo>
                  <a:lnTo>
                    <a:pt x="2256917" y="1169162"/>
                  </a:lnTo>
                  <a:lnTo>
                    <a:pt x="2258822" y="1167028"/>
                  </a:lnTo>
                  <a:lnTo>
                    <a:pt x="2261743" y="1163561"/>
                  </a:lnTo>
                  <a:lnTo>
                    <a:pt x="2265299" y="1160780"/>
                  </a:lnTo>
                  <a:lnTo>
                    <a:pt x="2283460" y="1154607"/>
                  </a:lnTo>
                  <a:lnTo>
                    <a:pt x="2286381" y="1154925"/>
                  </a:lnTo>
                  <a:lnTo>
                    <a:pt x="2289810" y="1155877"/>
                  </a:lnTo>
                  <a:lnTo>
                    <a:pt x="2294509" y="1157122"/>
                  </a:lnTo>
                  <a:lnTo>
                    <a:pt x="2298573" y="1159230"/>
                  </a:lnTo>
                  <a:lnTo>
                    <a:pt x="2302002" y="1162189"/>
                  </a:lnTo>
                  <a:lnTo>
                    <a:pt x="2306828" y="1166241"/>
                  </a:lnTo>
                  <a:lnTo>
                    <a:pt x="2309622" y="1171409"/>
                  </a:lnTo>
                  <a:lnTo>
                    <a:pt x="2310892" y="1184021"/>
                  </a:lnTo>
                  <a:lnTo>
                    <a:pt x="2309368" y="1189443"/>
                  </a:lnTo>
                  <a:lnTo>
                    <a:pt x="2305558" y="1193965"/>
                  </a:lnTo>
                  <a:lnTo>
                    <a:pt x="2303907" y="1195819"/>
                  </a:lnTo>
                  <a:lnTo>
                    <a:pt x="2302256" y="1197368"/>
                  </a:lnTo>
                  <a:lnTo>
                    <a:pt x="2300351" y="1198600"/>
                  </a:lnTo>
                  <a:lnTo>
                    <a:pt x="2299208" y="1199400"/>
                  </a:lnTo>
                  <a:lnTo>
                    <a:pt x="2296795" y="1200531"/>
                  </a:lnTo>
                  <a:lnTo>
                    <a:pt x="2293239" y="1202016"/>
                  </a:lnTo>
                  <a:lnTo>
                    <a:pt x="2289556" y="1203502"/>
                  </a:lnTo>
                  <a:lnTo>
                    <a:pt x="2287270" y="1204518"/>
                  </a:lnTo>
                  <a:lnTo>
                    <a:pt x="2286508" y="1205090"/>
                  </a:lnTo>
                  <a:lnTo>
                    <a:pt x="2285111" y="1205941"/>
                  </a:lnTo>
                  <a:lnTo>
                    <a:pt x="2283968" y="1206931"/>
                  </a:lnTo>
                  <a:lnTo>
                    <a:pt x="2283079" y="1208036"/>
                  </a:lnTo>
                  <a:lnTo>
                    <a:pt x="2281809" y="1209497"/>
                  </a:lnTo>
                  <a:lnTo>
                    <a:pt x="2281301" y="1211160"/>
                  </a:lnTo>
                  <a:lnTo>
                    <a:pt x="2281428" y="1214894"/>
                  </a:lnTo>
                  <a:lnTo>
                    <a:pt x="2282190" y="1216367"/>
                  </a:lnTo>
                  <a:lnTo>
                    <a:pt x="2283460" y="1217460"/>
                  </a:lnTo>
                  <a:lnTo>
                    <a:pt x="2285111" y="1218920"/>
                  </a:lnTo>
                  <a:lnTo>
                    <a:pt x="2314727" y="1189164"/>
                  </a:lnTo>
                  <a:lnTo>
                    <a:pt x="2316708" y="117972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/>
          <p:nvPr/>
        </p:nvSpPr>
        <p:spPr>
          <a:xfrm>
            <a:off x="3060700" y="2974975"/>
            <a:ext cx="762000" cy="1219200"/>
          </a:xfrm>
          <a:custGeom>
            <a:avLst/>
            <a:gdLst/>
            <a:ahLst/>
            <a:cxnLst/>
            <a:rect l="l" t="t" r="r" b="b"/>
            <a:pathLst>
              <a:path w="762000" h="1219200">
                <a:moveTo>
                  <a:pt x="0" y="609600"/>
                </a:moveTo>
                <a:lnTo>
                  <a:pt x="1743" y="550890"/>
                </a:lnTo>
                <a:lnTo>
                  <a:pt x="6869" y="493760"/>
                </a:lnTo>
                <a:lnTo>
                  <a:pt x="15216" y="438465"/>
                </a:lnTo>
                <a:lnTo>
                  <a:pt x="26626" y="385259"/>
                </a:lnTo>
                <a:lnTo>
                  <a:pt x="40938" y="334399"/>
                </a:lnTo>
                <a:lnTo>
                  <a:pt x="57993" y="286139"/>
                </a:lnTo>
                <a:lnTo>
                  <a:pt x="77632" y="240736"/>
                </a:lnTo>
                <a:lnTo>
                  <a:pt x="99694" y="198445"/>
                </a:lnTo>
                <a:lnTo>
                  <a:pt x="124021" y="159520"/>
                </a:lnTo>
                <a:lnTo>
                  <a:pt x="150453" y="124219"/>
                </a:lnTo>
                <a:lnTo>
                  <a:pt x="178830" y="92795"/>
                </a:lnTo>
                <a:lnTo>
                  <a:pt x="208992" y="65505"/>
                </a:lnTo>
                <a:lnTo>
                  <a:pt x="240780" y="42604"/>
                </a:lnTo>
                <a:lnTo>
                  <a:pt x="308596" y="10991"/>
                </a:lnTo>
                <a:lnTo>
                  <a:pt x="381000" y="0"/>
                </a:lnTo>
                <a:lnTo>
                  <a:pt x="417695" y="2790"/>
                </a:lnTo>
                <a:lnTo>
                  <a:pt x="453403" y="10991"/>
                </a:lnTo>
                <a:lnTo>
                  <a:pt x="521219" y="42604"/>
                </a:lnTo>
                <a:lnTo>
                  <a:pt x="553007" y="65505"/>
                </a:lnTo>
                <a:lnTo>
                  <a:pt x="583169" y="92795"/>
                </a:lnTo>
                <a:lnTo>
                  <a:pt x="611546" y="124219"/>
                </a:lnTo>
                <a:lnTo>
                  <a:pt x="637978" y="159520"/>
                </a:lnTo>
                <a:lnTo>
                  <a:pt x="662305" y="198445"/>
                </a:lnTo>
                <a:lnTo>
                  <a:pt x="684367" y="240736"/>
                </a:lnTo>
                <a:lnTo>
                  <a:pt x="704006" y="286139"/>
                </a:lnTo>
                <a:lnTo>
                  <a:pt x="721061" y="334399"/>
                </a:lnTo>
                <a:lnTo>
                  <a:pt x="735373" y="385259"/>
                </a:lnTo>
                <a:lnTo>
                  <a:pt x="746783" y="438465"/>
                </a:lnTo>
                <a:lnTo>
                  <a:pt x="755130" y="493760"/>
                </a:lnTo>
                <a:lnTo>
                  <a:pt x="760256" y="550890"/>
                </a:lnTo>
                <a:lnTo>
                  <a:pt x="762000" y="609600"/>
                </a:lnTo>
                <a:lnTo>
                  <a:pt x="760256" y="668309"/>
                </a:lnTo>
                <a:lnTo>
                  <a:pt x="755130" y="725439"/>
                </a:lnTo>
                <a:lnTo>
                  <a:pt x="746783" y="780734"/>
                </a:lnTo>
                <a:lnTo>
                  <a:pt x="735373" y="833940"/>
                </a:lnTo>
                <a:lnTo>
                  <a:pt x="721061" y="884800"/>
                </a:lnTo>
                <a:lnTo>
                  <a:pt x="704006" y="933060"/>
                </a:lnTo>
                <a:lnTo>
                  <a:pt x="684367" y="978463"/>
                </a:lnTo>
                <a:lnTo>
                  <a:pt x="662305" y="1020754"/>
                </a:lnTo>
                <a:lnTo>
                  <a:pt x="637978" y="1059679"/>
                </a:lnTo>
                <a:lnTo>
                  <a:pt x="611546" y="1094980"/>
                </a:lnTo>
                <a:lnTo>
                  <a:pt x="583169" y="1126404"/>
                </a:lnTo>
                <a:lnTo>
                  <a:pt x="553007" y="1153694"/>
                </a:lnTo>
                <a:lnTo>
                  <a:pt x="521219" y="1176595"/>
                </a:lnTo>
                <a:lnTo>
                  <a:pt x="453403" y="1208208"/>
                </a:lnTo>
                <a:lnTo>
                  <a:pt x="381000" y="1219200"/>
                </a:lnTo>
                <a:lnTo>
                  <a:pt x="344304" y="1216409"/>
                </a:lnTo>
                <a:lnTo>
                  <a:pt x="308596" y="1208208"/>
                </a:lnTo>
                <a:lnTo>
                  <a:pt x="240780" y="1176595"/>
                </a:lnTo>
                <a:lnTo>
                  <a:pt x="208992" y="1153694"/>
                </a:lnTo>
                <a:lnTo>
                  <a:pt x="178830" y="1126404"/>
                </a:lnTo>
                <a:lnTo>
                  <a:pt x="150453" y="1094980"/>
                </a:lnTo>
                <a:lnTo>
                  <a:pt x="124021" y="1059679"/>
                </a:lnTo>
                <a:lnTo>
                  <a:pt x="99694" y="1020754"/>
                </a:lnTo>
                <a:lnTo>
                  <a:pt x="77632" y="978463"/>
                </a:lnTo>
                <a:lnTo>
                  <a:pt x="57993" y="933060"/>
                </a:lnTo>
                <a:lnTo>
                  <a:pt x="40938" y="884800"/>
                </a:lnTo>
                <a:lnTo>
                  <a:pt x="26626" y="833940"/>
                </a:lnTo>
                <a:lnTo>
                  <a:pt x="15216" y="780734"/>
                </a:lnTo>
                <a:lnTo>
                  <a:pt x="6869" y="725439"/>
                </a:lnTo>
                <a:lnTo>
                  <a:pt x="1743" y="668309"/>
                </a:lnTo>
                <a:lnTo>
                  <a:pt x="0" y="609600"/>
                </a:lnTo>
                <a:close/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066800" y="4473575"/>
            <a:ext cx="6934200" cy="0"/>
          </a:xfrm>
          <a:custGeom>
            <a:avLst/>
            <a:gdLst/>
            <a:ahLst/>
            <a:cxnLst/>
            <a:rect l="l" t="t" r="r" b="b"/>
            <a:pathLst>
              <a:path w="6934200" h="0">
                <a:moveTo>
                  <a:pt x="0" y="0"/>
                </a:moveTo>
                <a:lnTo>
                  <a:pt x="6934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840739" y="4115816"/>
            <a:ext cx="24574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Times New Roman"/>
                <a:cs typeface="Times New Roman"/>
              </a:rPr>
              <a:t>X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776209" y="4192016"/>
            <a:ext cx="24574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Times New Roman"/>
                <a:cs typeface="Times New Roman"/>
              </a:rPr>
              <a:t>Y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1441450" y="2943225"/>
            <a:ext cx="1231900" cy="3441700"/>
            <a:chOff x="1441450" y="2943225"/>
            <a:chExt cx="1231900" cy="3441700"/>
          </a:xfrm>
        </p:grpSpPr>
        <p:sp>
          <p:nvSpPr>
            <p:cNvPr id="20" name="object 20"/>
            <p:cNvSpPr/>
            <p:nvPr/>
          </p:nvSpPr>
          <p:spPr>
            <a:xfrm>
              <a:off x="1447800" y="2949575"/>
              <a:ext cx="1219200" cy="1219200"/>
            </a:xfrm>
            <a:custGeom>
              <a:avLst/>
              <a:gdLst/>
              <a:ahLst/>
              <a:cxnLst/>
              <a:rect l="l" t="t" r="r" b="b"/>
              <a:pathLst>
                <a:path w="1219200" h="1219200">
                  <a:moveTo>
                    <a:pt x="0" y="609600"/>
                  </a:moveTo>
                  <a:lnTo>
                    <a:pt x="1834" y="561959"/>
                  </a:lnTo>
                  <a:lnTo>
                    <a:pt x="7245" y="515322"/>
                  </a:lnTo>
                  <a:lnTo>
                    <a:pt x="16099" y="469822"/>
                  </a:lnTo>
                  <a:lnTo>
                    <a:pt x="28260" y="425597"/>
                  </a:lnTo>
                  <a:lnTo>
                    <a:pt x="43592" y="382782"/>
                  </a:lnTo>
                  <a:lnTo>
                    <a:pt x="61959" y="341511"/>
                  </a:lnTo>
                  <a:lnTo>
                    <a:pt x="83227" y="301921"/>
                  </a:lnTo>
                  <a:lnTo>
                    <a:pt x="107259" y="264147"/>
                  </a:lnTo>
                  <a:lnTo>
                    <a:pt x="133920" y="228324"/>
                  </a:lnTo>
                  <a:lnTo>
                    <a:pt x="163075" y="194588"/>
                  </a:lnTo>
                  <a:lnTo>
                    <a:pt x="194588" y="163075"/>
                  </a:lnTo>
                  <a:lnTo>
                    <a:pt x="228324" y="133920"/>
                  </a:lnTo>
                  <a:lnTo>
                    <a:pt x="264147" y="107259"/>
                  </a:lnTo>
                  <a:lnTo>
                    <a:pt x="301921" y="83227"/>
                  </a:lnTo>
                  <a:lnTo>
                    <a:pt x="341511" y="61959"/>
                  </a:lnTo>
                  <a:lnTo>
                    <a:pt x="382782" y="43592"/>
                  </a:lnTo>
                  <a:lnTo>
                    <a:pt x="425597" y="28260"/>
                  </a:lnTo>
                  <a:lnTo>
                    <a:pt x="469822" y="16099"/>
                  </a:lnTo>
                  <a:lnTo>
                    <a:pt x="515322" y="7245"/>
                  </a:lnTo>
                  <a:lnTo>
                    <a:pt x="561959" y="1834"/>
                  </a:lnTo>
                  <a:lnTo>
                    <a:pt x="609600" y="0"/>
                  </a:lnTo>
                  <a:lnTo>
                    <a:pt x="657240" y="1834"/>
                  </a:lnTo>
                  <a:lnTo>
                    <a:pt x="703877" y="7245"/>
                  </a:lnTo>
                  <a:lnTo>
                    <a:pt x="749377" y="16099"/>
                  </a:lnTo>
                  <a:lnTo>
                    <a:pt x="793602" y="28260"/>
                  </a:lnTo>
                  <a:lnTo>
                    <a:pt x="836417" y="43592"/>
                  </a:lnTo>
                  <a:lnTo>
                    <a:pt x="877688" y="61959"/>
                  </a:lnTo>
                  <a:lnTo>
                    <a:pt x="917278" y="83227"/>
                  </a:lnTo>
                  <a:lnTo>
                    <a:pt x="955052" y="107259"/>
                  </a:lnTo>
                  <a:lnTo>
                    <a:pt x="990875" y="133920"/>
                  </a:lnTo>
                  <a:lnTo>
                    <a:pt x="1024611" y="163075"/>
                  </a:lnTo>
                  <a:lnTo>
                    <a:pt x="1056124" y="194588"/>
                  </a:lnTo>
                  <a:lnTo>
                    <a:pt x="1085279" y="228324"/>
                  </a:lnTo>
                  <a:lnTo>
                    <a:pt x="1111940" y="264147"/>
                  </a:lnTo>
                  <a:lnTo>
                    <a:pt x="1135972" y="301921"/>
                  </a:lnTo>
                  <a:lnTo>
                    <a:pt x="1157240" y="341511"/>
                  </a:lnTo>
                  <a:lnTo>
                    <a:pt x="1175607" y="382782"/>
                  </a:lnTo>
                  <a:lnTo>
                    <a:pt x="1190939" y="425597"/>
                  </a:lnTo>
                  <a:lnTo>
                    <a:pt x="1203100" y="469822"/>
                  </a:lnTo>
                  <a:lnTo>
                    <a:pt x="1211954" y="515322"/>
                  </a:lnTo>
                  <a:lnTo>
                    <a:pt x="1217365" y="561959"/>
                  </a:lnTo>
                  <a:lnTo>
                    <a:pt x="1219200" y="609600"/>
                  </a:lnTo>
                  <a:lnTo>
                    <a:pt x="1217365" y="657240"/>
                  </a:lnTo>
                  <a:lnTo>
                    <a:pt x="1211954" y="703877"/>
                  </a:lnTo>
                  <a:lnTo>
                    <a:pt x="1203100" y="749377"/>
                  </a:lnTo>
                  <a:lnTo>
                    <a:pt x="1190939" y="793602"/>
                  </a:lnTo>
                  <a:lnTo>
                    <a:pt x="1175607" y="836417"/>
                  </a:lnTo>
                  <a:lnTo>
                    <a:pt x="1157240" y="877688"/>
                  </a:lnTo>
                  <a:lnTo>
                    <a:pt x="1135972" y="917278"/>
                  </a:lnTo>
                  <a:lnTo>
                    <a:pt x="1111940" y="955052"/>
                  </a:lnTo>
                  <a:lnTo>
                    <a:pt x="1085279" y="990875"/>
                  </a:lnTo>
                  <a:lnTo>
                    <a:pt x="1056124" y="1024611"/>
                  </a:lnTo>
                  <a:lnTo>
                    <a:pt x="1024611" y="1056124"/>
                  </a:lnTo>
                  <a:lnTo>
                    <a:pt x="990875" y="1085279"/>
                  </a:lnTo>
                  <a:lnTo>
                    <a:pt x="955052" y="1111940"/>
                  </a:lnTo>
                  <a:lnTo>
                    <a:pt x="917278" y="1135972"/>
                  </a:lnTo>
                  <a:lnTo>
                    <a:pt x="877688" y="1157240"/>
                  </a:lnTo>
                  <a:lnTo>
                    <a:pt x="836417" y="1175607"/>
                  </a:lnTo>
                  <a:lnTo>
                    <a:pt x="793602" y="1190939"/>
                  </a:lnTo>
                  <a:lnTo>
                    <a:pt x="749377" y="1203100"/>
                  </a:lnTo>
                  <a:lnTo>
                    <a:pt x="703877" y="1211954"/>
                  </a:lnTo>
                  <a:lnTo>
                    <a:pt x="657240" y="1217365"/>
                  </a:lnTo>
                  <a:lnTo>
                    <a:pt x="609600" y="1219200"/>
                  </a:lnTo>
                  <a:lnTo>
                    <a:pt x="561959" y="1217365"/>
                  </a:lnTo>
                  <a:lnTo>
                    <a:pt x="515322" y="1211954"/>
                  </a:lnTo>
                  <a:lnTo>
                    <a:pt x="469822" y="1203100"/>
                  </a:lnTo>
                  <a:lnTo>
                    <a:pt x="425597" y="1190939"/>
                  </a:lnTo>
                  <a:lnTo>
                    <a:pt x="382782" y="1175607"/>
                  </a:lnTo>
                  <a:lnTo>
                    <a:pt x="341511" y="1157240"/>
                  </a:lnTo>
                  <a:lnTo>
                    <a:pt x="301921" y="1135972"/>
                  </a:lnTo>
                  <a:lnTo>
                    <a:pt x="264147" y="1111940"/>
                  </a:lnTo>
                  <a:lnTo>
                    <a:pt x="228324" y="1085279"/>
                  </a:lnTo>
                  <a:lnTo>
                    <a:pt x="194588" y="1056124"/>
                  </a:lnTo>
                  <a:lnTo>
                    <a:pt x="163075" y="1024611"/>
                  </a:lnTo>
                  <a:lnTo>
                    <a:pt x="133920" y="990875"/>
                  </a:lnTo>
                  <a:lnTo>
                    <a:pt x="107259" y="955052"/>
                  </a:lnTo>
                  <a:lnTo>
                    <a:pt x="83227" y="917278"/>
                  </a:lnTo>
                  <a:lnTo>
                    <a:pt x="61959" y="877688"/>
                  </a:lnTo>
                  <a:lnTo>
                    <a:pt x="43592" y="836417"/>
                  </a:lnTo>
                  <a:lnTo>
                    <a:pt x="28260" y="793602"/>
                  </a:lnTo>
                  <a:lnTo>
                    <a:pt x="16099" y="749377"/>
                  </a:lnTo>
                  <a:lnTo>
                    <a:pt x="7245" y="703877"/>
                  </a:lnTo>
                  <a:lnTo>
                    <a:pt x="1834" y="657240"/>
                  </a:lnTo>
                  <a:lnTo>
                    <a:pt x="0" y="609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1447800" y="3482975"/>
              <a:ext cx="1219200" cy="2895600"/>
            </a:xfrm>
            <a:custGeom>
              <a:avLst/>
              <a:gdLst/>
              <a:ahLst/>
              <a:cxnLst/>
              <a:rect l="l" t="t" r="r" b="b"/>
              <a:pathLst>
                <a:path w="1219200" h="2895600">
                  <a:moveTo>
                    <a:pt x="0" y="76200"/>
                  </a:moveTo>
                  <a:lnTo>
                    <a:pt x="0" y="2895600"/>
                  </a:lnTo>
                </a:path>
                <a:path w="1219200" h="2895600">
                  <a:moveTo>
                    <a:pt x="1219200" y="0"/>
                  </a:moveTo>
                  <a:lnTo>
                    <a:pt x="1219200" y="289560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1447800" y="4473575"/>
              <a:ext cx="1219200" cy="1676400"/>
            </a:xfrm>
            <a:custGeom>
              <a:avLst/>
              <a:gdLst/>
              <a:ahLst/>
              <a:cxnLst/>
              <a:rect l="l" t="t" r="r" b="b"/>
              <a:pathLst>
                <a:path w="1219200" h="1676400">
                  <a:moveTo>
                    <a:pt x="0" y="1676400"/>
                  </a:moveTo>
                  <a:lnTo>
                    <a:pt x="1219200" y="1676400"/>
                  </a:lnTo>
                  <a:lnTo>
                    <a:pt x="1219200" y="0"/>
                  </a:lnTo>
                  <a:lnTo>
                    <a:pt x="0" y="0"/>
                  </a:lnTo>
                  <a:lnTo>
                    <a:pt x="0" y="16764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2044700" y="4321175"/>
              <a:ext cx="0" cy="2057400"/>
            </a:xfrm>
            <a:custGeom>
              <a:avLst/>
              <a:gdLst/>
              <a:ahLst/>
              <a:cxnLst/>
              <a:rect l="l" t="t" r="r" b="b"/>
              <a:pathLst>
                <a:path w="0" h="2057400">
                  <a:moveTo>
                    <a:pt x="0" y="0"/>
                  </a:moveTo>
                  <a:lnTo>
                    <a:pt x="0" y="2057400"/>
                  </a:lnTo>
                </a:path>
              </a:pathLst>
            </a:custGeom>
            <a:ln w="12700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1447800" y="2949575"/>
              <a:ext cx="1219200" cy="1219200"/>
            </a:xfrm>
            <a:custGeom>
              <a:avLst/>
              <a:gdLst/>
              <a:ahLst/>
              <a:cxnLst/>
              <a:rect l="l" t="t" r="r" b="b"/>
              <a:pathLst>
                <a:path w="1219200" h="1219200">
                  <a:moveTo>
                    <a:pt x="0" y="622300"/>
                  </a:moveTo>
                  <a:lnTo>
                    <a:pt x="1219200" y="622300"/>
                  </a:lnTo>
                </a:path>
                <a:path w="1219200" h="1219200">
                  <a:moveTo>
                    <a:pt x="596900" y="1219200"/>
                  </a:moveTo>
                  <a:lnTo>
                    <a:pt x="596900" y="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 txBox="1"/>
          <p:nvPr/>
        </p:nvSpPr>
        <p:spPr>
          <a:xfrm>
            <a:off x="1298194" y="4419980"/>
            <a:ext cx="10477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664389" y="4419980"/>
            <a:ext cx="10477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c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298194" y="6147612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874128" y="6147612"/>
            <a:ext cx="24828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2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4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673661" y="6147612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3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18717" y="3445509"/>
            <a:ext cx="32829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baseline="-3968" sz="2100" spc="7">
                <a:latin typeface="Times New Roman"/>
                <a:cs typeface="Times New Roman"/>
              </a:rPr>
              <a:t>1</a:t>
            </a:r>
            <a:r>
              <a:rPr dirty="0" baseline="-3968" sz="2100" spc="165">
                <a:latin typeface="Times New Roman"/>
                <a:cs typeface="Times New Roman"/>
              </a:rPr>
              <a:t>’</a:t>
            </a:r>
            <a:r>
              <a:rPr dirty="0" sz="1400">
                <a:latin typeface="Times New Roman"/>
                <a:cs typeface="Times New Roman"/>
              </a:rPr>
              <a:t>a’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882520" y="4034374"/>
            <a:ext cx="353695" cy="625475"/>
          </a:xfrm>
          <a:prstGeom prst="rect">
            <a:avLst/>
          </a:prstGeom>
        </p:spPr>
        <p:txBody>
          <a:bodyPr wrap="square" lIns="0" tIns="990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dirty="0" baseline="-3968" sz="2100">
                <a:latin typeface="Times New Roman"/>
                <a:cs typeface="Times New Roman"/>
              </a:rPr>
              <a:t>2’</a:t>
            </a:r>
            <a:r>
              <a:rPr dirty="0" baseline="-3968" sz="2100" spc="-292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b’</a:t>
            </a:r>
            <a:endParaRPr sz="1400">
              <a:latin typeface="Times New Roman"/>
              <a:cs typeface="Times New Roman"/>
            </a:endParaRPr>
          </a:p>
          <a:p>
            <a:pPr marL="39370">
              <a:lnSpc>
                <a:spcPct val="100000"/>
              </a:lnSpc>
              <a:spcBef>
                <a:spcPts val="680"/>
              </a:spcBef>
            </a:pPr>
            <a:r>
              <a:rPr dirty="0" sz="1400">
                <a:latin typeface="Times New Roman"/>
                <a:cs typeface="Times New Roman"/>
              </a:rPr>
              <a:t>b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720720" y="3281933"/>
            <a:ext cx="17589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3’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856994" y="2710433"/>
            <a:ext cx="30289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baseline="-3968" sz="2100" spc="7">
                <a:latin typeface="Times New Roman"/>
                <a:cs typeface="Times New Roman"/>
              </a:rPr>
              <a:t>4</a:t>
            </a:r>
            <a:r>
              <a:rPr dirty="0" baseline="-3968" sz="2100" spc="-270">
                <a:latin typeface="Times New Roman"/>
                <a:cs typeface="Times New Roman"/>
              </a:rPr>
              <a:t>’</a:t>
            </a:r>
            <a:r>
              <a:rPr dirty="0" sz="1400" spc="5">
                <a:latin typeface="Times New Roman"/>
                <a:cs typeface="Times New Roman"/>
              </a:rPr>
              <a:t>d’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813050" y="4467225"/>
            <a:ext cx="2061210" cy="1732280"/>
            <a:chOff x="2813050" y="4467225"/>
            <a:chExt cx="2061210" cy="1732280"/>
          </a:xfrm>
        </p:grpSpPr>
        <p:sp>
          <p:nvSpPr>
            <p:cNvPr id="35" name="object 35"/>
            <p:cNvSpPr/>
            <p:nvPr/>
          </p:nvSpPr>
          <p:spPr>
            <a:xfrm>
              <a:off x="3295269" y="4865750"/>
              <a:ext cx="1572895" cy="1327150"/>
            </a:xfrm>
            <a:custGeom>
              <a:avLst/>
              <a:gdLst/>
              <a:ahLst/>
              <a:cxnLst/>
              <a:rect l="l" t="t" r="r" b="b"/>
              <a:pathLst>
                <a:path w="1572895" h="1327150">
                  <a:moveTo>
                    <a:pt x="0" y="0"/>
                  </a:moveTo>
                  <a:lnTo>
                    <a:pt x="1572386" y="1326997"/>
                  </a:lnTo>
                </a:path>
              </a:pathLst>
            </a:custGeom>
            <a:ln w="12700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2819400" y="4473575"/>
              <a:ext cx="914400" cy="762000"/>
            </a:xfrm>
            <a:custGeom>
              <a:avLst/>
              <a:gdLst/>
              <a:ahLst/>
              <a:cxnLst/>
              <a:rect l="l" t="t" r="r" b="b"/>
              <a:pathLst>
                <a:path w="914400" h="762000">
                  <a:moveTo>
                    <a:pt x="914400" y="76200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/>
          <p:cNvSpPr txBox="1"/>
          <p:nvPr/>
        </p:nvSpPr>
        <p:spPr>
          <a:xfrm>
            <a:off x="2997073" y="4461764"/>
            <a:ext cx="31559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10">
                <a:latin typeface="Times New Roman"/>
                <a:cs typeface="Times New Roman"/>
              </a:rPr>
              <a:t>45</a:t>
            </a:r>
            <a:r>
              <a:rPr dirty="0" baseline="24691" sz="1350" spc="15">
                <a:latin typeface="Times New Roman"/>
                <a:cs typeface="Times New Roman"/>
              </a:rPr>
              <a:t>0</a:t>
            </a:r>
            <a:endParaRPr baseline="24691" sz="1350">
              <a:latin typeface="Times New Roman"/>
              <a:cs typeface="Times New Roman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2051050" y="2917825"/>
            <a:ext cx="3213100" cy="3543300"/>
            <a:chOff x="2051050" y="2917825"/>
            <a:chExt cx="3213100" cy="3543300"/>
          </a:xfrm>
        </p:grpSpPr>
        <p:sp>
          <p:nvSpPr>
            <p:cNvPr id="39" name="object 39"/>
            <p:cNvSpPr/>
            <p:nvPr/>
          </p:nvSpPr>
          <p:spPr>
            <a:xfrm>
              <a:off x="2057400" y="2949575"/>
              <a:ext cx="3200400" cy="3505200"/>
            </a:xfrm>
            <a:custGeom>
              <a:avLst/>
              <a:gdLst/>
              <a:ahLst/>
              <a:cxnLst/>
              <a:rect l="l" t="t" r="r" b="b"/>
              <a:pathLst>
                <a:path w="3200400" h="3505200">
                  <a:moveTo>
                    <a:pt x="990600" y="2438400"/>
                  </a:moveTo>
                  <a:lnTo>
                    <a:pt x="990600" y="0"/>
                  </a:lnTo>
                </a:path>
                <a:path w="3200400" h="3505200">
                  <a:moveTo>
                    <a:pt x="1371600" y="1981200"/>
                  </a:moveTo>
                  <a:lnTo>
                    <a:pt x="1371600" y="0"/>
                  </a:lnTo>
                </a:path>
                <a:path w="3200400" h="3505200">
                  <a:moveTo>
                    <a:pt x="1752600" y="1524000"/>
                  </a:moveTo>
                  <a:lnTo>
                    <a:pt x="1752600" y="0"/>
                  </a:lnTo>
                </a:path>
                <a:path w="3200400" h="3505200">
                  <a:moveTo>
                    <a:pt x="2286000" y="3505200"/>
                  </a:moveTo>
                  <a:lnTo>
                    <a:pt x="2286000" y="0"/>
                  </a:lnTo>
                </a:path>
                <a:path w="3200400" h="3505200">
                  <a:moveTo>
                    <a:pt x="2667000" y="3048000"/>
                  </a:moveTo>
                  <a:lnTo>
                    <a:pt x="2667000" y="0"/>
                  </a:lnTo>
                </a:path>
                <a:path w="3200400" h="3505200">
                  <a:moveTo>
                    <a:pt x="3048000" y="2590800"/>
                  </a:moveTo>
                  <a:lnTo>
                    <a:pt x="3048000" y="0"/>
                  </a:lnTo>
                </a:path>
                <a:path w="3200400" h="3505200">
                  <a:moveTo>
                    <a:pt x="0" y="0"/>
                  </a:moveTo>
                  <a:lnTo>
                    <a:pt x="3200400" y="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3422650" y="2943225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3346450" y="4086225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2965450" y="3552825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3727450" y="3552825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4667250" y="2917825"/>
              <a:ext cx="88900" cy="889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4273550" y="3502025"/>
              <a:ext cx="88900" cy="889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5073650" y="3489325"/>
              <a:ext cx="88900" cy="889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4654550" y="4137025"/>
              <a:ext cx="88900" cy="889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8" name="object 48"/>
          <p:cNvSpPr txBox="1"/>
          <p:nvPr/>
        </p:nvSpPr>
        <p:spPr>
          <a:xfrm>
            <a:off x="4757673" y="2748533"/>
            <a:ext cx="17589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4’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167376" y="3423284"/>
            <a:ext cx="17589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3’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710048" y="4185284"/>
            <a:ext cx="38925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400" spc="5">
                <a:latin typeface="Times New Roman"/>
                <a:cs typeface="Times New Roman"/>
              </a:rPr>
              <a:t>2’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816350" y="3499484"/>
            <a:ext cx="54864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r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1’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4076700" y="6530975"/>
            <a:ext cx="76200" cy="327025"/>
          </a:xfrm>
          <a:custGeom>
            <a:avLst/>
            <a:gdLst/>
            <a:ahLst/>
            <a:cxnLst/>
            <a:rect l="l" t="t" r="r" b="b"/>
            <a:pathLst>
              <a:path w="76200" h="327025">
                <a:moveTo>
                  <a:pt x="47625" y="63500"/>
                </a:moveTo>
                <a:lnTo>
                  <a:pt x="28575" y="63500"/>
                </a:lnTo>
                <a:lnTo>
                  <a:pt x="28575" y="327023"/>
                </a:lnTo>
                <a:lnTo>
                  <a:pt x="47625" y="327023"/>
                </a:lnTo>
                <a:lnTo>
                  <a:pt x="47625" y="63500"/>
                </a:lnTo>
                <a:close/>
              </a:path>
              <a:path w="76200" h="327025">
                <a:moveTo>
                  <a:pt x="38100" y="0"/>
                </a:moveTo>
                <a:lnTo>
                  <a:pt x="0" y="76200"/>
                </a:lnTo>
                <a:lnTo>
                  <a:pt x="28575" y="76200"/>
                </a:lnTo>
                <a:lnTo>
                  <a:pt x="28575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327025">
                <a:moveTo>
                  <a:pt x="69850" y="63500"/>
                </a:moveTo>
                <a:lnTo>
                  <a:pt x="47625" y="63500"/>
                </a:lnTo>
                <a:lnTo>
                  <a:pt x="47625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3" name="object 53"/>
          <p:cNvGrpSpPr/>
          <p:nvPr/>
        </p:nvGrpSpPr>
        <p:grpSpPr>
          <a:xfrm>
            <a:off x="2051050" y="2940050"/>
            <a:ext cx="3136900" cy="1238250"/>
            <a:chOff x="2051050" y="2940050"/>
            <a:chExt cx="3136900" cy="1238250"/>
          </a:xfrm>
        </p:grpSpPr>
        <p:sp>
          <p:nvSpPr>
            <p:cNvPr id="54" name="object 54"/>
            <p:cNvSpPr/>
            <p:nvPr/>
          </p:nvSpPr>
          <p:spPr>
            <a:xfrm>
              <a:off x="4343400" y="2949575"/>
              <a:ext cx="762000" cy="1219200"/>
            </a:xfrm>
            <a:custGeom>
              <a:avLst/>
              <a:gdLst/>
              <a:ahLst/>
              <a:cxnLst/>
              <a:rect l="l" t="t" r="r" b="b"/>
              <a:pathLst>
                <a:path w="762000" h="1219200">
                  <a:moveTo>
                    <a:pt x="381000" y="0"/>
                  </a:moveTo>
                  <a:lnTo>
                    <a:pt x="308596" y="10991"/>
                  </a:lnTo>
                  <a:lnTo>
                    <a:pt x="240780" y="42604"/>
                  </a:lnTo>
                  <a:lnTo>
                    <a:pt x="208992" y="65505"/>
                  </a:lnTo>
                  <a:lnTo>
                    <a:pt x="178830" y="92795"/>
                  </a:lnTo>
                  <a:lnTo>
                    <a:pt x="150453" y="124219"/>
                  </a:lnTo>
                  <a:lnTo>
                    <a:pt x="124021" y="159520"/>
                  </a:lnTo>
                  <a:lnTo>
                    <a:pt x="99694" y="198445"/>
                  </a:lnTo>
                  <a:lnTo>
                    <a:pt x="77632" y="240736"/>
                  </a:lnTo>
                  <a:lnTo>
                    <a:pt x="57993" y="286139"/>
                  </a:lnTo>
                  <a:lnTo>
                    <a:pt x="40938" y="334399"/>
                  </a:lnTo>
                  <a:lnTo>
                    <a:pt x="26626" y="385259"/>
                  </a:lnTo>
                  <a:lnTo>
                    <a:pt x="15216" y="438465"/>
                  </a:lnTo>
                  <a:lnTo>
                    <a:pt x="6869" y="493760"/>
                  </a:lnTo>
                  <a:lnTo>
                    <a:pt x="1743" y="550890"/>
                  </a:lnTo>
                  <a:lnTo>
                    <a:pt x="0" y="609600"/>
                  </a:lnTo>
                  <a:lnTo>
                    <a:pt x="1743" y="668309"/>
                  </a:lnTo>
                  <a:lnTo>
                    <a:pt x="6869" y="725439"/>
                  </a:lnTo>
                  <a:lnTo>
                    <a:pt x="15216" y="780734"/>
                  </a:lnTo>
                  <a:lnTo>
                    <a:pt x="26626" y="833940"/>
                  </a:lnTo>
                  <a:lnTo>
                    <a:pt x="40938" y="884800"/>
                  </a:lnTo>
                  <a:lnTo>
                    <a:pt x="57993" y="933060"/>
                  </a:lnTo>
                  <a:lnTo>
                    <a:pt x="77632" y="978463"/>
                  </a:lnTo>
                  <a:lnTo>
                    <a:pt x="99694" y="1020754"/>
                  </a:lnTo>
                  <a:lnTo>
                    <a:pt x="124021" y="1059679"/>
                  </a:lnTo>
                  <a:lnTo>
                    <a:pt x="150453" y="1094980"/>
                  </a:lnTo>
                  <a:lnTo>
                    <a:pt x="178830" y="1126404"/>
                  </a:lnTo>
                  <a:lnTo>
                    <a:pt x="208992" y="1153694"/>
                  </a:lnTo>
                  <a:lnTo>
                    <a:pt x="240780" y="1176595"/>
                  </a:lnTo>
                  <a:lnTo>
                    <a:pt x="308596" y="1208208"/>
                  </a:lnTo>
                  <a:lnTo>
                    <a:pt x="381000" y="1219200"/>
                  </a:lnTo>
                  <a:lnTo>
                    <a:pt x="417695" y="1216409"/>
                  </a:lnTo>
                  <a:lnTo>
                    <a:pt x="487965" y="1194851"/>
                  </a:lnTo>
                  <a:lnTo>
                    <a:pt x="553007" y="1153694"/>
                  </a:lnTo>
                  <a:lnTo>
                    <a:pt x="583169" y="1126404"/>
                  </a:lnTo>
                  <a:lnTo>
                    <a:pt x="611546" y="1094980"/>
                  </a:lnTo>
                  <a:lnTo>
                    <a:pt x="637978" y="1059679"/>
                  </a:lnTo>
                  <a:lnTo>
                    <a:pt x="662305" y="1020754"/>
                  </a:lnTo>
                  <a:lnTo>
                    <a:pt x="684367" y="978463"/>
                  </a:lnTo>
                  <a:lnTo>
                    <a:pt x="704006" y="933060"/>
                  </a:lnTo>
                  <a:lnTo>
                    <a:pt x="721061" y="884800"/>
                  </a:lnTo>
                  <a:lnTo>
                    <a:pt x="735373" y="833940"/>
                  </a:lnTo>
                  <a:lnTo>
                    <a:pt x="746783" y="780734"/>
                  </a:lnTo>
                  <a:lnTo>
                    <a:pt x="755130" y="725439"/>
                  </a:lnTo>
                  <a:lnTo>
                    <a:pt x="760256" y="668309"/>
                  </a:lnTo>
                  <a:lnTo>
                    <a:pt x="762000" y="609600"/>
                  </a:lnTo>
                  <a:lnTo>
                    <a:pt x="760256" y="550890"/>
                  </a:lnTo>
                  <a:lnTo>
                    <a:pt x="755130" y="493760"/>
                  </a:lnTo>
                  <a:lnTo>
                    <a:pt x="746783" y="438465"/>
                  </a:lnTo>
                  <a:lnTo>
                    <a:pt x="735373" y="385259"/>
                  </a:lnTo>
                  <a:lnTo>
                    <a:pt x="721061" y="334399"/>
                  </a:lnTo>
                  <a:lnTo>
                    <a:pt x="704006" y="286139"/>
                  </a:lnTo>
                  <a:lnTo>
                    <a:pt x="684367" y="240736"/>
                  </a:lnTo>
                  <a:lnTo>
                    <a:pt x="662305" y="198445"/>
                  </a:lnTo>
                  <a:lnTo>
                    <a:pt x="637978" y="159520"/>
                  </a:lnTo>
                  <a:lnTo>
                    <a:pt x="611546" y="124219"/>
                  </a:lnTo>
                  <a:lnTo>
                    <a:pt x="583169" y="92795"/>
                  </a:lnTo>
                  <a:lnTo>
                    <a:pt x="553007" y="65505"/>
                  </a:lnTo>
                  <a:lnTo>
                    <a:pt x="521219" y="42604"/>
                  </a:lnTo>
                  <a:lnTo>
                    <a:pt x="453403" y="10991"/>
                  </a:lnTo>
                  <a:lnTo>
                    <a:pt x="381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4343400" y="2949575"/>
              <a:ext cx="762000" cy="1219200"/>
            </a:xfrm>
            <a:custGeom>
              <a:avLst/>
              <a:gdLst/>
              <a:ahLst/>
              <a:cxnLst/>
              <a:rect l="l" t="t" r="r" b="b"/>
              <a:pathLst>
                <a:path w="762000" h="1219200">
                  <a:moveTo>
                    <a:pt x="0" y="609600"/>
                  </a:moveTo>
                  <a:lnTo>
                    <a:pt x="1743" y="550890"/>
                  </a:lnTo>
                  <a:lnTo>
                    <a:pt x="6869" y="493760"/>
                  </a:lnTo>
                  <a:lnTo>
                    <a:pt x="15216" y="438465"/>
                  </a:lnTo>
                  <a:lnTo>
                    <a:pt x="26626" y="385259"/>
                  </a:lnTo>
                  <a:lnTo>
                    <a:pt x="40938" y="334399"/>
                  </a:lnTo>
                  <a:lnTo>
                    <a:pt x="57993" y="286139"/>
                  </a:lnTo>
                  <a:lnTo>
                    <a:pt x="77632" y="240736"/>
                  </a:lnTo>
                  <a:lnTo>
                    <a:pt x="99694" y="198445"/>
                  </a:lnTo>
                  <a:lnTo>
                    <a:pt x="124021" y="159520"/>
                  </a:lnTo>
                  <a:lnTo>
                    <a:pt x="150453" y="124219"/>
                  </a:lnTo>
                  <a:lnTo>
                    <a:pt x="178830" y="92795"/>
                  </a:lnTo>
                  <a:lnTo>
                    <a:pt x="208992" y="65505"/>
                  </a:lnTo>
                  <a:lnTo>
                    <a:pt x="240780" y="42604"/>
                  </a:lnTo>
                  <a:lnTo>
                    <a:pt x="308596" y="10991"/>
                  </a:lnTo>
                  <a:lnTo>
                    <a:pt x="381000" y="0"/>
                  </a:lnTo>
                  <a:lnTo>
                    <a:pt x="417695" y="2790"/>
                  </a:lnTo>
                  <a:lnTo>
                    <a:pt x="453403" y="10991"/>
                  </a:lnTo>
                  <a:lnTo>
                    <a:pt x="521219" y="42604"/>
                  </a:lnTo>
                  <a:lnTo>
                    <a:pt x="553007" y="65505"/>
                  </a:lnTo>
                  <a:lnTo>
                    <a:pt x="583169" y="92795"/>
                  </a:lnTo>
                  <a:lnTo>
                    <a:pt x="611546" y="124219"/>
                  </a:lnTo>
                  <a:lnTo>
                    <a:pt x="637978" y="159520"/>
                  </a:lnTo>
                  <a:lnTo>
                    <a:pt x="662305" y="198445"/>
                  </a:lnTo>
                  <a:lnTo>
                    <a:pt x="684367" y="240736"/>
                  </a:lnTo>
                  <a:lnTo>
                    <a:pt x="704006" y="286139"/>
                  </a:lnTo>
                  <a:lnTo>
                    <a:pt x="721061" y="334399"/>
                  </a:lnTo>
                  <a:lnTo>
                    <a:pt x="735373" y="385259"/>
                  </a:lnTo>
                  <a:lnTo>
                    <a:pt x="746783" y="438465"/>
                  </a:lnTo>
                  <a:lnTo>
                    <a:pt x="755130" y="493760"/>
                  </a:lnTo>
                  <a:lnTo>
                    <a:pt x="760256" y="550890"/>
                  </a:lnTo>
                  <a:lnTo>
                    <a:pt x="762000" y="609600"/>
                  </a:lnTo>
                  <a:lnTo>
                    <a:pt x="760256" y="668309"/>
                  </a:lnTo>
                  <a:lnTo>
                    <a:pt x="755130" y="725439"/>
                  </a:lnTo>
                  <a:lnTo>
                    <a:pt x="746783" y="780734"/>
                  </a:lnTo>
                  <a:lnTo>
                    <a:pt x="735373" y="833940"/>
                  </a:lnTo>
                  <a:lnTo>
                    <a:pt x="721061" y="884800"/>
                  </a:lnTo>
                  <a:lnTo>
                    <a:pt x="704006" y="933060"/>
                  </a:lnTo>
                  <a:lnTo>
                    <a:pt x="684367" y="978463"/>
                  </a:lnTo>
                  <a:lnTo>
                    <a:pt x="662305" y="1020754"/>
                  </a:lnTo>
                  <a:lnTo>
                    <a:pt x="637978" y="1059679"/>
                  </a:lnTo>
                  <a:lnTo>
                    <a:pt x="611546" y="1094980"/>
                  </a:lnTo>
                  <a:lnTo>
                    <a:pt x="583169" y="1126404"/>
                  </a:lnTo>
                  <a:lnTo>
                    <a:pt x="553007" y="1153694"/>
                  </a:lnTo>
                  <a:lnTo>
                    <a:pt x="521219" y="1176595"/>
                  </a:lnTo>
                  <a:lnTo>
                    <a:pt x="453403" y="1208208"/>
                  </a:lnTo>
                  <a:lnTo>
                    <a:pt x="381000" y="1219200"/>
                  </a:lnTo>
                  <a:lnTo>
                    <a:pt x="344304" y="1216409"/>
                  </a:lnTo>
                  <a:lnTo>
                    <a:pt x="308596" y="1208208"/>
                  </a:lnTo>
                  <a:lnTo>
                    <a:pt x="240780" y="1176595"/>
                  </a:lnTo>
                  <a:lnTo>
                    <a:pt x="208992" y="1153694"/>
                  </a:lnTo>
                  <a:lnTo>
                    <a:pt x="178830" y="1126404"/>
                  </a:lnTo>
                  <a:lnTo>
                    <a:pt x="150453" y="1094980"/>
                  </a:lnTo>
                  <a:lnTo>
                    <a:pt x="124021" y="1059679"/>
                  </a:lnTo>
                  <a:lnTo>
                    <a:pt x="99694" y="1020754"/>
                  </a:lnTo>
                  <a:lnTo>
                    <a:pt x="77632" y="978463"/>
                  </a:lnTo>
                  <a:lnTo>
                    <a:pt x="57993" y="933060"/>
                  </a:lnTo>
                  <a:lnTo>
                    <a:pt x="40938" y="884800"/>
                  </a:lnTo>
                  <a:lnTo>
                    <a:pt x="26626" y="833940"/>
                  </a:lnTo>
                  <a:lnTo>
                    <a:pt x="15216" y="780734"/>
                  </a:lnTo>
                  <a:lnTo>
                    <a:pt x="6869" y="725439"/>
                  </a:lnTo>
                  <a:lnTo>
                    <a:pt x="1743" y="668309"/>
                  </a:lnTo>
                  <a:lnTo>
                    <a:pt x="0" y="60960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2057400" y="3559175"/>
              <a:ext cx="3124200" cy="609600"/>
            </a:xfrm>
            <a:custGeom>
              <a:avLst/>
              <a:gdLst/>
              <a:ahLst/>
              <a:cxnLst/>
              <a:rect l="l" t="t" r="r" b="b"/>
              <a:pathLst>
                <a:path w="3124200" h="609600">
                  <a:moveTo>
                    <a:pt x="609600" y="0"/>
                  </a:moveTo>
                  <a:lnTo>
                    <a:pt x="3124200" y="0"/>
                  </a:lnTo>
                </a:path>
                <a:path w="3124200" h="609600">
                  <a:moveTo>
                    <a:pt x="0" y="609600"/>
                  </a:moveTo>
                  <a:lnTo>
                    <a:pt x="3124200" y="60960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7" name="object 57"/>
          <p:cNvSpPr txBox="1"/>
          <p:nvPr/>
        </p:nvSpPr>
        <p:spPr>
          <a:xfrm>
            <a:off x="3428746" y="2710433"/>
            <a:ext cx="17589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d’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3816350" y="3385184"/>
            <a:ext cx="52070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429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c’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054350" y="4147184"/>
            <a:ext cx="476884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>
              <a:lnSpc>
                <a:spcPct val="100000"/>
              </a:lnSpc>
              <a:spcBef>
                <a:spcPts val="100"/>
              </a:spcBef>
            </a:pPr>
            <a:r>
              <a:rPr dirty="0" sz="1400" spc="5">
                <a:latin typeface="Times New Roman"/>
                <a:cs typeface="Times New Roman"/>
              </a:rPr>
              <a:t>b’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2667000" y="3559175"/>
            <a:ext cx="381000" cy="609600"/>
          </a:xfrm>
          <a:prstGeom prst="rect">
            <a:avLst/>
          </a:prstGeom>
          <a:ln w="12700">
            <a:solidFill>
              <a:srgbClr val="B1B1B1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46990">
              <a:lnSpc>
                <a:spcPts val="800"/>
              </a:lnSpc>
            </a:pPr>
            <a:r>
              <a:rPr dirty="0" sz="1400">
                <a:latin typeface="Times New Roman"/>
                <a:cs typeface="Times New Roman"/>
              </a:rPr>
              <a:t>c’</a:t>
            </a:r>
            <a:r>
              <a:rPr dirty="0" sz="1400" spc="-150">
                <a:latin typeface="Times New Roman"/>
                <a:cs typeface="Times New Roman"/>
              </a:rPr>
              <a:t> </a:t>
            </a:r>
            <a:r>
              <a:rPr dirty="0" baseline="-7936" sz="2100">
                <a:latin typeface="Times New Roman"/>
                <a:cs typeface="Times New Roman"/>
              </a:rPr>
              <a:t>a’</a:t>
            </a:r>
            <a:endParaRPr baseline="-7936" sz="2100">
              <a:latin typeface="Times New Roman"/>
              <a:cs typeface="Times New Roman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3419475" y="2478658"/>
            <a:ext cx="4722495" cy="1991995"/>
            <a:chOff x="3419475" y="2478658"/>
            <a:chExt cx="4722495" cy="1991995"/>
          </a:xfrm>
        </p:grpSpPr>
        <p:sp>
          <p:nvSpPr>
            <p:cNvPr id="62" name="object 62"/>
            <p:cNvSpPr/>
            <p:nvPr/>
          </p:nvSpPr>
          <p:spPr>
            <a:xfrm>
              <a:off x="3429000" y="2949575"/>
              <a:ext cx="1295400" cy="1219200"/>
            </a:xfrm>
            <a:custGeom>
              <a:avLst/>
              <a:gdLst/>
              <a:ahLst/>
              <a:cxnLst/>
              <a:rect l="l" t="t" r="r" b="b"/>
              <a:pathLst>
                <a:path w="1295400" h="1219200">
                  <a:moveTo>
                    <a:pt x="1295400" y="0"/>
                  </a:moveTo>
                  <a:lnTo>
                    <a:pt x="0" y="0"/>
                  </a:lnTo>
                </a:path>
                <a:path w="1295400" h="1219200">
                  <a:moveTo>
                    <a:pt x="0" y="1219200"/>
                  </a:moveTo>
                  <a:lnTo>
                    <a:pt x="1295400" y="1219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3446271" y="2951225"/>
              <a:ext cx="364490" cy="1243330"/>
            </a:xfrm>
            <a:custGeom>
              <a:avLst/>
              <a:gdLst/>
              <a:ahLst/>
              <a:cxnLst/>
              <a:rect l="l" t="t" r="r" b="b"/>
              <a:pathLst>
                <a:path w="364489" h="1243329">
                  <a:moveTo>
                    <a:pt x="0" y="1242949"/>
                  </a:moveTo>
                  <a:lnTo>
                    <a:pt x="40713" y="1217751"/>
                  </a:lnTo>
                  <a:lnTo>
                    <a:pt x="79435" y="1189904"/>
                  </a:lnTo>
                  <a:lnTo>
                    <a:pt x="116077" y="1159545"/>
                  </a:lnTo>
                  <a:lnTo>
                    <a:pt x="150556" y="1126816"/>
                  </a:lnTo>
                  <a:lnTo>
                    <a:pt x="182785" y="1091856"/>
                  </a:lnTo>
                  <a:lnTo>
                    <a:pt x="212679" y="1054806"/>
                  </a:lnTo>
                  <a:lnTo>
                    <a:pt x="240151" y="1015804"/>
                  </a:lnTo>
                  <a:lnTo>
                    <a:pt x="265115" y="974992"/>
                  </a:lnTo>
                  <a:lnTo>
                    <a:pt x="287487" y="932510"/>
                  </a:lnTo>
                  <a:lnTo>
                    <a:pt x="307180" y="888496"/>
                  </a:lnTo>
                  <a:lnTo>
                    <a:pt x="324108" y="843092"/>
                  </a:lnTo>
                  <a:lnTo>
                    <a:pt x="338185" y="796437"/>
                  </a:lnTo>
                  <a:lnTo>
                    <a:pt x="349327" y="748671"/>
                  </a:lnTo>
                  <a:lnTo>
                    <a:pt x="357446" y="699934"/>
                  </a:lnTo>
                  <a:lnTo>
                    <a:pt x="362457" y="650366"/>
                  </a:lnTo>
                  <a:lnTo>
                    <a:pt x="364311" y="598920"/>
                  </a:lnTo>
                  <a:lnTo>
                    <a:pt x="362757" y="547916"/>
                  </a:lnTo>
                  <a:lnTo>
                    <a:pt x="357871" y="497518"/>
                  </a:lnTo>
                  <a:lnTo>
                    <a:pt x="349728" y="447893"/>
                  </a:lnTo>
                  <a:lnTo>
                    <a:pt x="338403" y="399203"/>
                  </a:lnTo>
                  <a:lnTo>
                    <a:pt x="323969" y="351614"/>
                  </a:lnTo>
                  <a:lnTo>
                    <a:pt x="306503" y="305290"/>
                  </a:lnTo>
                  <a:lnTo>
                    <a:pt x="286078" y="260396"/>
                  </a:lnTo>
                  <a:lnTo>
                    <a:pt x="262770" y="217096"/>
                  </a:lnTo>
                  <a:lnTo>
                    <a:pt x="236652" y="175556"/>
                  </a:lnTo>
                  <a:lnTo>
                    <a:pt x="207801" y="135939"/>
                  </a:lnTo>
                  <a:lnTo>
                    <a:pt x="176290" y="98410"/>
                  </a:lnTo>
                  <a:lnTo>
                    <a:pt x="142194" y="63134"/>
                  </a:lnTo>
                  <a:lnTo>
                    <a:pt x="105588" y="30276"/>
                  </a:lnTo>
                  <a:lnTo>
                    <a:pt x="66548" y="0"/>
                  </a:lnTo>
                </a:path>
              </a:pathLst>
            </a:custGeom>
            <a:ln w="12700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5730494" y="2478658"/>
              <a:ext cx="2229690" cy="195300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5283835" y="2890392"/>
              <a:ext cx="2851785" cy="1202055"/>
            </a:xfrm>
            <a:custGeom>
              <a:avLst/>
              <a:gdLst/>
              <a:ahLst/>
              <a:cxnLst/>
              <a:rect l="l" t="t" r="r" b="b"/>
              <a:pathLst>
                <a:path w="2851784" h="1202054">
                  <a:moveTo>
                    <a:pt x="0" y="1201674"/>
                  </a:moveTo>
                  <a:lnTo>
                    <a:pt x="2851531" y="0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5527548" y="3990847"/>
              <a:ext cx="130810" cy="473075"/>
            </a:xfrm>
            <a:custGeom>
              <a:avLst/>
              <a:gdLst/>
              <a:ahLst/>
              <a:cxnLst/>
              <a:rect l="l" t="t" r="r" b="b"/>
              <a:pathLst>
                <a:path w="130810" h="473075">
                  <a:moveTo>
                    <a:pt x="0" y="0"/>
                  </a:moveTo>
                  <a:lnTo>
                    <a:pt x="29227" y="39514"/>
                  </a:lnTo>
                  <a:lnTo>
                    <a:pt x="55514" y="82946"/>
                  </a:lnTo>
                  <a:lnTo>
                    <a:pt x="78491" y="129641"/>
                  </a:lnTo>
                  <a:lnTo>
                    <a:pt x="97789" y="178943"/>
                  </a:lnTo>
                  <a:lnTo>
                    <a:pt x="113105" y="230602"/>
                  </a:lnTo>
                  <a:lnTo>
                    <a:pt x="123712" y="282208"/>
                  </a:lnTo>
                  <a:lnTo>
                    <a:pt x="129555" y="333009"/>
                  </a:lnTo>
                  <a:lnTo>
                    <a:pt x="130584" y="382255"/>
                  </a:lnTo>
                  <a:lnTo>
                    <a:pt x="126744" y="429194"/>
                  </a:lnTo>
                  <a:lnTo>
                    <a:pt x="117982" y="473075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7" name="object 67"/>
          <p:cNvSpPr txBox="1"/>
          <p:nvPr/>
        </p:nvSpPr>
        <p:spPr>
          <a:xfrm>
            <a:off x="5312028" y="4196588"/>
            <a:ext cx="31559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10">
                <a:latin typeface="Times New Roman"/>
                <a:cs typeface="Times New Roman"/>
              </a:rPr>
              <a:t>35</a:t>
            </a:r>
            <a:r>
              <a:rPr dirty="0" baseline="24691" sz="1350" spc="15">
                <a:latin typeface="Times New Roman"/>
                <a:cs typeface="Times New Roman"/>
              </a:rPr>
              <a:t>0</a:t>
            </a:r>
            <a:endParaRPr baseline="24691" sz="1350">
              <a:latin typeface="Times New Roman"/>
              <a:cs typeface="Times New Roman"/>
            </a:endParaRPr>
          </a:p>
        </p:txBody>
      </p:sp>
      <p:grpSp>
        <p:nvGrpSpPr>
          <p:cNvPr id="68" name="object 68"/>
          <p:cNvGrpSpPr/>
          <p:nvPr/>
        </p:nvGrpSpPr>
        <p:grpSpPr>
          <a:xfrm>
            <a:off x="3048000" y="2368550"/>
            <a:ext cx="4800600" cy="4238625"/>
            <a:chOff x="3048000" y="2368550"/>
            <a:chExt cx="4800600" cy="4238625"/>
          </a:xfrm>
        </p:grpSpPr>
        <p:sp>
          <p:nvSpPr>
            <p:cNvPr id="69" name="object 69"/>
            <p:cNvSpPr/>
            <p:nvPr/>
          </p:nvSpPr>
          <p:spPr>
            <a:xfrm>
              <a:off x="3048000" y="2644775"/>
              <a:ext cx="4800600" cy="3962400"/>
            </a:xfrm>
            <a:custGeom>
              <a:avLst/>
              <a:gdLst/>
              <a:ahLst/>
              <a:cxnLst/>
              <a:rect l="l" t="t" r="r" b="b"/>
              <a:pathLst>
                <a:path w="4800600" h="3962400">
                  <a:moveTo>
                    <a:pt x="4724400" y="381000"/>
                  </a:moveTo>
                  <a:lnTo>
                    <a:pt x="4724400" y="3886200"/>
                  </a:lnTo>
                </a:path>
                <a:path w="4800600" h="3962400">
                  <a:moveTo>
                    <a:pt x="4572000" y="1143000"/>
                  </a:moveTo>
                  <a:lnTo>
                    <a:pt x="4572000" y="3886200"/>
                  </a:lnTo>
                </a:path>
                <a:path w="4800600" h="3962400">
                  <a:moveTo>
                    <a:pt x="4191000" y="0"/>
                  </a:moveTo>
                  <a:lnTo>
                    <a:pt x="4191000" y="3962400"/>
                  </a:lnTo>
                </a:path>
                <a:path w="4800600" h="3962400">
                  <a:moveTo>
                    <a:pt x="4038600" y="685800"/>
                  </a:moveTo>
                  <a:lnTo>
                    <a:pt x="4038600" y="3962400"/>
                  </a:lnTo>
                </a:path>
                <a:path w="4800600" h="3962400">
                  <a:moveTo>
                    <a:pt x="3505200" y="914400"/>
                  </a:moveTo>
                  <a:lnTo>
                    <a:pt x="3505200" y="3962400"/>
                  </a:lnTo>
                </a:path>
                <a:path w="4800600" h="3962400">
                  <a:moveTo>
                    <a:pt x="3352800" y="1600200"/>
                  </a:moveTo>
                  <a:lnTo>
                    <a:pt x="3352800" y="3962400"/>
                  </a:lnTo>
                </a:path>
                <a:path w="4800600" h="3962400">
                  <a:moveTo>
                    <a:pt x="2971800" y="457200"/>
                  </a:moveTo>
                  <a:lnTo>
                    <a:pt x="2971800" y="3962400"/>
                  </a:lnTo>
                </a:path>
                <a:path w="4800600" h="3962400">
                  <a:moveTo>
                    <a:pt x="2819400" y="1219200"/>
                  </a:moveTo>
                  <a:lnTo>
                    <a:pt x="2819400" y="3962400"/>
                  </a:lnTo>
                </a:path>
                <a:path w="4800600" h="3962400">
                  <a:moveTo>
                    <a:pt x="381000" y="2286000"/>
                  </a:moveTo>
                  <a:lnTo>
                    <a:pt x="4800600" y="2286000"/>
                  </a:lnTo>
                </a:path>
                <a:path w="4800600" h="3962400">
                  <a:moveTo>
                    <a:pt x="0" y="2743200"/>
                  </a:moveTo>
                  <a:lnTo>
                    <a:pt x="4800600" y="2743200"/>
                  </a:lnTo>
                </a:path>
                <a:path w="4800600" h="3962400">
                  <a:moveTo>
                    <a:pt x="2057400" y="2946400"/>
                  </a:moveTo>
                  <a:lnTo>
                    <a:pt x="4800600" y="2946400"/>
                  </a:lnTo>
                </a:path>
                <a:path w="4800600" h="3962400">
                  <a:moveTo>
                    <a:pt x="1676400" y="3429000"/>
                  </a:moveTo>
                  <a:lnTo>
                    <a:pt x="4800600" y="3429000"/>
                  </a:lnTo>
                </a:path>
                <a:path w="4800600" h="3962400">
                  <a:moveTo>
                    <a:pt x="1295400" y="3886200"/>
                  </a:moveTo>
                  <a:lnTo>
                    <a:pt x="4800600" y="388620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6496050" y="4429125"/>
              <a:ext cx="88900" cy="889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5835650" y="5330825"/>
              <a:ext cx="88900" cy="889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5988050" y="4860925"/>
              <a:ext cx="88900" cy="889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6343650" y="4860925"/>
              <a:ext cx="88900" cy="889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7042150" y="6473825"/>
              <a:ext cx="88900" cy="889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7181850" y="6003925"/>
              <a:ext cx="88900" cy="8890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7740650" y="5534025"/>
              <a:ext cx="88900" cy="8890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7575550" y="6042025"/>
              <a:ext cx="88900" cy="8890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6591300" y="2368550"/>
              <a:ext cx="76200" cy="381000"/>
            </a:xfrm>
            <a:custGeom>
              <a:avLst/>
              <a:gdLst/>
              <a:ahLst/>
              <a:cxnLst/>
              <a:rect l="l" t="t" r="r" b="b"/>
              <a:pathLst>
                <a:path w="76200" h="381000">
                  <a:moveTo>
                    <a:pt x="28575" y="304800"/>
                  </a:moveTo>
                  <a:lnTo>
                    <a:pt x="0" y="304800"/>
                  </a:lnTo>
                  <a:lnTo>
                    <a:pt x="38100" y="381000"/>
                  </a:lnTo>
                  <a:lnTo>
                    <a:pt x="69850" y="317500"/>
                  </a:lnTo>
                  <a:lnTo>
                    <a:pt x="28575" y="317500"/>
                  </a:lnTo>
                  <a:lnTo>
                    <a:pt x="28575" y="304800"/>
                  </a:lnTo>
                  <a:close/>
                </a:path>
                <a:path w="76200" h="381000">
                  <a:moveTo>
                    <a:pt x="47625" y="0"/>
                  </a:moveTo>
                  <a:lnTo>
                    <a:pt x="28575" y="0"/>
                  </a:lnTo>
                  <a:lnTo>
                    <a:pt x="28575" y="317500"/>
                  </a:lnTo>
                  <a:lnTo>
                    <a:pt x="47625" y="317500"/>
                  </a:lnTo>
                  <a:lnTo>
                    <a:pt x="47625" y="0"/>
                  </a:lnTo>
                  <a:close/>
                </a:path>
                <a:path w="76200" h="381000">
                  <a:moveTo>
                    <a:pt x="76200" y="304800"/>
                  </a:moveTo>
                  <a:lnTo>
                    <a:pt x="47625" y="304800"/>
                  </a:lnTo>
                  <a:lnTo>
                    <a:pt x="47625" y="317500"/>
                  </a:lnTo>
                  <a:lnTo>
                    <a:pt x="69850" y="317500"/>
                  </a:lnTo>
                  <a:lnTo>
                    <a:pt x="76200" y="3048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5861811" y="4443857"/>
              <a:ext cx="683895" cy="1002030"/>
            </a:xfrm>
            <a:custGeom>
              <a:avLst/>
              <a:gdLst/>
              <a:ahLst/>
              <a:cxnLst/>
              <a:rect l="l" t="t" r="r" b="b"/>
              <a:pathLst>
                <a:path w="683895" h="1002029">
                  <a:moveTo>
                    <a:pt x="626745" y="0"/>
                  </a:moveTo>
                  <a:lnTo>
                    <a:pt x="662686" y="38218"/>
                  </a:lnTo>
                  <a:lnTo>
                    <a:pt x="681091" y="98530"/>
                  </a:lnTo>
                  <a:lnTo>
                    <a:pt x="683898" y="135837"/>
                  </a:lnTo>
                  <a:lnTo>
                    <a:pt x="682538" y="177308"/>
                  </a:lnTo>
                  <a:lnTo>
                    <a:pt x="677084" y="222488"/>
                  </a:lnTo>
                  <a:lnTo>
                    <a:pt x="667608" y="270923"/>
                  </a:lnTo>
                  <a:lnTo>
                    <a:pt x="654183" y="322162"/>
                  </a:lnTo>
                  <a:lnTo>
                    <a:pt x="636880" y="375749"/>
                  </a:lnTo>
                  <a:lnTo>
                    <a:pt x="615774" y="431232"/>
                  </a:lnTo>
                  <a:lnTo>
                    <a:pt x="590935" y="488157"/>
                  </a:lnTo>
                  <a:lnTo>
                    <a:pt x="562437" y="546071"/>
                  </a:lnTo>
                  <a:lnTo>
                    <a:pt x="530351" y="604520"/>
                  </a:lnTo>
                  <a:lnTo>
                    <a:pt x="495715" y="661468"/>
                  </a:lnTo>
                  <a:lnTo>
                    <a:pt x="459752" y="715044"/>
                  </a:lnTo>
                  <a:lnTo>
                    <a:pt x="422820" y="764958"/>
                  </a:lnTo>
                  <a:lnTo>
                    <a:pt x="385275" y="810921"/>
                  </a:lnTo>
                  <a:lnTo>
                    <a:pt x="347476" y="852643"/>
                  </a:lnTo>
                  <a:lnTo>
                    <a:pt x="309779" y="889836"/>
                  </a:lnTo>
                  <a:lnTo>
                    <a:pt x="272542" y="922210"/>
                  </a:lnTo>
                  <a:lnTo>
                    <a:pt x="236120" y="949475"/>
                  </a:lnTo>
                  <a:lnTo>
                    <a:pt x="200873" y="971343"/>
                  </a:lnTo>
                  <a:lnTo>
                    <a:pt x="135326" y="997726"/>
                  </a:lnTo>
                  <a:lnTo>
                    <a:pt x="105742" y="1001664"/>
                  </a:lnTo>
                  <a:lnTo>
                    <a:pt x="78760" y="999046"/>
                  </a:lnTo>
                  <a:lnTo>
                    <a:pt x="54737" y="989584"/>
                  </a:lnTo>
                  <a:lnTo>
                    <a:pt x="34593" y="973435"/>
                  </a:lnTo>
                  <a:lnTo>
                    <a:pt x="18653" y="950880"/>
                  </a:lnTo>
                  <a:lnTo>
                    <a:pt x="7070" y="922182"/>
                  </a:lnTo>
                  <a:lnTo>
                    <a:pt x="0" y="887603"/>
                  </a:lnTo>
                </a:path>
              </a:pathLst>
            </a:custGeom>
            <a:ln w="12700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5850763" y="4491863"/>
              <a:ext cx="1951355" cy="2021205"/>
            </a:xfrm>
            <a:custGeom>
              <a:avLst/>
              <a:gdLst/>
              <a:ahLst/>
              <a:cxnLst/>
              <a:rect l="l" t="t" r="r" b="b"/>
              <a:pathLst>
                <a:path w="1951354" h="2021204">
                  <a:moveTo>
                    <a:pt x="0" y="914400"/>
                  </a:moveTo>
                  <a:lnTo>
                    <a:pt x="1252473" y="2020887"/>
                  </a:lnTo>
                </a:path>
                <a:path w="1951354" h="2021204">
                  <a:moveTo>
                    <a:pt x="698500" y="0"/>
                  </a:moveTo>
                  <a:lnTo>
                    <a:pt x="1950973" y="1106487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1" name="object 81"/>
          <p:cNvSpPr txBox="1"/>
          <p:nvPr/>
        </p:nvSpPr>
        <p:spPr>
          <a:xfrm>
            <a:off x="5105400" y="5387975"/>
            <a:ext cx="762000" cy="203200"/>
          </a:xfrm>
          <a:prstGeom prst="rect">
            <a:avLst/>
          </a:prstGeom>
          <a:ln w="12700">
            <a:solidFill>
              <a:srgbClr val="B1B1B1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algn="r" marR="5715">
              <a:lnSpc>
                <a:spcPts val="805"/>
              </a:lnSpc>
            </a:pPr>
            <a:r>
              <a:rPr dirty="0" sz="1400">
                <a:latin typeface="Times New Roman"/>
                <a:cs typeface="Times New Roman"/>
              </a:rPr>
              <a:t>a</a:t>
            </a:r>
            <a:r>
              <a:rPr dirty="0" baseline="-21604" sz="1350" spc="22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6400800" y="4930775"/>
            <a:ext cx="165100" cy="457200"/>
          </a:xfrm>
          <a:prstGeom prst="rect">
            <a:avLst/>
          </a:prstGeom>
          <a:ln w="12700">
            <a:solidFill>
              <a:srgbClr val="B1B1B1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66675">
              <a:lnSpc>
                <a:spcPts val="1405"/>
              </a:lnSpc>
            </a:pPr>
            <a:r>
              <a:rPr dirty="0" sz="1400">
                <a:latin typeface="Times New Roman"/>
                <a:cs typeface="Times New Roman"/>
              </a:rPr>
              <a:t>b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6557771" y="4984496"/>
            <a:ext cx="72390" cy="1682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900" spc="15">
                <a:latin typeface="Times New Roman"/>
                <a:cs typeface="Times New Roman"/>
              </a:rPr>
              <a:t>1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6534150" y="4501388"/>
            <a:ext cx="57150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4925">
              <a:lnSpc>
                <a:spcPct val="100000"/>
              </a:lnSpc>
              <a:spcBef>
                <a:spcPts val="100"/>
              </a:spcBef>
            </a:pPr>
            <a:r>
              <a:rPr dirty="0" sz="1400" spc="5">
                <a:latin typeface="Times New Roman"/>
                <a:cs typeface="Times New Roman"/>
              </a:rPr>
              <a:t>c</a:t>
            </a:r>
            <a:r>
              <a:rPr dirty="0" baseline="-21604" sz="1350" spc="7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5832855" y="4704715"/>
            <a:ext cx="20637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 sz="1400" spc="10">
                <a:latin typeface="Times New Roman"/>
                <a:cs typeface="Times New Roman"/>
              </a:rPr>
              <a:t>d</a:t>
            </a:r>
            <a:r>
              <a:rPr dirty="0" baseline="-21604" sz="1350" spc="15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6937629" y="6482892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7620000" y="6073775"/>
            <a:ext cx="190500" cy="457200"/>
          </a:xfrm>
          <a:prstGeom prst="rect">
            <a:avLst/>
          </a:prstGeom>
          <a:ln w="12700">
            <a:solidFill>
              <a:srgbClr val="B1B1B1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92075">
              <a:lnSpc>
                <a:spcPts val="1405"/>
              </a:lnSpc>
            </a:pPr>
            <a:r>
              <a:rPr dirty="0" sz="1400">
                <a:latin typeface="Times New Roman"/>
                <a:cs typeface="Times New Roman"/>
              </a:rPr>
              <a:t>2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7852409" y="5416092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3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7086600" y="5591175"/>
            <a:ext cx="152400" cy="482600"/>
          </a:xfrm>
          <a:prstGeom prst="rect">
            <a:avLst/>
          </a:prstGeom>
          <a:ln w="12700">
            <a:solidFill>
              <a:srgbClr val="B1B1B1"/>
            </a:solidFill>
          </a:ln>
        </p:spPr>
        <p:txBody>
          <a:bodyPr wrap="square" lIns="0" tIns="31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ts val="1475"/>
              </a:lnSpc>
            </a:pPr>
            <a:r>
              <a:rPr dirty="0" sz="1400">
                <a:latin typeface="Times New Roman"/>
                <a:cs typeface="Times New Roman"/>
              </a:rPr>
              <a:t>4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205740" y="109219"/>
            <a:ext cx="3672840" cy="1123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FF0000"/>
                </a:solidFill>
                <a:latin typeface="Times New Roman"/>
                <a:cs typeface="Times New Roman"/>
              </a:rPr>
              <a:t>Problem</a:t>
            </a:r>
            <a:r>
              <a:rPr dirty="0" sz="1800" spc="-2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FF0000"/>
                </a:solidFill>
                <a:latin typeface="Times New Roman"/>
                <a:cs typeface="Times New Roman"/>
              </a:rPr>
              <a:t>3:</a:t>
            </a:r>
            <a:endParaRPr sz="18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</a:pPr>
            <a:r>
              <a:rPr dirty="0" sz="1800" spc="-5">
                <a:latin typeface="Times New Roman"/>
                <a:cs typeface="Times New Roman"/>
              </a:rPr>
              <a:t>A </a:t>
            </a:r>
            <a:r>
              <a:rPr dirty="0" sz="1800">
                <a:latin typeface="Times New Roman"/>
                <a:cs typeface="Times New Roman"/>
              </a:rPr>
              <a:t>cylinder 40 </a:t>
            </a:r>
            <a:r>
              <a:rPr dirty="0" sz="1800" spc="-5">
                <a:latin typeface="Times New Roman"/>
                <a:cs typeface="Times New Roman"/>
              </a:rPr>
              <a:t>mm </a:t>
            </a:r>
            <a:r>
              <a:rPr dirty="0" sz="1800">
                <a:latin typeface="Times New Roman"/>
                <a:cs typeface="Times New Roman"/>
              </a:rPr>
              <a:t>diameter and 50</a:t>
            </a:r>
            <a:r>
              <a:rPr dirty="0" sz="1800" spc="-21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mm</a:t>
            </a:r>
            <a:endParaRPr sz="18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</a:pPr>
            <a:r>
              <a:rPr dirty="0" sz="1800">
                <a:latin typeface="Times New Roman"/>
                <a:cs typeface="Times New Roman"/>
              </a:rPr>
              <a:t>axis is resting on one point of a</a:t>
            </a:r>
            <a:r>
              <a:rPr dirty="0" sz="1800" spc="-10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base</a:t>
            </a:r>
            <a:endParaRPr sz="18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</a:pPr>
            <a:r>
              <a:rPr dirty="0" sz="1800">
                <a:latin typeface="Times New Roman"/>
                <a:cs typeface="Times New Roman"/>
              </a:rPr>
              <a:t>circle on </a:t>
            </a:r>
            <a:r>
              <a:rPr dirty="0" sz="1800" spc="-5">
                <a:latin typeface="Times New Roman"/>
                <a:cs typeface="Times New Roman"/>
              </a:rPr>
              <a:t>Vp while </a:t>
            </a:r>
            <a:r>
              <a:rPr dirty="0" sz="1800" spc="-25">
                <a:latin typeface="Times New Roman"/>
                <a:cs typeface="Times New Roman"/>
              </a:rPr>
              <a:t>it’s </a:t>
            </a:r>
            <a:r>
              <a:rPr dirty="0" sz="1800">
                <a:latin typeface="Times New Roman"/>
                <a:cs typeface="Times New Roman"/>
              </a:rPr>
              <a:t>axis </a:t>
            </a:r>
            <a:r>
              <a:rPr dirty="0" sz="1800" spc="-5">
                <a:latin typeface="Times New Roman"/>
                <a:cs typeface="Times New Roman"/>
              </a:rPr>
              <a:t>makes</a:t>
            </a:r>
            <a:r>
              <a:rPr dirty="0" sz="1800" spc="-105">
                <a:latin typeface="Times New Roman"/>
                <a:cs typeface="Times New Roman"/>
              </a:rPr>
              <a:t> </a:t>
            </a:r>
            <a:r>
              <a:rPr dirty="0" sz="1800" spc="5">
                <a:latin typeface="Times New Roman"/>
                <a:cs typeface="Times New Roman"/>
              </a:rPr>
              <a:t>45</a:t>
            </a:r>
            <a:r>
              <a:rPr dirty="0" baseline="25462" sz="1800" spc="7">
                <a:latin typeface="Times New Roman"/>
                <a:cs typeface="Times New Roman"/>
              </a:rPr>
              <a:t>0</a:t>
            </a:r>
            <a:endParaRPr baseline="25462" sz="1800">
              <a:latin typeface="Times New Roman"/>
              <a:cs typeface="Times New Roman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231140" y="1481073"/>
            <a:ext cx="172148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Draw</a:t>
            </a:r>
            <a:r>
              <a:rPr dirty="0" sz="1800" spc="-7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projections..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4041775" y="28448"/>
            <a:ext cx="1236980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10" b="1">
                <a:solidFill>
                  <a:srgbClr val="3333CC"/>
                </a:solidFill>
                <a:latin typeface="Arial"/>
                <a:cs typeface="Arial"/>
              </a:rPr>
              <a:t>Solution</a:t>
            </a:r>
            <a:r>
              <a:rPr dirty="0" sz="1300" spc="-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300" spc="-10" b="1">
                <a:solidFill>
                  <a:srgbClr val="3333CC"/>
                </a:solidFill>
                <a:latin typeface="Arial"/>
                <a:cs typeface="Arial"/>
              </a:rPr>
              <a:t>Steps:</a:t>
            </a:r>
            <a:endParaRPr sz="1300">
              <a:latin typeface="Arial"/>
              <a:cs typeface="Arial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4041775" y="226567"/>
            <a:ext cx="4667250" cy="1016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393065">
              <a:lnSpc>
                <a:spcPct val="100000"/>
              </a:lnSpc>
              <a:spcBef>
                <a:spcPts val="95"/>
              </a:spcBef>
            </a:pPr>
            <a:r>
              <a:rPr dirty="0" sz="1300" spc="-5">
                <a:latin typeface="Arial"/>
                <a:cs typeface="Arial"/>
              </a:rPr>
              <a:t>Resting on Vp on one point of base, means inclined to Vp:  1.Assume it standing on</a:t>
            </a:r>
            <a:r>
              <a:rPr dirty="0" sz="1300" spc="55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Vp</a:t>
            </a:r>
            <a:endParaRPr sz="1300">
              <a:latin typeface="Arial"/>
              <a:cs typeface="Arial"/>
            </a:endParaRPr>
          </a:p>
          <a:p>
            <a:pPr marL="150495" indent="-138430">
              <a:lnSpc>
                <a:spcPct val="100000"/>
              </a:lnSpc>
              <a:buSzPct val="92307"/>
              <a:buAutoNum type="arabicPeriod" startAt="2"/>
              <a:tabLst>
                <a:tab pos="151130" algn="l"/>
              </a:tabLst>
            </a:pPr>
            <a:r>
              <a:rPr dirty="0" sz="1300" spc="-15">
                <a:latin typeface="Arial"/>
                <a:cs typeface="Arial"/>
              </a:rPr>
              <a:t>It’s </a:t>
            </a:r>
            <a:r>
              <a:rPr dirty="0" sz="1300" spc="-5">
                <a:latin typeface="Arial"/>
                <a:cs typeface="Arial"/>
              </a:rPr>
              <a:t>Fv </a:t>
            </a:r>
            <a:r>
              <a:rPr dirty="0" sz="1300" spc="-10">
                <a:latin typeface="Arial"/>
                <a:cs typeface="Arial"/>
              </a:rPr>
              <a:t>will </a:t>
            </a:r>
            <a:r>
              <a:rPr dirty="0" sz="1300" spc="-5">
                <a:latin typeface="Arial"/>
                <a:cs typeface="Arial"/>
              </a:rPr>
              <a:t>show </a:t>
            </a:r>
            <a:r>
              <a:rPr dirty="0" sz="1300" spc="-15">
                <a:latin typeface="Arial"/>
                <a:cs typeface="Arial"/>
              </a:rPr>
              <a:t>True </a:t>
            </a:r>
            <a:r>
              <a:rPr dirty="0" sz="1300" spc="-5">
                <a:latin typeface="Arial"/>
                <a:cs typeface="Arial"/>
              </a:rPr>
              <a:t>Shape of </a:t>
            </a:r>
            <a:r>
              <a:rPr dirty="0" sz="1300" spc="-10">
                <a:latin typeface="Arial"/>
                <a:cs typeface="Arial"/>
              </a:rPr>
              <a:t>base </a:t>
            </a:r>
            <a:r>
              <a:rPr dirty="0" sz="1300" spc="-5">
                <a:latin typeface="Arial"/>
                <a:cs typeface="Arial"/>
              </a:rPr>
              <a:t>&amp; top( circle</a:t>
            </a:r>
            <a:r>
              <a:rPr dirty="0" sz="1300" spc="150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)</a:t>
            </a:r>
            <a:endParaRPr sz="1300">
              <a:latin typeface="Arial"/>
              <a:cs typeface="Arial"/>
            </a:endParaRPr>
          </a:p>
          <a:p>
            <a:pPr marL="149860" marR="5080" indent="-137160">
              <a:lnSpc>
                <a:spcPct val="100000"/>
              </a:lnSpc>
              <a:buSzPct val="92307"/>
              <a:buAutoNum type="arabicPeriod" startAt="2"/>
              <a:tabLst>
                <a:tab pos="151130" algn="l"/>
              </a:tabLst>
            </a:pPr>
            <a:r>
              <a:rPr dirty="0" sz="1300" spc="-5">
                <a:latin typeface="Arial"/>
                <a:cs typeface="Arial"/>
              </a:rPr>
              <a:t>Draw 40mm dia. Circle as Fv &amp; taking 50 mm </a:t>
            </a:r>
            <a:r>
              <a:rPr dirty="0" sz="1300" spc="-10">
                <a:latin typeface="Arial"/>
                <a:cs typeface="Arial"/>
              </a:rPr>
              <a:t>axis </a:t>
            </a:r>
            <a:r>
              <a:rPr dirty="0" sz="1300" spc="-5">
                <a:latin typeface="Arial"/>
                <a:cs typeface="Arial"/>
              </a:rPr>
              <a:t>project </a:t>
            </a:r>
            <a:r>
              <a:rPr dirty="0" sz="1300" spc="-40">
                <a:latin typeface="Arial"/>
                <a:cs typeface="Arial"/>
              </a:rPr>
              <a:t>Tv.  </a:t>
            </a:r>
            <a:r>
              <a:rPr dirty="0" sz="1300" spc="-5">
                <a:latin typeface="Arial"/>
                <a:cs typeface="Arial"/>
              </a:rPr>
              <a:t>( a</a:t>
            </a:r>
            <a:r>
              <a:rPr dirty="0" sz="1300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Rectangle)</a:t>
            </a:r>
            <a:endParaRPr sz="1300">
              <a:latin typeface="Arial"/>
              <a:cs typeface="Arial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205740" y="1153414"/>
            <a:ext cx="691451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12345" sz="2700" spc="-7">
                <a:latin typeface="Times New Roman"/>
                <a:cs typeface="Times New Roman"/>
              </a:rPr>
              <a:t>with Vp </a:t>
            </a:r>
            <a:r>
              <a:rPr dirty="0" baseline="-12345" sz="2700">
                <a:latin typeface="Times New Roman"/>
                <a:cs typeface="Times New Roman"/>
              </a:rPr>
              <a:t>and </a:t>
            </a:r>
            <a:r>
              <a:rPr dirty="0" baseline="-12345" sz="2700" spc="-7">
                <a:latin typeface="Times New Roman"/>
                <a:cs typeface="Times New Roman"/>
              </a:rPr>
              <a:t>Fv of the </a:t>
            </a:r>
            <a:r>
              <a:rPr dirty="0" baseline="-12345" sz="2700">
                <a:latin typeface="Times New Roman"/>
                <a:cs typeface="Times New Roman"/>
              </a:rPr>
              <a:t>axis 35</a:t>
            </a:r>
            <a:r>
              <a:rPr dirty="0" baseline="4629" sz="1800">
                <a:latin typeface="Times New Roman"/>
                <a:cs typeface="Times New Roman"/>
              </a:rPr>
              <a:t>0 </a:t>
            </a:r>
            <a:r>
              <a:rPr dirty="0" baseline="-12345" sz="2700">
                <a:latin typeface="Times New Roman"/>
                <a:cs typeface="Times New Roman"/>
              </a:rPr>
              <a:t>with </a:t>
            </a:r>
            <a:r>
              <a:rPr dirty="0" baseline="-12345" sz="2700" spc="-7">
                <a:latin typeface="Times New Roman"/>
                <a:cs typeface="Times New Roman"/>
              </a:rPr>
              <a:t>Hp. </a:t>
            </a:r>
            <a:r>
              <a:rPr dirty="0" sz="1300" spc="-5">
                <a:latin typeface="Arial"/>
                <a:cs typeface="Arial"/>
              </a:rPr>
              <a:t>4.Name all points as </a:t>
            </a:r>
            <a:r>
              <a:rPr dirty="0" sz="1300" spc="-10">
                <a:latin typeface="Arial"/>
                <a:cs typeface="Arial"/>
              </a:rPr>
              <a:t>shown </a:t>
            </a:r>
            <a:r>
              <a:rPr dirty="0" sz="1300" spc="-5">
                <a:latin typeface="Arial"/>
                <a:cs typeface="Arial"/>
              </a:rPr>
              <a:t>in</a:t>
            </a:r>
            <a:r>
              <a:rPr dirty="0" sz="1300" spc="-105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illustration.</a:t>
            </a:r>
            <a:endParaRPr sz="1300">
              <a:latin typeface="Arial"/>
              <a:cs typeface="Arial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4016375" y="1415542"/>
            <a:ext cx="5077460" cy="8178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 marR="154305">
              <a:lnSpc>
                <a:spcPct val="100000"/>
              </a:lnSpc>
              <a:spcBef>
                <a:spcPts val="95"/>
              </a:spcBef>
            </a:pPr>
            <a:r>
              <a:rPr dirty="0" sz="1300" spc="-5">
                <a:latin typeface="Arial"/>
                <a:cs typeface="Arial"/>
              </a:rPr>
              <a:t>5.Draw </a:t>
            </a:r>
            <a:r>
              <a:rPr dirty="0" sz="1300">
                <a:latin typeface="Arial"/>
                <a:cs typeface="Arial"/>
              </a:rPr>
              <a:t>2</a:t>
            </a:r>
            <a:r>
              <a:rPr dirty="0" baseline="26143" sz="1275">
                <a:latin typeface="Arial"/>
                <a:cs typeface="Arial"/>
              </a:rPr>
              <a:t>nd </a:t>
            </a:r>
            <a:r>
              <a:rPr dirty="0" sz="1300">
                <a:latin typeface="Arial"/>
                <a:cs typeface="Arial"/>
              </a:rPr>
              <a:t>Tv </a:t>
            </a:r>
            <a:r>
              <a:rPr dirty="0" sz="1300" spc="-5">
                <a:latin typeface="Arial"/>
                <a:cs typeface="Arial"/>
              </a:rPr>
              <a:t>making </a:t>
            </a:r>
            <a:r>
              <a:rPr dirty="0" sz="1300" spc="-10">
                <a:latin typeface="Arial"/>
                <a:cs typeface="Arial"/>
              </a:rPr>
              <a:t>axis </a:t>
            </a:r>
            <a:r>
              <a:rPr dirty="0" sz="1300">
                <a:latin typeface="Arial"/>
                <a:cs typeface="Arial"/>
              </a:rPr>
              <a:t>45</a:t>
            </a:r>
            <a:r>
              <a:rPr dirty="0" baseline="26143" sz="1275">
                <a:latin typeface="Arial"/>
                <a:cs typeface="Arial"/>
              </a:rPr>
              <a:t>0 </a:t>
            </a:r>
            <a:r>
              <a:rPr dirty="0" sz="1300" spc="-5">
                <a:latin typeface="Arial"/>
                <a:cs typeface="Arial"/>
              </a:rPr>
              <a:t>to </a:t>
            </a:r>
            <a:r>
              <a:rPr dirty="0" sz="1300" spc="-10">
                <a:latin typeface="Arial"/>
                <a:cs typeface="Arial"/>
              </a:rPr>
              <a:t>xy </a:t>
            </a:r>
            <a:r>
              <a:rPr dirty="0" sz="1300" spc="-5">
                <a:latin typeface="Arial"/>
                <a:cs typeface="Arial"/>
              </a:rPr>
              <a:t>And </a:t>
            </a:r>
            <a:r>
              <a:rPr dirty="0" sz="1300" spc="-10">
                <a:latin typeface="Arial"/>
                <a:cs typeface="Arial"/>
              </a:rPr>
              <a:t>project it’s </a:t>
            </a:r>
            <a:r>
              <a:rPr dirty="0" sz="1300" spc="-5">
                <a:latin typeface="Arial"/>
                <a:cs typeface="Arial"/>
              </a:rPr>
              <a:t>Fv </a:t>
            </a:r>
            <a:r>
              <a:rPr dirty="0" sz="1300" spc="-10">
                <a:latin typeface="Arial"/>
                <a:cs typeface="Arial"/>
              </a:rPr>
              <a:t>above </a:t>
            </a:r>
            <a:r>
              <a:rPr dirty="0" sz="1300" spc="-45">
                <a:latin typeface="Arial"/>
                <a:cs typeface="Arial"/>
              </a:rPr>
              <a:t>xy.  </a:t>
            </a:r>
            <a:r>
              <a:rPr dirty="0" sz="1300" spc="-5">
                <a:latin typeface="Arial"/>
                <a:cs typeface="Arial"/>
              </a:rPr>
              <a:t>6.Make visible lines dark and hidden dotted, as per the procedure.  7.Then construct remaining inclination </a:t>
            </a:r>
            <a:r>
              <a:rPr dirty="0" sz="1300" spc="-10">
                <a:latin typeface="Arial"/>
                <a:cs typeface="Arial"/>
              </a:rPr>
              <a:t>with</a:t>
            </a:r>
            <a:r>
              <a:rPr dirty="0" sz="1300" spc="125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Hp</a:t>
            </a:r>
            <a:endParaRPr sz="1300">
              <a:latin typeface="Arial"/>
              <a:cs typeface="Arial"/>
            </a:endParaRPr>
          </a:p>
          <a:p>
            <a:pPr marL="81915">
              <a:lnSpc>
                <a:spcPct val="100000"/>
              </a:lnSpc>
            </a:pPr>
            <a:r>
              <a:rPr dirty="0" sz="1300" spc="-5">
                <a:latin typeface="Arial"/>
                <a:cs typeface="Arial"/>
              </a:rPr>
              <a:t>( Fv of </a:t>
            </a:r>
            <a:r>
              <a:rPr dirty="0" sz="1300" spc="-10">
                <a:latin typeface="Arial"/>
                <a:cs typeface="Arial"/>
              </a:rPr>
              <a:t>axis </a:t>
            </a:r>
            <a:r>
              <a:rPr dirty="0" sz="1300" spc="-5">
                <a:latin typeface="Arial"/>
                <a:cs typeface="Arial"/>
              </a:rPr>
              <a:t>I.e. center line of </a:t>
            </a:r>
            <a:r>
              <a:rPr dirty="0" sz="1300" spc="-10">
                <a:latin typeface="Arial"/>
                <a:cs typeface="Arial"/>
              </a:rPr>
              <a:t>view </a:t>
            </a:r>
            <a:r>
              <a:rPr dirty="0" sz="1300" spc="-5">
                <a:latin typeface="Arial"/>
                <a:cs typeface="Arial"/>
              </a:rPr>
              <a:t>to </a:t>
            </a:r>
            <a:r>
              <a:rPr dirty="0" sz="1300" spc="-10">
                <a:latin typeface="Arial"/>
                <a:cs typeface="Arial"/>
              </a:rPr>
              <a:t>xy </a:t>
            </a:r>
            <a:r>
              <a:rPr dirty="0" sz="1300" spc="-5">
                <a:latin typeface="Arial"/>
                <a:cs typeface="Arial"/>
              </a:rPr>
              <a:t>as shown) &amp; project final</a:t>
            </a:r>
            <a:r>
              <a:rPr dirty="0" sz="1300" spc="285">
                <a:latin typeface="Arial"/>
                <a:cs typeface="Arial"/>
              </a:rPr>
              <a:t> </a:t>
            </a:r>
            <a:r>
              <a:rPr dirty="0" sz="1300" spc="-35">
                <a:latin typeface="Arial"/>
                <a:cs typeface="Arial"/>
              </a:rPr>
              <a:t>Tv.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96" name="object 96"/>
          <p:cNvGrpSpPr/>
          <p:nvPr/>
        </p:nvGrpSpPr>
        <p:grpSpPr>
          <a:xfrm>
            <a:off x="8010525" y="39687"/>
            <a:ext cx="1109980" cy="195580"/>
            <a:chOff x="8010525" y="39687"/>
            <a:chExt cx="1109980" cy="195580"/>
          </a:xfrm>
        </p:grpSpPr>
        <p:sp>
          <p:nvSpPr>
            <p:cNvPr id="97" name="object 97"/>
            <p:cNvSpPr/>
            <p:nvPr/>
          </p:nvSpPr>
          <p:spPr>
            <a:xfrm>
              <a:off x="8016875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/>
            <p:cNvSpPr/>
            <p:nvPr/>
          </p:nvSpPr>
          <p:spPr>
            <a:xfrm>
              <a:off x="8056753" y="77469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/>
            <p:cNvSpPr/>
            <p:nvPr/>
          </p:nvSpPr>
          <p:spPr>
            <a:xfrm>
              <a:off x="80168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91313" y="22796"/>
                  </a:moveTo>
                  <a:lnTo>
                    <a:pt x="116967" y="48450"/>
                  </a:lnTo>
                  <a:lnTo>
                    <a:pt x="116967" y="31432"/>
                  </a:lnTo>
                  <a:lnTo>
                    <a:pt x="134111" y="31432"/>
                  </a:lnTo>
                  <a:lnTo>
                    <a:pt x="134111" y="65595"/>
                  </a:lnTo>
                  <a:lnTo>
                    <a:pt x="159766" y="91249"/>
                  </a:lnTo>
                  <a:lnTo>
                    <a:pt x="142621" y="91249"/>
                  </a:lnTo>
                  <a:lnTo>
                    <a:pt x="142621" y="159702"/>
                  </a:lnTo>
                  <a:lnTo>
                    <a:pt x="39877" y="159702"/>
                  </a:lnTo>
                  <a:lnTo>
                    <a:pt x="39877" y="91249"/>
                  </a:lnTo>
                  <a:lnTo>
                    <a:pt x="22859" y="91249"/>
                  </a:lnTo>
                  <a:lnTo>
                    <a:pt x="91313" y="22796"/>
                  </a:lnTo>
                  <a:close/>
                </a:path>
                <a:path w="182879" h="182879">
                  <a:moveTo>
                    <a:pt x="116967" y="48450"/>
                  </a:moveTo>
                  <a:lnTo>
                    <a:pt x="134111" y="65595"/>
                  </a:lnTo>
                </a:path>
                <a:path w="182879" h="182879">
                  <a:moveTo>
                    <a:pt x="142621" y="91249"/>
                  </a:moveTo>
                  <a:lnTo>
                    <a:pt x="39877" y="91249"/>
                  </a:lnTo>
                </a:path>
                <a:path w="182879" h="182879">
                  <a:moveTo>
                    <a:pt x="82676" y="159702"/>
                  </a:moveTo>
                  <a:lnTo>
                    <a:pt x="82676" y="125539"/>
                  </a:lnTo>
                  <a:lnTo>
                    <a:pt x="99822" y="125539"/>
                  </a:lnTo>
                  <a:lnTo>
                    <a:pt x="99822" y="159702"/>
                  </a:lnTo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/>
            <p:cNvSpPr/>
            <p:nvPr/>
          </p:nvSpPr>
          <p:spPr>
            <a:xfrm>
              <a:off x="8382000" y="461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/>
            <p:cNvSpPr/>
            <p:nvPr/>
          </p:nvSpPr>
          <p:spPr>
            <a:xfrm>
              <a:off x="8382000" y="46037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23622" y="91249"/>
                  </a:moveTo>
                  <a:lnTo>
                    <a:pt x="160527" y="22796"/>
                  </a:lnTo>
                  <a:lnTo>
                    <a:pt x="160527" y="159702"/>
                  </a:lnTo>
                  <a:lnTo>
                    <a:pt x="23622" y="91249"/>
                  </a:lnTo>
                  <a:close/>
                </a:path>
                <a:path w="184150" h="182879">
                  <a:moveTo>
                    <a:pt x="0" y="182562"/>
                  </a:moveTo>
                  <a:lnTo>
                    <a:pt x="184150" y="182562"/>
                  </a:lnTo>
                  <a:lnTo>
                    <a:pt x="184150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/>
            <p:cNvSpPr/>
            <p:nvPr/>
          </p:nvSpPr>
          <p:spPr>
            <a:xfrm>
              <a:off x="8566150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/>
            <p:cNvSpPr/>
            <p:nvPr/>
          </p:nvSpPr>
          <p:spPr>
            <a:xfrm>
              <a:off x="8566150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59766" y="91249"/>
                  </a:moveTo>
                  <a:lnTo>
                    <a:pt x="22859" y="159702"/>
                  </a:lnTo>
                  <a:lnTo>
                    <a:pt x="22859" y="22796"/>
                  </a:lnTo>
                  <a:lnTo>
                    <a:pt x="159766" y="91249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/>
            <p:cNvSpPr/>
            <p:nvPr/>
          </p:nvSpPr>
          <p:spPr>
            <a:xfrm>
              <a:off x="8199501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/>
            <p:cNvSpPr/>
            <p:nvPr/>
          </p:nvSpPr>
          <p:spPr>
            <a:xfrm>
              <a:off x="8199501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57023" y="91249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57023" y="91249"/>
                  </a:lnTo>
                  <a:close/>
                </a:path>
                <a:path w="182879" h="182879">
                  <a:moveTo>
                    <a:pt x="39877" y="22796"/>
                  </a:moveTo>
                  <a:lnTo>
                    <a:pt x="39877" y="159702"/>
                  </a:lnTo>
                  <a:lnTo>
                    <a:pt x="22732" y="159702"/>
                  </a:lnTo>
                  <a:lnTo>
                    <a:pt x="22732" y="22796"/>
                  </a:lnTo>
                  <a:lnTo>
                    <a:pt x="39877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/>
            <p:cNvSpPr/>
            <p:nvPr/>
          </p:nvSpPr>
          <p:spPr>
            <a:xfrm>
              <a:off x="8748776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/>
            <p:cNvSpPr/>
            <p:nvPr/>
          </p:nvSpPr>
          <p:spPr>
            <a:xfrm>
              <a:off x="8748776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25475" y="91249"/>
                  </a:moveTo>
                  <a:lnTo>
                    <a:pt x="22732" y="159702"/>
                  </a:lnTo>
                  <a:lnTo>
                    <a:pt x="22732" y="22796"/>
                  </a:lnTo>
                  <a:lnTo>
                    <a:pt x="125475" y="91249"/>
                  </a:lnTo>
                  <a:close/>
                </a:path>
                <a:path w="182879" h="182879">
                  <a:moveTo>
                    <a:pt x="142621" y="22796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142621" y="159702"/>
                  </a:lnTo>
                  <a:lnTo>
                    <a:pt x="142621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562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56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1490" y="4104513"/>
            <a:ext cx="24574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Times New Roman"/>
                <a:cs typeface="Times New Roman"/>
              </a:rPr>
              <a:t>X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00037" y="4475098"/>
            <a:ext cx="6642734" cy="0"/>
          </a:xfrm>
          <a:custGeom>
            <a:avLst/>
            <a:gdLst/>
            <a:ahLst/>
            <a:cxnLst/>
            <a:rect l="l" t="t" r="r" b="b"/>
            <a:pathLst>
              <a:path w="6642734" h="0">
                <a:moveTo>
                  <a:pt x="0" y="0"/>
                </a:moveTo>
                <a:lnTo>
                  <a:pt x="6642163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6934581" y="4177665"/>
            <a:ext cx="24574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Times New Roman"/>
                <a:cs typeface="Times New Roman"/>
              </a:rPr>
              <a:t>Y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44360" y="4865496"/>
            <a:ext cx="1748155" cy="1748789"/>
            <a:chOff x="544360" y="4865496"/>
            <a:chExt cx="1748155" cy="1748789"/>
          </a:xfrm>
        </p:grpSpPr>
        <p:sp>
          <p:nvSpPr>
            <p:cNvPr id="6" name="object 6"/>
            <p:cNvSpPr/>
            <p:nvPr/>
          </p:nvSpPr>
          <p:spPr>
            <a:xfrm>
              <a:off x="550710" y="4871846"/>
              <a:ext cx="1735455" cy="1736089"/>
            </a:xfrm>
            <a:custGeom>
              <a:avLst/>
              <a:gdLst/>
              <a:ahLst/>
              <a:cxnLst/>
              <a:rect l="l" t="t" r="r" b="b"/>
              <a:pathLst>
                <a:path w="1735455" h="1736090">
                  <a:moveTo>
                    <a:pt x="866228" y="0"/>
                  </a:moveTo>
                  <a:lnTo>
                    <a:pt x="0" y="869264"/>
                  </a:lnTo>
                  <a:lnTo>
                    <a:pt x="869276" y="1735480"/>
                  </a:lnTo>
                  <a:lnTo>
                    <a:pt x="1735416" y="866254"/>
                  </a:lnTo>
                  <a:lnTo>
                    <a:pt x="8662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50710" y="4871846"/>
              <a:ext cx="1735455" cy="1736089"/>
            </a:xfrm>
            <a:custGeom>
              <a:avLst/>
              <a:gdLst/>
              <a:ahLst/>
              <a:cxnLst/>
              <a:rect l="l" t="t" r="r" b="b"/>
              <a:pathLst>
                <a:path w="1735455" h="1736090">
                  <a:moveTo>
                    <a:pt x="0" y="869264"/>
                  </a:moveTo>
                  <a:lnTo>
                    <a:pt x="866228" y="0"/>
                  </a:lnTo>
                  <a:lnTo>
                    <a:pt x="1735416" y="866254"/>
                  </a:lnTo>
                  <a:lnTo>
                    <a:pt x="869276" y="1735480"/>
                  </a:lnTo>
                  <a:lnTo>
                    <a:pt x="0" y="869264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378968" y="5509971"/>
            <a:ext cx="1612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Times New Roman"/>
                <a:cs typeface="Times New Roman"/>
              </a:rPr>
              <a:t>a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26641" y="4562094"/>
            <a:ext cx="1778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Times New Roman"/>
                <a:cs typeface="Times New Roman"/>
              </a:rPr>
              <a:t>d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09587" y="2729483"/>
            <a:ext cx="1783080" cy="3884295"/>
            <a:chOff x="509587" y="2729483"/>
            <a:chExt cx="1783080" cy="3884295"/>
          </a:xfrm>
        </p:grpSpPr>
        <p:sp>
          <p:nvSpPr>
            <p:cNvPr id="11" name="object 11"/>
            <p:cNvSpPr/>
            <p:nvPr/>
          </p:nvSpPr>
          <p:spPr>
            <a:xfrm>
              <a:off x="542925" y="2743199"/>
              <a:ext cx="1724025" cy="2454275"/>
            </a:xfrm>
            <a:custGeom>
              <a:avLst/>
              <a:gdLst/>
              <a:ahLst/>
              <a:cxnLst/>
              <a:rect l="l" t="t" r="r" b="b"/>
              <a:pathLst>
                <a:path w="1724025" h="2454275">
                  <a:moveTo>
                    <a:pt x="0" y="2454275"/>
                  </a:moveTo>
                  <a:lnTo>
                    <a:pt x="0" y="0"/>
                  </a:lnTo>
                </a:path>
                <a:path w="1724025" h="2454275">
                  <a:moveTo>
                    <a:pt x="1724025" y="2454275"/>
                  </a:moveTo>
                  <a:lnTo>
                    <a:pt x="1724025" y="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50710" y="4871847"/>
              <a:ext cx="1735455" cy="1736089"/>
            </a:xfrm>
            <a:custGeom>
              <a:avLst/>
              <a:gdLst/>
              <a:ahLst/>
              <a:cxnLst/>
              <a:rect l="l" t="t" r="r" b="b"/>
              <a:pathLst>
                <a:path w="1735455" h="1736090">
                  <a:moveTo>
                    <a:pt x="866228" y="0"/>
                  </a:moveTo>
                  <a:lnTo>
                    <a:pt x="869276" y="1735480"/>
                  </a:lnTo>
                </a:path>
                <a:path w="1735455" h="1736090">
                  <a:moveTo>
                    <a:pt x="0" y="869264"/>
                  </a:moveTo>
                  <a:lnTo>
                    <a:pt x="1735416" y="866254"/>
                  </a:lnTo>
                </a:path>
              </a:pathLst>
            </a:custGeom>
            <a:ln w="1270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515937" y="2735833"/>
              <a:ext cx="1734185" cy="1739264"/>
            </a:xfrm>
            <a:custGeom>
              <a:avLst/>
              <a:gdLst/>
              <a:ahLst/>
              <a:cxnLst/>
              <a:rect l="l" t="t" r="r" b="b"/>
              <a:pathLst>
                <a:path w="1734185" h="1739264">
                  <a:moveTo>
                    <a:pt x="0" y="7365"/>
                  </a:moveTo>
                  <a:lnTo>
                    <a:pt x="1733613" y="7365"/>
                  </a:lnTo>
                </a:path>
                <a:path w="1734185" h="1739264">
                  <a:moveTo>
                    <a:pt x="31546" y="0"/>
                  </a:moveTo>
                  <a:lnTo>
                    <a:pt x="949515" y="1735582"/>
                  </a:lnTo>
                </a:path>
                <a:path w="1734185" h="1739264">
                  <a:moveTo>
                    <a:pt x="1733613" y="7365"/>
                  </a:moveTo>
                  <a:lnTo>
                    <a:pt x="939863" y="1739264"/>
                  </a:lnTo>
                </a:path>
                <a:path w="1734185" h="1739264">
                  <a:moveTo>
                    <a:pt x="931862" y="7365"/>
                  </a:moveTo>
                  <a:lnTo>
                    <a:pt x="931862" y="173926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1348994" y="5509971"/>
            <a:ext cx="29845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400" spc="-325">
                <a:latin typeface="Times New Roman"/>
                <a:cs typeface="Times New Roman"/>
              </a:rPr>
              <a:t>b</a:t>
            </a:r>
            <a:r>
              <a:rPr dirty="0" baseline="-16203" sz="3600" spc="-487">
                <a:latin typeface="Times New Roman"/>
                <a:cs typeface="Times New Roman"/>
              </a:rPr>
              <a:t>o</a:t>
            </a:r>
            <a:endParaRPr baseline="-16203" sz="3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45819" y="2404109"/>
            <a:ext cx="120142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50594" algn="l"/>
              </a:tabLst>
            </a:pPr>
            <a:r>
              <a:rPr dirty="0" sz="2400">
                <a:latin typeface="Times New Roman"/>
                <a:cs typeface="Times New Roman"/>
              </a:rPr>
              <a:t>b</a:t>
            </a:r>
            <a:r>
              <a:rPr dirty="0" sz="2400" spc="-300">
                <a:latin typeface="Times New Roman"/>
                <a:cs typeface="Times New Roman"/>
              </a:rPr>
              <a:t>’</a:t>
            </a:r>
            <a:r>
              <a:rPr dirty="0" sz="2400">
                <a:latin typeface="Times New Roman"/>
                <a:cs typeface="Times New Roman"/>
              </a:rPr>
              <a:t>d’	c’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86867" y="2423286"/>
            <a:ext cx="2628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Times New Roman"/>
                <a:cs typeface="Times New Roman"/>
              </a:rPr>
              <a:t>a’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88769" y="4120337"/>
            <a:ext cx="27940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Times New Roman"/>
                <a:cs typeface="Times New Roman"/>
              </a:rPr>
              <a:t>o’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1390650" y="2411857"/>
            <a:ext cx="3215005" cy="4308475"/>
            <a:chOff x="1390650" y="2411857"/>
            <a:chExt cx="3215005" cy="4308475"/>
          </a:xfrm>
        </p:grpSpPr>
        <p:sp>
          <p:nvSpPr>
            <p:cNvPr id="19" name="object 19"/>
            <p:cNvSpPr/>
            <p:nvPr/>
          </p:nvSpPr>
          <p:spPr>
            <a:xfrm>
              <a:off x="2852674" y="2528189"/>
              <a:ext cx="1547495" cy="1971039"/>
            </a:xfrm>
            <a:custGeom>
              <a:avLst/>
              <a:gdLst/>
              <a:ahLst/>
              <a:cxnLst/>
              <a:rect l="l" t="t" r="r" b="b"/>
              <a:pathLst>
                <a:path w="1547495" h="1971039">
                  <a:moveTo>
                    <a:pt x="0" y="0"/>
                  </a:moveTo>
                  <a:lnTo>
                    <a:pt x="1547114" y="780541"/>
                  </a:lnTo>
                </a:path>
                <a:path w="1547495" h="1971039">
                  <a:moveTo>
                    <a:pt x="31495" y="7238"/>
                  </a:moveTo>
                  <a:lnTo>
                    <a:pt x="68961" y="1970786"/>
                  </a:lnTo>
                </a:path>
                <a:path w="1547495" h="1971039">
                  <a:moveTo>
                    <a:pt x="1547114" y="780541"/>
                  </a:moveTo>
                  <a:lnTo>
                    <a:pt x="57531" y="1969770"/>
                  </a:lnTo>
                </a:path>
                <a:path w="1547495" h="1971039">
                  <a:moveTo>
                    <a:pt x="831341" y="419481"/>
                  </a:moveTo>
                  <a:lnTo>
                    <a:pt x="50800" y="1966468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3744497" y="2803525"/>
              <a:ext cx="258445" cy="194310"/>
            </a:xfrm>
            <a:custGeom>
              <a:avLst/>
              <a:gdLst/>
              <a:ahLst/>
              <a:cxnLst/>
              <a:rect l="l" t="t" r="r" b="b"/>
              <a:pathLst>
                <a:path w="258445" h="194310">
                  <a:moveTo>
                    <a:pt x="101223" y="170561"/>
                  </a:moveTo>
                  <a:lnTo>
                    <a:pt x="72868" y="170561"/>
                  </a:lnTo>
                  <a:lnTo>
                    <a:pt x="64105" y="187960"/>
                  </a:lnTo>
                  <a:lnTo>
                    <a:pt x="70201" y="191135"/>
                  </a:lnTo>
                  <a:lnTo>
                    <a:pt x="114016" y="194310"/>
                  </a:lnTo>
                  <a:lnTo>
                    <a:pt x="114905" y="188975"/>
                  </a:lnTo>
                  <a:lnTo>
                    <a:pt x="110079" y="188467"/>
                  </a:lnTo>
                  <a:lnTo>
                    <a:pt x="106523" y="187578"/>
                  </a:lnTo>
                  <a:lnTo>
                    <a:pt x="104110" y="186309"/>
                  </a:lnTo>
                  <a:lnTo>
                    <a:pt x="102205" y="185420"/>
                  </a:lnTo>
                  <a:lnTo>
                    <a:pt x="100808" y="183896"/>
                  </a:lnTo>
                  <a:lnTo>
                    <a:pt x="99919" y="181863"/>
                  </a:lnTo>
                  <a:lnTo>
                    <a:pt x="99157" y="179959"/>
                  </a:lnTo>
                  <a:lnTo>
                    <a:pt x="99157" y="177164"/>
                  </a:lnTo>
                  <a:lnTo>
                    <a:pt x="100046" y="173736"/>
                  </a:lnTo>
                  <a:lnTo>
                    <a:pt x="101223" y="170561"/>
                  </a:lnTo>
                  <a:close/>
                </a:path>
                <a:path w="258445" h="194310">
                  <a:moveTo>
                    <a:pt x="76424" y="38988"/>
                  </a:moveTo>
                  <a:lnTo>
                    <a:pt x="36540" y="53322"/>
                  </a:lnTo>
                  <a:lnTo>
                    <a:pt x="8733" y="85344"/>
                  </a:lnTo>
                  <a:lnTo>
                    <a:pt x="0" y="123545"/>
                  </a:lnTo>
                  <a:lnTo>
                    <a:pt x="2002" y="135762"/>
                  </a:lnTo>
                  <a:lnTo>
                    <a:pt x="28418" y="169925"/>
                  </a:lnTo>
                  <a:lnTo>
                    <a:pt x="48738" y="175133"/>
                  </a:lnTo>
                  <a:lnTo>
                    <a:pt x="55850" y="175387"/>
                  </a:lnTo>
                  <a:lnTo>
                    <a:pt x="63851" y="173862"/>
                  </a:lnTo>
                  <a:lnTo>
                    <a:pt x="72868" y="170561"/>
                  </a:lnTo>
                  <a:lnTo>
                    <a:pt x="101223" y="170561"/>
                  </a:lnTo>
                  <a:lnTo>
                    <a:pt x="101473" y="169925"/>
                  </a:lnTo>
                  <a:lnTo>
                    <a:pt x="103828" y="164560"/>
                  </a:lnTo>
                  <a:lnTo>
                    <a:pt x="61549" y="164560"/>
                  </a:lnTo>
                  <a:lnTo>
                    <a:pt x="29307" y="134112"/>
                  </a:lnTo>
                  <a:lnTo>
                    <a:pt x="28162" y="123662"/>
                  </a:lnTo>
                  <a:lnTo>
                    <a:pt x="29291" y="112331"/>
                  </a:lnTo>
                  <a:lnTo>
                    <a:pt x="45368" y="75049"/>
                  </a:lnTo>
                  <a:lnTo>
                    <a:pt x="77888" y="50617"/>
                  </a:lnTo>
                  <a:lnTo>
                    <a:pt x="84583" y="49879"/>
                  </a:lnTo>
                  <a:lnTo>
                    <a:pt x="109963" y="49879"/>
                  </a:lnTo>
                  <a:lnTo>
                    <a:pt x="102713" y="45465"/>
                  </a:lnTo>
                  <a:lnTo>
                    <a:pt x="89663" y="40560"/>
                  </a:lnTo>
                  <a:lnTo>
                    <a:pt x="76424" y="38988"/>
                  </a:lnTo>
                  <a:close/>
                </a:path>
                <a:path w="258445" h="194310">
                  <a:moveTo>
                    <a:pt x="109963" y="49879"/>
                  </a:moveTo>
                  <a:lnTo>
                    <a:pt x="84583" y="49879"/>
                  </a:lnTo>
                  <a:lnTo>
                    <a:pt x="90945" y="50617"/>
                  </a:lnTo>
                  <a:lnTo>
                    <a:pt x="96998" y="52832"/>
                  </a:lnTo>
                  <a:lnTo>
                    <a:pt x="112873" y="85978"/>
                  </a:lnTo>
                  <a:lnTo>
                    <a:pt x="111730" y="92328"/>
                  </a:lnTo>
                  <a:lnTo>
                    <a:pt x="109190" y="98551"/>
                  </a:lnTo>
                  <a:lnTo>
                    <a:pt x="77567" y="161289"/>
                  </a:lnTo>
                  <a:lnTo>
                    <a:pt x="69230" y="163722"/>
                  </a:lnTo>
                  <a:lnTo>
                    <a:pt x="61549" y="164560"/>
                  </a:lnTo>
                  <a:lnTo>
                    <a:pt x="103828" y="164560"/>
                  </a:lnTo>
                  <a:lnTo>
                    <a:pt x="107475" y="156805"/>
                  </a:lnTo>
                  <a:lnTo>
                    <a:pt x="112283" y="146976"/>
                  </a:lnTo>
                  <a:lnTo>
                    <a:pt x="151579" y="69087"/>
                  </a:lnTo>
                  <a:lnTo>
                    <a:pt x="124176" y="69087"/>
                  </a:lnTo>
                  <a:lnTo>
                    <a:pt x="120822" y="61753"/>
                  </a:lnTo>
                  <a:lnTo>
                    <a:pt x="116111" y="55372"/>
                  </a:lnTo>
                  <a:lnTo>
                    <a:pt x="110067" y="49942"/>
                  </a:lnTo>
                  <a:close/>
                </a:path>
                <a:path w="258445" h="194310">
                  <a:moveTo>
                    <a:pt x="133447" y="0"/>
                  </a:moveTo>
                  <a:lnTo>
                    <a:pt x="132812" y="5461"/>
                  </a:lnTo>
                  <a:lnTo>
                    <a:pt x="137384" y="5969"/>
                  </a:lnTo>
                  <a:lnTo>
                    <a:pt x="140813" y="6858"/>
                  </a:lnTo>
                  <a:lnTo>
                    <a:pt x="143099" y="8000"/>
                  </a:lnTo>
                  <a:lnTo>
                    <a:pt x="145258" y="9016"/>
                  </a:lnTo>
                  <a:lnTo>
                    <a:pt x="146782" y="10540"/>
                  </a:lnTo>
                  <a:lnTo>
                    <a:pt x="147544" y="12446"/>
                  </a:lnTo>
                  <a:lnTo>
                    <a:pt x="148433" y="14224"/>
                  </a:lnTo>
                  <a:lnTo>
                    <a:pt x="148306" y="17017"/>
                  </a:lnTo>
                  <a:lnTo>
                    <a:pt x="124176" y="69087"/>
                  </a:lnTo>
                  <a:lnTo>
                    <a:pt x="151579" y="69087"/>
                  </a:lnTo>
                  <a:lnTo>
                    <a:pt x="183231" y="6350"/>
                  </a:lnTo>
                  <a:lnTo>
                    <a:pt x="177262" y="3428"/>
                  </a:lnTo>
                  <a:lnTo>
                    <a:pt x="133447" y="0"/>
                  </a:lnTo>
                  <a:close/>
                </a:path>
                <a:path w="258445" h="194310">
                  <a:moveTo>
                    <a:pt x="233269" y="39497"/>
                  </a:moveTo>
                  <a:lnTo>
                    <a:pt x="216124" y="57276"/>
                  </a:lnTo>
                  <a:lnTo>
                    <a:pt x="218918" y="65404"/>
                  </a:lnTo>
                  <a:lnTo>
                    <a:pt x="221458" y="68325"/>
                  </a:lnTo>
                  <a:lnTo>
                    <a:pt x="225014" y="70103"/>
                  </a:lnTo>
                  <a:lnTo>
                    <a:pt x="226411" y="70865"/>
                  </a:lnTo>
                  <a:lnTo>
                    <a:pt x="228570" y="71374"/>
                  </a:lnTo>
                  <a:lnTo>
                    <a:pt x="233142" y="72009"/>
                  </a:lnTo>
                  <a:lnTo>
                    <a:pt x="234666" y="72262"/>
                  </a:lnTo>
                  <a:lnTo>
                    <a:pt x="235555" y="72771"/>
                  </a:lnTo>
                  <a:lnTo>
                    <a:pt x="236825" y="73405"/>
                  </a:lnTo>
                  <a:lnTo>
                    <a:pt x="237714" y="74675"/>
                  </a:lnTo>
                  <a:lnTo>
                    <a:pt x="238095" y="76580"/>
                  </a:lnTo>
                  <a:lnTo>
                    <a:pt x="238349" y="78359"/>
                  </a:lnTo>
                  <a:lnTo>
                    <a:pt x="237841" y="80645"/>
                  </a:lnTo>
                  <a:lnTo>
                    <a:pt x="200630" y="99567"/>
                  </a:lnTo>
                  <a:lnTo>
                    <a:pt x="197455" y="105790"/>
                  </a:lnTo>
                  <a:lnTo>
                    <a:pt x="205958" y="106338"/>
                  </a:lnTo>
                  <a:lnTo>
                    <a:pt x="213758" y="106076"/>
                  </a:lnTo>
                  <a:lnTo>
                    <a:pt x="220868" y="105005"/>
                  </a:lnTo>
                  <a:lnTo>
                    <a:pt x="253589" y="80517"/>
                  </a:lnTo>
                  <a:lnTo>
                    <a:pt x="258034" y="65659"/>
                  </a:lnTo>
                  <a:lnTo>
                    <a:pt x="255875" y="58292"/>
                  </a:lnTo>
                  <a:lnTo>
                    <a:pt x="253589" y="50926"/>
                  </a:lnTo>
                  <a:lnTo>
                    <a:pt x="249525" y="45720"/>
                  </a:lnTo>
                  <a:lnTo>
                    <a:pt x="243683" y="42672"/>
                  </a:lnTo>
                  <a:lnTo>
                    <a:pt x="238476" y="40132"/>
                  </a:lnTo>
                  <a:lnTo>
                    <a:pt x="233269" y="3949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4363394" y="3167380"/>
              <a:ext cx="241879" cy="14420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3549776" y="2665476"/>
              <a:ext cx="260985" cy="217170"/>
            </a:xfrm>
            <a:custGeom>
              <a:avLst/>
              <a:gdLst/>
              <a:ahLst/>
              <a:cxnLst/>
              <a:rect l="l" t="t" r="r" b="b"/>
              <a:pathLst>
                <a:path w="260985" h="217169">
                  <a:moveTo>
                    <a:pt x="61340" y="0"/>
                  </a:moveTo>
                  <a:lnTo>
                    <a:pt x="60833" y="5587"/>
                  </a:lnTo>
                  <a:lnTo>
                    <a:pt x="65277" y="6096"/>
                  </a:lnTo>
                  <a:lnTo>
                    <a:pt x="68707" y="6858"/>
                  </a:lnTo>
                  <a:lnTo>
                    <a:pt x="71247" y="8127"/>
                  </a:lnTo>
                  <a:lnTo>
                    <a:pt x="73406" y="9271"/>
                  </a:lnTo>
                  <a:lnTo>
                    <a:pt x="74802" y="10668"/>
                  </a:lnTo>
                  <a:lnTo>
                    <a:pt x="76581" y="14477"/>
                  </a:lnTo>
                  <a:lnTo>
                    <a:pt x="76453" y="17145"/>
                  </a:lnTo>
                  <a:lnTo>
                    <a:pt x="0" y="172720"/>
                  </a:lnTo>
                  <a:lnTo>
                    <a:pt x="3885" y="179220"/>
                  </a:lnTo>
                  <a:lnTo>
                    <a:pt x="36195" y="210438"/>
                  </a:lnTo>
                  <a:lnTo>
                    <a:pt x="60039" y="217090"/>
                  </a:lnTo>
                  <a:lnTo>
                    <a:pt x="72735" y="216814"/>
                  </a:lnTo>
                  <a:lnTo>
                    <a:pt x="85978" y="214122"/>
                  </a:lnTo>
                  <a:lnTo>
                    <a:pt x="100818" y="208190"/>
                  </a:lnTo>
                  <a:lnTo>
                    <a:pt x="103050" y="206660"/>
                  </a:lnTo>
                  <a:lnTo>
                    <a:pt x="61245" y="206660"/>
                  </a:lnTo>
                  <a:lnTo>
                    <a:pt x="54264" y="206255"/>
                  </a:lnTo>
                  <a:lnTo>
                    <a:pt x="25908" y="176149"/>
                  </a:lnTo>
                  <a:lnTo>
                    <a:pt x="62611" y="103377"/>
                  </a:lnTo>
                  <a:lnTo>
                    <a:pt x="70738" y="100837"/>
                  </a:lnTo>
                  <a:lnTo>
                    <a:pt x="77088" y="99568"/>
                  </a:lnTo>
                  <a:lnTo>
                    <a:pt x="81534" y="99568"/>
                  </a:lnTo>
                  <a:lnTo>
                    <a:pt x="87375" y="99440"/>
                  </a:lnTo>
                  <a:lnTo>
                    <a:pt x="130159" y="99440"/>
                  </a:lnTo>
                  <a:lnTo>
                    <a:pt x="125948" y="95059"/>
                  </a:lnTo>
                  <a:lnTo>
                    <a:pt x="125651" y="94869"/>
                  </a:lnTo>
                  <a:lnTo>
                    <a:pt x="66928" y="94869"/>
                  </a:lnTo>
                  <a:lnTo>
                    <a:pt x="111378" y="6603"/>
                  </a:lnTo>
                  <a:lnTo>
                    <a:pt x="105410" y="3556"/>
                  </a:lnTo>
                  <a:lnTo>
                    <a:pt x="61340" y="0"/>
                  </a:lnTo>
                  <a:close/>
                </a:path>
                <a:path w="260985" h="217169">
                  <a:moveTo>
                    <a:pt x="130159" y="99440"/>
                  </a:moveTo>
                  <a:lnTo>
                    <a:pt x="87375" y="99440"/>
                  </a:lnTo>
                  <a:lnTo>
                    <a:pt x="92710" y="100711"/>
                  </a:lnTo>
                  <a:lnTo>
                    <a:pt x="97409" y="102997"/>
                  </a:lnTo>
                  <a:lnTo>
                    <a:pt x="115829" y="136796"/>
                  </a:lnTo>
                  <a:lnTo>
                    <a:pt x="114887" y="146764"/>
                  </a:lnTo>
                  <a:lnTo>
                    <a:pt x="93170" y="189817"/>
                  </a:lnTo>
                  <a:lnTo>
                    <a:pt x="61245" y="206660"/>
                  </a:lnTo>
                  <a:lnTo>
                    <a:pt x="103050" y="206660"/>
                  </a:lnTo>
                  <a:lnTo>
                    <a:pt x="133858" y="172847"/>
                  </a:lnTo>
                  <a:lnTo>
                    <a:pt x="143698" y="133752"/>
                  </a:lnTo>
                  <a:lnTo>
                    <a:pt x="141986" y="121920"/>
                  </a:lnTo>
                  <a:lnTo>
                    <a:pt x="138243" y="111251"/>
                  </a:lnTo>
                  <a:lnTo>
                    <a:pt x="132905" y="102298"/>
                  </a:lnTo>
                  <a:lnTo>
                    <a:pt x="130159" y="99440"/>
                  </a:lnTo>
                  <a:close/>
                </a:path>
                <a:path w="260985" h="217169">
                  <a:moveTo>
                    <a:pt x="94519" y="85629"/>
                  </a:moveTo>
                  <a:lnTo>
                    <a:pt x="81307" y="88606"/>
                  </a:lnTo>
                  <a:lnTo>
                    <a:pt x="66928" y="94869"/>
                  </a:lnTo>
                  <a:lnTo>
                    <a:pt x="125651" y="94869"/>
                  </a:lnTo>
                  <a:lnTo>
                    <a:pt x="117348" y="89535"/>
                  </a:lnTo>
                  <a:lnTo>
                    <a:pt x="106541" y="85939"/>
                  </a:lnTo>
                  <a:lnTo>
                    <a:pt x="94519" y="85629"/>
                  </a:lnTo>
                  <a:close/>
                </a:path>
                <a:path w="260985" h="217169">
                  <a:moveTo>
                    <a:pt x="235838" y="77343"/>
                  </a:moveTo>
                  <a:lnTo>
                    <a:pt x="230505" y="78866"/>
                  </a:lnTo>
                  <a:lnTo>
                    <a:pt x="226440" y="79883"/>
                  </a:lnTo>
                  <a:lnTo>
                    <a:pt x="223393" y="82676"/>
                  </a:lnTo>
                  <a:lnTo>
                    <a:pt x="219075" y="91059"/>
                  </a:lnTo>
                  <a:lnTo>
                    <a:pt x="218821" y="95123"/>
                  </a:lnTo>
                  <a:lnTo>
                    <a:pt x="221614" y="103250"/>
                  </a:lnTo>
                  <a:lnTo>
                    <a:pt x="235838" y="109727"/>
                  </a:lnTo>
                  <a:lnTo>
                    <a:pt x="237236" y="110109"/>
                  </a:lnTo>
                  <a:lnTo>
                    <a:pt x="239522" y="111251"/>
                  </a:lnTo>
                  <a:lnTo>
                    <a:pt x="240284" y="112522"/>
                  </a:lnTo>
                  <a:lnTo>
                    <a:pt x="240664" y="114300"/>
                  </a:lnTo>
                  <a:lnTo>
                    <a:pt x="241046" y="116204"/>
                  </a:lnTo>
                  <a:lnTo>
                    <a:pt x="240537" y="118490"/>
                  </a:lnTo>
                  <a:lnTo>
                    <a:pt x="239140" y="121158"/>
                  </a:lnTo>
                  <a:lnTo>
                    <a:pt x="236727" y="125857"/>
                  </a:lnTo>
                  <a:lnTo>
                    <a:pt x="203326" y="137287"/>
                  </a:lnTo>
                  <a:lnTo>
                    <a:pt x="200151" y="143510"/>
                  </a:lnTo>
                  <a:lnTo>
                    <a:pt x="208655" y="144077"/>
                  </a:lnTo>
                  <a:lnTo>
                    <a:pt x="216455" y="143859"/>
                  </a:lnTo>
                  <a:lnTo>
                    <a:pt x="223565" y="142831"/>
                  </a:lnTo>
                  <a:lnTo>
                    <a:pt x="256159" y="118363"/>
                  </a:lnTo>
                  <a:lnTo>
                    <a:pt x="260731" y="103504"/>
                  </a:lnTo>
                  <a:lnTo>
                    <a:pt x="258572" y="96012"/>
                  </a:lnTo>
                  <a:lnTo>
                    <a:pt x="256286" y="88646"/>
                  </a:lnTo>
                  <a:lnTo>
                    <a:pt x="252222" y="83438"/>
                  </a:lnTo>
                  <a:lnTo>
                    <a:pt x="246252" y="80518"/>
                  </a:lnTo>
                  <a:lnTo>
                    <a:pt x="241173" y="77850"/>
                  </a:lnTo>
                  <a:lnTo>
                    <a:pt x="235838" y="773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2859331" y="2411857"/>
              <a:ext cx="251787" cy="15563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3088719" y="4431026"/>
              <a:ext cx="255904" cy="142240"/>
            </a:xfrm>
            <a:custGeom>
              <a:avLst/>
              <a:gdLst/>
              <a:ahLst/>
              <a:cxnLst/>
              <a:rect l="l" t="t" r="r" b="b"/>
              <a:pathLst>
                <a:path w="255904" h="142239">
                  <a:moveTo>
                    <a:pt x="76356" y="0"/>
                  </a:moveTo>
                  <a:lnTo>
                    <a:pt x="33575" y="13465"/>
                  </a:lnTo>
                  <a:lnTo>
                    <a:pt x="8429" y="42548"/>
                  </a:lnTo>
                  <a:lnTo>
                    <a:pt x="0" y="78357"/>
                  </a:lnTo>
                  <a:lnTo>
                    <a:pt x="1190" y="90935"/>
                  </a:lnTo>
                  <a:lnTo>
                    <a:pt x="21496" y="126922"/>
                  </a:lnTo>
                  <a:lnTo>
                    <a:pt x="59797" y="142003"/>
                  </a:lnTo>
                  <a:lnTo>
                    <a:pt x="68754" y="141862"/>
                  </a:lnTo>
                  <a:lnTo>
                    <a:pt x="77684" y="140334"/>
                  </a:lnTo>
                  <a:lnTo>
                    <a:pt x="86375" y="137449"/>
                  </a:lnTo>
                  <a:lnTo>
                    <a:pt x="94829" y="133183"/>
                  </a:lnTo>
                  <a:lnTo>
                    <a:pt x="97088" y="131623"/>
                  </a:lnTo>
                  <a:lnTo>
                    <a:pt x="57403" y="131623"/>
                  </a:lnTo>
                  <a:lnTo>
                    <a:pt x="50821" y="130776"/>
                  </a:lnTo>
                  <a:lnTo>
                    <a:pt x="26209" y="94999"/>
                  </a:lnTo>
                  <a:lnTo>
                    <a:pt x="26709" y="82591"/>
                  </a:lnTo>
                  <a:lnTo>
                    <a:pt x="38782" y="43818"/>
                  </a:lnTo>
                  <a:lnTo>
                    <a:pt x="63166" y="13592"/>
                  </a:lnTo>
                  <a:lnTo>
                    <a:pt x="81835" y="9782"/>
                  </a:lnTo>
                  <a:lnTo>
                    <a:pt x="105374" y="9782"/>
                  </a:lnTo>
                  <a:lnTo>
                    <a:pt x="100377" y="6607"/>
                  </a:lnTo>
                  <a:lnTo>
                    <a:pt x="92688" y="3325"/>
                  </a:lnTo>
                  <a:lnTo>
                    <a:pt x="84677" y="1115"/>
                  </a:lnTo>
                  <a:lnTo>
                    <a:pt x="76356" y="0"/>
                  </a:lnTo>
                  <a:close/>
                </a:path>
                <a:path w="255904" h="142239">
                  <a:moveTo>
                    <a:pt x="105374" y="9782"/>
                  </a:moveTo>
                  <a:lnTo>
                    <a:pt x="81835" y="9782"/>
                  </a:lnTo>
                  <a:lnTo>
                    <a:pt x="87296" y="10798"/>
                  </a:lnTo>
                  <a:lnTo>
                    <a:pt x="91995" y="13211"/>
                  </a:lnTo>
                  <a:lnTo>
                    <a:pt x="110497" y="51244"/>
                  </a:lnTo>
                  <a:lnTo>
                    <a:pt x="108854" y="65345"/>
                  </a:lnTo>
                  <a:lnTo>
                    <a:pt x="91166" y="107880"/>
                  </a:lnTo>
                  <a:lnTo>
                    <a:pt x="57403" y="131623"/>
                  </a:lnTo>
                  <a:lnTo>
                    <a:pt x="97088" y="131623"/>
                  </a:lnTo>
                  <a:lnTo>
                    <a:pt x="127682" y="98301"/>
                  </a:lnTo>
                  <a:lnTo>
                    <a:pt x="135683" y="62368"/>
                  </a:lnTo>
                  <a:lnTo>
                    <a:pt x="134159" y="49914"/>
                  </a:lnTo>
                  <a:lnTo>
                    <a:pt x="129756" y="36200"/>
                  </a:lnTo>
                  <a:lnTo>
                    <a:pt x="122650" y="24403"/>
                  </a:lnTo>
                  <a:lnTo>
                    <a:pt x="112853" y="14535"/>
                  </a:lnTo>
                  <a:lnTo>
                    <a:pt x="105374" y="9782"/>
                  </a:lnTo>
                  <a:close/>
                </a:path>
                <a:path w="255904" h="142239">
                  <a:moveTo>
                    <a:pt x="230806" y="511"/>
                  </a:moveTo>
                  <a:lnTo>
                    <a:pt x="225472" y="2035"/>
                  </a:lnTo>
                  <a:lnTo>
                    <a:pt x="221408" y="3051"/>
                  </a:lnTo>
                  <a:lnTo>
                    <a:pt x="218360" y="5845"/>
                  </a:lnTo>
                  <a:lnTo>
                    <a:pt x="214042" y="14227"/>
                  </a:lnTo>
                  <a:lnTo>
                    <a:pt x="213788" y="18291"/>
                  </a:lnTo>
                  <a:lnTo>
                    <a:pt x="215185" y="22355"/>
                  </a:lnTo>
                  <a:lnTo>
                    <a:pt x="230806" y="32896"/>
                  </a:lnTo>
                  <a:lnTo>
                    <a:pt x="232203" y="33277"/>
                  </a:lnTo>
                  <a:lnTo>
                    <a:pt x="234489" y="34420"/>
                  </a:lnTo>
                  <a:lnTo>
                    <a:pt x="235251" y="35690"/>
                  </a:lnTo>
                  <a:lnTo>
                    <a:pt x="235632" y="37468"/>
                  </a:lnTo>
                  <a:lnTo>
                    <a:pt x="236013" y="39373"/>
                  </a:lnTo>
                  <a:lnTo>
                    <a:pt x="235505" y="41532"/>
                  </a:lnTo>
                  <a:lnTo>
                    <a:pt x="198294" y="60455"/>
                  </a:lnTo>
                  <a:lnTo>
                    <a:pt x="195119" y="66678"/>
                  </a:lnTo>
                  <a:lnTo>
                    <a:pt x="203622" y="67228"/>
                  </a:lnTo>
                  <a:lnTo>
                    <a:pt x="211423" y="66980"/>
                  </a:lnTo>
                  <a:lnTo>
                    <a:pt x="218533" y="65946"/>
                  </a:lnTo>
                  <a:lnTo>
                    <a:pt x="251126" y="41532"/>
                  </a:lnTo>
                  <a:lnTo>
                    <a:pt x="255698" y="26673"/>
                  </a:lnTo>
                  <a:lnTo>
                    <a:pt x="253539" y="19180"/>
                  </a:lnTo>
                  <a:lnTo>
                    <a:pt x="251253" y="11814"/>
                  </a:lnTo>
                  <a:lnTo>
                    <a:pt x="247189" y="6607"/>
                  </a:lnTo>
                  <a:lnTo>
                    <a:pt x="241220" y="3686"/>
                  </a:lnTo>
                  <a:lnTo>
                    <a:pt x="236140" y="1019"/>
                  </a:lnTo>
                  <a:lnTo>
                    <a:pt x="230806" y="51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1397000" y="2959100"/>
              <a:ext cx="3176905" cy="3754754"/>
            </a:xfrm>
            <a:custGeom>
              <a:avLst/>
              <a:gdLst/>
              <a:ahLst/>
              <a:cxnLst/>
              <a:rect l="l" t="t" r="r" b="b"/>
              <a:pathLst>
                <a:path w="3176904" h="3754754">
                  <a:moveTo>
                    <a:pt x="3017901" y="361950"/>
                  </a:moveTo>
                  <a:lnTo>
                    <a:pt x="3017901" y="3754437"/>
                  </a:lnTo>
                </a:path>
                <a:path w="3176904" h="3754754">
                  <a:moveTo>
                    <a:pt x="2268601" y="0"/>
                  </a:moveTo>
                  <a:lnTo>
                    <a:pt x="2268601" y="3754437"/>
                  </a:lnTo>
                </a:path>
                <a:path w="3176904" h="3754754">
                  <a:moveTo>
                    <a:pt x="1501775" y="650875"/>
                  </a:moveTo>
                  <a:lnTo>
                    <a:pt x="1501775" y="3754437"/>
                  </a:lnTo>
                </a:path>
                <a:path w="3176904" h="3754754">
                  <a:moveTo>
                    <a:pt x="58800" y="1949450"/>
                  </a:moveTo>
                  <a:lnTo>
                    <a:pt x="3162300" y="1949450"/>
                  </a:lnTo>
                </a:path>
                <a:path w="3176904" h="3754754">
                  <a:moveTo>
                    <a:pt x="852551" y="2784475"/>
                  </a:moveTo>
                  <a:lnTo>
                    <a:pt x="3162300" y="2784475"/>
                  </a:lnTo>
                </a:path>
                <a:path w="3176904" h="3754754">
                  <a:moveTo>
                    <a:pt x="0" y="3636962"/>
                  </a:moveTo>
                  <a:lnTo>
                    <a:pt x="3176651" y="3636962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3629025" y="4870450"/>
              <a:ext cx="84200" cy="857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2847975" y="5695950"/>
              <a:ext cx="84200" cy="857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3632200" y="6562725"/>
              <a:ext cx="85725" cy="8572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4364101" y="5695950"/>
              <a:ext cx="84074" cy="85725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/>
          <p:cNvSpPr txBox="1"/>
          <p:nvPr/>
        </p:nvSpPr>
        <p:spPr>
          <a:xfrm>
            <a:off x="3851275" y="5509971"/>
            <a:ext cx="94361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655320" algn="l"/>
              </a:tabLst>
            </a:pPr>
            <a:r>
              <a:rPr dirty="0" sz="2400" spc="-5">
                <a:latin typeface="Times New Roman"/>
                <a:cs typeface="Times New Roman"/>
              </a:rPr>
              <a:t>b</a:t>
            </a:r>
            <a:r>
              <a:rPr dirty="0" baseline="-20833" sz="2400" spc="-7">
                <a:latin typeface="Times New Roman"/>
                <a:cs typeface="Times New Roman"/>
              </a:rPr>
              <a:t>1	</a:t>
            </a:r>
            <a:r>
              <a:rPr dirty="0" sz="2400" spc="-5">
                <a:latin typeface="Times New Roman"/>
                <a:cs typeface="Times New Roman"/>
              </a:rPr>
              <a:t>c</a:t>
            </a:r>
            <a:r>
              <a:rPr dirty="0" baseline="-20833" sz="2400" spc="-7">
                <a:latin typeface="Times New Roman"/>
                <a:cs typeface="Times New Roman"/>
              </a:rPr>
              <a:t>1</a:t>
            </a:r>
            <a:endParaRPr baseline="-20833" sz="24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266823" y="5365496"/>
            <a:ext cx="63881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363220" algn="l"/>
              </a:tabLst>
            </a:pPr>
            <a:r>
              <a:rPr dirty="0" baseline="-26620" sz="3600">
                <a:latin typeface="Times New Roman"/>
                <a:cs typeface="Times New Roman"/>
              </a:rPr>
              <a:t>c	</a:t>
            </a:r>
            <a:r>
              <a:rPr dirty="0" sz="2400" spc="-5">
                <a:latin typeface="Times New Roman"/>
                <a:cs typeface="Times New Roman"/>
              </a:rPr>
              <a:t>a</a:t>
            </a:r>
            <a:r>
              <a:rPr dirty="0" baseline="-20833" sz="2400" spc="-7">
                <a:latin typeface="Times New Roman"/>
                <a:cs typeface="Times New Roman"/>
              </a:rPr>
              <a:t>1</a:t>
            </a:r>
            <a:endParaRPr baseline="-20833" sz="24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674998" y="4571492"/>
            <a:ext cx="3302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Times New Roman"/>
                <a:cs typeface="Times New Roman"/>
              </a:rPr>
              <a:t>d</a:t>
            </a:r>
            <a:r>
              <a:rPr dirty="0" baseline="-20833" sz="2400" spc="-7">
                <a:latin typeface="Times New Roman"/>
                <a:cs typeface="Times New Roman"/>
              </a:rPr>
              <a:t>1</a:t>
            </a:r>
            <a:endParaRPr baseline="-20833" sz="24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609723" y="5632196"/>
            <a:ext cx="3302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Times New Roman"/>
                <a:cs typeface="Times New Roman"/>
              </a:rPr>
              <a:t>o</a:t>
            </a:r>
            <a:r>
              <a:rPr dirty="0" baseline="-20833" sz="2400" spc="-7">
                <a:latin typeface="Times New Roman"/>
                <a:cs typeface="Times New Roman"/>
              </a:rPr>
              <a:t>1</a:t>
            </a:r>
            <a:endParaRPr baseline="-20833" sz="2400">
              <a:latin typeface="Times New Roman"/>
              <a:cs typeface="Times New Roman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892425" y="2303526"/>
            <a:ext cx="3933825" cy="4394200"/>
            <a:chOff x="2892425" y="2303526"/>
            <a:chExt cx="3933825" cy="4394200"/>
          </a:xfrm>
        </p:grpSpPr>
        <p:sp>
          <p:nvSpPr>
            <p:cNvPr id="35" name="object 35"/>
            <p:cNvSpPr/>
            <p:nvPr/>
          </p:nvSpPr>
          <p:spPr>
            <a:xfrm>
              <a:off x="2898775" y="4908550"/>
              <a:ext cx="1516380" cy="1660525"/>
            </a:xfrm>
            <a:custGeom>
              <a:avLst/>
              <a:gdLst/>
              <a:ahLst/>
              <a:cxnLst/>
              <a:rect l="l" t="t" r="r" b="b"/>
              <a:pathLst>
                <a:path w="1516379" h="1660525">
                  <a:moveTo>
                    <a:pt x="0" y="866775"/>
                  </a:moveTo>
                  <a:lnTo>
                    <a:pt x="793750" y="0"/>
                  </a:lnTo>
                </a:path>
                <a:path w="1516379" h="1660525">
                  <a:moveTo>
                    <a:pt x="0" y="866775"/>
                  </a:moveTo>
                  <a:lnTo>
                    <a:pt x="793750" y="1660525"/>
                  </a:lnTo>
                </a:path>
                <a:path w="1516379" h="1660525">
                  <a:moveTo>
                    <a:pt x="793750" y="1660525"/>
                  </a:moveTo>
                  <a:lnTo>
                    <a:pt x="1516126" y="793750"/>
                  </a:lnTo>
                </a:path>
                <a:path w="1516379" h="1660525">
                  <a:moveTo>
                    <a:pt x="1516126" y="793750"/>
                  </a:moveTo>
                  <a:lnTo>
                    <a:pt x="79375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2898775" y="5734050"/>
              <a:ext cx="1516380" cy="0"/>
            </a:xfrm>
            <a:custGeom>
              <a:avLst/>
              <a:gdLst/>
              <a:ahLst/>
              <a:cxnLst/>
              <a:rect l="l" t="t" r="r" b="b"/>
              <a:pathLst>
                <a:path w="1516379" h="0">
                  <a:moveTo>
                    <a:pt x="0" y="0"/>
                  </a:moveTo>
                  <a:lnTo>
                    <a:pt x="1516126" y="0"/>
                  </a:lnTo>
                </a:path>
              </a:pathLst>
            </a:custGeom>
            <a:ln w="12700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4959871" y="4982845"/>
              <a:ext cx="1865997" cy="1714445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5281676" y="2309876"/>
              <a:ext cx="1155700" cy="4259580"/>
            </a:xfrm>
            <a:custGeom>
              <a:avLst/>
              <a:gdLst/>
              <a:ahLst/>
              <a:cxnLst/>
              <a:rect l="l" t="t" r="r" b="b"/>
              <a:pathLst>
                <a:path w="1155700" h="4259580">
                  <a:moveTo>
                    <a:pt x="0" y="71374"/>
                  </a:moveTo>
                  <a:lnTo>
                    <a:pt x="0" y="3032125"/>
                  </a:lnTo>
                </a:path>
                <a:path w="1155700" h="4259580">
                  <a:moveTo>
                    <a:pt x="1082675" y="3032125"/>
                  </a:moveTo>
                  <a:lnTo>
                    <a:pt x="1082675" y="71374"/>
                  </a:lnTo>
                </a:path>
                <a:path w="1155700" h="4259580">
                  <a:moveTo>
                    <a:pt x="1155700" y="4259199"/>
                  </a:moveTo>
                  <a:lnTo>
                    <a:pt x="1155700" y="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5234051" y="4410075"/>
              <a:ext cx="85725" cy="85725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5230876" y="2519426"/>
              <a:ext cx="84074" cy="85725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6389751" y="2925699"/>
              <a:ext cx="85725" cy="85851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5248275" y="2908300"/>
              <a:ext cx="84200" cy="84074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6313551" y="3256026"/>
              <a:ext cx="84074" cy="84074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2898775" y="2552700"/>
              <a:ext cx="3754754" cy="768350"/>
            </a:xfrm>
            <a:custGeom>
              <a:avLst/>
              <a:gdLst/>
              <a:ahLst/>
              <a:cxnLst/>
              <a:rect l="l" t="t" r="r" b="b"/>
              <a:pathLst>
                <a:path w="3754754" h="768350">
                  <a:moveTo>
                    <a:pt x="0" y="0"/>
                  </a:moveTo>
                  <a:lnTo>
                    <a:pt x="3754501" y="0"/>
                  </a:lnTo>
                </a:path>
                <a:path w="3754754" h="768350">
                  <a:moveTo>
                    <a:pt x="793750" y="406400"/>
                  </a:moveTo>
                  <a:lnTo>
                    <a:pt x="3754501" y="406400"/>
                  </a:lnTo>
                </a:path>
                <a:path w="3754754" h="768350">
                  <a:moveTo>
                    <a:pt x="1444625" y="768350"/>
                  </a:moveTo>
                  <a:lnTo>
                    <a:pt x="3683000" y="76835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" name="object 45"/>
          <p:cNvSpPr txBox="1"/>
          <p:nvPr/>
        </p:nvSpPr>
        <p:spPr>
          <a:xfrm>
            <a:off x="4830826" y="4064889"/>
            <a:ext cx="432434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Times New Roman"/>
                <a:cs typeface="Times New Roman"/>
              </a:rPr>
              <a:t>o’</a:t>
            </a:r>
            <a:r>
              <a:rPr dirty="0" baseline="-20833" sz="2400" spc="-7">
                <a:latin typeface="Times New Roman"/>
                <a:cs typeface="Times New Roman"/>
              </a:rPr>
              <a:t>1</a:t>
            </a:r>
            <a:endParaRPr baseline="-20833" sz="24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902453" y="2332735"/>
            <a:ext cx="4152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Times New Roman"/>
                <a:cs typeface="Times New Roman"/>
              </a:rPr>
              <a:t>a’</a:t>
            </a:r>
            <a:r>
              <a:rPr dirty="0" baseline="-20833" sz="2400" spc="-7">
                <a:latin typeface="Times New Roman"/>
                <a:cs typeface="Times New Roman"/>
              </a:rPr>
              <a:t>1</a:t>
            </a:r>
            <a:endParaRPr baseline="-20833" sz="24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485254" y="2693034"/>
            <a:ext cx="432434" cy="7537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ts val="2865"/>
              </a:lnSpc>
              <a:spcBef>
                <a:spcPts val="100"/>
              </a:spcBef>
            </a:pPr>
            <a:r>
              <a:rPr dirty="0" sz="2400" spc="-5">
                <a:latin typeface="Times New Roman"/>
                <a:cs typeface="Times New Roman"/>
              </a:rPr>
              <a:t>b’</a:t>
            </a:r>
            <a:r>
              <a:rPr dirty="0" baseline="-20833" sz="2400" spc="-7">
                <a:latin typeface="Times New Roman"/>
                <a:cs typeface="Times New Roman"/>
              </a:rPr>
              <a:t>1</a:t>
            </a:r>
            <a:endParaRPr baseline="-20833" sz="2400">
              <a:latin typeface="Times New Roman"/>
              <a:cs typeface="Times New Roman"/>
            </a:endParaRPr>
          </a:p>
          <a:p>
            <a:pPr marL="44450">
              <a:lnSpc>
                <a:spcPts val="2865"/>
              </a:lnSpc>
            </a:pPr>
            <a:r>
              <a:rPr dirty="0" sz="2400" spc="-5">
                <a:latin typeface="Times New Roman"/>
                <a:cs typeface="Times New Roman"/>
              </a:rPr>
              <a:t>c’</a:t>
            </a:r>
            <a:r>
              <a:rPr dirty="0" baseline="-20833" sz="2400" spc="-7">
                <a:latin typeface="Times New Roman"/>
                <a:cs typeface="Times New Roman"/>
              </a:rPr>
              <a:t>1</a:t>
            </a:r>
            <a:endParaRPr baseline="-20833" sz="24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902453" y="2766186"/>
            <a:ext cx="432434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Times New Roman"/>
                <a:cs typeface="Times New Roman"/>
              </a:rPr>
              <a:t>d’</a:t>
            </a:r>
            <a:r>
              <a:rPr dirty="0" baseline="-20833" sz="2400" spc="-7">
                <a:latin typeface="Times New Roman"/>
                <a:cs typeface="Times New Roman"/>
              </a:rPr>
              <a:t>1</a:t>
            </a:r>
            <a:endParaRPr baseline="-20833" sz="2400">
              <a:latin typeface="Times New Roman"/>
              <a:cs typeface="Times New Roman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-6350" y="374650"/>
            <a:ext cx="6450330" cy="4107179"/>
            <a:chOff x="-6350" y="374650"/>
            <a:chExt cx="6450330" cy="4107179"/>
          </a:xfrm>
        </p:grpSpPr>
        <p:sp>
          <p:nvSpPr>
            <p:cNvPr id="50" name="object 50"/>
            <p:cNvSpPr/>
            <p:nvPr/>
          </p:nvSpPr>
          <p:spPr>
            <a:xfrm>
              <a:off x="5281676" y="2598801"/>
              <a:ext cx="1155700" cy="1876425"/>
            </a:xfrm>
            <a:custGeom>
              <a:avLst/>
              <a:gdLst/>
              <a:ahLst/>
              <a:cxnLst/>
              <a:rect l="l" t="t" r="r" b="b"/>
              <a:pathLst>
                <a:path w="1155700" h="1876425">
                  <a:moveTo>
                    <a:pt x="0" y="0"/>
                  </a:moveTo>
                  <a:lnTo>
                    <a:pt x="0" y="1876298"/>
                  </a:lnTo>
                </a:path>
                <a:path w="1155700" h="1876425">
                  <a:moveTo>
                    <a:pt x="1082675" y="722249"/>
                  </a:moveTo>
                  <a:lnTo>
                    <a:pt x="0" y="1876298"/>
                  </a:lnTo>
                </a:path>
                <a:path w="1155700" h="1876425">
                  <a:moveTo>
                    <a:pt x="1155700" y="360299"/>
                  </a:moveTo>
                  <a:lnTo>
                    <a:pt x="1082675" y="722249"/>
                  </a:lnTo>
                </a:path>
                <a:path w="1155700" h="1876425">
                  <a:moveTo>
                    <a:pt x="0" y="0"/>
                  </a:moveTo>
                  <a:lnTo>
                    <a:pt x="1155700" y="36029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5281676" y="2959100"/>
              <a:ext cx="1082675" cy="361950"/>
            </a:xfrm>
            <a:custGeom>
              <a:avLst/>
              <a:gdLst/>
              <a:ahLst/>
              <a:cxnLst/>
              <a:rect l="l" t="t" r="r" b="b"/>
              <a:pathLst>
                <a:path w="1082675" h="361950">
                  <a:moveTo>
                    <a:pt x="0" y="0"/>
                  </a:moveTo>
                  <a:lnTo>
                    <a:pt x="1082675" y="361950"/>
                  </a:lnTo>
                </a:path>
              </a:pathLst>
            </a:custGeom>
            <a:ln w="1270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5281676" y="2959100"/>
              <a:ext cx="1155700" cy="1516380"/>
            </a:xfrm>
            <a:custGeom>
              <a:avLst/>
              <a:gdLst/>
              <a:ahLst/>
              <a:cxnLst/>
              <a:rect l="l" t="t" r="r" b="b"/>
              <a:pathLst>
                <a:path w="1155700" h="1516379">
                  <a:moveTo>
                    <a:pt x="1155700" y="0"/>
                  </a:moveTo>
                  <a:lnTo>
                    <a:pt x="0" y="1515999"/>
                  </a:lnTo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0" y="381000"/>
              <a:ext cx="3886200" cy="1295400"/>
            </a:xfrm>
            <a:custGeom>
              <a:avLst/>
              <a:gdLst/>
              <a:ahLst/>
              <a:cxnLst/>
              <a:rect l="l" t="t" r="r" b="b"/>
              <a:pathLst>
                <a:path w="3886200" h="1295400">
                  <a:moveTo>
                    <a:pt x="3886200" y="0"/>
                  </a:moveTo>
                  <a:lnTo>
                    <a:pt x="0" y="0"/>
                  </a:lnTo>
                  <a:lnTo>
                    <a:pt x="0" y="1295400"/>
                  </a:lnTo>
                  <a:lnTo>
                    <a:pt x="3886200" y="1295400"/>
                  </a:lnTo>
                  <a:lnTo>
                    <a:pt x="388620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0" y="381000"/>
              <a:ext cx="3886200" cy="1295400"/>
            </a:xfrm>
            <a:custGeom>
              <a:avLst/>
              <a:gdLst/>
              <a:ahLst/>
              <a:cxnLst/>
              <a:rect l="l" t="t" r="r" b="b"/>
              <a:pathLst>
                <a:path w="3886200" h="1295400">
                  <a:moveTo>
                    <a:pt x="0" y="1295400"/>
                  </a:moveTo>
                  <a:lnTo>
                    <a:pt x="3886200" y="1295400"/>
                  </a:lnTo>
                  <a:lnTo>
                    <a:pt x="3886200" y="0"/>
                  </a:lnTo>
                  <a:lnTo>
                    <a:pt x="0" y="0"/>
                  </a:lnTo>
                  <a:lnTo>
                    <a:pt x="0" y="12954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5" name="object 55"/>
          <p:cNvSpPr txBox="1"/>
          <p:nvPr/>
        </p:nvSpPr>
        <p:spPr>
          <a:xfrm>
            <a:off x="199440" y="471677"/>
            <a:ext cx="3597910" cy="1092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 b="1">
                <a:solidFill>
                  <a:srgbClr val="3333CC"/>
                </a:solidFill>
                <a:latin typeface="Times New Roman"/>
                <a:cs typeface="Times New Roman"/>
              </a:rPr>
              <a:t>Problem </a:t>
            </a:r>
            <a:r>
              <a:rPr dirty="0" sz="1400" b="1">
                <a:solidFill>
                  <a:srgbClr val="3333CC"/>
                </a:solidFill>
                <a:latin typeface="Times New Roman"/>
                <a:cs typeface="Times New Roman"/>
              </a:rPr>
              <a:t>4:</a:t>
            </a:r>
            <a:r>
              <a:rPr dirty="0" sz="1400">
                <a:latin typeface="Times New Roman"/>
                <a:cs typeface="Times New Roman"/>
              </a:rPr>
              <a:t>A square </a:t>
            </a:r>
            <a:r>
              <a:rPr dirty="0" sz="1400" spc="-5">
                <a:latin typeface="Times New Roman"/>
                <a:cs typeface="Times New Roman"/>
              </a:rPr>
              <a:t>pyramid </a:t>
            </a:r>
            <a:r>
              <a:rPr dirty="0" sz="1400">
                <a:latin typeface="Times New Roman"/>
                <a:cs typeface="Times New Roman"/>
              </a:rPr>
              <a:t>30 </a:t>
            </a:r>
            <a:r>
              <a:rPr dirty="0" sz="1400" spc="-10">
                <a:latin typeface="Times New Roman"/>
                <a:cs typeface="Times New Roman"/>
              </a:rPr>
              <a:t>mm </a:t>
            </a:r>
            <a:r>
              <a:rPr dirty="0" sz="1400">
                <a:latin typeface="Times New Roman"/>
                <a:cs typeface="Times New Roman"/>
              </a:rPr>
              <a:t>base</a:t>
            </a:r>
            <a:r>
              <a:rPr dirty="0" sz="1400" spc="-1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side</a:t>
            </a:r>
            <a:endParaRPr sz="14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1400">
                <a:latin typeface="Times New Roman"/>
                <a:cs typeface="Times New Roman"/>
              </a:rPr>
              <a:t>and 50 </a:t>
            </a:r>
            <a:r>
              <a:rPr dirty="0" sz="1400" spc="-10">
                <a:latin typeface="Times New Roman"/>
                <a:cs typeface="Times New Roman"/>
              </a:rPr>
              <a:t>mm </a:t>
            </a:r>
            <a:r>
              <a:rPr dirty="0" sz="1400">
                <a:latin typeface="Times New Roman"/>
                <a:cs typeface="Times New Roman"/>
              </a:rPr>
              <a:t>long axis is resting on </a:t>
            </a:r>
            <a:r>
              <a:rPr dirty="0" sz="1400" spc="-20">
                <a:latin typeface="Times New Roman"/>
                <a:cs typeface="Times New Roman"/>
              </a:rPr>
              <a:t>it’s </a:t>
            </a:r>
            <a:r>
              <a:rPr dirty="0" sz="1400">
                <a:latin typeface="Times New Roman"/>
                <a:cs typeface="Times New Roman"/>
              </a:rPr>
              <a:t>apex on</a:t>
            </a:r>
            <a:r>
              <a:rPr dirty="0" sz="1400" spc="-16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Hp,  </a:t>
            </a:r>
            <a:r>
              <a:rPr dirty="0" sz="1400">
                <a:latin typeface="Times New Roman"/>
                <a:cs typeface="Times New Roman"/>
              </a:rPr>
              <a:t>such that </a:t>
            </a:r>
            <a:r>
              <a:rPr dirty="0" sz="1400" spc="-20">
                <a:latin typeface="Times New Roman"/>
                <a:cs typeface="Times New Roman"/>
              </a:rPr>
              <a:t>it’s </a:t>
            </a:r>
            <a:r>
              <a:rPr dirty="0" sz="1400">
                <a:latin typeface="Times New Roman"/>
                <a:cs typeface="Times New Roman"/>
              </a:rPr>
              <a:t>one slant edge is vertical and a  triangular face through it is perpendicular to</a:t>
            </a:r>
            <a:r>
              <a:rPr dirty="0" sz="1400" spc="-25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Vp.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 spc="-5">
                <a:latin typeface="Times New Roman"/>
                <a:cs typeface="Times New Roman"/>
              </a:rPr>
              <a:t>Draw </a:t>
            </a:r>
            <a:r>
              <a:rPr dirty="0" sz="1400" spc="-20">
                <a:latin typeface="Times New Roman"/>
                <a:cs typeface="Times New Roman"/>
              </a:rPr>
              <a:t>it’s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projections.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3879850" y="0"/>
            <a:ext cx="5237480" cy="2298700"/>
            <a:chOff x="3879850" y="0"/>
            <a:chExt cx="5237480" cy="2298700"/>
          </a:xfrm>
        </p:grpSpPr>
        <p:sp>
          <p:nvSpPr>
            <p:cNvPr id="57" name="object 57"/>
            <p:cNvSpPr/>
            <p:nvPr/>
          </p:nvSpPr>
          <p:spPr>
            <a:xfrm>
              <a:off x="3886200" y="0"/>
              <a:ext cx="5224780" cy="2286000"/>
            </a:xfrm>
            <a:custGeom>
              <a:avLst/>
              <a:gdLst/>
              <a:ahLst/>
              <a:cxnLst/>
              <a:rect l="l" t="t" r="r" b="b"/>
              <a:pathLst>
                <a:path w="5224780" h="2286000">
                  <a:moveTo>
                    <a:pt x="5224653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5224653" y="2286000"/>
                  </a:lnTo>
                  <a:lnTo>
                    <a:pt x="5224653" y="0"/>
                  </a:lnTo>
                  <a:close/>
                </a:path>
              </a:pathLst>
            </a:custGeom>
            <a:solidFill>
              <a:srgbClr val="FFC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3886200" y="0"/>
              <a:ext cx="5224780" cy="2286000"/>
            </a:xfrm>
            <a:custGeom>
              <a:avLst/>
              <a:gdLst/>
              <a:ahLst/>
              <a:cxnLst/>
              <a:rect l="l" t="t" r="r" b="b"/>
              <a:pathLst>
                <a:path w="5224780" h="2286000">
                  <a:moveTo>
                    <a:pt x="0" y="2286000"/>
                  </a:moveTo>
                  <a:lnTo>
                    <a:pt x="5224653" y="2286000"/>
                  </a:lnTo>
                  <a:lnTo>
                    <a:pt x="5224653" y="0"/>
                  </a:lnTo>
                  <a:lnTo>
                    <a:pt x="0" y="0"/>
                  </a:lnTo>
                  <a:lnTo>
                    <a:pt x="0" y="22860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9" name="object 59"/>
          <p:cNvSpPr txBox="1"/>
          <p:nvPr/>
        </p:nvSpPr>
        <p:spPr>
          <a:xfrm>
            <a:off x="3986021" y="28447"/>
            <a:ext cx="11868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3333CC"/>
                </a:solidFill>
                <a:latin typeface="Arial"/>
                <a:cs typeface="Arial"/>
              </a:rPr>
              <a:t>Solution </a:t>
            </a:r>
            <a:r>
              <a:rPr dirty="0" sz="1200" spc="-5" b="1">
                <a:solidFill>
                  <a:srgbClr val="3333CC"/>
                </a:solidFill>
                <a:latin typeface="Arial"/>
                <a:cs typeface="Arial"/>
              </a:rPr>
              <a:t>Steps</a:t>
            </a:r>
            <a:r>
              <a:rPr dirty="0" sz="1200" spc="-6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3333CC"/>
                </a:solidFill>
                <a:latin typeface="Arial"/>
                <a:cs typeface="Arial"/>
              </a:rPr>
              <a:t>:</a:t>
            </a:r>
            <a:endParaRPr sz="12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3960621" y="211328"/>
            <a:ext cx="5064760" cy="2006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 marR="633730">
              <a:lnSpc>
                <a:spcPct val="100000"/>
              </a:lnSpc>
              <a:spcBef>
                <a:spcPts val="95"/>
              </a:spcBef>
            </a:pPr>
            <a:r>
              <a:rPr dirty="0" sz="1300" spc="-5">
                <a:latin typeface="Arial"/>
                <a:cs typeface="Arial"/>
              </a:rPr>
              <a:t>1.Assume it standing on Hp but as said on apex.( inverted ).  </a:t>
            </a:r>
            <a:r>
              <a:rPr dirty="0" sz="1300" spc="-10">
                <a:latin typeface="Arial"/>
                <a:cs typeface="Arial"/>
              </a:rPr>
              <a:t>2.It’s </a:t>
            </a:r>
            <a:r>
              <a:rPr dirty="0" sz="1300">
                <a:latin typeface="Arial"/>
                <a:cs typeface="Arial"/>
              </a:rPr>
              <a:t>Tv </a:t>
            </a:r>
            <a:r>
              <a:rPr dirty="0" sz="1300" spc="-10">
                <a:latin typeface="Arial"/>
                <a:cs typeface="Arial"/>
              </a:rPr>
              <a:t>will </a:t>
            </a:r>
            <a:r>
              <a:rPr dirty="0" sz="1300" spc="-5">
                <a:latin typeface="Arial"/>
                <a:cs typeface="Arial"/>
              </a:rPr>
              <a:t>show </a:t>
            </a:r>
            <a:r>
              <a:rPr dirty="0" sz="1300" spc="-15">
                <a:latin typeface="Arial"/>
                <a:cs typeface="Arial"/>
              </a:rPr>
              <a:t>True </a:t>
            </a:r>
            <a:r>
              <a:rPr dirty="0" sz="1300" spc="-5">
                <a:latin typeface="Arial"/>
                <a:cs typeface="Arial"/>
              </a:rPr>
              <a:t>Shape of </a:t>
            </a:r>
            <a:r>
              <a:rPr dirty="0" sz="1300" spc="-10">
                <a:latin typeface="Arial"/>
                <a:cs typeface="Arial"/>
              </a:rPr>
              <a:t>base(</a:t>
            </a:r>
            <a:r>
              <a:rPr dirty="0" sz="1300" spc="60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square)</a:t>
            </a:r>
            <a:endParaRPr sz="1300">
              <a:latin typeface="Arial"/>
              <a:cs typeface="Arial"/>
            </a:endParaRPr>
          </a:p>
          <a:p>
            <a:pPr marL="38100" marR="30480">
              <a:lnSpc>
                <a:spcPct val="100000"/>
              </a:lnSpc>
            </a:pPr>
            <a:r>
              <a:rPr dirty="0" sz="1300" spc="-5">
                <a:latin typeface="Arial"/>
                <a:cs typeface="Arial"/>
              </a:rPr>
              <a:t>3.Draw a corner case square of 30 mm sides as Tv(as shown)  Showing all slant edges dotted, as those </a:t>
            </a:r>
            <a:r>
              <a:rPr dirty="0" sz="1300" spc="-10">
                <a:latin typeface="Arial"/>
                <a:cs typeface="Arial"/>
              </a:rPr>
              <a:t>will </a:t>
            </a:r>
            <a:r>
              <a:rPr dirty="0" sz="1300" spc="-5">
                <a:latin typeface="Arial"/>
                <a:cs typeface="Arial"/>
              </a:rPr>
              <a:t>not be visible from top.  </a:t>
            </a:r>
            <a:r>
              <a:rPr dirty="0" sz="1300" spc="-10">
                <a:latin typeface="Arial"/>
                <a:cs typeface="Arial"/>
              </a:rPr>
              <a:t>4.taking </a:t>
            </a:r>
            <a:r>
              <a:rPr dirty="0" sz="1300" spc="-5">
                <a:latin typeface="Arial"/>
                <a:cs typeface="Arial"/>
              </a:rPr>
              <a:t>50 </a:t>
            </a:r>
            <a:r>
              <a:rPr dirty="0" sz="1300" spc="-10">
                <a:latin typeface="Arial"/>
                <a:cs typeface="Arial"/>
              </a:rPr>
              <a:t>mm axis project </a:t>
            </a:r>
            <a:r>
              <a:rPr dirty="0" sz="1300" spc="-40">
                <a:latin typeface="Arial"/>
                <a:cs typeface="Arial"/>
              </a:rPr>
              <a:t>Fv. </a:t>
            </a:r>
            <a:r>
              <a:rPr dirty="0" sz="1300" spc="-5">
                <a:latin typeface="Arial"/>
                <a:cs typeface="Arial"/>
              </a:rPr>
              <a:t>( a</a:t>
            </a:r>
            <a:r>
              <a:rPr dirty="0" sz="1300" spc="195">
                <a:latin typeface="Arial"/>
                <a:cs typeface="Arial"/>
              </a:rPr>
              <a:t> </a:t>
            </a:r>
            <a:r>
              <a:rPr dirty="0" sz="1300" spc="-10">
                <a:latin typeface="Arial"/>
                <a:cs typeface="Arial"/>
              </a:rPr>
              <a:t>triangle)</a:t>
            </a:r>
            <a:endParaRPr sz="1300">
              <a:latin typeface="Arial"/>
              <a:cs typeface="Arial"/>
            </a:endParaRPr>
          </a:p>
          <a:p>
            <a:pPr marL="175895" indent="-138430">
              <a:lnSpc>
                <a:spcPct val="100000"/>
              </a:lnSpc>
              <a:buSzPct val="92307"/>
              <a:buAutoNum type="arabicPeriod" startAt="5"/>
              <a:tabLst>
                <a:tab pos="176530" algn="l"/>
              </a:tabLst>
            </a:pPr>
            <a:r>
              <a:rPr dirty="0" sz="1300" spc="-5">
                <a:latin typeface="Arial"/>
                <a:cs typeface="Arial"/>
              </a:rPr>
              <a:t>Name all points as </a:t>
            </a:r>
            <a:r>
              <a:rPr dirty="0" sz="1300" spc="-10">
                <a:latin typeface="Arial"/>
                <a:cs typeface="Arial"/>
              </a:rPr>
              <a:t>shown </a:t>
            </a:r>
            <a:r>
              <a:rPr dirty="0" sz="1300" spc="-5">
                <a:latin typeface="Arial"/>
                <a:cs typeface="Arial"/>
              </a:rPr>
              <a:t>in</a:t>
            </a:r>
            <a:r>
              <a:rPr dirty="0" sz="1300" spc="85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illustration.</a:t>
            </a:r>
            <a:endParaRPr sz="1300">
              <a:latin typeface="Arial"/>
              <a:cs typeface="Arial"/>
            </a:endParaRPr>
          </a:p>
          <a:p>
            <a:pPr marL="38100" marR="186690">
              <a:lnSpc>
                <a:spcPct val="100000"/>
              </a:lnSpc>
              <a:buSzPct val="92307"/>
              <a:buAutoNum type="arabicPeriod" startAt="5"/>
              <a:tabLst>
                <a:tab pos="176530" algn="l"/>
              </a:tabLst>
            </a:pPr>
            <a:r>
              <a:rPr dirty="0" sz="1300" spc="-5">
                <a:latin typeface="Arial"/>
                <a:cs typeface="Arial"/>
              </a:rPr>
              <a:t>Draw </a:t>
            </a:r>
            <a:r>
              <a:rPr dirty="0" sz="1300">
                <a:latin typeface="Arial"/>
                <a:cs typeface="Arial"/>
              </a:rPr>
              <a:t>2</a:t>
            </a:r>
            <a:r>
              <a:rPr dirty="0" baseline="26143" sz="1275">
                <a:latin typeface="Arial"/>
                <a:cs typeface="Arial"/>
              </a:rPr>
              <a:t>nd </a:t>
            </a:r>
            <a:r>
              <a:rPr dirty="0" sz="1300" spc="-5">
                <a:latin typeface="Arial"/>
                <a:cs typeface="Arial"/>
              </a:rPr>
              <a:t>Fv keeping </a:t>
            </a:r>
            <a:r>
              <a:rPr dirty="0" sz="1300" spc="-10">
                <a:latin typeface="Arial"/>
                <a:cs typeface="Arial"/>
              </a:rPr>
              <a:t>o’a’ </a:t>
            </a:r>
            <a:r>
              <a:rPr dirty="0" sz="1300" spc="-5">
                <a:latin typeface="Arial"/>
                <a:cs typeface="Arial"/>
              </a:rPr>
              <a:t>slant </a:t>
            </a:r>
            <a:r>
              <a:rPr dirty="0" sz="1300" spc="-10">
                <a:latin typeface="Arial"/>
                <a:cs typeface="Arial"/>
              </a:rPr>
              <a:t>edge vertical </a:t>
            </a:r>
            <a:r>
              <a:rPr dirty="0" sz="1300" spc="-5">
                <a:latin typeface="Arial"/>
                <a:cs typeface="Arial"/>
              </a:rPr>
              <a:t>&amp; </a:t>
            </a:r>
            <a:r>
              <a:rPr dirty="0" sz="1300" spc="-10">
                <a:latin typeface="Arial"/>
                <a:cs typeface="Arial"/>
              </a:rPr>
              <a:t>project it’s </a:t>
            </a:r>
            <a:r>
              <a:rPr dirty="0" sz="1300">
                <a:latin typeface="Arial"/>
                <a:cs typeface="Arial"/>
              </a:rPr>
              <a:t>Tv  </a:t>
            </a:r>
            <a:r>
              <a:rPr dirty="0" sz="1300" spc="-5">
                <a:latin typeface="Arial"/>
                <a:cs typeface="Arial"/>
              </a:rPr>
              <a:t>7.Make visible lines dark and hidden dotted, as per the procedure.  8.Then redrew </a:t>
            </a:r>
            <a:r>
              <a:rPr dirty="0" sz="1300">
                <a:latin typeface="Arial"/>
                <a:cs typeface="Arial"/>
              </a:rPr>
              <a:t>2</a:t>
            </a:r>
            <a:r>
              <a:rPr dirty="0" baseline="26143" sz="1275">
                <a:latin typeface="Arial"/>
                <a:cs typeface="Arial"/>
              </a:rPr>
              <a:t>nd </a:t>
            </a:r>
            <a:r>
              <a:rPr dirty="0" sz="1300">
                <a:latin typeface="Arial"/>
                <a:cs typeface="Arial"/>
              </a:rPr>
              <a:t>Tv </a:t>
            </a:r>
            <a:r>
              <a:rPr dirty="0" sz="1300" spc="-5">
                <a:latin typeface="Arial"/>
                <a:cs typeface="Arial"/>
              </a:rPr>
              <a:t>as final </a:t>
            </a:r>
            <a:r>
              <a:rPr dirty="0" sz="1300">
                <a:latin typeface="Arial"/>
                <a:cs typeface="Arial"/>
              </a:rPr>
              <a:t>Tv </a:t>
            </a:r>
            <a:r>
              <a:rPr dirty="0" sz="1300" spc="-5">
                <a:latin typeface="Arial"/>
                <a:cs typeface="Arial"/>
              </a:rPr>
              <a:t>keeping </a:t>
            </a:r>
            <a:r>
              <a:rPr dirty="0" sz="1300">
                <a:latin typeface="Arial"/>
                <a:cs typeface="Arial"/>
              </a:rPr>
              <a:t>a</a:t>
            </a:r>
            <a:r>
              <a:rPr dirty="0" baseline="-19607" sz="1275">
                <a:latin typeface="Arial"/>
                <a:cs typeface="Arial"/>
              </a:rPr>
              <a:t>1</a:t>
            </a:r>
            <a:r>
              <a:rPr dirty="0" sz="1300">
                <a:latin typeface="Arial"/>
                <a:cs typeface="Arial"/>
              </a:rPr>
              <a:t>o</a:t>
            </a:r>
            <a:r>
              <a:rPr dirty="0" baseline="-19607" sz="1275">
                <a:latin typeface="Arial"/>
                <a:cs typeface="Arial"/>
              </a:rPr>
              <a:t>1</a:t>
            </a:r>
            <a:r>
              <a:rPr dirty="0" sz="1300">
                <a:latin typeface="Arial"/>
                <a:cs typeface="Arial"/>
              </a:rPr>
              <a:t>d</a:t>
            </a:r>
            <a:r>
              <a:rPr dirty="0" baseline="-19607" sz="1275">
                <a:latin typeface="Arial"/>
                <a:cs typeface="Arial"/>
              </a:rPr>
              <a:t>1 </a:t>
            </a:r>
            <a:r>
              <a:rPr dirty="0" sz="1300" spc="-10">
                <a:latin typeface="Arial"/>
                <a:cs typeface="Arial"/>
              </a:rPr>
              <a:t>triangular</a:t>
            </a:r>
            <a:r>
              <a:rPr dirty="0" sz="1300" spc="-55">
                <a:latin typeface="Arial"/>
                <a:cs typeface="Arial"/>
              </a:rPr>
              <a:t> </a:t>
            </a:r>
            <a:r>
              <a:rPr dirty="0" sz="1300" spc="-10">
                <a:latin typeface="Arial"/>
                <a:cs typeface="Arial"/>
              </a:rPr>
              <a:t>face</a:t>
            </a:r>
            <a:endParaRPr sz="1300">
              <a:latin typeface="Arial"/>
              <a:cs typeface="Arial"/>
            </a:endParaRPr>
          </a:p>
          <a:p>
            <a:pPr marL="220345">
              <a:lnSpc>
                <a:spcPct val="100000"/>
              </a:lnSpc>
            </a:pPr>
            <a:r>
              <a:rPr dirty="0" sz="1300" spc="-5">
                <a:latin typeface="Arial"/>
                <a:cs typeface="Arial"/>
              </a:rPr>
              <a:t>perpendicular to Vp </a:t>
            </a:r>
            <a:r>
              <a:rPr dirty="0" sz="1300" spc="-20">
                <a:latin typeface="Arial"/>
                <a:cs typeface="Arial"/>
              </a:rPr>
              <a:t>I.e.xy. </a:t>
            </a:r>
            <a:r>
              <a:rPr dirty="0" sz="1300">
                <a:latin typeface="Arial"/>
                <a:cs typeface="Arial"/>
              </a:rPr>
              <a:t>Then </a:t>
            </a:r>
            <a:r>
              <a:rPr dirty="0" sz="1300" spc="-5">
                <a:latin typeface="Arial"/>
                <a:cs typeface="Arial"/>
              </a:rPr>
              <a:t>as usual project final</a:t>
            </a:r>
            <a:r>
              <a:rPr dirty="0" sz="1300" spc="160">
                <a:latin typeface="Arial"/>
                <a:cs typeface="Arial"/>
              </a:rPr>
              <a:t> </a:t>
            </a:r>
            <a:r>
              <a:rPr dirty="0" sz="1300" spc="-40">
                <a:latin typeface="Arial"/>
                <a:cs typeface="Arial"/>
              </a:rPr>
              <a:t>Fv.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8010525" y="39687"/>
            <a:ext cx="1109980" cy="195580"/>
            <a:chOff x="8010525" y="39687"/>
            <a:chExt cx="1109980" cy="195580"/>
          </a:xfrm>
        </p:grpSpPr>
        <p:sp>
          <p:nvSpPr>
            <p:cNvPr id="62" name="object 62"/>
            <p:cNvSpPr/>
            <p:nvPr/>
          </p:nvSpPr>
          <p:spPr>
            <a:xfrm>
              <a:off x="8016875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8056753" y="77469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80168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91313" y="22796"/>
                  </a:moveTo>
                  <a:lnTo>
                    <a:pt x="116967" y="48450"/>
                  </a:lnTo>
                  <a:lnTo>
                    <a:pt x="116967" y="31432"/>
                  </a:lnTo>
                  <a:lnTo>
                    <a:pt x="134111" y="31432"/>
                  </a:lnTo>
                  <a:lnTo>
                    <a:pt x="134111" y="65595"/>
                  </a:lnTo>
                  <a:lnTo>
                    <a:pt x="159766" y="91249"/>
                  </a:lnTo>
                  <a:lnTo>
                    <a:pt x="142621" y="91249"/>
                  </a:lnTo>
                  <a:lnTo>
                    <a:pt x="142621" y="159702"/>
                  </a:lnTo>
                  <a:lnTo>
                    <a:pt x="39877" y="159702"/>
                  </a:lnTo>
                  <a:lnTo>
                    <a:pt x="39877" y="91249"/>
                  </a:lnTo>
                  <a:lnTo>
                    <a:pt x="22859" y="91249"/>
                  </a:lnTo>
                  <a:lnTo>
                    <a:pt x="91313" y="22796"/>
                  </a:lnTo>
                  <a:close/>
                </a:path>
                <a:path w="182879" h="182879">
                  <a:moveTo>
                    <a:pt x="116967" y="48450"/>
                  </a:moveTo>
                  <a:lnTo>
                    <a:pt x="134111" y="65595"/>
                  </a:lnTo>
                </a:path>
                <a:path w="182879" h="182879">
                  <a:moveTo>
                    <a:pt x="142621" y="91249"/>
                  </a:moveTo>
                  <a:lnTo>
                    <a:pt x="39877" y="91249"/>
                  </a:lnTo>
                </a:path>
                <a:path w="182879" h="182879">
                  <a:moveTo>
                    <a:pt x="82676" y="159702"/>
                  </a:moveTo>
                  <a:lnTo>
                    <a:pt x="82676" y="125539"/>
                  </a:lnTo>
                  <a:lnTo>
                    <a:pt x="99822" y="125539"/>
                  </a:lnTo>
                  <a:lnTo>
                    <a:pt x="99822" y="159702"/>
                  </a:lnTo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8382000" y="461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8382000" y="46037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23622" y="91249"/>
                  </a:moveTo>
                  <a:lnTo>
                    <a:pt x="160527" y="22796"/>
                  </a:lnTo>
                  <a:lnTo>
                    <a:pt x="160527" y="159702"/>
                  </a:lnTo>
                  <a:lnTo>
                    <a:pt x="23622" y="91249"/>
                  </a:lnTo>
                  <a:close/>
                </a:path>
                <a:path w="184150" h="182879">
                  <a:moveTo>
                    <a:pt x="0" y="182562"/>
                  </a:moveTo>
                  <a:lnTo>
                    <a:pt x="184150" y="182562"/>
                  </a:lnTo>
                  <a:lnTo>
                    <a:pt x="184150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8566150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8566150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59766" y="91249"/>
                  </a:moveTo>
                  <a:lnTo>
                    <a:pt x="22859" y="159702"/>
                  </a:lnTo>
                  <a:lnTo>
                    <a:pt x="22859" y="22796"/>
                  </a:lnTo>
                  <a:lnTo>
                    <a:pt x="159766" y="91249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8199501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8199501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57023" y="91249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57023" y="91249"/>
                  </a:lnTo>
                  <a:close/>
                </a:path>
                <a:path w="182879" h="182879">
                  <a:moveTo>
                    <a:pt x="39877" y="22796"/>
                  </a:moveTo>
                  <a:lnTo>
                    <a:pt x="39877" y="159702"/>
                  </a:lnTo>
                  <a:lnTo>
                    <a:pt x="22732" y="159702"/>
                  </a:lnTo>
                  <a:lnTo>
                    <a:pt x="22732" y="22796"/>
                  </a:lnTo>
                  <a:lnTo>
                    <a:pt x="39877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8748776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8748776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25475" y="91249"/>
                  </a:moveTo>
                  <a:lnTo>
                    <a:pt x="22732" y="159702"/>
                  </a:lnTo>
                  <a:lnTo>
                    <a:pt x="22732" y="22796"/>
                  </a:lnTo>
                  <a:lnTo>
                    <a:pt x="125475" y="91249"/>
                  </a:lnTo>
                  <a:close/>
                </a:path>
                <a:path w="182879" h="182879">
                  <a:moveTo>
                    <a:pt x="142621" y="22796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142621" y="159702"/>
                  </a:lnTo>
                  <a:lnTo>
                    <a:pt x="142621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562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56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350" y="0"/>
            <a:ext cx="3232150" cy="1798955"/>
            <a:chOff x="-6350" y="0"/>
            <a:chExt cx="3232150" cy="179895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3219450" cy="1786255"/>
            </a:xfrm>
            <a:custGeom>
              <a:avLst/>
              <a:gdLst/>
              <a:ahLst/>
              <a:cxnLst/>
              <a:rect l="l" t="t" r="r" b="b"/>
              <a:pathLst>
                <a:path w="3219450" h="1786255">
                  <a:moveTo>
                    <a:pt x="2540000" y="1524000"/>
                  </a:moveTo>
                  <a:lnTo>
                    <a:pt x="1778000" y="1524000"/>
                  </a:lnTo>
                  <a:lnTo>
                    <a:pt x="3219450" y="1786001"/>
                  </a:lnTo>
                  <a:lnTo>
                    <a:pt x="2540000" y="1524000"/>
                  </a:lnTo>
                  <a:close/>
                </a:path>
                <a:path w="3219450" h="1786255">
                  <a:moveTo>
                    <a:pt x="2794000" y="0"/>
                  </a:moveTo>
                  <a:lnTo>
                    <a:pt x="254000" y="0"/>
                  </a:lnTo>
                  <a:lnTo>
                    <a:pt x="208343" y="4090"/>
                  </a:lnTo>
                  <a:lnTo>
                    <a:pt x="165372" y="15884"/>
                  </a:lnTo>
                  <a:lnTo>
                    <a:pt x="125802" y="34666"/>
                  </a:lnTo>
                  <a:lnTo>
                    <a:pt x="90352" y="59719"/>
                  </a:lnTo>
                  <a:lnTo>
                    <a:pt x="59738" y="90328"/>
                  </a:lnTo>
                  <a:lnTo>
                    <a:pt x="34678" y="125777"/>
                  </a:lnTo>
                  <a:lnTo>
                    <a:pt x="15891" y="165349"/>
                  </a:lnTo>
                  <a:lnTo>
                    <a:pt x="4092" y="208328"/>
                  </a:lnTo>
                  <a:lnTo>
                    <a:pt x="0" y="254000"/>
                  </a:lnTo>
                  <a:lnTo>
                    <a:pt x="0" y="1270000"/>
                  </a:lnTo>
                  <a:lnTo>
                    <a:pt x="4092" y="1315671"/>
                  </a:lnTo>
                  <a:lnTo>
                    <a:pt x="15891" y="1358650"/>
                  </a:lnTo>
                  <a:lnTo>
                    <a:pt x="34679" y="1398222"/>
                  </a:lnTo>
                  <a:lnTo>
                    <a:pt x="59738" y="1433671"/>
                  </a:lnTo>
                  <a:lnTo>
                    <a:pt x="90352" y="1464280"/>
                  </a:lnTo>
                  <a:lnTo>
                    <a:pt x="125802" y="1489333"/>
                  </a:lnTo>
                  <a:lnTo>
                    <a:pt x="165372" y="1508115"/>
                  </a:lnTo>
                  <a:lnTo>
                    <a:pt x="208343" y="1519909"/>
                  </a:lnTo>
                  <a:lnTo>
                    <a:pt x="254000" y="1524000"/>
                  </a:lnTo>
                  <a:lnTo>
                    <a:pt x="2794000" y="1524000"/>
                  </a:lnTo>
                  <a:lnTo>
                    <a:pt x="2839671" y="1519909"/>
                  </a:lnTo>
                  <a:lnTo>
                    <a:pt x="2882650" y="1508115"/>
                  </a:lnTo>
                  <a:lnTo>
                    <a:pt x="2922222" y="1489333"/>
                  </a:lnTo>
                  <a:lnTo>
                    <a:pt x="2957671" y="1464280"/>
                  </a:lnTo>
                  <a:lnTo>
                    <a:pt x="2988280" y="1433671"/>
                  </a:lnTo>
                  <a:lnTo>
                    <a:pt x="3013333" y="1398222"/>
                  </a:lnTo>
                  <a:lnTo>
                    <a:pt x="3032115" y="1358650"/>
                  </a:lnTo>
                  <a:lnTo>
                    <a:pt x="3043909" y="1315671"/>
                  </a:lnTo>
                  <a:lnTo>
                    <a:pt x="3048000" y="1270000"/>
                  </a:lnTo>
                  <a:lnTo>
                    <a:pt x="3048000" y="254000"/>
                  </a:lnTo>
                  <a:lnTo>
                    <a:pt x="3043909" y="208328"/>
                  </a:lnTo>
                  <a:lnTo>
                    <a:pt x="3032115" y="165349"/>
                  </a:lnTo>
                  <a:lnTo>
                    <a:pt x="3013333" y="125777"/>
                  </a:lnTo>
                  <a:lnTo>
                    <a:pt x="2988280" y="90328"/>
                  </a:lnTo>
                  <a:lnTo>
                    <a:pt x="2957671" y="59719"/>
                  </a:lnTo>
                  <a:lnTo>
                    <a:pt x="2922222" y="34666"/>
                  </a:lnTo>
                  <a:lnTo>
                    <a:pt x="2882650" y="15884"/>
                  </a:lnTo>
                  <a:lnTo>
                    <a:pt x="2839671" y="4090"/>
                  </a:lnTo>
                  <a:lnTo>
                    <a:pt x="2794000" y="0"/>
                  </a:lnTo>
                  <a:close/>
                </a:path>
              </a:pathLst>
            </a:custGeom>
            <a:solidFill>
              <a:srgbClr val="FFC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3219450" cy="1786255"/>
            </a:xfrm>
            <a:custGeom>
              <a:avLst/>
              <a:gdLst/>
              <a:ahLst/>
              <a:cxnLst/>
              <a:rect l="l" t="t" r="r" b="b"/>
              <a:pathLst>
                <a:path w="3219450" h="1786255">
                  <a:moveTo>
                    <a:pt x="0" y="254000"/>
                  </a:moveTo>
                  <a:lnTo>
                    <a:pt x="4092" y="208328"/>
                  </a:lnTo>
                  <a:lnTo>
                    <a:pt x="15891" y="165349"/>
                  </a:lnTo>
                  <a:lnTo>
                    <a:pt x="34678" y="125777"/>
                  </a:lnTo>
                  <a:lnTo>
                    <a:pt x="59738" y="90328"/>
                  </a:lnTo>
                  <a:lnTo>
                    <a:pt x="90352" y="59719"/>
                  </a:lnTo>
                  <a:lnTo>
                    <a:pt x="125802" y="34666"/>
                  </a:lnTo>
                  <a:lnTo>
                    <a:pt x="165372" y="15884"/>
                  </a:lnTo>
                  <a:lnTo>
                    <a:pt x="208343" y="4090"/>
                  </a:lnTo>
                  <a:lnTo>
                    <a:pt x="254000" y="0"/>
                  </a:lnTo>
                  <a:lnTo>
                    <a:pt x="1778000" y="0"/>
                  </a:lnTo>
                  <a:lnTo>
                    <a:pt x="2540000" y="0"/>
                  </a:lnTo>
                  <a:lnTo>
                    <a:pt x="2794000" y="0"/>
                  </a:lnTo>
                  <a:lnTo>
                    <a:pt x="2839671" y="4090"/>
                  </a:lnTo>
                  <a:lnTo>
                    <a:pt x="2882650" y="15884"/>
                  </a:lnTo>
                  <a:lnTo>
                    <a:pt x="2922222" y="34666"/>
                  </a:lnTo>
                  <a:lnTo>
                    <a:pt x="2957671" y="59719"/>
                  </a:lnTo>
                  <a:lnTo>
                    <a:pt x="2988280" y="90328"/>
                  </a:lnTo>
                  <a:lnTo>
                    <a:pt x="3013333" y="125777"/>
                  </a:lnTo>
                  <a:lnTo>
                    <a:pt x="3032115" y="165349"/>
                  </a:lnTo>
                  <a:lnTo>
                    <a:pt x="3043909" y="208328"/>
                  </a:lnTo>
                  <a:lnTo>
                    <a:pt x="3048000" y="254000"/>
                  </a:lnTo>
                  <a:lnTo>
                    <a:pt x="3048000" y="889000"/>
                  </a:lnTo>
                  <a:lnTo>
                    <a:pt x="3048000" y="1270000"/>
                  </a:lnTo>
                  <a:lnTo>
                    <a:pt x="3043909" y="1315671"/>
                  </a:lnTo>
                  <a:lnTo>
                    <a:pt x="3032115" y="1358650"/>
                  </a:lnTo>
                  <a:lnTo>
                    <a:pt x="3013333" y="1398222"/>
                  </a:lnTo>
                  <a:lnTo>
                    <a:pt x="2988280" y="1433671"/>
                  </a:lnTo>
                  <a:lnTo>
                    <a:pt x="2957671" y="1464280"/>
                  </a:lnTo>
                  <a:lnTo>
                    <a:pt x="2922222" y="1489333"/>
                  </a:lnTo>
                  <a:lnTo>
                    <a:pt x="2882650" y="1508115"/>
                  </a:lnTo>
                  <a:lnTo>
                    <a:pt x="2839671" y="1519909"/>
                  </a:lnTo>
                  <a:lnTo>
                    <a:pt x="2794000" y="1524000"/>
                  </a:lnTo>
                  <a:lnTo>
                    <a:pt x="2540000" y="1524000"/>
                  </a:lnTo>
                  <a:lnTo>
                    <a:pt x="3219450" y="1786001"/>
                  </a:lnTo>
                  <a:lnTo>
                    <a:pt x="1778000" y="1524000"/>
                  </a:lnTo>
                  <a:lnTo>
                    <a:pt x="254000" y="1524000"/>
                  </a:lnTo>
                  <a:lnTo>
                    <a:pt x="208343" y="1519909"/>
                  </a:lnTo>
                  <a:lnTo>
                    <a:pt x="165372" y="1508115"/>
                  </a:lnTo>
                  <a:lnTo>
                    <a:pt x="125802" y="1489333"/>
                  </a:lnTo>
                  <a:lnTo>
                    <a:pt x="90352" y="1464280"/>
                  </a:lnTo>
                  <a:lnTo>
                    <a:pt x="59738" y="1433671"/>
                  </a:lnTo>
                  <a:lnTo>
                    <a:pt x="34679" y="1398222"/>
                  </a:lnTo>
                  <a:lnTo>
                    <a:pt x="15891" y="1358650"/>
                  </a:lnTo>
                  <a:lnTo>
                    <a:pt x="4092" y="1315671"/>
                  </a:lnTo>
                  <a:lnTo>
                    <a:pt x="0" y="1270000"/>
                  </a:lnTo>
                  <a:lnTo>
                    <a:pt x="0" y="889000"/>
                  </a:lnTo>
                  <a:lnTo>
                    <a:pt x="0" y="2540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188468" y="177800"/>
            <a:ext cx="2724150" cy="11690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500" spc="-5" b="1">
                <a:solidFill>
                  <a:srgbClr val="FF0000"/>
                </a:solidFill>
                <a:latin typeface="Times New Roman"/>
                <a:cs typeface="Times New Roman"/>
              </a:rPr>
              <a:t>Problem </a:t>
            </a:r>
            <a:r>
              <a:rPr dirty="0" sz="1500" b="1">
                <a:solidFill>
                  <a:srgbClr val="FF0000"/>
                </a:solidFill>
                <a:latin typeface="Times New Roman"/>
                <a:cs typeface="Times New Roman"/>
              </a:rPr>
              <a:t>5: </a:t>
            </a:r>
            <a:r>
              <a:rPr dirty="0" sz="1500" spc="-5">
                <a:latin typeface="Times New Roman"/>
                <a:cs typeface="Times New Roman"/>
              </a:rPr>
              <a:t>A cube </a:t>
            </a:r>
            <a:r>
              <a:rPr dirty="0" sz="1500">
                <a:latin typeface="Times New Roman"/>
                <a:cs typeface="Times New Roman"/>
              </a:rPr>
              <a:t>of 50 </a:t>
            </a:r>
            <a:r>
              <a:rPr dirty="0" sz="1500" spc="-10">
                <a:latin typeface="Times New Roman"/>
                <a:cs typeface="Times New Roman"/>
              </a:rPr>
              <a:t>mm </a:t>
            </a:r>
            <a:r>
              <a:rPr dirty="0" sz="1500">
                <a:latin typeface="Times New Roman"/>
                <a:cs typeface="Times New Roman"/>
              </a:rPr>
              <a:t>long  </a:t>
            </a:r>
            <a:r>
              <a:rPr dirty="0" sz="1500" spc="-5">
                <a:latin typeface="Times New Roman"/>
                <a:cs typeface="Times New Roman"/>
              </a:rPr>
              <a:t>edges is so placed </a:t>
            </a:r>
            <a:r>
              <a:rPr dirty="0" sz="1500">
                <a:latin typeface="Times New Roman"/>
                <a:cs typeface="Times New Roman"/>
              </a:rPr>
              <a:t>on </a:t>
            </a:r>
            <a:r>
              <a:rPr dirty="0" sz="1500" spc="-5">
                <a:latin typeface="Times New Roman"/>
                <a:cs typeface="Times New Roman"/>
              </a:rPr>
              <a:t>Hp </a:t>
            </a:r>
            <a:r>
              <a:rPr dirty="0" sz="1500">
                <a:latin typeface="Times New Roman"/>
                <a:cs typeface="Times New Roman"/>
              </a:rPr>
              <a:t>on one  </a:t>
            </a:r>
            <a:r>
              <a:rPr dirty="0" sz="1500" spc="-5">
                <a:latin typeface="Times New Roman"/>
                <a:cs typeface="Times New Roman"/>
              </a:rPr>
              <a:t>corner that </a:t>
            </a:r>
            <a:r>
              <a:rPr dirty="0" sz="1500">
                <a:latin typeface="Times New Roman"/>
                <a:cs typeface="Times New Roman"/>
              </a:rPr>
              <a:t>a body </a:t>
            </a:r>
            <a:r>
              <a:rPr dirty="0" sz="1500" spc="-5">
                <a:latin typeface="Times New Roman"/>
                <a:cs typeface="Times New Roman"/>
              </a:rPr>
              <a:t>diagonal is  parallel </a:t>
            </a:r>
            <a:r>
              <a:rPr dirty="0" sz="1500">
                <a:latin typeface="Times New Roman"/>
                <a:cs typeface="Times New Roman"/>
              </a:rPr>
              <a:t>to </a:t>
            </a:r>
            <a:r>
              <a:rPr dirty="0" sz="1500" spc="-10">
                <a:latin typeface="Times New Roman"/>
                <a:cs typeface="Times New Roman"/>
              </a:rPr>
              <a:t>Hp </a:t>
            </a:r>
            <a:r>
              <a:rPr dirty="0" sz="1500" spc="-5">
                <a:latin typeface="Times New Roman"/>
                <a:cs typeface="Times New Roman"/>
              </a:rPr>
              <a:t>and perpendicular </a:t>
            </a:r>
            <a:r>
              <a:rPr dirty="0" sz="1500">
                <a:latin typeface="Times New Roman"/>
                <a:cs typeface="Times New Roman"/>
              </a:rPr>
              <a:t>to  </a:t>
            </a:r>
            <a:r>
              <a:rPr dirty="0" sz="1500" spc="-5">
                <a:latin typeface="Times New Roman"/>
                <a:cs typeface="Times New Roman"/>
              </a:rPr>
              <a:t>Vp Draw </a:t>
            </a:r>
            <a:r>
              <a:rPr dirty="0" sz="1500" spc="-20">
                <a:latin typeface="Times New Roman"/>
                <a:cs typeface="Times New Roman"/>
              </a:rPr>
              <a:t>it’s</a:t>
            </a:r>
            <a:r>
              <a:rPr dirty="0" sz="1500" spc="-15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projections.</a:t>
            </a:r>
            <a:endParaRPr sz="15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81037" y="2133600"/>
            <a:ext cx="7185659" cy="4423410"/>
            <a:chOff x="681037" y="2133600"/>
            <a:chExt cx="7185659" cy="4423410"/>
          </a:xfrm>
        </p:grpSpPr>
        <p:sp>
          <p:nvSpPr>
            <p:cNvPr id="7" name="object 7"/>
            <p:cNvSpPr/>
            <p:nvPr/>
          </p:nvSpPr>
          <p:spPr>
            <a:xfrm>
              <a:off x="687387" y="4208398"/>
              <a:ext cx="7172959" cy="0"/>
            </a:xfrm>
            <a:custGeom>
              <a:avLst/>
              <a:gdLst/>
              <a:ahLst/>
              <a:cxnLst/>
              <a:rect l="l" t="t" r="r" b="b"/>
              <a:pathLst>
                <a:path w="7172959" h="0">
                  <a:moveTo>
                    <a:pt x="0" y="0"/>
                  </a:moveTo>
                  <a:lnTo>
                    <a:pt x="7172388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923810" y="4379848"/>
              <a:ext cx="1919605" cy="1919605"/>
            </a:xfrm>
            <a:custGeom>
              <a:avLst/>
              <a:gdLst/>
              <a:ahLst/>
              <a:cxnLst/>
              <a:rect l="l" t="t" r="r" b="b"/>
              <a:pathLst>
                <a:path w="1919605" h="1919604">
                  <a:moveTo>
                    <a:pt x="0" y="964310"/>
                  </a:moveTo>
                  <a:lnTo>
                    <a:pt x="964425" y="1919465"/>
                  </a:lnTo>
                  <a:lnTo>
                    <a:pt x="1919465" y="955039"/>
                  </a:lnTo>
                  <a:lnTo>
                    <a:pt x="955154" y="0"/>
                  </a:lnTo>
                  <a:lnTo>
                    <a:pt x="0" y="96431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946150" y="2916173"/>
              <a:ext cx="1873250" cy="2391410"/>
            </a:xfrm>
            <a:custGeom>
              <a:avLst/>
              <a:gdLst/>
              <a:ahLst/>
              <a:cxnLst/>
              <a:rect l="l" t="t" r="r" b="b"/>
              <a:pathLst>
                <a:path w="1873250" h="2391410">
                  <a:moveTo>
                    <a:pt x="0" y="2390902"/>
                  </a:moveTo>
                  <a:lnTo>
                    <a:pt x="0" y="0"/>
                  </a:lnTo>
                </a:path>
                <a:path w="1873250" h="2391410">
                  <a:moveTo>
                    <a:pt x="1873250" y="2390902"/>
                  </a:moveTo>
                  <a:lnTo>
                    <a:pt x="1873250" y="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946150" y="3044825"/>
              <a:ext cx="1873250" cy="1163955"/>
            </a:xfrm>
            <a:custGeom>
              <a:avLst/>
              <a:gdLst/>
              <a:ahLst/>
              <a:cxnLst/>
              <a:rect l="l" t="t" r="r" b="b"/>
              <a:pathLst>
                <a:path w="1873250" h="1163954">
                  <a:moveTo>
                    <a:pt x="0" y="1163574"/>
                  </a:moveTo>
                  <a:lnTo>
                    <a:pt x="0" y="0"/>
                  </a:lnTo>
                </a:path>
                <a:path w="1873250" h="1163954">
                  <a:moveTo>
                    <a:pt x="1873250" y="33274"/>
                  </a:moveTo>
                  <a:lnTo>
                    <a:pt x="1873250" y="1131824"/>
                  </a:lnTo>
                </a:path>
                <a:path w="1873250" h="1163954">
                  <a:moveTo>
                    <a:pt x="0" y="1163574"/>
                  </a:moveTo>
                  <a:lnTo>
                    <a:pt x="1873250" y="116357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882775" y="3044825"/>
              <a:ext cx="0" cy="1422400"/>
            </a:xfrm>
            <a:custGeom>
              <a:avLst/>
              <a:gdLst/>
              <a:ahLst/>
              <a:cxnLst/>
              <a:rect l="l" t="t" r="r" b="b"/>
              <a:pathLst>
                <a:path w="0" h="1422400">
                  <a:moveTo>
                    <a:pt x="0" y="0"/>
                  </a:moveTo>
                  <a:lnTo>
                    <a:pt x="0" y="142240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882775" y="3044825"/>
              <a:ext cx="0" cy="1163955"/>
            </a:xfrm>
            <a:custGeom>
              <a:avLst/>
              <a:gdLst/>
              <a:ahLst/>
              <a:cxnLst/>
              <a:rect l="l" t="t" r="r" b="b"/>
              <a:pathLst>
                <a:path w="0" h="1163954">
                  <a:moveTo>
                    <a:pt x="0" y="0"/>
                  </a:moveTo>
                  <a:lnTo>
                    <a:pt x="0" y="116357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946150" y="3044825"/>
              <a:ext cx="1873250" cy="1163955"/>
            </a:xfrm>
            <a:custGeom>
              <a:avLst/>
              <a:gdLst/>
              <a:ahLst/>
              <a:cxnLst/>
              <a:rect l="l" t="t" r="r" b="b"/>
              <a:pathLst>
                <a:path w="1873250" h="1163954">
                  <a:moveTo>
                    <a:pt x="0" y="1163574"/>
                  </a:moveTo>
                  <a:lnTo>
                    <a:pt x="1873250" y="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236595" y="2253106"/>
              <a:ext cx="2204085" cy="1961514"/>
            </a:xfrm>
            <a:custGeom>
              <a:avLst/>
              <a:gdLst/>
              <a:ahLst/>
              <a:cxnLst/>
              <a:rect l="l" t="t" r="r" b="b"/>
              <a:pathLst>
                <a:path w="2204085" h="1961514">
                  <a:moveTo>
                    <a:pt x="0" y="995679"/>
                  </a:moveTo>
                  <a:lnTo>
                    <a:pt x="598932" y="0"/>
                  </a:lnTo>
                </a:path>
                <a:path w="2204085" h="1961514">
                  <a:moveTo>
                    <a:pt x="598932" y="0"/>
                  </a:moveTo>
                  <a:lnTo>
                    <a:pt x="2204085" y="965580"/>
                  </a:lnTo>
                </a:path>
                <a:path w="2204085" h="1961514">
                  <a:moveTo>
                    <a:pt x="2187447" y="993266"/>
                  </a:moveTo>
                  <a:lnTo>
                    <a:pt x="1621790" y="1933701"/>
                  </a:lnTo>
                </a:path>
                <a:path w="2204085" h="1961514">
                  <a:moveTo>
                    <a:pt x="0" y="995679"/>
                  </a:moveTo>
                  <a:lnTo>
                    <a:pt x="1605153" y="1961260"/>
                  </a:lnTo>
                </a:path>
                <a:path w="2204085" h="1961514">
                  <a:moveTo>
                    <a:pt x="1401571" y="482726"/>
                  </a:moveTo>
                  <a:lnTo>
                    <a:pt x="802513" y="14785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1851025" y="2270125"/>
              <a:ext cx="3748404" cy="4200525"/>
            </a:xfrm>
            <a:custGeom>
              <a:avLst/>
              <a:gdLst/>
              <a:ahLst/>
              <a:cxnLst/>
              <a:rect l="l" t="t" r="r" b="b"/>
              <a:pathLst>
                <a:path w="3748404" h="4200525">
                  <a:moveTo>
                    <a:pt x="1389126" y="968375"/>
                  </a:moveTo>
                  <a:lnTo>
                    <a:pt x="1389126" y="4135437"/>
                  </a:lnTo>
                </a:path>
                <a:path w="3748404" h="4200525">
                  <a:moveTo>
                    <a:pt x="2003425" y="0"/>
                  </a:moveTo>
                  <a:lnTo>
                    <a:pt x="2003425" y="4135437"/>
                  </a:lnTo>
                </a:path>
                <a:path w="3748404" h="4200525">
                  <a:moveTo>
                    <a:pt x="2794000" y="436499"/>
                  </a:moveTo>
                  <a:lnTo>
                    <a:pt x="2794000" y="4184650"/>
                  </a:lnTo>
                </a:path>
                <a:path w="3748404" h="4200525">
                  <a:moveTo>
                    <a:pt x="3586226" y="904875"/>
                  </a:moveTo>
                  <a:lnTo>
                    <a:pt x="3586226" y="4135437"/>
                  </a:lnTo>
                </a:path>
                <a:path w="3748404" h="4200525">
                  <a:moveTo>
                    <a:pt x="2197100" y="1485900"/>
                  </a:moveTo>
                  <a:lnTo>
                    <a:pt x="2197100" y="4135437"/>
                  </a:lnTo>
                </a:path>
                <a:path w="3748404" h="4200525">
                  <a:moveTo>
                    <a:pt x="2971800" y="1938274"/>
                  </a:moveTo>
                  <a:lnTo>
                    <a:pt x="2971800" y="4200525"/>
                  </a:lnTo>
                </a:path>
                <a:path w="3748404" h="4200525">
                  <a:moveTo>
                    <a:pt x="0" y="2116074"/>
                  </a:moveTo>
                  <a:lnTo>
                    <a:pt x="3748151" y="2116074"/>
                  </a:lnTo>
                </a:path>
                <a:path w="3748404" h="4200525">
                  <a:moveTo>
                    <a:pt x="968375" y="3068701"/>
                  </a:moveTo>
                  <a:lnTo>
                    <a:pt x="3748151" y="3068701"/>
                  </a:lnTo>
                </a:path>
                <a:path w="3748404" h="4200525">
                  <a:moveTo>
                    <a:pt x="0" y="4022725"/>
                  </a:moveTo>
                  <a:lnTo>
                    <a:pt x="3748151" y="4022725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263900" y="4402073"/>
              <a:ext cx="2205355" cy="1891030"/>
            </a:xfrm>
            <a:custGeom>
              <a:avLst/>
              <a:gdLst/>
              <a:ahLst/>
              <a:cxnLst/>
              <a:rect l="l" t="t" r="r" b="b"/>
              <a:pathLst>
                <a:path w="2205354" h="1891029">
                  <a:moveTo>
                    <a:pt x="1364996" y="0"/>
                  </a:moveTo>
                  <a:lnTo>
                    <a:pt x="589661" y="905001"/>
                  </a:lnTo>
                </a:path>
                <a:path w="2205354" h="1891029">
                  <a:moveTo>
                    <a:pt x="589661" y="905001"/>
                  </a:moveTo>
                  <a:lnTo>
                    <a:pt x="1364996" y="1874621"/>
                  </a:lnTo>
                </a:path>
                <a:path w="2205354" h="1891029">
                  <a:moveTo>
                    <a:pt x="1364996" y="1874621"/>
                  </a:moveTo>
                  <a:lnTo>
                    <a:pt x="2205101" y="905001"/>
                  </a:lnTo>
                </a:path>
                <a:path w="2205354" h="1891029">
                  <a:moveTo>
                    <a:pt x="1364996" y="0"/>
                  </a:moveTo>
                  <a:lnTo>
                    <a:pt x="2205101" y="969644"/>
                  </a:lnTo>
                </a:path>
                <a:path w="2205354" h="1891029">
                  <a:moveTo>
                    <a:pt x="775335" y="16256"/>
                  </a:moveTo>
                  <a:lnTo>
                    <a:pt x="0" y="921131"/>
                  </a:lnTo>
                </a:path>
                <a:path w="2205354" h="1891029">
                  <a:moveTo>
                    <a:pt x="0" y="921131"/>
                  </a:moveTo>
                  <a:lnTo>
                    <a:pt x="775335" y="18907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039234" y="4418329"/>
              <a:ext cx="1430020" cy="1874520"/>
            </a:xfrm>
            <a:custGeom>
              <a:avLst/>
              <a:gdLst/>
              <a:ahLst/>
              <a:cxnLst/>
              <a:rect l="l" t="t" r="r" b="b"/>
              <a:pathLst>
                <a:path w="1430020" h="1874520">
                  <a:moveTo>
                    <a:pt x="0" y="1874520"/>
                  </a:moveTo>
                  <a:lnTo>
                    <a:pt x="791590" y="872617"/>
                  </a:lnTo>
                </a:path>
                <a:path w="1430020" h="1874520">
                  <a:moveTo>
                    <a:pt x="0" y="0"/>
                  </a:moveTo>
                  <a:lnTo>
                    <a:pt x="791590" y="872617"/>
                  </a:lnTo>
                </a:path>
                <a:path w="1430020" h="1874520">
                  <a:moveTo>
                    <a:pt x="783589" y="913003"/>
                  </a:moveTo>
                  <a:lnTo>
                    <a:pt x="1429765" y="913003"/>
                  </a:lnTo>
                </a:path>
              </a:pathLst>
            </a:custGeom>
            <a:ln w="19050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3272027" y="4402073"/>
              <a:ext cx="1356995" cy="1875155"/>
            </a:xfrm>
            <a:custGeom>
              <a:avLst/>
              <a:gdLst/>
              <a:ahLst/>
              <a:cxnLst/>
              <a:rect l="l" t="t" r="r" b="b"/>
              <a:pathLst>
                <a:path w="1356995" h="1875154">
                  <a:moveTo>
                    <a:pt x="0" y="929259"/>
                  </a:moveTo>
                  <a:lnTo>
                    <a:pt x="581533" y="929259"/>
                  </a:lnTo>
                </a:path>
                <a:path w="1356995" h="1875154">
                  <a:moveTo>
                    <a:pt x="775335" y="0"/>
                  </a:moveTo>
                  <a:lnTo>
                    <a:pt x="1356868" y="0"/>
                  </a:lnTo>
                </a:path>
                <a:path w="1356995" h="1875154">
                  <a:moveTo>
                    <a:pt x="775335" y="1874621"/>
                  </a:moveTo>
                  <a:lnTo>
                    <a:pt x="1356868" y="18746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6719823" y="5943600"/>
              <a:ext cx="0" cy="582930"/>
            </a:xfrm>
            <a:custGeom>
              <a:avLst/>
              <a:gdLst/>
              <a:ahLst/>
              <a:cxnLst/>
              <a:rect l="l" t="t" r="r" b="b"/>
              <a:pathLst>
                <a:path w="0" h="582929">
                  <a:moveTo>
                    <a:pt x="0" y="582612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6720459" y="4329048"/>
              <a:ext cx="0" cy="646430"/>
            </a:xfrm>
            <a:custGeom>
              <a:avLst/>
              <a:gdLst/>
              <a:ahLst/>
              <a:cxnLst/>
              <a:rect l="l" t="t" r="r" b="b"/>
              <a:pathLst>
                <a:path w="0" h="646429">
                  <a:moveTo>
                    <a:pt x="0" y="645921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5791200" y="4338573"/>
              <a:ext cx="1892300" cy="2204085"/>
            </a:xfrm>
            <a:custGeom>
              <a:avLst/>
              <a:gdLst/>
              <a:ahLst/>
              <a:cxnLst/>
              <a:rect l="l" t="t" r="r" b="b"/>
              <a:pathLst>
                <a:path w="1892300" h="2204084">
                  <a:moveTo>
                    <a:pt x="0" y="1411300"/>
                  </a:moveTo>
                  <a:lnTo>
                    <a:pt x="0" y="830071"/>
                  </a:lnTo>
                </a:path>
                <a:path w="1892300" h="2204084">
                  <a:moveTo>
                    <a:pt x="1874774" y="1411300"/>
                  </a:moveTo>
                  <a:lnTo>
                    <a:pt x="1874774" y="830071"/>
                  </a:lnTo>
                </a:path>
                <a:path w="1892300" h="2204084">
                  <a:moveTo>
                    <a:pt x="1397" y="839469"/>
                  </a:moveTo>
                  <a:lnTo>
                    <a:pt x="906399" y="1614462"/>
                  </a:lnTo>
                </a:path>
                <a:path w="1892300" h="2204084">
                  <a:moveTo>
                    <a:pt x="906399" y="1614462"/>
                  </a:moveTo>
                  <a:lnTo>
                    <a:pt x="1876171" y="839469"/>
                  </a:lnTo>
                </a:path>
                <a:path w="1892300" h="2204084">
                  <a:moveTo>
                    <a:pt x="1876171" y="839469"/>
                  </a:moveTo>
                  <a:lnTo>
                    <a:pt x="906399" y="0"/>
                  </a:lnTo>
                </a:path>
                <a:path w="1892300" h="2204084">
                  <a:moveTo>
                    <a:pt x="2666" y="848868"/>
                  </a:moveTo>
                  <a:lnTo>
                    <a:pt x="972439" y="9398"/>
                  </a:lnTo>
                </a:path>
                <a:path w="1892300" h="2204084">
                  <a:moveTo>
                    <a:pt x="17525" y="1428788"/>
                  </a:moveTo>
                  <a:lnTo>
                    <a:pt x="922527" y="2203754"/>
                  </a:lnTo>
                </a:path>
                <a:path w="1892300" h="2204084">
                  <a:moveTo>
                    <a:pt x="922527" y="2203754"/>
                  </a:moveTo>
                  <a:lnTo>
                    <a:pt x="1892300" y="1428788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5808726" y="4929123"/>
              <a:ext cx="1875155" cy="838835"/>
            </a:xfrm>
            <a:custGeom>
              <a:avLst/>
              <a:gdLst/>
              <a:ahLst/>
              <a:cxnLst/>
              <a:rect l="l" t="t" r="r" b="b"/>
              <a:pathLst>
                <a:path w="1875154" h="838835">
                  <a:moveTo>
                    <a:pt x="1874774" y="838238"/>
                  </a:moveTo>
                  <a:lnTo>
                    <a:pt x="890270" y="0"/>
                  </a:lnTo>
                </a:path>
                <a:path w="1875154" h="838835">
                  <a:moveTo>
                    <a:pt x="0" y="838238"/>
                  </a:moveTo>
                  <a:lnTo>
                    <a:pt x="872744" y="47117"/>
                  </a:lnTo>
                </a:path>
              </a:pathLst>
            </a:custGeom>
            <a:ln w="28575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4048125" y="2139950"/>
              <a:ext cx="3748404" cy="4403725"/>
            </a:xfrm>
            <a:custGeom>
              <a:avLst/>
              <a:gdLst/>
              <a:ahLst/>
              <a:cxnLst/>
              <a:rect l="l" t="t" r="r" b="b"/>
              <a:pathLst>
                <a:path w="3748404" h="4403725">
                  <a:moveTo>
                    <a:pt x="2667000" y="2208022"/>
                  </a:moveTo>
                  <a:lnTo>
                    <a:pt x="2667000" y="4403725"/>
                  </a:lnTo>
                </a:path>
                <a:path w="3748404" h="4403725">
                  <a:moveTo>
                    <a:pt x="1744726" y="3101975"/>
                  </a:moveTo>
                  <a:lnTo>
                    <a:pt x="1744726" y="0"/>
                  </a:lnTo>
                </a:path>
                <a:path w="3748404" h="4403725">
                  <a:moveTo>
                    <a:pt x="2678176" y="2262124"/>
                  </a:moveTo>
                  <a:lnTo>
                    <a:pt x="2678176" y="0"/>
                  </a:lnTo>
                </a:path>
                <a:path w="3748404" h="4403725">
                  <a:moveTo>
                    <a:pt x="3617976" y="3038475"/>
                  </a:moveTo>
                  <a:lnTo>
                    <a:pt x="3617976" y="0"/>
                  </a:lnTo>
                </a:path>
                <a:path w="3748404" h="4403725">
                  <a:moveTo>
                    <a:pt x="581025" y="582549"/>
                  </a:moveTo>
                  <a:lnTo>
                    <a:pt x="3748151" y="582549"/>
                  </a:lnTo>
                </a:path>
                <a:path w="3748404" h="4403725">
                  <a:moveTo>
                    <a:pt x="1357376" y="1098550"/>
                  </a:moveTo>
                  <a:lnTo>
                    <a:pt x="3683000" y="1098550"/>
                  </a:lnTo>
                </a:path>
                <a:path w="3748404" h="4403725">
                  <a:moveTo>
                    <a:pt x="0" y="1592326"/>
                  </a:moveTo>
                  <a:lnTo>
                    <a:pt x="3748151" y="1592326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5792851" y="2270125"/>
              <a:ext cx="1938655" cy="1938655"/>
            </a:xfrm>
            <a:custGeom>
              <a:avLst/>
              <a:gdLst/>
              <a:ahLst/>
              <a:cxnLst/>
              <a:rect l="l" t="t" r="r" b="b"/>
              <a:pathLst>
                <a:path w="1938654" h="1938654">
                  <a:moveTo>
                    <a:pt x="0" y="1485900"/>
                  </a:moveTo>
                  <a:lnTo>
                    <a:pt x="968375" y="1938274"/>
                  </a:lnTo>
                </a:path>
                <a:path w="1938654" h="1938654">
                  <a:moveTo>
                    <a:pt x="968375" y="1938274"/>
                  </a:moveTo>
                  <a:lnTo>
                    <a:pt x="1873250" y="1485900"/>
                  </a:lnTo>
                </a:path>
                <a:path w="1938654" h="1938654">
                  <a:moveTo>
                    <a:pt x="0" y="452374"/>
                  </a:moveTo>
                  <a:lnTo>
                    <a:pt x="968375" y="0"/>
                  </a:lnTo>
                </a:path>
                <a:path w="1938654" h="1938654">
                  <a:moveTo>
                    <a:pt x="968375" y="0"/>
                  </a:moveTo>
                  <a:lnTo>
                    <a:pt x="1873250" y="452374"/>
                  </a:lnTo>
                </a:path>
                <a:path w="1938654" h="1938654">
                  <a:moveTo>
                    <a:pt x="0" y="452374"/>
                  </a:moveTo>
                  <a:lnTo>
                    <a:pt x="0" y="1485900"/>
                  </a:lnTo>
                </a:path>
                <a:path w="1938654" h="1938654">
                  <a:moveTo>
                    <a:pt x="1873250" y="452374"/>
                  </a:moveTo>
                  <a:lnTo>
                    <a:pt x="1873250" y="1485900"/>
                  </a:lnTo>
                </a:path>
                <a:path w="1938654" h="1938654">
                  <a:moveTo>
                    <a:pt x="0" y="1485900"/>
                  </a:moveTo>
                  <a:lnTo>
                    <a:pt x="969137" y="969010"/>
                  </a:lnTo>
                </a:path>
                <a:path w="1938654" h="1938654">
                  <a:moveTo>
                    <a:pt x="1938274" y="1485900"/>
                  </a:moveTo>
                  <a:lnTo>
                    <a:pt x="904494" y="969010"/>
                  </a:lnTo>
                </a:path>
                <a:path w="1938654" h="1938654">
                  <a:moveTo>
                    <a:pt x="928751" y="0"/>
                  </a:moveTo>
                  <a:lnTo>
                    <a:pt x="928751" y="1033652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5792851" y="2722498"/>
              <a:ext cx="1873250" cy="1421130"/>
            </a:xfrm>
            <a:custGeom>
              <a:avLst/>
              <a:gdLst/>
              <a:ahLst/>
              <a:cxnLst/>
              <a:rect l="l" t="t" r="r" b="b"/>
              <a:pathLst>
                <a:path w="1873250" h="1421129">
                  <a:moveTo>
                    <a:pt x="0" y="0"/>
                  </a:moveTo>
                  <a:lnTo>
                    <a:pt x="968882" y="581278"/>
                  </a:lnTo>
                </a:path>
                <a:path w="1873250" h="1421129">
                  <a:moveTo>
                    <a:pt x="1873250" y="0"/>
                  </a:moveTo>
                  <a:lnTo>
                    <a:pt x="968882" y="516763"/>
                  </a:lnTo>
                </a:path>
                <a:path w="1873250" h="1421129">
                  <a:moveTo>
                    <a:pt x="932560" y="581278"/>
                  </a:moveTo>
                  <a:lnTo>
                    <a:pt x="932560" y="1420876"/>
                  </a:lnTo>
                </a:path>
              </a:pathLst>
            </a:custGeom>
            <a:ln w="12700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>
            <a:off x="412191" y="3985641"/>
            <a:ext cx="24574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Times New Roman"/>
                <a:cs typeface="Times New Roman"/>
              </a:rPr>
              <a:t>X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815833" y="4007866"/>
            <a:ext cx="24574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Times New Roman"/>
                <a:cs typeface="Times New Roman"/>
              </a:rPr>
              <a:t>Y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735963" y="6257340"/>
            <a:ext cx="12700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b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898775" y="5205729"/>
            <a:ext cx="11557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c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735963" y="4236211"/>
            <a:ext cx="12700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d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31291" y="5205729"/>
            <a:ext cx="11557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946150" y="3044825"/>
            <a:ext cx="1873250" cy="0"/>
          </a:xfrm>
          <a:custGeom>
            <a:avLst/>
            <a:gdLst/>
            <a:ahLst/>
            <a:cxnLst/>
            <a:rect l="l" t="t" r="r" b="b"/>
            <a:pathLst>
              <a:path w="1873250" h="0">
                <a:moveTo>
                  <a:pt x="0" y="0"/>
                </a:moveTo>
                <a:lnTo>
                  <a:pt x="1873250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 txBox="1"/>
          <p:nvPr/>
        </p:nvSpPr>
        <p:spPr>
          <a:xfrm>
            <a:off x="959916" y="2816098"/>
            <a:ext cx="18288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a’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769489" y="2816098"/>
            <a:ext cx="18288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c’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734057" y="2815793"/>
            <a:ext cx="32702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b</a:t>
            </a:r>
            <a:r>
              <a:rPr dirty="0" sz="1600" spc="-315">
                <a:latin typeface="Times New Roman"/>
                <a:cs typeface="Times New Roman"/>
              </a:rPr>
              <a:t>’</a:t>
            </a:r>
            <a:r>
              <a:rPr dirty="0" sz="1600">
                <a:latin typeface="Times New Roman"/>
                <a:cs typeface="Times New Roman"/>
              </a:rPr>
              <a:t>d’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3911472" y="2171674"/>
            <a:ext cx="1737360" cy="1001394"/>
            <a:chOff x="3911472" y="2171674"/>
            <a:chExt cx="1737360" cy="1001394"/>
          </a:xfrm>
        </p:grpSpPr>
        <p:sp>
          <p:nvSpPr>
            <p:cNvPr id="37" name="object 37"/>
            <p:cNvSpPr/>
            <p:nvPr/>
          </p:nvSpPr>
          <p:spPr>
            <a:xfrm>
              <a:off x="3911472" y="2171674"/>
              <a:ext cx="170561" cy="10289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4701601" y="2606167"/>
              <a:ext cx="174625" cy="128270"/>
            </a:xfrm>
            <a:custGeom>
              <a:avLst/>
              <a:gdLst/>
              <a:ahLst/>
              <a:cxnLst/>
              <a:rect l="l" t="t" r="r" b="b"/>
              <a:pathLst>
                <a:path w="174625" h="128269">
                  <a:moveTo>
                    <a:pt x="65622" y="110998"/>
                  </a:moveTo>
                  <a:lnTo>
                    <a:pt x="46547" y="110998"/>
                  </a:lnTo>
                  <a:lnTo>
                    <a:pt x="40070" y="122174"/>
                  </a:lnTo>
                  <a:lnTo>
                    <a:pt x="44007" y="124460"/>
                  </a:lnTo>
                  <a:lnTo>
                    <a:pt x="72963" y="128270"/>
                  </a:lnTo>
                  <a:lnTo>
                    <a:pt x="73725" y="124713"/>
                  </a:lnTo>
                  <a:lnTo>
                    <a:pt x="70550" y="124206"/>
                  </a:lnTo>
                  <a:lnTo>
                    <a:pt x="68264" y="123444"/>
                  </a:lnTo>
                  <a:lnTo>
                    <a:pt x="66740" y="122555"/>
                  </a:lnTo>
                  <a:lnTo>
                    <a:pt x="65470" y="121920"/>
                  </a:lnTo>
                  <a:lnTo>
                    <a:pt x="64581" y="120777"/>
                  </a:lnTo>
                  <a:lnTo>
                    <a:pt x="64073" y="119507"/>
                  </a:lnTo>
                  <a:lnTo>
                    <a:pt x="63692" y="118110"/>
                  </a:lnTo>
                  <a:lnTo>
                    <a:pt x="63819" y="116332"/>
                  </a:lnTo>
                  <a:lnTo>
                    <a:pt x="64581" y="114046"/>
                  </a:lnTo>
                  <a:lnTo>
                    <a:pt x="65216" y="111760"/>
                  </a:lnTo>
                  <a:lnTo>
                    <a:pt x="65622" y="110998"/>
                  </a:lnTo>
                  <a:close/>
                </a:path>
                <a:path w="174625" h="128269">
                  <a:moveTo>
                    <a:pt x="53945" y="23685"/>
                  </a:moveTo>
                  <a:lnTo>
                    <a:pt x="12731" y="44037"/>
                  </a:lnTo>
                  <a:lnTo>
                    <a:pt x="0" y="76874"/>
                  </a:lnTo>
                  <a:lnTo>
                    <a:pt x="827" y="85090"/>
                  </a:lnTo>
                  <a:lnTo>
                    <a:pt x="35117" y="113411"/>
                  </a:lnTo>
                  <a:lnTo>
                    <a:pt x="40451" y="112775"/>
                  </a:lnTo>
                  <a:lnTo>
                    <a:pt x="46547" y="110998"/>
                  </a:lnTo>
                  <a:lnTo>
                    <a:pt x="65622" y="110998"/>
                  </a:lnTo>
                  <a:lnTo>
                    <a:pt x="67587" y="107315"/>
                  </a:lnTo>
                  <a:lnTo>
                    <a:pt x="42229" y="107315"/>
                  </a:lnTo>
                  <a:lnTo>
                    <a:pt x="35625" y="107061"/>
                  </a:lnTo>
                  <a:lnTo>
                    <a:pt x="30545" y="104012"/>
                  </a:lnTo>
                  <a:lnTo>
                    <a:pt x="24322" y="100457"/>
                  </a:lnTo>
                  <a:lnTo>
                    <a:pt x="20512" y="94107"/>
                  </a:lnTo>
                  <a:lnTo>
                    <a:pt x="18988" y="85090"/>
                  </a:lnTo>
                  <a:lnTo>
                    <a:pt x="18682" y="78089"/>
                  </a:lnTo>
                  <a:lnTo>
                    <a:pt x="19877" y="70612"/>
                  </a:lnTo>
                  <a:lnTo>
                    <a:pt x="43435" y="35637"/>
                  </a:lnTo>
                  <a:lnTo>
                    <a:pt x="56326" y="30480"/>
                  </a:lnTo>
                  <a:lnTo>
                    <a:pt x="73757" y="30480"/>
                  </a:lnTo>
                  <a:lnTo>
                    <a:pt x="71185" y="28956"/>
                  </a:lnTo>
                  <a:lnTo>
                    <a:pt x="62684" y="25213"/>
                  </a:lnTo>
                  <a:lnTo>
                    <a:pt x="53945" y="23685"/>
                  </a:lnTo>
                  <a:close/>
                </a:path>
                <a:path w="174625" h="128269">
                  <a:moveTo>
                    <a:pt x="73757" y="30480"/>
                  </a:moveTo>
                  <a:lnTo>
                    <a:pt x="56326" y="30480"/>
                  </a:lnTo>
                  <a:lnTo>
                    <a:pt x="62041" y="30734"/>
                  </a:lnTo>
                  <a:lnTo>
                    <a:pt x="67121" y="33655"/>
                  </a:lnTo>
                  <a:lnTo>
                    <a:pt x="76646" y="47879"/>
                  </a:lnTo>
                  <a:lnTo>
                    <a:pt x="76392" y="56261"/>
                  </a:lnTo>
                  <a:lnTo>
                    <a:pt x="75376" y="60452"/>
                  </a:lnTo>
                  <a:lnTo>
                    <a:pt x="73471" y="64516"/>
                  </a:lnTo>
                  <a:lnTo>
                    <a:pt x="50103" y="104902"/>
                  </a:lnTo>
                  <a:lnTo>
                    <a:pt x="42229" y="107315"/>
                  </a:lnTo>
                  <a:lnTo>
                    <a:pt x="67587" y="107315"/>
                  </a:lnTo>
                  <a:lnTo>
                    <a:pt x="68264" y="106045"/>
                  </a:lnTo>
                  <a:lnTo>
                    <a:pt x="73598" y="96900"/>
                  </a:lnTo>
                  <a:lnTo>
                    <a:pt x="103380" y="45466"/>
                  </a:lnTo>
                  <a:lnTo>
                    <a:pt x="84520" y="45466"/>
                  </a:lnTo>
                  <a:lnTo>
                    <a:pt x="82488" y="38481"/>
                  </a:lnTo>
                  <a:lnTo>
                    <a:pt x="78043" y="33020"/>
                  </a:lnTo>
                  <a:lnTo>
                    <a:pt x="73757" y="30480"/>
                  </a:lnTo>
                  <a:close/>
                </a:path>
                <a:path w="174625" h="128269">
                  <a:moveTo>
                    <a:pt x="93410" y="0"/>
                  </a:moveTo>
                  <a:lnTo>
                    <a:pt x="92775" y="3556"/>
                  </a:lnTo>
                  <a:lnTo>
                    <a:pt x="95696" y="4063"/>
                  </a:lnTo>
                  <a:lnTo>
                    <a:pt x="97982" y="4825"/>
                  </a:lnTo>
                  <a:lnTo>
                    <a:pt x="100776" y="6477"/>
                  </a:lnTo>
                  <a:lnTo>
                    <a:pt x="101792" y="7493"/>
                  </a:lnTo>
                  <a:lnTo>
                    <a:pt x="102173" y="8762"/>
                  </a:lnTo>
                  <a:lnTo>
                    <a:pt x="102681" y="10033"/>
                  </a:lnTo>
                  <a:lnTo>
                    <a:pt x="102554" y="11811"/>
                  </a:lnTo>
                  <a:lnTo>
                    <a:pt x="101030" y="16383"/>
                  </a:lnTo>
                  <a:lnTo>
                    <a:pt x="98109" y="22098"/>
                  </a:lnTo>
                  <a:lnTo>
                    <a:pt x="92902" y="30987"/>
                  </a:lnTo>
                  <a:lnTo>
                    <a:pt x="84520" y="45466"/>
                  </a:lnTo>
                  <a:lnTo>
                    <a:pt x="103380" y="45466"/>
                  </a:lnTo>
                  <a:lnTo>
                    <a:pt x="126176" y="6096"/>
                  </a:lnTo>
                  <a:lnTo>
                    <a:pt x="122366" y="3937"/>
                  </a:lnTo>
                  <a:lnTo>
                    <a:pt x="93410" y="0"/>
                  </a:lnTo>
                  <a:close/>
                </a:path>
                <a:path w="174625" h="128269">
                  <a:moveTo>
                    <a:pt x="158688" y="30480"/>
                  </a:moveTo>
                  <a:lnTo>
                    <a:pt x="155005" y="31242"/>
                  </a:lnTo>
                  <a:lnTo>
                    <a:pt x="152338" y="31750"/>
                  </a:lnTo>
                  <a:lnTo>
                    <a:pt x="150179" y="33528"/>
                  </a:lnTo>
                  <a:lnTo>
                    <a:pt x="148528" y="36322"/>
                  </a:lnTo>
                  <a:lnTo>
                    <a:pt x="147004" y="38988"/>
                  </a:lnTo>
                  <a:lnTo>
                    <a:pt x="146750" y="41656"/>
                  </a:lnTo>
                  <a:lnTo>
                    <a:pt x="147512" y="44323"/>
                  </a:lnTo>
                  <a:lnTo>
                    <a:pt x="148274" y="47117"/>
                  </a:lnTo>
                  <a:lnTo>
                    <a:pt x="149798" y="49149"/>
                  </a:lnTo>
                  <a:lnTo>
                    <a:pt x="152084" y="50419"/>
                  </a:lnTo>
                  <a:lnTo>
                    <a:pt x="152973" y="51054"/>
                  </a:lnTo>
                  <a:lnTo>
                    <a:pt x="154370" y="51435"/>
                  </a:lnTo>
                  <a:lnTo>
                    <a:pt x="156148" y="51816"/>
                  </a:lnTo>
                  <a:lnTo>
                    <a:pt x="157418" y="51943"/>
                  </a:lnTo>
                  <a:lnTo>
                    <a:pt x="159069" y="52578"/>
                  </a:lnTo>
                  <a:lnTo>
                    <a:pt x="159831" y="53086"/>
                  </a:lnTo>
                  <a:lnTo>
                    <a:pt x="160339" y="53975"/>
                  </a:lnTo>
                  <a:lnTo>
                    <a:pt x="160593" y="56387"/>
                  </a:lnTo>
                  <a:lnTo>
                    <a:pt x="160212" y="57912"/>
                  </a:lnTo>
                  <a:lnTo>
                    <a:pt x="142686" y="68961"/>
                  </a:lnTo>
                  <a:lnTo>
                    <a:pt x="134812" y="68961"/>
                  </a:lnTo>
                  <a:lnTo>
                    <a:pt x="132399" y="73025"/>
                  </a:lnTo>
                  <a:lnTo>
                    <a:pt x="140273" y="74295"/>
                  </a:lnTo>
                  <a:lnTo>
                    <a:pt x="146877" y="74168"/>
                  </a:lnTo>
                  <a:lnTo>
                    <a:pt x="152338" y="72390"/>
                  </a:lnTo>
                  <a:lnTo>
                    <a:pt x="160593" y="69850"/>
                  </a:lnTo>
                  <a:lnTo>
                    <a:pt x="166689" y="65150"/>
                  </a:lnTo>
                  <a:lnTo>
                    <a:pt x="170626" y="58420"/>
                  </a:lnTo>
                  <a:lnTo>
                    <a:pt x="173420" y="53594"/>
                  </a:lnTo>
                  <a:lnTo>
                    <a:pt x="174182" y="48768"/>
                  </a:lnTo>
                  <a:lnTo>
                    <a:pt x="173039" y="43815"/>
                  </a:lnTo>
                  <a:lnTo>
                    <a:pt x="171896" y="38735"/>
                  </a:lnTo>
                  <a:lnTo>
                    <a:pt x="169356" y="35179"/>
                  </a:lnTo>
                  <a:lnTo>
                    <a:pt x="165546" y="32893"/>
                  </a:lnTo>
                  <a:lnTo>
                    <a:pt x="162244" y="30987"/>
                  </a:lnTo>
                  <a:lnTo>
                    <a:pt x="158688" y="304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5485590" y="3082121"/>
              <a:ext cx="162734" cy="9055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4587620" y="2512187"/>
              <a:ext cx="176530" cy="144780"/>
            </a:xfrm>
            <a:custGeom>
              <a:avLst/>
              <a:gdLst/>
              <a:ahLst/>
              <a:cxnLst/>
              <a:rect l="l" t="t" r="r" b="b"/>
              <a:pathLst>
                <a:path w="176529" h="144780">
                  <a:moveTo>
                    <a:pt x="47370" y="0"/>
                  </a:moveTo>
                  <a:lnTo>
                    <a:pt x="46862" y="3683"/>
                  </a:lnTo>
                  <a:lnTo>
                    <a:pt x="49783" y="4190"/>
                  </a:lnTo>
                  <a:lnTo>
                    <a:pt x="51942" y="4952"/>
                  </a:lnTo>
                  <a:lnTo>
                    <a:pt x="54990" y="6603"/>
                  </a:lnTo>
                  <a:lnTo>
                    <a:pt x="55879" y="7620"/>
                  </a:lnTo>
                  <a:lnTo>
                    <a:pt x="56895" y="10160"/>
                  </a:lnTo>
                  <a:lnTo>
                    <a:pt x="56768" y="11937"/>
                  </a:lnTo>
                  <a:lnTo>
                    <a:pt x="0" y="112395"/>
                  </a:lnTo>
                  <a:lnTo>
                    <a:pt x="3048" y="118490"/>
                  </a:lnTo>
                  <a:lnTo>
                    <a:pt x="6350" y="123825"/>
                  </a:lnTo>
                  <a:lnTo>
                    <a:pt x="10159" y="128142"/>
                  </a:lnTo>
                  <a:lnTo>
                    <a:pt x="13842" y="132587"/>
                  </a:lnTo>
                  <a:lnTo>
                    <a:pt x="46591" y="144416"/>
                  </a:lnTo>
                  <a:lnTo>
                    <a:pt x="55499" y="143128"/>
                  </a:lnTo>
                  <a:lnTo>
                    <a:pt x="65575" y="139745"/>
                  </a:lnTo>
                  <a:lnTo>
                    <a:pt x="68377" y="138049"/>
                  </a:lnTo>
                  <a:lnTo>
                    <a:pt x="35813" y="138049"/>
                  </a:lnTo>
                  <a:lnTo>
                    <a:pt x="27304" y="133096"/>
                  </a:lnTo>
                  <a:lnTo>
                    <a:pt x="24637" y="130555"/>
                  </a:lnTo>
                  <a:lnTo>
                    <a:pt x="22340" y="127238"/>
                  </a:lnTo>
                  <a:lnTo>
                    <a:pt x="20065" y="124078"/>
                  </a:lnTo>
                  <a:lnTo>
                    <a:pt x="18287" y="120141"/>
                  </a:lnTo>
                  <a:lnTo>
                    <a:pt x="17017" y="115570"/>
                  </a:lnTo>
                  <a:lnTo>
                    <a:pt x="44195" y="68707"/>
                  </a:lnTo>
                  <a:lnTo>
                    <a:pt x="49783" y="67310"/>
                  </a:lnTo>
                  <a:lnTo>
                    <a:pt x="53975" y="66675"/>
                  </a:lnTo>
                  <a:lnTo>
                    <a:pt x="87483" y="66675"/>
                  </a:lnTo>
                  <a:lnTo>
                    <a:pt x="86604" y="65643"/>
                  </a:lnTo>
                  <a:lnTo>
                    <a:pt x="83376" y="63246"/>
                  </a:lnTo>
                  <a:lnTo>
                    <a:pt x="47370" y="63246"/>
                  </a:lnTo>
                  <a:lnTo>
                    <a:pt x="80263" y="6350"/>
                  </a:lnTo>
                  <a:lnTo>
                    <a:pt x="76453" y="4063"/>
                  </a:lnTo>
                  <a:lnTo>
                    <a:pt x="47370" y="0"/>
                  </a:lnTo>
                  <a:close/>
                </a:path>
                <a:path w="176529" h="144780">
                  <a:moveTo>
                    <a:pt x="87483" y="66675"/>
                  </a:moveTo>
                  <a:lnTo>
                    <a:pt x="53975" y="66675"/>
                  </a:lnTo>
                  <a:lnTo>
                    <a:pt x="56895" y="66928"/>
                  </a:lnTo>
                  <a:lnTo>
                    <a:pt x="60832" y="67055"/>
                  </a:lnTo>
                  <a:lnTo>
                    <a:pt x="64262" y="68072"/>
                  </a:lnTo>
                  <a:lnTo>
                    <a:pt x="73025" y="73151"/>
                  </a:lnTo>
                  <a:lnTo>
                    <a:pt x="76580" y="78739"/>
                  </a:lnTo>
                  <a:lnTo>
                    <a:pt x="77977" y="86740"/>
                  </a:lnTo>
                  <a:lnTo>
                    <a:pt x="78283" y="92932"/>
                  </a:lnTo>
                  <a:lnTo>
                    <a:pt x="77279" y="99504"/>
                  </a:lnTo>
                  <a:lnTo>
                    <a:pt x="55780" y="131776"/>
                  </a:lnTo>
                  <a:lnTo>
                    <a:pt x="35813" y="138049"/>
                  </a:lnTo>
                  <a:lnTo>
                    <a:pt x="68377" y="138049"/>
                  </a:lnTo>
                  <a:lnTo>
                    <a:pt x="93212" y="108684"/>
                  </a:lnTo>
                  <a:lnTo>
                    <a:pt x="96883" y="92007"/>
                  </a:lnTo>
                  <a:lnTo>
                    <a:pt x="96265" y="84074"/>
                  </a:lnTo>
                  <a:lnTo>
                    <a:pt x="94172" y="76882"/>
                  </a:lnTo>
                  <a:lnTo>
                    <a:pt x="90947" y="70738"/>
                  </a:lnTo>
                  <a:lnTo>
                    <a:pt x="87483" y="66675"/>
                  </a:lnTo>
                  <a:close/>
                </a:path>
                <a:path w="176529" h="144780">
                  <a:moveTo>
                    <a:pt x="66119" y="58181"/>
                  </a:moveTo>
                  <a:lnTo>
                    <a:pt x="57203" y="59648"/>
                  </a:lnTo>
                  <a:lnTo>
                    <a:pt x="47370" y="63246"/>
                  </a:lnTo>
                  <a:lnTo>
                    <a:pt x="83376" y="63246"/>
                  </a:lnTo>
                  <a:lnTo>
                    <a:pt x="81152" y="61595"/>
                  </a:lnTo>
                  <a:lnTo>
                    <a:pt x="74106" y="58834"/>
                  </a:lnTo>
                  <a:lnTo>
                    <a:pt x="66119" y="58181"/>
                  </a:lnTo>
                  <a:close/>
                </a:path>
                <a:path w="176529" h="144780">
                  <a:moveTo>
                    <a:pt x="160908" y="58420"/>
                  </a:moveTo>
                  <a:lnTo>
                    <a:pt x="157225" y="59182"/>
                  </a:lnTo>
                  <a:lnTo>
                    <a:pt x="154558" y="59816"/>
                  </a:lnTo>
                  <a:lnTo>
                    <a:pt x="152400" y="61467"/>
                  </a:lnTo>
                  <a:lnTo>
                    <a:pt x="150749" y="64388"/>
                  </a:lnTo>
                  <a:lnTo>
                    <a:pt x="149225" y="66928"/>
                  </a:lnTo>
                  <a:lnTo>
                    <a:pt x="158368" y="79755"/>
                  </a:lnTo>
                  <a:lnTo>
                    <a:pt x="159638" y="80010"/>
                  </a:lnTo>
                  <a:lnTo>
                    <a:pt x="160527" y="80263"/>
                  </a:lnTo>
                  <a:lnTo>
                    <a:pt x="161162" y="80645"/>
                  </a:lnTo>
                  <a:lnTo>
                    <a:pt x="162051" y="81025"/>
                  </a:lnTo>
                  <a:lnTo>
                    <a:pt x="162559" y="81914"/>
                  </a:lnTo>
                  <a:lnTo>
                    <a:pt x="162813" y="84454"/>
                  </a:lnTo>
                  <a:lnTo>
                    <a:pt x="162432" y="85978"/>
                  </a:lnTo>
                  <a:lnTo>
                    <a:pt x="161416" y="87629"/>
                  </a:lnTo>
                  <a:lnTo>
                    <a:pt x="159638" y="90677"/>
                  </a:lnTo>
                  <a:lnTo>
                    <a:pt x="137032" y="97027"/>
                  </a:lnTo>
                  <a:lnTo>
                    <a:pt x="134619" y="101091"/>
                  </a:lnTo>
                  <a:lnTo>
                    <a:pt x="142366" y="102362"/>
                  </a:lnTo>
                  <a:lnTo>
                    <a:pt x="149098" y="102108"/>
                  </a:lnTo>
                  <a:lnTo>
                    <a:pt x="154558" y="100457"/>
                  </a:lnTo>
                  <a:lnTo>
                    <a:pt x="176402" y="76708"/>
                  </a:lnTo>
                  <a:lnTo>
                    <a:pt x="175259" y="71754"/>
                  </a:lnTo>
                  <a:lnTo>
                    <a:pt x="173989" y="66801"/>
                  </a:lnTo>
                  <a:lnTo>
                    <a:pt x="171576" y="63118"/>
                  </a:lnTo>
                  <a:lnTo>
                    <a:pt x="167639" y="60960"/>
                  </a:lnTo>
                  <a:lnTo>
                    <a:pt x="164337" y="59054"/>
                  </a:lnTo>
                  <a:lnTo>
                    <a:pt x="160908" y="584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/>
          <p:cNvSpPr txBox="1"/>
          <p:nvPr/>
        </p:nvSpPr>
        <p:spPr>
          <a:xfrm>
            <a:off x="3714622" y="5141467"/>
            <a:ext cx="23431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Times New Roman"/>
                <a:cs typeface="Times New Roman"/>
              </a:rPr>
              <a:t>a</a:t>
            </a:r>
            <a:r>
              <a:rPr dirty="0" baseline="-21164" sz="1575">
                <a:latin typeface="Times New Roman"/>
                <a:cs typeface="Times New Roman"/>
              </a:rPr>
              <a:t>1</a:t>
            </a:r>
            <a:endParaRPr baseline="-21164" sz="1575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619497" y="6239967"/>
            <a:ext cx="246379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600" spc="5">
                <a:latin typeface="Times New Roman"/>
                <a:cs typeface="Times New Roman"/>
              </a:rPr>
              <a:t>b</a:t>
            </a:r>
            <a:r>
              <a:rPr dirty="0" baseline="-21164" sz="1575" spc="7">
                <a:latin typeface="Times New Roman"/>
                <a:cs typeface="Times New Roman"/>
              </a:rPr>
              <a:t>1</a:t>
            </a:r>
            <a:endParaRPr baseline="-21164" sz="1575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682997" y="4264914"/>
            <a:ext cx="246379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600" spc="5">
                <a:latin typeface="Times New Roman"/>
                <a:cs typeface="Times New Roman"/>
              </a:rPr>
              <a:t>d</a:t>
            </a:r>
            <a:r>
              <a:rPr dirty="0" baseline="-21164" sz="1575" spc="7">
                <a:latin typeface="Times New Roman"/>
                <a:cs typeface="Times New Roman"/>
              </a:rPr>
              <a:t>1</a:t>
            </a:r>
            <a:endParaRPr baseline="-21164" sz="1575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462651" y="5185613"/>
            <a:ext cx="23431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Times New Roman"/>
                <a:cs typeface="Times New Roman"/>
              </a:rPr>
              <a:t>c</a:t>
            </a:r>
            <a:r>
              <a:rPr dirty="0" baseline="-21164" sz="1575">
                <a:latin typeface="Times New Roman"/>
                <a:cs typeface="Times New Roman"/>
              </a:rPr>
              <a:t>1</a:t>
            </a:r>
            <a:endParaRPr baseline="-21164" sz="1575">
              <a:latin typeface="Times New Roman"/>
              <a:cs typeface="Times New Roman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5634354" y="4173220"/>
            <a:ext cx="2161540" cy="1886585"/>
            <a:chOff x="5634354" y="4173220"/>
            <a:chExt cx="2161540" cy="1886585"/>
          </a:xfrm>
        </p:grpSpPr>
        <p:sp>
          <p:nvSpPr>
            <p:cNvPr id="46" name="object 46"/>
            <p:cNvSpPr/>
            <p:nvPr/>
          </p:nvSpPr>
          <p:spPr>
            <a:xfrm>
              <a:off x="6588304" y="5922911"/>
              <a:ext cx="140155" cy="13635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7609077" y="5031994"/>
              <a:ext cx="142933" cy="9753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7703184" y="4969764"/>
              <a:ext cx="92710" cy="38100"/>
            </a:xfrm>
            <a:custGeom>
              <a:avLst/>
              <a:gdLst/>
              <a:ahLst/>
              <a:cxnLst/>
              <a:rect l="l" t="t" r="r" b="b"/>
              <a:pathLst>
                <a:path w="92709" h="38100">
                  <a:moveTo>
                    <a:pt x="91186" y="0"/>
                  </a:moveTo>
                  <a:lnTo>
                    <a:pt x="88773" y="127"/>
                  </a:lnTo>
                  <a:lnTo>
                    <a:pt x="88773" y="4191"/>
                  </a:lnTo>
                  <a:lnTo>
                    <a:pt x="88519" y="6858"/>
                  </a:lnTo>
                  <a:lnTo>
                    <a:pt x="0" y="14350"/>
                  </a:lnTo>
                  <a:lnTo>
                    <a:pt x="126" y="16510"/>
                  </a:lnTo>
                  <a:lnTo>
                    <a:pt x="11430" y="38100"/>
                  </a:lnTo>
                  <a:lnTo>
                    <a:pt x="13462" y="36956"/>
                  </a:lnTo>
                  <a:lnTo>
                    <a:pt x="12065" y="34162"/>
                  </a:lnTo>
                  <a:lnTo>
                    <a:pt x="11303" y="31877"/>
                  </a:lnTo>
                  <a:lnTo>
                    <a:pt x="81534" y="22606"/>
                  </a:lnTo>
                  <a:lnTo>
                    <a:pt x="84709" y="22733"/>
                  </a:lnTo>
                  <a:lnTo>
                    <a:pt x="89916" y="33781"/>
                  </a:lnTo>
                  <a:lnTo>
                    <a:pt x="92329" y="33781"/>
                  </a:lnTo>
                  <a:lnTo>
                    <a:pt x="9118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5634354" y="4969510"/>
              <a:ext cx="188341" cy="14947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6575551" y="4233799"/>
              <a:ext cx="96520" cy="7670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6623557" y="4173220"/>
              <a:ext cx="92710" cy="38100"/>
            </a:xfrm>
            <a:custGeom>
              <a:avLst/>
              <a:gdLst/>
              <a:ahLst/>
              <a:cxnLst/>
              <a:rect l="l" t="t" r="r" b="b"/>
              <a:pathLst>
                <a:path w="92709" h="38100">
                  <a:moveTo>
                    <a:pt x="91186" y="0"/>
                  </a:moveTo>
                  <a:lnTo>
                    <a:pt x="88773" y="0"/>
                  </a:lnTo>
                  <a:lnTo>
                    <a:pt x="88900" y="4063"/>
                  </a:lnTo>
                  <a:lnTo>
                    <a:pt x="88519" y="6730"/>
                  </a:lnTo>
                  <a:lnTo>
                    <a:pt x="0" y="14350"/>
                  </a:lnTo>
                  <a:lnTo>
                    <a:pt x="126" y="16509"/>
                  </a:lnTo>
                  <a:lnTo>
                    <a:pt x="11430" y="37972"/>
                  </a:lnTo>
                  <a:lnTo>
                    <a:pt x="13462" y="36956"/>
                  </a:lnTo>
                  <a:lnTo>
                    <a:pt x="12065" y="34035"/>
                  </a:lnTo>
                  <a:lnTo>
                    <a:pt x="11302" y="31749"/>
                  </a:lnTo>
                  <a:lnTo>
                    <a:pt x="81534" y="22478"/>
                  </a:lnTo>
                  <a:lnTo>
                    <a:pt x="84836" y="22605"/>
                  </a:lnTo>
                  <a:lnTo>
                    <a:pt x="86995" y="23621"/>
                  </a:lnTo>
                  <a:lnTo>
                    <a:pt x="87884" y="24383"/>
                  </a:lnTo>
                  <a:lnTo>
                    <a:pt x="89281" y="26796"/>
                  </a:lnTo>
                  <a:lnTo>
                    <a:pt x="89916" y="33781"/>
                  </a:lnTo>
                  <a:lnTo>
                    <a:pt x="92328" y="33654"/>
                  </a:lnTo>
                  <a:lnTo>
                    <a:pt x="9118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2" name="object 52"/>
          <p:cNvSpPr txBox="1"/>
          <p:nvPr/>
        </p:nvSpPr>
        <p:spPr>
          <a:xfrm>
            <a:off x="6777355" y="3937761"/>
            <a:ext cx="19621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latin typeface="Times New Roman"/>
                <a:cs typeface="Times New Roman"/>
              </a:rPr>
              <a:t>1’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2213991" y="3084829"/>
            <a:ext cx="2722245" cy="1130300"/>
            <a:chOff x="2213991" y="3084829"/>
            <a:chExt cx="2722245" cy="1130300"/>
          </a:xfrm>
        </p:grpSpPr>
        <p:sp>
          <p:nvSpPr>
            <p:cNvPr id="54" name="object 54"/>
            <p:cNvSpPr/>
            <p:nvPr/>
          </p:nvSpPr>
          <p:spPr>
            <a:xfrm>
              <a:off x="2303526" y="3368674"/>
              <a:ext cx="516255" cy="840105"/>
            </a:xfrm>
            <a:custGeom>
              <a:avLst/>
              <a:gdLst/>
              <a:ahLst/>
              <a:cxnLst/>
              <a:rect l="l" t="t" r="r" b="b"/>
              <a:pathLst>
                <a:path w="516255" h="840104">
                  <a:moveTo>
                    <a:pt x="515874" y="839724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2213991" y="3192017"/>
              <a:ext cx="305181" cy="29933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4785233" y="3084829"/>
              <a:ext cx="150749" cy="184785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7" name="object 57"/>
          <p:cNvSpPr txBox="1"/>
          <p:nvPr/>
        </p:nvSpPr>
        <p:spPr>
          <a:xfrm>
            <a:off x="6559042" y="2038604"/>
            <a:ext cx="30099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a’</a:t>
            </a:r>
            <a:r>
              <a:rPr dirty="0" baseline="-21164" sz="1575" spc="-7">
                <a:latin typeface="Times New Roman"/>
                <a:cs typeface="Times New Roman"/>
              </a:rPr>
              <a:t>1</a:t>
            </a:r>
            <a:endParaRPr baseline="-21164" sz="1575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588253" y="2491231"/>
            <a:ext cx="31369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Times New Roman"/>
                <a:cs typeface="Times New Roman"/>
              </a:rPr>
              <a:t>d’</a:t>
            </a:r>
            <a:r>
              <a:rPr dirty="0" baseline="-21164" sz="1575">
                <a:latin typeface="Times New Roman"/>
                <a:cs typeface="Times New Roman"/>
              </a:rPr>
              <a:t>1</a:t>
            </a:r>
            <a:endParaRPr baseline="-21164" sz="1575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6755638" y="3315461"/>
            <a:ext cx="30099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c’</a:t>
            </a:r>
            <a:r>
              <a:rPr dirty="0" baseline="-21164" sz="1575" spc="-7">
                <a:latin typeface="Times New Roman"/>
                <a:cs typeface="Times New Roman"/>
              </a:rPr>
              <a:t>1</a:t>
            </a:r>
            <a:endParaRPr baseline="-21164" sz="1575">
              <a:latin typeface="Times New Roman"/>
              <a:cs typeface="Times New Roman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7783830" y="2620517"/>
            <a:ext cx="19621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Times New Roman"/>
                <a:cs typeface="Times New Roman"/>
              </a:rPr>
              <a:t>d’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7952993" y="2736342"/>
            <a:ext cx="93345" cy="18859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050" spc="5">
                <a:latin typeface="Times New Roman"/>
                <a:cs typeface="Times New Roman"/>
              </a:rPr>
              <a:t>1</a:t>
            </a:r>
            <a:endParaRPr sz="1050">
              <a:latin typeface="Times New Roman"/>
              <a:cs typeface="Times New Roman"/>
            </a:endParaRPr>
          </a:p>
        </p:txBody>
      </p:sp>
      <p:grpSp>
        <p:nvGrpSpPr>
          <p:cNvPr id="62" name="object 62"/>
          <p:cNvGrpSpPr/>
          <p:nvPr/>
        </p:nvGrpSpPr>
        <p:grpSpPr>
          <a:xfrm>
            <a:off x="3203575" y="0"/>
            <a:ext cx="5946775" cy="6864350"/>
            <a:chOff x="3203575" y="0"/>
            <a:chExt cx="5946775" cy="6864350"/>
          </a:xfrm>
        </p:grpSpPr>
        <p:sp>
          <p:nvSpPr>
            <p:cNvPr id="63" name="object 63"/>
            <p:cNvSpPr/>
            <p:nvPr/>
          </p:nvSpPr>
          <p:spPr>
            <a:xfrm>
              <a:off x="6690740" y="3232911"/>
              <a:ext cx="77342" cy="77215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6659498" y="6599237"/>
              <a:ext cx="76200" cy="259079"/>
            </a:xfrm>
            <a:custGeom>
              <a:avLst/>
              <a:gdLst/>
              <a:ahLst/>
              <a:cxnLst/>
              <a:rect l="l" t="t" r="r" b="b"/>
              <a:pathLst>
                <a:path w="76200" h="259079">
                  <a:moveTo>
                    <a:pt x="47625" y="63500"/>
                  </a:moveTo>
                  <a:lnTo>
                    <a:pt x="28575" y="63500"/>
                  </a:lnTo>
                  <a:lnTo>
                    <a:pt x="28575" y="258759"/>
                  </a:lnTo>
                  <a:lnTo>
                    <a:pt x="47625" y="258759"/>
                  </a:lnTo>
                  <a:lnTo>
                    <a:pt x="47625" y="63500"/>
                  </a:lnTo>
                  <a:close/>
                </a:path>
                <a:path w="76200" h="259079">
                  <a:moveTo>
                    <a:pt x="38100" y="0"/>
                  </a:moveTo>
                  <a:lnTo>
                    <a:pt x="0" y="76200"/>
                  </a:lnTo>
                  <a:lnTo>
                    <a:pt x="28575" y="76200"/>
                  </a:lnTo>
                  <a:lnTo>
                    <a:pt x="28575" y="63500"/>
                  </a:lnTo>
                  <a:lnTo>
                    <a:pt x="69850" y="63500"/>
                  </a:lnTo>
                  <a:lnTo>
                    <a:pt x="38100" y="0"/>
                  </a:lnTo>
                  <a:close/>
                </a:path>
                <a:path w="76200" h="259079">
                  <a:moveTo>
                    <a:pt x="69850" y="63500"/>
                  </a:moveTo>
                  <a:lnTo>
                    <a:pt x="47625" y="63500"/>
                  </a:lnTo>
                  <a:lnTo>
                    <a:pt x="47625" y="76200"/>
                  </a:lnTo>
                  <a:lnTo>
                    <a:pt x="76200" y="76200"/>
                  </a:lnTo>
                  <a:lnTo>
                    <a:pt x="69850" y="635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6691376" y="4162425"/>
              <a:ext cx="76200" cy="7620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3854450" y="2270125"/>
              <a:ext cx="3942079" cy="0"/>
            </a:xfrm>
            <a:custGeom>
              <a:avLst/>
              <a:gdLst/>
              <a:ahLst/>
              <a:cxnLst/>
              <a:rect l="l" t="t" r="r" b="b"/>
              <a:pathLst>
                <a:path w="3942079" h="0">
                  <a:moveTo>
                    <a:pt x="0" y="0"/>
                  </a:moveTo>
                  <a:lnTo>
                    <a:pt x="3941826" y="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3209925" y="0"/>
              <a:ext cx="5934075" cy="2133600"/>
            </a:xfrm>
            <a:custGeom>
              <a:avLst/>
              <a:gdLst/>
              <a:ahLst/>
              <a:cxnLst/>
              <a:rect l="l" t="t" r="r" b="b"/>
              <a:pathLst>
                <a:path w="5934075" h="2133600">
                  <a:moveTo>
                    <a:pt x="5934075" y="0"/>
                  </a:moveTo>
                  <a:lnTo>
                    <a:pt x="0" y="0"/>
                  </a:lnTo>
                  <a:lnTo>
                    <a:pt x="0" y="2133600"/>
                  </a:lnTo>
                  <a:lnTo>
                    <a:pt x="5934075" y="2133600"/>
                  </a:lnTo>
                  <a:lnTo>
                    <a:pt x="5934075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3209925" y="0"/>
              <a:ext cx="5934075" cy="2133600"/>
            </a:xfrm>
            <a:custGeom>
              <a:avLst/>
              <a:gdLst/>
              <a:ahLst/>
              <a:cxnLst/>
              <a:rect l="l" t="t" r="r" b="b"/>
              <a:pathLst>
                <a:path w="5934075" h="2133600">
                  <a:moveTo>
                    <a:pt x="0" y="2133600"/>
                  </a:moveTo>
                  <a:lnTo>
                    <a:pt x="5934075" y="2133600"/>
                  </a:lnTo>
                  <a:lnTo>
                    <a:pt x="5934075" y="0"/>
                  </a:lnTo>
                  <a:lnTo>
                    <a:pt x="0" y="0"/>
                  </a:lnTo>
                  <a:lnTo>
                    <a:pt x="0" y="2133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9" name="object 69"/>
          <p:cNvSpPr txBox="1"/>
          <p:nvPr/>
        </p:nvSpPr>
        <p:spPr>
          <a:xfrm>
            <a:off x="3315970" y="26923"/>
            <a:ext cx="116459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FF0000"/>
                </a:solidFill>
                <a:latin typeface="Times New Roman"/>
                <a:cs typeface="Times New Roman"/>
              </a:rPr>
              <a:t>Solution</a:t>
            </a:r>
            <a:r>
              <a:rPr dirty="0" sz="1400" spc="-12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 b="1">
                <a:solidFill>
                  <a:srgbClr val="FF0000"/>
                </a:solidFill>
                <a:latin typeface="Times New Roman"/>
                <a:cs typeface="Times New Roman"/>
              </a:rPr>
              <a:t>Steps: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3290570" y="240284"/>
            <a:ext cx="5819140" cy="1854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528320">
              <a:lnSpc>
                <a:spcPct val="100000"/>
              </a:lnSpc>
              <a:spcBef>
                <a:spcPts val="100"/>
              </a:spcBef>
            </a:pPr>
            <a:r>
              <a:rPr dirty="0" sz="1500" spc="-5">
                <a:latin typeface="Times New Roman"/>
                <a:cs typeface="Times New Roman"/>
              </a:rPr>
              <a:t>1.Assuming </a:t>
            </a:r>
            <a:r>
              <a:rPr dirty="0" sz="1500">
                <a:latin typeface="Times New Roman"/>
                <a:cs typeface="Times New Roman"/>
              </a:rPr>
              <a:t>standing on </a:t>
            </a:r>
            <a:r>
              <a:rPr dirty="0" sz="1500" spc="-5">
                <a:latin typeface="Times New Roman"/>
                <a:cs typeface="Times New Roman"/>
              </a:rPr>
              <a:t>Hp, </a:t>
            </a:r>
            <a:r>
              <a:rPr dirty="0" sz="1500">
                <a:latin typeface="Times New Roman"/>
                <a:cs typeface="Times New Roman"/>
              </a:rPr>
              <a:t>begin </a:t>
            </a:r>
            <a:r>
              <a:rPr dirty="0" sz="1500" spc="-5">
                <a:latin typeface="Times New Roman"/>
                <a:cs typeface="Times New Roman"/>
              </a:rPr>
              <a:t>with </a:t>
            </a:r>
            <a:r>
              <a:rPr dirty="0" sz="1500" spc="-25">
                <a:latin typeface="Times New Roman"/>
                <a:cs typeface="Times New Roman"/>
              </a:rPr>
              <a:t>Tv,a </a:t>
            </a:r>
            <a:r>
              <a:rPr dirty="0" sz="1500" spc="-5">
                <a:latin typeface="Times New Roman"/>
                <a:cs typeface="Times New Roman"/>
              </a:rPr>
              <a:t>square with all sides  equally inclined </a:t>
            </a:r>
            <a:r>
              <a:rPr dirty="0" sz="1500">
                <a:latin typeface="Times New Roman"/>
                <a:cs typeface="Times New Roman"/>
              </a:rPr>
              <a:t>to </a:t>
            </a:r>
            <a:r>
              <a:rPr dirty="0" sz="1500" spc="-15">
                <a:latin typeface="Times New Roman"/>
                <a:cs typeface="Times New Roman"/>
              </a:rPr>
              <a:t>xy.Project </a:t>
            </a:r>
            <a:r>
              <a:rPr dirty="0" sz="1500" spc="-5">
                <a:latin typeface="Times New Roman"/>
                <a:cs typeface="Times New Roman"/>
              </a:rPr>
              <a:t>Fv and name all </a:t>
            </a:r>
            <a:r>
              <a:rPr dirty="0" sz="1500">
                <a:latin typeface="Times New Roman"/>
                <a:cs typeface="Times New Roman"/>
              </a:rPr>
              <a:t>points of </a:t>
            </a:r>
            <a:r>
              <a:rPr dirty="0" sz="1500" spc="-5">
                <a:latin typeface="Times New Roman"/>
                <a:cs typeface="Times New Roman"/>
              </a:rPr>
              <a:t>FV </a:t>
            </a:r>
            <a:r>
              <a:rPr dirty="0" sz="1500">
                <a:latin typeface="Times New Roman"/>
                <a:cs typeface="Times New Roman"/>
              </a:rPr>
              <a:t>&amp; </a:t>
            </a:r>
            <a:r>
              <a:rPr dirty="0" sz="1500" spc="-70">
                <a:latin typeface="Times New Roman"/>
                <a:cs typeface="Times New Roman"/>
              </a:rPr>
              <a:t>TV.  </a:t>
            </a:r>
            <a:r>
              <a:rPr dirty="0" sz="1500" spc="-5">
                <a:latin typeface="Times New Roman"/>
                <a:cs typeface="Times New Roman"/>
              </a:rPr>
              <a:t>2.Draw </a:t>
            </a:r>
            <a:r>
              <a:rPr dirty="0" sz="1500">
                <a:latin typeface="Times New Roman"/>
                <a:cs typeface="Times New Roman"/>
              </a:rPr>
              <a:t>a </a:t>
            </a:r>
            <a:r>
              <a:rPr dirty="0" sz="1500" spc="-5">
                <a:latin typeface="Times New Roman"/>
                <a:cs typeface="Times New Roman"/>
              </a:rPr>
              <a:t>body-diagonal joining c’ with </a:t>
            </a:r>
            <a:r>
              <a:rPr dirty="0" sz="1500">
                <a:latin typeface="Times New Roman"/>
                <a:cs typeface="Times New Roman"/>
              </a:rPr>
              <a:t>3’( </a:t>
            </a:r>
            <a:r>
              <a:rPr dirty="0" sz="1500" spc="-5">
                <a:latin typeface="Times New Roman"/>
                <a:cs typeface="Times New Roman"/>
              </a:rPr>
              <a:t>This </a:t>
            </a:r>
            <a:r>
              <a:rPr dirty="0" sz="1500" spc="-10">
                <a:latin typeface="Times New Roman"/>
                <a:cs typeface="Times New Roman"/>
              </a:rPr>
              <a:t>can </a:t>
            </a:r>
            <a:r>
              <a:rPr dirty="0" sz="1500" spc="-5">
                <a:latin typeface="Times New Roman"/>
                <a:cs typeface="Times New Roman"/>
              </a:rPr>
              <a:t>become </a:t>
            </a:r>
            <a:r>
              <a:rPr dirty="0" sz="1500">
                <a:latin typeface="Times New Roman"/>
                <a:cs typeface="Times New Roman"/>
              </a:rPr>
              <a:t>// to</a:t>
            </a:r>
            <a:r>
              <a:rPr dirty="0" sz="1500" spc="-16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xy)  </a:t>
            </a:r>
            <a:r>
              <a:rPr dirty="0" sz="1500">
                <a:latin typeface="Times New Roman"/>
                <a:cs typeface="Times New Roman"/>
              </a:rPr>
              <a:t>3.From 1’ drop a </a:t>
            </a:r>
            <a:r>
              <a:rPr dirty="0" sz="1500" spc="-5">
                <a:latin typeface="Times New Roman"/>
                <a:cs typeface="Times New Roman"/>
              </a:rPr>
              <a:t>perpendicular </a:t>
            </a:r>
            <a:r>
              <a:rPr dirty="0" sz="1500">
                <a:latin typeface="Times New Roman"/>
                <a:cs typeface="Times New Roman"/>
              </a:rPr>
              <a:t>on this </a:t>
            </a:r>
            <a:r>
              <a:rPr dirty="0" sz="1500" spc="-5">
                <a:latin typeface="Times New Roman"/>
                <a:cs typeface="Times New Roman"/>
              </a:rPr>
              <a:t>and name </a:t>
            </a:r>
            <a:r>
              <a:rPr dirty="0" sz="1500">
                <a:latin typeface="Times New Roman"/>
                <a:cs typeface="Times New Roman"/>
              </a:rPr>
              <a:t>it</a:t>
            </a:r>
            <a:r>
              <a:rPr dirty="0" sz="1500" spc="-26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p’</a:t>
            </a:r>
            <a:endParaRPr sz="1500">
              <a:latin typeface="Times New Roman"/>
              <a:cs typeface="Times New Roman"/>
            </a:endParaRPr>
          </a:p>
          <a:p>
            <a:pPr marL="179705" marR="731520" indent="-142240">
              <a:lnSpc>
                <a:spcPct val="100000"/>
              </a:lnSpc>
            </a:pPr>
            <a:r>
              <a:rPr dirty="0" sz="1500" spc="-5">
                <a:latin typeface="Times New Roman"/>
                <a:cs typeface="Times New Roman"/>
              </a:rPr>
              <a:t>4.Draw 2</a:t>
            </a:r>
            <a:r>
              <a:rPr dirty="0" baseline="25000" sz="1500" spc="-7">
                <a:latin typeface="Times New Roman"/>
                <a:cs typeface="Times New Roman"/>
              </a:rPr>
              <a:t>nd </a:t>
            </a:r>
            <a:r>
              <a:rPr dirty="0" sz="1500">
                <a:latin typeface="Times New Roman"/>
                <a:cs typeface="Times New Roman"/>
              </a:rPr>
              <a:t>Fv in </a:t>
            </a:r>
            <a:r>
              <a:rPr dirty="0" sz="1500" spc="-5">
                <a:latin typeface="Times New Roman"/>
                <a:cs typeface="Times New Roman"/>
              </a:rPr>
              <a:t>which </a:t>
            </a:r>
            <a:r>
              <a:rPr dirty="0" sz="1500">
                <a:latin typeface="Times New Roman"/>
                <a:cs typeface="Times New Roman"/>
              </a:rPr>
              <a:t>1’-p’ line is </a:t>
            </a:r>
            <a:r>
              <a:rPr dirty="0" sz="1500" spc="-5">
                <a:latin typeface="Times New Roman"/>
                <a:cs typeface="Times New Roman"/>
              </a:rPr>
              <a:t>vertical </a:t>
            </a:r>
            <a:r>
              <a:rPr dirty="0" sz="1500" spc="-5" b="1" i="1">
                <a:latin typeface="Times New Roman"/>
                <a:cs typeface="Times New Roman"/>
              </a:rPr>
              <a:t>means </a:t>
            </a:r>
            <a:r>
              <a:rPr dirty="0" sz="1500" spc="-5">
                <a:latin typeface="Times New Roman"/>
                <a:cs typeface="Times New Roman"/>
              </a:rPr>
              <a:t>c’-3’ diagonal  must </a:t>
            </a:r>
            <a:r>
              <a:rPr dirty="0" sz="1500">
                <a:latin typeface="Times New Roman"/>
                <a:cs typeface="Times New Roman"/>
              </a:rPr>
              <a:t>be horizontal. </a:t>
            </a:r>
            <a:r>
              <a:rPr dirty="0" sz="1500" spc="-5">
                <a:latin typeface="Times New Roman"/>
                <a:cs typeface="Times New Roman"/>
              </a:rPr>
              <a:t>.Now </a:t>
            </a:r>
            <a:r>
              <a:rPr dirty="0" sz="1500" spc="-10">
                <a:latin typeface="Times New Roman"/>
                <a:cs typeface="Times New Roman"/>
              </a:rPr>
              <a:t>as </a:t>
            </a:r>
            <a:r>
              <a:rPr dirty="0" sz="1500" spc="-5">
                <a:latin typeface="Times New Roman"/>
                <a:cs typeface="Times New Roman"/>
              </a:rPr>
              <a:t>usual project</a:t>
            </a:r>
            <a:r>
              <a:rPr dirty="0" sz="1500" spc="-90">
                <a:latin typeface="Times New Roman"/>
                <a:cs typeface="Times New Roman"/>
              </a:rPr>
              <a:t> </a:t>
            </a:r>
            <a:r>
              <a:rPr dirty="0" sz="1500" spc="-25">
                <a:latin typeface="Times New Roman"/>
                <a:cs typeface="Times New Roman"/>
              </a:rPr>
              <a:t>Tv..</a:t>
            </a:r>
            <a:endParaRPr sz="1500">
              <a:latin typeface="Times New Roman"/>
              <a:cs typeface="Times New Roman"/>
            </a:endParaRPr>
          </a:p>
          <a:p>
            <a:pPr marL="38100" marR="30480">
              <a:lnSpc>
                <a:spcPct val="100000"/>
              </a:lnSpc>
            </a:pPr>
            <a:r>
              <a:rPr dirty="0" sz="1500">
                <a:latin typeface="Times New Roman"/>
                <a:cs typeface="Times New Roman"/>
              </a:rPr>
              <a:t>6.In </a:t>
            </a:r>
            <a:r>
              <a:rPr dirty="0" sz="1500" spc="-5">
                <a:latin typeface="Times New Roman"/>
                <a:cs typeface="Times New Roman"/>
              </a:rPr>
              <a:t>final Tv draw </a:t>
            </a:r>
            <a:r>
              <a:rPr dirty="0" sz="1500" spc="-10">
                <a:latin typeface="Times New Roman"/>
                <a:cs typeface="Times New Roman"/>
              </a:rPr>
              <a:t>same </a:t>
            </a:r>
            <a:r>
              <a:rPr dirty="0" sz="1500" spc="-5">
                <a:latin typeface="Times New Roman"/>
                <a:cs typeface="Times New Roman"/>
              </a:rPr>
              <a:t>diagonal is perpendicular </a:t>
            </a:r>
            <a:r>
              <a:rPr dirty="0" sz="1500">
                <a:latin typeface="Times New Roman"/>
                <a:cs typeface="Times New Roman"/>
              </a:rPr>
              <a:t>to </a:t>
            </a:r>
            <a:r>
              <a:rPr dirty="0" sz="1500" spc="-5">
                <a:latin typeface="Times New Roman"/>
                <a:cs typeface="Times New Roman"/>
              </a:rPr>
              <a:t>Vp </a:t>
            </a:r>
            <a:r>
              <a:rPr dirty="0" sz="1500" spc="-10">
                <a:latin typeface="Times New Roman"/>
                <a:cs typeface="Times New Roman"/>
              </a:rPr>
              <a:t>as </a:t>
            </a:r>
            <a:r>
              <a:rPr dirty="0" sz="1500" spc="-5">
                <a:latin typeface="Times New Roman"/>
                <a:cs typeface="Times New Roman"/>
              </a:rPr>
              <a:t>said </a:t>
            </a:r>
            <a:r>
              <a:rPr dirty="0" sz="1500">
                <a:latin typeface="Times New Roman"/>
                <a:cs typeface="Times New Roman"/>
              </a:rPr>
              <a:t>in </a:t>
            </a:r>
            <a:r>
              <a:rPr dirty="0" sz="1500" spc="-5">
                <a:latin typeface="Times New Roman"/>
                <a:cs typeface="Times New Roman"/>
              </a:rPr>
              <a:t>problem.  Then </a:t>
            </a:r>
            <a:r>
              <a:rPr dirty="0" sz="1500" spc="-10">
                <a:latin typeface="Times New Roman"/>
                <a:cs typeface="Times New Roman"/>
              </a:rPr>
              <a:t>as </a:t>
            </a:r>
            <a:r>
              <a:rPr dirty="0" sz="1500" spc="-5">
                <a:latin typeface="Times New Roman"/>
                <a:cs typeface="Times New Roman"/>
              </a:rPr>
              <a:t>usual project final</a:t>
            </a:r>
            <a:r>
              <a:rPr dirty="0" sz="1500" spc="-60">
                <a:latin typeface="Times New Roman"/>
                <a:cs typeface="Times New Roman"/>
              </a:rPr>
              <a:t> </a:t>
            </a:r>
            <a:r>
              <a:rPr dirty="0" sz="1500" spc="-70">
                <a:latin typeface="Times New Roman"/>
                <a:cs typeface="Times New Roman"/>
              </a:rPr>
              <a:t>FV.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2898394" y="3977385"/>
            <a:ext cx="19621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latin typeface="Times New Roman"/>
                <a:cs typeface="Times New Roman"/>
              </a:rPr>
              <a:t>1’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764540" y="3985386"/>
            <a:ext cx="17589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5">
                <a:latin typeface="Times New Roman"/>
                <a:cs typeface="Times New Roman"/>
              </a:rPr>
              <a:t>3’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73" name="object 73"/>
          <p:cNvGrpSpPr/>
          <p:nvPr/>
        </p:nvGrpSpPr>
        <p:grpSpPr>
          <a:xfrm>
            <a:off x="3211067" y="3226689"/>
            <a:ext cx="2248535" cy="1014094"/>
            <a:chOff x="3211067" y="3226689"/>
            <a:chExt cx="2248535" cy="1014094"/>
          </a:xfrm>
        </p:grpSpPr>
        <p:sp>
          <p:nvSpPr>
            <p:cNvPr id="74" name="object 74"/>
            <p:cNvSpPr/>
            <p:nvPr/>
          </p:nvSpPr>
          <p:spPr>
            <a:xfrm>
              <a:off x="3276599" y="3248787"/>
              <a:ext cx="2133600" cy="0"/>
            </a:xfrm>
            <a:custGeom>
              <a:avLst/>
              <a:gdLst/>
              <a:ahLst/>
              <a:cxnLst/>
              <a:rect l="l" t="t" r="r" b="b"/>
              <a:pathLst>
                <a:path w="2133600" h="0">
                  <a:moveTo>
                    <a:pt x="0" y="0"/>
                  </a:moveTo>
                  <a:lnTo>
                    <a:pt x="1549527" y="0"/>
                  </a:lnTo>
                </a:path>
                <a:path w="2133600" h="0">
                  <a:moveTo>
                    <a:pt x="1715642" y="0"/>
                  </a:moveTo>
                  <a:lnTo>
                    <a:pt x="2133600" y="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3225672" y="3248850"/>
              <a:ext cx="2219325" cy="0"/>
            </a:xfrm>
            <a:custGeom>
              <a:avLst/>
              <a:gdLst/>
              <a:ahLst/>
              <a:cxnLst/>
              <a:rect l="l" t="t" r="r" b="b"/>
              <a:pathLst>
                <a:path w="2219325" h="0">
                  <a:moveTo>
                    <a:pt x="0" y="0"/>
                  </a:moveTo>
                  <a:lnTo>
                    <a:pt x="1600453" y="0"/>
                  </a:lnTo>
                </a:path>
                <a:path w="2219325" h="0">
                  <a:moveTo>
                    <a:pt x="1766569" y="0"/>
                  </a:moveTo>
                  <a:lnTo>
                    <a:pt x="2219325" y="0"/>
                  </a:lnTo>
                </a:path>
              </a:pathLst>
            </a:custGeom>
            <a:ln w="28828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4828793" y="3247136"/>
              <a:ext cx="3810" cy="986790"/>
            </a:xfrm>
            <a:custGeom>
              <a:avLst/>
              <a:gdLst/>
              <a:ahLst/>
              <a:cxnLst/>
              <a:rect l="l" t="t" r="r" b="b"/>
              <a:pathLst>
                <a:path w="3810" h="986789">
                  <a:moveTo>
                    <a:pt x="3428" y="986789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4826126" y="3233039"/>
              <a:ext cx="166370" cy="150495"/>
            </a:xfrm>
            <a:custGeom>
              <a:avLst/>
              <a:gdLst/>
              <a:ahLst/>
              <a:cxnLst/>
              <a:rect l="l" t="t" r="r" b="b"/>
              <a:pathLst>
                <a:path w="166370" h="150495">
                  <a:moveTo>
                    <a:pt x="165608" y="0"/>
                  </a:moveTo>
                  <a:lnTo>
                    <a:pt x="0" y="508"/>
                  </a:lnTo>
                  <a:lnTo>
                    <a:pt x="381" y="149987"/>
                  </a:lnTo>
                  <a:lnTo>
                    <a:pt x="166115" y="149478"/>
                  </a:lnTo>
                  <a:lnTo>
                    <a:pt x="1656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4826126" y="3233039"/>
              <a:ext cx="166370" cy="150495"/>
            </a:xfrm>
            <a:custGeom>
              <a:avLst/>
              <a:gdLst/>
              <a:ahLst/>
              <a:cxnLst/>
              <a:rect l="l" t="t" r="r" b="b"/>
              <a:pathLst>
                <a:path w="166370" h="150495">
                  <a:moveTo>
                    <a:pt x="166115" y="149478"/>
                  </a:moveTo>
                  <a:lnTo>
                    <a:pt x="381" y="149987"/>
                  </a:lnTo>
                  <a:lnTo>
                    <a:pt x="0" y="508"/>
                  </a:lnTo>
                  <a:lnTo>
                    <a:pt x="165608" y="0"/>
                  </a:lnTo>
                  <a:lnTo>
                    <a:pt x="166115" y="149478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9" name="object 79"/>
          <p:cNvSpPr txBox="1"/>
          <p:nvPr/>
        </p:nvSpPr>
        <p:spPr>
          <a:xfrm>
            <a:off x="4972303" y="4010659"/>
            <a:ext cx="19621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latin typeface="Times New Roman"/>
                <a:cs typeface="Times New Roman"/>
              </a:rPr>
              <a:t>1’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3127375" y="3051810"/>
            <a:ext cx="17589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3’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81" name="object 81"/>
          <p:cNvGrpSpPr/>
          <p:nvPr/>
        </p:nvGrpSpPr>
        <p:grpSpPr>
          <a:xfrm>
            <a:off x="8010525" y="39687"/>
            <a:ext cx="1109980" cy="195580"/>
            <a:chOff x="8010525" y="39687"/>
            <a:chExt cx="1109980" cy="195580"/>
          </a:xfrm>
        </p:grpSpPr>
        <p:sp>
          <p:nvSpPr>
            <p:cNvPr id="82" name="object 82"/>
            <p:cNvSpPr/>
            <p:nvPr/>
          </p:nvSpPr>
          <p:spPr>
            <a:xfrm>
              <a:off x="8016875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8056753" y="77469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80168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91313" y="22796"/>
                  </a:moveTo>
                  <a:lnTo>
                    <a:pt x="116967" y="48450"/>
                  </a:lnTo>
                  <a:lnTo>
                    <a:pt x="116967" y="31432"/>
                  </a:lnTo>
                  <a:lnTo>
                    <a:pt x="134111" y="31432"/>
                  </a:lnTo>
                  <a:lnTo>
                    <a:pt x="134111" y="65595"/>
                  </a:lnTo>
                  <a:lnTo>
                    <a:pt x="159766" y="91249"/>
                  </a:lnTo>
                  <a:lnTo>
                    <a:pt x="142621" y="91249"/>
                  </a:lnTo>
                  <a:lnTo>
                    <a:pt x="142621" y="159702"/>
                  </a:lnTo>
                  <a:lnTo>
                    <a:pt x="39877" y="159702"/>
                  </a:lnTo>
                  <a:lnTo>
                    <a:pt x="39877" y="91249"/>
                  </a:lnTo>
                  <a:lnTo>
                    <a:pt x="22859" y="91249"/>
                  </a:lnTo>
                  <a:lnTo>
                    <a:pt x="91313" y="22796"/>
                  </a:lnTo>
                  <a:close/>
                </a:path>
                <a:path w="182879" h="182879">
                  <a:moveTo>
                    <a:pt x="116967" y="48450"/>
                  </a:moveTo>
                  <a:lnTo>
                    <a:pt x="134111" y="65595"/>
                  </a:lnTo>
                </a:path>
                <a:path w="182879" h="182879">
                  <a:moveTo>
                    <a:pt x="142621" y="91249"/>
                  </a:moveTo>
                  <a:lnTo>
                    <a:pt x="39877" y="91249"/>
                  </a:lnTo>
                </a:path>
                <a:path w="182879" h="182879">
                  <a:moveTo>
                    <a:pt x="82676" y="159702"/>
                  </a:moveTo>
                  <a:lnTo>
                    <a:pt x="82676" y="125539"/>
                  </a:lnTo>
                  <a:lnTo>
                    <a:pt x="99822" y="125539"/>
                  </a:lnTo>
                  <a:lnTo>
                    <a:pt x="99822" y="159702"/>
                  </a:lnTo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/>
            <p:cNvSpPr/>
            <p:nvPr/>
          </p:nvSpPr>
          <p:spPr>
            <a:xfrm>
              <a:off x="8382000" y="461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8382000" y="46037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23622" y="91249"/>
                  </a:moveTo>
                  <a:lnTo>
                    <a:pt x="160527" y="22796"/>
                  </a:lnTo>
                  <a:lnTo>
                    <a:pt x="160527" y="159702"/>
                  </a:lnTo>
                  <a:lnTo>
                    <a:pt x="23622" y="91249"/>
                  </a:lnTo>
                  <a:close/>
                </a:path>
                <a:path w="184150" h="182879">
                  <a:moveTo>
                    <a:pt x="0" y="182562"/>
                  </a:moveTo>
                  <a:lnTo>
                    <a:pt x="184150" y="182562"/>
                  </a:lnTo>
                  <a:lnTo>
                    <a:pt x="184150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/>
            <p:cNvSpPr/>
            <p:nvPr/>
          </p:nvSpPr>
          <p:spPr>
            <a:xfrm>
              <a:off x="8566150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8566150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59766" y="91249"/>
                  </a:moveTo>
                  <a:lnTo>
                    <a:pt x="22859" y="159702"/>
                  </a:lnTo>
                  <a:lnTo>
                    <a:pt x="22859" y="22796"/>
                  </a:lnTo>
                  <a:lnTo>
                    <a:pt x="159766" y="91249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/>
            <p:cNvSpPr/>
            <p:nvPr/>
          </p:nvSpPr>
          <p:spPr>
            <a:xfrm>
              <a:off x="8199501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/>
            <p:cNvSpPr/>
            <p:nvPr/>
          </p:nvSpPr>
          <p:spPr>
            <a:xfrm>
              <a:off x="8199501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57023" y="91249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57023" y="91249"/>
                  </a:lnTo>
                  <a:close/>
                </a:path>
                <a:path w="182879" h="182879">
                  <a:moveTo>
                    <a:pt x="39877" y="22796"/>
                  </a:moveTo>
                  <a:lnTo>
                    <a:pt x="39877" y="159702"/>
                  </a:lnTo>
                  <a:lnTo>
                    <a:pt x="22732" y="159702"/>
                  </a:lnTo>
                  <a:lnTo>
                    <a:pt x="22732" y="22796"/>
                  </a:lnTo>
                  <a:lnTo>
                    <a:pt x="39877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8748776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/>
            <p:cNvSpPr/>
            <p:nvPr/>
          </p:nvSpPr>
          <p:spPr>
            <a:xfrm>
              <a:off x="8748776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25475" y="91249"/>
                  </a:moveTo>
                  <a:lnTo>
                    <a:pt x="22732" y="159702"/>
                  </a:lnTo>
                  <a:lnTo>
                    <a:pt x="22732" y="22796"/>
                  </a:lnTo>
                  <a:lnTo>
                    <a:pt x="125475" y="91249"/>
                  </a:lnTo>
                  <a:close/>
                </a:path>
                <a:path w="182879" h="182879">
                  <a:moveTo>
                    <a:pt x="142621" y="22796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142621" y="159702"/>
                  </a:lnTo>
                  <a:lnTo>
                    <a:pt x="142621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562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56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65209" y="4236211"/>
            <a:ext cx="17208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Y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6350" y="0"/>
            <a:ext cx="3594100" cy="1384300"/>
            <a:chOff x="-6350" y="0"/>
            <a:chExt cx="3594100" cy="13843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3581400" cy="1371600"/>
            </a:xfrm>
            <a:custGeom>
              <a:avLst/>
              <a:gdLst/>
              <a:ahLst/>
              <a:cxnLst/>
              <a:rect l="l" t="t" r="r" b="b"/>
              <a:pathLst>
                <a:path w="3581400" h="1371600">
                  <a:moveTo>
                    <a:pt x="3581400" y="0"/>
                  </a:moveTo>
                  <a:lnTo>
                    <a:pt x="0" y="0"/>
                  </a:lnTo>
                  <a:lnTo>
                    <a:pt x="0" y="1371600"/>
                  </a:lnTo>
                  <a:lnTo>
                    <a:pt x="3581400" y="1371600"/>
                  </a:lnTo>
                  <a:lnTo>
                    <a:pt x="3581400" y="0"/>
                  </a:lnTo>
                  <a:close/>
                </a:path>
              </a:pathLst>
            </a:custGeom>
            <a:solidFill>
              <a:srgbClr val="FFC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3581400" cy="1371600"/>
            </a:xfrm>
            <a:custGeom>
              <a:avLst/>
              <a:gdLst/>
              <a:ahLst/>
              <a:cxnLst/>
              <a:rect l="l" t="t" r="r" b="b"/>
              <a:pathLst>
                <a:path w="3581400" h="1371600">
                  <a:moveTo>
                    <a:pt x="0" y="1371600"/>
                  </a:moveTo>
                  <a:lnTo>
                    <a:pt x="3581400" y="1371600"/>
                  </a:lnTo>
                  <a:lnTo>
                    <a:pt x="3581400" y="0"/>
                  </a:lnTo>
                  <a:lnTo>
                    <a:pt x="0" y="0"/>
                  </a:lnTo>
                  <a:lnTo>
                    <a:pt x="0" y="1371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78739" y="28448"/>
            <a:ext cx="335407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FF0000"/>
                </a:solidFill>
                <a:latin typeface="Arial"/>
                <a:cs typeface="Arial"/>
              </a:rPr>
              <a:t>Problem 6:</a:t>
            </a:r>
            <a:r>
              <a:rPr dirty="0" sz="1600" spc="-5">
                <a:latin typeface="Arial"/>
                <a:cs typeface="Arial"/>
              </a:rPr>
              <a:t>A tetrahedron of 50 mm  long edges is resting on one edge</a:t>
            </a:r>
            <a:r>
              <a:rPr dirty="0" sz="1600" spc="1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on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739" y="516128"/>
            <a:ext cx="3522979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Arial"/>
                <a:cs typeface="Arial"/>
              </a:rPr>
              <a:t>Hp </a:t>
            </a:r>
            <a:r>
              <a:rPr dirty="0" sz="1600" spc="-10">
                <a:latin typeface="Arial"/>
                <a:cs typeface="Arial"/>
              </a:rPr>
              <a:t>while </a:t>
            </a:r>
            <a:r>
              <a:rPr dirty="0" sz="1600" spc="-5">
                <a:latin typeface="Arial"/>
                <a:cs typeface="Arial"/>
              </a:rPr>
              <a:t>one triangular face</a:t>
            </a:r>
            <a:r>
              <a:rPr dirty="0" sz="1600" spc="3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containing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339" y="760222"/>
            <a:ext cx="352361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Arial"/>
                <a:cs typeface="Arial"/>
              </a:rPr>
              <a:t>this edge </a:t>
            </a:r>
            <a:r>
              <a:rPr dirty="0" sz="1600">
                <a:latin typeface="Arial"/>
                <a:cs typeface="Arial"/>
              </a:rPr>
              <a:t>is </a:t>
            </a:r>
            <a:r>
              <a:rPr dirty="0" sz="1600" spc="-5">
                <a:latin typeface="Arial"/>
                <a:cs typeface="Arial"/>
              </a:rPr>
              <a:t>vertical and </a:t>
            </a:r>
            <a:r>
              <a:rPr dirty="0" sz="1600" spc="5">
                <a:latin typeface="Arial"/>
                <a:cs typeface="Arial"/>
              </a:rPr>
              <a:t>45</a:t>
            </a:r>
            <a:r>
              <a:rPr dirty="0" baseline="26455" sz="1575" spc="7">
                <a:latin typeface="Arial"/>
                <a:cs typeface="Arial"/>
              </a:rPr>
              <a:t>0 </a:t>
            </a:r>
            <a:r>
              <a:rPr dirty="0" sz="1600" spc="-5">
                <a:latin typeface="Arial"/>
                <a:cs typeface="Arial"/>
              </a:rPr>
              <a:t>inclined to  Vp. Draw projections.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149475" y="4421123"/>
            <a:ext cx="6594475" cy="1916430"/>
            <a:chOff x="2149475" y="4421123"/>
            <a:chExt cx="6594475" cy="1916430"/>
          </a:xfrm>
        </p:grpSpPr>
        <p:sp>
          <p:nvSpPr>
            <p:cNvPr id="10" name="object 10"/>
            <p:cNvSpPr/>
            <p:nvPr/>
          </p:nvSpPr>
          <p:spPr>
            <a:xfrm>
              <a:off x="2155825" y="4427473"/>
              <a:ext cx="6581775" cy="0"/>
            </a:xfrm>
            <a:custGeom>
              <a:avLst/>
              <a:gdLst/>
              <a:ahLst/>
              <a:cxnLst/>
              <a:rect l="l" t="t" r="r" b="b"/>
              <a:pathLst>
                <a:path w="6581775" h="0">
                  <a:moveTo>
                    <a:pt x="0" y="0"/>
                  </a:moveTo>
                  <a:lnTo>
                    <a:pt x="6581775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2754376" y="4827523"/>
              <a:ext cx="1295400" cy="1496060"/>
            </a:xfrm>
            <a:custGeom>
              <a:avLst/>
              <a:gdLst/>
              <a:ahLst/>
              <a:cxnLst/>
              <a:rect l="l" t="t" r="r" b="b"/>
              <a:pathLst>
                <a:path w="1295400" h="1496060">
                  <a:moveTo>
                    <a:pt x="1295400" y="0"/>
                  </a:moveTo>
                  <a:lnTo>
                    <a:pt x="1295400" y="1495488"/>
                  </a:lnTo>
                </a:path>
                <a:path w="1295400" h="1496060">
                  <a:moveTo>
                    <a:pt x="1295400" y="1495488"/>
                  </a:moveTo>
                  <a:lnTo>
                    <a:pt x="0" y="696976"/>
                  </a:lnTo>
                </a:path>
                <a:path w="1295400" h="1496060">
                  <a:moveTo>
                    <a:pt x="0" y="696976"/>
                  </a:moveTo>
                  <a:lnTo>
                    <a:pt x="1295400" y="0"/>
                  </a:lnTo>
                </a:path>
                <a:path w="1295400" h="1496060">
                  <a:moveTo>
                    <a:pt x="0" y="696976"/>
                  </a:moveTo>
                  <a:lnTo>
                    <a:pt x="896874" y="696976"/>
                  </a:lnTo>
                </a:path>
                <a:path w="1295400" h="1496060">
                  <a:moveTo>
                    <a:pt x="1295400" y="0"/>
                  </a:moveTo>
                  <a:lnTo>
                    <a:pt x="896874" y="696976"/>
                  </a:lnTo>
                </a:path>
                <a:path w="1295400" h="1496060">
                  <a:moveTo>
                    <a:pt x="896874" y="696976"/>
                  </a:moveTo>
                  <a:lnTo>
                    <a:pt x="1295400" y="1495488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2034920" y="4115561"/>
            <a:ext cx="17208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X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347976" y="2825750"/>
            <a:ext cx="1716405" cy="2705100"/>
            <a:chOff x="2347976" y="2825750"/>
            <a:chExt cx="1716405" cy="2705100"/>
          </a:xfrm>
        </p:grpSpPr>
        <p:sp>
          <p:nvSpPr>
            <p:cNvPr id="14" name="object 14"/>
            <p:cNvSpPr/>
            <p:nvPr/>
          </p:nvSpPr>
          <p:spPr>
            <a:xfrm>
              <a:off x="2754376" y="4427474"/>
              <a:ext cx="1295400" cy="1097280"/>
            </a:xfrm>
            <a:custGeom>
              <a:avLst/>
              <a:gdLst/>
              <a:ahLst/>
              <a:cxnLst/>
              <a:rect l="l" t="t" r="r" b="b"/>
              <a:pathLst>
                <a:path w="1295400" h="1097279">
                  <a:moveTo>
                    <a:pt x="1295400" y="400050"/>
                  </a:moveTo>
                  <a:lnTo>
                    <a:pt x="1295400" y="0"/>
                  </a:lnTo>
                </a:path>
                <a:path w="1295400" h="1097279">
                  <a:moveTo>
                    <a:pt x="896874" y="1097026"/>
                  </a:moveTo>
                  <a:lnTo>
                    <a:pt x="896874" y="0"/>
                  </a:lnTo>
                </a:path>
                <a:path w="1295400" h="1097279">
                  <a:moveTo>
                    <a:pt x="0" y="1097026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3651250" y="2832100"/>
              <a:ext cx="0" cy="1595755"/>
            </a:xfrm>
            <a:custGeom>
              <a:avLst/>
              <a:gdLst/>
              <a:ahLst/>
              <a:cxnLst/>
              <a:rect l="l" t="t" r="r" b="b"/>
              <a:pathLst>
                <a:path w="0" h="1595754">
                  <a:moveTo>
                    <a:pt x="0" y="1595374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2754376" y="3215386"/>
              <a:ext cx="1295400" cy="1212215"/>
            </a:xfrm>
            <a:custGeom>
              <a:avLst/>
              <a:gdLst/>
              <a:ahLst/>
              <a:cxnLst/>
              <a:rect l="l" t="t" r="r" b="b"/>
              <a:pathLst>
                <a:path w="1295400" h="1212214">
                  <a:moveTo>
                    <a:pt x="889508" y="0"/>
                  </a:moveTo>
                  <a:lnTo>
                    <a:pt x="4191" y="1205102"/>
                  </a:lnTo>
                </a:path>
                <a:path w="1295400" h="1212214">
                  <a:moveTo>
                    <a:pt x="896874" y="16763"/>
                  </a:moveTo>
                  <a:lnTo>
                    <a:pt x="1295400" y="1212088"/>
                  </a:lnTo>
                </a:path>
                <a:path w="1295400" h="1212214">
                  <a:moveTo>
                    <a:pt x="0" y="1212088"/>
                  </a:moveTo>
                  <a:lnTo>
                    <a:pt x="1295400" y="1212088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2354326" y="2998723"/>
              <a:ext cx="1097280" cy="1330325"/>
            </a:xfrm>
            <a:custGeom>
              <a:avLst/>
              <a:gdLst/>
              <a:ahLst/>
              <a:cxnLst/>
              <a:rect l="l" t="t" r="r" b="b"/>
              <a:pathLst>
                <a:path w="1097279" h="1330325">
                  <a:moveTo>
                    <a:pt x="898525" y="0"/>
                  </a:moveTo>
                  <a:lnTo>
                    <a:pt x="1096899" y="133350"/>
                  </a:lnTo>
                </a:path>
                <a:path w="1097279" h="1330325">
                  <a:moveTo>
                    <a:pt x="0" y="1130300"/>
                  </a:moveTo>
                  <a:lnTo>
                    <a:pt x="299974" y="1330325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2454275" y="3019424"/>
              <a:ext cx="811530" cy="1209675"/>
            </a:xfrm>
            <a:custGeom>
              <a:avLst/>
              <a:gdLst/>
              <a:ahLst/>
              <a:cxnLst/>
              <a:rect l="l" t="t" r="r" b="b"/>
              <a:pathLst>
                <a:path w="811529" h="1209675">
                  <a:moveTo>
                    <a:pt x="305435" y="714502"/>
                  </a:moveTo>
                  <a:lnTo>
                    <a:pt x="294640" y="707898"/>
                  </a:lnTo>
                  <a:lnTo>
                    <a:pt x="33845" y="1141145"/>
                  </a:lnTo>
                  <a:lnTo>
                    <a:pt x="6604" y="1124712"/>
                  </a:lnTo>
                  <a:lnTo>
                    <a:pt x="0" y="1209675"/>
                  </a:lnTo>
                  <a:lnTo>
                    <a:pt x="71882" y="1164082"/>
                  </a:lnTo>
                  <a:lnTo>
                    <a:pt x="62611" y="1158494"/>
                  </a:lnTo>
                  <a:lnTo>
                    <a:pt x="44716" y="1147711"/>
                  </a:lnTo>
                  <a:lnTo>
                    <a:pt x="305435" y="714502"/>
                  </a:lnTo>
                  <a:close/>
                </a:path>
                <a:path w="811529" h="1209675">
                  <a:moveTo>
                    <a:pt x="811149" y="0"/>
                  </a:moveTo>
                  <a:lnTo>
                    <a:pt x="734949" y="37973"/>
                  </a:lnTo>
                  <a:lnTo>
                    <a:pt x="760272" y="57073"/>
                  </a:lnTo>
                  <a:lnTo>
                    <a:pt x="506095" y="394589"/>
                  </a:lnTo>
                  <a:lnTo>
                    <a:pt x="516255" y="402336"/>
                  </a:lnTo>
                  <a:lnTo>
                    <a:pt x="770420" y="64719"/>
                  </a:lnTo>
                  <a:lnTo>
                    <a:pt x="795782" y="83820"/>
                  </a:lnTo>
                  <a:lnTo>
                    <a:pt x="802551" y="46863"/>
                  </a:lnTo>
                  <a:lnTo>
                    <a:pt x="81114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2633598" y="3396233"/>
            <a:ext cx="28257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T</a:t>
            </a:r>
            <a:r>
              <a:rPr dirty="0" sz="1400" spc="-1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L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612898" y="5334380"/>
            <a:ext cx="11557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657600" y="5315458"/>
            <a:ext cx="37846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6096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o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042409" y="6150965"/>
            <a:ext cx="12700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b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054855" y="4617211"/>
            <a:ext cx="11557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c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029202" y="4097782"/>
            <a:ext cx="19621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Times New Roman"/>
                <a:cs typeface="Times New Roman"/>
              </a:rPr>
              <a:t>b’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533269" y="4156075"/>
            <a:ext cx="18288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a’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041775" y="4247515"/>
            <a:ext cx="18288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c’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630548" y="3100831"/>
            <a:ext cx="19621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Times New Roman"/>
                <a:cs typeface="Times New Roman"/>
              </a:rPr>
              <a:t>o’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3644900" y="3119310"/>
            <a:ext cx="2605405" cy="3310254"/>
            <a:chOff x="3644900" y="3119310"/>
            <a:chExt cx="2605405" cy="3310254"/>
          </a:xfrm>
        </p:grpSpPr>
        <p:sp>
          <p:nvSpPr>
            <p:cNvPr id="29" name="object 29"/>
            <p:cNvSpPr/>
            <p:nvPr/>
          </p:nvSpPr>
          <p:spPr>
            <a:xfrm>
              <a:off x="4571111" y="3133598"/>
              <a:ext cx="1238885" cy="1280795"/>
            </a:xfrm>
            <a:custGeom>
              <a:avLst/>
              <a:gdLst/>
              <a:ahLst/>
              <a:cxnLst/>
              <a:rect l="l" t="t" r="r" b="b"/>
              <a:pathLst>
                <a:path w="1238885" h="1280795">
                  <a:moveTo>
                    <a:pt x="1207515" y="0"/>
                  </a:moveTo>
                  <a:lnTo>
                    <a:pt x="8254" y="893444"/>
                  </a:lnTo>
                </a:path>
                <a:path w="1238885" h="1280795">
                  <a:moveTo>
                    <a:pt x="0" y="898906"/>
                  </a:moveTo>
                  <a:lnTo>
                    <a:pt x="1238630" y="128054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4435729" y="3790696"/>
              <a:ext cx="158115" cy="11900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3651250" y="3929126"/>
              <a:ext cx="2592705" cy="2494280"/>
            </a:xfrm>
            <a:custGeom>
              <a:avLst/>
              <a:gdLst/>
              <a:ahLst/>
              <a:cxnLst/>
              <a:rect l="l" t="t" r="r" b="b"/>
              <a:pathLst>
                <a:path w="2592704" h="2494279">
                  <a:moveTo>
                    <a:pt x="922401" y="0"/>
                  </a:moveTo>
                  <a:lnTo>
                    <a:pt x="922401" y="2394140"/>
                  </a:lnTo>
                </a:path>
                <a:path w="2592704" h="2494279">
                  <a:moveTo>
                    <a:pt x="2157476" y="299212"/>
                  </a:moveTo>
                  <a:lnTo>
                    <a:pt x="2157476" y="2493899"/>
                  </a:lnTo>
                </a:path>
                <a:path w="2592704" h="2494279">
                  <a:moveTo>
                    <a:pt x="398779" y="898398"/>
                  </a:moveTo>
                  <a:lnTo>
                    <a:pt x="2193544" y="898398"/>
                  </a:lnTo>
                </a:path>
                <a:path w="2592704" h="2494279">
                  <a:moveTo>
                    <a:pt x="0" y="1596390"/>
                  </a:moveTo>
                  <a:lnTo>
                    <a:pt x="2293239" y="1596390"/>
                  </a:lnTo>
                </a:path>
                <a:path w="2592704" h="2494279">
                  <a:moveTo>
                    <a:pt x="398779" y="2393886"/>
                  </a:moveTo>
                  <a:lnTo>
                    <a:pt x="2592451" y="239388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/>
          <p:cNvSpPr txBox="1"/>
          <p:nvPr/>
        </p:nvSpPr>
        <p:spPr>
          <a:xfrm>
            <a:off x="4303776" y="5353253"/>
            <a:ext cx="23431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Times New Roman"/>
                <a:cs typeface="Times New Roman"/>
              </a:rPr>
              <a:t>a</a:t>
            </a:r>
            <a:r>
              <a:rPr dirty="0" baseline="-21164" sz="1575">
                <a:latin typeface="Times New Roman"/>
                <a:cs typeface="Times New Roman"/>
              </a:rPr>
              <a:t>1</a:t>
            </a:r>
            <a:endParaRPr baseline="-21164" sz="1575">
              <a:latin typeface="Times New Roman"/>
              <a:cs typeface="Times New Roman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4505197" y="5456173"/>
            <a:ext cx="1359535" cy="922655"/>
            <a:chOff x="4505197" y="5456173"/>
            <a:chExt cx="1359535" cy="922655"/>
          </a:xfrm>
        </p:grpSpPr>
        <p:sp>
          <p:nvSpPr>
            <p:cNvPr id="34" name="object 34"/>
            <p:cNvSpPr/>
            <p:nvPr/>
          </p:nvSpPr>
          <p:spPr>
            <a:xfrm>
              <a:off x="4505197" y="5456173"/>
              <a:ext cx="112394" cy="11239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5739383" y="5468619"/>
              <a:ext cx="112394" cy="11239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5751829" y="6266256"/>
              <a:ext cx="112522" cy="11239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/>
          <p:cNvSpPr txBox="1"/>
          <p:nvPr/>
        </p:nvSpPr>
        <p:spPr>
          <a:xfrm>
            <a:off x="5800090" y="4655311"/>
            <a:ext cx="23431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Times New Roman"/>
                <a:cs typeface="Times New Roman"/>
              </a:rPr>
              <a:t>c</a:t>
            </a:r>
            <a:r>
              <a:rPr dirty="0" baseline="-21164" sz="1575">
                <a:latin typeface="Times New Roman"/>
                <a:cs typeface="Times New Roman"/>
              </a:rPr>
              <a:t>1</a:t>
            </a:r>
            <a:endParaRPr baseline="-21164" sz="1575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800090" y="5353253"/>
            <a:ext cx="246379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Times New Roman"/>
                <a:cs typeface="Times New Roman"/>
              </a:rPr>
              <a:t>o</a:t>
            </a:r>
            <a:r>
              <a:rPr dirty="0" baseline="-21164" sz="1575">
                <a:latin typeface="Times New Roman"/>
                <a:cs typeface="Times New Roman"/>
              </a:rPr>
              <a:t>1</a:t>
            </a:r>
            <a:endParaRPr baseline="-21164" sz="1575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899658" y="6151270"/>
            <a:ext cx="246379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600" spc="5">
                <a:latin typeface="Times New Roman"/>
                <a:cs typeface="Times New Roman"/>
              </a:rPr>
              <a:t>b</a:t>
            </a:r>
            <a:r>
              <a:rPr dirty="0" baseline="-21164" sz="1575" spc="7">
                <a:latin typeface="Times New Roman"/>
                <a:cs typeface="Times New Roman"/>
              </a:rPr>
              <a:t>1</a:t>
            </a:r>
            <a:endParaRPr baseline="-21164" sz="1575">
              <a:latin typeface="Times New Roman"/>
              <a:cs typeface="Times New Roman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4533963" y="4812728"/>
            <a:ext cx="3917315" cy="1617980"/>
            <a:chOff x="4533963" y="4812728"/>
            <a:chExt cx="3917315" cy="1617980"/>
          </a:xfrm>
        </p:grpSpPr>
        <p:sp>
          <p:nvSpPr>
            <p:cNvPr id="41" name="object 41"/>
            <p:cNvSpPr/>
            <p:nvPr/>
          </p:nvSpPr>
          <p:spPr>
            <a:xfrm>
              <a:off x="4548251" y="4827015"/>
              <a:ext cx="1297305" cy="1496060"/>
            </a:xfrm>
            <a:custGeom>
              <a:avLst/>
              <a:gdLst/>
              <a:ahLst/>
              <a:cxnLst/>
              <a:rect l="l" t="t" r="r" b="b"/>
              <a:pathLst>
                <a:path w="1297304" h="1496060">
                  <a:moveTo>
                    <a:pt x="1272286" y="0"/>
                  </a:moveTo>
                  <a:lnTo>
                    <a:pt x="1272286" y="1495437"/>
                  </a:lnTo>
                </a:path>
                <a:path w="1297304" h="1496060">
                  <a:moveTo>
                    <a:pt x="0" y="698499"/>
                  </a:moveTo>
                  <a:lnTo>
                    <a:pt x="1296924" y="507"/>
                  </a:lnTo>
                </a:path>
                <a:path w="1297304" h="1496060">
                  <a:moveTo>
                    <a:pt x="0" y="698499"/>
                  </a:moveTo>
                  <a:lnTo>
                    <a:pt x="1296924" y="1495996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4647946" y="5525515"/>
              <a:ext cx="1197610" cy="0"/>
            </a:xfrm>
            <a:custGeom>
              <a:avLst/>
              <a:gdLst/>
              <a:ahLst/>
              <a:cxnLst/>
              <a:rect l="l" t="t" r="r" b="b"/>
              <a:pathLst>
                <a:path w="1197610" h="0">
                  <a:moveTo>
                    <a:pt x="0" y="0"/>
                  </a:moveTo>
                  <a:lnTo>
                    <a:pt x="119722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7133939" y="4869005"/>
              <a:ext cx="112077" cy="11209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6658181" y="6206026"/>
              <a:ext cx="99695" cy="99695"/>
            </a:xfrm>
            <a:custGeom>
              <a:avLst/>
              <a:gdLst/>
              <a:ahLst/>
              <a:cxnLst/>
              <a:rect l="l" t="t" r="r" b="b"/>
              <a:pathLst>
                <a:path w="99695" h="99695">
                  <a:moveTo>
                    <a:pt x="53514" y="0"/>
                  </a:moveTo>
                  <a:lnTo>
                    <a:pt x="34508" y="2209"/>
                  </a:lnTo>
                  <a:lnTo>
                    <a:pt x="17192" y="11868"/>
                  </a:lnTo>
                  <a:lnTo>
                    <a:pt x="5054" y="27479"/>
                  </a:lnTo>
                  <a:lnTo>
                    <a:pt x="0" y="45905"/>
                  </a:lnTo>
                  <a:lnTo>
                    <a:pt x="2208" y="64887"/>
                  </a:lnTo>
                  <a:lnTo>
                    <a:pt x="11858" y="82162"/>
                  </a:lnTo>
                  <a:lnTo>
                    <a:pt x="27439" y="94335"/>
                  </a:lnTo>
                  <a:lnTo>
                    <a:pt x="45831" y="99402"/>
                  </a:lnTo>
                  <a:lnTo>
                    <a:pt x="64793" y="97193"/>
                  </a:lnTo>
                  <a:lnTo>
                    <a:pt x="82089" y="87534"/>
                  </a:lnTo>
                  <a:lnTo>
                    <a:pt x="94301" y="71923"/>
                  </a:lnTo>
                  <a:lnTo>
                    <a:pt x="99393" y="53497"/>
                  </a:lnTo>
                  <a:lnTo>
                    <a:pt x="97198" y="34515"/>
                  </a:lnTo>
                  <a:lnTo>
                    <a:pt x="87550" y="17240"/>
                  </a:lnTo>
                  <a:lnTo>
                    <a:pt x="71949" y="5067"/>
                  </a:lnTo>
                  <a:lnTo>
                    <a:pt x="53514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6658181" y="6206026"/>
              <a:ext cx="99695" cy="99695"/>
            </a:xfrm>
            <a:custGeom>
              <a:avLst/>
              <a:gdLst/>
              <a:ahLst/>
              <a:cxnLst/>
              <a:rect l="l" t="t" r="r" b="b"/>
              <a:pathLst>
                <a:path w="99695" h="99695">
                  <a:moveTo>
                    <a:pt x="11858" y="82162"/>
                  </a:moveTo>
                  <a:lnTo>
                    <a:pt x="2208" y="64887"/>
                  </a:lnTo>
                  <a:lnTo>
                    <a:pt x="0" y="45905"/>
                  </a:lnTo>
                  <a:lnTo>
                    <a:pt x="5054" y="27479"/>
                  </a:lnTo>
                  <a:lnTo>
                    <a:pt x="17192" y="11868"/>
                  </a:lnTo>
                  <a:lnTo>
                    <a:pt x="34508" y="2209"/>
                  </a:lnTo>
                  <a:lnTo>
                    <a:pt x="53514" y="0"/>
                  </a:lnTo>
                  <a:lnTo>
                    <a:pt x="71949" y="5067"/>
                  </a:lnTo>
                  <a:lnTo>
                    <a:pt x="87550" y="17240"/>
                  </a:lnTo>
                  <a:lnTo>
                    <a:pt x="97198" y="34515"/>
                  </a:lnTo>
                  <a:lnTo>
                    <a:pt x="99393" y="53497"/>
                  </a:lnTo>
                  <a:lnTo>
                    <a:pt x="94301" y="71923"/>
                  </a:lnTo>
                  <a:lnTo>
                    <a:pt x="82089" y="87534"/>
                  </a:lnTo>
                  <a:lnTo>
                    <a:pt x="64793" y="97193"/>
                  </a:lnTo>
                  <a:lnTo>
                    <a:pt x="45831" y="99402"/>
                  </a:lnTo>
                  <a:lnTo>
                    <a:pt x="27439" y="94335"/>
                  </a:lnTo>
                  <a:lnTo>
                    <a:pt x="11858" y="821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7603712" y="5412977"/>
              <a:ext cx="99695" cy="99695"/>
            </a:xfrm>
            <a:custGeom>
              <a:avLst/>
              <a:gdLst/>
              <a:ahLst/>
              <a:cxnLst/>
              <a:rect l="l" t="t" r="r" b="b"/>
              <a:pathLst>
                <a:path w="99695" h="99695">
                  <a:moveTo>
                    <a:pt x="53625" y="0"/>
                  </a:moveTo>
                  <a:lnTo>
                    <a:pt x="34619" y="2232"/>
                  </a:lnTo>
                  <a:lnTo>
                    <a:pt x="17303" y="11953"/>
                  </a:lnTo>
                  <a:lnTo>
                    <a:pt x="5091" y="27553"/>
                  </a:lnTo>
                  <a:lnTo>
                    <a:pt x="0" y="45973"/>
                  </a:lnTo>
                  <a:lnTo>
                    <a:pt x="2194" y="64942"/>
                  </a:lnTo>
                  <a:lnTo>
                    <a:pt x="11842" y="82184"/>
                  </a:lnTo>
                  <a:lnTo>
                    <a:pt x="27443" y="94376"/>
                  </a:lnTo>
                  <a:lnTo>
                    <a:pt x="45878" y="99425"/>
                  </a:lnTo>
                  <a:lnTo>
                    <a:pt x="64885" y="97186"/>
                  </a:lnTo>
                  <a:lnTo>
                    <a:pt x="82200" y="87518"/>
                  </a:lnTo>
                  <a:lnTo>
                    <a:pt x="94359" y="71919"/>
                  </a:lnTo>
                  <a:lnTo>
                    <a:pt x="99456" y="53498"/>
                  </a:lnTo>
                  <a:lnTo>
                    <a:pt x="97291" y="34530"/>
                  </a:lnTo>
                  <a:lnTo>
                    <a:pt x="87661" y="17287"/>
                  </a:lnTo>
                  <a:lnTo>
                    <a:pt x="72060" y="5078"/>
                  </a:lnTo>
                  <a:lnTo>
                    <a:pt x="53625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7603712" y="5412977"/>
              <a:ext cx="99695" cy="99695"/>
            </a:xfrm>
            <a:custGeom>
              <a:avLst/>
              <a:gdLst/>
              <a:ahLst/>
              <a:cxnLst/>
              <a:rect l="l" t="t" r="r" b="b"/>
              <a:pathLst>
                <a:path w="99695" h="99695">
                  <a:moveTo>
                    <a:pt x="11842" y="82184"/>
                  </a:moveTo>
                  <a:lnTo>
                    <a:pt x="2194" y="64942"/>
                  </a:lnTo>
                  <a:lnTo>
                    <a:pt x="0" y="45973"/>
                  </a:lnTo>
                  <a:lnTo>
                    <a:pt x="5091" y="27553"/>
                  </a:lnTo>
                  <a:lnTo>
                    <a:pt x="17303" y="11953"/>
                  </a:lnTo>
                  <a:lnTo>
                    <a:pt x="34619" y="2232"/>
                  </a:lnTo>
                  <a:lnTo>
                    <a:pt x="53625" y="0"/>
                  </a:lnTo>
                  <a:lnTo>
                    <a:pt x="72060" y="5078"/>
                  </a:lnTo>
                  <a:lnTo>
                    <a:pt x="87661" y="17287"/>
                  </a:lnTo>
                  <a:lnTo>
                    <a:pt x="97291" y="34530"/>
                  </a:lnTo>
                  <a:lnTo>
                    <a:pt x="99456" y="53498"/>
                  </a:lnTo>
                  <a:lnTo>
                    <a:pt x="94359" y="71919"/>
                  </a:lnTo>
                  <a:lnTo>
                    <a:pt x="82200" y="87518"/>
                  </a:lnTo>
                  <a:lnTo>
                    <a:pt x="64885" y="97186"/>
                  </a:lnTo>
                  <a:lnTo>
                    <a:pt x="45878" y="99425"/>
                  </a:lnTo>
                  <a:lnTo>
                    <a:pt x="27443" y="94376"/>
                  </a:lnTo>
                  <a:lnTo>
                    <a:pt x="11842" y="82184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8131635" y="6010886"/>
              <a:ext cx="99695" cy="99695"/>
            </a:xfrm>
            <a:custGeom>
              <a:avLst/>
              <a:gdLst/>
              <a:ahLst/>
              <a:cxnLst/>
              <a:rect l="l" t="t" r="r" b="b"/>
              <a:pathLst>
                <a:path w="99695" h="99695">
                  <a:moveTo>
                    <a:pt x="53514" y="0"/>
                  </a:moveTo>
                  <a:lnTo>
                    <a:pt x="34508" y="2209"/>
                  </a:lnTo>
                  <a:lnTo>
                    <a:pt x="17192" y="11872"/>
                  </a:lnTo>
                  <a:lnTo>
                    <a:pt x="5054" y="27476"/>
                  </a:lnTo>
                  <a:lnTo>
                    <a:pt x="0" y="45899"/>
                  </a:lnTo>
                  <a:lnTo>
                    <a:pt x="2208" y="64879"/>
                  </a:lnTo>
                  <a:lnTo>
                    <a:pt x="11858" y="82154"/>
                  </a:lnTo>
                  <a:lnTo>
                    <a:pt x="27439" y="94329"/>
                  </a:lnTo>
                  <a:lnTo>
                    <a:pt x="45831" y="99399"/>
                  </a:lnTo>
                  <a:lnTo>
                    <a:pt x="64793" y="97190"/>
                  </a:lnTo>
                  <a:lnTo>
                    <a:pt x="82089" y="87526"/>
                  </a:lnTo>
                  <a:lnTo>
                    <a:pt x="94301" y="71923"/>
                  </a:lnTo>
                  <a:lnTo>
                    <a:pt x="99393" y="53500"/>
                  </a:lnTo>
                  <a:lnTo>
                    <a:pt x="97198" y="34520"/>
                  </a:lnTo>
                  <a:lnTo>
                    <a:pt x="87550" y="17245"/>
                  </a:lnTo>
                  <a:lnTo>
                    <a:pt x="71949" y="5070"/>
                  </a:lnTo>
                  <a:lnTo>
                    <a:pt x="53514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8131635" y="6010886"/>
              <a:ext cx="99695" cy="99695"/>
            </a:xfrm>
            <a:custGeom>
              <a:avLst/>
              <a:gdLst/>
              <a:ahLst/>
              <a:cxnLst/>
              <a:rect l="l" t="t" r="r" b="b"/>
              <a:pathLst>
                <a:path w="99695" h="99695">
                  <a:moveTo>
                    <a:pt x="11858" y="82154"/>
                  </a:moveTo>
                  <a:lnTo>
                    <a:pt x="2208" y="64879"/>
                  </a:lnTo>
                  <a:lnTo>
                    <a:pt x="0" y="45899"/>
                  </a:lnTo>
                  <a:lnTo>
                    <a:pt x="5054" y="27476"/>
                  </a:lnTo>
                  <a:lnTo>
                    <a:pt x="17192" y="11872"/>
                  </a:lnTo>
                  <a:lnTo>
                    <a:pt x="34508" y="2209"/>
                  </a:lnTo>
                  <a:lnTo>
                    <a:pt x="53514" y="0"/>
                  </a:lnTo>
                  <a:lnTo>
                    <a:pt x="71949" y="5070"/>
                  </a:lnTo>
                  <a:lnTo>
                    <a:pt x="87550" y="17245"/>
                  </a:lnTo>
                  <a:lnTo>
                    <a:pt x="97198" y="34520"/>
                  </a:lnTo>
                  <a:lnTo>
                    <a:pt x="99393" y="53500"/>
                  </a:lnTo>
                  <a:lnTo>
                    <a:pt x="94301" y="71923"/>
                  </a:lnTo>
                  <a:lnTo>
                    <a:pt x="82089" y="87526"/>
                  </a:lnTo>
                  <a:lnTo>
                    <a:pt x="64793" y="97190"/>
                  </a:lnTo>
                  <a:lnTo>
                    <a:pt x="45831" y="99399"/>
                  </a:lnTo>
                  <a:lnTo>
                    <a:pt x="27439" y="94329"/>
                  </a:lnTo>
                  <a:lnTo>
                    <a:pt x="11858" y="82154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6532880" y="5343524"/>
              <a:ext cx="1918335" cy="1087120"/>
            </a:xfrm>
            <a:custGeom>
              <a:avLst/>
              <a:gdLst/>
              <a:ahLst/>
              <a:cxnLst/>
              <a:rect l="l" t="t" r="r" b="b"/>
              <a:pathLst>
                <a:path w="1918334" h="1087120">
                  <a:moveTo>
                    <a:pt x="102235" y="1030071"/>
                  </a:moveTo>
                  <a:lnTo>
                    <a:pt x="98539" y="1025867"/>
                  </a:lnTo>
                  <a:lnTo>
                    <a:pt x="98158" y="1031532"/>
                  </a:lnTo>
                  <a:lnTo>
                    <a:pt x="97663" y="1035011"/>
                  </a:lnTo>
                  <a:lnTo>
                    <a:pt x="97116" y="1036688"/>
                  </a:lnTo>
                  <a:lnTo>
                    <a:pt x="96901" y="1037437"/>
                  </a:lnTo>
                  <a:lnTo>
                    <a:pt x="96393" y="1038212"/>
                  </a:lnTo>
                  <a:lnTo>
                    <a:pt x="95491" y="1038898"/>
                  </a:lnTo>
                  <a:lnTo>
                    <a:pt x="94742" y="1039545"/>
                  </a:lnTo>
                  <a:lnTo>
                    <a:pt x="93980" y="1039863"/>
                  </a:lnTo>
                  <a:lnTo>
                    <a:pt x="91948" y="1039850"/>
                  </a:lnTo>
                  <a:lnTo>
                    <a:pt x="90665" y="1039215"/>
                  </a:lnTo>
                  <a:lnTo>
                    <a:pt x="87617" y="1036688"/>
                  </a:lnTo>
                  <a:lnTo>
                    <a:pt x="84074" y="1032776"/>
                  </a:lnTo>
                  <a:lnTo>
                    <a:pt x="73787" y="1020749"/>
                  </a:lnTo>
                  <a:lnTo>
                    <a:pt x="73787" y="1045933"/>
                  </a:lnTo>
                  <a:lnTo>
                    <a:pt x="71869" y="1056271"/>
                  </a:lnTo>
                  <a:lnTo>
                    <a:pt x="69088" y="1063066"/>
                  </a:lnTo>
                  <a:lnTo>
                    <a:pt x="62484" y="1068730"/>
                  </a:lnTo>
                  <a:lnTo>
                    <a:pt x="58915" y="1069670"/>
                  </a:lnTo>
                  <a:lnTo>
                    <a:pt x="50546" y="1068603"/>
                  </a:lnTo>
                  <a:lnTo>
                    <a:pt x="46863" y="1066533"/>
                  </a:lnTo>
                  <a:lnTo>
                    <a:pt x="41389" y="1060069"/>
                  </a:lnTo>
                  <a:lnTo>
                    <a:pt x="39992" y="1056703"/>
                  </a:lnTo>
                  <a:lnTo>
                    <a:pt x="39243" y="1048981"/>
                  </a:lnTo>
                  <a:lnTo>
                    <a:pt x="40119" y="1044244"/>
                  </a:lnTo>
                  <a:lnTo>
                    <a:pt x="43294" y="1035507"/>
                  </a:lnTo>
                  <a:lnTo>
                    <a:pt x="46342" y="1029195"/>
                  </a:lnTo>
                  <a:lnTo>
                    <a:pt x="51308" y="1019708"/>
                  </a:lnTo>
                  <a:lnTo>
                    <a:pt x="73787" y="1045933"/>
                  </a:lnTo>
                  <a:lnTo>
                    <a:pt x="73787" y="1020749"/>
                  </a:lnTo>
                  <a:lnTo>
                    <a:pt x="48514" y="992162"/>
                  </a:lnTo>
                  <a:lnTo>
                    <a:pt x="37211" y="988110"/>
                  </a:lnTo>
                  <a:lnTo>
                    <a:pt x="27292" y="990384"/>
                  </a:lnTo>
                  <a:lnTo>
                    <a:pt x="1270" y="1020203"/>
                  </a:lnTo>
                  <a:lnTo>
                    <a:pt x="0" y="1027595"/>
                  </a:lnTo>
                  <a:lnTo>
                    <a:pt x="1143" y="1033437"/>
                  </a:lnTo>
                  <a:lnTo>
                    <a:pt x="4940" y="1037755"/>
                  </a:lnTo>
                  <a:lnTo>
                    <a:pt x="6858" y="1040003"/>
                  </a:lnTo>
                  <a:lnTo>
                    <a:pt x="8890" y="1041273"/>
                  </a:lnTo>
                  <a:lnTo>
                    <a:pt x="13462" y="1041869"/>
                  </a:lnTo>
                  <a:lnTo>
                    <a:pt x="15621" y="1041222"/>
                  </a:lnTo>
                  <a:lnTo>
                    <a:pt x="17500" y="1039545"/>
                  </a:lnTo>
                  <a:lnTo>
                    <a:pt x="19291" y="1037996"/>
                  </a:lnTo>
                  <a:lnTo>
                    <a:pt x="20320" y="1036053"/>
                  </a:lnTo>
                  <a:lnTo>
                    <a:pt x="20497" y="1032776"/>
                  </a:lnTo>
                  <a:lnTo>
                    <a:pt x="20535" y="1031455"/>
                  </a:lnTo>
                  <a:lnTo>
                    <a:pt x="19685" y="1029246"/>
                  </a:lnTo>
                  <a:lnTo>
                    <a:pt x="17640" y="1026934"/>
                  </a:lnTo>
                  <a:lnTo>
                    <a:pt x="13716" y="1022705"/>
                  </a:lnTo>
                  <a:lnTo>
                    <a:pt x="11938" y="1020508"/>
                  </a:lnTo>
                  <a:lnTo>
                    <a:pt x="11176" y="1017739"/>
                  </a:lnTo>
                  <a:lnTo>
                    <a:pt x="11938" y="1011110"/>
                  </a:lnTo>
                  <a:lnTo>
                    <a:pt x="13716" y="1008113"/>
                  </a:lnTo>
                  <a:lnTo>
                    <a:pt x="21069" y="1001839"/>
                  </a:lnTo>
                  <a:lnTo>
                    <a:pt x="25400" y="1000404"/>
                  </a:lnTo>
                  <a:lnTo>
                    <a:pt x="34036" y="1001776"/>
                  </a:lnTo>
                  <a:lnTo>
                    <a:pt x="39243" y="1005547"/>
                  </a:lnTo>
                  <a:lnTo>
                    <a:pt x="47371" y="1015123"/>
                  </a:lnTo>
                  <a:lnTo>
                    <a:pt x="41795" y="1025296"/>
                  </a:lnTo>
                  <a:lnTo>
                    <a:pt x="37287" y="1034135"/>
                  </a:lnTo>
                  <a:lnTo>
                    <a:pt x="33845" y="1041641"/>
                  </a:lnTo>
                  <a:lnTo>
                    <a:pt x="31496" y="1047826"/>
                  </a:lnTo>
                  <a:lnTo>
                    <a:pt x="28943" y="1055192"/>
                  </a:lnTo>
                  <a:lnTo>
                    <a:pt x="28067" y="1061453"/>
                  </a:lnTo>
                  <a:lnTo>
                    <a:pt x="29591" y="1070368"/>
                  </a:lnTo>
                  <a:lnTo>
                    <a:pt x="55740" y="1086777"/>
                  </a:lnTo>
                  <a:lnTo>
                    <a:pt x="61087" y="1085049"/>
                  </a:lnTo>
                  <a:lnTo>
                    <a:pt x="68834" y="1078344"/>
                  </a:lnTo>
                  <a:lnTo>
                    <a:pt x="71247" y="1075258"/>
                  </a:lnTo>
                  <a:lnTo>
                    <a:pt x="72771" y="1071689"/>
                  </a:lnTo>
                  <a:lnTo>
                    <a:pt x="73723" y="1069670"/>
                  </a:lnTo>
                  <a:lnTo>
                    <a:pt x="73914" y="1069289"/>
                  </a:lnTo>
                  <a:lnTo>
                    <a:pt x="75565" y="1062329"/>
                  </a:lnTo>
                  <a:lnTo>
                    <a:pt x="77965" y="1050810"/>
                  </a:lnTo>
                  <a:lnTo>
                    <a:pt x="81534" y="1054874"/>
                  </a:lnTo>
                  <a:lnTo>
                    <a:pt x="84836" y="1057148"/>
                  </a:lnTo>
                  <a:lnTo>
                    <a:pt x="90665" y="1058062"/>
                  </a:lnTo>
                  <a:lnTo>
                    <a:pt x="93345" y="1057236"/>
                  </a:lnTo>
                  <a:lnTo>
                    <a:pt x="95758" y="1055128"/>
                  </a:lnTo>
                  <a:lnTo>
                    <a:pt x="99009" y="1051102"/>
                  </a:lnTo>
                  <a:lnTo>
                    <a:pt x="99123" y="1050810"/>
                  </a:lnTo>
                  <a:lnTo>
                    <a:pt x="101180" y="1045591"/>
                  </a:lnTo>
                  <a:lnTo>
                    <a:pt x="102057" y="1039863"/>
                  </a:lnTo>
                  <a:lnTo>
                    <a:pt x="102158" y="1039215"/>
                  </a:lnTo>
                  <a:lnTo>
                    <a:pt x="102235" y="1030071"/>
                  </a:lnTo>
                  <a:close/>
                </a:path>
                <a:path w="1918334" h="1087120">
                  <a:moveTo>
                    <a:pt x="181610" y="1043444"/>
                  </a:moveTo>
                  <a:lnTo>
                    <a:pt x="180086" y="1041577"/>
                  </a:lnTo>
                  <a:lnTo>
                    <a:pt x="176911" y="1044155"/>
                  </a:lnTo>
                  <a:lnTo>
                    <a:pt x="174625" y="1045616"/>
                  </a:lnTo>
                  <a:lnTo>
                    <a:pt x="171704" y="1046340"/>
                  </a:lnTo>
                  <a:lnTo>
                    <a:pt x="170434" y="1046187"/>
                  </a:lnTo>
                  <a:lnTo>
                    <a:pt x="168148" y="1044854"/>
                  </a:lnTo>
                  <a:lnTo>
                    <a:pt x="165989" y="1042606"/>
                  </a:lnTo>
                  <a:lnTo>
                    <a:pt x="113411" y="981214"/>
                  </a:lnTo>
                  <a:lnTo>
                    <a:pt x="111760" y="982637"/>
                  </a:lnTo>
                  <a:lnTo>
                    <a:pt x="102108" y="1004951"/>
                  </a:lnTo>
                  <a:lnTo>
                    <a:pt x="104140" y="1005865"/>
                  </a:lnTo>
                  <a:lnTo>
                    <a:pt x="105537" y="1002931"/>
                  </a:lnTo>
                  <a:lnTo>
                    <a:pt x="106794" y="1000937"/>
                  </a:lnTo>
                  <a:lnTo>
                    <a:pt x="108839" y="999121"/>
                  </a:lnTo>
                  <a:lnTo>
                    <a:pt x="109842" y="998728"/>
                  </a:lnTo>
                  <a:lnTo>
                    <a:pt x="111887" y="998677"/>
                  </a:lnTo>
                  <a:lnTo>
                    <a:pt x="113017" y="999096"/>
                  </a:lnTo>
                  <a:lnTo>
                    <a:pt x="157988" y="1049997"/>
                  </a:lnTo>
                  <a:lnTo>
                    <a:pt x="160528" y="1054874"/>
                  </a:lnTo>
                  <a:lnTo>
                    <a:pt x="160401" y="1056093"/>
                  </a:lnTo>
                  <a:lnTo>
                    <a:pt x="159385" y="1058672"/>
                  </a:lnTo>
                  <a:lnTo>
                    <a:pt x="157607" y="1060729"/>
                  </a:lnTo>
                  <a:lnTo>
                    <a:pt x="154432" y="1063561"/>
                  </a:lnTo>
                  <a:lnTo>
                    <a:pt x="155956" y="1065415"/>
                  </a:lnTo>
                  <a:lnTo>
                    <a:pt x="181610" y="1043444"/>
                  </a:lnTo>
                  <a:close/>
                </a:path>
                <a:path w="1918334" h="1087120">
                  <a:moveTo>
                    <a:pt x="1233170" y="67564"/>
                  </a:moveTo>
                  <a:lnTo>
                    <a:pt x="1233144" y="59232"/>
                  </a:lnTo>
                  <a:lnTo>
                    <a:pt x="1228344" y="41529"/>
                  </a:lnTo>
                  <a:lnTo>
                    <a:pt x="1224407" y="34036"/>
                  </a:lnTo>
                  <a:lnTo>
                    <a:pt x="1223391" y="32854"/>
                  </a:lnTo>
                  <a:lnTo>
                    <a:pt x="1223391" y="77089"/>
                  </a:lnTo>
                  <a:lnTo>
                    <a:pt x="1221105" y="82550"/>
                  </a:lnTo>
                  <a:lnTo>
                    <a:pt x="1216279" y="86741"/>
                  </a:lnTo>
                  <a:lnTo>
                    <a:pt x="1211008" y="90055"/>
                  </a:lnTo>
                  <a:lnTo>
                    <a:pt x="1205077" y="91592"/>
                  </a:lnTo>
                  <a:lnTo>
                    <a:pt x="1198460" y="91338"/>
                  </a:lnTo>
                  <a:lnTo>
                    <a:pt x="1162939" y="68580"/>
                  </a:lnTo>
                  <a:lnTo>
                    <a:pt x="1152398" y="51181"/>
                  </a:lnTo>
                  <a:lnTo>
                    <a:pt x="1150620" y="45720"/>
                  </a:lnTo>
                  <a:lnTo>
                    <a:pt x="1150366" y="41148"/>
                  </a:lnTo>
                  <a:lnTo>
                    <a:pt x="1151763" y="37211"/>
                  </a:lnTo>
                  <a:lnTo>
                    <a:pt x="1153033" y="33401"/>
                  </a:lnTo>
                  <a:lnTo>
                    <a:pt x="1155065" y="30353"/>
                  </a:lnTo>
                  <a:lnTo>
                    <a:pt x="1163193" y="23368"/>
                  </a:lnTo>
                  <a:lnTo>
                    <a:pt x="1169797" y="21844"/>
                  </a:lnTo>
                  <a:lnTo>
                    <a:pt x="1177544" y="23622"/>
                  </a:lnTo>
                  <a:lnTo>
                    <a:pt x="1210183" y="45720"/>
                  </a:lnTo>
                  <a:lnTo>
                    <a:pt x="1223391" y="77089"/>
                  </a:lnTo>
                  <a:lnTo>
                    <a:pt x="1223391" y="32854"/>
                  </a:lnTo>
                  <a:lnTo>
                    <a:pt x="1191133" y="11557"/>
                  </a:lnTo>
                  <a:lnTo>
                    <a:pt x="1181557" y="10731"/>
                  </a:lnTo>
                  <a:lnTo>
                    <a:pt x="1172476" y="12052"/>
                  </a:lnTo>
                  <a:lnTo>
                    <a:pt x="1140968" y="46863"/>
                  </a:lnTo>
                  <a:lnTo>
                    <a:pt x="1140714" y="54991"/>
                  </a:lnTo>
                  <a:lnTo>
                    <a:pt x="1143000" y="64008"/>
                  </a:lnTo>
                  <a:lnTo>
                    <a:pt x="1166901" y="97536"/>
                  </a:lnTo>
                  <a:lnTo>
                    <a:pt x="1191882" y="104800"/>
                  </a:lnTo>
                  <a:lnTo>
                    <a:pt x="1200988" y="103733"/>
                  </a:lnTo>
                  <a:lnTo>
                    <a:pt x="1209548" y="100418"/>
                  </a:lnTo>
                  <a:lnTo>
                    <a:pt x="1217549" y="94869"/>
                  </a:lnTo>
                  <a:lnTo>
                    <a:pt x="1221359" y="91592"/>
                  </a:lnTo>
                  <a:lnTo>
                    <a:pt x="1223899" y="89408"/>
                  </a:lnTo>
                  <a:lnTo>
                    <a:pt x="1228344" y="82804"/>
                  </a:lnTo>
                  <a:lnTo>
                    <a:pt x="1233170" y="67564"/>
                  </a:lnTo>
                  <a:close/>
                </a:path>
                <a:path w="1918334" h="1087120">
                  <a:moveTo>
                    <a:pt x="1326261" y="62230"/>
                  </a:moveTo>
                  <a:lnTo>
                    <a:pt x="1324737" y="60325"/>
                  </a:lnTo>
                  <a:lnTo>
                    <a:pt x="1321562" y="62992"/>
                  </a:lnTo>
                  <a:lnTo>
                    <a:pt x="1319276" y="64389"/>
                  </a:lnTo>
                  <a:lnTo>
                    <a:pt x="1316355" y="65151"/>
                  </a:lnTo>
                  <a:lnTo>
                    <a:pt x="1315085" y="65024"/>
                  </a:lnTo>
                  <a:lnTo>
                    <a:pt x="1312926" y="63627"/>
                  </a:lnTo>
                  <a:lnTo>
                    <a:pt x="1310640" y="61341"/>
                  </a:lnTo>
                  <a:lnTo>
                    <a:pt x="1258062" y="0"/>
                  </a:lnTo>
                  <a:lnTo>
                    <a:pt x="1256411" y="1397"/>
                  </a:lnTo>
                  <a:lnTo>
                    <a:pt x="1246759" y="23749"/>
                  </a:lnTo>
                  <a:lnTo>
                    <a:pt x="1248791" y="24638"/>
                  </a:lnTo>
                  <a:lnTo>
                    <a:pt x="1250188" y="21717"/>
                  </a:lnTo>
                  <a:lnTo>
                    <a:pt x="1251458" y="19685"/>
                  </a:lnTo>
                  <a:lnTo>
                    <a:pt x="1253490" y="17907"/>
                  </a:lnTo>
                  <a:lnTo>
                    <a:pt x="1254506" y="17526"/>
                  </a:lnTo>
                  <a:lnTo>
                    <a:pt x="1256665" y="17399"/>
                  </a:lnTo>
                  <a:lnTo>
                    <a:pt x="1260475" y="19812"/>
                  </a:lnTo>
                  <a:lnTo>
                    <a:pt x="1263269" y="22860"/>
                  </a:lnTo>
                  <a:lnTo>
                    <a:pt x="1299083" y="64643"/>
                  </a:lnTo>
                  <a:lnTo>
                    <a:pt x="1304544" y="71374"/>
                  </a:lnTo>
                  <a:lnTo>
                    <a:pt x="1305179" y="73660"/>
                  </a:lnTo>
                  <a:lnTo>
                    <a:pt x="1305052" y="74930"/>
                  </a:lnTo>
                  <a:lnTo>
                    <a:pt x="1304036" y="77470"/>
                  </a:lnTo>
                  <a:lnTo>
                    <a:pt x="1302258" y="79502"/>
                  </a:lnTo>
                  <a:lnTo>
                    <a:pt x="1299083" y="82296"/>
                  </a:lnTo>
                  <a:lnTo>
                    <a:pt x="1300607" y="84201"/>
                  </a:lnTo>
                  <a:lnTo>
                    <a:pt x="1326261" y="62230"/>
                  </a:lnTo>
                  <a:close/>
                </a:path>
                <a:path w="1918334" h="1087120">
                  <a:moveTo>
                    <a:pt x="1823250" y="594118"/>
                  </a:moveTo>
                  <a:lnTo>
                    <a:pt x="1821116" y="583946"/>
                  </a:lnTo>
                  <a:lnTo>
                    <a:pt x="1816684" y="574154"/>
                  </a:lnTo>
                  <a:lnTo>
                    <a:pt x="1813814" y="570128"/>
                  </a:lnTo>
                  <a:lnTo>
                    <a:pt x="1813814" y="615505"/>
                  </a:lnTo>
                  <a:lnTo>
                    <a:pt x="1811782" y="621652"/>
                  </a:lnTo>
                  <a:lnTo>
                    <a:pt x="1807210" y="625563"/>
                  </a:lnTo>
                  <a:lnTo>
                    <a:pt x="1804416" y="628002"/>
                  </a:lnTo>
                  <a:lnTo>
                    <a:pt x="1800987" y="629767"/>
                  </a:lnTo>
                  <a:lnTo>
                    <a:pt x="1793367" y="631888"/>
                  </a:lnTo>
                  <a:lnTo>
                    <a:pt x="1789049" y="632256"/>
                  </a:lnTo>
                  <a:lnTo>
                    <a:pt x="1784350" y="631939"/>
                  </a:lnTo>
                  <a:lnTo>
                    <a:pt x="1749171" y="590765"/>
                  </a:lnTo>
                  <a:lnTo>
                    <a:pt x="1749590" y="585952"/>
                  </a:lnTo>
                  <a:lnTo>
                    <a:pt x="1769364" y="563575"/>
                  </a:lnTo>
                  <a:lnTo>
                    <a:pt x="1777365" y="564934"/>
                  </a:lnTo>
                  <a:lnTo>
                    <a:pt x="1810042" y="594144"/>
                  </a:lnTo>
                  <a:lnTo>
                    <a:pt x="1813814" y="615505"/>
                  </a:lnTo>
                  <a:lnTo>
                    <a:pt x="1813814" y="570128"/>
                  </a:lnTo>
                  <a:lnTo>
                    <a:pt x="1810004" y="564781"/>
                  </a:lnTo>
                  <a:lnTo>
                    <a:pt x="1808810" y="563575"/>
                  </a:lnTo>
                  <a:lnTo>
                    <a:pt x="1803107" y="557771"/>
                  </a:lnTo>
                  <a:lnTo>
                    <a:pt x="1795983" y="552437"/>
                  </a:lnTo>
                  <a:lnTo>
                    <a:pt x="1788579" y="548779"/>
                  </a:lnTo>
                  <a:lnTo>
                    <a:pt x="1780921" y="546785"/>
                  </a:lnTo>
                  <a:lnTo>
                    <a:pt x="1773415" y="546354"/>
                  </a:lnTo>
                  <a:lnTo>
                    <a:pt x="1766531" y="547331"/>
                  </a:lnTo>
                  <a:lnTo>
                    <a:pt x="1744980" y="585952"/>
                  </a:lnTo>
                  <a:lnTo>
                    <a:pt x="1722259" y="559473"/>
                  </a:lnTo>
                  <a:lnTo>
                    <a:pt x="1702181" y="536054"/>
                  </a:lnTo>
                  <a:lnTo>
                    <a:pt x="1698879" y="538962"/>
                  </a:lnTo>
                  <a:lnTo>
                    <a:pt x="1685417" y="565086"/>
                  </a:lnTo>
                  <a:lnTo>
                    <a:pt x="1688719" y="566813"/>
                  </a:lnTo>
                  <a:lnTo>
                    <a:pt x="1690116" y="564210"/>
                  </a:lnTo>
                  <a:lnTo>
                    <a:pt x="1691513" y="562305"/>
                  </a:lnTo>
                  <a:lnTo>
                    <a:pt x="1692910" y="561098"/>
                  </a:lnTo>
                  <a:lnTo>
                    <a:pt x="1694180" y="560070"/>
                  </a:lnTo>
                  <a:lnTo>
                    <a:pt x="1695450" y="559536"/>
                  </a:lnTo>
                  <a:lnTo>
                    <a:pt x="1698117" y="559473"/>
                  </a:lnTo>
                  <a:lnTo>
                    <a:pt x="1699768" y="560197"/>
                  </a:lnTo>
                  <a:lnTo>
                    <a:pt x="1703578" y="563156"/>
                  </a:lnTo>
                  <a:lnTo>
                    <a:pt x="1707896" y="567804"/>
                  </a:lnTo>
                  <a:lnTo>
                    <a:pt x="1714627" y="575614"/>
                  </a:lnTo>
                  <a:lnTo>
                    <a:pt x="1775714" y="646925"/>
                  </a:lnTo>
                  <a:lnTo>
                    <a:pt x="1782572" y="646137"/>
                  </a:lnTo>
                  <a:lnTo>
                    <a:pt x="1810080" y="632256"/>
                  </a:lnTo>
                  <a:lnTo>
                    <a:pt x="1813826" y="628357"/>
                  </a:lnTo>
                  <a:lnTo>
                    <a:pt x="1818259" y="621436"/>
                  </a:lnTo>
                  <a:lnTo>
                    <a:pt x="1821345" y="613562"/>
                  </a:lnTo>
                  <a:lnTo>
                    <a:pt x="1823085" y="604748"/>
                  </a:lnTo>
                  <a:lnTo>
                    <a:pt x="1823250" y="594118"/>
                  </a:lnTo>
                  <a:close/>
                </a:path>
                <a:path w="1918334" h="1087120">
                  <a:moveTo>
                    <a:pt x="1918335" y="600430"/>
                  </a:moveTo>
                  <a:lnTo>
                    <a:pt x="1916684" y="598563"/>
                  </a:lnTo>
                  <a:lnTo>
                    <a:pt x="1913636" y="601141"/>
                  </a:lnTo>
                  <a:lnTo>
                    <a:pt x="1911350" y="602615"/>
                  </a:lnTo>
                  <a:lnTo>
                    <a:pt x="1908429" y="603326"/>
                  </a:lnTo>
                  <a:lnTo>
                    <a:pt x="1907159" y="603173"/>
                  </a:lnTo>
                  <a:lnTo>
                    <a:pt x="1904873" y="601840"/>
                  </a:lnTo>
                  <a:lnTo>
                    <a:pt x="1902714" y="599592"/>
                  </a:lnTo>
                  <a:lnTo>
                    <a:pt x="1850136" y="538200"/>
                  </a:lnTo>
                  <a:lnTo>
                    <a:pt x="1848358" y="539623"/>
                  </a:lnTo>
                  <a:lnTo>
                    <a:pt x="1838706" y="561936"/>
                  </a:lnTo>
                  <a:lnTo>
                    <a:pt x="1840865" y="562851"/>
                  </a:lnTo>
                  <a:lnTo>
                    <a:pt x="1842135" y="559917"/>
                  </a:lnTo>
                  <a:lnTo>
                    <a:pt x="1843405" y="557923"/>
                  </a:lnTo>
                  <a:lnTo>
                    <a:pt x="1845564" y="556107"/>
                  </a:lnTo>
                  <a:lnTo>
                    <a:pt x="1846580" y="555726"/>
                  </a:lnTo>
                  <a:lnTo>
                    <a:pt x="1848612" y="555663"/>
                  </a:lnTo>
                  <a:lnTo>
                    <a:pt x="1849755" y="556082"/>
                  </a:lnTo>
                  <a:lnTo>
                    <a:pt x="1894586" y="606983"/>
                  </a:lnTo>
                  <a:lnTo>
                    <a:pt x="1897253" y="611860"/>
                  </a:lnTo>
                  <a:lnTo>
                    <a:pt x="1897126" y="613079"/>
                  </a:lnTo>
                  <a:lnTo>
                    <a:pt x="1896110" y="615657"/>
                  </a:lnTo>
                  <a:lnTo>
                    <a:pt x="1894205" y="617715"/>
                  </a:lnTo>
                  <a:lnTo>
                    <a:pt x="1891030" y="620547"/>
                  </a:lnTo>
                  <a:lnTo>
                    <a:pt x="1892681" y="622401"/>
                  </a:lnTo>
                  <a:lnTo>
                    <a:pt x="1918335" y="6004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6705473" y="4900040"/>
              <a:ext cx="1503680" cy="1374140"/>
            </a:xfrm>
            <a:custGeom>
              <a:avLst/>
              <a:gdLst/>
              <a:ahLst/>
              <a:cxnLst/>
              <a:rect l="l" t="t" r="r" b="b"/>
              <a:pathLst>
                <a:path w="1503679" h="1374139">
                  <a:moveTo>
                    <a:pt x="761" y="1373720"/>
                  </a:moveTo>
                  <a:lnTo>
                    <a:pt x="530478" y="0"/>
                  </a:lnTo>
                </a:path>
                <a:path w="1503679" h="1374139">
                  <a:moveTo>
                    <a:pt x="0" y="1373009"/>
                  </a:moveTo>
                  <a:lnTo>
                    <a:pt x="1503426" y="1135354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6780657" y="5430392"/>
              <a:ext cx="908685" cy="779145"/>
            </a:xfrm>
            <a:custGeom>
              <a:avLst/>
              <a:gdLst/>
              <a:ahLst/>
              <a:cxnLst/>
              <a:rect l="l" t="t" r="r" b="b"/>
              <a:pathLst>
                <a:path w="908684" h="779145">
                  <a:moveTo>
                    <a:pt x="0" y="778586"/>
                  </a:moveTo>
                  <a:lnTo>
                    <a:pt x="90855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3" name="object 53"/>
          <p:cNvSpPr txBox="1"/>
          <p:nvPr/>
        </p:nvSpPr>
        <p:spPr>
          <a:xfrm>
            <a:off x="6161404" y="3858259"/>
            <a:ext cx="30289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 sz="1400" spc="10">
                <a:latin typeface="Times New Roman"/>
                <a:cs typeface="Times New Roman"/>
              </a:rPr>
              <a:t>90</a:t>
            </a:r>
            <a:r>
              <a:rPr dirty="0" baseline="24691" sz="1350" spc="15">
                <a:latin typeface="Times New Roman"/>
                <a:cs typeface="Times New Roman"/>
              </a:rPr>
              <a:t>0</a:t>
            </a:r>
            <a:endParaRPr baseline="24691" sz="1350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6813550" y="4414265"/>
            <a:ext cx="399415" cy="497840"/>
          </a:xfrm>
          <a:custGeom>
            <a:avLst/>
            <a:gdLst/>
            <a:ahLst/>
            <a:cxnLst/>
            <a:rect l="l" t="t" r="r" b="b"/>
            <a:pathLst>
              <a:path w="399415" h="497839">
                <a:moveTo>
                  <a:pt x="399033" y="497458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 txBox="1"/>
          <p:nvPr/>
        </p:nvSpPr>
        <p:spPr>
          <a:xfrm>
            <a:off x="6967728" y="4417314"/>
            <a:ext cx="31559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10">
                <a:latin typeface="Times New Roman"/>
                <a:cs typeface="Times New Roman"/>
              </a:rPr>
              <a:t>45</a:t>
            </a:r>
            <a:r>
              <a:rPr dirty="0" baseline="24691" sz="1350" spc="15">
                <a:latin typeface="Times New Roman"/>
                <a:cs typeface="Times New Roman"/>
              </a:rPr>
              <a:t>0</a:t>
            </a:r>
            <a:endParaRPr baseline="24691" sz="1350">
              <a:latin typeface="Times New Roman"/>
              <a:cs typeface="Times New Roman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4541901" y="3125723"/>
            <a:ext cx="3803650" cy="3204210"/>
            <a:chOff x="4541901" y="3125723"/>
            <a:chExt cx="3803650" cy="3204210"/>
          </a:xfrm>
        </p:grpSpPr>
        <p:sp>
          <p:nvSpPr>
            <p:cNvPr id="57" name="object 57"/>
            <p:cNvSpPr/>
            <p:nvPr/>
          </p:nvSpPr>
          <p:spPr>
            <a:xfrm>
              <a:off x="7184517" y="4486020"/>
              <a:ext cx="237490" cy="354330"/>
            </a:xfrm>
            <a:custGeom>
              <a:avLst/>
              <a:gdLst/>
              <a:ahLst/>
              <a:cxnLst/>
              <a:rect l="l" t="t" r="r" b="b"/>
              <a:pathLst>
                <a:path w="237490" h="354329">
                  <a:moveTo>
                    <a:pt x="230885" y="0"/>
                  </a:moveTo>
                  <a:lnTo>
                    <a:pt x="237087" y="48150"/>
                  </a:lnTo>
                  <a:lnTo>
                    <a:pt x="235512" y="95418"/>
                  </a:lnTo>
                  <a:lnTo>
                    <a:pt x="226636" y="141072"/>
                  </a:lnTo>
                  <a:lnTo>
                    <a:pt x="210933" y="184381"/>
                  </a:lnTo>
                  <a:lnTo>
                    <a:pt x="188880" y="224615"/>
                  </a:lnTo>
                  <a:lnTo>
                    <a:pt x="160952" y="261042"/>
                  </a:lnTo>
                  <a:lnTo>
                    <a:pt x="127625" y="292933"/>
                  </a:lnTo>
                  <a:lnTo>
                    <a:pt x="89373" y="319556"/>
                  </a:lnTo>
                  <a:lnTo>
                    <a:pt x="46673" y="340180"/>
                  </a:lnTo>
                  <a:lnTo>
                    <a:pt x="0" y="354075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4548251" y="3132073"/>
              <a:ext cx="3790950" cy="3191510"/>
            </a:xfrm>
            <a:custGeom>
              <a:avLst/>
              <a:gdLst/>
              <a:ahLst/>
              <a:cxnLst/>
              <a:rect l="l" t="t" r="r" b="b"/>
              <a:pathLst>
                <a:path w="3790950" h="3191510">
                  <a:moveTo>
                    <a:pt x="2095500" y="3190938"/>
                  </a:moveTo>
                  <a:lnTo>
                    <a:pt x="2095500" y="0"/>
                  </a:lnTo>
                </a:path>
                <a:path w="3790950" h="3191510">
                  <a:moveTo>
                    <a:pt x="3092450" y="2292477"/>
                  </a:moveTo>
                  <a:lnTo>
                    <a:pt x="3092450" y="0"/>
                  </a:lnTo>
                </a:path>
                <a:path w="3790950" h="3191510">
                  <a:moveTo>
                    <a:pt x="3590925" y="2890901"/>
                  </a:moveTo>
                  <a:lnTo>
                    <a:pt x="3590925" y="0"/>
                  </a:lnTo>
                </a:path>
                <a:path w="3790950" h="3191510">
                  <a:moveTo>
                    <a:pt x="1296924" y="0"/>
                  </a:moveTo>
                  <a:lnTo>
                    <a:pt x="3690874" y="0"/>
                  </a:lnTo>
                </a:path>
                <a:path w="3790950" h="3191510">
                  <a:moveTo>
                    <a:pt x="0" y="897001"/>
                  </a:moveTo>
                  <a:lnTo>
                    <a:pt x="3790950" y="897001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7534529" y="3125723"/>
              <a:ext cx="112395" cy="112395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6537325" y="4010278"/>
              <a:ext cx="112395" cy="112268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7135622" y="4383912"/>
              <a:ext cx="112395" cy="112394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8033004" y="4408804"/>
              <a:ext cx="112522" cy="112394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7243445" y="4835397"/>
              <a:ext cx="176149" cy="97734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7239508" y="4932172"/>
              <a:ext cx="974090" cy="1136650"/>
            </a:xfrm>
            <a:custGeom>
              <a:avLst/>
              <a:gdLst/>
              <a:ahLst/>
              <a:cxnLst/>
              <a:rect l="l" t="t" r="r" b="b"/>
              <a:pathLst>
                <a:path w="974090" h="1136650">
                  <a:moveTo>
                    <a:pt x="0" y="0"/>
                  </a:moveTo>
                  <a:lnTo>
                    <a:pt x="973709" y="1136129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7204075" y="3157473"/>
              <a:ext cx="0" cy="1793875"/>
            </a:xfrm>
            <a:custGeom>
              <a:avLst/>
              <a:gdLst/>
              <a:ahLst/>
              <a:cxnLst/>
              <a:rect l="l" t="t" r="r" b="b"/>
              <a:pathLst>
                <a:path w="0" h="1793875">
                  <a:moveTo>
                    <a:pt x="0" y="1793875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6" name="object 66"/>
          <p:cNvSpPr txBox="1"/>
          <p:nvPr/>
        </p:nvSpPr>
        <p:spPr>
          <a:xfrm>
            <a:off x="6921754" y="4258436"/>
            <a:ext cx="1428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c’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7039102" y="4345304"/>
            <a:ext cx="7683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b="1">
                <a:latin typeface="Times New Roman"/>
                <a:cs typeface="Times New Roman"/>
              </a:rPr>
              <a:t>1</a:t>
            </a:r>
            <a:endParaRPr sz="800">
              <a:latin typeface="Times New Roman"/>
              <a:cs typeface="Times New Roman"/>
            </a:endParaRPr>
          </a:p>
        </p:txBody>
      </p:sp>
      <p:grpSp>
        <p:nvGrpSpPr>
          <p:cNvPr id="68" name="object 68"/>
          <p:cNvGrpSpPr/>
          <p:nvPr/>
        </p:nvGrpSpPr>
        <p:grpSpPr>
          <a:xfrm>
            <a:off x="5311775" y="3022600"/>
            <a:ext cx="2837180" cy="1446530"/>
            <a:chOff x="5311775" y="3022600"/>
            <a:chExt cx="2837180" cy="1446530"/>
          </a:xfrm>
        </p:grpSpPr>
        <p:sp>
          <p:nvSpPr>
            <p:cNvPr id="69" name="object 69"/>
            <p:cNvSpPr/>
            <p:nvPr/>
          </p:nvSpPr>
          <p:spPr>
            <a:xfrm>
              <a:off x="6643750" y="3132073"/>
              <a:ext cx="1495425" cy="1295400"/>
            </a:xfrm>
            <a:custGeom>
              <a:avLst/>
              <a:gdLst/>
              <a:ahLst/>
              <a:cxnLst/>
              <a:rect l="l" t="t" r="r" b="b"/>
              <a:pathLst>
                <a:path w="1495425" h="1295400">
                  <a:moveTo>
                    <a:pt x="0" y="897001"/>
                  </a:moveTo>
                  <a:lnTo>
                    <a:pt x="598424" y="1295400"/>
                  </a:lnTo>
                </a:path>
                <a:path w="1495425" h="1295400">
                  <a:moveTo>
                    <a:pt x="598424" y="1295400"/>
                  </a:moveTo>
                  <a:lnTo>
                    <a:pt x="1495425" y="1295400"/>
                  </a:lnTo>
                </a:path>
                <a:path w="1495425" h="1295400">
                  <a:moveTo>
                    <a:pt x="1495425" y="1295400"/>
                  </a:moveTo>
                  <a:lnTo>
                    <a:pt x="996950" y="0"/>
                  </a:lnTo>
                </a:path>
                <a:path w="1495425" h="1295400">
                  <a:moveTo>
                    <a:pt x="996950" y="0"/>
                  </a:moveTo>
                  <a:lnTo>
                    <a:pt x="0" y="8970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5321300" y="3032125"/>
              <a:ext cx="498475" cy="1297305"/>
            </a:xfrm>
            <a:custGeom>
              <a:avLst/>
              <a:gdLst/>
              <a:ahLst/>
              <a:cxnLst/>
              <a:rect l="l" t="t" r="r" b="b"/>
              <a:pathLst>
                <a:path w="498475" h="1297304">
                  <a:moveTo>
                    <a:pt x="498475" y="0"/>
                  </a:moveTo>
                  <a:lnTo>
                    <a:pt x="0" y="1296924"/>
                  </a:lnTo>
                </a:path>
              </a:pathLst>
            </a:custGeom>
            <a:ln w="19050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5857366" y="4159885"/>
              <a:ext cx="164084" cy="14497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6050152" y="4249927"/>
              <a:ext cx="152399" cy="113855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5818377" y="3138931"/>
              <a:ext cx="163702" cy="112902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5800344" y="3134105"/>
              <a:ext cx="0" cy="1320800"/>
            </a:xfrm>
            <a:custGeom>
              <a:avLst/>
              <a:gdLst/>
              <a:ahLst/>
              <a:cxnLst/>
              <a:rect l="l" t="t" r="r" b="b"/>
              <a:pathLst>
                <a:path w="0" h="1320800">
                  <a:moveTo>
                    <a:pt x="0" y="0"/>
                  </a:moveTo>
                  <a:lnTo>
                    <a:pt x="0" y="1320673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5837681" y="3956430"/>
              <a:ext cx="498475" cy="498475"/>
            </a:xfrm>
            <a:custGeom>
              <a:avLst/>
              <a:gdLst/>
              <a:ahLst/>
              <a:cxnLst/>
              <a:rect l="l" t="t" r="r" b="b"/>
              <a:pathLst>
                <a:path w="498475" h="498475">
                  <a:moveTo>
                    <a:pt x="0" y="0"/>
                  </a:moveTo>
                  <a:lnTo>
                    <a:pt x="47968" y="2281"/>
                  </a:lnTo>
                  <a:lnTo>
                    <a:pt x="94647" y="8986"/>
                  </a:lnTo>
                  <a:lnTo>
                    <a:pt x="139827" y="19906"/>
                  </a:lnTo>
                  <a:lnTo>
                    <a:pt x="183300" y="34832"/>
                  </a:lnTo>
                  <a:lnTo>
                    <a:pt x="224857" y="53555"/>
                  </a:lnTo>
                  <a:lnTo>
                    <a:pt x="264289" y="75866"/>
                  </a:lnTo>
                  <a:lnTo>
                    <a:pt x="301387" y="101556"/>
                  </a:lnTo>
                  <a:lnTo>
                    <a:pt x="335943" y="130416"/>
                  </a:lnTo>
                  <a:lnTo>
                    <a:pt x="367748" y="162238"/>
                  </a:lnTo>
                  <a:lnTo>
                    <a:pt x="396593" y="196812"/>
                  </a:lnTo>
                  <a:lnTo>
                    <a:pt x="422269" y="233929"/>
                  </a:lnTo>
                  <a:lnTo>
                    <a:pt x="444568" y="273381"/>
                  </a:lnTo>
                  <a:lnTo>
                    <a:pt x="463280" y="314959"/>
                  </a:lnTo>
                  <a:lnTo>
                    <a:pt x="478198" y="358453"/>
                  </a:lnTo>
                  <a:lnTo>
                    <a:pt x="489112" y="403656"/>
                  </a:lnTo>
                  <a:lnTo>
                    <a:pt x="495813" y="450357"/>
                  </a:lnTo>
                  <a:lnTo>
                    <a:pt x="498093" y="498348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6643750" y="4029075"/>
              <a:ext cx="1495425" cy="398780"/>
            </a:xfrm>
            <a:custGeom>
              <a:avLst/>
              <a:gdLst/>
              <a:ahLst/>
              <a:cxnLst/>
              <a:rect l="l" t="t" r="r" b="b"/>
              <a:pathLst>
                <a:path w="1495425" h="398779">
                  <a:moveTo>
                    <a:pt x="1495425" y="398399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7242175" y="3132073"/>
              <a:ext cx="398780" cy="1295400"/>
            </a:xfrm>
            <a:custGeom>
              <a:avLst/>
              <a:gdLst/>
              <a:ahLst/>
              <a:cxnLst/>
              <a:rect l="l" t="t" r="r" b="b"/>
              <a:pathLst>
                <a:path w="398779" h="1295400">
                  <a:moveTo>
                    <a:pt x="0" y="1295400"/>
                  </a:moveTo>
                  <a:lnTo>
                    <a:pt x="398525" y="0"/>
                  </a:lnTo>
                </a:path>
              </a:pathLst>
            </a:custGeom>
            <a:ln w="1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8" name="object 78"/>
          <p:cNvSpPr txBox="1"/>
          <p:nvPr/>
        </p:nvSpPr>
        <p:spPr>
          <a:xfrm>
            <a:off x="6410705" y="3658361"/>
            <a:ext cx="26035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a’</a:t>
            </a:r>
            <a:r>
              <a:rPr dirty="0" baseline="-21604" sz="1350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7595616" y="2810382"/>
            <a:ext cx="28384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o’</a:t>
            </a:r>
            <a:r>
              <a:rPr dirty="0" baseline="-21604" sz="1350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8129905" y="4119752"/>
            <a:ext cx="28384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b’</a:t>
            </a:r>
            <a:r>
              <a:rPr dirty="0" baseline="-21604" sz="1350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grpSp>
        <p:nvGrpSpPr>
          <p:cNvPr id="81" name="object 81"/>
          <p:cNvGrpSpPr/>
          <p:nvPr/>
        </p:nvGrpSpPr>
        <p:grpSpPr>
          <a:xfrm>
            <a:off x="22225" y="1365250"/>
            <a:ext cx="1993900" cy="4051300"/>
            <a:chOff x="22225" y="1365250"/>
            <a:chExt cx="1993900" cy="4051300"/>
          </a:xfrm>
        </p:grpSpPr>
        <p:sp>
          <p:nvSpPr>
            <p:cNvPr id="82" name="object 82"/>
            <p:cNvSpPr/>
            <p:nvPr/>
          </p:nvSpPr>
          <p:spPr>
            <a:xfrm>
              <a:off x="28575" y="1371600"/>
              <a:ext cx="1981200" cy="4038600"/>
            </a:xfrm>
            <a:custGeom>
              <a:avLst/>
              <a:gdLst/>
              <a:ahLst/>
              <a:cxnLst/>
              <a:rect l="l" t="t" r="r" b="b"/>
              <a:pathLst>
                <a:path w="1981200" h="4038600">
                  <a:moveTo>
                    <a:pt x="1981200" y="0"/>
                  </a:moveTo>
                  <a:lnTo>
                    <a:pt x="0" y="0"/>
                  </a:lnTo>
                  <a:lnTo>
                    <a:pt x="0" y="4038600"/>
                  </a:lnTo>
                  <a:lnTo>
                    <a:pt x="1981200" y="4038600"/>
                  </a:lnTo>
                  <a:lnTo>
                    <a:pt x="198120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28575" y="1371600"/>
              <a:ext cx="1981200" cy="4038600"/>
            </a:xfrm>
            <a:custGeom>
              <a:avLst/>
              <a:gdLst/>
              <a:ahLst/>
              <a:cxnLst/>
              <a:rect l="l" t="t" r="r" b="b"/>
              <a:pathLst>
                <a:path w="1981200" h="4038600">
                  <a:moveTo>
                    <a:pt x="0" y="4038600"/>
                  </a:moveTo>
                  <a:lnTo>
                    <a:pt x="1981200" y="4038600"/>
                  </a:lnTo>
                  <a:lnTo>
                    <a:pt x="1981200" y="0"/>
                  </a:lnTo>
                  <a:lnTo>
                    <a:pt x="0" y="0"/>
                  </a:lnTo>
                  <a:lnTo>
                    <a:pt x="0" y="4038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4" name="object 84"/>
          <p:cNvSpPr txBox="1"/>
          <p:nvPr/>
        </p:nvSpPr>
        <p:spPr>
          <a:xfrm>
            <a:off x="116839" y="1397253"/>
            <a:ext cx="1885314" cy="3866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5" b="1" i="1">
                <a:solidFill>
                  <a:srgbClr val="FF0000"/>
                </a:solidFill>
                <a:latin typeface="Times New Roman"/>
                <a:cs typeface="Times New Roman"/>
              </a:rPr>
              <a:t>IMPORTANT:</a:t>
            </a:r>
            <a:endParaRPr sz="1800">
              <a:latin typeface="Times New Roman"/>
              <a:cs typeface="Times New Roman"/>
            </a:endParaRPr>
          </a:p>
          <a:p>
            <a:pPr marL="12700" marR="325120">
              <a:lnSpc>
                <a:spcPct val="100000"/>
              </a:lnSpc>
            </a:pPr>
            <a:r>
              <a:rPr dirty="0" sz="1800" spc="-20" b="1" i="1">
                <a:solidFill>
                  <a:srgbClr val="3333CC"/>
                </a:solidFill>
                <a:latin typeface="Times New Roman"/>
                <a:cs typeface="Times New Roman"/>
              </a:rPr>
              <a:t>Tetrahedron </a:t>
            </a:r>
            <a:r>
              <a:rPr dirty="0" sz="1800" spc="-5" b="1" i="1">
                <a:solidFill>
                  <a:srgbClr val="3333CC"/>
                </a:solidFill>
                <a:latin typeface="Times New Roman"/>
                <a:cs typeface="Times New Roman"/>
              </a:rPr>
              <a:t>is</a:t>
            </a:r>
            <a:r>
              <a:rPr dirty="0" sz="1800" spc="-50" b="1" i="1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800" b="1" i="1">
                <a:solidFill>
                  <a:srgbClr val="3333CC"/>
                </a:solidFill>
                <a:latin typeface="Times New Roman"/>
                <a:cs typeface="Times New Roman"/>
              </a:rPr>
              <a:t>a  </a:t>
            </a:r>
            <a:r>
              <a:rPr dirty="0" sz="1800" b="1" i="1">
                <a:solidFill>
                  <a:srgbClr val="3333CC"/>
                </a:solidFill>
                <a:latin typeface="Times New Roman"/>
                <a:cs typeface="Times New Roman"/>
              </a:rPr>
              <a:t>special</a:t>
            </a:r>
            <a:r>
              <a:rPr dirty="0" sz="1800" spc="-35" b="1" i="1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800" b="1" i="1">
                <a:solidFill>
                  <a:srgbClr val="3333CC"/>
                </a:solidFill>
                <a:latin typeface="Times New Roman"/>
                <a:cs typeface="Times New Roman"/>
              </a:rPr>
              <a:t>type</a:t>
            </a:r>
            <a:endParaRPr sz="1800">
              <a:latin typeface="Times New Roman"/>
              <a:cs typeface="Times New Roman"/>
            </a:endParaRPr>
          </a:p>
          <a:p>
            <a:pPr marL="12700" marR="215265">
              <a:lnSpc>
                <a:spcPct val="100000"/>
              </a:lnSpc>
            </a:pPr>
            <a:r>
              <a:rPr dirty="0" sz="1800" b="1" i="1">
                <a:solidFill>
                  <a:srgbClr val="3333CC"/>
                </a:solidFill>
                <a:latin typeface="Times New Roman"/>
                <a:cs typeface="Times New Roman"/>
              </a:rPr>
              <a:t>of </a:t>
            </a:r>
            <a:r>
              <a:rPr dirty="0" sz="1800" spc="-5" b="1" i="1">
                <a:solidFill>
                  <a:srgbClr val="3333CC"/>
                </a:solidFill>
                <a:latin typeface="Times New Roman"/>
                <a:cs typeface="Times New Roman"/>
              </a:rPr>
              <a:t>triangular  </a:t>
            </a:r>
            <a:r>
              <a:rPr dirty="0" sz="1800" b="1" i="1">
                <a:solidFill>
                  <a:srgbClr val="3333CC"/>
                </a:solidFill>
                <a:latin typeface="Times New Roman"/>
                <a:cs typeface="Times New Roman"/>
              </a:rPr>
              <a:t>pyramid </a:t>
            </a:r>
            <a:r>
              <a:rPr dirty="0" sz="1800" spc="-5" b="1" i="1">
                <a:solidFill>
                  <a:srgbClr val="3333CC"/>
                </a:solidFill>
                <a:latin typeface="Times New Roman"/>
                <a:cs typeface="Times New Roman"/>
              </a:rPr>
              <a:t>in</a:t>
            </a:r>
            <a:r>
              <a:rPr dirty="0" sz="1800" spc="-95" b="1" i="1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1" i="1">
                <a:solidFill>
                  <a:srgbClr val="3333CC"/>
                </a:solidFill>
                <a:latin typeface="Times New Roman"/>
                <a:cs typeface="Times New Roman"/>
              </a:rPr>
              <a:t>which  base sides &amp;  slant </a:t>
            </a:r>
            <a:r>
              <a:rPr dirty="0" sz="1800" b="1" i="1">
                <a:solidFill>
                  <a:srgbClr val="3333CC"/>
                </a:solidFill>
                <a:latin typeface="Times New Roman"/>
                <a:cs typeface="Times New Roman"/>
              </a:rPr>
              <a:t>edges </a:t>
            </a:r>
            <a:r>
              <a:rPr dirty="0" sz="1800" spc="-5" b="1" i="1">
                <a:solidFill>
                  <a:srgbClr val="3333CC"/>
                </a:solidFill>
                <a:latin typeface="Times New Roman"/>
                <a:cs typeface="Times New Roman"/>
              </a:rPr>
              <a:t>are  equal in</a:t>
            </a:r>
            <a:r>
              <a:rPr dirty="0" sz="1800" spc="-35" b="1" i="1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800" b="1" i="1">
                <a:solidFill>
                  <a:srgbClr val="3333CC"/>
                </a:solidFill>
                <a:latin typeface="Times New Roman"/>
                <a:cs typeface="Times New Roman"/>
              </a:rPr>
              <a:t>length.</a:t>
            </a:r>
            <a:endParaRPr sz="1800">
              <a:latin typeface="Times New Roman"/>
              <a:cs typeface="Times New Roman"/>
            </a:endParaRPr>
          </a:p>
          <a:p>
            <a:pPr marL="12700" marR="75565">
              <a:lnSpc>
                <a:spcPct val="100000"/>
              </a:lnSpc>
            </a:pPr>
            <a:r>
              <a:rPr dirty="0" sz="1800" spc="-5" b="1" i="1">
                <a:solidFill>
                  <a:srgbClr val="3333CC"/>
                </a:solidFill>
                <a:latin typeface="Times New Roman"/>
                <a:cs typeface="Times New Roman"/>
              </a:rPr>
              <a:t>Solid of four</a:t>
            </a:r>
            <a:r>
              <a:rPr dirty="0" sz="1800" spc="-65" b="1" i="1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800" b="1" i="1">
                <a:solidFill>
                  <a:srgbClr val="3333CC"/>
                </a:solidFill>
                <a:latin typeface="Times New Roman"/>
                <a:cs typeface="Times New Roman"/>
              </a:rPr>
              <a:t>faces.  </a:t>
            </a:r>
            <a:r>
              <a:rPr dirty="0" sz="1800" b="1" i="1">
                <a:solidFill>
                  <a:srgbClr val="3333CC"/>
                </a:solidFill>
                <a:latin typeface="Times New Roman"/>
                <a:cs typeface="Times New Roman"/>
              </a:rPr>
              <a:t>Like cube it </a:t>
            </a:r>
            <a:r>
              <a:rPr dirty="0" sz="1800" spc="-5" b="1" i="1">
                <a:solidFill>
                  <a:srgbClr val="3333CC"/>
                </a:solidFill>
                <a:latin typeface="Times New Roman"/>
                <a:cs typeface="Times New Roman"/>
              </a:rPr>
              <a:t>is </a:t>
            </a:r>
            <a:r>
              <a:rPr dirty="0" sz="1800" b="1" i="1">
                <a:solidFill>
                  <a:srgbClr val="3333CC"/>
                </a:solidFill>
                <a:latin typeface="Times New Roman"/>
                <a:cs typeface="Times New Roman"/>
              </a:rPr>
              <a:t>also  described by </a:t>
            </a:r>
            <a:r>
              <a:rPr dirty="0" sz="1800" spc="-5" b="1" i="1">
                <a:solidFill>
                  <a:srgbClr val="3333CC"/>
                </a:solidFill>
                <a:latin typeface="Times New Roman"/>
                <a:cs typeface="Times New Roman"/>
              </a:rPr>
              <a:t>One  </a:t>
            </a:r>
            <a:r>
              <a:rPr dirty="0" sz="1800" b="1" i="1">
                <a:solidFill>
                  <a:srgbClr val="3333CC"/>
                </a:solidFill>
                <a:latin typeface="Times New Roman"/>
                <a:cs typeface="Times New Roman"/>
              </a:rPr>
              <a:t>dimension</a:t>
            </a:r>
            <a:r>
              <a:rPr dirty="0" sz="1800" spc="-20" b="1" i="1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800" spc="-15" b="1" i="1">
                <a:solidFill>
                  <a:srgbClr val="3333CC"/>
                </a:solidFill>
                <a:latin typeface="Times New Roman"/>
                <a:cs typeface="Times New Roman"/>
              </a:rPr>
              <a:t>only..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1800" spc="-5" b="1" i="1">
                <a:solidFill>
                  <a:srgbClr val="3333CC"/>
                </a:solidFill>
                <a:latin typeface="Times New Roman"/>
                <a:cs typeface="Times New Roman"/>
              </a:rPr>
              <a:t>Axis </a:t>
            </a:r>
            <a:r>
              <a:rPr dirty="0" sz="1800" b="1" i="1">
                <a:solidFill>
                  <a:srgbClr val="3333CC"/>
                </a:solidFill>
                <a:latin typeface="Times New Roman"/>
                <a:cs typeface="Times New Roman"/>
              </a:rPr>
              <a:t>length  </a:t>
            </a:r>
            <a:r>
              <a:rPr dirty="0" sz="1800" b="1" i="1">
                <a:solidFill>
                  <a:srgbClr val="3333CC"/>
                </a:solidFill>
                <a:latin typeface="Times New Roman"/>
                <a:cs typeface="Times New Roman"/>
              </a:rPr>
              <a:t>generally </a:t>
            </a:r>
            <a:r>
              <a:rPr dirty="0" sz="1800" spc="-5" b="1" i="1">
                <a:solidFill>
                  <a:srgbClr val="3333CC"/>
                </a:solidFill>
                <a:latin typeface="Times New Roman"/>
                <a:cs typeface="Times New Roman"/>
              </a:rPr>
              <a:t>not</a:t>
            </a:r>
            <a:r>
              <a:rPr dirty="0" sz="1800" spc="-95" b="1" i="1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800" b="1" i="1">
                <a:solidFill>
                  <a:srgbClr val="3333CC"/>
                </a:solidFill>
                <a:latin typeface="Times New Roman"/>
                <a:cs typeface="Times New Roman"/>
              </a:rPr>
              <a:t>given.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85" name="object 85"/>
          <p:cNvGrpSpPr/>
          <p:nvPr/>
        </p:nvGrpSpPr>
        <p:grpSpPr>
          <a:xfrm>
            <a:off x="3651250" y="0"/>
            <a:ext cx="5499100" cy="2847975"/>
            <a:chOff x="3651250" y="0"/>
            <a:chExt cx="5499100" cy="2847975"/>
          </a:xfrm>
        </p:grpSpPr>
        <p:sp>
          <p:nvSpPr>
            <p:cNvPr id="86" name="object 86"/>
            <p:cNvSpPr/>
            <p:nvPr/>
          </p:nvSpPr>
          <p:spPr>
            <a:xfrm>
              <a:off x="3657600" y="0"/>
              <a:ext cx="5486400" cy="2835275"/>
            </a:xfrm>
            <a:custGeom>
              <a:avLst/>
              <a:gdLst/>
              <a:ahLst/>
              <a:cxnLst/>
              <a:rect l="l" t="t" r="r" b="b"/>
              <a:pathLst>
                <a:path w="5486400" h="2835275">
                  <a:moveTo>
                    <a:pt x="2291969" y="2362200"/>
                  </a:moveTo>
                  <a:lnTo>
                    <a:pt x="916813" y="2362200"/>
                  </a:lnTo>
                  <a:lnTo>
                    <a:pt x="428625" y="2835275"/>
                  </a:lnTo>
                  <a:lnTo>
                    <a:pt x="2291969" y="2362200"/>
                  </a:lnTo>
                  <a:close/>
                </a:path>
                <a:path w="5486400" h="2835275">
                  <a:moveTo>
                    <a:pt x="5106924" y="0"/>
                  </a:moveTo>
                  <a:lnTo>
                    <a:pt x="393700" y="0"/>
                  </a:lnTo>
                  <a:lnTo>
                    <a:pt x="344317" y="3067"/>
                  </a:lnTo>
                  <a:lnTo>
                    <a:pt x="296764" y="12024"/>
                  </a:lnTo>
                  <a:lnTo>
                    <a:pt x="251410" y="26501"/>
                  </a:lnTo>
                  <a:lnTo>
                    <a:pt x="208624" y="46130"/>
                  </a:lnTo>
                  <a:lnTo>
                    <a:pt x="168775" y="70540"/>
                  </a:lnTo>
                  <a:lnTo>
                    <a:pt x="132232" y="99364"/>
                  </a:lnTo>
                  <a:lnTo>
                    <a:pt x="99364" y="132232"/>
                  </a:lnTo>
                  <a:lnTo>
                    <a:pt x="70540" y="168775"/>
                  </a:lnTo>
                  <a:lnTo>
                    <a:pt x="46130" y="208624"/>
                  </a:lnTo>
                  <a:lnTo>
                    <a:pt x="26501" y="251410"/>
                  </a:lnTo>
                  <a:lnTo>
                    <a:pt x="12024" y="296764"/>
                  </a:lnTo>
                  <a:lnTo>
                    <a:pt x="3067" y="344317"/>
                  </a:lnTo>
                  <a:lnTo>
                    <a:pt x="0" y="393700"/>
                  </a:lnTo>
                  <a:lnTo>
                    <a:pt x="0" y="1968500"/>
                  </a:lnTo>
                  <a:lnTo>
                    <a:pt x="3067" y="2017882"/>
                  </a:lnTo>
                  <a:lnTo>
                    <a:pt x="12024" y="2065435"/>
                  </a:lnTo>
                  <a:lnTo>
                    <a:pt x="26501" y="2110789"/>
                  </a:lnTo>
                  <a:lnTo>
                    <a:pt x="46130" y="2153575"/>
                  </a:lnTo>
                  <a:lnTo>
                    <a:pt x="70540" y="2193424"/>
                  </a:lnTo>
                  <a:lnTo>
                    <a:pt x="99364" y="2229967"/>
                  </a:lnTo>
                  <a:lnTo>
                    <a:pt x="132232" y="2262835"/>
                  </a:lnTo>
                  <a:lnTo>
                    <a:pt x="168775" y="2291659"/>
                  </a:lnTo>
                  <a:lnTo>
                    <a:pt x="208624" y="2316069"/>
                  </a:lnTo>
                  <a:lnTo>
                    <a:pt x="251410" y="2335698"/>
                  </a:lnTo>
                  <a:lnTo>
                    <a:pt x="296764" y="2350175"/>
                  </a:lnTo>
                  <a:lnTo>
                    <a:pt x="344317" y="2359132"/>
                  </a:lnTo>
                  <a:lnTo>
                    <a:pt x="393700" y="2362200"/>
                  </a:lnTo>
                  <a:lnTo>
                    <a:pt x="5106924" y="2362200"/>
                  </a:lnTo>
                  <a:lnTo>
                    <a:pt x="5156333" y="2359132"/>
                  </a:lnTo>
                  <a:lnTo>
                    <a:pt x="5203909" y="2350175"/>
                  </a:lnTo>
                  <a:lnTo>
                    <a:pt x="5249282" y="2335698"/>
                  </a:lnTo>
                  <a:lnTo>
                    <a:pt x="5292084" y="2316069"/>
                  </a:lnTo>
                  <a:lnTo>
                    <a:pt x="5331946" y="2291659"/>
                  </a:lnTo>
                  <a:lnTo>
                    <a:pt x="5368498" y="2262835"/>
                  </a:lnTo>
                  <a:lnTo>
                    <a:pt x="5401373" y="2229967"/>
                  </a:lnTo>
                  <a:lnTo>
                    <a:pt x="5430202" y="2193424"/>
                  </a:lnTo>
                  <a:lnTo>
                    <a:pt x="5454617" y="2153575"/>
                  </a:lnTo>
                  <a:lnTo>
                    <a:pt x="5474247" y="2110789"/>
                  </a:lnTo>
                  <a:lnTo>
                    <a:pt x="5486400" y="2072721"/>
                  </a:lnTo>
                  <a:lnTo>
                    <a:pt x="5486400" y="289709"/>
                  </a:lnTo>
                  <a:lnTo>
                    <a:pt x="5106924" y="0"/>
                  </a:lnTo>
                  <a:close/>
                </a:path>
                <a:path w="5486400" h="2835275">
                  <a:moveTo>
                    <a:pt x="5486400" y="0"/>
                  </a:moveTo>
                  <a:lnTo>
                    <a:pt x="5106924" y="0"/>
                  </a:lnTo>
                  <a:lnTo>
                    <a:pt x="5156333" y="3067"/>
                  </a:lnTo>
                  <a:lnTo>
                    <a:pt x="5203909" y="12024"/>
                  </a:lnTo>
                  <a:lnTo>
                    <a:pt x="5249281" y="26501"/>
                  </a:lnTo>
                  <a:lnTo>
                    <a:pt x="5292080" y="46130"/>
                  </a:lnTo>
                  <a:lnTo>
                    <a:pt x="5331938" y="70540"/>
                  </a:lnTo>
                  <a:lnTo>
                    <a:pt x="5368486" y="99364"/>
                  </a:lnTo>
                  <a:lnTo>
                    <a:pt x="5401354" y="132232"/>
                  </a:lnTo>
                  <a:lnTo>
                    <a:pt x="5430173" y="168775"/>
                  </a:lnTo>
                  <a:lnTo>
                    <a:pt x="5454574" y="208624"/>
                  </a:lnTo>
                  <a:lnTo>
                    <a:pt x="5474189" y="251410"/>
                  </a:lnTo>
                  <a:lnTo>
                    <a:pt x="5486400" y="289709"/>
                  </a:lnTo>
                  <a:lnTo>
                    <a:pt x="548640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3657600" y="0"/>
              <a:ext cx="5486400" cy="2835275"/>
            </a:xfrm>
            <a:custGeom>
              <a:avLst/>
              <a:gdLst/>
              <a:ahLst/>
              <a:cxnLst/>
              <a:rect l="l" t="t" r="r" b="b"/>
              <a:pathLst>
                <a:path w="5486400" h="2835275">
                  <a:moveTo>
                    <a:pt x="0" y="393700"/>
                  </a:moveTo>
                  <a:lnTo>
                    <a:pt x="3067" y="344317"/>
                  </a:lnTo>
                  <a:lnTo>
                    <a:pt x="12024" y="296764"/>
                  </a:lnTo>
                  <a:lnTo>
                    <a:pt x="26501" y="251410"/>
                  </a:lnTo>
                  <a:lnTo>
                    <a:pt x="46130" y="208624"/>
                  </a:lnTo>
                  <a:lnTo>
                    <a:pt x="70540" y="168775"/>
                  </a:lnTo>
                  <a:lnTo>
                    <a:pt x="99364" y="132232"/>
                  </a:lnTo>
                  <a:lnTo>
                    <a:pt x="132232" y="99364"/>
                  </a:lnTo>
                  <a:lnTo>
                    <a:pt x="168775" y="70540"/>
                  </a:lnTo>
                  <a:lnTo>
                    <a:pt x="208624" y="46130"/>
                  </a:lnTo>
                  <a:lnTo>
                    <a:pt x="251410" y="26501"/>
                  </a:lnTo>
                  <a:lnTo>
                    <a:pt x="296764" y="12024"/>
                  </a:lnTo>
                  <a:lnTo>
                    <a:pt x="344317" y="3067"/>
                  </a:lnTo>
                  <a:lnTo>
                    <a:pt x="393700" y="0"/>
                  </a:lnTo>
                  <a:lnTo>
                    <a:pt x="916813" y="0"/>
                  </a:lnTo>
                  <a:lnTo>
                    <a:pt x="2291969" y="0"/>
                  </a:lnTo>
                  <a:lnTo>
                    <a:pt x="5106924" y="0"/>
                  </a:lnTo>
                  <a:lnTo>
                    <a:pt x="5156333" y="3067"/>
                  </a:lnTo>
                  <a:lnTo>
                    <a:pt x="5203909" y="12024"/>
                  </a:lnTo>
                  <a:lnTo>
                    <a:pt x="5249281" y="26501"/>
                  </a:lnTo>
                  <a:lnTo>
                    <a:pt x="5292080" y="46130"/>
                  </a:lnTo>
                  <a:lnTo>
                    <a:pt x="5331938" y="70540"/>
                  </a:lnTo>
                  <a:lnTo>
                    <a:pt x="5368486" y="99364"/>
                  </a:lnTo>
                  <a:lnTo>
                    <a:pt x="5401354" y="132232"/>
                  </a:lnTo>
                  <a:lnTo>
                    <a:pt x="5430173" y="168775"/>
                  </a:lnTo>
                  <a:lnTo>
                    <a:pt x="5454574" y="208624"/>
                  </a:lnTo>
                  <a:lnTo>
                    <a:pt x="5474189" y="251410"/>
                  </a:lnTo>
                  <a:lnTo>
                    <a:pt x="5486400" y="289709"/>
                  </a:lnTo>
                </a:path>
                <a:path w="5486400" h="2835275">
                  <a:moveTo>
                    <a:pt x="5486400" y="2072721"/>
                  </a:moveTo>
                  <a:lnTo>
                    <a:pt x="5474247" y="2110789"/>
                  </a:lnTo>
                  <a:lnTo>
                    <a:pt x="5454617" y="2153575"/>
                  </a:lnTo>
                  <a:lnTo>
                    <a:pt x="5430202" y="2193424"/>
                  </a:lnTo>
                  <a:lnTo>
                    <a:pt x="5401373" y="2229967"/>
                  </a:lnTo>
                  <a:lnTo>
                    <a:pt x="5368498" y="2262835"/>
                  </a:lnTo>
                  <a:lnTo>
                    <a:pt x="5331946" y="2291659"/>
                  </a:lnTo>
                  <a:lnTo>
                    <a:pt x="5292084" y="2316069"/>
                  </a:lnTo>
                  <a:lnTo>
                    <a:pt x="5249282" y="2335698"/>
                  </a:lnTo>
                  <a:lnTo>
                    <a:pt x="5203909" y="2350175"/>
                  </a:lnTo>
                  <a:lnTo>
                    <a:pt x="5156333" y="2359132"/>
                  </a:lnTo>
                  <a:lnTo>
                    <a:pt x="5106924" y="2362200"/>
                  </a:lnTo>
                  <a:lnTo>
                    <a:pt x="2291969" y="2362200"/>
                  </a:lnTo>
                  <a:lnTo>
                    <a:pt x="428625" y="2835275"/>
                  </a:lnTo>
                  <a:lnTo>
                    <a:pt x="916813" y="2362200"/>
                  </a:lnTo>
                  <a:lnTo>
                    <a:pt x="393700" y="2362200"/>
                  </a:lnTo>
                  <a:lnTo>
                    <a:pt x="344317" y="2359132"/>
                  </a:lnTo>
                  <a:lnTo>
                    <a:pt x="296764" y="2350175"/>
                  </a:lnTo>
                  <a:lnTo>
                    <a:pt x="251410" y="2335698"/>
                  </a:lnTo>
                  <a:lnTo>
                    <a:pt x="208624" y="2316069"/>
                  </a:lnTo>
                  <a:lnTo>
                    <a:pt x="168775" y="2291659"/>
                  </a:lnTo>
                  <a:lnTo>
                    <a:pt x="132232" y="2262835"/>
                  </a:lnTo>
                  <a:lnTo>
                    <a:pt x="99364" y="2229967"/>
                  </a:lnTo>
                  <a:lnTo>
                    <a:pt x="70540" y="2193424"/>
                  </a:lnTo>
                  <a:lnTo>
                    <a:pt x="46130" y="2153575"/>
                  </a:lnTo>
                  <a:lnTo>
                    <a:pt x="26501" y="2110789"/>
                  </a:lnTo>
                  <a:lnTo>
                    <a:pt x="12024" y="2065435"/>
                  </a:lnTo>
                  <a:lnTo>
                    <a:pt x="3067" y="2017882"/>
                  </a:lnTo>
                  <a:lnTo>
                    <a:pt x="0" y="1968500"/>
                  </a:lnTo>
                  <a:lnTo>
                    <a:pt x="0" y="1377950"/>
                  </a:lnTo>
                  <a:lnTo>
                    <a:pt x="0" y="3937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8" name="object 88"/>
          <p:cNvSpPr txBox="1"/>
          <p:nvPr/>
        </p:nvSpPr>
        <p:spPr>
          <a:xfrm>
            <a:off x="3813175" y="26924"/>
            <a:ext cx="355219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15595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3333CC"/>
                </a:solidFill>
                <a:latin typeface="Times New Roman"/>
                <a:cs typeface="Times New Roman"/>
              </a:rPr>
              <a:t>Solution</a:t>
            </a:r>
            <a:r>
              <a:rPr dirty="0" sz="1600" spc="5" b="1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3333CC"/>
                </a:solidFill>
                <a:latin typeface="Times New Roman"/>
                <a:cs typeface="Times New Roman"/>
              </a:rPr>
              <a:t>Steps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spc="-5" b="1">
                <a:solidFill>
                  <a:srgbClr val="FF0000"/>
                </a:solidFill>
                <a:latin typeface="Times New Roman"/>
                <a:cs typeface="Times New Roman"/>
              </a:rPr>
              <a:t>As it is </a:t>
            </a:r>
            <a:r>
              <a:rPr dirty="0" sz="1600" spc="-10" b="1">
                <a:solidFill>
                  <a:srgbClr val="FF0000"/>
                </a:solidFill>
                <a:latin typeface="Times New Roman"/>
                <a:cs typeface="Times New Roman"/>
              </a:rPr>
              <a:t>resting assume </a:t>
            </a:r>
            <a:r>
              <a:rPr dirty="0" sz="1600" spc="-5" b="1">
                <a:solidFill>
                  <a:srgbClr val="FF0000"/>
                </a:solidFill>
                <a:latin typeface="Times New Roman"/>
                <a:cs typeface="Times New Roman"/>
              </a:rPr>
              <a:t>it standing on</a:t>
            </a:r>
            <a:r>
              <a:rPr dirty="0" sz="1600" spc="13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FF0000"/>
                </a:solidFill>
                <a:latin typeface="Times New Roman"/>
                <a:cs typeface="Times New Roman"/>
              </a:rPr>
              <a:t>Hp.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3787775" y="514604"/>
            <a:ext cx="5316220" cy="17322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FF0000"/>
                </a:solidFill>
                <a:latin typeface="Times New Roman"/>
                <a:cs typeface="Times New Roman"/>
              </a:rPr>
              <a:t>Begin </a:t>
            </a: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with </a:t>
            </a:r>
            <a:r>
              <a:rPr dirty="0" sz="1600" spc="-5" b="1">
                <a:solidFill>
                  <a:srgbClr val="FF0000"/>
                </a:solidFill>
                <a:latin typeface="Times New Roman"/>
                <a:cs typeface="Times New Roman"/>
              </a:rPr>
              <a:t>Tv , an equilateral triangle as side case as </a:t>
            </a: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shown:  </a:t>
            </a:r>
            <a:r>
              <a:rPr dirty="0" sz="1600" spc="-5" b="1">
                <a:solidFill>
                  <a:srgbClr val="FF0000"/>
                </a:solidFill>
                <a:latin typeface="Times New Roman"/>
                <a:cs typeface="Times New Roman"/>
              </a:rPr>
              <a:t>First </a:t>
            </a:r>
            <a:r>
              <a:rPr dirty="0" sz="1600" spc="-10" b="1">
                <a:solidFill>
                  <a:srgbClr val="FF0000"/>
                </a:solidFill>
                <a:latin typeface="Times New Roman"/>
                <a:cs typeface="Times New Roman"/>
              </a:rPr>
              <a:t>project </a:t>
            </a:r>
            <a:r>
              <a:rPr dirty="0" sz="1600" spc="-5" b="1">
                <a:solidFill>
                  <a:srgbClr val="FF0000"/>
                </a:solidFill>
                <a:latin typeface="Times New Roman"/>
                <a:cs typeface="Times New Roman"/>
              </a:rPr>
              <a:t>base points of Fv on </a:t>
            </a:r>
            <a:r>
              <a:rPr dirty="0" sz="1600" spc="-30" b="1">
                <a:solidFill>
                  <a:srgbClr val="FF0000"/>
                </a:solidFill>
                <a:latin typeface="Times New Roman"/>
                <a:cs typeface="Times New Roman"/>
              </a:rPr>
              <a:t>xy, </a:t>
            </a:r>
            <a:r>
              <a:rPr dirty="0" sz="1600" spc="-10" b="1">
                <a:solidFill>
                  <a:srgbClr val="FF0000"/>
                </a:solidFill>
                <a:latin typeface="Times New Roman"/>
                <a:cs typeface="Times New Roman"/>
              </a:rPr>
              <a:t>name </a:t>
            </a:r>
            <a:r>
              <a:rPr dirty="0" sz="1600" spc="-5" b="1">
                <a:solidFill>
                  <a:srgbClr val="FF0000"/>
                </a:solidFill>
                <a:latin typeface="Times New Roman"/>
                <a:cs typeface="Times New Roman"/>
              </a:rPr>
              <a:t>those &amp; axis line.  </a:t>
            </a:r>
            <a:r>
              <a:rPr dirty="0" sz="1600" spc="-10" b="1">
                <a:solidFill>
                  <a:srgbClr val="FF0000"/>
                </a:solidFill>
                <a:latin typeface="Times New Roman"/>
                <a:cs typeface="Times New Roman"/>
              </a:rPr>
              <a:t>From </a:t>
            </a:r>
            <a:r>
              <a:rPr dirty="0" sz="1600" spc="-5" b="1">
                <a:solidFill>
                  <a:srgbClr val="FF0000"/>
                </a:solidFill>
                <a:latin typeface="Times New Roman"/>
                <a:cs typeface="Times New Roman"/>
              </a:rPr>
              <a:t>a’ </a:t>
            </a: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with </a:t>
            </a:r>
            <a:r>
              <a:rPr dirty="0" sz="1600" spc="-5" b="1">
                <a:solidFill>
                  <a:srgbClr val="FF0000"/>
                </a:solidFill>
                <a:latin typeface="Times New Roman"/>
                <a:cs typeface="Times New Roman"/>
              </a:rPr>
              <a:t>TL of edge, 50 </a:t>
            </a:r>
            <a:r>
              <a:rPr dirty="0" sz="1600" spc="-20" b="1">
                <a:solidFill>
                  <a:srgbClr val="FF0000"/>
                </a:solidFill>
                <a:latin typeface="Times New Roman"/>
                <a:cs typeface="Times New Roman"/>
              </a:rPr>
              <a:t>mm, </a:t>
            </a:r>
            <a:r>
              <a:rPr dirty="0" sz="1600" spc="-5" b="1">
                <a:solidFill>
                  <a:srgbClr val="FF0000"/>
                </a:solidFill>
                <a:latin typeface="Times New Roman"/>
                <a:cs typeface="Times New Roman"/>
              </a:rPr>
              <a:t>cut on axis line &amp; </a:t>
            </a:r>
            <a:r>
              <a:rPr dirty="0" sz="1600" spc="-10" b="1">
                <a:solidFill>
                  <a:srgbClr val="FF0000"/>
                </a:solidFill>
                <a:latin typeface="Times New Roman"/>
                <a:cs typeface="Times New Roman"/>
              </a:rPr>
              <a:t>mark </a:t>
            </a:r>
            <a:r>
              <a:rPr dirty="0" sz="1600" spc="-5" b="1">
                <a:solidFill>
                  <a:srgbClr val="FF0000"/>
                </a:solidFill>
                <a:latin typeface="Times New Roman"/>
                <a:cs typeface="Times New Roman"/>
              </a:rPr>
              <a:t>o’  (as axis is not known, o’ is finalized by slant edge length)  Then complete</a:t>
            </a:r>
            <a:r>
              <a:rPr dirty="0" sz="1600" spc="2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spc="-35" b="1">
                <a:solidFill>
                  <a:srgbClr val="FF0000"/>
                </a:solidFill>
                <a:latin typeface="Times New Roman"/>
                <a:cs typeface="Times New Roman"/>
              </a:rPr>
              <a:t>Fv.</a:t>
            </a:r>
            <a:endParaRPr sz="1600">
              <a:latin typeface="Times New Roman"/>
              <a:cs typeface="Times New Roman"/>
            </a:endParaRPr>
          </a:p>
          <a:p>
            <a:pPr marL="38100" marR="640715">
              <a:lnSpc>
                <a:spcPct val="100000"/>
              </a:lnSpc>
            </a:pPr>
            <a:r>
              <a:rPr dirty="0" sz="1600" spc="-5" b="1">
                <a:solidFill>
                  <a:srgbClr val="FF0000"/>
                </a:solidFill>
                <a:latin typeface="Times New Roman"/>
                <a:cs typeface="Times New Roman"/>
              </a:rPr>
              <a:t>In </a:t>
            </a: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r>
              <a:rPr dirty="0" baseline="26455" sz="1575" b="1">
                <a:solidFill>
                  <a:srgbClr val="FF0000"/>
                </a:solidFill>
                <a:latin typeface="Times New Roman"/>
                <a:cs typeface="Times New Roman"/>
              </a:rPr>
              <a:t>nd </a:t>
            </a:r>
            <a:r>
              <a:rPr dirty="0" sz="1600" spc="-5" b="1">
                <a:solidFill>
                  <a:srgbClr val="FF0000"/>
                </a:solidFill>
                <a:latin typeface="Times New Roman"/>
                <a:cs typeface="Times New Roman"/>
              </a:rPr>
              <a:t>Fv </a:t>
            </a:r>
            <a:r>
              <a:rPr dirty="0" sz="1600" spc="-15" b="1">
                <a:solidFill>
                  <a:srgbClr val="FF0000"/>
                </a:solidFill>
                <a:latin typeface="Times New Roman"/>
                <a:cs typeface="Times New Roman"/>
              </a:rPr>
              <a:t>make </a:t>
            </a:r>
            <a:r>
              <a:rPr dirty="0" sz="1600" spc="-5" b="1">
                <a:solidFill>
                  <a:srgbClr val="FF0000"/>
                </a:solidFill>
                <a:latin typeface="Times New Roman"/>
                <a:cs typeface="Times New Roman"/>
              </a:rPr>
              <a:t>face o’b’c’ vertical as said in </a:t>
            </a:r>
            <a:r>
              <a:rPr dirty="0" sz="1600" spc="-15" b="1">
                <a:solidFill>
                  <a:srgbClr val="FF0000"/>
                </a:solidFill>
                <a:latin typeface="Times New Roman"/>
                <a:cs typeface="Times New Roman"/>
              </a:rPr>
              <a:t>problem.  </a:t>
            </a:r>
            <a:r>
              <a:rPr dirty="0" sz="1600" spc="-5" b="1">
                <a:solidFill>
                  <a:srgbClr val="FF0000"/>
                </a:solidFill>
                <a:latin typeface="Times New Roman"/>
                <a:cs typeface="Times New Roman"/>
              </a:rPr>
              <a:t>And </a:t>
            </a:r>
            <a:r>
              <a:rPr dirty="0" sz="1600" spc="-10" b="1">
                <a:solidFill>
                  <a:srgbClr val="FF0000"/>
                </a:solidFill>
                <a:latin typeface="Times New Roman"/>
                <a:cs typeface="Times New Roman"/>
              </a:rPr>
              <a:t>like </a:t>
            </a:r>
            <a:r>
              <a:rPr dirty="0" sz="1600" spc="-5" b="1">
                <a:solidFill>
                  <a:srgbClr val="FF0000"/>
                </a:solidFill>
                <a:latin typeface="Times New Roman"/>
                <a:cs typeface="Times New Roman"/>
              </a:rPr>
              <a:t>all </a:t>
            </a:r>
            <a:r>
              <a:rPr dirty="0" sz="1600" spc="-10" b="1">
                <a:solidFill>
                  <a:srgbClr val="FF0000"/>
                </a:solidFill>
                <a:latin typeface="Times New Roman"/>
                <a:cs typeface="Times New Roman"/>
              </a:rPr>
              <a:t>previous problems </a:t>
            </a:r>
            <a:r>
              <a:rPr dirty="0" sz="1600" spc="-5" b="1">
                <a:solidFill>
                  <a:srgbClr val="FF0000"/>
                </a:solidFill>
                <a:latin typeface="Times New Roman"/>
                <a:cs typeface="Times New Roman"/>
              </a:rPr>
              <a:t>solve</a:t>
            </a:r>
            <a:r>
              <a:rPr dirty="0" sz="1600" spc="10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spc="-15" b="1">
                <a:solidFill>
                  <a:srgbClr val="FF0000"/>
                </a:solidFill>
                <a:latin typeface="Times New Roman"/>
                <a:cs typeface="Times New Roman"/>
              </a:rPr>
              <a:t>completely.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90" name="object 90"/>
          <p:cNvGrpSpPr/>
          <p:nvPr/>
        </p:nvGrpSpPr>
        <p:grpSpPr>
          <a:xfrm>
            <a:off x="8016875" y="46101"/>
            <a:ext cx="914400" cy="182880"/>
            <a:chOff x="8016875" y="46101"/>
            <a:chExt cx="914400" cy="182880"/>
          </a:xfrm>
        </p:grpSpPr>
        <p:sp>
          <p:nvSpPr>
            <p:cNvPr id="91" name="object 91"/>
            <p:cNvSpPr/>
            <p:nvPr/>
          </p:nvSpPr>
          <p:spPr>
            <a:xfrm>
              <a:off x="8016875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/>
            <p:cNvSpPr/>
            <p:nvPr/>
          </p:nvSpPr>
          <p:spPr>
            <a:xfrm>
              <a:off x="8056753" y="77470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94107" y="25654"/>
                  </a:lnTo>
                  <a:lnTo>
                    <a:pt x="94107" y="8636"/>
                  </a:lnTo>
                  <a:lnTo>
                    <a:pt x="111251" y="8636"/>
                  </a:lnTo>
                  <a:lnTo>
                    <a:pt x="111251" y="42799"/>
                  </a:lnTo>
                  <a:lnTo>
                    <a:pt x="136906" y="68452"/>
                  </a:lnTo>
                  <a:lnTo>
                    <a:pt x="119761" y="68452"/>
                  </a:lnTo>
                  <a:lnTo>
                    <a:pt x="119761" y="136906"/>
                  </a:lnTo>
                  <a:lnTo>
                    <a:pt x="17018" y="136906"/>
                  </a:lnTo>
                  <a:lnTo>
                    <a:pt x="17018" y="68452"/>
                  </a:lnTo>
                  <a:lnTo>
                    <a:pt x="0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94107" y="25654"/>
                  </a:moveTo>
                  <a:lnTo>
                    <a:pt x="111251" y="42799"/>
                  </a:lnTo>
                </a:path>
                <a:path w="137159" h="137160">
                  <a:moveTo>
                    <a:pt x="119761" y="68452"/>
                  </a:moveTo>
                  <a:lnTo>
                    <a:pt x="17018" y="68452"/>
                  </a:lnTo>
                </a:path>
                <a:path w="137159" h="137160">
                  <a:moveTo>
                    <a:pt x="59817" y="136906"/>
                  </a:moveTo>
                  <a:lnTo>
                    <a:pt x="59817" y="102743"/>
                  </a:lnTo>
                  <a:lnTo>
                    <a:pt x="76962" y="102743"/>
                  </a:lnTo>
                  <a:lnTo>
                    <a:pt x="76962" y="13690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8382000" y="46101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68452"/>
                  </a:moveTo>
                  <a:lnTo>
                    <a:pt x="136905" y="0"/>
                  </a:lnTo>
                  <a:lnTo>
                    <a:pt x="136905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/>
            <p:cNvSpPr/>
            <p:nvPr/>
          </p:nvSpPr>
          <p:spPr>
            <a:xfrm>
              <a:off x="8566150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36906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/>
            <p:cNvSpPr/>
            <p:nvPr/>
          </p:nvSpPr>
          <p:spPr>
            <a:xfrm>
              <a:off x="8199501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/>
            <p:cNvSpPr/>
            <p:nvPr/>
          </p:nvSpPr>
          <p:spPr>
            <a:xfrm>
              <a:off x="8256524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0" y="68452"/>
                  </a:moveTo>
                  <a:lnTo>
                    <a:pt x="102616" y="0"/>
                  </a:lnTo>
                  <a:lnTo>
                    <a:pt x="102616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/>
            <p:cNvSpPr/>
            <p:nvPr/>
          </p:nvSpPr>
          <p:spPr>
            <a:xfrm>
              <a:off x="8748776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/>
            <p:cNvSpPr/>
            <p:nvPr/>
          </p:nvSpPr>
          <p:spPr>
            <a:xfrm>
              <a:off x="8771508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102743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02743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107" name="object 107"/>
          <p:cNvGraphicFramePr>
            <a:graphicFrameLocks noGrp="1"/>
          </p:cNvGraphicFramePr>
          <p:nvPr/>
        </p:nvGraphicFramePr>
        <p:xfrm>
          <a:off x="8010525" y="39687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350" y="0"/>
            <a:ext cx="9156700" cy="6864350"/>
            <a:chOff x="-6350" y="0"/>
            <a:chExt cx="9156700" cy="6864350"/>
          </a:xfrm>
        </p:grpSpPr>
        <p:sp>
          <p:nvSpPr>
            <p:cNvPr id="3" name="object 3"/>
            <p:cNvSpPr/>
            <p:nvPr/>
          </p:nvSpPr>
          <p:spPr>
            <a:xfrm>
              <a:off x="0" y="5181600"/>
              <a:ext cx="9144000" cy="1676400"/>
            </a:xfrm>
            <a:custGeom>
              <a:avLst/>
              <a:gdLst/>
              <a:ahLst/>
              <a:cxnLst/>
              <a:rect l="l" t="t" r="r" b="b"/>
              <a:pathLst>
                <a:path w="9144000" h="1676400">
                  <a:moveTo>
                    <a:pt x="0" y="1676399"/>
                  </a:moveTo>
                  <a:lnTo>
                    <a:pt x="9144000" y="1676399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676399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2286000" y="5257800"/>
              <a:ext cx="5548630" cy="1371600"/>
            </a:xfrm>
            <a:custGeom>
              <a:avLst/>
              <a:gdLst/>
              <a:ahLst/>
              <a:cxnLst/>
              <a:rect l="l" t="t" r="r" b="b"/>
              <a:pathLst>
                <a:path w="5548630" h="1371600">
                  <a:moveTo>
                    <a:pt x="4114800" y="0"/>
                  </a:moveTo>
                  <a:lnTo>
                    <a:pt x="228600" y="0"/>
                  </a:lnTo>
                  <a:lnTo>
                    <a:pt x="182533" y="4644"/>
                  </a:lnTo>
                  <a:lnTo>
                    <a:pt x="139624" y="17966"/>
                  </a:lnTo>
                  <a:lnTo>
                    <a:pt x="100793" y="39045"/>
                  </a:lnTo>
                  <a:lnTo>
                    <a:pt x="66960" y="66960"/>
                  </a:lnTo>
                  <a:lnTo>
                    <a:pt x="39045" y="100793"/>
                  </a:lnTo>
                  <a:lnTo>
                    <a:pt x="17966" y="139624"/>
                  </a:lnTo>
                  <a:lnTo>
                    <a:pt x="4644" y="182533"/>
                  </a:lnTo>
                  <a:lnTo>
                    <a:pt x="0" y="228600"/>
                  </a:lnTo>
                  <a:lnTo>
                    <a:pt x="0" y="1143000"/>
                  </a:lnTo>
                  <a:lnTo>
                    <a:pt x="4644" y="1189070"/>
                  </a:lnTo>
                  <a:lnTo>
                    <a:pt x="17966" y="1231980"/>
                  </a:lnTo>
                  <a:lnTo>
                    <a:pt x="39045" y="1270811"/>
                  </a:lnTo>
                  <a:lnTo>
                    <a:pt x="66960" y="1304644"/>
                  </a:lnTo>
                  <a:lnTo>
                    <a:pt x="100793" y="1332558"/>
                  </a:lnTo>
                  <a:lnTo>
                    <a:pt x="139624" y="1353635"/>
                  </a:lnTo>
                  <a:lnTo>
                    <a:pt x="182533" y="1366955"/>
                  </a:lnTo>
                  <a:lnTo>
                    <a:pt x="228600" y="1371600"/>
                  </a:lnTo>
                  <a:lnTo>
                    <a:pt x="4114800" y="1371600"/>
                  </a:lnTo>
                  <a:lnTo>
                    <a:pt x="4160866" y="1366955"/>
                  </a:lnTo>
                  <a:lnTo>
                    <a:pt x="4203775" y="1353635"/>
                  </a:lnTo>
                  <a:lnTo>
                    <a:pt x="4242606" y="1332558"/>
                  </a:lnTo>
                  <a:lnTo>
                    <a:pt x="4276439" y="1304644"/>
                  </a:lnTo>
                  <a:lnTo>
                    <a:pt x="4304354" y="1270811"/>
                  </a:lnTo>
                  <a:lnTo>
                    <a:pt x="4325433" y="1231980"/>
                  </a:lnTo>
                  <a:lnTo>
                    <a:pt x="4338755" y="1189070"/>
                  </a:lnTo>
                  <a:lnTo>
                    <a:pt x="4343400" y="1143000"/>
                  </a:lnTo>
                  <a:lnTo>
                    <a:pt x="5164369" y="1143000"/>
                  </a:lnTo>
                  <a:lnTo>
                    <a:pt x="4343400" y="800100"/>
                  </a:lnTo>
                  <a:lnTo>
                    <a:pt x="4343400" y="228600"/>
                  </a:lnTo>
                  <a:lnTo>
                    <a:pt x="4338755" y="182533"/>
                  </a:lnTo>
                  <a:lnTo>
                    <a:pt x="4325433" y="139624"/>
                  </a:lnTo>
                  <a:lnTo>
                    <a:pt x="4304354" y="100793"/>
                  </a:lnTo>
                  <a:lnTo>
                    <a:pt x="4276439" y="66960"/>
                  </a:lnTo>
                  <a:lnTo>
                    <a:pt x="4242606" y="39045"/>
                  </a:lnTo>
                  <a:lnTo>
                    <a:pt x="4203775" y="17966"/>
                  </a:lnTo>
                  <a:lnTo>
                    <a:pt x="4160866" y="4644"/>
                  </a:lnTo>
                  <a:lnTo>
                    <a:pt x="4114800" y="0"/>
                  </a:lnTo>
                  <a:close/>
                </a:path>
                <a:path w="5548630" h="1371600">
                  <a:moveTo>
                    <a:pt x="5164369" y="1143000"/>
                  </a:moveTo>
                  <a:lnTo>
                    <a:pt x="4343400" y="1143000"/>
                  </a:lnTo>
                  <a:lnTo>
                    <a:pt x="5548249" y="1303337"/>
                  </a:lnTo>
                  <a:lnTo>
                    <a:pt x="5164369" y="1143000"/>
                  </a:lnTo>
                  <a:close/>
                </a:path>
              </a:pathLst>
            </a:custGeom>
            <a:solidFill>
              <a:srgbClr val="99FF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286000" y="5257800"/>
              <a:ext cx="5548630" cy="1371600"/>
            </a:xfrm>
            <a:custGeom>
              <a:avLst/>
              <a:gdLst/>
              <a:ahLst/>
              <a:cxnLst/>
              <a:rect l="l" t="t" r="r" b="b"/>
              <a:pathLst>
                <a:path w="5548630" h="1371600">
                  <a:moveTo>
                    <a:pt x="0" y="228600"/>
                  </a:moveTo>
                  <a:lnTo>
                    <a:pt x="4644" y="182533"/>
                  </a:lnTo>
                  <a:lnTo>
                    <a:pt x="17966" y="139624"/>
                  </a:lnTo>
                  <a:lnTo>
                    <a:pt x="39045" y="100793"/>
                  </a:lnTo>
                  <a:lnTo>
                    <a:pt x="66960" y="66960"/>
                  </a:lnTo>
                  <a:lnTo>
                    <a:pt x="100793" y="39045"/>
                  </a:lnTo>
                  <a:lnTo>
                    <a:pt x="139624" y="17966"/>
                  </a:lnTo>
                  <a:lnTo>
                    <a:pt x="182533" y="4644"/>
                  </a:lnTo>
                  <a:lnTo>
                    <a:pt x="228600" y="0"/>
                  </a:lnTo>
                  <a:lnTo>
                    <a:pt x="2533650" y="0"/>
                  </a:lnTo>
                  <a:lnTo>
                    <a:pt x="3619500" y="0"/>
                  </a:lnTo>
                  <a:lnTo>
                    <a:pt x="4114800" y="0"/>
                  </a:lnTo>
                  <a:lnTo>
                    <a:pt x="4160866" y="4644"/>
                  </a:lnTo>
                  <a:lnTo>
                    <a:pt x="4203775" y="17966"/>
                  </a:lnTo>
                  <a:lnTo>
                    <a:pt x="4242606" y="39045"/>
                  </a:lnTo>
                  <a:lnTo>
                    <a:pt x="4276439" y="66960"/>
                  </a:lnTo>
                  <a:lnTo>
                    <a:pt x="4304354" y="100793"/>
                  </a:lnTo>
                  <a:lnTo>
                    <a:pt x="4325433" y="139624"/>
                  </a:lnTo>
                  <a:lnTo>
                    <a:pt x="4338755" y="182533"/>
                  </a:lnTo>
                  <a:lnTo>
                    <a:pt x="4343400" y="228600"/>
                  </a:lnTo>
                  <a:lnTo>
                    <a:pt x="4343400" y="800100"/>
                  </a:lnTo>
                  <a:lnTo>
                    <a:pt x="5548249" y="1303337"/>
                  </a:lnTo>
                  <a:lnTo>
                    <a:pt x="4343400" y="1143000"/>
                  </a:lnTo>
                  <a:lnTo>
                    <a:pt x="4338755" y="1189070"/>
                  </a:lnTo>
                  <a:lnTo>
                    <a:pt x="4325433" y="1231980"/>
                  </a:lnTo>
                  <a:lnTo>
                    <a:pt x="4304354" y="1270811"/>
                  </a:lnTo>
                  <a:lnTo>
                    <a:pt x="4276439" y="1304644"/>
                  </a:lnTo>
                  <a:lnTo>
                    <a:pt x="4242606" y="1332558"/>
                  </a:lnTo>
                  <a:lnTo>
                    <a:pt x="4203775" y="1353635"/>
                  </a:lnTo>
                  <a:lnTo>
                    <a:pt x="4160866" y="1366955"/>
                  </a:lnTo>
                  <a:lnTo>
                    <a:pt x="4114800" y="1371600"/>
                  </a:lnTo>
                  <a:lnTo>
                    <a:pt x="3619500" y="1371600"/>
                  </a:lnTo>
                  <a:lnTo>
                    <a:pt x="2533650" y="1371600"/>
                  </a:lnTo>
                  <a:lnTo>
                    <a:pt x="228600" y="1371600"/>
                  </a:lnTo>
                  <a:lnTo>
                    <a:pt x="182533" y="1366955"/>
                  </a:lnTo>
                  <a:lnTo>
                    <a:pt x="139624" y="1353635"/>
                  </a:lnTo>
                  <a:lnTo>
                    <a:pt x="100793" y="1332558"/>
                  </a:lnTo>
                  <a:lnTo>
                    <a:pt x="66960" y="1304644"/>
                  </a:lnTo>
                  <a:lnTo>
                    <a:pt x="39045" y="1270811"/>
                  </a:lnTo>
                  <a:lnTo>
                    <a:pt x="17966" y="1231980"/>
                  </a:lnTo>
                  <a:lnTo>
                    <a:pt x="4644" y="1189070"/>
                  </a:lnTo>
                  <a:lnTo>
                    <a:pt x="0" y="1143000"/>
                  </a:lnTo>
                  <a:lnTo>
                    <a:pt x="0" y="800100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2590800"/>
              <a:ext cx="9144000" cy="2590800"/>
            </a:xfrm>
            <a:custGeom>
              <a:avLst/>
              <a:gdLst/>
              <a:ahLst/>
              <a:cxnLst/>
              <a:rect l="l" t="t" r="r" b="b"/>
              <a:pathLst>
                <a:path w="9144000" h="2590800">
                  <a:moveTo>
                    <a:pt x="9144000" y="0"/>
                  </a:moveTo>
                  <a:lnTo>
                    <a:pt x="0" y="0"/>
                  </a:lnTo>
                  <a:lnTo>
                    <a:pt x="0" y="2590800"/>
                  </a:lnTo>
                  <a:lnTo>
                    <a:pt x="9144000" y="2590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CE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0" y="2590800"/>
              <a:ext cx="9144000" cy="2590800"/>
            </a:xfrm>
            <a:custGeom>
              <a:avLst/>
              <a:gdLst/>
              <a:ahLst/>
              <a:cxnLst/>
              <a:rect l="l" t="t" r="r" b="b"/>
              <a:pathLst>
                <a:path w="9144000" h="2590800">
                  <a:moveTo>
                    <a:pt x="0" y="2590800"/>
                  </a:moveTo>
                  <a:lnTo>
                    <a:pt x="9144000" y="25908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25908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0" y="0"/>
              <a:ext cx="9144000" cy="2590800"/>
            </a:xfrm>
            <a:custGeom>
              <a:avLst/>
              <a:gdLst/>
              <a:ahLst/>
              <a:cxnLst/>
              <a:rect l="l" t="t" r="r" b="b"/>
              <a:pathLst>
                <a:path w="9144000" h="2590800">
                  <a:moveTo>
                    <a:pt x="9144000" y="0"/>
                  </a:moveTo>
                  <a:lnTo>
                    <a:pt x="0" y="0"/>
                  </a:lnTo>
                  <a:lnTo>
                    <a:pt x="0" y="2590800"/>
                  </a:lnTo>
                  <a:lnTo>
                    <a:pt x="9144000" y="2590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C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0" y="0"/>
              <a:ext cx="9144000" cy="2590800"/>
            </a:xfrm>
            <a:custGeom>
              <a:avLst/>
              <a:gdLst/>
              <a:ahLst/>
              <a:cxnLst/>
              <a:rect l="l" t="t" r="r" b="b"/>
              <a:pathLst>
                <a:path w="9144000" h="2590800">
                  <a:moveTo>
                    <a:pt x="0" y="2590800"/>
                  </a:moveTo>
                  <a:lnTo>
                    <a:pt x="9144000" y="25908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25908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572767" y="2923032"/>
              <a:ext cx="947928" cy="70103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2011679" y="2884932"/>
              <a:ext cx="5655564" cy="73913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572767" y="3471671"/>
              <a:ext cx="947928" cy="70103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2011679" y="3433571"/>
              <a:ext cx="4158996" cy="73913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1572767" y="4020311"/>
              <a:ext cx="947928" cy="70103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2011679" y="3982211"/>
              <a:ext cx="4437888" cy="73913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1574291" y="160020"/>
              <a:ext cx="5765292" cy="58216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3924300" y="586740"/>
              <a:ext cx="1066800" cy="58216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2700527" y="1013460"/>
              <a:ext cx="3514344" cy="582168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3924300" y="1440180"/>
              <a:ext cx="1066800" cy="582168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1773935" y="1866900"/>
              <a:ext cx="5367527" cy="582167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/>
          <p:nvPr/>
        </p:nvSpPr>
        <p:spPr>
          <a:xfrm>
            <a:off x="1783842" y="252475"/>
            <a:ext cx="5577205" cy="44253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700" marR="369570">
              <a:lnSpc>
                <a:spcPct val="100000"/>
              </a:lnSpc>
              <a:spcBef>
                <a:spcPts val="95"/>
              </a:spcBef>
            </a:pPr>
            <a:r>
              <a:rPr dirty="0" sz="2800" spc="-10" b="1">
                <a:solidFill>
                  <a:srgbClr val="CC0000"/>
                </a:solidFill>
                <a:latin typeface="Arial"/>
                <a:cs typeface="Arial"/>
              </a:rPr>
              <a:t>ENGINEERING</a:t>
            </a:r>
            <a:r>
              <a:rPr dirty="0" sz="2800" spc="-100" b="1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dirty="0" sz="2800" spc="-25" b="1">
                <a:solidFill>
                  <a:srgbClr val="CC0000"/>
                </a:solidFill>
                <a:latin typeface="Arial"/>
                <a:cs typeface="Arial"/>
              </a:rPr>
              <a:t>APPLICATIONS  </a:t>
            </a:r>
            <a:r>
              <a:rPr dirty="0" sz="2800" spc="-10" b="1">
                <a:solidFill>
                  <a:srgbClr val="CC0000"/>
                </a:solidFill>
                <a:latin typeface="Arial"/>
                <a:cs typeface="Arial"/>
              </a:rPr>
              <a:t>OF</a:t>
            </a:r>
            <a:endParaRPr sz="2800">
              <a:latin typeface="Arial"/>
              <a:cs typeface="Arial"/>
            </a:endParaRPr>
          </a:p>
          <a:p>
            <a:pPr algn="ctr" marL="1138555" marR="1493520">
              <a:lnSpc>
                <a:spcPct val="100000"/>
              </a:lnSpc>
            </a:pPr>
            <a:r>
              <a:rPr dirty="0" sz="2800" spc="-5" b="1">
                <a:solidFill>
                  <a:srgbClr val="CC0000"/>
                </a:solidFill>
                <a:latin typeface="Arial"/>
                <a:cs typeface="Arial"/>
              </a:rPr>
              <a:t>THE</a:t>
            </a:r>
            <a:r>
              <a:rPr dirty="0" sz="2800" spc="-110" b="1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dirty="0" sz="2800" spc="-5" b="1">
                <a:solidFill>
                  <a:srgbClr val="CC0000"/>
                </a:solidFill>
                <a:latin typeface="Arial"/>
                <a:cs typeface="Arial"/>
              </a:rPr>
              <a:t>PRINCIPLES  OF</a:t>
            </a:r>
            <a:endParaRPr sz="2800">
              <a:latin typeface="Arial"/>
              <a:cs typeface="Arial"/>
            </a:endParaRPr>
          </a:p>
          <a:p>
            <a:pPr algn="ctr" marR="252729">
              <a:lnSpc>
                <a:spcPct val="100000"/>
              </a:lnSpc>
            </a:pPr>
            <a:r>
              <a:rPr dirty="0" sz="2800" spc="-10" b="1">
                <a:solidFill>
                  <a:srgbClr val="CC0000"/>
                </a:solidFill>
                <a:latin typeface="Arial"/>
                <a:cs typeface="Arial"/>
              </a:rPr>
              <a:t>PROJECTIONS </a:t>
            </a:r>
            <a:r>
              <a:rPr dirty="0" sz="2800" spc="-5" b="1">
                <a:solidFill>
                  <a:srgbClr val="CC0000"/>
                </a:solidFill>
                <a:latin typeface="Arial"/>
                <a:cs typeface="Arial"/>
              </a:rPr>
              <a:t>OF</a:t>
            </a:r>
            <a:r>
              <a:rPr dirty="0" sz="2800" b="1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dirty="0" sz="2800" spc="-5" b="1">
                <a:solidFill>
                  <a:srgbClr val="CC0000"/>
                </a:solidFill>
                <a:latin typeface="Arial"/>
                <a:cs typeface="Arial"/>
              </a:rPr>
              <a:t>SOLIDES.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4200">
              <a:latin typeface="Arial"/>
              <a:cs typeface="Arial"/>
            </a:endParaRPr>
          </a:p>
          <a:p>
            <a:pPr marL="511175" indent="-457834">
              <a:lnSpc>
                <a:spcPct val="100000"/>
              </a:lnSpc>
              <a:buAutoNum type="arabicPeriod"/>
              <a:tabLst>
                <a:tab pos="511809" algn="l"/>
              </a:tabLst>
            </a:pPr>
            <a:r>
              <a:rPr dirty="0" sz="3600" spc="-5" b="1">
                <a:solidFill>
                  <a:srgbClr val="0033CC"/>
                </a:solidFill>
                <a:latin typeface="Arial"/>
                <a:cs typeface="Arial"/>
              </a:rPr>
              <a:t>SECTIONS </a:t>
            </a:r>
            <a:r>
              <a:rPr dirty="0" sz="3600" b="1">
                <a:solidFill>
                  <a:srgbClr val="0033CC"/>
                </a:solidFill>
                <a:latin typeface="Arial"/>
                <a:cs typeface="Arial"/>
              </a:rPr>
              <a:t>OF</a:t>
            </a:r>
            <a:r>
              <a:rPr dirty="0" sz="3600" spc="-50" b="1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dirty="0" sz="3600" spc="-5" b="1">
                <a:solidFill>
                  <a:srgbClr val="0033CC"/>
                </a:solidFill>
                <a:latin typeface="Arial"/>
                <a:cs typeface="Arial"/>
              </a:rPr>
              <a:t>SOLIDS.</a:t>
            </a:r>
            <a:endParaRPr sz="3600">
              <a:latin typeface="Arial"/>
              <a:cs typeface="Arial"/>
            </a:endParaRPr>
          </a:p>
          <a:p>
            <a:pPr marL="511175" indent="-457834">
              <a:lnSpc>
                <a:spcPct val="100000"/>
              </a:lnSpc>
              <a:buAutoNum type="arabicPeriod"/>
              <a:tabLst>
                <a:tab pos="511809" algn="l"/>
              </a:tabLst>
            </a:pPr>
            <a:r>
              <a:rPr dirty="0" sz="3600" spc="-35" b="1">
                <a:solidFill>
                  <a:srgbClr val="0033CC"/>
                </a:solidFill>
                <a:latin typeface="Arial"/>
                <a:cs typeface="Arial"/>
              </a:rPr>
              <a:t>DEVELOPMENT.</a:t>
            </a:r>
            <a:endParaRPr sz="3600">
              <a:latin typeface="Arial"/>
              <a:cs typeface="Arial"/>
            </a:endParaRPr>
          </a:p>
          <a:p>
            <a:pPr marL="511175" indent="-457834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511809" algn="l"/>
              </a:tabLst>
            </a:pPr>
            <a:r>
              <a:rPr dirty="0" sz="3600" spc="-5" b="1">
                <a:solidFill>
                  <a:srgbClr val="0033CC"/>
                </a:solidFill>
                <a:latin typeface="Arial"/>
                <a:cs typeface="Arial"/>
              </a:rPr>
              <a:t>INTERSECTIONS.</a:t>
            </a:r>
            <a:endParaRPr sz="360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2452116" y="5455920"/>
            <a:ext cx="3889375" cy="931544"/>
            <a:chOff x="2452116" y="5455920"/>
            <a:chExt cx="3889375" cy="931544"/>
          </a:xfrm>
        </p:grpSpPr>
        <p:sp>
          <p:nvSpPr>
            <p:cNvPr id="23" name="object 23"/>
            <p:cNvSpPr/>
            <p:nvPr/>
          </p:nvSpPr>
          <p:spPr>
            <a:xfrm>
              <a:off x="3112008" y="5455920"/>
              <a:ext cx="2569464" cy="382524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2452116" y="5730240"/>
              <a:ext cx="3889248" cy="382523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3195828" y="6004560"/>
              <a:ext cx="986027" cy="382524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3867912" y="6004560"/>
              <a:ext cx="745236" cy="382524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4363211" y="6004560"/>
              <a:ext cx="1232915" cy="382524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 txBox="1"/>
          <p:nvPr/>
        </p:nvSpPr>
        <p:spPr>
          <a:xfrm>
            <a:off x="2584450" y="5514543"/>
            <a:ext cx="3537585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666633"/>
                </a:solidFill>
                <a:latin typeface="Arial"/>
                <a:cs typeface="Arial"/>
              </a:rPr>
              <a:t>STUDY</a:t>
            </a:r>
            <a:r>
              <a:rPr dirty="0" sz="1800" spc="-60" b="1">
                <a:solidFill>
                  <a:srgbClr val="666633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666633"/>
                </a:solidFill>
                <a:latin typeface="Arial"/>
                <a:cs typeface="Arial"/>
              </a:rPr>
              <a:t>CAREFULLY</a:t>
            </a:r>
            <a:endParaRPr sz="1800">
              <a:latin typeface="Arial"/>
              <a:cs typeface="Arial"/>
            </a:endParaRPr>
          </a:p>
          <a:p>
            <a:pPr algn="ctr" marL="12700" marR="5080">
              <a:lnSpc>
                <a:spcPct val="100000"/>
              </a:lnSpc>
            </a:pPr>
            <a:r>
              <a:rPr dirty="0" sz="1800" spc="-5" b="1">
                <a:solidFill>
                  <a:srgbClr val="666633"/>
                </a:solidFill>
                <a:latin typeface="Arial"/>
                <a:cs typeface="Arial"/>
              </a:rPr>
              <a:t>THE </a:t>
            </a:r>
            <a:r>
              <a:rPr dirty="0" sz="1800" spc="-15" b="1">
                <a:solidFill>
                  <a:srgbClr val="666633"/>
                </a:solidFill>
                <a:latin typeface="Arial"/>
                <a:cs typeface="Arial"/>
              </a:rPr>
              <a:t>ILLUSTRATIONS </a:t>
            </a:r>
            <a:r>
              <a:rPr dirty="0" sz="1800" b="1">
                <a:solidFill>
                  <a:srgbClr val="666633"/>
                </a:solidFill>
                <a:latin typeface="Arial"/>
                <a:cs typeface="Arial"/>
              </a:rPr>
              <a:t>GIVEN</a:t>
            </a:r>
            <a:r>
              <a:rPr dirty="0" sz="1800" spc="-20" b="1">
                <a:solidFill>
                  <a:srgbClr val="666633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666633"/>
                </a:solidFill>
                <a:latin typeface="Arial"/>
                <a:cs typeface="Arial"/>
              </a:rPr>
              <a:t>ON  NEXT </a:t>
            </a:r>
            <a:r>
              <a:rPr dirty="0" sz="1800" b="1" i="1">
                <a:solidFill>
                  <a:srgbClr val="FF0066"/>
                </a:solidFill>
                <a:latin typeface="Arial"/>
                <a:cs typeface="Arial"/>
              </a:rPr>
              <a:t>SIX </a:t>
            </a:r>
            <a:r>
              <a:rPr dirty="0" sz="1800" spc="-40" b="1">
                <a:solidFill>
                  <a:srgbClr val="666633"/>
                </a:solidFill>
                <a:latin typeface="Arial"/>
                <a:cs typeface="Arial"/>
              </a:rPr>
              <a:t>PAGES</a:t>
            </a:r>
            <a:r>
              <a:rPr dirty="0" sz="1800" spc="10" b="1">
                <a:solidFill>
                  <a:srgbClr val="666633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666633"/>
                </a:solidFill>
                <a:latin typeface="Arial"/>
                <a:cs typeface="Arial"/>
              </a:rPr>
              <a:t>!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8010525" y="39687"/>
            <a:ext cx="1109980" cy="195580"/>
            <a:chOff x="8010525" y="39687"/>
            <a:chExt cx="1109980" cy="195580"/>
          </a:xfrm>
        </p:grpSpPr>
        <p:sp>
          <p:nvSpPr>
            <p:cNvPr id="30" name="object 30"/>
            <p:cNvSpPr/>
            <p:nvPr/>
          </p:nvSpPr>
          <p:spPr>
            <a:xfrm>
              <a:off x="8016875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8056753" y="77469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80168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91313" y="22796"/>
                  </a:moveTo>
                  <a:lnTo>
                    <a:pt x="116967" y="48450"/>
                  </a:lnTo>
                  <a:lnTo>
                    <a:pt x="116967" y="31432"/>
                  </a:lnTo>
                  <a:lnTo>
                    <a:pt x="134111" y="31432"/>
                  </a:lnTo>
                  <a:lnTo>
                    <a:pt x="134111" y="65595"/>
                  </a:lnTo>
                  <a:lnTo>
                    <a:pt x="159766" y="91249"/>
                  </a:lnTo>
                  <a:lnTo>
                    <a:pt x="142621" y="91249"/>
                  </a:lnTo>
                  <a:lnTo>
                    <a:pt x="142621" y="159702"/>
                  </a:lnTo>
                  <a:lnTo>
                    <a:pt x="39877" y="159702"/>
                  </a:lnTo>
                  <a:lnTo>
                    <a:pt x="39877" y="91249"/>
                  </a:lnTo>
                  <a:lnTo>
                    <a:pt x="22859" y="91249"/>
                  </a:lnTo>
                  <a:lnTo>
                    <a:pt x="91313" y="22796"/>
                  </a:lnTo>
                  <a:close/>
                </a:path>
                <a:path w="182879" h="182879">
                  <a:moveTo>
                    <a:pt x="116967" y="48450"/>
                  </a:moveTo>
                  <a:lnTo>
                    <a:pt x="134111" y="65595"/>
                  </a:lnTo>
                </a:path>
                <a:path w="182879" h="182879">
                  <a:moveTo>
                    <a:pt x="142621" y="91249"/>
                  </a:moveTo>
                  <a:lnTo>
                    <a:pt x="39877" y="91249"/>
                  </a:lnTo>
                </a:path>
                <a:path w="182879" h="182879">
                  <a:moveTo>
                    <a:pt x="82676" y="159702"/>
                  </a:moveTo>
                  <a:lnTo>
                    <a:pt x="82676" y="125539"/>
                  </a:lnTo>
                  <a:lnTo>
                    <a:pt x="99822" y="125539"/>
                  </a:lnTo>
                  <a:lnTo>
                    <a:pt x="99822" y="159702"/>
                  </a:lnTo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8382000" y="461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8382000" y="46037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23622" y="91249"/>
                  </a:moveTo>
                  <a:lnTo>
                    <a:pt x="160527" y="22796"/>
                  </a:lnTo>
                  <a:lnTo>
                    <a:pt x="160527" y="159702"/>
                  </a:lnTo>
                  <a:lnTo>
                    <a:pt x="23622" y="91249"/>
                  </a:lnTo>
                  <a:close/>
                </a:path>
                <a:path w="184150" h="182879">
                  <a:moveTo>
                    <a:pt x="0" y="182562"/>
                  </a:moveTo>
                  <a:lnTo>
                    <a:pt x="184150" y="182562"/>
                  </a:lnTo>
                  <a:lnTo>
                    <a:pt x="184150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8566150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8566150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59766" y="91249"/>
                  </a:moveTo>
                  <a:lnTo>
                    <a:pt x="22859" y="159702"/>
                  </a:lnTo>
                  <a:lnTo>
                    <a:pt x="22859" y="22796"/>
                  </a:lnTo>
                  <a:lnTo>
                    <a:pt x="159766" y="91249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8199501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8199501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57023" y="91249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57023" y="91249"/>
                  </a:lnTo>
                  <a:close/>
                </a:path>
                <a:path w="182879" h="182879">
                  <a:moveTo>
                    <a:pt x="39877" y="22796"/>
                  </a:moveTo>
                  <a:lnTo>
                    <a:pt x="39877" y="159702"/>
                  </a:lnTo>
                  <a:lnTo>
                    <a:pt x="22732" y="159702"/>
                  </a:lnTo>
                  <a:lnTo>
                    <a:pt x="22732" y="22796"/>
                  </a:lnTo>
                  <a:lnTo>
                    <a:pt x="39877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8748776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8748776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25475" y="91249"/>
                  </a:moveTo>
                  <a:lnTo>
                    <a:pt x="22732" y="159702"/>
                  </a:lnTo>
                  <a:lnTo>
                    <a:pt x="22732" y="22796"/>
                  </a:lnTo>
                  <a:lnTo>
                    <a:pt x="125475" y="91249"/>
                  </a:lnTo>
                  <a:close/>
                </a:path>
                <a:path w="182879" h="182879">
                  <a:moveTo>
                    <a:pt x="142621" y="22796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142621" y="159702"/>
                  </a:lnTo>
                  <a:lnTo>
                    <a:pt x="142621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562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56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2250" y="127000"/>
            <a:ext cx="4965700" cy="1384300"/>
            <a:chOff x="222250" y="127000"/>
            <a:chExt cx="4965700" cy="1384300"/>
          </a:xfrm>
        </p:grpSpPr>
        <p:sp>
          <p:nvSpPr>
            <p:cNvPr id="3" name="object 3"/>
            <p:cNvSpPr/>
            <p:nvPr/>
          </p:nvSpPr>
          <p:spPr>
            <a:xfrm>
              <a:off x="228600" y="133350"/>
              <a:ext cx="4953000" cy="1371600"/>
            </a:xfrm>
            <a:custGeom>
              <a:avLst/>
              <a:gdLst/>
              <a:ahLst/>
              <a:cxnLst/>
              <a:rect l="l" t="t" r="r" b="b"/>
              <a:pathLst>
                <a:path w="4953000" h="1371600">
                  <a:moveTo>
                    <a:pt x="4648200" y="0"/>
                  </a:moveTo>
                  <a:lnTo>
                    <a:pt x="0" y="0"/>
                  </a:lnTo>
                  <a:lnTo>
                    <a:pt x="0" y="1371600"/>
                  </a:lnTo>
                  <a:lnTo>
                    <a:pt x="4648200" y="1371600"/>
                  </a:lnTo>
                  <a:lnTo>
                    <a:pt x="4648200" y="571500"/>
                  </a:lnTo>
                  <a:lnTo>
                    <a:pt x="4952873" y="415925"/>
                  </a:lnTo>
                  <a:lnTo>
                    <a:pt x="4648200" y="228600"/>
                  </a:lnTo>
                  <a:lnTo>
                    <a:pt x="4648200" y="0"/>
                  </a:lnTo>
                  <a:close/>
                </a:path>
              </a:pathLst>
            </a:custGeom>
            <a:solidFill>
              <a:srgbClr val="99FF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228600" y="133350"/>
              <a:ext cx="4953000" cy="1371600"/>
            </a:xfrm>
            <a:custGeom>
              <a:avLst/>
              <a:gdLst/>
              <a:ahLst/>
              <a:cxnLst/>
              <a:rect l="l" t="t" r="r" b="b"/>
              <a:pathLst>
                <a:path w="4953000" h="1371600">
                  <a:moveTo>
                    <a:pt x="0" y="0"/>
                  </a:moveTo>
                  <a:lnTo>
                    <a:pt x="2711450" y="0"/>
                  </a:lnTo>
                  <a:lnTo>
                    <a:pt x="3873500" y="0"/>
                  </a:lnTo>
                  <a:lnTo>
                    <a:pt x="4648200" y="0"/>
                  </a:lnTo>
                  <a:lnTo>
                    <a:pt x="4648200" y="228600"/>
                  </a:lnTo>
                  <a:lnTo>
                    <a:pt x="4952873" y="415925"/>
                  </a:lnTo>
                  <a:lnTo>
                    <a:pt x="4648200" y="571500"/>
                  </a:lnTo>
                  <a:lnTo>
                    <a:pt x="4648200" y="1371600"/>
                  </a:lnTo>
                  <a:lnTo>
                    <a:pt x="3873500" y="1371600"/>
                  </a:lnTo>
                  <a:lnTo>
                    <a:pt x="2711450" y="1371600"/>
                  </a:lnTo>
                  <a:lnTo>
                    <a:pt x="0" y="1371600"/>
                  </a:lnTo>
                  <a:lnTo>
                    <a:pt x="0" y="571500"/>
                  </a:lnTo>
                  <a:lnTo>
                    <a:pt x="0" y="2286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008887" y="149351"/>
              <a:ext cx="3108960" cy="38252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780287" y="423672"/>
              <a:ext cx="3622548" cy="38252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961644" y="697991"/>
              <a:ext cx="3201924" cy="3825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83464" y="972311"/>
              <a:ext cx="4614672" cy="38252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912063" y="198882"/>
            <a:ext cx="3275965" cy="85471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u="none" b="0">
                <a:solidFill>
                  <a:srgbClr val="FF0066"/>
                </a:solidFill>
                <a:latin typeface="Arial Black"/>
                <a:cs typeface="Arial Black"/>
              </a:rPr>
              <a:t>SECTIONING A</a:t>
            </a:r>
            <a:r>
              <a:rPr dirty="0" u="none" spc="-90" b="0">
                <a:solidFill>
                  <a:srgbClr val="FF0066"/>
                </a:solidFill>
                <a:latin typeface="Arial Black"/>
                <a:cs typeface="Arial Black"/>
              </a:rPr>
              <a:t> </a:t>
            </a:r>
            <a:r>
              <a:rPr dirty="0" u="none" b="0">
                <a:solidFill>
                  <a:srgbClr val="FF0066"/>
                </a:solidFill>
                <a:latin typeface="Arial Black"/>
                <a:cs typeface="Arial Black"/>
              </a:rPr>
              <a:t>SOLID.</a:t>
            </a:r>
          </a:p>
          <a:p>
            <a:pPr algn="ctr" marL="12065" marR="5080">
              <a:lnSpc>
                <a:spcPct val="100000"/>
              </a:lnSpc>
              <a:spcBef>
                <a:spcPts val="45"/>
              </a:spcBef>
            </a:pPr>
            <a:r>
              <a:rPr dirty="0" u="none" spc="-5">
                <a:solidFill>
                  <a:srgbClr val="000000"/>
                </a:solidFill>
              </a:rPr>
              <a:t>An </a:t>
            </a:r>
            <a:r>
              <a:rPr dirty="0" u="none">
                <a:solidFill>
                  <a:srgbClr val="000000"/>
                </a:solidFill>
              </a:rPr>
              <a:t>object ( </a:t>
            </a:r>
            <a:r>
              <a:rPr dirty="0" u="none" spc="-10">
                <a:solidFill>
                  <a:srgbClr val="000000"/>
                </a:solidFill>
              </a:rPr>
              <a:t>here </a:t>
            </a:r>
            <a:r>
              <a:rPr dirty="0" u="none">
                <a:solidFill>
                  <a:srgbClr val="000000"/>
                </a:solidFill>
              </a:rPr>
              <a:t>a </a:t>
            </a:r>
            <a:r>
              <a:rPr dirty="0" u="none" spc="-5">
                <a:solidFill>
                  <a:srgbClr val="000000"/>
                </a:solidFill>
              </a:rPr>
              <a:t>solid </a:t>
            </a:r>
            <a:r>
              <a:rPr dirty="0" u="none">
                <a:solidFill>
                  <a:srgbClr val="000000"/>
                </a:solidFill>
              </a:rPr>
              <a:t>) </a:t>
            </a:r>
            <a:r>
              <a:rPr dirty="0" u="none" spc="-5">
                <a:solidFill>
                  <a:srgbClr val="000000"/>
                </a:solidFill>
              </a:rPr>
              <a:t>is </a:t>
            </a:r>
            <a:r>
              <a:rPr dirty="0" u="none">
                <a:solidFill>
                  <a:srgbClr val="000000"/>
                </a:solidFill>
              </a:rPr>
              <a:t>cut</a:t>
            </a:r>
            <a:r>
              <a:rPr dirty="0" u="none" spc="-55">
                <a:solidFill>
                  <a:srgbClr val="000000"/>
                </a:solidFill>
              </a:rPr>
              <a:t> </a:t>
            </a:r>
            <a:r>
              <a:rPr dirty="0" u="none" spc="-5">
                <a:solidFill>
                  <a:srgbClr val="000000"/>
                </a:solidFill>
              </a:rPr>
              <a:t>by  some </a:t>
            </a:r>
            <a:r>
              <a:rPr dirty="0" u="none">
                <a:solidFill>
                  <a:srgbClr val="000000"/>
                </a:solidFill>
              </a:rPr>
              <a:t>imaginary </a:t>
            </a:r>
            <a:r>
              <a:rPr dirty="0" u="none" spc="-5">
                <a:solidFill>
                  <a:srgbClr val="000000"/>
                </a:solidFill>
              </a:rPr>
              <a:t>cutting</a:t>
            </a:r>
            <a:r>
              <a:rPr dirty="0" u="none" spc="-40">
                <a:solidFill>
                  <a:srgbClr val="000000"/>
                </a:solidFill>
              </a:rPr>
              <a:t> </a:t>
            </a:r>
            <a:r>
              <a:rPr dirty="0" u="none" spc="-5">
                <a:solidFill>
                  <a:srgbClr val="000000"/>
                </a:solidFill>
              </a:rPr>
              <a:t>plane</a:t>
            </a:r>
          </a:p>
        </p:txBody>
      </p:sp>
      <p:grpSp>
        <p:nvGrpSpPr>
          <p:cNvPr id="10" name="object 10"/>
          <p:cNvGrpSpPr/>
          <p:nvPr/>
        </p:nvGrpSpPr>
        <p:grpSpPr>
          <a:xfrm>
            <a:off x="5702808" y="368998"/>
            <a:ext cx="3115310" cy="1336675"/>
            <a:chOff x="5702808" y="368998"/>
            <a:chExt cx="3115310" cy="1336675"/>
          </a:xfrm>
        </p:grpSpPr>
        <p:sp>
          <p:nvSpPr>
            <p:cNvPr id="11" name="object 11"/>
            <p:cNvSpPr/>
            <p:nvPr/>
          </p:nvSpPr>
          <p:spPr>
            <a:xfrm>
              <a:off x="5824545" y="368998"/>
              <a:ext cx="2873105" cy="22951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6057900" y="499872"/>
              <a:ext cx="1772411" cy="382524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7575804" y="499872"/>
              <a:ext cx="943355" cy="382524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7008876" y="774192"/>
              <a:ext cx="504444" cy="382524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5702808" y="1048512"/>
              <a:ext cx="3115056" cy="382524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6172200" y="1322832"/>
              <a:ext cx="2232659" cy="382524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5804661" y="281178"/>
            <a:ext cx="2889250" cy="1397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Times New Roman"/>
                <a:cs typeface="Times New Roman"/>
              </a:rPr>
              <a:t>The </a:t>
            </a:r>
            <a:r>
              <a:rPr dirty="0" sz="1800" b="1">
                <a:latin typeface="Times New Roman"/>
                <a:cs typeface="Times New Roman"/>
              </a:rPr>
              <a:t>action of </a:t>
            </a:r>
            <a:r>
              <a:rPr dirty="0" sz="1800" spc="-5" b="1">
                <a:latin typeface="Times New Roman"/>
                <a:cs typeface="Times New Roman"/>
              </a:rPr>
              <a:t>cutting is</a:t>
            </a:r>
            <a:r>
              <a:rPr dirty="0" sz="1800" spc="-6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called  </a:t>
            </a:r>
            <a:r>
              <a:rPr dirty="0" sz="1800" spc="-5" b="1">
                <a:solidFill>
                  <a:srgbClr val="3333CC"/>
                </a:solidFill>
                <a:latin typeface="Times New Roman"/>
                <a:cs typeface="Times New Roman"/>
              </a:rPr>
              <a:t>SECTIONING </a:t>
            </a:r>
            <a:r>
              <a:rPr dirty="0" sz="1800" b="1">
                <a:latin typeface="Times New Roman"/>
                <a:cs typeface="Times New Roman"/>
              </a:rPr>
              <a:t>a</a:t>
            </a:r>
            <a:r>
              <a:rPr dirty="0" sz="1800" spc="1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solid</a:t>
            </a:r>
            <a:endParaRPr sz="1800">
              <a:latin typeface="Times New Roman"/>
              <a:cs typeface="Times New Roman"/>
            </a:endParaRPr>
          </a:p>
          <a:p>
            <a:pPr algn="ctr" marL="635">
              <a:lnSpc>
                <a:spcPct val="100000"/>
              </a:lnSpc>
            </a:pPr>
            <a:r>
              <a:rPr dirty="0" sz="1800" b="1">
                <a:latin typeface="Times New Roman"/>
                <a:cs typeface="Times New Roman"/>
              </a:rPr>
              <a:t>&amp;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1800" spc="-5" b="1">
                <a:latin typeface="Times New Roman"/>
                <a:cs typeface="Times New Roman"/>
              </a:rPr>
              <a:t>The plane </a:t>
            </a:r>
            <a:r>
              <a:rPr dirty="0" sz="1800" b="1">
                <a:latin typeface="Times New Roman"/>
                <a:cs typeface="Times New Roman"/>
              </a:rPr>
              <a:t>of </a:t>
            </a:r>
            <a:r>
              <a:rPr dirty="0" sz="1800" spc="-5" b="1">
                <a:latin typeface="Times New Roman"/>
                <a:cs typeface="Times New Roman"/>
              </a:rPr>
              <a:t>cutting is</a:t>
            </a:r>
            <a:r>
              <a:rPr dirty="0" sz="1800" spc="-3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called</a:t>
            </a:r>
            <a:endParaRPr sz="1800">
              <a:latin typeface="Times New Roman"/>
              <a:cs typeface="Times New Roman"/>
            </a:endParaRPr>
          </a:p>
          <a:p>
            <a:pPr algn="ctr" marL="53975">
              <a:lnSpc>
                <a:spcPct val="100000"/>
              </a:lnSpc>
            </a:pPr>
            <a:r>
              <a:rPr dirty="0" sz="1800" spc="-5" b="1">
                <a:solidFill>
                  <a:srgbClr val="CC0000"/>
                </a:solidFill>
                <a:latin typeface="Times New Roman"/>
                <a:cs typeface="Times New Roman"/>
              </a:rPr>
              <a:t>SECTION</a:t>
            </a:r>
            <a:r>
              <a:rPr dirty="0" sz="1800" b="1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1">
                <a:solidFill>
                  <a:srgbClr val="CC0000"/>
                </a:solidFill>
                <a:latin typeface="Times New Roman"/>
                <a:cs typeface="Times New Roman"/>
              </a:rPr>
              <a:t>PLANE.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56388" y="1671827"/>
            <a:ext cx="6459220" cy="402590"/>
            <a:chOff x="56388" y="1671827"/>
            <a:chExt cx="6459220" cy="402590"/>
          </a:xfrm>
        </p:grpSpPr>
        <p:sp>
          <p:nvSpPr>
            <p:cNvPr id="19" name="object 19"/>
            <p:cNvSpPr/>
            <p:nvPr/>
          </p:nvSpPr>
          <p:spPr>
            <a:xfrm>
              <a:off x="56388" y="1671827"/>
              <a:ext cx="6390132" cy="382524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188975" y="1979675"/>
              <a:ext cx="6155436" cy="94487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6132576" y="1671827"/>
              <a:ext cx="382524" cy="382524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188468" y="1027938"/>
            <a:ext cx="6171565" cy="1005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39395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to </a:t>
            </a:r>
            <a:r>
              <a:rPr dirty="0" sz="1800" spc="-5" b="1">
                <a:latin typeface="Times New Roman"/>
                <a:cs typeface="Times New Roman"/>
              </a:rPr>
              <a:t>understand </a:t>
            </a:r>
            <a:r>
              <a:rPr dirty="0" sz="1800" b="1">
                <a:latin typeface="Times New Roman"/>
                <a:cs typeface="Times New Roman"/>
              </a:rPr>
              <a:t>internal details of that</a:t>
            </a:r>
            <a:r>
              <a:rPr dirty="0" sz="1800" spc="-3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object.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9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u="heavy" sz="1800" spc="-60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  <a:latin typeface="Tahoma"/>
                <a:cs typeface="Tahoma"/>
              </a:rPr>
              <a:t>Two </a:t>
            </a:r>
            <a:r>
              <a:rPr dirty="0" u="heavy" sz="1800" spc="-10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  <a:latin typeface="Tahoma"/>
                <a:cs typeface="Tahoma"/>
              </a:rPr>
              <a:t>cutting </a:t>
            </a:r>
            <a:r>
              <a:rPr dirty="0" u="heavy" sz="1800" spc="-5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  <a:latin typeface="Tahoma"/>
                <a:cs typeface="Tahoma"/>
              </a:rPr>
              <a:t>actions </a:t>
            </a:r>
            <a:r>
              <a:rPr dirty="0" u="heavy" sz="1800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  <a:latin typeface="Tahoma"/>
                <a:cs typeface="Tahoma"/>
              </a:rPr>
              <a:t>means </a:t>
            </a:r>
            <a:r>
              <a:rPr dirty="0" u="heavy" sz="1800" spc="-5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  <a:latin typeface="Tahoma"/>
                <a:cs typeface="Tahoma"/>
              </a:rPr>
              <a:t>section </a:t>
            </a:r>
            <a:r>
              <a:rPr dirty="0" u="heavy" sz="1800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  <a:latin typeface="Tahoma"/>
                <a:cs typeface="Tahoma"/>
              </a:rPr>
              <a:t>planes </a:t>
            </a:r>
            <a:r>
              <a:rPr dirty="0" u="heavy" sz="1800" spc="-5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  <a:latin typeface="Tahoma"/>
                <a:cs typeface="Tahoma"/>
              </a:rPr>
              <a:t>are</a:t>
            </a:r>
            <a:r>
              <a:rPr dirty="0" u="heavy" sz="1800" spc="55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  <a:latin typeface="Tahoma"/>
                <a:cs typeface="Tahoma"/>
              </a:rPr>
              <a:t> </a:t>
            </a:r>
            <a:r>
              <a:rPr dirty="0" u="heavy" sz="1800" spc="-5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  <a:latin typeface="Tahoma"/>
                <a:cs typeface="Tahoma"/>
              </a:rPr>
              <a:t>recommended</a:t>
            </a:r>
            <a:r>
              <a:rPr dirty="0" sz="1800" spc="-5">
                <a:latin typeface="Tahoma"/>
                <a:cs typeface="Tahoma"/>
              </a:rPr>
              <a:t>.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199292" y="2577274"/>
            <a:ext cx="5723255" cy="1062355"/>
            <a:chOff x="199292" y="2577274"/>
            <a:chExt cx="5723255" cy="1062355"/>
          </a:xfrm>
        </p:grpSpPr>
        <p:sp>
          <p:nvSpPr>
            <p:cNvPr id="24" name="object 24"/>
            <p:cNvSpPr/>
            <p:nvPr/>
          </p:nvSpPr>
          <p:spPr>
            <a:xfrm>
              <a:off x="199292" y="2577274"/>
              <a:ext cx="5306505" cy="229514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397764" y="2708147"/>
              <a:ext cx="5524500" cy="382524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397764" y="2977895"/>
              <a:ext cx="1030224" cy="387096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1114044" y="2977895"/>
              <a:ext cx="413004" cy="387096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1278636" y="2977895"/>
              <a:ext cx="3424428" cy="387096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1254252" y="3256787"/>
              <a:ext cx="2932176" cy="382524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0" name="object 30"/>
          <p:cNvGrpSpPr/>
          <p:nvPr/>
        </p:nvGrpSpPr>
        <p:grpSpPr>
          <a:xfrm>
            <a:off x="56388" y="3948874"/>
            <a:ext cx="5882640" cy="2708275"/>
            <a:chOff x="56388" y="3948874"/>
            <a:chExt cx="5882640" cy="2708275"/>
          </a:xfrm>
        </p:grpSpPr>
        <p:sp>
          <p:nvSpPr>
            <p:cNvPr id="31" name="object 31"/>
            <p:cNvSpPr/>
            <p:nvPr/>
          </p:nvSpPr>
          <p:spPr>
            <a:xfrm>
              <a:off x="208705" y="3948874"/>
              <a:ext cx="5283498" cy="229514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397763" y="4079747"/>
              <a:ext cx="5541264" cy="382524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397763" y="4349495"/>
              <a:ext cx="1030224" cy="387095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1114043" y="4349495"/>
              <a:ext cx="413004" cy="387095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1278635" y="4349495"/>
              <a:ext cx="3424428" cy="387095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1254251" y="4628387"/>
              <a:ext cx="2939796" cy="382524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56388" y="4902708"/>
              <a:ext cx="1648968" cy="382524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1391412" y="4902708"/>
              <a:ext cx="413004" cy="382524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56388" y="5177027"/>
              <a:ext cx="4221480" cy="382523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321563" y="5451347"/>
              <a:ext cx="5430012" cy="382524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321563" y="5725667"/>
              <a:ext cx="3377184" cy="382523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56388" y="5999988"/>
              <a:ext cx="4800600" cy="382524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321563" y="6269735"/>
              <a:ext cx="3192780" cy="387096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4" name="object 44"/>
          <p:cNvSpPr txBox="1"/>
          <p:nvPr/>
        </p:nvSpPr>
        <p:spPr>
          <a:xfrm>
            <a:off x="188468" y="2489708"/>
            <a:ext cx="5574665" cy="11290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A) </a:t>
            </a:r>
            <a:r>
              <a:rPr dirty="0" sz="1800">
                <a:latin typeface="Times New Roman"/>
                <a:cs typeface="Times New Roman"/>
              </a:rPr>
              <a:t>Section Plane perpendicular to </a:t>
            </a:r>
            <a:r>
              <a:rPr dirty="0" sz="1800" spc="-5">
                <a:latin typeface="Times New Roman"/>
                <a:cs typeface="Times New Roman"/>
              </a:rPr>
              <a:t>Vp </a:t>
            </a:r>
            <a:r>
              <a:rPr dirty="0" sz="1800">
                <a:latin typeface="Times New Roman"/>
                <a:cs typeface="Times New Roman"/>
              </a:rPr>
              <a:t>and inclined to</a:t>
            </a:r>
            <a:r>
              <a:rPr dirty="0" sz="1800" spc="-12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Hp.</a:t>
            </a:r>
            <a:endParaRPr sz="1800">
              <a:latin typeface="Times New Roman"/>
              <a:cs typeface="Times New Roman"/>
            </a:endParaRPr>
          </a:p>
          <a:p>
            <a:pPr marL="353695">
              <a:lnSpc>
                <a:spcPct val="100000"/>
              </a:lnSpc>
            </a:pPr>
            <a:r>
              <a:rPr dirty="0" sz="1800">
                <a:latin typeface="Times New Roman"/>
                <a:cs typeface="Times New Roman"/>
              </a:rPr>
              <a:t>(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This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is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 definition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of an</a:t>
            </a:r>
            <a:r>
              <a:rPr dirty="0" sz="1800" spc="-10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Aux.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Inclined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Plane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i.e.</a:t>
            </a:r>
            <a:r>
              <a:rPr dirty="0" sz="1800" spc="-110">
                <a:latin typeface="Times New Roman"/>
                <a:cs typeface="Times New Roman"/>
              </a:rPr>
              <a:t> </a:t>
            </a:r>
            <a:r>
              <a:rPr dirty="0" sz="1800" spc="-30">
                <a:latin typeface="Times New Roman"/>
                <a:cs typeface="Times New Roman"/>
              </a:rPr>
              <a:t>A.I.P.)</a:t>
            </a:r>
            <a:endParaRPr sz="1800">
              <a:latin typeface="Times New Roman"/>
              <a:cs typeface="Times New Roman"/>
            </a:endParaRPr>
          </a:p>
          <a:p>
            <a:pPr marL="1210310" marR="1288415" indent="-856615">
              <a:lnSpc>
                <a:spcPts val="2200"/>
              </a:lnSpc>
              <a:spcBef>
                <a:spcPts val="50"/>
              </a:spcBef>
            </a:pPr>
            <a:r>
              <a:rPr dirty="0" sz="1800" spc="-5" b="1">
                <a:solidFill>
                  <a:srgbClr val="FF0066"/>
                </a:solidFill>
                <a:latin typeface="Tahoma"/>
                <a:cs typeface="Tahoma"/>
              </a:rPr>
              <a:t>NOTE:- This section plane appears  </a:t>
            </a:r>
            <a:r>
              <a:rPr dirty="0" sz="1800" b="1">
                <a:solidFill>
                  <a:srgbClr val="FF0066"/>
                </a:solidFill>
                <a:latin typeface="Tahoma"/>
                <a:cs typeface="Tahoma"/>
              </a:rPr>
              <a:t>as a </a:t>
            </a:r>
            <a:r>
              <a:rPr dirty="0" sz="1800" spc="-5" b="1">
                <a:solidFill>
                  <a:srgbClr val="FF0066"/>
                </a:solidFill>
                <a:latin typeface="Tahoma"/>
                <a:cs typeface="Tahoma"/>
              </a:rPr>
              <a:t>straight line </a:t>
            </a:r>
            <a:r>
              <a:rPr dirty="0" sz="1800" b="1">
                <a:solidFill>
                  <a:srgbClr val="FF0066"/>
                </a:solidFill>
                <a:latin typeface="Tahoma"/>
                <a:cs typeface="Tahoma"/>
              </a:rPr>
              <a:t>in</a:t>
            </a:r>
            <a:r>
              <a:rPr dirty="0" sz="1800" spc="-45" b="1">
                <a:solidFill>
                  <a:srgbClr val="FF0066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FF0066"/>
                </a:solidFill>
                <a:latin typeface="Tahoma"/>
                <a:cs typeface="Tahoma"/>
              </a:rPr>
              <a:t>FV.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88468" y="3861561"/>
            <a:ext cx="5591175" cy="277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imes New Roman"/>
                <a:cs typeface="Times New Roman"/>
              </a:rPr>
              <a:t>B) Section Plane perpendicular to </a:t>
            </a:r>
            <a:r>
              <a:rPr dirty="0" sz="1800" spc="-10">
                <a:latin typeface="Times New Roman"/>
                <a:cs typeface="Times New Roman"/>
              </a:rPr>
              <a:t>Hp </a:t>
            </a:r>
            <a:r>
              <a:rPr dirty="0" sz="1800">
                <a:latin typeface="Times New Roman"/>
                <a:cs typeface="Times New Roman"/>
              </a:rPr>
              <a:t>and inclined to</a:t>
            </a:r>
            <a:r>
              <a:rPr dirty="0" sz="1800" spc="-12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Vp.</a:t>
            </a:r>
            <a:endParaRPr sz="1800">
              <a:latin typeface="Times New Roman"/>
              <a:cs typeface="Times New Roman"/>
            </a:endParaRPr>
          </a:p>
          <a:p>
            <a:pPr marL="353695">
              <a:lnSpc>
                <a:spcPct val="100000"/>
              </a:lnSpc>
            </a:pPr>
            <a:r>
              <a:rPr dirty="0" sz="1800">
                <a:latin typeface="Times New Roman"/>
                <a:cs typeface="Times New Roman"/>
              </a:rPr>
              <a:t>(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This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is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 definition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of an</a:t>
            </a:r>
            <a:r>
              <a:rPr dirty="0" sz="1800" spc="-10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Aux.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Vertical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Plane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i.e.</a:t>
            </a:r>
            <a:r>
              <a:rPr dirty="0" sz="1800" spc="-120">
                <a:latin typeface="Times New Roman"/>
                <a:cs typeface="Times New Roman"/>
              </a:rPr>
              <a:t> </a:t>
            </a:r>
            <a:r>
              <a:rPr dirty="0" sz="1800" spc="-65">
                <a:latin typeface="Times New Roman"/>
                <a:cs typeface="Times New Roman"/>
              </a:rPr>
              <a:t>A.V.P.)</a:t>
            </a:r>
            <a:endParaRPr sz="1800">
              <a:latin typeface="Times New Roman"/>
              <a:cs typeface="Times New Roman"/>
            </a:endParaRPr>
          </a:p>
          <a:p>
            <a:pPr marL="353695">
              <a:lnSpc>
                <a:spcPct val="100000"/>
              </a:lnSpc>
              <a:spcBef>
                <a:spcPts val="10"/>
              </a:spcBef>
            </a:pPr>
            <a:r>
              <a:rPr dirty="0" sz="1800" spc="-5" b="1">
                <a:solidFill>
                  <a:srgbClr val="FF0066"/>
                </a:solidFill>
                <a:latin typeface="Tahoma"/>
                <a:cs typeface="Tahoma"/>
              </a:rPr>
              <a:t>NOTE:- This section plane</a:t>
            </a:r>
            <a:r>
              <a:rPr dirty="0" sz="1800" spc="-10" b="1">
                <a:solidFill>
                  <a:srgbClr val="FF0066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FF0066"/>
                </a:solidFill>
                <a:latin typeface="Tahoma"/>
                <a:cs typeface="Tahoma"/>
              </a:rPr>
              <a:t>appears</a:t>
            </a:r>
            <a:endParaRPr sz="1800">
              <a:latin typeface="Tahoma"/>
              <a:cs typeface="Tahoma"/>
            </a:endParaRPr>
          </a:p>
          <a:p>
            <a:pPr marL="1210310">
              <a:lnSpc>
                <a:spcPct val="100000"/>
              </a:lnSpc>
              <a:spcBef>
                <a:spcPts val="40"/>
              </a:spcBef>
            </a:pPr>
            <a:r>
              <a:rPr dirty="0" sz="1800" b="1">
                <a:solidFill>
                  <a:srgbClr val="FF0066"/>
                </a:solidFill>
                <a:latin typeface="Tahoma"/>
                <a:cs typeface="Tahoma"/>
              </a:rPr>
              <a:t>as a </a:t>
            </a:r>
            <a:r>
              <a:rPr dirty="0" sz="1800" spc="-5" b="1">
                <a:solidFill>
                  <a:srgbClr val="FF0066"/>
                </a:solidFill>
                <a:latin typeface="Tahoma"/>
                <a:cs typeface="Tahoma"/>
              </a:rPr>
              <a:t>straight line </a:t>
            </a:r>
            <a:r>
              <a:rPr dirty="0" sz="1800" b="1">
                <a:solidFill>
                  <a:srgbClr val="FF0066"/>
                </a:solidFill>
                <a:latin typeface="Tahoma"/>
                <a:cs typeface="Tahoma"/>
              </a:rPr>
              <a:t>in</a:t>
            </a:r>
            <a:r>
              <a:rPr dirty="0" sz="1800" spc="-45" b="1">
                <a:solidFill>
                  <a:srgbClr val="FF0066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FF0066"/>
                </a:solidFill>
                <a:latin typeface="Tahoma"/>
                <a:cs typeface="Tahoma"/>
              </a:rPr>
              <a:t>TV.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solidFill>
                  <a:srgbClr val="3333CC"/>
                </a:solidFill>
                <a:latin typeface="Tahoma"/>
                <a:cs typeface="Tahoma"/>
              </a:rPr>
              <a:t>Remember:-</a:t>
            </a:r>
            <a:endParaRPr sz="1800">
              <a:latin typeface="Tahoma"/>
              <a:cs typeface="Tahoma"/>
            </a:endParaRPr>
          </a:p>
          <a:p>
            <a:pPr marL="294005" indent="-281940">
              <a:lnSpc>
                <a:spcPct val="100000"/>
              </a:lnSpc>
              <a:buAutoNum type="arabicPeriod"/>
              <a:tabLst>
                <a:tab pos="294640" algn="l"/>
              </a:tabLst>
            </a:pPr>
            <a:r>
              <a:rPr dirty="0" sz="1800" spc="-5" b="1">
                <a:solidFill>
                  <a:srgbClr val="FF0066"/>
                </a:solidFill>
                <a:latin typeface="Tahoma"/>
                <a:cs typeface="Tahoma"/>
              </a:rPr>
              <a:t>After launching </a:t>
            </a:r>
            <a:r>
              <a:rPr dirty="0" sz="1800" b="1">
                <a:solidFill>
                  <a:srgbClr val="FF0066"/>
                </a:solidFill>
                <a:latin typeface="Tahoma"/>
                <a:cs typeface="Tahoma"/>
              </a:rPr>
              <a:t>a </a:t>
            </a:r>
            <a:r>
              <a:rPr dirty="0" sz="1800" spc="-5" b="1">
                <a:solidFill>
                  <a:srgbClr val="FF0066"/>
                </a:solidFill>
                <a:latin typeface="Tahoma"/>
                <a:cs typeface="Tahoma"/>
              </a:rPr>
              <a:t>section plane</a:t>
            </a:r>
            <a:endParaRPr sz="1800">
              <a:latin typeface="Tahoma"/>
              <a:cs typeface="Tahoma"/>
            </a:endParaRPr>
          </a:p>
          <a:p>
            <a:pPr marL="277495" marR="189230">
              <a:lnSpc>
                <a:spcPct val="100000"/>
              </a:lnSpc>
            </a:pPr>
            <a:r>
              <a:rPr dirty="0" sz="1800" spc="-5" b="1">
                <a:solidFill>
                  <a:srgbClr val="FF0066"/>
                </a:solidFill>
                <a:latin typeface="Tahoma"/>
                <a:cs typeface="Tahoma"/>
              </a:rPr>
              <a:t>either </a:t>
            </a:r>
            <a:r>
              <a:rPr dirty="0" sz="1800" b="1">
                <a:solidFill>
                  <a:srgbClr val="FF0066"/>
                </a:solidFill>
                <a:latin typeface="Tahoma"/>
                <a:cs typeface="Tahoma"/>
              </a:rPr>
              <a:t>in </a:t>
            </a:r>
            <a:r>
              <a:rPr dirty="0" sz="1800" spc="-5" b="1">
                <a:solidFill>
                  <a:srgbClr val="FF0066"/>
                </a:solidFill>
                <a:latin typeface="Tahoma"/>
                <a:cs typeface="Tahoma"/>
              </a:rPr>
              <a:t>FV or TV, </a:t>
            </a:r>
            <a:r>
              <a:rPr dirty="0" sz="1800" b="1">
                <a:solidFill>
                  <a:srgbClr val="FF0066"/>
                </a:solidFill>
                <a:latin typeface="Tahoma"/>
                <a:cs typeface="Tahoma"/>
              </a:rPr>
              <a:t>the </a:t>
            </a:r>
            <a:r>
              <a:rPr dirty="0" sz="1800" spc="-5" b="1">
                <a:solidFill>
                  <a:srgbClr val="FF0066"/>
                </a:solidFill>
                <a:latin typeface="Tahoma"/>
                <a:cs typeface="Tahoma"/>
              </a:rPr>
              <a:t>part towards </a:t>
            </a:r>
            <a:r>
              <a:rPr dirty="0" sz="1800" b="1">
                <a:solidFill>
                  <a:srgbClr val="FF0066"/>
                </a:solidFill>
                <a:latin typeface="Tahoma"/>
                <a:cs typeface="Tahoma"/>
              </a:rPr>
              <a:t>observer  is </a:t>
            </a:r>
            <a:r>
              <a:rPr dirty="0" sz="1800" spc="-5" b="1">
                <a:solidFill>
                  <a:srgbClr val="FF0066"/>
                </a:solidFill>
                <a:latin typeface="Tahoma"/>
                <a:cs typeface="Tahoma"/>
              </a:rPr>
              <a:t>assumed to </a:t>
            </a:r>
            <a:r>
              <a:rPr dirty="0" sz="1800" b="1">
                <a:solidFill>
                  <a:srgbClr val="FF0066"/>
                </a:solidFill>
                <a:latin typeface="Tahoma"/>
                <a:cs typeface="Tahoma"/>
              </a:rPr>
              <a:t>be</a:t>
            </a:r>
            <a:r>
              <a:rPr dirty="0" sz="1800" spc="-10" b="1">
                <a:solidFill>
                  <a:srgbClr val="FF0066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FF0066"/>
                </a:solidFill>
                <a:latin typeface="Tahoma"/>
                <a:cs typeface="Tahoma"/>
              </a:rPr>
              <a:t>removed.</a:t>
            </a:r>
            <a:endParaRPr sz="1800">
              <a:latin typeface="Tahoma"/>
              <a:cs typeface="Tahoma"/>
            </a:endParaRPr>
          </a:p>
          <a:p>
            <a:pPr marL="294005" indent="-281940">
              <a:lnSpc>
                <a:spcPts val="2145"/>
              </a:lnSpc>
              <a:buAutoNum type="arabicPeriod" startAt="2"/>
              <a:tabLst>
                <a:tab pos="294640" algn="l"/>
              </a:tabLst>
            </a:pPr>
            <a:r>
              <a:rPr dirty="0" sz="1800" b="1">
                <a:solidFill>
                  <a:srgbClr val="FF0066"/>
                </a:solidFill>
                <a:latin typeface="Tahoma"/>
                <a:cs typeface="Tahoma"/>
              </a:rPr>
              <a:t>As </a:t>
            </a:r>
            <a:r>
              <a:rPr dirty="0" sz="1800" spc="-5" b="1">
                <a:solidFill>
                  <a:srgbClr val="FF0066"/>
                </a:solidFill>
                <a:latin typeface="Tahoma"/>
                <a:cs typeface="Tahoma"/>
              </a:rPr>
              <a:t>far </a:t>
            </a:r>
            <a:r>
              <a:rPr dirty="0" sz="1800" b="1">
                <a:solidFill>
                  <a:srgbClr val="FF0066"/>
                </a:solidFill>
                <a:latin typeface="Tahoma"/>
                <a:cs typeface="Tahoma"/>
              </a:rPr>
              <a:t>as </a:t>
            </a:r>
            <a:r>
              <a:rPr dirty="0" sz="1800" spc="-5" b="1">
                <a:solidFill>
                  <a:srgbClr val="FF0066"/>
                </a:solidFill>
                <a:latin typeface="Tahoma"/>
                <a:cs typeface="Tahoma"/>
              </a:rPr>
              <a:t>possible the smaller part</a:t>
            </a:r>
            <a:r>
              <a:rPr dirty="0" sz="1800" spc="-40" b="1">
                <a:solidFill>
                  <a:srgbClr val="FF0066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FF0066"/>
                </a:solidFill>
                <a:latin typeface="Tahoma"/>
                <a:cs typeface="Tahoma"/>
              </a:rPr>
              <a:t>is</a:t>
            </a:r>
            <a:endParaRPr sz="1800">
              <a:latin typeface="Tahoma"/>
              <a:cs typeface="Tahoma"/>
            </a:endParaRPr>
          </a:p>
          <a:p>
            <a:pPr marL="277495">
              <a:lnSpc>
                <a:spcPts val="2145"/>
              </a:lnSpc>
            </a:pPr>
            <a:r>
              <a:rPr dirty="0" sz="1800" spc="-5" b="1">
                <a:solidFill>
                  <a:srgbClr val="FF0066"/>
                </a:solidFill>
                <a:latin typeface="Tahoma"/>
                <a:cs typeface="Tahoma"/>
              </a:rPr>
              <a:t>assumed to </a:t>
            </a:r>
            <a:r>
              <a:rPr dirty="0" sz="1800" b="1">
                <a:solidFill>
                  <a:srgbClr val="FF0066"/>
                </a:solidFill>
                <a:latin typeface="Tahoma"/>
                <a:cs typeface="Tahoma"/>
              </a:rPr>
              <a:t>be</a:t>
            </a:r>
            <a:r>
              <a:rPr dirty="0" sz="1800" spc="5" b="1">
                <a:solidFill>
                  <a:srgbClr val="FF0066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FF0066"/>
                </a:solidFill>
                <a:latin typeface="Tahoma"/>
                <a:cs typeface="Tahoma"/>
              </a:rPr>
              <a:t>removed.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7223125" y="3422650"/>
            <a:ext cx="546100" cy="546100"/>
            <a:chOff x="7223125" y="3422650"/>
            <a:chExt cx="546100" cy="546100"/>
          </a:xfrm>
        </p:grpSpPr>
        <p:sp>
          <p:nvSpPr>
            <p:cNvPr id="47" name="object 47"/>
            <p:cNvSpPr/>
            <p:nvPr/>
          </p:nvSpPr>
          <p:spPr>
            <a:xfrm>
              <a:off x="7229475" y="3429000"/>
              <a:ext cx="533400" cy="533400"/>
            </a:xfrm>
            <a:custGeom>
              <a:avLst/>
              <a:gdLst/>
              <a:ahLst/>
              <a:cxnLst/>
              <a:rect l="l" t="t" r="r" b="b"/>
              <a:pathLst>
                <a:path w="533400" h="533400">
                  <a:moveTo>
                    <a:pt x="266700" y="0"/>
                  </a:moveTo>
                  <a:lnTo>
                    <a:pt x="218753" y="4296"/>
                  </a:lnTo>
                  <a:lnTo>
                    <a:pt x="173629" y="16682"/>
                  </a:lnTo>
                  <a:lnTo>
                    <a:pt x="132079" y="36406"/>
                  </a:lnTo>
                  <a:lnTo>
                    <a:pt x="94858" y="62716"/>
                  </a:lnTo>
                  <a:lnTo>
                    <a:pt x="62716" y="94858"/>
                  </a:lnTo>
                  <a:lnTo>
                    <a:pt x="36406" y="132080"/>
                  </a:lnTo>
                  <a:lnTo>
                    <a:pt x="16682" y="173629"/>
                  </a:lnTo>
                  <a:lnTo>
                    <a:pt x="4296" y="218753"/>
                  </a:lnTo>
                  <a:lnTo>
                    <a:pt x="0" y="266700"/>
                  </a:lnTo>
                  <a:lnTo>
                    <a:pt x="4296" y="314646"/>
                  </a:lnTo>
                  <a:lnTo>
                    <a:pt x="16682" y="359770"/>
                  </a:lnTo>
                  <a:lnTo>
                    <a:pt x="36406" y="401319"/>
                  </a:lnTo>
                  <a:lnTo>
                    <a:pt x="62716" y="438541"/>
                  </a:lnTo>
                  <a:lnTo>
                    <a:pt x="94858" y="470683"/>
                  </a:lnTo>
                  <a:lnTo>
                    <a:pt x="132079" y="496993"/>
                  </a:lnTo>
                  <a:lnTo>
                    <a:pt x="173629" y="516717"/>
                  </a:lnTo>
                  <a:lnTo>
                    <a:pt x="218753" y="529103"/>
                  </a:lnTo>
                  <a:lnTo>
                    <a:pt x="266700" y="533400"/>
                  </a:lnTo>
                  <a:lnTo>
                    <a:pt x="314646" y="529103"/>
                  </a:lnTo>
                  <a:lnTo>
                    <a:pt x="359770" y="516717"/>
                  </a:lnTo>
                  <a:lnTo>
                    <a:pt x="401320" y="496993"/>
                  </a:lnTo>
                  <a:lnTo>
                    <a:pt x="438541" y="470683"/>
                  </a:lnTo>
                  <a:lnTo>
                    <a:pt x="470683" y="438541"/>
                  </a:lnTo>
                  <a:lnTo>
                    <a:pt x="496993" y="401319"/>
                  </a:lnTo>
                  <a:lnTo>
                    <a:pt x="516717" y="359770"/>
                  </a:lnTo>
                  <a:lnTo>
                    <a:pt x="529103" y="314646"/>
                  </a:lnTo>
                  <a:lnTo>
                    <a:pt x="533400" y="266700"/>
                  </a:lnTo>
                  <a:lnTo>
                    <a:pt x="529103" y="218753"/>
                  </a:lnTo>
                  <a:lnTo>
                    <a:pt x="516717" y="173629"/>
                  </a:lnTo>
                  <a:lnTo>
                    <a:pt x="496993" y="132080"/>
                  </a:lnTo>
                  <a:lnTo>
                    <a:pt x="470683" y="94858"/>
                  </a:lnTo>
                  <a:lnTo>
                    <a:pt x="438541" y="62716"/>
                  </a:lnTo>
                  <a:lnTo>
                    <a:pt x="401320" y="36406"/>
                  </a:lnTo>
                  <a:lnTo>
                    <a:pt x="359770" y="16682"/>
                  </a:lnTo>
                  <a:lnTo>
                    <a:pt x="314646" y="4296"/>
                  </a:lnTo>
                  <a:lnTo>
                    <a:pt x="266700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7229475" y="3429000"/>
              <a:ext cx="533400" cy="533400"/>
            </a:xfrm>
            <a:custGeom>
              <a:avLst/>
              <a:gdLst/>
              <a:ahLst/>
              <a:cxnLst/>
              <a:rect l="l" t="t" r="r" b="b"/>
              <a:pathLst>
                <a:path w="533400" h="533400">
                  <a:moveTo>
                    <a:pt x="0" y="266700"/>
                  </a:moveTo>
                  <a:lnTo>
                    <a:pt x="4296" y="218753"/>
                  </a:lnTo>
                  <a:lnTo>
                    <a:pt x="16682" y="173629"/>
                  </a:lnTo>
                  <a:lnTo>
                    <a:pt x="36406" y="132080"/>
                  </a:lnTo>
                  <a:lnTo>
                    <a:pt x="62716" y="94858"/>
                  </a:lnTo>
                  <a:lnTo>
                    <a:pt x="94858" y="62716"/>
                  </a:lnTo>
                  <a:lnTo>
                    <a:pt x="132079" y="36406"/>
                  </a:lnTo>
                  <a:lnTo>
                    <a:pt x="173629" y="16682"/>
                  </a:lnTo>
                  <a:lnTo>
                    <a:pt x="218753" y="4296"/>
                  </a:lnTo>
                  <a:lnTo>
                    <a:pt x="266700" y="0"/>
                  </a:lnTo>
                  <a:lnTo>
                    <a:pt x="314646" y="4296"/>
                  </a:lnTo>
                  <a:lnTo>
                    <a:pt x="359770" y="16682"/>
                  </a:lnTo>
                  <a:lnTo>
                    <a:pt x="401320" y="36406"/>
                  </a:lnTo>
                  <a:lnTo>
                    <a:pt x="438541" y="62716"/>
                  </a:lnTo>
                  <a:lnTo>
                    <a:pt x="470683" y="94858"/>
                  </a:lnTo>
                  <a:lnTo>
                    <a:pt x="496993" y="132079"/>
                  </a:lnTo>
                  <a:lnTo>
                    <a:pt x="516717" y="173629"/>
                  </a:lnTo>
                  <a:lnTo>
                    <a:pt x="529103" y="218753"/>
                  </a:lnTo>
                  <a:lnTo>
                    <a:pt x="533400" y="266700"/>
                  </a:lnTo>
                  <a:lnTo>
                    <a:pt x="529103" y="314646"/>
                  </a:lnTo>
                  <a:lnTo>
                    <a:pt x="516717" y="359770"/>
                  </a:lnTo>
                  <a:lnTo>
                    <a:pt x="496993" y="401319"/>
                  </a:lnTo>
                  <a:lnTo>
                    <a:pt x="470683" y="438541"/>
                  </a:lnTo>
                  <a:lnTo>
                    <a:pt x="438541" y="470683"/>
                  </a:lnTo>
                  <a:lnTo>
                    <a:pt x="401320" y="496993"/>
                  </a:lnTo>
                  <a:lnTo>
                    <a:pt x="359770" y="516717"/>
                  </a:lnTo>
                  <a:lnTo>
                    <a:pt x="314646" y="529103"/>
                  </a:lnTo>
                  <a:lnTo>
                    <a:pt x="266700" y="533400"/>
                  </a:lnTo>
                  <a:lnTo>
                    <a:pt x="218753" y="529103"/>
                  </a:lnTo>
                  <a:lnTo>
                    <a:pt x="173629" y="516717"/>
                  </a:lnTo>
                  <a:lnTo>
                    <a:pt x="132079" y="496993"/>
                  </a:lnTo>
                  <a:lnTo>
                    <a:pt x="94858" y="470683"/>
                  </a:lnTo>
                  <a:lnTo>
                    <a:pt x="62716" y="438541"/>
                  </a:lnTo>
                  <a:lnTo>
                    <a:pt x="36406" y="401319"/>
                  </a:lnTo>
                  <a:lnTo>
                    <a:pt x="16682" y="359770"/>
                  </a:lnTo>
                  <a:lnTo>
                    <a:pt x="4296" y="314646"/>
                  </a:lnTo>
                  <a:lnTo>
                    <a:pt x="0" y="2667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9" name="object 49"/>
          <p:cNvGrpSpPr/>
          <p:nvPr/>
        </p:nvGrpSpPr>
        <p:grpSpPr>
          <a:xfrm>
            <a:off x="6994525" y="2287523"/>
            <a:ext cx="1463675" cy="1071880"/>
            <a:chOff x="6994525" y="2287523"/>
            <a:chExt cx="1463675" cy="1071880"/>
          </a:xfrm>
        </p:grpSpPr>
        <p:sp>
          <p:nvSpPr>
            <p:cNvPr id="50" name="object 50"/>
            <p:cNvSpPr/>
            <p:nvPr/>
          </p:nvSpPr>
          <p:spPr>
            <a:xfrm>
              <a:off x="7000875" y="3352799"/>
              <a:ext cx="990600" cy="0"/>
            </a:xfrm>
            <a:custGeom>
              <a:avLst/>
              <a:gdLst/>
              <a:ahLst/>
              <a:cxnLst/>
              <a:rect l="l" t="t" r="r" b="b"/>
              <a:pathLst>
                <a:path w="990600" h="0">
                  <a:moveTo>
                    <a:pt x="0" y="0"/>
                  </a:moveTo>
                  <a:lnTo>
                    <a:pt x="9906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7219950" y="2743199"/>
              <a:ext cx="533400" cy="609600"/>
            </a:xfrm>
            <a:custGeom>
              <a:avLst/>
              <a:gdLst/>
              <a:ahLst/>
              <a:cxnLst/>
              <a:rect l="l" t="t" r="r" b="b"/>
              <a:pathLst>
                <a:path w="533400" h="609600">
                  <a:moveTo>
                    <a:pt x="266700" y="0"/>
                  </a:moveTo>
                  <a:lnTo>
                    <a:pt x="0" y="609600"/>
                  </a:lnTo>
                  <a:lnTo>
                    <a:pt x="533400" y="609600"/>
                  </a:lnTo>
                  <a:lnTo>
                    <a:pt x="266700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7219950" y="2743199"/>
              <a:ext cx="533400" cy="609600"/>
            </a:xfrm>
            <a:custGeom>
              <a:avLst/>
              <a:gdLst/>
              <a:ahLst/>
              <a:cxnLst/>
              <a:rect l="l" t="t" r="r" b="b"/>
              <a:pathLst>
                <a:path w="533400" h="609600">
                  <a:moveTo>
                    <a:pt x="0" y="609600"/>
                  </a:moveTo>
                  <a:lnTo>
                    <a:pt x="266700" y="0"/>
                  </a:lnTo>
                  <a:lnTo>
                    <a:pt x="533400" y="609600"/>
                  </a:lnTo>
                  <a:lnTo>
                    <a:pt x="0" y="609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7153275" y="2438399"/>
              <a:ext cx="1295400" cy="838200"/>
            </a:xfrm>
            <a:custGeom>
              <a:avLst/>
              <a:gdLst/>
              <a:ahLst/>
              <a:cxnLst/>
              <a:rect l="l" t="t" r="r" b="b"/>
              <a:pathLst>
                <a:path w="1295400" h="838200">
                  <a:moveTo>
                    <a:pt x="0" y="838200"/>
                  </a:moveTo>
                  <a:lnTo>
                    <a:pt x="1295400" y="0"/>
                  </a:lnTo>
                </a:path>
              </a:pathLst>
            </a:custGeom>
            <a:ln w="19050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7458075" y="2438399"/>
              <a:ext cx="76200" cy="228600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7095743" y="2287523"/>
              <a:ext cx="879348" cy="220979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6" name="object 56"/>
          <p:cNvSpPr txBox="1"/>
          <p:nvPr/>
        </p:nvSpPr>
        <p:spPr>
          <a:xfrm>
            <a:off x="7166609" y="2315082"/>
            <a:ext cx="72199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" b="1">
                <a:latin typeface="Times New Roman"/>
                <a:cs typeface="Times New Roman"/>
              </a:rPr>
              <a:t>O</a:t>
            </a:r>
            <a:r>
              <a:rPr dirty="0" sz="1000" b="1">
                <a:latin typeface="Times New Roman"/>
                <a:cs typeface="Times New Roman"/>
              </a:rPr>
              <a:t>B</a:t>
            </a:r>
            <a:r>
              <a:rPr dirty="0" sz="1000" spc="-5" b="1">
                <a:latin typeface="Times New Roman"/>
                <a:cs typeface="Times New Roman"/>
              </a:rPr>
              <a:t>S</a:t>
            </a:r>
            <a:r>
              <a:rPr dirty="0" sz="1000" spc="-15" b="1">
                <a:latin typeface="Times New Roman"/>
                <a:cs typeface="Times New Roman"/>
              </a:rPr>
              <a:t>E</a:t>
            </a:r>
            <a:r>
              <a:rPr dirty="0" sz="1000" spc="-5" b="1">
                <a:latin typeface="Times New Roman"/>
                <a:cs typeface="Times New Roman"/>
              </a:rPr>
              <a:t>RVER</a:t>
            </a:r>
            <a:endParaRPr sz="1000">
              <a:latin typeface="Times New Roman"/>
              <a:cs typeface="Times New Roman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6371844" y="2503932"/>
            <a:ext cx="1010285" cy="525780"/>
            <a:chOff x="6371844" y="2503932"/>
            <a:chExt cx="1010285" cy="525780"/>
          </a:xfrm>
        </p:grpSpPr>
        <p:sp>
          <p:nvSpPr>
            <p:cNvPr id="58" name="object 58"/>
            <p:cNvSpPr/>
            <p:nvPr/>
          </p:nvSpPr>
          <p:spPr>
            <a:xfrm>
              <a:off x="7148830" y="2738755"/>
              <a:ext cx="233045" cy="233045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6371844" y="2503932"/>
              <a:ext cx="726948" cy="220979"/>
            </a:xfrm>
            <a:prstGeom prst="rect">
              <a:avLst/>
            </a:prstGeom>
            <a:blipFill>
              <a:blip r:embed="rId3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6371844" y="2656332"/>
              <a:ext cx="931163" cy="220979"/>
            </a:xfrm>
            <a:prstGeom prst="rect">
              <a:avLst/>
            </a:prstGeom>
            <a:blipFill>
              <a:blip r:embed="rId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6371844" y="2808732"/>
              <a:ext cx="841248" cy="220979"/>
            </a:xfrm>
            <a:prstGeom prst="rect">
              <a:avLst/>
            </a:prstGeom>
            <a:blipFill>
              <a:blip r:embed="rId3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2" name="object 62"/>
          <p:cNvSpPr txBox="1"/>
          <p:nvPr/>
        </p:nvSpPr>
        <p:spPr>
          <a:xfrm>
            <a:off x="6442328" y="2530855"/>
            <a:ext cx="771525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000" spc="-10">
                <a:latin typeface="Times New Roman"/>
                <a:cs typeface="Times New Roman"/>
              </a:rPr>
              <a:t>ASSUME  </a:t>
            </a:r>
            <a:r>
              <a:rPr dirty="0" sz="1000">
                <a:latin typeface="Times New Roman"/>
                <a:cs typeface="Times New Roman"/>
              </a:rPr>
              <a:t>UPPER</a:t>
            </a:r>
            <a:r>
              <a:rPr dirty="0" sz="1000" spc="-114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PART  </a:t>
            </a:r>
            <a:r>
              <a:rPr dirty="0" sz="1000" spc="-5">
                <a:latin typeface="Times New Roman"/>
                <a:cs typeface="Times New Roman"/>
              </a:rPr>
              <a:t>REMOVED</a:t>
            </a:r>
            <a:endParaRPr sz="1000">
              <a:latin typeface="Times New Roman"/>
              <a:cs typeface="Times New Roman"/>
            </a:endParaRPr>
          </a:p>
        </p:txBody>
      </p:sp>
      <p:grpSp>
        <p:nvGrpSpPr>
          <p:cNvPr id="63" name="object 63"/>
          <p:cNvGrpSpPr/>
          <p:nvPr/>
        </p:nvGrpSpPr>
        <p:grpSpPr>
          <a:xfrm>
            <a:off x="6388608" y="2257044"/>
            <a:ext cx="2362200" cy="1144905"/>
            <a:chOff x="6388608" y="2257044"/>
            <a:chExt cx="2362200" cy="1144905"/>
          </a:xfrm>
        </p:grpSpPr>
        <p:sp>
          <p:nvSpPr>
            <p:cNvPr id="64" name="object 64"/>
            <p:cNvSpPr/>
            <p:nvPr/>
          </p:nvSpPr>
          <p:spPr>
            <a:xfrm>
              <a:off x="7755636" y="2257044"/>
              <a:ext cx="995172" cy="755903"/>
            </a:xfrm>
            <a:prstGeom prst="rect">
              <a:avLst/>
            </a:prstGeom>
            <a:blipFill>
              <a:blip r:embed="rId3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8072628" y="2532888"/>
              <a:ext cx="515112" cy="432815"/>
            </a:xfrm>
            <a:prstGeom prst="rect">
              <a:avLst/>
            </a:prstGeom>
            <a:blipFill>
              <a:blip r:embed="rId3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7864983" y="2387092"/>
              <a:ext cx="756793" cy="547370"/>
            </a:xfrm>
            <a:prstGeom prst="rect">
              <a:avLst/>
            </a:prstGeom>
            <a:blipFill>
              <a:blip r:embed="rId3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7486650" y="2686050"/>
              <a:ext cx="0" cy="685800"/>
            </a:xfrm>
            <a:custGeom>
              <a:avLst/>
              <a:gdLst/>
              <a:ahLst/>
              <a:cxnLst/>
              <a:rect l="l" t="t" r="r" b="b"/>
              <a:pathLst>
                <a:path w="0" h="685800">
                  <a:moveTo>
                    <a:pt x="0" y="0"/>
                  </a:moveTo>
                  <a:lnTo>
                    <a:pt x="0" y="685800"/>
                  </a:lnTo>
                </a:path>
              </a:pathLst>
            </a:custGeom>
            <a:ln w="12700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6388608" y="3223069"/>
              <a:ext cx="256383" cy="178260"/>
            </a:xfrm>
            <a:prstGeom prst="rect">
              <a:avLst/>
            </a:prstGeom>
            <a:blipFill>
              <a:blip r:embed="rId4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9" name="object 69"/>
          <p:cNvGrpSpPr/>
          <p:nvPr/>
        </p:nvGrpSpPr>
        <p:grpSpPr>
          <a:xfrm>
            <a:off x="6985000" y="4260850"/>
            <a:ext cx="1463675" cy="1661795"/>
            <a:chOff x="6985000" y="4260850"/>
            <a:chExt cx="1463675" cy="1661795"/>
          </a:xfrm>
        </p:grpSpPr>
        <p:sp>
          <p:nvSpPr>
            <p:cNvPr id="70" name="object 70"/>
            <p:cNvSpPr/>
            <p:nvPr/>
          </p:nvSpPr>
          <p:spPr>
            <a:xfrm>
              <a:off x="7219950" y="4953000"/>
              <a:ext cx="533400" cy="533400"/>
            </a:xfrm>
            <a:custGeom>
              <a:avLst/>
              <a:gdLst/>
              <a:ahLst/>
              <a:cxnLst/>
              <a:rect l="l" t="t" r="r" b="b"/>
              <a:pathLst>
                <a:path w="533400" h="533400">
                  <a:moveTo>
                    <a:pt x="266700" y="0"/>
                  </a:moveTo>
                  <a:lnTo>
                    <a:pt x="218753" y="4296"/>
                  </a:lnTo>
                  <a:lnTo>
                    <a:pt x="173629" y="16682"/>
                  </a:lnTo>
                  <a:lnTo>
                    <a:pt x="132079" y="36406"/>
                  </a:lnTo>
                  <a:lnTo>
                    <a:pt x="94858" y="62716"/>
                  </a:lnTo>
                  <a:lnTo>
                    <a:pt x="62716" y="94858"/>
                  </a:lnTo>
                  <a:lnTo>
                    <a:pt x="36406" y="132080"/>
                  </a:lnTo>
                  <a:lnTo>
                    <a:pt x="16682" y="173629"/>
                  </a:lnTo>
                  <a:lnTo>
                    <a:pt x="4296" y="218753"/>
                  </a:lnTo>
                  <a:lnTo>
                    <a:pt x="0" y="266700"/>
                  </a:lnTo>
                  <a:lnTo>
                    <a:pt x="4296" y="314646"/>
                  </a:lnTo>
                  <a:lnTo>
                    <a:pt x="16682" y="359770"/>
                  </a:lnTo>
                  <a:lnTo>
                    <a:pt x="36406" y="401320"/>
                  </a:lnTo>
                  <a:lnTo>
                    <a:pt x="62716" y="438541"/>
                  </a:lnTo>
                  <a:lnTo>
                    <a:pt x="94858" y="470683"/>
                  </a:lnTo>
                  <a:lnTo>
                    <a:pt x="132079" y="496993"/>
                  </a:lnTo>
                  <a:lnTo>
                    <a:pt x="173629" y="516717"/>
                  </a:lnTo>
                  <a:lnTo>
                    <a:pt x="218753" y="529103"/>
                  </a:lnTo>
                  <a:lnTo>
                    <a:pt x="266700" y="533400"/>
                  </a:lnTo>
                  <a:lnTo>
                    <a:pt x="314646" y="529103"/>
                  </a:lnTo>
                  <a:lnTo>
                    <a:pt x="359770" y="516717"/>
                  </a:lnTo>
                  <a:lnTo>
                    <a:pt x="401320" y="496993"/>
                  </a:lnTo>
                  <a:lnTo>
                    <a:pt x="438541" y="470683"/>
                  </a:lnTo>
                  <a:lnTo>
                    <a:pt x="470683" y="438541"/>
                  </a:lnTo>
                  <a:lnTo>
                    <a:pt x="496993" y="401320"/>
                  </a:lnTo>
                  <a:lnTo>
                    <a:pt x="516717" y="359770"/>
                  </a:lnTo>
                  <a:lnTo>
                    <a:pt x="529103" y="314646"/>
                  </a:lnTo>
                  <a:lnTo>
                    <a:pt x="533400" y="266700"/>
                  </a:lnTo>
                  <a:lnTo>
                    <a:pt x="529103" y="218753"/>
                  </a:lnTo>
                  <a:lnTo>
                    <a:pt x="516717" y="173629"/>
                  </a:lnTo>
                  <a:lnTo>
                    <a:pt x="496993" y="132080"/>
                  </a:lnTo>
                  <a:lnTo>
                    <a:pt x="470683" y="94858"/>
                  </a:lnTo>
                  <a:lnTo>
                    <a:pt x="438541" y="62716"/>
                  </a:lnTo>
                  <a:lnTo>
                    <a:pt x="401320" y="36406"/>
                  </a:lnTo>
                  <a:lnTo>
                    <a:pt x="359770" y="16682"/>
                  </a:lnTo>
                  <a:lnTo>
                    <a:pt x="314646" y="4296"/>
                  </a:lnTo>
                  <a:lnTo>
                    <a:pt x="266700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7219950" y="4953000"/>
              <a:ext cx="533400" cy="533400"/>
            </a:xfrm>
            <a:custGeom>
              <a:avLst/>
              <a:gdLst/>
              <a:ahLst/>
              <a:cxnLst/>
              <a:rect l="l" t="t" r="r" b="b"/>
              <a:pathLst>
                <a:path w="533400" h="533400">
                  <a:moveTo>
                    <a:pt x="0" y="266700"/>
                  </a:moveTo>
                  <a:lnTo>
                    <a:pt x="4296" y="218753"/>
                  </a:lnTo>
                  <a:lnTo>
                    <a:pt x="16682" y="173629"/>
                  </a:lnTo>
                  <a:lnTo>
                    <a:pt x="36406" y="132080"/>
                  </a:lnTo>
                  <a:lnTo>
                    <a:pt x="62716" y="94858"/>
                  </a:lnTo>
                  <a:lnTo>
                    <a:pt x="94858" y="62716"/>
                  </a:lnTo>
                  <a:lnTo>
                    <a:pt x="132079" y="36406"/>
                  </a:lnTo>
                  <a:lnTo>
                    <a:pt x="173629" y="16682"/>
                  </a:lnTo>
                  <a:lnTo>
                    <a:pt x="218753" y="4296"/>
                  </a:lnTo>
                  <a:lnTo>
                    <a:pt x="266700" y="0"/>
                  </a:lnTo>
                  <a:lnTo>
                    <a:pt x="314646" y="4296"/>
                  </a:lnTo>
                  <a:lnTo>
                    <a:pt x="359770" y="16682"/>
                  </a:lnTo>
                  <a:lnTo>
                    <a:pt x="401320" y="36406"/>
                  </a:lnTo>
                  <a:lnTo>
                    <a:pt x="438541" y="62716"/>
                  </a:lnTo>
                  <a:lnTo>
                    <a:pt x="470683" y="94858"/>
                  </a:lnTo>
                  <a:lnTo>
                    <a:pt x="496993" y="132080"/>
                  </a:lnTo>
                  <a:lnTo>
                    <a:pt x="516717" y="173629"/>
                  </a:lnTo>
                  <a:lnTo>
                    <a:pt x="529103" y="218753"/>
                  </a:lnTo>
                  <a:lnTo>
                    <a:pt x="533400" y="266700"/>
                  </a:lnTo>
                  <a:lnTo>
                    <a:pt x="529103" y="314646"/>
                  </a:lnTo>
                  <a:lnTo>
                    <a:pt x="516717" y="359770"/>
                  </a:lnTo>
                  <a:lnTo>
                    <a:pt x="496993" y="401319"/>
                  </a:lnTo>
                  <a:lnTo>
                    <a:pt x="470683" y="438541"/>
                  </a:lnTo>
                  <a:lnTo>
                    <a:pt x="438541" y="470683"/>
                  </a:lnTo>
                  <a:lnTo>
                    <a:pt x="401320" y="496993"/>
                  </a:lnTo>
                  <a:lnTo>
                    <a:pt x="359770" y="516717"/>
                  </a:lnTo>
                  <a:lnTo>
                    <a:pt x="314646" y="529103"/>
                  </a:lnTo>
                  <a:lnTo>
                    <a:pt x="266700" y="533400"/>
                  </a:lnTo>
                  <a:lnTo>
                    <a:pt x="218753" y="529103"/>
                  </a:lnTo>
                  <a:lnTo>
                    <a:pt x="173629" y="516717"/>
                  </a:lnTo>
                  <a:lnTo>
                    <a:pt x="132079" y="496993"/>
                  </a:lnTo>
                  <a:lnTo>
                    <a:pt x="94858" y="470683"/>
                  </a:lnTo>
                  <a:lnTo>
                    <a:pt x="62716" y="438541"/>
                  </a:lnTo>
                  <a:lnTo>
                    <a:pt x="36406" y="401320"/>
                  </a:lnTo>
                  <a:lnTo>
                    <a:pt x="16682" y="359770"/>
                  </a:lnTo>
                  <a:lnTo>
                    <a:pt x="4296" y="314646"/>
                  </a:lnTo>
                  <a:lnTo>
                    <a:pt x="0" y="2667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7067550" y="5105400"/>
              <a:ext cx="1371600" cy="685800"/>
            </a:xfrm>
            <a:custGeom>
              <a:avLst/>
              <a:gdLst/>
              <a:ahLst/>
              <a:cxnLst/>
              <a:rect l="l" t="t" r="r" b="b"/>
              <a:pathLst>
                <a:path w="1371600" h="685800">
                  <a:moveTo>
                    <a:pt x="0" y="0"/>
                  </a:moveTo>
                  <a:lnTo>
                    <a:pt x="1371600" y="685800"/>
                  </a:lnTo>
                </a:path>
              </a:pathLst>
            </a:custGeom>
            <a:ln w="19050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7439025" y="5562600"/>
              <a:ext cx="76200" cy="228600"/>
            </a:xfrm>
            <a:prstGeom prst="rect">
              <a:avLst/>
            </a:prstGeom>
            <a:blipFill>
              <a:blip r:embed="rId4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7077456" y="5701283"/>
              <a:ext cx="879348" cy="220980"/>
            </a:xfrm>
            <a:prstGeom prst="rect">
              <a:avLst/>
            </a:prstGeom>
            <a:blipFill>
              <a:blip r:embed="rId4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6991350" y="4876800"/>
              <a:ext cx="990600" cy="0"/>
            </a:xfrm>
            <a:custGeom>
              <a:avLst/>
              <a:gdLst/>
              <a:ahLst/>
              <a:cxnLst/>
              <a:rect l="l" t="t" r="r" b="b"/>
              <a:pathLst>
                <a:path w="990600" h="0">
                  <a:moveTo>
                    <a:pt x="0" y="0"/>
                  </a:moveTo>
                  <a:lnTo>
                    <a:pt x="9906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7210425" y="4267200"/>
              <a:ext cx="533400" cy="609600"/>
            </a:xfrm>
            <a:custGeom>
              <a:avLst/>
              <a:gdLst/>
              <a:ahLst/>
              <a:cxnLst/>
              <a:rect l="l" t="t" r="r" b="b"/>
              <a:pathLst>
                <a:path w="533400" h="609600">
                  <a:moveTo>
                    <a:pt x="266700" y="0"/>
                  </a:moveTo>
                  <a:lnTo>
                    <a:pt x="0" y="609600"/>
                  </a:lnTo>
                  <a:lnTo>
                    <a:pt x="533400" y="609600"/>
                  </a:lnTo>
                  <a:lnTo>
                    <a:pt x="266700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7210425" y="4267200"/>
              <a:ext cx="533400" cy="609600"/>
            </a:xfrm>
            <a:custGeom>
              <a:avLst/>
              <a:gdLst/>
              <a:ahLst/>
              <a:cxnLst/>
              <a:rect l="l" t="t" r="r" b="b"/>
              <a:pathLst>
                <a:path w="533400" h="609600">
                  <a:moveTo>
                    <a:pt x="0" y="609600"/>
                  </a:moveTo>
                  <a:lnTo>
                    <a:pt x="266700" y="0"/>
                  </a:lnTo>
                  <a:lnTo>
                    <a:pt x="533400" y="609600"/>
                  </a:lnTo>
                  <a:lnTo>
                    <a:pt x="0" y="609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8" name="object 78"/>
          <p:cNvSpPr txBox="1"/>
          <p:nvPr/>
        </p:nvSpPr>
        <p:spPr>
          <a:xfrm>
            <a:off x="7147306" y="5728817"/>
            <a:ext cx="72199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" b="1">
                <a:latin typeface="Times New Roman"/>
                <a:cs typeface="Times New Roman"/>
              </a:rPr>
              <a:t>O</a:t>
            </a:r>
            <a:r>
              <a:rPr dirty="0" sz="1000" b="1">
                <a:latin typeface="Times New Roman"/>
                <a:cs typeface="Times New Roman"/>
              </a:rPr>
              <a:t>B</a:t>
            </a:r>
            <a:r>
              <a:rPr dirty="0" sz="1000" spc="-5" b="1">
                <a:latin typeface="Times New Roman"/>
                <a:cs typeface="Times New Roman"/>
              </a:rPr>
              <a:t>S</a:t>
            </a:r>
            <a:r>
              <a:rPr dirty="0" sz="1000" spc="-15" b="1">
                <a:latin typeface="Times New Roman"/>
                <a:cs typeface="Times New Roman"/>
              </a:rPr>
              <a:t>E</a:t>
            </a:r>
            <a:r>
              <a:rPr dirty="0" sz="1000" spc="-5" b="1">
                <a:latin typeface="Times New Roman"/>
                <a:cs typeface="Times New Roman"/>
              </a:rPr>
              <a:t>RVER</a:t>
            </a:r>
            <a:endParaRPr sz="1000">
              <a:latin typeface="Times New Roman"/>
              <a:cs typeface="Times New Roman"/>
            </a:endParaRPr>
          </a:p>
        </p:txBody>
      </p:sp>
      <p:grpSp>
        <p:nvGrpSpPr>
          <p:cNvPr id="79" name="object 79"/>
          <p:cNvGrpSpPr/>
          <p:nvPr/>
        </p:nvGrpSpPr>
        <p:grpSpPr>
          <a:xfrm>
            <a:off x="6163055" y="5323994"/>
            <a:ext cx="1114425" cy="448945"/>
            <a:chOff x="6163055" y="5323994"/>
            <a:chExt cx="1114425" cy="448945"/>
          </a:xfrm>
        </p:grpSpPr>
        <p:sp>
          <p:nvSpPr>
            <p:cNvPr id="80" name="object 80"/>
            <p:cNvSpPr/>
            <p:nvPr/>
          </p:nvSpPr>
          <p:spPr>
            <a:xfrm>
              <a:off x="6968489" y="5372100"/>
              <a:ext cx="308610" cy="233679"/>
            </a:xfrm>
            <a:custGeom>
              <a:avLst/>
              <a:gdLst/>
              <a:ahLst/>
              <a:cxnLst/>
              <a:rect l="l" t="t" r="r" b="b"/>
              <a:pathLst>
                <a:path w="308609" h="233679">
                  <a:moveTo>
                    <a:pt x="243839" y="40640"/>
                  </a:moveTo>
                  <a:lnTo>
                    <a:pt x="0" y="223519"/>
                  </a:lnTo>
                  <a:lnTo>
                    <a:pt x="7619" y="233680"/>
                  </a:lnTo>
                  <a:lnTo>
                    <a:pt x="251459" y="50799"/>
                  </a:lnTo>
                  <a:lnTo>
                    <a:pt x="243839" y="40640"/>
                  </a:lnTo>
                  <a:close/>
                </a:path>
                <a:path w="308609" h="233679">
                  <a:moveTo>
                    <a:pt x="292100" y="33019"/>
                  </a:moveTo>
                  <a:lnTo>
                    <a:pt x="254000" y="33019"/>
                  </a:lnTo>
                  <a:lnTo>
                    <a:pt x="261619" y="43180"/>
                  </a:lnTo>
                  <a:lnTo>
                    <a:pt x="251459" y="50799"/>
                  </a:lnTo>
                  <a:lnTo>
                    <a:pt x="270509" y="76200"/>
                  </a:lnTo>
                  <a:lnTo>
                    <a:pt x="292100" y="33019"/>
                  </a:lnTo>
                  <a:close/>
                </a:path>
                <a:path w="308609" h="233679">
                  <a:moveTo>
                    <a:pt x="254000" y="33019"/>
                  </a:moveTo>
                  <a:lnTo>
                    <a:pt x="243839" y="40640"/>
                  </a:lnTo>
                  <a:lnTo>
                    <a:pt x="251459" y="50799"/>
                  </a:lnTo>
                  <a:lnTo>
                    <a:pt x="261619" y="43180"/>
                  </a:lnTo>
                  <a:lnTo>
                    <a:pt x="254000" y="33019"/>
                  </a:lnTo>
                  <a:close/>
                </a:path>
                <a:path w="308609" h="233679">
                  <a:moveTo>
                    <a:pt x="308609" y="0"/>
                  </a:moveTo>
                  <a:lnTo>
                    <a:pt x="224789" y="15240"/>
                  </a:lnTo>
                  <a:lnTo>
                    <a:pt x="243839" y="40640"/>
                  </a:lnTo>
                  <a:lnTo>
                    <a:pt x="254000" y="33019"/>
                  </a:lnTo>
                  <a:lnTo>
                    <a:pt x="292100" y="33019"/>
                  </a:lnTo>
                  <a:lnTo>
                    <a:pt x="30860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6249141" y="5323994"/>
              <a:ext cx="526080" cy="115293"/>
            </a:xfrm>
            <a:prstGeom prst="rect">
              <a:avLst/>
            </a:prstGeom>
            <a:blipFill>
              <a:blip r:embed="rId4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6163055" y="5399532"/>
              <a:ext cx="990600" cy="220980"/>
            </a:xfrm>
            <a:prstGeom prst="rect">
              <a:avLst/>
            </a:prstGeom>
            <a:blipFill>
              <a:blip r:embed="rId4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6163055" y="5551932"/>
              <a:ext cx="809244" cy="220980"/>
            </a:xfrm>
            <a:prstGeom prst="rect">
              <a:avLst/>
            </a:prstGeom>
            <a:blipFill>
              <a:blip r:embed="rId4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4" name="object 84"/>
          <p:cNvSpPr txBox="1"/>
          <p:nvPr/>
        </p:nvSpPr>
        <p:spPr>
          <a:xfrm>
            <a:off x="6232905" y="5274690"/>
            <a:ext cx="831215" cy="481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000" spc="-10">
                <a:latin typeface="Times New Roman"/>
                <a:cs typeface="Times New Roman"/>
              </a:rPr>
              <a:t>ASSUME  </a:t>
            </a:r>
            <a:r>
              <a:rPr dirty="0" sz="1000" spc="-5">
                <a:latin typeface="Times New Roman"/>
                <a:cs typeface="Times New Roman"/>
              </a:rPr>
              <a:t>LOWER</a:t>
            </a:r>
            <a:r>
              <a:rPr dirty="0" sz="1000" spc="-7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PART  </a:t>
            </a:r>
            <a:r>
              <a:rPr dirty="0" sz="1000" spc="-5">
                <a:latin typeface="Times New Roman"/>
                <a:cs typeface="Times New Roman"/>
              </a:rPr>
              <a:t>REMOVED</a:t>
            </a:r>
            <a:endParaRPr sz="1000">
              <a:latin typeface="Times New Roman"/>
              <a:cs typeface="Times New Roman"/>
            </a:endParaRPr>
          </a:p>
        </p:txBody>
      </p:sp>
      <p:grpSp>
        <p:nvGrpSpPr>
          <p:cNvPr id="85" name="object 85"/>
          <p:cNvGrpSpPr/>
          <p:nvPr/>
        </p:nvGrpSpPr>
        <p:grpSpPr>
          <a:xfrm>
            <a:off x="6365478" y="4238625"/>
            <a:ext cx="2681605" cy="1673225"/>
            <a:chOff x="6365478" y="4238625"/>
            <a:chExt cx="2681605" cy="1673225"/>
          </a:xfrm>
        </p:grpSpPr>
        <p:sp>
          <p:nvSpPr>
            <p:cNvPr id="86" name="object 86"/>
            <p:cNvSpPr/>
            <p:nvPr/>
          </p:nvSpPr>
          <p:spPr>
            <a:xfrm>
              <a:off x="8004047" y="5257800"/>
              <a:ext cx="1042416" cy="653796"/>
            </a:xfrm>
            <a:prstGeom prst="rect">
              <a:avLst/>
            </a:prstGeom>
            <a:blipFill>
              <a:blip r:embed="rId4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8197595" y="5509260"/>
              <a:ext cx="531876" cy="396240"/>
            </a:xfrm>
            <a:prstGeom prst="rect">
              <a:avLst/>
            </a:prstGeom>
            <a:blipFill>
              <a:blip r:embed="rId4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8091804" y="5360898"/>
              <a:ext cx="809751" cy="459308"/>
            </a:xfrm>
            <a:prstGeom prst="rect">
              <a:avLst/>
            </a:prstGeom>
            <a:blipFill>
              <a:blip r:embed="rId4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/>
            <p:cNvSpPr/>
            <p:nvPr/>
          </p:nvSpPr>
          <p:spPr>
            <a:xfrm>
              <a:off x="7477124" y="4238625"/>
              <a:ext cx="0" cy="685800"/>
            </a:xfrm>
            <a:custGeom>
              <a:avLst/>
              <a:gdLst/>
              <a:ahLst/>
              <a:cxnLst/>
              <a:rect l="l" t="t" r="r" b="b"/>
              <a:pathLst>
                <a:path w="0" h="685800">
                  <a:moveTo>
                    <a:pt x="0" y="0"/>
                  </a:moveTo>
                  <a:lnTo>
                    <a:pt x="0" y="685800"/>
                  </a:lnTo>
                </a:path>
              </a:pathLst>
            </a:custGeom>
            <a:ln w="12700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/>
            <p:cNvSpPr/>
            <p:nvPr/>
          </p:nvSpPr>
          <p:spPr>
            <a:xfrm>
              <a:off x="6365478" y="4641913"/>
              <a:ext cx="256569" cy="178260"/>
            </a:xfrm>
            <a:prstGeom prst="rect">
              <a:avLst/>
            </a:prstGeom>
            <a:blipFill>
              <a:blip r:embed="rId4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1" name="object 91"/>
          <p:cNvSpPr txBox="1"/>
          <p:nvPr/>
        </p:nvSpPr>
        <p:spPr>
          <a:xfrm>
            <a:off x="6366128" y="3151758"/>
            <a:ext cx="27241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(</a:t>
            </a:r>
            <a:r>
              <a:rPr dirty="0" sz="1400" spc="-10">
                <a:latin typeface="Times New Roman"/>
                <a:cs typeface="Times New Roman"/>
              </a:rPr>
              <a:t>A</a:t>
            </a:r>
            <a:r>
              <a:rPr dirty="0" sz="1400">
                <a:latin typeface="Times New Roman"/>
                <a:cs typeface="Times New Roman"/>
              </a:rPr>
              <a:t>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6351778" y="4571238"/>
            <a:ext cx="26352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(B)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93" name="object 93"/>
          <p:cNvGrpSpPr/>
          <p:nvPr/>
        </p:nvGrpSpPr>
        <p:grpSpPr>
          <a:xfrm>
            <a:off x="8010525" y="39687"/>
            <a:ext cx="1109980" cy="195580"/>
            <a:chOff x="8010525" y="39687"/>
            <a:chExt cx="1109980" cy="195580"/>
          </a:xfrm>
        </p:grpSpPr>
        <p:sp>
          <p:nvSpPr>
            <p:cNvPr id="94" name="object 94"/>
            <p:cNvSpPr/>
            <p:nvPr/>
          </p:nvSpPr>
          <p:spPr>
            <a:xfrm>
              <a:off x="8016875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8056753" y="77469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/>
            <p:cNvSpPr/>
            <p:nvPr/>
          </p:nvSpPr>
          <p:spPr>
            <a:xfrm>
              <a:off x="80168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91313" y="22796"/>
                  </a:moveTo>
                  <a:lnTo>
                    <a:pt x="116967" y="48450"/>
                  </a:lnTo>
                  <a:lnTo>
                    <a:pt x="116967" y="31432"/>
                  </a:lnTo>
                  <a:lnTo>
                    <a:pt x="134111" y="31432"/>
                  </a:lnTo>
                  <a:lnTo>
                    <a:pt x="134111" y="65595"/>
                  </a:lnTo>
                  <a:lnTo>
                    <a:pt x="159766" y="91249"/>
                  </a:lnTo>
                  <a:lnTo>
                    <a:pt x="142621" y="91249"/>
                  </a:lnTo>
                  <a:lnTo>
                    <a:pt x="142621" y="159702"/>
                  </a:lnTo>
                  <a:lnTo>
                    <a:pt x="39877" y="159702"/>
                  </a:lnTo>
                  <a:lnTo>
                    <a:pt x="39877" y="91249"/>
                  </a:lnTo>
                  <a:lnTo>
                    <a:pt x="22859" y="91249"/>
                  </a:lnTo>
                  <a:lnTo>
                    <a:pt x="91313" y="22796"/>
                  </a:lnTo>
                  <a:close/>
                </a:path>
                <a:path w="182879" h="182879">
                  <a:moveTo>
                    <a:pt x="116967" y="48450"/>
                  </a:moveTo>
                  <a:lnTo>
                    <a:pt x="134111" y="65595"/>
                  </a:lnTo>
                </a:path>
                <a:path w="182879" h="182879">
                  <a:moveTo>
                    <a:pt x="142621" y="91249"/>
                  </a:moveTo>
                  <a:lnTo>
                    <a:pt x="39877" y="91249"/>
                  </a:lnTo>
                </a:path>
                <a:path w="182879" h="182879">
                  <a:moveTo>
                    <a:pt x="82676" y="159702"/>
                  </a:moveTo>
                  <a:lnTo>
                    <a:pt x="82676" y="125539"/>
                  </a:lnTo>
                  <a:lnTo>
                    <a:pt x="99822" y="125539"/>
                  </a:lnTo>
                  <a:lnTo>
                    <a:pt x="99822" y="159702"/>
                  </a:lnTo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/>
            <p:cNvSpPr/>
            <p:nvPr/>
          </p:nvSpPr>
          <p:spPr>
            <a:xfrm>
              <a:off x="8382000" y="461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/>
            <p:cNvSpPr/>
            <p:nvPr/>
          </p:nvSpPr>
          <p:spPr>
            <a:xfrm>
              <a:off x="8382000" y="46037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23622" y="91249"/>
                  </a:moveTo>
                  <a:lnTo>
                    <a:pt x="160527" y="22796"/>
                  </a:lnTo>
                  <a:lnTo>
                    <a:pt x="160527" y="159702"/>
                  </a:lnTo>
                  <a:lnTo>
                    <a:pt x="23622" y="91249"/>
                  </a:lnTo>
                  <a:close/>
                </a:path>
                <a:path w="184150" h="182879">
                  <a:moveTo>
                    <a:pt x="0" y="182562"/>
                  </a:moveTo>
                  <a:lnTo>
                    <a:pt x="184150" y="182562"/>
                  </a:lnTo>
                  <a:lnTo>
                    <a:pt x="184150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/>
            <p:cNvSpPr/>
            <p:nvPr/>
          </p:nvSpPr>
          <p:spPr>
            <a:xfrm>
              <a:off x="8566150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/>
            <p:cNvSpPr/>
            <p:nvPr/>
          </p:nvSpPr>
          <p:spPr>
            <a:xfrm>
              <a:off x="8566150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59766" y="91249"/>
                  </a:moveTo>
                  <a:lnTo>
                    <a:pt x="22859" y="159702"/>
                  </a:lnTo>
                  <a:lnTo>
                    <a:pt x="22859" y="22796"/>
                  </a:lnTo>
                  <a:lnTo>
                    <a:pt x="159766" y="91249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/>
            <p:cNvSpPr/>
            <p:nvPr/>
          </p:nvSpPr>
          <p:spPr>
            <a:xfrm>
              <a:off x="8199501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/>
            <p:cNvSpPr/>
            <p:nvPr/>
          </p:nvSpPr>
          <p:spPr>
            <a:xfrm>
              <a:off x="8199501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57023" y="91249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57023" y="91249"/>
                  </a:lnTo>
                  <a:close/>
                </a:path>
                <a:path w="182879" h="182879">
                  <a:moveTo>
                    <a:pt x="39877" y="22796"/>
                  </a:moveTo>
                  <a:lnTo>
                    <a:pt x="39877" y="159702"/>
                  </a:lnTo>
                  <a:lnTo>
                    <a:pt x="22732" y="159702"/>
                  </a:lnTo>
                  <a:lnTo>
                    <a:pt x="22732" y="22796"/>
                  </a:lnTo>
                  <a:lnTo>
                    <a:pt x="39877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/>
            <p:cNvSpPr/>
            <p:nvPr/>
          </p:nvSpPr>
          <p:spPr>
            <a:xfrm>
              <a:off x="8748776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/>
            <p:cNvSpPr/>
            <p:nvPr/>
          </p:nvSpPr>
          <p:spPr>
            <a:xfrm>
              <a:off x="8748776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25475" y="91249"/>
                  </a:moveTo>
                  <a:lnTo>
                    <a:pt x="22732" y="159702"/>
                  </a:lnTo>
                  <a:lnTo>
                    <a:pt x="22732" y="22796"/>
                  </a:lnTo>
                  <a:lnTo>
                    <a:pt x="125475" y="91249"/>
                  </a:lnTo>
                  <a:close/>
                </a:path>
                <a:path w="182879" h="182879">
                  <a:moveTo>
                    <a:pt x="142621" y="22796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142621" y="159702"/>
                  </a:lnTo>
                  <a:lnTo>
                    <a:pt x="142621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562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56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350" y="0"/>
            <a:ext cx="3517900" cy="1460500"/>
            <a:chOff x="-6350" y="0"/>
            <a:chExt cx="3517900" cy="14605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3505200" cy="1447800"/>
            </a:xfrm>
            <a:custGeom>
              <a:avLst/>
              <a:gdLst/>
              <a:ahLst/>
              <a:cxnLst/>
              <a:rect l="l" t="t" r="r" b="b"/>
              <a:pathLst>
                <a:path w="3505200" h="1447800">
                  <a:moveTo>
                    <a:pt x="1752600" y="0"/>
                  </a:moveTo>
                  <a:lnTo>
                    <a:pt x="1686895" y="499"/>
                  </a:lnTo>
                  <a:lnTo>
                    <a:pt x="1621801" y="1985"/>
                  </a:lnTo>
                  <a:lnTo>
                    <a:pt x="1557360" y="4441"/>
                  </a:lnTo>
                  <a:lnTo>
                    <a:pt x="1493614" y="7849"/>
                  </a:lnTo>
                  <a:lnTo>
                    <a:pt x="1430605" y="12191"/>
                  </a:lnTo>
                  <a:lnTo>
                    <a:pt x="1368376" y="17450"/>
                  </a:lnTo>
                  <a:lnTo>
                    <a:pt x="1306969" y="23608"/>
                  </a:lnTo>
                  <a:lnTo>
                    <a:pt x="1246427" y="30649"/>
                  </a:lnTo>
                  <a:lnTo>
                    <a:pt x="1186791" y="38554"/>
                  </a:lnTo>
                  <a:lnTo>
                    <a:pt x="1128105" y="47306"/>
                  </a:lnTo>
                  <a:lnTo>
                    <a:pt x="1070410" y="56888"/>
                  </a:lnTo>
                  <a:lnTo>
                    <a:pt x="1013749" y="67281"/>
                  </a:lnTo>
                  <a:lnTo>
                    <a:pt x="958165" y="78469"/>
                  </a:lnTo>
                  <a:lnTo>
                    <a:pt x="903699" y="90434"/>
                  </a:lnTo>
                  <a:lnTo>
                    <a:pt x="850394" y="103159"/>
                  </a:lnTo>
                  <a:lnTo>
                    <a:pt x="798293" y="116625"/>
                  </a:lnTo>
                  <a:lnTo>
                    <a:pt x="747437" y="130816"/>
                  </a:lnTo>
                  <a:lnTo>
                    <a:pt x="697869" y="145714"/>
                  </a:lnTo>
                  <a:lnTo>
                    <a:pt x="649632" y="161301"/>
                  </a:lnTo>
                  <a:lnTo>
                    <a:pt x="602767" y="177561"/>
                  </a:lnTo>
                  <a:lnTo>
                    <a:pt x="557318" y="194475"/>
                  </a:lnTo>
                  <a:lnTo>
                    <a:pt x="513326" y="212026"/>
                  </a:lnTo>
                  <a:lnTo>
                    <a:pt x="470834" y="230197"/>
                  </a:lnTo>
                  <a:lnTo>
                    <a:pt x="429885" y="248969"/>
                  </a:lnTo>
                  <a:lnTo>
                    <a:pt x="390520" y="268326"/>
                  </a:lnTo>
                  <a:lnTo>
                    <a:pt x="352782" y="288250"/>
                  </a:lnTo>
                  <a:lnTo>
                    <a:pt x="316713" y="308724"/>
                  </a:lnTo>
                  <a:lnTo>
                    <a:pt x="282356" y="329730"/>
                  </a:lnTo>
                  <a:lnTo>
                    <a:pt x="249753" y="351250"/>
                  </a:lnTo>
                  <a:lnTo>
                    <a:pt x="189979" y="395764"/>
                  </a:lnTo>
                  <a:lnTo>
                    <a:pt x="137729" y="442126"/>
                  </a:lnTo>
                  <a:lnTo>
                    <a:pt x="93342" y="490197"/>
                  </a:lnTo>
                  <a:lnTo>
                    <a:pt x="57158" y="539835"/>
                  </a:lnTo>
                  <a:lnTo>
                    <a:pt x="29515" y="590902"/>
                  </a:lnTo>
                  <a:lnTo>
                    <a:pt x="10752" y="643257"/>
                  </a:lnTo>
                  <a:lnTo>
                    <a:pt x="1208" y="696761"/>
                  </a:lnTo>
                  <a:lnTo>
                    <a:pt x="0" y="723900"/>
                  </a:lnTo>
                  <a:lnTo>
                    <a:pt x="1208" y="751038"/>
                  </a:lnTo>
                  <a:lnTo>
                    <a:pt x="10752" y="804542"/>
                  </a:lnTo>
                  <a:lnTo>
                    <a:pt x="29515" y="856897"/>
                  </a:lnTo>
                  <a:lnTo>
                    <a:pt x="57158" y="907964"/>
                  </a:lnTo>
                  <a:lnTo>
                    <a:pt x="93342" y="957602"/>
                  </a:lnTo>
                  <a:lnTo>
                    <a:pt x="137728" y="1005673"/>
                  </a:lnTo>
                  <a:lnTo>
                    <a:pt x="189978" y="1052035"/>
                  </a:lnTo>
                  <a:lnTo>
                    <a:pt x="249752" y="1096549"/>
                  </a:lnTo>
                  <a:lnTo>
                    <a:pt x="282355" y="1118069"/>
                  </a:lnTo>
                  <a:lnTo>
                    <a:pt x="316712" y="1139075"/>
                  </a:lnTo>
                  <a:lnTo>
                    <a:pt x="352781" y="1159549"/>
                  </a:lnTo>
                  <a:lnTo>
                    <a:pt x="390519" y="1179473"/>
                  </a:lnTo>
                  <a:lnTo>
                    <a:pt x="429884" y="1198830"/>
                  </a:lnTo>
                  <a:lnTo>
                    <a:pt x="470834" y="1217602"/>
                  </a:lnTo>
                  <a:lnTo>
                    <a:pt x="513326" y="1235773"/>
                  </a:lnTo>
                  <a:lnTo>
                    <a:pt x="557317" y="1253324"/>
                  </a:lnTo>
                  <a:lnTo>
                    <a:pt x="602767" y="1270238"/>
                  </a:lnTo>
                  <a:lnTo>
                    <a:pt x="649631" y="1286498"/>
                  </a:lnTo>
                  <a:lnTo>
                    <a:pt x="697869" y="1302085"/>
                  </a:lnTo>
                  <a:lnTo>
                    <a:pt x="747436" y="1316983"/>
                  </a:lnTo>
                  <a:lnTo>
                    <a:pt x="798292" y="1331174"/>
                  </a:lnTo>
                  <a:lnTo>
                    <a:pt x="850394" y="1344640"/>
                  </a:lnTo>
                  <a:lnTo>
                    <a:pt x="903699" y="1357365"/>
                  </a:lnTo>
                  <a:lnTo>
                    <a:pt x="958165" y="1369330"/>
                  </a:lnTo>
                  <a:lnTo>
                    <a:pt x="1013749" y="1380518"/>
                  </a:lnTo>
                  <a:lnTo>
                    <a:pt x="1070410" y="1390911"/>
                  </a:lnTo>
                  <a:lnTo>
                    <a:pt x="1128105" y="1400493"/>
                  </a:lnTo>
                  <a:lnTo>
                    <a:pt x="1186791" y="1409245"/>
                  </a:lnTo>
                  <a:lnTo>
                    <a:pt x="1246427" y="1417150"/>
                  </a:lnTo>
                  <a:lnTo>
                    <a:pt x="1306969" y="1424191"/>
                  </a:lnTo>
                  <a:lnTo>
                    <a:pt x="1368376" y="1430349"/>
                  </a:lnTo>
                  <a:lnTo>
                    <a:pt x="1430605" y="1435608"/>
                  </a:lnTo>
                  <a:lnTo>
                    <a:pt x="1493614" y="1439950"/>
                  </a:lnTo>
                  <a:lnTo>
                    <a:pt x="1557360" y="1443358"/>
                  </a:lnTo>
                  <a:lnTo>
                    <a:pt x="1621801" y="1445814"/>
                  </a:lnTo>
                  <a:lnTo>
                    <a:pt x="1686895" y="1447300"/>
                  </a:lnTo>
                  <a:lnTo>
                    <a:pt x="1752600" y="1447800"/>
                  </a:lnTo>
                  <a:lnTo>
                    <a:pt x="1818308" y="1447300"/>
                  </a:lnTo>
                  <a:lnTo>
                    <a:pt x="1883406" y="1445814"/>
                  </a:lnTo>
                  <a:lnTo>
                    <a:pt x="1947850" y="1443358"/>
                  </a:lnTo>
                  <a:lnTo>
                    <a:pt x="2011599" y="1439950"/>
                  </a:lnTo>
                  <a:lnTo>
                    <a:pt x="2074611" y="1435608"/>
                  </a:lnTo>
                  <a:lnTo>
                    <a:pt x="2136842" y="1430349"/>
                  </a:lnTo>
                  <a:lnTo>
                    <a:pt x="2198251" y="1424191"/>
                  </a:lnTo>
                  <a:lnTo>
                    <a:pt x="2258795" y="1417150"/>
                  </a:lnTo>
                  <a:lnTo>
                    <a:pt x="2318432" y="1409245"/>
                  </a:lnTo>
                  <a:lnTo>
                    <a:pt x="2377120" y="1400493"/>
                  </a:lnTo>
                  <a:lnTo>
                    <a:pt x="2434816" y="1390911"/>
                  </a:lnTo>
                  <a:lnTo>
                    <a:pt x="2491477" y="1380518"/>
                  </a:lnTo>
                  <a:lnTo>
                    <a:pt x="2547062" y="1369330"/>
                  </a:lnTo>
                  <a:lnTo>
                    <a:pt x="2601529" y="1357365"/>
                  </a:lnTo>
                  <a:lnTo>
                    <a:pt x="2654834" y="1344640"/>
                  </a:lnTo>
                  <a:lnTo>
                    <a:pt x="2706935" y="1331174"/>
                  </a:lnTo>
                  <a:lnTo>
                    <a:pt x="2757790" y="1316983"/>
                  </a:lnTo>
                  <a:lnTo>
                    <a:pt x="2807358" y="1302085"/>
                  </a:lnTo>
                  <a:lnTo>
                    <a:pt x="2855594" y="1286498"/>
                  </a:lnTo>
                  <a:lnTo>
                    <a:pt x="2902458" y="1270238"/>
                  </a:lnTo>
                  <a:lnTo>
                    <a:pt x="2947906" y="1253324"/>
                  </a:lnTo>
                  <a:lnTo>
                    <a:pt x="2991897" y="1235773"/>
                  </a:lnTo>
                  <a:lnTo>
                    <a:pt x="3034388" y="1217602"/>
                  </a:lnTo>
                  <a:lnTo>
                    <a:pt x="3075336" y="1198830"/>
                  </a:lnTo>
                  <a:lnTo>
                    <a:pt x="3114700" y="1179473"/>
                  </a:lnTo>
                  <a:lnTo>
                    <a:pt x="3152437" y="1159549"/>
                  </a:lnTo>
                  <a:lnTo>
                    <a:pt x="3188504" y="1139075"/>
                  </a:lnTo>
                  <a:lnTo>
                    <a:pt x="3222860" y="1118069"/>
                  </a:lnTo>
                  <a:lnTo>
                    <a:pt x="3255461" y="1096549"/>
                  </a:lnTo>
                  <a:lnTo>
                    <a:pt x="3315233" y="1052035"/>
                  </a:lnTo>
                  <a:lnTo>
                    <a:pt x="3367480" y="1005673"/>
                  </a:lnTo>
                  <a:lnTo>
                    <a:pt x="3411864" y="957602"/>
                  </a:lnTo>
                  <a:lnTo>
                    <a:pt x="3448045" y="907964"/>
                  </a:lnTo>
                  <a:lnTo>
                    <a:pt x="3475686" y="856897"/>
                  </a:lnTo>
                  <a:lnTo>
                    <a:pt x="3494448" y="804542"/>
                  </a:lnTo>
                  <a:lnTo>
                    <a:pt x="3503991" y="751038"/>
                  </a:lnTo>
                  <a:lnTo>
                    <a:pt x="3505200" y="723900"/>
                  </a:lnTo>
                  <a:lnTo>
                    <a:pt x="3503991" y="696761"/>
                  </a:lnTo>
                  <a:lnTo>
                    <a:pt x="3494448" y="643257"/>
                  </a:lnTo>
                  <a:lnTo>
                    <a:pt x="3475686" y="590902"/>
                  </a:lnTo>
                  <a:lnTo>
                    <a:pt x="3448045" y="539835"/>
                  </a:lnTo>
                  <a:lnTo>
                    <a:pt x="3411864" y="490197"/>
                  </a:lnTo>
                  <a:lnTo>
                    <a:pt x="3367480" y="442126"/>
                  </a:lnTo>
                  <a:lnTo>
                    <a:pt x="3315233" y="395764"/>
                  </a:lnTo>
                  <a:lnTo>
                    <a:pt x="3255461" y="351250"/>
                  </a:lnTo>
                  <a:lnTo>
                    <a:pt x="3222860" y="329730"/>
                  </a:lnTo>
                  <a:lnTo>
                    <a:pt x="3188504" y="308724"/>
                  </a:lnTo>
                  <a:lnTo>
                    <a:pt x="3152437" y="288250"/>
                  </a:lnTo>
                  <a:lnTo>
                    <a:pt x="3114700" y="268326"/>
                  </a:lnTo>
                  <a:lnTo>
                    <a:pt x="3075336" y="248969"/>
                  </a:lnTo>
                  <a:lnTo>
                    <a:pt x="3034388" y="230197"/>
                  </a:lnTo>
                  <a:lnTo>
                    <a:pt x="2991897" y="212026"/>
                  </a:lnTo>
                  <a:lnTo>
                    <a:pt x="2947906" y="194475"/>
                  </a:lnTo>
                  <a:lnTo>
                    <a:pt x="2902458" y="177561"/>
                  </a:lnTo>
                  <a:lnTo>
                    <a:pt x="2855594" y="161301"/>
                  </a:lnTo>
                  <a:lnTo>
                    <a:pt x="2807358" y="145714"/>
                  </a:lnTo>
                  <a:lnTo>
                    <a:pt x="2757790" y="130816"/>
                  </a:lnTo>
                  <a:lnTo>
                    <a:pt x="2706935" y="116625"/>
                  </a:lnTo>
                  <a:lnTo>
                    <a:pt x="2654834" y="103159"/>
                  </a:lnTo>
                  <a:lnTo>
                    <a:pt x="2601529" y="90434"/>
                  </a:lnTo>
                  <a:lnTo>
                    <a:pt x="2547062" y="78469"/>
                  </a:lnTo>
                  <a:lnTo>
                    <a:pt x="2491477" y="67281"/>
                  </a:lnTo>
                  <a:lnTo>
                    <a:pt x="2434816" y="56888"/>
                  </a:lnTo>
                  <a:lnTo>
                    <a:pt x="2377120" y="47306"/>
                  </a:lnTo>
                  <a:lnTo>
                    <a:pt x="2318432" y="38554"/>
                  </a:lnTo>
                  <a:lnTo>
                    <a:pt x="2258795" y="30649"/>
                  </a:lnTo>
                  <a:lnTo>
                    <a:pt x="2198251" y="23608"/>
                  </a:lnTo>
                  <a:lnTo>
                    <a:pt x="2136842" y="17450"/>
                  </a:lnTo>
                  <a:lnTo>
                    <a:pt x="2074611" y="12191"/>
                  </a:lnTo>
                  <a:lnTo>
                    <a:pt x="2011599" y="7849"/>
                  </a:lnTo>
                  <a:lnTo>
                    <a:pt x="1947850" y="4441"/>
                  </a:lnTo>
                  <a:lnTo>
                    <a:pt x="1883406" y="1985"/>
                  </a:lnTo>
                  <a:lnTo>
                    <a:pt x="1818308" y="499"/>
                  </a:lnTo>
                  <a:lnTo>
                    <a:pt x="1752600" y="0"/>
                  </a:lnTo>
                  <a:close/>
                </a:path>
              </a:pathLst>
            </a:custGeom>
            <a:solidFill>
              <a:srgbClr val="0033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3505200" cy="1447800"/>
            </a:xfrm>
            <a:custGeom>
              <a:avLst/>
              <a:gdLst/>
              <a:ahLst/>
              <a:cxnLst/>
              <a:rect l="l" t="t" r="r" b="b"/>
              <a:pathLst>
                <a:path w="3505200" h="1447800">
                  <a:moveTo>
                    <a:pt x="0" y="723900"/>
                  </a:moveTo>
                  <a:lnTo>
                    <a:pt x="4807" y="669874"/>
                  </a:lnTo>
                  <a:lnTo>
                    <a:pt x="19003" y="616928"/>
                  </a:lnTo>
                  <a:lnTo>
                    <a:pt x="42248" y="565199"/>
                  </a:lnTo>
                  <a:lnTo>
                    <a:pt x="74204" y="514829"/>
                  </a:lnTo>
                  <a:lnTo>
                    <a:pt x="114531" y="465957"/>
                  </a:lnTo>
                  <a:lnTo>
                    <a:pt x="162892" y="418723"/>
                  </a:lnTo>
                  <a:lnTo>
                    <a:pt x="218946" y="373267"/>
                  </a:lnTo>
                  <a:lnTo>
                    <a:pt x="282356" y="329730"/>
                  </a:lnTo>
                  <a:lnTo>
                    <a:pt x="316713" y="308724"/>
                  </a:lnTo>
                  <a:lnTo>
                    <a:pt x="352782" y="288250"/>
                  </a:lnTo>
                  <a:lnTo>
                    <a:pt x="390520" y="268326"/>
                  </a:lnTo>
                  <a:lnTo>
                    <a:pt x="429885" y="248969"/>
                  </a:lnTo>
                  <a:lnTo>
                    <a:pt x="470834" y="230197"/>
                  </a:lnTo>
                  <a:lnTo>
                    <a:pt x="513326" y="212026"/>
                  </a:lnTo>
                  <a:lnTo>
                    <a:pt x="557318" y="194475"/>
                  </a:lnTo>
                  <a:lnTo>
                    <a:pt x="602767" y="177561"/>
                  </a:lnTo>
                  <a:lnTo>
                    <a:pt x="649632" y="161301"/>
                  </a:lnTo>
                  <a:lnTo>
                    <a:pt x="697869" y="145714"/>
                  </a:lnTo>
                  <a:lnTo>
                    <a:pt x="747437" y="130816"/>
                  </a:lnTo>
                  <a:lnTo>
                    <a:pt x="798293" y="116625"/>
                  </a:lnTo>
                  <a:lnTo>
                    <a:pt x="850394" y="103159"/>
                  </a:lnTo>
                  <a:lnTo>
                    <a:pt x="903699" y="90434"/>
                  </a:lnTo>
                  <a:lnTo>
                    <a:pt x="958165" y="78469"/>
                  </a:lnTo>
                  <a:lnTo>
                    <a:pt x="1013749" y="67281"/>
                  </a:lnTo>
                  <a:lnTo>
                    <a:pt x="1070410" y="56888"/>
                  </a:lnTo>
                  <a:lnTo>
                    <a:pt x="1128105" y="47306"/>
                  </a:lnTo>
                  <a:lnTo>
                    <a:pt x="1186791" y="38554"/>
                  </a:lnTo>
                  <a:lnTo>
                    <a:pt x="1246427" y="30649"/>
                  </a:lnTo>
                  <a:lnTo>
                    <a:pt x="1306969" y="23608"/>
                  </a:lnTo>
                  <a:lnTo>
                    <a:pt x="1368376" y="17450"/>
                  </a:lnTo>
                  <a:lnTo>
                    <a:pt x="1430605" y="12191"/>
                  </a:lnTo>
                  <a:lnTo>
                    <a:pt x="1493614" y="7849"/>
                  </a:lnTo>
                  <a:lnTo>
                    <a:pt x="1557360" y="4441"/>
                  </a:lnTo>
                  <a:lnTo>
                    <a:pt x="1621801" y="1985"/>
                  </a:lnTo>
                  <a:lnTo>
                    <a:pt x="1686895" y="499"/>
                  </a:lnTo>
                  <a:lnTo>
                    <a:pt x="1752600" y="0"/>
                  </a:lnTo>
                  <a:lnTo>
                    <a:pt x="1818308" y="499"/>
                  </a:lnTo>
                  <a:lnTo>
                    <a:pt x="1883406" y="1985"/>
                  </a:lnTo>
                  <a:lnTo>
                    <a:pt x="1947850" y="4441"/>
                  </a:lnTo>
                  <a:lnTo>
                    <a:pt x="2011599" y="7849"/>
                  </a:lnTo>
                  <a:lnTo>
                    <a:pt x="2074611" y="12191"/>
                  </a:lnTo>
                  <a:lnTo>
                    <a:pt x="2136842" y="17450"/>
                  </a:lnTo>
                  <a:lnTo>
                    <a:pt x="2198251" y="23608"/>
                  </a:lnTo>
                  <a:lnTo>
                    <a:pt x="2258795" y="30649"/>
                  </a:lnTo>
                  <a:lnTo>
                    <a:pt x="2318432" y="38554"/>
                  </a:lnTo>
                  <a:lnTo>
                    <a:pt x="2377120" y="47306"/>
                  </a:lnTo>
                  <a:lnTo>
                    <a:pt x="2434816" y="56888"/>
                  </a:lnTo>
                  <a:lnTo>
                    <a:pt x="2491477" y="67281"/>
                  </a:lnTo>
                  <a:lnTo>
                    <a:pt x="2547062" y="78469"/>
                  </a:lnTo>
                  <a:lnTo>
                    <a:pt x="2601529" y="90434"/>
                  </a:lnTo>
                  <a:lnTo>
                    <a:pt x="2654834" y="103159"/>
                  </a:lnTo>
                  <a:lnTo>
                    <a:pt x="2706935" y="116625"/>
                  </a:lnTo>
                  <a:lnTo>
                    <a:pt x="2757790" y="130816"/>
                  </a:lnTo>
                  <a:lnTo>
                    <a:pt x="2807358" y="145714"/>
                  </a:lnTo>
                  <a:lnTo>
                    <a:pt x="2855594" y="161301"/>
                  </a:lnTo>
                  <a:lnTo>
                    <a:pt x="2902458" y="177561"/>
                  </a:lnTo>
                  <a:lnTo>
                    <a:pt x="2947906" y="194475"/>
                  </a:lnTo>
                  <a:lnTo>
                    <a:pt x="2991897" y="212026"/>
                  </a:lnTo>
                  <a:lnTo>
                    <a:pt x="3034388" y="230197"/>
                  </a:lnTo>
                  <a:lnTo>
                    <a:pt x="3075336" y="248969"/>
                  </a:lnTo>
                  <a:lnTo>
                    <a:pt x="3114700" y="268326"/>
                  </a:lnTo>
                  <a:lnTo>
                    <a:pt x="3152437" y="288250"/>
                  </a:lnTo>
                  <a:lnTo>
                    <a:pt x="3188504" y="308724"/>
                  </a:lnTo>
                  <a:lnTo>
                    <a:pt x="3222860" y="329730"/>
                  </a:lnTo>
                  <a:lnTo>
                    <a:pt x="3255461" y="351250"/>
                  </a:lnTo>
                  <a:lnTo>
                    <a:pt x="3315233" y="395764"/>
                  </a:lnTo>
                  <a:lnTo>
                    <a:pt x="3367480" y="442126"/>
                  </a:lnTo>
                  <a:lnTo>
                    <a:pt x="3411864" y="490197"/>
                  </a:lnTo>
                  <a:lnTo>
                    <a:pt x="3448045" y="539835"/>
                  </a:lnTo>
                  <a:lnTo>
                    <a:pt x="3475686" y="590902"/>
                  </a:lnTo>
                  <a:lnTo>
                    <a:pt x="3494448" y="643257"/>
                  </a:lnTo>
                  <a:lnTo>
                    <a:pt x="3503991" y="696761"/>
                  </a:lnTo>
                  <a:lnTo>
                    <a:pt x="3505200" y="723900"/>
                  </a:lnTo>
                  <a:lnTo>
                    <a:pt x="3503991" y="751038"/>
                  </a:lnTo>
                  <a:lnTo>
                    <a:pt x="3500393" y="777925"/>
                  </a:lnTo>
                  <a:lnTo>
                    <a:pt x="3486198" y="830871"/>
                  </a:lnTo>
                  <a:lnTo>
                    <a:pt x="3462955" y="882600"/>
                  </a:lnTo>
                  <a:lnTo>
                    <a:pt x="3431001" y="932970"/>
                  </a:lnTo>
                  <a:lnTo>
                    <a:pt x="3390676" y="981842"/>
                  </a:lnTo>
                  <a:lnTo>
                    <a:pt x="3342318" y="1029076"/>
                  </a:lnTo>
                  <a:lnTo>
                    <a:pt x="3286267" y="1074532"/>
                  </a:lnTo>
                  <a:lnTo>
                    <a:pt x="3222860" y="1118069"/>
                  </a:lnTo>
                  <a:lnTo>
                    <a:pt x="3188504" y="1139075"/>
                  </a:lnTo>
                  <a:lnTo>
                    <a:pt x="3152437" y="1159549"/>
                  </a:lnTo>
                  <a:lnTo>
                    <a:pt x="3114700" y="1179473"/>
                  </a:lnTo>
                  <a:lnTo>
                    <a:pt x="3075336" y="1198830"/>
                  </a:lnTo>
                  <a:lnTo>
                    <a:pt x="3034388" y="1217602"/>
                  </a:lnTo>
                  <a:lnTo>
                    <a:pt x="2991897" y="1235773"/>
                  </a:lnTo>
                  <a:lnTo>
                    <a:pt x="2947906" y="1253324"/>
                  </a:lnTo>
                  <a:lnTo>
                    <a:pt x="2902458" y="1270238"/>
                  </a:lnTo>
                  <a:lnTo>
                    <a:pt x="2855594" y="1286498"/>
                  </a:lnTo>
                  <a:lnTo>
                    <a:pt x="2807358" y="1302085"/>
                  </a:lnTo>
                  <a:lnTo>
                    <a:pt x="2757790" y="1316983"/>
                  </a:lnTo>
                  <a:lnTo>
                    <a:pt x="2706935" y="1331174"/>
                  </a:lnTo>
                  <a:lnTo>
                    <a:pt x="2654834" y="1344640"/>
                  </a:lnTo>
                  <a:lnTo>
                    <a:pt x="2601529" y="1357365"/>
                  </a:lnTo>
                  <a:lnTo>
                    <a:pt x="2547062" y="1369330"/>
                  </a:lnTo>
                  <a:lnTo>
                    <a:pt x="2491477" y="1380518"/>
                  </a:lnTo>
                  <a:lnTo>
                    <a:pt x="2434816" y="1390911"/>
                  </a:lnTo>
                  <a:lnTo>
                    <a:pt x="2377120" y="1400493"/>
                  </a:lnTo>
                  <a:lnTo>
                    <a:pt x="2318432" y="1409245"/>
                  </a:lnTo>
                  <a:lnTo>
                    <a:pt x="2258795" y="1417150"/>
                  </a:lnTo>
                  <a:lnTo>
                    <a:pt x="2198251" y="1424191"/>
                  </a:lnTo>
                  <a:lnTo>
                    <a:pt x="2136842" y="1430349"/>
                  </a:lnTo>
                  <a:lnTo>
                    <a:pt x="2074611" y="1435608"/>
                  </a:lnTo>
                  <a:lnTo>
                    <a:pt x="2011599" y="1439950"/>
                  </a:lnTo>
                  <a:lnTo>
                    <a:pt x="1947850" y="1443358"/>
                  </a:lnTo>
                  <a:lnTo>
                    <a:pt x="1883406" y="1445814"/>
                  </a:lnTo>
                  <a:lnTo>
                    <a:pt x="1818308" y="1447300"/>
                  </a:lnTo>
                  <a:lnTo>
                    <a:pt x="1752600" y="1447800"/>
                  </a:lnTo>
                  <a:lnTo>
                    <a:pt x="1686895" y="1447300"/>
                  </a:lnTo>
                  <a:lnTo>
                    <a:pt x="1621801" y="1445814"/>
                  </a:lnTo>
                  <a:lnTo>
                    <a:pt x="1557360" y="1443358"/>
                  </a:lnTo>
                  <a:lnTo>
                    <a:pt x="1493614" y="1439950"/>
                  </a:lnTo>
                  <a:lnTo>
                    <a:pt x="1430605" y="1435608"/>
                  </a:lnTo>
                  <a:lnTo>
                    <a:pt x="1368376" y="1430349"/>
                  </a:lnTo>
                  <a:lnTo>
                    <a:pt x="1306969" y="1424191"/>
                  </a:lnTo>
                  <a:lnTo>
                    <a:pt x="1246427" y="1417150"/>
                  </a:lnTo>
                  <a:lnTo>
                    <a:pt x="1186791" y="1409245"/>
                  </a:lnTo>
                  <a:lnTo>
                    <a:pt x="1128105" y="1400493"/>
                  </a:lnTo>
                  <a:lnTo>
                    <a:pt x="1070410" y="1390911"/>
                  </a:lnTo>
                  <a:lnTo>
                    <a:pt x="1013749" y="1380518"/>
                  </a:lnTo>
                  <a:lnTo>
                    <a:pt x="958165" y="1369330"/>
                  </a:lnTo>
                  <a:lnTo>
                    <a:pt x="903699" y="1357365"/>
                  </a:lnTo>
                  <a:lnTo>
                    <a:pt x="850394" y="1344640"/>
                  </a:lnTo>
                  <a:lnTo>
                    <a:pt x="798292" y="1331174"/>
                  </a:lnTo>
                  <a:lnTo>
                    <a:pt x="747436" y="1316983"/>
                  </a:lnTo>
                  <a:lnTo>
                    <a:pt x="697869" y="1302085"/>
                  </a:lnTo>
                  <a:lnTo>
                    <a:pt x="649631" y="1286498"/>
                  </a:lnTo>
                  <a:lnTo>
                    <a:pt x="602767" y="1270238"/>
                  </a:lnTo>
                  <a:lnTo>
                    <a:pt x="557317" y="1253324"/>
                  </a:lnTo>
                  <a:lnTo>
                    <a:pt x="513326" y="1235773"/>
                  </a:lnTo>
                  <a:lnTo>
                    <a:pt x="470834" y="1217602"/>
                  </a:lnTo>
                  <a:lnTo>
                    <a:pt x="429884" y="1198830"/>
                  </a:lnTo>
                  <a:lnTo>
                    <a:pt x="390519" y="1179473"/>
                  </a:lnTo>
                  <a:lnTo>
                    <a:pt x="352781" y="1159549"/>
                  </a:lnTo>
                  <a:lnTo>
                    <a:pt x="316712" y="1139075"/>
                  </a:lnTo>
                  <a:lnTo>
                    <a:pt x="282355" y="1118069"/>
                  </a:lnTo>
                  <a:lnTo>
                    <a:pt x="249752" y="1096549"/>
                  </a:lnTo>
                  <a:lnTo>
                    <a:pt x="189978" y="1052035"/>
                  </a:lnTo>
                  <a:lnTo>
                    <a:pt x="137728" y="1005673"/>
                  </a:lnTo>
                  <a:lnTo>
                    <a:pt x="93342" y="957602"/>
                  </a:lnTo>
                  <a:lnTo>
                    <a:pt x="57158" y="907964"/>
                  </a:lnTo>
                  <a:lnTo>
                    <a:pt x="29515" y="856897"/>
                  </a:lnTo>
                  <a:lnTo>
                    <a:pt x="10752" y="804542"/>
                  </a:lnTo>
                  <a:lnTo>
                    <a:pt x="1208" y="751038"/>
                  </a:lnTo>
                  <a:lnTo>
                    <a:pt x="0" y="7239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30124" y="272795"/>
              <a:ext cx="3217164" cy="38252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47116" y="547116"/>
              <a:ext cx="2581656" cy="38252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792480" y="821436"/>
              <a:ext cx="2092452" cy="3825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61594" y="330200"/>
            <a:ext cx="2865120" cy="84899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>
              <a:lnSpc>
                <a:spcPct val="100000"/>
              </a:lnSpc>
              <a:spcBef>
                <a:spcPts val="100"/>
              </a:spcBef>
            </a:pPr>
            <a:r>
              <a:rPr dirty="0" u="none" spc="-15">
                <a:solidFill>
                  <a:srgbClr val="FFFFFF"/>
                </a:solidFill>
                <a:latin typeface="Arial"/>
                <a:cs typeface="Arial"/>
              </a:rPr>
              <a:t>ILLUSTRATION</a:t>
            </a:r>
            <a:r>
              <a:rPr dirty="0" u="none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u="none">
                <a:solidFill>
                  <a:srgbClr val="FFFFFF"/>
                </a:solidFill>
                <a:latin typeface="Arial"/>
                <a:cs typeface="Arial"/>
              </a:rPr>
              <a:t>SHOWING </a:t>
            </a:r>
            <a:r>
              <a:rPr dirty="0" u="none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u="none" spc="-25">
                <a:solidFill>
                  <a:srgbClr val="FFFFFF"/>
                </a:solidFill>
                <a:latin typeface="Arial"/>
                <a:cs typeface="Arial"/>
              </a:rPr>
              <a:t>IMPORTANT</a:t>
            </a:r>
            <a:r>
              <a:rPr dirty="0" u="none" spc="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u="none">
                <a:solidFill>
                  <a:srgbClr val="FFFFFF"/>
                </a:solidFill>
                <a:latin typeface="Arial"/>
                <a:cs typeface="Arial"/>
              </a:rPr>
              <a:t>TERMS</a:t>
            </a:r>
          </a:p>
          <a:p>
            <a:pPr algn="ctr" marL="62865">
              <a:lnSpc>
                <a:spcPct val="100000"/>
              </a:lnSpc>
            </a:pPr>
            <a:r>
              <a:rPr dirty="0" u="none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u="none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u="none" spc="-5">
                <a:solidFill>
                  <a:srgbClr val="FFFFFF"/>
                </a:solidFill>
                <a:latin typeface="Arial"/>
                <a:cs typeface="Arial"/>
              </a:rPr>
              <a:t>SECTIONING.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2082800" y="1189100"/>
            <a:ext cx="4704080" cy="4729480"/>
            <a:chOff x="2082800" y="1189100"/>
            <a:chExt cx="4704080" cy="4729480"/>
          </a:xfrm>
        </p:grpSpPr>
        <p:sp>
          <p:nvSpPr>
            <p:cNvPr id="10" name="object 10"/>
            <p:cNvSpPr/>
            <p:nvPr/>
          </p:nvSpPr>
          <p:spPr>
            <a:xfrm>
              <a:off x="2625725" y="3889374"/>
              <a:ext cx="2814955" cy="0"/>
            </a:xfrm>
            <a:custGeom>
              <a:avLst/>
              <a:gdLst/>
              <a:ahLst/>
              <a:cxnLst/>
              <a:rect l="l" t="t" r="r" b="b"/>
              <a:pathLst>
                <a:path w="2814954" h="0">
                  <a:moveTo>
                    <a:pt x="0" y="0"/>
                  </a:moveTo>
                  <a:lnTo>
                    <a:pt x="2814701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295650" y="1341500"/>
              <a:ext cx="1741805" cy="2548255"/>
            </a:xfrm>
            <a:custGeom>
              <a:avLst/>
              <a:gdLst/>
              <a:ahLst/>
              <a:cxnLst/>
              <a:rect l="l" t="t" r="r" b="b"/>
              <a:pathLst>
                <a:path w="1741804" h="2548254">
                  <a:moveTo>
                    <a:pt x="870712" y="0"/>
                  </a:moveTo>
                  <a:lnTo>
                    <a:pt x="0" y="2547874"/>
                  </a:lnTo>
                  <a:lnTo>
                    <a:pt x="1741551" y="2547874"/>
                  </a:lnTo>
                  <a:lnTo>
                    <a:pt x="870712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295650" y="1341500"/>
              <a:ext cx="1741805" cy="2548255"/>
            </a:xfrm>
            <a:custGeom>
              <a:avLst/>
              <a:gdLst/>
              <a:ahLst/>
              <a:cxnLst/>
              <a:rect l="l" t="t" r="r" b="b"/>
              <a:pathLst>
                <a:path w="1741804" h="2548254">
                  <a:moveTo>
                    <a:pt x="0" y="2547874"/>
                  </a:moveTo>
                  <a:lnTo>
                    <a:pt x="870712" y="0"/>
                  </a:lnTo>
                  <a:lnTo>
                    <a:pt x="1741551" y="2547874"/>
                  </a:lnTo>
                  <a:lnTo>
                    <a:pt x="0" y="2547874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4156075" y="1208150"/>
              <a:ext cx="0" cy="2814955"/>
            </a:xfrm>
            <a:custGeom>
              <a:avLst/>
              <a:gdLst/>
              <a:ahLst/>
              <a:cxnLst/>
              <a:rect l="l" t="t" r="r" b="b"/>
              <a:pathLst>
                <a:path w="0" h="2814954">
                  <a:moveTo>
                    <a:pt x="0" y="0"/>
                  </a:moveTo>
                  <a:lnTo>
                    <a:pt x="0" y="2814574"/>
                  </a:lnTo>
                </a:path>
              </a:pathLst>
            </a:custGeom>
            <a:ln w="38100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430650" y="2012950"/>
              <a:ext cx="1875155" cy="1876425"/>
            </a:xfrm>
            <a:custGeom>
              <a:avLst/>
              <a:gdLst/>
              <a:ahLst/>
              <a:cxnLst/>
              <a:rect l="l" t="t" r="r" b="b"/>
              <a:pathLst>
                <a:path w="1875154" h="1876425">
                  <a:moveTo>
                    <a:pt x="0" y="0"/>
                  </a:moveTo>
                  <a:lnTo>
                    <a:pt x="1874774" y="1876425"/>
                  </a:lnTo>
                </a:path>
              </a:pathLst>
            </a:custGeom>
            <a:ln w="38100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3295650" y="4157725"/>
              <a:ext cx="1741805" cy="1741805"/>
            </a:xfrm>
            <a:custGeom>
              <a:avLst/>
              <a:gdLst/>
              <a:ahLst/>
              <a:cxnLst/>
              <a:rect l="l" t="t" r="r" b="b"/>
              <a:pathLst>
                <a:path w="1741804" h="1741804">
                  <a:moveTo>
                    <a:pt x="0" y="1741424"/>
                  </a:moveTo>
                  <a:lnTo>
                    <a:pt x="1741551" y="1741424"/>
                  </a:lnTo>
                  <a:lnTo>
                    <a:pt x="1741551" y="0"/>
                  </a:lnTo>
                  <a:lnTo>
                    <a:pt x="0" y="0"/>
                  </a:lnTo>
                  <a:lnTo>
                    <a:pt x="0" y="1741424"/>
                  </a:lnTo>
                  <a:close/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295650" y="4157599"/>
              <a:ext cx="536575" cy="1741805"/>
            </a:xfrm>
            <a:custGeom>
              <a:avLst/>
              <a:gdLst/>
              <a:ahLst/>
              <a:cxnLst/>
              <a:rect l="l" t="t" r="r" b="b"/>
              <a:pathLst>
                <a:path w="536575" h="1741804">
                  <a:moveTo>
                    <a:pt x="0" y="0"/>
                  </a:moveTo>
                  <a:lnTo>
                    <a:pt x="536575" y="535051"/>
                  </a:lnTo>
                </a:path>
                <a:path w="536575" h="1741804">
                  <a:moveTo>
                    <a:pt x="536575" y="1204976"/>
                  </a:moveTo>
                  <a:lnTo>
                    <a:pt x="0" y="1741551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3832225" y="2414650"/>
              <a:ext cx="1071880" cy="2278380"/>
            </a:xfrm>
            <a:custGeom>
              <a:avLst/>
              <a:gdLst/>
              <a:ahLst/>
              <a:cxnLst/>
              <a:rect l="l" t="t" r="r" b="b"/>
              <a:pathLst>
                <a:path w="1071879" h="2278379">
                  <a:moveTo>
                    <a:pt x="0" y="0"/>
                  </a:moveTo>
                  <a:lnTo>
                    <a:pt x="0" y="2277999"/>
                  </a:lnTo>
                </a:path>
                <a:path w="1071879" h="2278379">
                  <a:moveTo>
                    <a:pt x="1071626" y="1071499"/>
                  </a:moveTo>
                  <a:lnTo>
                    <a:pt x="1071626" y="1876298"/>
                  </a:lnTo>
                </a:path>
              </a:pathLst>
            </a:custGeom>
            <a:ln w="12700">
              <a:solidFill>
                <a:srgbClr val="66663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3832225" y="4290949"/>
              <a:ext cx="1071880" cy="401955"/>
            </a:xfrm>
            <a:custGeom>
              <a:avLst/>
              <a:gdLst/>
              <a:ahLst/>
              <a:cxnLst/>
              <a:rect l="l" t="t" r="r" b="b"/>
              <a:pathLst>
                <a:path w="1071879" h="401954">
                  <a:moveTo>
                    <a:pt x="0" y="401700"/>
                  </a:moveTo>
                  <a:lnTo>
                    <a:pt x="1071626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3832225" y="5362574"/>
              <a:ext cx="1071880" cy="403225"/>
            </a:xfrm>
            <a:custGeom>
              <a:avLst/>
              <a:gdLst/>
              <a:ahLst/>
              <a:cxnLst/>
              <a:rect l="l" t="t" r="r" b="b"/>
              <a:pathLst>
                <a:path w="1071879" h="403225">
                  <a:moveTo>
                    <a:pt x="0" y="0"/>
                  </a:moveTo>
                  <a:lnTo>
                    <a:pt x="1071626" y="4032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3832225" y="4692649"/>
              <a:ext cx="0" cy="669925"/>
            </a:xfrm>
            <a:custGeom>
              <a:avLst/>
              <a:gdLst/>
              <a:ahLst/>
              <a:cxnLst/>
              <a:rect l="l" t="t" r="r" b="b"/>
              <a:pathLst>
                <a:path w="0" h="669925">
                  <a:moveTo>
                    <a:pt x="0" y="0"/>
                  </a:moveTo>
                  <a:lnTo>
                    <a:pt x="0" y="669925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4903851" y="4157599"/>
              <a:ext cx="133350" cy="1741805"/>
            </a:xfrm>
            <a:custGeom>
              <a:avLst/>
              <a:gdLst/>
              <a:ahLst/>
              <a:cxnLst/>
              <a:rect l="l" t="t" r="r" b="b"/>
              <a:pathLst>
                <a:path w="133350" h="1741804">
                  <a:moveTo>
                    <a:pt x="0" y="133350"/>
                  </a:moveTo>
                  <a:lnTo>
                    <a:pt x="0" y="1608201"/>
                  </a:lnTo>
                </a:path>
                <a:path w="133350" h="1741804">
                  <a:moveTo>
                    <a:pt x="0" y="1608201"/>
                  </a:moveTo>
                  <a:lnTo>
                    <a:pt x="133350" y="1741551"/>
                  </a:lnTo>
                </a:path>
                <a:path w="133350" h="1741804">
                  <a:moveTo>
                    <a:pt x="0" y="133350"/>
                  </a:move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3832225" y="4559299"/>
              <a:ext cx="268605" cy="268605"/>
            </a:xfrm>
            <a:custGeom>
              <a:avLst/>
              <a:gdLst/>
              <a:ahLst/>
              <a:cxnLst/>
              <a:rect l="l" t="t" r="r" b="b"/>
              <a:pathLst>
                <a:path w="268604" h="268604">
                  <a:moveTo>
                    <a:pt x="268350" y="0"/>
                  </a:moveTo>
                  <a:lnTo>
                    <a:pt x="0" y="268224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3832225" y="4290949"/>
              <a:ext cx="1094105" cy="1184910"/>
            </a:xfrm>
            <a:custGeom>
              <a:avLst/>
              <a:gdLst/>
              <a:ahLst/>
              <a:cxnLst/>
              <a:rect l="l" t="t" r="r" b="b"/>
              <a:pathLst>
                <a:path w="1094104" h="1184910">
                  <a:moveTo>
                    <a:pt x="669925" y="133350"/>
                  </a:moveTo>
                  <a:lnTo>
                    <a:pt x="0" y="804926"/>
                  </a:lnTo>
                </a:path>
                <a:path w="1094104" h="1184910">
                  <a:moveTo>
                    <a:pt x="1071626" y="0"/>
                  </a:moveTo>
                  <a:lnTo>
                    <a:pt x="0" y="1071626"/>
                  </a:lnTo>
                </a:path>
                <a:path w="1094104" h="1184910">
                  <a:moveTo>
                    <a:pt x="1093851" y="246125"/>
                  </a:moveTo>
                  <a:lnTo>
                    <a:pt x="155575" y="1184402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4233926" y="4827523"/>
              <a:ext cx="669925" cy="670560"/>
            </a:xfrm>
            <a:custGeom>
              <a:avLst/>
              <a:gdLst/>
              <a:ahLst/>
              <a:cxnLst/>
              <a:rect l="l" t="t" r="r" b="b"/>
              <a:pathLst>
                <a:path w="669925" h="670560">
                  <a:moveTo>
                    <a:pt x="669925" y="0"/>
                  </a:moveTo>
                  <a:lnTo>
                    <a:pt x="0" y="670051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4389501" y="5071998"/>
              <a:ext cx="536575" cy="694055"/>
            </a:xfrm>
            <a:custGeom>
              <a:avLst/>
              <a:gdLst/>
              <a:ahLst/>
              <a:cxnLst/>
              <a:rect l="l" t="t" r="r" b="b"/>
              <a:pathLst>
                <a:path w="536575" h="694054">
                  <a:moveTo>
                    <a:pt x="536575" y="0"/>
                  </a:moveTo>
                  <a:lnTo>
                    <a:pt x="0" y="536638"/>
                  </a:lnTo>
                </a:path>
                <a:path w="536575" h="694054">
                  <a:moveTo>
                    <a:pt x="514350" y="290575"/>
                  </a:moveTo>
                  <a:lnTo>
                    <a:pt x="245999" y="558863"/>
                  </a:lnTo>
                </a:path>
                <a:path w="536575" h="694054">
                  <a:moveTo>
                    <a:pt x="514350" y="558863"/>
                  </a:moveTo>
                  <a:lnTo>
                    <a:pt x="381000" y="693801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2890901" y="4418837"/>
              <a:ext cx="2419350" cy="948690"/>
            </a:xfrm>
            <a:custGeom>
              <a:avLst/>
              <a:gdLst/>
              <a:ahLst/>
              <a:cxnLst/>
              <a:rect l="l" t="t" r="r" b="b"/>
              <a:pathLst>
                <a:path w="2419350" h="948689">
                  <a:moveTo>
                    <a:pt x="941324" y="542036"/>
                  </a:moveTo>
                  <a:lnTo>
                    <a:pt x="924052" y="516128"/>
                  </a:lnTo>
                  <a:lnTo>
                    <a:pt x="894080" y="471170"/>
                  </a:lnTo>
                  <a:lnTo>
                    <a:pt x="878306" y="498754"/>
                  </a:lnTo>
                  <a:lnTo>
                    <a:pt x="6223" y="0"/>
                  </a:lnTo>
                  <a:lnTo>
                    <a:pt x="0" y="11049"/>
                  </a:lnTo>
                  <a:lnTo>
                    <a:pt x="871969" y="509816"/>
                  </a:lnTo>
                  <a:lnTo>
                    <a:pt x="856234" y="537337"/>
                  </a:lnTo>
                  <a:lnTo>
                    <a:pt x="941324" y="542036"/>
                  </a:lnTo>
                  <a:close/>
                </a:path>
                <a:path w="2419350" h="948689">
                  <a:moveTo>
                    <a:pt x="2418842" y="938784"/>
                  </a:moveTo>
                  <a:lnTo>
                    <a:pt x="1808111" y="451294"/>
                  </a:lnTo>
                  <a:lnTo>
                    <a:pt x="1814436" y="443357"/>
                  </a:lnTo>
                  <a:lnTo>
                    <a:pt x="1827911" y="426466"/>
                  </a:lnTo>
                  <a:lnTo>
                    <a:pt x="1744599" y="408686"/>
                  </a:lnTo>
                  <a:lnTo>
                    <a:pt x="1780413" y="486029"/>
                  </a:lnTo>
                  <a:lnTo>
                    <a:pt x="1800225" y="461187"/>
                  </a:lnTo>
                  <a:lnTo>
                    <a:pt x="2410841" y="948690"/>
                  </a:lnTo>
                  <a:lnTo>
                    <a:pt x="2418842" y="9387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5305679" y="5362574"/>
              <a:ext cx="1475105" cy="0"/>
            </a:xfrm>
            <a:custGeom>
              <a:avLst/>
              <a:gdLst/>
              <a:ahLst/>
              <a:cxnLst/>
              <a:rect l="l" t="t" r="r" b="b"/>
              <a:pathLst>
                <a:path w="1475104" h="0">
                  <a:moveTo>
                    <a:pt x="0" y="0"/>
                  </a:moveTo>
                  <a:lnTo>
                    <a:pt x="1474597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3157219" y="2146300"/>
              <a:ext cx="407034" cy="406400"/>
            </a:xfrm>
            <a:custGeom>
              <a:avLst/>
              <a:gdLst/>
              <a:ahLst/>
              <a:cxnLst/>
              <a:rect l="l" t="t" r="r" b="b"/>
              <a:pathLst>
                <a:path w="407035" h="406400">
                  <a:moveTo>
                    <a:pt x="348291" y="49333"/>
                  </a:moveTo>
                  <a:lnTo>
                    <a:pt x="0" y="397128"/>
                  </a:lnTo>
                  <a:lnTo>
                    <a:pt x="9017" y="406146"/>
                  </a:lnTo>
                  <a:lnTo>
                    <a:pt x="357308" y="58350"/>
                  </a:lnTo>
                  <a:lnTo>
                    <a:pt x="348291" y="49333"/>
                  </a:lnTo>
                  <a:close/>
                </a:path>
                <a:path w="407035" h="406400">
                  <a:moveTo>
                    <a:pt x="393192" y="40386"/>
                  </a:moveTo>
                  <a:lnTo>
                    <a:pt x="357251" y="40386"/>
                  </a:lnTo>
                  <a:lnTo>
                    <a:pt x="366268" y="49402"/>
                  </a:lnTo>
                  <a:lnTo>
                    <a:pt x="357308" y="58350"/>
                  </a:lnTo>
                  <a:lnTo>
                    <a:pt x="379730" y="80772"/>
                  </a:lnTo>
                  <a:lnTo>
                    <a:pt x="393192" y="40386"/>
                  </a:lnTo>
                  <a:close/>
                </a:path>
                <a:path w="407035" h="406400">
                  <a:moveTo>
                    <a:pt x="357251" y="40386"/>
                  </a:moveTo>
                  <a:lnTo>
                    <a:pt x="348291" y="49333"/>
                  </a:lnTo>
                  <a:lnTo>
                    <a:pt x="357308" y="58350"/>
                  </a:lnTo>
                  <a:lnTo>
                    <a:pt x="366268" y="49402"/>
                  </a:lnTo>
                  <a:lnTo>
                    <a:pt x="357251" y="40386"/>
                  </a:lnTo>
                  <a:close/>
                </a:path>
                <a:path w="407035" h="406400">
                  <a:moveTo>
                    <a:pt x="406654" y="0"/>
                  </a:moveTo>
                  <a:lnTo>
                    <a:pt x="325881" y="26924"/>
                  </a:lnTo>
                  <a:lnTo>
                    <a:pt x="348291" y="49333"/>
                  </a:lnTo>
                  <a:lnTo>
                    <a:pt x="357251" y="40386"/>
                  </a:lnTo>
                  <a:lnTo>
                    <a:pt x="393192" y="40386"/>
                  </a:lnTo>
                  <a:lnTo>
                    <a:pt x="40665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2089150" y="1300225"/>
              <a:ext cx="4422775" cy="2186305"/>
            </a:xfrm>
            <a:custGeom>
              <a:avLst/>
              <a:gdLst/>
              <a:ahLst/>
              <a:cxnLst/>
              <a:rect l="l" t="t" r="r" b="b"/>
              <a:pathLst>
                <a:path w="4422775" h="2186304">
                  <a:moveTo>
                    <a:pt x="1072514" y="1247775"/>
                  </a:moveTo>
                  <a:lnTo>
                    <a:pt x="0" y="1247775"/>
                  </a:lnTo>
                </a:path>
                <a:path w="4422775" h="2186304">
                  <a:moveTo>
                    <a:pt x="1743075" y="1114425"/>
                  </a:moveTo>
                  <a:lnTo>
                    <a:pt x="2948051" y="0"/>
                  </a:lnTo>
                </a:path>
                <a:path w="4422775" h="2186304">
                  <a:moveTo>
                    <a:pt x="2814701" y="2185924"/>
                  </a:moveTo>
                  <a:lnTo>
                    <a:pt x="4422775" y="701675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4613275" y="1341500"/>
              <a:ext cx="1765300" cy="1687830"/>
            </a:xfrm>
            <a:custGeom>
              <a:avLst/>
              <a:gdLst/>
              <a:ahLst/>
              <a:cxnLst/>
              <a:rect l="l" t="t" r="r" b="b"/>
              <a:pathLst>
                <a:path w="1765300" h="1687830">
                  <a:moveTo>
                    <a:pt x="0" y="347599"/>
                  </a:moveTo>
                  <a:lnTo>
                    <a:pt x="804926" y="1687449"/>
                  </a:lnTo>
                </a:path>
                <a:path w="1765300" h="1687830">
                  <a:moveTo>
                    <a:pt x="335025" y="0"/>
                  </a:moveTo>
                  <a:lnTo>
                    <a:pt x="1765300" y="804799"/>
                  </a:lnTo>
                </a:path>
                <a:path w="1765300" h="1687830">
                  <a:moveTo>
                    <a:pt x="832612" y="1673225"/>
                  </a:moveTo>
                  <a:lnTo>
                    <a:pt x="1713738" y="807847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4580001" y="1341500"/>
              <a:ext cx="401955" cy="403225"/>
            </a:xfrm>
            <a:custGeom>
              <a:avLst/>
              <a:gdLst/>
              <a:ahLst/>
              <a:cxnLst/>
              <a:rect l="l" t="t" r="r" b="b"/>
              <a:pathLst>
                <a:path w="401954" h="403225">
                  <a:moveTo>
                    <a:pt x="0" y="403225"/>
                  </a:moveTo>
                  <a:lnTo>
                    <a:pt x="40157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4770501" y="1341500"/>
              <a:ext cx="1373505" cy="1609725"/>
            </a:xfrm>
            <a:custGeom>
              <a:avLst/>
              <a:gdLst/>
              <a:ahLst/>
              <a:cxnLst/>
              <a:rect l="l" t="t" r="r" b="b"/>
              <a:pathLst>
                <a:path w="1373504" h="1609725">
                  <a:moveTo>
                    <a:pt x="0" y="201549"/>
                  </a:moveTo>
                  <a:lnTo>
                    <a:pt x="0" y="603250"/>
                  </a:lnTo>
                </a:path>
                <a:path w="1373504" h="1609725">
                  <a:moveTo>
                    <a:pt x="133350" y="79375"/>
                  </a:moveTo>
                  <a:lnTo>
                    <a:pt x="133350" y="882650"/>
                  </a:lnTo>
                </a:path>
                <a:path w="1373504" h="1609725">
                  <a:moveTo>
                    <a:pt x="401574" y="134874"/>
                  </a:moveTo>
                  <a:lnTo>
                    <a:pt x="401574" y="1206500"/>
                  </a:lnTo>
                </a:path>
                <a:path w="1373504" h="1609725">
                  <a:moveTo>
                    <a:pt x="669925" y="268224"/>
                  </a:moveTo>
                  <a:lnTo>
                    <a:pt x="669925" y="1609598"/>
                  </a:lnTo>
                </a:path>
                <a:path w="1373504" h="1609725">
                  <a:moveTo>
                    <a:pt x="936625" y="403225"/>
                  </a:moveTo>
                  <a:lnTo>
                    <a:pt x="936625" y="1341374"/>
                  </a:lnTo>
                </a:path>
                <a:path w="1373504" h="1609725">
                  <a:moveTo>
                    <a:pt x="1204849" y="581025"/>
                  </a:moveTo>
                  <a:lnTo>
                    <a:pt x="1204849" y="1117600"/>
                  </a:lnTo>
                </a:path>
                <a:path w="1373504" h="1609725">
                  <a:moveTo>
                    <a:pt x="1373124" y="671449"/>
                  </a:moveTo>
                  <a:lnTo>
                    <a:pt x="1373124" y="938149"/>
                  </a:lnTo>
                </a:path>
                <a:path w="1373504" h="1609725">
                  <a:moveTo>
                    <a:pt x="1071499" y="536575"/>
                  </a:moveTo>
                  <a:lnTo>
                    <a:pt x="1071499" y="1341374"/>
                  </a:lnTo>
                </a:path>
                <a:path w="1373504" h="1609725">
                  <a:moveTo>
                    <a:pt x="803275" y="403225"/>
                  </a:moveTo>
                  <a:lnTo>
                    <a:pt x="803275" y="1474724"/>
                  </a:lnTo>
                </a:path>
                <a:path w="1373504" h="1609725">
                  <a:moveTo>
                    <a:pt x="534924" y="168275"/>
                  </a:moveTo>
                  <a:lnTo>
                    <a:pt x="534924" y="1507998"/>
                  </a:lnTo>
                </a:path>
                <a:path w="1373504" h="1609725">
                  <a:moveTo>
                    <a:pt x="266700" y="0"/>
                  </a:moveTo>
                  <a:lnTo>
                    <a:pt x="266700" y="107315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5706999" y="1203578"/>
              <a:ext cx="408305" cy="2018030"/>
            </a:xfrm>
            <a:custGeom>
              <a:avLst/>
              <a:gdLst/>
              <a:ahLst/>
              <a:cxnLst/>
              <a:rect l="l" t="t" r="r" b="b"/>
              <a:pathLst>
                <a:path w="408304" h="2018030">
                  <a:moveTo>
                    <a:pt x="251333" y="2010918"/>
                  </a:moveTo>
                  <a:lnTo>
                    <a:pt x="45250" y="1674317"/>
                  </a:lnTo>
                  <a:lnTo>
                    <a:pt x="63030" y="1663446"/>
                  </a:lnTo>
                  <a:lnTo>
                    <a:pt x="72390" y="1657731"/>
                  </a:lnTo>
                  <a:lnTo>
                    <a:pt x="0" y="1612646"/>
                  </a:lnTo>
                  <a:lnTo>
                    <a:pt x="7366" y="1697482"/>
                  </a:lnTo>
                  <a:lnTo>
                    <a:pt x="34404" y="1680959"/>
                  </a:lnTo>
                  <a:lnTo>
                    <a:pt x="240411" y="2017649"/>
                  </a:lnTo>
                  <a:lnTo>
                    <a:pt x="251333" y="2010918"/>
                  </a:lnTo>
                  <a:close/>
                </a:path>
                <a:path w="408304" h="2018030">
                  <a:moveTo>
                    <a:pt x="407797" y="9017"/>
                  </a:moveTo>
                  <a:lnTo>
                    <a:pt x="398780" y="0"/>
                  </a:lnTo>
                  <a:lnTo>
                    <a:pt x="49555" y="347865"/>
                  </a:lnTo>
                  <a:lnTo>
                    <a:pt x="27178" y="325374"/>
                  </a:lnTo>
                  <a:lnTo>
                    <a:pt x="0" y="406146"/>
                  </a:lnTo>
                  <a:lnTo>
                    <a:pt x="80899" y="379349"/>
                  </a:lnTo>
                  <a:lnTo>
                    <a:pt x="67487" y="365887"/>
                  </a:lnTo>
                  <a:lnTo>
                    <a:pt x="58547" y="356908"/>
                  </a:lnTo>
                  <a:lnTo>
                    <a:pt x="407797" y="901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2813304" y="3427475"/>
              <a:ext cx="428244" cy="38252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5192267" y="3427475"/>
              <a:ext cx="431291" cy="3825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/>
          <p:cNvSpPr txBox="1"/>
          <p:nvPr/>
        </p:nvSpPr>
        <p:spPr>
          <a:xfrm>
            <a:off x="5324602" y="3483609"/>
            <a:ext cx="1397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imes New Roman"/>
                <a:cs typeface="Times New Roman"/>
              </a:rPr>
              <a:t>y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5890259" y="2618232"/>
            <a:ext cx="1766570" cy="657225"/>
            <a:chOff x="5890259" y="2618232"/>
            <a:chExt cx="1766570" cy="657225"/>
          </a:xfrm>
        </p:grpSpPr>
        <p:sp>
          <p:nvSpPr>
            <p:cNvPr id="38" name="object 38"/>
            <p:cNvSpPr/>
            <p:nvPr/>
          </p:nvSpPr>
          <p:spPr>
            <a:xfrm>
              <a:off x="5890259" y="2618232"/>
              <a:ext cx="1766315" cy="382524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5890259" y="2892552"/>
              <a:ext cx="1708404" cy="382524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/>
          <p:cNvSpPr txBox="1"/>
          <p:nvPr/>
        </p:nvSpPr>
        <p:spPr>
          <a:xfrm>
            <a:off x="5940171" y="2673858"/>
            <a:ext cx="1561465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525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Times New Roman"/>
                <a:cs typeface="Times New Roman"/>
              </a:rPr>
              <a:t>TRUE</a:t>
            </a:r>
            <a:r>
              <a:rPr dirty="0" sz="1800" spc="-8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SHAPE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u="sng" sz="180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800" spc="-25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80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Of</a:t>
            </a:r>
            <a:r>
              <a:rPr dirty="0" u="sng" sz="1800" spc="39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800" spc="-5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SECTIO</a:t>
            </a:r>
            <a:r>
              <a:rPr dirty="0" sz="1800" spc="-5" b="1">
                <a:latin typeface="Times New Roman"/>
                <a:cs typeface="Times New Roman"/>
              </a:rPr>
              <a:t>N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2036064" y="1871472"/>
            <a:ext cx="1397635" cy="657225"/>
            <a:chOff x="2036064" y="1871472"/>
            <a:chExt cx="1397635" cy="657225"/>
          </a:xfrm>
        </p:grpSpPr>
        <p:sp>
          <p:nvSpPr>
            <p:cNvPr id="42" name="object 42"/>
            <p:cNvSpPr/>
            <p:nvPr/>
          </p:nvSpPr>
          <p:spPr>
            <a:xfrm>
              <a:off x="2036064" y="1871472"/>
              <a:ext cx="1397508" cy="382524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2036064" y="2145792"/>
              <a:ext cx="1088136" cy="382524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4" name="object 44"/>
          <p:cNvSpPr txBox="1"/>
          <p:nvPr/>
        </p:nvSpPr>
        <p:spPr>
          <a:xfrm>
            <a:off x="2168144" y="1927605"/>
            <a:ext cx="105283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Times New Roman"/>
                <a:cs typeface="Times New Roman"/>
              </a:rPr>
              <a:t>S</a:t>
            </a:r>
            <a:r>
              <a:rPr dirty="0" sz="1800" spc="-15" b="1">
                <a:latin typeface="Times New Roman"/>
                <a:cs typeface="Times New Roman"/>
              </a:rPr>
              <a:t>E</a:t>
            </a:r>
            <a:r>
              <a:rPr dirty="0" sz="1800" spc="-5" b="1">
                <a:latin typeface="Times New Roman"/>
                <a:cs typeface="Times New Roman"/>
              </a:rPr>
              <a:t>CT</a:t>
            </a:r>
            <a:r>
              <a:rPr dirty="0" sz="1800" spc="-15" b="1">
                <a:latin typeface="Times New Roman"/>
                <a:cs typeface="Times New Roman"/>
              </a:rPr>
              <a:t>I</a:t>
            </a:r>
            <a:r>
              <a:rPr dirty="0" sz="1800" spc="-5" b="1">
                <a:latin typeface="Times New Roman"/>
                <a:cs typeface="Times New Roman"/>
              </a:rPr>
              <a:t>ON  </a:t>
            </a:r>
            <a:r>
              <a:rPr dirty="0" sz="1800" spc="-5" b="1">
                <a:latin typeface="Times New Roman"/>
                <a:cs typeface="Times New Roman"/>
              </a:rPr>
              <a:t>PLANE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5068823" y="4753355"/>
            <a:ext cx="2082164" cy="657225"/>
            <a:chOff x="5068823" y="4753355"/>
            <a:chExt cx="2082164" cy="657225"/>
          </a:xfrm>
        </p:grpSpPr>
        <p:sp>
          <p:nvSpPr>
            <p:cNvPr id="46" name="object 46"/>
            <p:cNvSpPr/>
            <p:nvPr/>
          </p:nvSpPr>
          <p:spPr>
            <a:xfrm>
              <a:off x="5068823" y="4753355"/>
              <a:ext cx="2081783" cy="382524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5407151" y="5027675"/>
              <a:ext cx="618744" cy="382524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5757671" y="5056631"/>
              <a:ext cx="298703" cy="353568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5843015" y="5027675"/>
              <a:ext cx="970788" cy="382524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0" name="object 50"/>
          <p:cNvSpPr txBox="1"/>
          <p:nvPr/>
        </p:nvSpPr>
        <p:spPr>
          <a:xfrm>
            <a:off x="5176139" y="4809490"/>
            <a:ext cx="184531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75920" marR="30480" indent="-338455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Times New Roman"/>
                <a:cs typeface="Times New Roman"/>
              </a:rPr>
              <a:t>SECTION</a:t>
            </a:r>
            <a:r>
              <a:rPr dirty="0" sz="1800" spc="-8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LINES  (45</a:t>
            </a:r>
            <a:r>
              <a:rPr dirty="0" baseline="25462" sz="1800" spc="-7" b="1">
                <a:latin typeface="Times New Roman"/>
                <a:cs typeface="Times New Roman"/>
              </a:rPr>
              <a:t>0 </a:t>
            </a:r>
            <a:r>
              <a:rPr dirty="0" sz="1800" b="1">
                <a:latin typeface="Times New Roman"/>
                <a:cs typeface="Times New Roman"/>
              </a:rPr>
              <a:t>to</a:t>
            </a:r>
            <a:r>
              <a:rPr dirty="0" sz="1800" spc="-17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XY)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1181100" y="4066032"/>
            <a:ext cx="1960245" cy="657225"/>
            <a:chOff x="1181100" y="4066032"/>
            <a:chExt cx="1960245" cy="657225"/>
          </a:xfrm>
        </p:grpSpPr>
        <p:sp>
          <p:nvSpPr>
            <p:cNvPr id="52" name="object 52"/>
            <p:cNvSpPr/>
            <p:nvPr/>
          </p:nvSpPr>
          <p:spPr>
            <a:xfrm>
              <a:off x="1181100" y="4066032"/>
              <a:ext cx="1959864" cy="382524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1545336" y="4340352"/>
              <a:ext cx="1232915" cy="382524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4" name="object 54"/>
          <p:cNvSpPr txBox="1"/>
          <p:nvPr/>
        </p:nvSpPr>
        <p:spPr>
          <a:xfrm>
            <a:off x="1313180" y="3483609"/>
            <a:ext cx="1771650" cy="12128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imes New Roman"/>
                <a:cs typeface="Times New Roman"/>
              </a:rPr>
              <a:t>x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450">
              <a:latin typeface="Times New Roman"/>
              <a:cs typeface="Times New Roman"/>
            </a:endParaRPr>
          </a:p>
          <a:p>
            <a:pPr marL="376555" marR="165100" indent="-364490">
              <a:lnSpc>
                <a:spcPct val="100000"/>
              </a:lnSpc>
            </a:pPr>
            <a:r>
              <a:rPr dirty="0" sz="1800" spc="-10" b="1">
                <a:latin typeface="Times New Roman"/>
                <a:cs typeface="Times New Roman"/>
              </a:rPr>
              <a:t>Apparen</a:t>
            </a:r>
            <a:r>
              <a:rPr dirty="0" u="sng" sz="1800" spc="-1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</a:t>
            </a:r>
            <a:r>
              <a:rPr dirty="0" u="sng" sz="1800" spc="-45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800" spc="-1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Shape </a:t>
            </a:r>
            <a:r>
              <a:rPr dirty="0" sz="1800" spc="-1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of</a:t>
            </a:r>
            <a:r>
              <a:rPr dirty="0" sz="1800" spc="-3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section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3243072" y="5939028"/>
            <a:ext cx="2086355" cy="382523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 txBox="1"/>
          <p:nvPr/>
        </p:nvSpPr>
        <p:spPr>
          <a:xfrm>
            <a:off x="3374897" y="5995517"/>
            <a:ext cx="1796414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Times New Roman"/>
                <a:cs typeface="Times New Roman"/>
              </a:rPr>
              <a:t>SECTIONAL</a:t>
            </a:r>
            <a:r>
              <a:rPr dirty="0" sz="1800" spc="-185" b="1">
                <a:latin typeface="Times New Roman"/>
                <a:cs typeface="Times New Roman"/>
              </a:rPr>
              <a:t> </a:t>
            </a:r>
            <a:r>
              <a:rPr dirty="0" sz="1800" spc="-95" b="1">
                <a:latin typeface="Times New Roman"/>
                <a:cs typeface="Times New Roman"/>
              </a:rPr>
              <a:t>T.V.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3794759" y="161544"/>
            <a:ext cx="920750" cy="913130"/>
            <a:chOff x="3794759" y="161544"/>
            <a:chExt cx="920750" cy="913130"/>
          </a:xfrm>
        </p:grpSpPr>
        <p:sp>
          <p:nvSpPr>
            <p:cNvPr id="58" name="object 58"/>
            <p:cNvSpPr/>
            <p:nvPr/>
          </p:nvSpPr>
          <p:spPr>
            <a:xfrm>
              <a:off x="4129023" y="671576"/>
              <a:ext cx="76200" cy="403225"/>
            </a:xfrm>
            <a:custGeom>
              <a:avLst/>
              <a:gdLst/>
              <a:ahLst/>
              <a:cxnLst/>
              <a:rect l="l" t="t" r="r" b="b"/>
              <a:pathLst>
                <a:path w="76200" h="403225">
                  <a:moveTo>
                    <a:pt x="31750" y="326898"/>
                  </a:moveTo>
                  <a:lnTo>
                    <a:pt x="0" y="326898"/>
                  </a:lnTo>
                  <a:lnTo>
                    <a:pt x="38100" y="403098"/>
                  </a:lnTo>
                  <a:lnTo>
                    <a:pt x="69850" y="339598"/>
                  </a:lnTo>
                  <a:lnTo>
                    <a:pt x="31750" y="339598"/>
                  </a:lnTo>
                  <a:lnTo>
                    <a:pt x="31750" y="326898"/>
                  </a:lnTo>
                  <a:close/>
                </a:path>
                <a:path w="76200" h="403225">
                  <a:moveTo>
                    <a:pt x="44450" y="0"/>
                  </a:moveTo>
                  <a:lnTo>
                    <a:pt x="31750" y="0"/>
                  </a:lnTo>
                  <a:lnTo>
                    <a:pt x="31750" y="339598"/>
                  </a:lnTo>
                  <a:lnTo>
                    <a:pt x="44450" y="339598"/>
                  </a:lnTo>
                  <a:lnTo>
                    <a:pt x="44450" y="0"/>
                  </a:lnTo>
                  <a:close/>
                </a:path>
                <a:path w="76200" h="403225">
                  <a:moveTo>
                    <a:pt x="76200" y="326898"/>
                  </a:moveTo>
                  <a:lnTo>
                    <a:pt x="44450" y="326898"/>
                  </a:lnTo>
                  <a:lnTo>
                    <a:pt x="44450" y="339598"/>
                  </a:lnTo>
                  <a:lnTo>
                    <a:pt x="69850" y="339598"/>
                  </a:lnTo>
                  <a:lnTo>
                    <a:pt x="76200" y="3268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3794759" y="161544"/>
              <a:ext cx="920496" cy="341375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0" name="object 60"/>
          <p:cNvSpPr txBox="1"/>
          <p:nvPr/>
        </p:nvSpPr>
        <p:spPr>
          <a:xfrm>
            <a:off x="3911600" y="209549"/>
            <a:ext cx="66548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Times New Roman"/>
                <a:cs typeface="Times New Roman"/>
              </a:rPr>
              <a:t>For</a:t>
            </a:r>
            <a:r>
              <a:rPr dirty="0" sz="1600" spc="-135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TV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5675376" y="422148"/>
            <a:ext cx="1595755" cy="1504315"/>
            <a:chOff x="5675376" y="422148"/>
            <a:chExt cx="1595755" cy="1504315"/>
          </a:xfrm>
        </p:grpSpPr>
        <p:sp>
          <p:nvSpPr>
            <p:cNvPr id="62" name="object 62"/>
            <p:cNvSpPr/>
            <p:nvPr/>
          </p:nvSpPr>
          <p:spPr>
            <a:xfrm>
              <a:off x="5675376" y="422148"/>
              <a:ext cx="1595627" cy="1504188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5835269" y="621901"/>
              <a:ext cx="1168019" cy="1115060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4" name="object 64"/>
          <p:cNvGrpSpPr/>
          <p:nvPr/>
        </p:nvGrpSpPr>
        <p:grpSpPr>
          <a:xfrm>
            <a:off x="8010525" y="39687"/>
            <a:ext cx="1109980" cy="195580"/>
            <a:chOff x="8010525" y="39687"/>
            <a:chExt cx="1109980" cy="195580"/>
          </a:xfrm>
        </p:grpSpPr>
        <p:sp>
          <p:nvSpPr>
            <p:cNvPr id="65" name="object 65"/>
            <p:cNvSpPr/>
            <p:nvPr/>
          </p:nvSpPr>
          <p:spPr>
            <a:xfrm>
              <a:off x="8016875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8056753" y="77469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80168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91313" y="22796"/>
                  </a:moveTo>
                  <a:lnTo>
                    <a:pt x="116967" y="48450"/>
                  </a:lnTo>
                  <a:lnTo>
                    <a:pt x="116967" y="31432"/>
                  </a:lnTo>
                  <a:lnTo>
                    <a:pt x="134111" y="31432"/>
                  </a:lnTo>
                  <a:lnTo>
                    <a:pt x="134111" y="65595"/>
                  </a:lnTo>
                  <a:lnTo>
                    <a:pt x="159766" y="91249"/>
                  </a:lnTo>
                  <a:lnTo>
                    <a:pt x="142621" y="91249"/>
                  </a:lnTo>
                  <a:lnTo>
                    <a:pt x="142621" y="159702"/>
                  </a:lnTo>
                  <a:lnTo>
                    <a:pt x="39877" y="159702"/>
                  </a:lnTo>
                  <a:lnTo>
                    <a:pt x="39877" y="91249"/>
                  </a:lnTo>
                  <a:lnTo>
                    <a:pt x="22859" y="91249"/>
                  </a:lnTo>
                  <a:lnTo>
                    <a:pt x="91313" y="22796"/>
                  </a:lnTo>
                  <a:close/>
                </a:path>
                <a:path w="182879" h="182879">
                  <a:moveTo>
                    <a:pt x="116967" y="48450"/>
                  </a:moveTo>
                  <a:lnTo>
                    <a:pt x="134111" y="65595"/>
                  </a:lnTo>
                </a:path>
                <a:path w="182879" h="182879">
                  <a:moveTo>
                    <a:pt x="142621" y="91249"/>
                  </a:moveTo>
                  <a:lnTo>
                    <a:pt x="39877" y="91249"/>
                  </a:lnTo>
                </a:path>
                <a:path w="182879" h="182879">
                  <a:moveTo>
                    <a:pt x="82676" y="159702"/>
                  </a:moveTo>
                  <a:lnTo>
                    <a:pt x="82676" y="125539"/>
                  </a:lnTo>
                  <a:lnTo>
                    <a:pt x="99822" y="125539"/>
                  </a:lnTo>
                  <a:lnTo>
                    <a:pt x="99822" y="159702"/>
                  </a:lnTo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8382000" y="461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8382000" y="46037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23622" y="91249"/>
                  </a:moveTo>
                  <a:lnTo>
                    <a:pt x="160527" y="22796"/>
                  </a:lnTo>
                  <a:lnTo>
                    <a:pt x="160527" y="159702"/>
                  </a:lnTo>
                  <a:lnTo>
                    <a:pt x="23622" y="91249"/>
                  </a:lnTo>
                  <a:close/>
                </a:path>
                <a:path w="184150" h="182879">
                  <a:moveTo>
                    <a:pt x="0" y="182562"/>
                  </a:moveTo>
                  <a:lnTo>
                    <a:pt x="184150" y="182562"/>
                  </a:lnTo>
                  <a:lnTo>
                    <a:pt x="184150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8566150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8566150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59766" y="91249"/>
                  </a:moveTo>
                  <a:lnTo>
                    <a:pt x="22859" y="159702"/>
                  </a:lnTo>
                  <a:lnTo>
                    <a:pt x="22859" y="22796"/>
                  </a:lnTo>
                  <a:lnTo>
                    <a:pt x="159766" y="91249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8199501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8199501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57023" y="91249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57023" y="91249"/>
                  </a:lnTo>
                  <a:close/>
                </a:path>
                <a:path w="182879" h="182879">
                  <a:moveTo>
                    <a:pt x="39877" y="22796"/>
                  </a:moveTo>
                  <a:lnTo>
                    <a:pt x="39877" y="159702"/>
                  </a:lnTo>
                  <a:lnTo>
                    <a:pt x="22732" y="159702"/>
                  </a:lnTo>
                  <a:lnTo>
                    <a:pt x="22732" y="22796"/>
                  </a:lnTo>
                  <a:lnTo>
                    <a:pt x="39877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8748776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8748776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25475" y="91249"/>
                  </a:moveTo>
                  <a:lnTo>
                    <a:pt x="22732" y="159702"/>
                  </a:lnTo>
                  <a:lnTo>
                    <a:pt x="22732" y="22796"/>
                  </a:lnTo>
                  <a:lnTo>
                    <a:pt x="125475" y="91249"/>
                  </a:lnTo>
                  <a:close/>
                </a:path>
                <a:path w="182879" h="182879">
                  <a:moveTo>
                    <a:pt x="142621" y="22796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142621" y="159702"/>
                  </a:lnTo>
                  <a:lnTo>
                    <a:pt x="142621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562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56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43325" y="5857875"/>
            <a:ext cx="781050" cy="265430"/>
            <a:chOff x="3743325" y="5857875"/>
            <a:chExt cx="781050" cy="265430"/>
          </a:xfrm>
        </p:grpSpPr>
        <p:sp>
          <p:nvSpPr>
            <p:cNvPr id="3" name="object 3"/>
            <p:cNvSpPr/>
            <p:nvPr/>
          </p:nvSpPr>
          <p:spPr>
            <a:xfrm>
              <a:off x="3752850" y="5867400"/>
              <a:ext cx="762000" cy="246379"/>
            </a:xfrm>
            <a:custGeom>
              <a:avLst/>
              <a:gdLst/>
              <a:ahLst/>
              <a:cxnLst/>
              <a:rect l="l" t="t" r="r" b="b"/>
              <a:pathLst>
                <a:path w="762000" h="246379">
                  <a:moveTo>
                    <a:pt x="381000" y="0"/>
                  </a:moveTo>
                  <a:lnTo>
                    <a:pt x="312509" y="1982"/>
                  </a:lnTo>
                  <a:lnTo>
                    <a:pt x="248049" y="7696"/>
                  </a:lnTo>
                  <a:lnTo>
                    <a:pt x="188693" y="16796"/>
                  </a:lnTo>
                  <a:lnTo>
                    <a:pt x="135518" y="28934"/>
                  </a:lnTo>
                  <a:lnTo>
                    <a:pt x="89600" y="43763"/>
                  </a:lnTo>
                  <a:lnTo>
                    <a:pt x="52013" y="60935"/>
                  </a:lnTo>
                  <a:lnTo>
                    <a:pt x="6137" y="100919"/>
                  </a:lnTo>
                  <a:lnTo>
                    <a:pt x="0" y="123037"/>
                  </a:lnTo>
                  <a:lnTo>
                    <a:pt x="6137" y="145151"/>
                  </a:lnTo>
                  <a:lnTo>
                    <a:pt x="52013" y="185130"/>
                  </a:lnTo>
                  <a:lnTo>
                    <a:pt x="89600" y="202301"/>
                  </a:lnTo>
                  <a:lnTo>
                    <a:pt x="135518" y="217128"/>
                  </a:lnTo>
                  <a:lnTo>
                    <a:pt x="188693" y="229266"/>
                  </a:lnTo>
                  <a:lnTo>
                    <a:pt x="248049" y="238365"/>
                  </a:lnTo>
                  <a:lnTo>
                    <a:pt x="312509" y="244080"/>
                  </a:lnTo>
                  <a:lnTo>
                    <a:pt x="381000" y="246062"/>
                  </a:lnTo>
                  <a:lnTo>
                    <a:pt x="449490" y="244080"/>
                  </a:lnTo>
                  <a:lnTo>
                    <a:pt x="513950" y="238365"/>
                  </a:lnTo>
                  <a:lnTo>
                    <a:pt x="573306" y="229266"/>
                  </a:lnTo>
                  <a:lnTo>
                    <a:pt x="626481" y="217128"/>
                  </a:lnTo>
                  <a:lnTo>
                    <a:pt x="672399" y="202301"/>
                  </a:lnTo>
                  <a:lnTo>
                    <a:pt x="709986" y="185130"/>
                  </a:lnTo>
                  <a:lnTo>
                    <a:pt x="755862" y="145151"/>
                  </a:lnTo>
                  <a:lnTo>
                    <a:pt x="762000" y="123037"/>
                  </a:lnTo>
                  <a:lnTo>
                    <a:pt x="755862" y="100919"/>
                  </a:lnTo>
                  <a:lnTo>
                    <a:pt x="709986" y="60935"/>
                  </a:lnTo>
                  <a:lnTo>
                    <a:pt x="672399" y="43763"/>
                  </a:lnTo>
                  <a:lnTo>
                    <a:pt x="626481" y="28934"/>
                  </a:lnTo>
                  <a:lnTo>
                    <a:pt x="573306" y="16796"/>
                  </a:lnTo>
                  <a:lnTo>
                    <a:pt x="513950" y="7696"/>
                  </a:lnTo>
                  <a:lnTo>
                    <a:pt x="449490" y="1982"/>
                  </a:lnTo>
                  <a:lnTo>
                    <a:pt x="381000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3752850" y="5867400"/>
              <a:ext cx="762000" cy="246379"/>
            </a:xfrm>
            <a:custGeom>
              <a:avLst/>
              <a:gdLst/>
              <a:ahLst/>
              <a:cxnLst/>
              <a:rect l="l" t="t" r="r" b="b"/>
              <a:pathLst>
                <a:path w="762000" h="246379">
                  <a:moveTo>
                    <a:pt x="0" y="123037"/>
                  </a:moveTo>
                  <a:lnTo>
                    <a:pt x="23834" y="80103"/>
                  </a:lnTo>
                  <a:lnTo>
                    <a:pt x="89600" y="43763"/>
                  </a:lnTo>
                  <a:lnTo>
                    <a:pt x="135518" y="28934"/>
                  </a:lnTo>
                  <a:lnTo>
                    <a:pt x="188693" y="16796"/>
                  </a:lnTo>
                  <a:lnTo>
                    <a:pt x="248049" y="7696"/>
                  </a:lnTo>
                  <a:lnTo>
                    <a:pt x="312509" y="1982"/>
                  </a:lnTo>
                  <a:lnTo>
                    <a:pt x="381000" y="0"/>
                  </a:lnTo>
                  <a:lnTo>
                    <a:pt x="449490" y="1982"/>
                  </a:lnTo>
                  <a:lnTo>
                    <a:pt x="513950" y="7696"/>
                  </a:lnTo>
                  <a:lnTo>
                    <a:pt x="573306" y="16796"/>
                  </a:lnTo>
                  <a:lnTo>
                    <a:pt x="626481" y="28934"/>
                  </a:lnTo>
                  <a:lnTo>
                    <a:pt x="672399" y="43763"/>
                  </a:lnTo>
                  <a:lnTo>
                    <a:pt x="709986" y="60935"/>
                  </a:lnTo>
                  <a:lnTo>
                    <a:pt x="755862" y="100919"/>
                  </a:lnTo>
                  <a:lnTo>
                    <a:pt x="762000" y="123037"/>
                  </a:lnTo>
                  <a:lnTo>
                    <a:pt x="755862" y="145151"/>
                  </a:lnTo>
                  <a:lnTo>
                    <a:pt x="738165" y="165965"/>
                  </a:lnTo>
                  <a:lnTo>
                    <a:pt x="672399" y="202301"/>
                  </a:lnTo>
                  <a:lnTo>
                    <a:pt x="626481" y="217128"/>
                  </a:lnTo>
                  <a:lnTo>
                    <a:pt x="573306" y="229266"/>
                  </a:lnTo>
                  <a:lnTo>
                    <a:pt x="513950" y="238365"/>
                  </a:lnTo>
                  <a:lnTo>
                    <a:pt x="449490" y="244080"/>
                  </a:lnTo>
                  <a:lnTo>
                    <a:pt x="381000" y="246062"/>
                  </a:lnTo>
                  <a:lnTo>
                    <a:pt x="312509" y="244080"/>
                  </a:lnTo>
                  <a:lnTo>
                    <a:pt x="248049" y="238365"/>
                  </a:lnTo>
                  <a:lnTo>
                    <a:pt x="188693" y="229266"/>
                  </a:lnTo>
                  <a:lnTo>
                    <a:pt x="135518" y="217128"/>
                  </a:lnTo>
                  <a:lnTo>
                    <a:pt x="89600" y="202301"/>
                  </a:lnTo>
                  <a:lnTo>
                    <a:pt x="52013" y="185130"/>
                  </a:lnTo>
                  <a:lnTo>
                    <a:pt x="6137" y="145151"/>
                  </a:lnTo>
                  <a:lnTo>
                    <a:pt x="0" y="123037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3670300" y="142875"/>
            <a:ext cx="1923414" cy="1619250"/>
            <a:chOff x="3670300" y="142875"/>
            <a:chExt cx="1923414" cy="1619250"/>
          </a:xfrm>
        </p:grpSpPr>
        <p:sp>
          <p:nvSpPr>
            <p:cNvPr id="6" name="object 6"/>
            <p:cNvSpPr/>
            <p:nvPr/>
          </p:nvSpPr>
          <p:spPr>
            <a:xfrm>
              <a:off x="3676650" y="304800"/>
              <a:ext cx="990600" cy="1295400"/>
            </a:xfrm>
            <a:custGeom>
              <a:avLst/>
              <a:gdLst/>
              <a:ahLst/>
              <a:cxnLst/>
              <a:rect l="l" t="t" r="r" b="b"/>
              <a:pathLst>
                <a:path w="990600" h="1295400">
                  <a:moveTo>
                    <a:pt x="495300" y="0"/>
                  </a:moveTo>
                  <a:lnTo>
                    <a:pt x="0" y="1295400"/>
                  </a:lnTo>
                  <a:lnTo>
                    <a:pt x="990600" y="1295400"/>
                  </a:lnTo>
                  <a:lnTo>
                    <a:pt x="495300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676650" y="304800"/>
              <a:ext cx="990600" cy="1295400"/>
            </a:xfrm>
            <a:custGeom>
              <a:avLst/>
              <a:gdLst/>
              <a:ahLst/>
              <a:cxnLst/>
              <a:rect l="l" t="t" r="r" b="b"/>
              <a:pathLst>
                <a:path w="990600" h="1295400">
                  <a:moveTo>
                    <a:pt x="0" y="1295400"/>
                  </a:moveTo>
                  <a:lnTo>
                    <a:pt x="495300" y="0"/>
                  </a:lnTo>
                  <a:lnTo>
                    <a:pt x="990600" y="1295400"/>
                  </a:lnTo>
                  <a:lnTo>
                    <a:pt x="0" y="12954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962400" y="152400"/>
              <a:ext cx="228600" cy="1600200"/>
            </a:xfrm>
            <a:custGeom>
              <a:avLst/>
              <a:gdLst/>
              <a:ahLst/>
              <a:cxnLst/>
              <a:rect l="l" t="t" r="r" b="b"/>
              <a:pathLst>
                <a:path w="228600" h="1600200">
                  <a:moveTo>
                    <a:pt x="228600" y="0"/>
                  </a:moveTo>
                  <a:lnTo>
                    <a:pt x="0" y="1600200"/>
                  </a:lnTo>
                </a:path>
              </a:pathLst>
            </a:custGeom>
            <a:ln w="19050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684285" y="245749"/>
              <a:ext cx="351155" cy="1411605"/>
            </a:xfrm>
            <a:custGeom>
              <a:avLst/>
              <a:gdLst/>
              <a:ahLst/>
              <a:cxnLst/>
              <a:rect l="l" t="t" r="r" b="b"/>
              <a:pathLst>
                <a:path w="351154" h="1411605">
                  <a:moveTo>
                    <a:pt x="350936" y="0"/>
                  </a:moveTo>
                  <a:lnTo>
                    <a:pt x="0" y="1092931"/>
                  </a:lnTo>
                  <a:lnTo>
                    <a:pt x="54515" y="1144317"/>
                  </a:lnTo>
                  <a:lnTo>
                    <a:pt x="296420" y="1367018"/>
                  </a:lnTo>
                  <a:lnTo>
                    <a:pt x="344118" y="1411557"/>
                  </a:lnTo>
                  <a:lnTo>
                    <a:pt x="350936" y="0"/>
                  </a:lnTo>
                  <a:close/>
                </a:path>
              </a:pathLst>
            </a:custGeom>
            <a:solidFill>
              <a:srgbClr val="84C22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684285" y="245749"/>
              <a:ext cx="906780" cy="1411605"/>
            </a:xfrm>
            <a:custGeom>
              <a:avLst/>
              <a:gdLst/>
              <a:ahLst/>
              <a:cxnLst/>
              <a:rect l="l" t="t" r="r" b="b"/>
              <a:pathLst>
                <a:path w="906779" h="1411605">
                  <a:moveTo>
                    <a:pt x="344118" y="1411557"/>
                  </a:moveTo>
                  <a:lnTo>
                    <a:pt x="350936" y="0"/>
                  </a:lnTo>
                  <a:lnTo>
                    <a:pt x="0" y="1092931"/>
                  </a:lnTo>
                  <a:lnTo>
                    <a:pt x="54515" y="1144317"/>
                  </a:lnTo>
                  <a:lnTo>
                    <a:pt x="177176" y="1257384"/>
                  </a:lnTo>
                  <a:lnTo>
                    <a:pt x="296420" y="1367018"/>
                  </a:lnTo>
                  <a:lnTo>
                    <a:pt x="344118" y="1411557"/>
                  </a:lnTo>
                  <a:close/>
                </a:path>
                <a:path w="906779" h="1411605">
                  <a:moveTo>
                    <a:pt x="361162" y="0"/>
                  </a:moveTo>
                  <a:lnTo>
                    <a:pt x="906301" y="1178575"/>
                  </a:lnTo>
                </a:path>
                <a:path w="906779" h="1411605">
                  <a:moveTo>
                    <a:pt x="350936" y="1404705"/>
                  </a:moveTo>
                  <a:lnTo>
                    <a:pt x="395224" y="1411557"/>
                  </a:lnTo>
                  <a:lnTo>
                    <a:pt x="439526" y="1411557"/>
                  </a:lnTo>
                  <a:lnTo>
                    <a:pt x="483815" y="1408131"/>
                  </a:lnTo>
                  <a:lnTo>
                    <a:pt x="528103" y="1404705"/>
                  </a:lnTo>
                  <a:lnTo>
                    <a:pt x="572392" y="1394426"/>
                  </a:lnTo>
                  <a:lnTo>
                    <a:pt x="616694" y="1384149"/>
                  </a:lnTo>
                  <a:lnTo>
                    <a:pt x="657574" y="1370444"/>
                  </a:lnTo>
                  <a:lnTo>
                    <a:pt x="698467" y="1353313"/>
                  </a:lnTo>
                  <a:lnTo>
                    <a:pt x="735938" y="1332757"/>
                  </a:lnTo>
                  <a:lnTo>
                    <a:pt x="770013" y="1312200"/>
                  </a:lnTo>
                  <a:lnTo>
                    <a:pt x="804088" y="1288218"/>
                  </a:lnTo>
                  <a:lnTo>
                    <a:pt x="855195" y="1240253"/>
                  </a:lnTo>
                  <a:lnTo>
                    <a:pt x="879043" y="1216266"/>
                  </a:lnTo>
                  <a:lnTo>
                    <a:pt x="896074" y="1188856"/>
                  </a:lnTo>
                  <a:lnTo>
                    <a:pt x="906301" y="1164880"/>
                  </a:lnTo>
                </a:path>
                <a:path w="906779" h="1411605">
                  <a:moveTo>
                    <a:pt x="357753" y="1411557"/>
                  </a:moveTo>
                  <a:lnTo>
                    <a:pt x="357753" y="13715"/>
                  </a:lnTo>
                </a:path>
              </a:pathLst>
            </a:custGeom>
            <a:ln w="4322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/>
          <p:cNvGrpSpPr/>
          <p:nvPr/>
        </p:nvGrpSpPr>
        <p:grpSpPr>
          <a:xfrm>
            <a:off x="3594100" y="2374900"/>
            <a:ext cx="1831975" cy="1435100"/>
            <a:chOff x="3594100" y="2374900"/>
            <a:chExt cx="1831975" cy="1435100"/>
          </a:xfrm>
        </p:grpSpPr>
        <p:sp>
          <p:nvSpPr>
            <p:cNvPr id="12" name="object 12"/>
            <p:cNvSpPr/>
            <p:nvPr/>
          </p:nvSpPr>
          <p:spPr>
            <a:xfrm>
              <a:off x="4544230" y="2472151"/>
              <a:ext cx="881417" cy="119083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3600450" y="2381250"/>
              <a:ext cx="990600" cy="1295400"/>
            </a:xfrm>
            <a:custGeom>
              <a:avLst/>
              <a:gdLst/>
              <a:ahLst/>
              <a:cxnLst/>
              <a:rect l="l" t="t" r="r" b="b"/>
              <a:pathLst>
                <a:path w="990600" h="1295400">
                  <a:moveTo>
                    <a:pt x="495300" y="0"/>
                  </a:moveTo>
                  <a:lnTo>
                    <a:pt x="0" y="1295400"/>
                  </a:lnTo>
                  <a:lnTo>
                    <a:pt x="990600" y="1295400"/>
                  </a:lnTo>
                  <a:lnTo>
                    <a:pt x="495300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600450" y="2381250"/>
              <a:ext cx="990600" cy="1295400"/>
            </a:xfrm>
            <a:custGeom>
              <a:avLst/>
              <a:gdLst/>
              <a:ahLst/>
              <a:cxnLst/>
              <a:rect l="l" t="t" r="r" b="b"/>
              <a:pathLst>
                <a:path w="990600" h="1295400">
                  <a:moveTo>
                    <a:pt x="0" y="1295400"/>
                  </a:moveTo>
                  <a:lnTo>
                    <a:pt x="495300" y="0"/>
                  </a:lnTo>
                  <a:lnTo>
                    <a:pt x="990600" y="1295400"/>
                  </a:lnTo>
                  <a:lnTo>
                    <a:pt x="0" y="12954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3819525" y="2524125"/>
              <a:ext cx="409575" cy="1276350"/>
            </a:xfrm>
            <a:custGeom>
              <a:avLst/>
              <a:gdLst/>
              <a:ahLst/>
              <a:cxnLst/>
              <a:rect l="l" t="t" r="r" b="b"/>
              <a:pathLst>
                <a:path w="409575" h="1276350">
                  <a:moveTo>
                    <a:pt x="409575" y="0"/>
                  </a:moveTo>
                  <a:lnTo>
                    <a:pt x="0" y="1276350"/>
                  </a:lnTo>
                </a:path>
              </a:pathLst>
            </a:custGeom>
            <a:ln w="19050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6" name="object 16"/>
          <p:cNvGrpSpPr/>
          <p:nvPr/>
        </p:nvGrpSpPr>
        <p:grpSpPr>
          <a:xfrm>
            <a:off x="7100008" y="2423905"/>
            <a:ext cx="969010" cy="1358900"/>
            <a:chOff x="7100008" y="2423905"/>
            <a:chExt cx="969010" cy="1358900"/>
          </a:xfrm>
        </p:grpSpPr>
        <p:sp>
          <p:nvSpPr>
            <p:cNvPr id="17" name="object 17"/>
            <p:cNvSpPr/>
            <p:nvPr/>
          </p:nvSpPr>
          <p:spPr>
            <a:xfrm>
              <a:off x="7100008" y="2423905"/>
              <a:ext cx="968499" cy="135834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7163054" y="3719575"/>
              <a:ext cx="838200" cy="30480"/>
            </a:xfrm>
            <a:custGeom>
              <a:avLst/>
              <a:gdLst/>
              <a:ahLst/>
              <a:cxnLst/>
              <a:rect l="l" t="t" r="r" b="b"/>
              <a:pathLst>
                <a:path w="838200" h="30479">
                  <a:moveTo>
                    <a:pt x="0" y="0"/>
                  </a:moveTo>
                  <a:lnTo>
                    <a:pt x="837692" y="3009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9" name="object 19"/>
          <p:cNvGrpSpPr/>
          <p:nvPr/>
        </p:nvGrpSpPr>
        <p:grpSpPr>
          <a:xfrm>
            <a:off x="5800725" y="222250"/>
            <a:ext cx="1158875" cy="1308100"/>
            <a:chOff x="5800725" y="222250"/>
            <a:chExt cx="1158875" cy="1308100"/>
          </a:xfrm>
        </p:grpSpPr>
        <p:sp>
          <p:nvSpPr>
            <p:cNvPr id="20" name="object 20"/>
            <p:cNvSpPr/>
            <p:nvPr/>
          </p:nvSpPr>
          <p:spPr>
            <a:xfrm>
              <a:off x="5962650" y="228600"/>
              <a:ext cx="990600" cy="1295400"/>
            </a:xfrm>
            <a:custGeom>
              <a:avLst/>
              <a:gdLst/>
              <a:ahLst/>
              <a:cxnLst/>
              <a:rect l="l" t="t" r="r" b="b"/>
              <a:pathLst>
                <a:path w="990600" h="1295400">
                  <a:moveTo>
                    <a:pt x="495300" y="0"/>
                  </a:moveTo>
                  <a:lnTo>
                    <a:pt x="0" y="1295400"/>
                  </a:lnTo>
                  <a:lnTo>
                    <a:pt x="990600" y="1295400"/>
                  </a:lnTo>
                  <a:lnTo>
                    <a:pt x="495300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5962650" y="228600"/>
              <a:ext cx="990600" cy="1295400"/>
            </a:xfrm>
            <a:custGeom>
              <a:avLst/>
              <a:gdLst/>
              <a:ahLst/>
              <a:cxnLst/>
              <a:rect l="l" t="t" r="r" b="b"/>
              <a:pathLst>
                <a:path w="990600" h="1295400">
                  <a:moveTo>
                    <a:pt x="0" y="1295400"/>
                  </a:moveTo>
                  <a:lnTo>
                    <a:pt x="495300" y="0"/>
                  </a:lnTo>
                  <a:lnTo>
                    <a:pt x="990600" y="1295400"/>
                  </a:lnTo>
                  <a:lnTo>
                    <a:pt x="0" y="12954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5810250" y="533400"/>
              <a:ext cx="1066800" cy="838200"/>
            </a:xfrm>
            <a:custGeom>
              <a:avLst/>
              <a:gdLst/>
              <a:ahLst/>
              <a:cxnLst/>
              <a:rect l="l" t="t" r="r" b="b"/>
              <a:pathLst>
                <a:path w="1066800" h="838200">
                  <a:moveTo>
                    <a:pt x="1066800" y="0"/>
                  </a:moveTo>
                  <a:lnTo>
                    <a:pt x="0" y="838200"/>
                  </a:lnTo>
                </a:path>
              </a:pathLst>
            </a:custGeom>
            <a:ln w="19050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/>
          <p:nvPr/>
        </p:nvSpPr>
        <p:spPr>
          <a:xfrm>
            <a:off x="7029450" y="1279525"/>
            <a:ext cx="962025" cy="295275"/>
          </a:xfrm>
          <a:custGeom>
            <a:avLst/>
            <a:gdLst/>
            <a:ahLst/>
            <a:cxnLst/>
            <a:rect l="l" t="t" r="r" b="b"/>
            <a:pathLst>
              <a:path w="962025" h="295275">
                <a:moveTo>
                  <a:pt x="0" y="147700"/>
                </a:moveTo>
                <a:lnTo>
                  <a:pt x="20368" y="105010"/>
                </a:lnTo>
                <a:lnTo>
                  <a:pt x="77506" y="67237"/>
                </a:lnTo>
                <a:lnTo>
                  <a:pt x="118002" y="50762"/>
                </a:lnTo>
                <a:lnTo>
                  <a:pt x="165457" y="36198"/>
                </a:lnTo>
                <a:lnTo>
                  <a:pt x="219128" y="23773"/>
                </a:lnTo>
                <a:lnTo>
                  <a:pt x="278269" y="13713"/>
                </a:lnTo>
                <a:lnTo>
                  <a:pt x="342137" y="6246"/>
                </a:lnTo>
                <a:lnTo>
                  <a:pt x="409987" y="1599"/>
                </a:lnTo>
                <a:lnTo>
                  <a:pt x="481075" y="0"/>
                </a:lnTo>
                <a:lnTo>
                  <a:pt x="552132" y="1599"/>
                </a:lnTo>
                <a:lnTo>
                  <a:pt x="619957" y="6246"/>
                </a:lnTo>
                <a:lnTo>
                  <a:pt x="683804" y="13713"/>
                </a:lnTo>
                <a:lnTo>
                  <a:pt x="742929" y="23773"/>
                </a:lnTo>
                <a:lnTo>
                  <a:pt x="796587" y="36198"/>
                </a:lnTo>
                <a:lnTo>
                  <a:pt x="844034" y="50762"/>
                </a:lnTo>
                <a:lnTo>
                  <a:pt x="884525" y="67237"/>
                </a:lnTo>
                <a:lnTo>
                  <a:pt x="941656" y="105010"/>
                </a:lnTo>
                <a:lnTo>
                  <a:pt x="962025" y="147700"/>
                </a:lnTo>
                <a:lnTo>
                  <a:pt x="956808" y="169515"/>
                </a:lnTo>
                <a:lnTo>
                  <a:pt x="941656" y="190333"/>
                </a:lnTo>
                <a:lnTo>
                  <a:pt x="884525" y="228070"/>
                </a:lnTo>
                <a:lnTo>
                  <a:pt x="844034" y="244533"/>
                </a:lnTo>
                <a:lnTo>
                  <a:pt x="796587" y="259088"/>
                </a:lnTo>
                <a:lnTo>
                  <a:pt x="742929" y="271507"/>
                </a:lnTo>
                <a:lnTo>
                  <a:pt x="683804" y="281564"/>
                </a:lnTo>
                <a:lnTo>
                  <a:pt x="619957" y="289029"/>
                </a:lnTo>
                <a:lnTo>
                  <a:pt x="552132" y="293675"/>
                </a:lnTo>
                <a:lnTo>
                  <a:pt x="481075" y="295275"/>
                </a:lnTo>
                <a:lnTo>
                  <a:pt x="409987" y="293675"/>
                </a:lnTo>
                <a:lnTo>
                  <a:pt x="342137" y="289029"/>
                </a:lnTo>
                <a:lnTo>
                  <a:pt x="278269" y="281564"/>
                </a:lnTo>
                <a:lnTo>
                  <a:pt x="219128" y="271507"/>
                </a:lnTo>
                <a:lnTo>
                  <a:pt x="165457" y="259088"/>
                </a:lnTo>
                <a:lnTo>
                  <a:pt x="118002" y="244533"/>
                </a:lnTo>
                <a:lnTo>
                  <a:pt x="77506" y="228070"/>
                </a:lnTo>
                <a:lnTo>
                  <a:pt x="20368" y="190333"/>
                </a:lnTo>
                <a:lnTo>
                  <a:pt x="0" y="14770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4" name="object 24"/>
          <p:cNvGrpSpPr/>
          <p:nvPr/>
        </p:nvGrpSpPr>
        <p:grpSpPr>
          <a:xfrm>
            <a:off x="7023100" y="610003"/>
            <a:ext cx="993775" cy="914400"/>
            <a:chOff x="7023100" y="610003"/>
            <a:chExt cx="993775" cy="914400"/>
          </a:xfrm>
        </p:grpSpPr>
        <p:sp>
          <p:nvSpPr>
            <p:cNvPr id="25" name="object 25"/>
            <p:cNvSpPr/>
            <p:nvPr/>
          </p:nvSpPr>
          <p:spPr>
            <a:xfrm>
              <a:off x="7184630" y="616353"/>
              <a:ext cx="478790" cy="488315"/>
            </a:xfrm>
            <a:custGeom>
              <a:avLst/>
              <a:gdLst/>
              <a:ahLst/>
              <a:cxnLst/>
              <a:rect l="l" t="t" r="r" b="b"/>
              <a:pathLst>
                <a:path w="478790" h="488315">
                  <a:moveTo>
                    <a:pt x="447850" y="0"/>
                  </a:moveTo>
                  <a:lnTo>
                    <a:pt x="386879" y="9278"/>
                  </a:lnTo>
                  <a:lnTo>
                    <a:pt x="347993" y="27139"/>
                  </a:lnTo>
                  <a:lnTo>
                    <a:pt x="305131" y="52948"/>
                  </a:lnTo>
                  <a:lnTo>
                    <a:pt x="259510" y="86053"/>
                  </a:lnTo>
                  <a:lnTo>
                    <a:pt x="212347" y="125805"/>
                  </a:lnTo>
                  <a:lnTo>
                    <a:pt x="164859" y="171554"/>
                  </a:lnTo>
                  <a:lnTo>
                    <a:pt x="120356" y="220211"/>
                  </a:lnTo>
                  <a:lnTo>
                    <a:pt x="81839" y="268393"/>
                  </a:lnTo>
                  <a:lnTo>
                    <a:pt x="49928" y="314864"/>
                  </a:lnTo>
                  <a:lnTo>
                    <a:pt x="25239" y="358387"/>
                  </a:lnTo>
                  <a:lnTo>
                    <a:pt x="8390" y="397724"/>
                  </a:lnTo>
                  <a:lnTo>
                    <a:pt x="0" y="431640"/>
                  </a:lnTo>
                  <a:lnTo>
                    <a:pt x="684" y="458897"/>
                  </a:lnTo>
                  <a:lnTo>
                    <a:pt x="11062" y="478259"/>
                  </a:lnTo>
                  <a:lnTo>
                    <a:pt x="30713" y="488142"/>
                  </a:lnTo>
                  <a:lnTo>
                    <a:pt x="57995" y="488127"/>
                  </a:lnTo>
                  <a:lnTo>
                    <a:pt x="130585" y="461003"/>
                  </a:lnTo>
                  <a:lnTo>
                    <a:pt x="173462" y="435194"/>
                  </a:lnTo>
                  <a:lnTo>
                    <a:pt x="219106" y="402089"/>
                  </a:lnTo>
                  <a:lnTo>
                    <a:pt x="266301" y="362336"/>
                  </a:lnTo>
                  <a:lnTo>
                    <a:pt x="313830" y="316588"/>
                  </a:lnTo>
                  <a:lnTo>
                    <a:pt x="358292" y="267931"/>
                  </a:lnTo>
                  <a:lnTo>
                    <a:pt x="396777" y="219748"/>
                  </a:lnTo>
                  <a:lnTo>
                    <a:pt x="428666" y="173278"/>
                  </a:lnTo>
                  <a:lnTo>
                    <a:pt x="453340" y="129755"/>
                  </a:lnTo>
                  <a:lnTo>
                    <a:pt x="470179" y="90418"/>
                  </a:lnTo>
                  <a:lnTo>
                    <a:pt x="478565" y="56502"/>
                  </a:lnTo>
                  <a:lnTo>
                    <a:pt x="477879" y="29245"/>
                  </a:lnTo>
                  <a:lnTo>
                    <a:pt x="467500" y="9883"/>
                  </a:lnTo>
                  <a:lnTo>
                    <a:pt x="447850" y="0"/>
                  </a:lnTo>
                  <a:close/>
                </a:path>
              </a:pathLst>
            </a:custGeom>
            <a:solidFill>
              <a:srgbClr val="FFC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7045325" y="616353"/>
              <a:ext cx="965200" cy="815975"/>
            </a:xfrm>
            <a:custGeom>
              <a:avLst/>
              <a:gdLst/>
              <a:ahLst/>
              <a:cxnLst/>
              <a:rect l="l" t="t" r="r" b="b"/>
              <a:pathLst>
                <a:path w="965200" h="815975">
                  <a:moveTo>
                    <a:pt x="304165" y="171554"/>
                  </a:moveTo>
                  <a:lnTo>
                    <a:pt x="351652" y="125805"/>
                  </a:lnTo>
                  <a:lnTo>
                    <a:pt x="398815" y="86053"/>
                  </a:lnTo>
                  <a:lnTo>
                    <a:pt x="444436" y="52948"/>
                  </a:lnTo>
                  <a:lnTo>
                    <a:pt x="487299" y="27139"/>
                  </a:lnTo>
                  <a:lnTo>
                    <a:pt x="526184" y="9278"/>
                  </a:lnTo>
                  <a:lnTo>
                    <a:pt x="587155" y="0"/>
                  </a:lnTo>
                  <a:lnTo>
                    <a:pt x="606805" y="9883"/>
                  </a:lnTo>
                  <a:lnTo>
                    <a:pt x="617184" y="29245"/>
                  </a:lnTo>
                  <a:lnTo>
                    <a:pt x="617870" y="56502"/>
                  </a:lnTo>
                  <a:lnTo>
                    <a:pt x="592645" y="129755"/>
                  </a:lnTo>
                  <a:lnTo>
                    <a:pt x="567971" y="173278"/>
                  </a:lnTo>
                  <a:lnTo>
                    <a:pt x="536082" y="219748"/>
                  </a:lnTo>
                  <a:lnTo>
                    <a:pt x="497597" y="267931"/>
                  </a:lnTo>
                  <a:lnTo>
                    <a:pt x="453135" y="316588"/>
                  </a:lnTo>
                  <a:lnTo>
                    <a:pt x="405606" y="362336"/>
                  </a:lnTo>
                  <a:lnTo>
                    <a:pt x="358411" y="402089"/>
                  </a:lnTo>
                  <a:lnTo>
                    <a:pt x="312768" y="435194"/>
                  </a:lnTo>
                  <a:lnTo>
                    <a:pt x="269890" y="461003"/>
                  </a:lnTo>
                  <a:lnTo>
                    <a:pt x="230996" y="478864"/>
                  </a:lnTo>
                  <a:lnTo>
                    <a:pt x="170019" y="488142"/>
                  </a:lnTo>
                  <a:lnTo>
                    <a:pt x="150368" y="478259"/>
                  </a:lnTo>
                  <a:lnTo>
                    <a:pt x="139989" y="458897"/>
                  </a:lnTo>
                  <a:lnTo>
                    <a:pt x="139305" y="431640"/>
                  </a:lnTo>
                  <a:lnTo>
                    <a:pt x="164544" y="358387"/>
                  </a:lnTo>
                  <a:lnTo>
                    <a:pt x="189233" y="314864"/>
                  </a:lnTo>
                  <a:lnTo>
                    <a:pt x="221144" y="268393"/>
                  </a:lnTo>
                  <a:lnTo>
                    <a:pt x="259661" y="220211"/>
                  </a:lnTo>
                  <a:lnTo>
                    <a:pt x="304165" y="171554"/>
                  </a:lnTo>
                  <a:close/>
                </a:path>
                <a:path w="965200" h="815975">
                  <a:moveTo>
                    <a:pt x="635000" y="53571"/>
                  </a:moveTo>
                  <a:lnTo>
                    <a:pt x="965200" y="815571"/>
                  </a:lnTo>
                </a:path>
                <a:path w="965200" h="815975">
                  <a:moveTo>
                    <a:pt x="152400" y="390121"/>
                  </a:moveTo>
                  <a:lnTo>
                    <a:pt x="0" y="771121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7048500" y="1270000"/>
              <a:ext cx="927100" cy="247650"/>
            </a:xfrm>
            <a:custGeom>
              <a:avLst/>
              <a:gdLst/>
              <a:ahLst/>
              <a:cxnLst/>
              <a:rect l="l" t="t" r="r" b="b"/>
              <a:pathLst>
                <a:path w="927100" h="247650">
                  <a:moveTo>
                    <a:pt x="463550" y="0"/>
                  </a:moveTo>
                  <a:lnTo>
                    <a:pt x="395045" y="1343"/>
                  </a:lnTo>
                  <a:lnTo>
                    <a:pt x="329663" y="5247"/>
                  </a:lnTo>
                  <a:lnTo>
                    <a:pt x="268120" y="11518"/>
                  </a:lnTo>
                  <a:lnTo>
                    <a:pt x="211133" y="19964"/>
                  </a:lnTo>
                  <a:lnTo>
                    <a:pt x="159418" y="30392"/>
                  </a:lnTo>
                  <a:lnTo>
                    <a:pt x="113694" y="42611"/>
                  </a:lnTo>
                  <a:lnTo>
                    <a:pt x="74675" y="56427"/>
                  </a:lnTo>
                  <a:lnTo>
                    <a:pt x="19624" y="88084"/>
                  </a:lnTo>
                  <a:lnTo>
                    <a:pt x="0" y="123825"/>
                  </a:lnTo>
                  <a:lnTo>
                    <a:pt x="5025" y="142109"/>
                  </a:lnTo>
                  <a:lnTo>
                    <a:pt x="43080" y="176000"/>
                  </a:lnTo>
                  <a:lnTo>
                    <a:pt x="113694" y="205038"/>
                  </a:lnTo>
                  <a:lnTo>
                    <a:pt x="159418" y="217257"/>
                  </a:lnTo>
                  <a:lnTo>
                    <a:pt x="211133" y="227685"/>
                  </a:lnTo>
                  <a:lnTo>
                    <a:pt x="268120" y="236131"/>
                  </a:lnTo>
                  <a:lnTo>
                    <a:pt x="329663" y="242402"/>
                  </a:lnTo>
                  <a:lnTo>
                    <a:pt x="395045" y="246306"/>
                  </a:lnTo>
                  <a:lnTo>
                    <a:pt x="463550" y="247650"/>
                  </a:lnTo>
                  <a:lnTo>
                    <a:pt x="532054" y="246306"/>
                  </a:lnTo>
                  <a:lnTo>
                    <a:pt x="597436" y="242402"/>
                  </a:lnTo>
                  <a:lnTo>
                    <a:pt x="658979" y="236131"/>
                  </a:lnTo>
                  <a:lnTo>
                    <a:pt x="715966" y="227685"/>
                  </a:lnTo>
                  <a:lnTo>
                    <a:pt x="767681" y="217257"/>
                  </a:lnTo>
                  <a:lnTo>
                    <a:pt x="813405" y="205038"/>
                  </a:lnTo>
                  <a:lnTo>
                    <a:pt x="852424" y="191222"/>
                  </a:lnTo>
                  <a:lnTo>
                    <a:pt x="907475" y="159565"/>
                  </a:lnTo>
                  <a:lnTo>
                    <a:pt x="927100" y="123825"/>
                  </a:lnTo>
                  <a:lnTo>
                    <a:pt x="922074" y="105540"/>
                  </a:lnTo>
                  <a:lnTo>
                    <a:pt x="884019" y="71649"/>
                  </a:lnTo>
                  <a:lnTo>
                    <a:pt x="813405" y="42611"/>
                  </a:lnTo>
                  <a:lnTo>
                    <a:pt x="767681" y="30392"/>
                  </a:lnTo>
                  <a:lnTo>
                    <a:pt x="715966" y="19964"/>
                  </a:lnTo>
                  <a:lnTo>
                    <a:pt x="658979" y="11518"/>
                  </a:lnTo>
                  <a:lnTo>
                    <a:pt x="597436" y="5247"/>
                  </a:lnTo>
                  <a:lnTo>
                    <a:pt x="532054" y="1343"/>
                  </a:lnTo>
                  <a:lnTo>
                    <a:pt x="4635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7048500" y="1270000"/>
              <a:ext cx="927100" cy="247650"/>
            </a:xfrm>
            <a:custGeom>
              <a:avLst/>
              <a:gdLst/>
              <a:ahLst/>
              <a:cxnLst/>
              <a:rect l="l" t="t" r="r" b="b"/>
              <a:pathLst>
                <a:path w="927100" h="247650">
                  <a:moveTo>
                    <a:pt x="0" y="123825"/>
                  </a:moveTo>
                  <a:lnTo>
                    <a:pt x="19624" y="88084"/>
                  </a:lnTo>
                  <a:lnTo>
                    <a:pt x="74675" y="56427"/>
                  </a:lnTo>
                  <a:lnTo>
                    <a:pt x="113694" y="42611"/>
                  </a:lnTo>
                  <a:lnTo>
                    <a:pt x="159418" y="30392"/>
                  </a:lnTo>
                  <a:lnTo>
                    <a:pt x="211133" y="19964"/>
                  </a:lnTo>
                  <a:lnTo>
                    <a:pt x="268120" y="11518"/>
                  </a:lnTo>
                  <a:lnTo>
                    <a:pt x="329663" y="5247"/>
                  </a:lnTo>
                  <a:lnTo>
                    <a:pt x="395045" y="1343"/>
                  </a:lnTo>
                  <a:lnTo>
                    <a:pt x="463550" y="0"/>
                  </a:lnTo>
                  <a:lnTo>
                    <a:pt x="532054" y="1343"/>
                  </a:lnTo>
                  <a:lnTo>
                    <a:pt x="597436" y="5247"/>
                  </a:lnTo>
                  <a:lnTo>
                    <a:pt x="658979" y="11518"/>
                  </a:lnTo>
                  <a:lnTo>
                    <a:pt x="715966" y="19964"/>
                  </a:lnTo>
                  <a:lnTo>
                    <a:pt x="767681" y="30392"/>
                  </a:lnTo>
                  <a:lnTo>
                    <a:pt x="813405" y="42611"/>
                  </a:lnTo>
                  <a:lnTo>
                    <a:pt x="852424" y="56427"/>
                  </a:lnTo>
                  <a:lnTo>
                    <a:pt x="907475" y="88084"/>
                  </a:lnTo>
                  <a:lnTo>
                    <a:pt x="927100" y="123825"/>
                  </a:lnTo>
                  <a:lnTo>
                    <a:pt x="922074" y="142109"/>
                  </a:lnTo>
                  <a:lnTo>
                    <a:pt x="907475" y="159565"/>
                  </a:lnTo>
                  <a:lnTo>
                    <a:pt x="852424" y="191222"/>
                  </a:lnTo>
                  <a:lnTo>
                    <a:pt x="813405" y="205038"/>
                  </a:lnTo>
                  <a:lnTo>
                    <a:pt x="767681" y="217257"/>
                  </a:lnTo>
                  <a:lnTo>
                    <a:pt x="715966" y="227685"/>
                  </a:lnTo>
                  <a:lnTo>
                    <a:pt x="658979" y="236131"/>
                  </a:lnTo>
                  <a:lnTo>
                    <a:pt x="597436" y="242402"/>
                  </a:lnTo>
                  <a:lnTo>
                    <a:pt x="532054" y="246306"/>
                  </a:lnTo>
                  <a:lnTo>
                    <a:pt x="463550" y="247650"/>
                  </a:lnTo>
                  <a:lnTo>
                    <a:pt x="395045" y="246306"/>
                  </a:lnTo>
                  <a:lnTo>
                    <a:pt x="329663" y="242402"/>
                  </a:lnTo>
                  <a:lnTo>
                    <a:pt x="268120" y="236131"/>
                  </a:lnTo>
                  <a:lnTo>
                    <a:pt x="211133" y="227685"/>
                  </a:lnTo>
                  <a:lnTo>
                    <a:pt x="159418" y="217257"/>
                  </a:lnTo>
                  <a:lnTo>
                    <a:pt x="113694" y="205038"/>
                  </a:lnTo>
                  <a:lnTo>
                    <a:pt x="74675" y="191222"/>
                  </a:lnTo>
                  <a:lnTo>
                    <a:pt x="19624" y="159565"/>
                  </a:lnTo>
                  <a:lnTo>
                    <a:pt x="0" y="12382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7029450" y="1066800"/>
              <a:ext cx="152400" cy="381000"/>
            </a:xfrm>
            <a:custGeom>
              <a:avLst/>
              <a:gdLst/>
              <a:ahLst/>
              <a:cxnLst/>
              <a:rect l="l" t="t" r="r" b="b"/>
              <a:pathLst>
                <a:path w="152400" h="381000">
                  <a:moveTo>
                    <a:pt x="152400" y="0"/>
                  </a:moveTo>
                  <a:lnTo>
                    <a:pt x="0" y="3810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/>
          <p:cNvSpPr/>
          <p:nvPr/>
        </p:nvSpPr>
        <p:spPr>
          <a:xfrm>
            <a:off x="4800600" y="5708650"/>
            <a:ext cx="647700" cy="281305"/>
          </a:xfrm>
          <a:custGeom>
            <a:avLst/>
            <a:gdLst/>
            <a:ahLst/>
            <a:cxnLst/>
            <a:rect l="l" t="t" r="r" b="b"/>
            <a:pathLst>
              <a:path w="647700" h="281304">
                <a:moveTo>
                  <a:pt x="0" y="140487"/>
                </a:moveTo>
                <a:lnTo>
                  <a:pt x="25455" y="85805"/>
                </a:lnTo>
                <a:lnTo>
                  <a:pt x="55319" y="61941"/>
                </a:lnTo>
                <a:lnTo>
                  <a:pt x="94869" y="41149"/>
                </a:lnTo>
                <a:lnTo>
                  <a:pt x="142800" y="23994"/>
                </a:lnTo>
                <a:lnTo>
                  <a:pt x="197810" y="11040"/>
                </a:lnTo>
                <a:lnTo>
                  <a:pt x="258594" y="2854"/>
                </a:lnTo>
                <a:lnTo>
                  <a:pt x="323850" y="0"/>
                </a:lnTo>
                <a:lnTo>
                  <a:pt x="389105" y="2854"/>
                </a:lnTo>
                <a:lnTo>
                  <a:pt x="449889" y="11040"/>
                </a:lnTo>
                <a:lnTo>
                  <a:pt x="504899" y="23994"/>
                </a:lnTo>
                <a:lnTo>
                  <a:pt x="552830" y="41149"/>
                </a:lnTo>
                <a:lnTo>
                  <a:pt x="592380" y="61941"/>
                </a:lnTo>
                <a:lnTo>
                  <a:pt x="622244" y="85805"/>
                </a:lnTo>
                <a:lnTo>
                  <a:pt x="647700" y="140487"/>
                </a:lnTo>
                <a:lnTo>
                  <a:pt x="641118" y="168811"/>
                </a:lnTo>
                <a:lnTo>
                  <a:pt x="622244" y="195182"/>
                </a:lnTo>
                <a:lnTo>
                  <a:pt x="592380" y="219045"/>
                </a:lnTo>
                <a:lnTo>
                  <a:pt x="552830" y="239837"/>
                </a:lnTo>
                <a:lnTo>
                  <a:pt x="504899" y="256993"/>
                </a:lnTo>
                <a:lnTo>
                  <a:pt x="449889" y="269946"/>
                </a:lnTo>
                <a:lnTo>
                  <a:pt x="389105" y="278133"/>
                </a:lnTo>
                <a:lnTo>
                  <a:pt x="323850" y="280987"/>
                </a:lnTo>
                <a:lnTo>
                  <a:pt x="258594" y="278133"/>
                </a:lnTo>
                <a:lnTo>
                  <a:pt x="197810" y="269946"/>
                </a:lnTo>
                <a:lnTo>
                  <a:pt x="142800" y="256993"/>
                </a:lnTo>
                <a:lnTo>
                  <a:pt x="94869" y="239837"/>
                </a:lnTo>
                <a:lnTo>
                  <a:pt x="55319" y="219045"/>
                </a:lnTo>
                <a:lnTo>
                  <a:pt x="25455" y="195182"/>
                </a:lnTo>
                <a:lnTo>
                  <a:pt x="0" y="14050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1" name="object 31"/>
          <p:cNvGrpSpPr/>
          <p:nvPr/>
        </p:nvGrpSpPr>
        <p:grpSpPr>
          <a:xfrm>
            <a:off x="4794250" y="4891964"/>
            <a:ext cx="660400" cy="951865"/>
            <a:chOff x="4794250" y="4891964"/>
            <a:chExt cx="660400" cy="951865"/>
          </a:xfrm>
        </p:grpSpPr>
        <p:sp>
          <p:nvSpPr>
            <p:cNvPr id="32" name="object 32"/>
            <p:cNvSpPr/>
            <p:nvPr/>
          </p:nvSpPr>
          <p:spPr>
            <a:xfrm>
              <a:off x="4802434" y="4898314"/>
              <a:ext cx="644525" cy="506730"/>
            </a:xfrm>
            <a:custGeom>
              <a:avLst/>
              <a:gdLst/>
              <a:ahLst/>
              <a:cxnLst/>
              <a:rect l="l" t="t" r="r" b="b"/>
              <a:pathLst>
                <a:path w="644525" h="506729">
                  <a:moveTo>
                    <a:pt x="545747" y="0"/>
                  </a:moveTo>
                  <a:lnTo>
                    <a:pt x="502779" y="4412"/>
                  </a:lnTo>
                  <a:lnTo>
                    <a:pt x="454693" y="16011"/>
                  </a:lnTo>
                  <a:lnTo>
                    <a:pt x="402618" y="34525"/>
                  </a:lnTo>
                  <a:lnTo>
                    <a:pt x="347684" y="59684"/>
                  </a:lnTo>
                  <a:lnTo>
                    <a:pt x="291018" y="91217"/>
                  </a:lnTo>
                  <a:lnTo>
                    <a:pt x="233750" y="128853"/>
                  </a:lnTo>
                  <a:lnTo>
                    <a:pt x="179330" y="170497"/>
                  </a:lnTo>
                  <a:lnTo>
                    <a:pt x="130871" y="213583"/>
                  </a:lnTo>
                  <a:lnTo>
                    <a:pt x="89003" y="257137"/>
                  </a:lnTo>
                  <a:lnTo>
                    <a:pt x="54354" y="300183"/>
                  </a:lnTo>
                  <a:lnTo>
                    <a:pt x="27551" y="341745"/>
                  </a:lnTo>
                  <a:lnTo>
                    <a:pt x="9224" y="380849"/>
                  </a:lnTo>
                  <a:lnTo>
                    <a:pt x="0" y="416519"/>
                  </a:lnTo>
                  <a:lnTo>
                    <a:pt x="507" y="447781"/>
                  </a:lnTo>
                  <a:lnTo>
                    <a:pt x="11373" y="473658"/>
                  </a:lnTo>
                  <a:lnTo>
                    <a:pt x="32216" y="492428"/>
                  </a:lnTo>
                  <a:lnTo>
                    <a:pt x="61562" y="503201"/>
                  </a:lnTo>
                  <a:lnTo>
                    <a:pt x="98284" y="506245"/>
                  </a:lnTo>
                  <a:lnTo>
                    <a:pt x="141252" y="501833"/>
                  </a:lnTo>
                  <a:lnTo>
                    <a:pt x="189338" y="490234"/>
                  </a:lnTo>
                  <a:lnTo>
                    <a:pt x="241413" y="471720"/>
                  </a:lnTo>
                  <a:lnTo>
                    <a:pt x="296347" y="446561"/>
                  </a:lnTo>
                  <a:lnTo>
                    <a:pt x="353013" y="415028"/>
                  </a:lnTo>
                  <a:lnTo>
                    <a:pt x="410280" y="377392"/>
                  </a:lnTo>
                  <a:lnTo>
                    <a:pt x="464701" y="335748"/>
                  </a:lnTo>
                  <a:lnTo>
                    <a:pt x="513159" y="292661"/>
                  </a:lnTo>
                  <a:lnTo>
                    <a:pt x="555027" y="249108"/>
                  </a:lnTo>
                  <a:lnTo>
                    <a:pt x="589677" y="206062"/>
                  </a:lnTo>
                  <a:lnTo>
                    <a:pt x="616479" y="164500"/>
                  </a:lnTo>
                  <a:lnTo>
                    <a:pt x="634807" y="125396"/>
                  </a:lnTo>
                  <a:lnTo>
                    <a:pt x="644031" y="89725"/>
                  </a:lnTo>
                  <a:lnTo>
                    <a:pt x="643524" y="58464"/>
                  </a:lnTo>
                  <a:lnTo>
                    <a:pt x="632657" y="32587"/>
                  </a:lnTo>
                  <a:lnTo>
                    <a:pt x="611815" y="13816"/>
                  </a:lnTo>
                  <a:lnTo>
                    <a:pt x="582469" y="3044"/>
                  </a:lnTo>
                  <a:lnTo>
                    <a:pt x="545747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4800600" y="4898314"/>
              <a:ext cx="646430" cy="939165"/>
            </a:xfrm>
            <a:custGeom>
              <a:avLst/>
              <a:gdLst/>
              <a:ahLst/>
              <a:cxnLst/>
              <a:rect l="l" t="t" r="r" b="b"/>
              <a:pathLst>
                <a:path w="646429" h="939164">
                  <a:moveTo>
                    <a:pt x="13208" y="473658"/>
                  </a:moveTo>
                  <a:lnTo>
                    <a:pt x="2341" y="447781"/>
                  </a:lnTo>
                  <a:lnTo>
                    <a:pt x="1834" y="416519"/>
                  </a:lnTo>
                  <a:lnTo>
                    <a:pt x="11058" y="380849"/>
                  </a:lnTo>
                  <a:lnTo>
                    <a:pt x="29385" y="341745"/>
                  </a:lnTo>
                  <a:lnTo>
                    <a:pt x="56188" y="300183"/>
                  </a:lnTo>
                  <a:lnTo>
                    <a:pt x="90837" y="257137"/>
                  </a:lnTo>
                  <a:lnTo>
                    <a:pt x="132705" y="213583"/>
                  </a:lnTo>
                  <a:lnTo>
                    <a:pt x="181164" y="170497"/>
                  </a:lnTo>
                  <a:lnTo>
                    <a:pt x="235585" y="128853"/>
                  </a:lnTo>
                  <a:lnTo>
                    <a:pt x="292852" y="91217"/>
                  </a:lnTo>
                  <a:lnTo>
                    <a:pt x="349518" y="59684"/>
                  </a:lnTo>
                  <a:lnTo>
                    <a:pt x="404452" y="34525"/>
                  </a:lnTo>
                  <a:lnTo>
                    <a:pt x="456527" y="16011"/>
                  </a:lnTo>
                  <a:lnTo>
                    <a:pt x="504613" y="4412"/>
                  </a:lnTo>
                  <a:lnTo>
                    <a:pt x="547581" y="0"/>
                  </a:lnTo>
                  <a:lnTo>
                    <a:pt x="584303" y="3044"/>
                  </a:lnTo>
                  <a:lnTo>
                    <a:pt x="613649" y="13816"/>
                  </a:lnTo>
                  <a:lnTo>
                    <a:pt x="634491" y="32587"/>
                  </a:lnTo>
                  <a:lnTo>
                    <a:pt x="645358" y="58464"/>
                  </a:lnTo>
                  <a:lnTo>
                    <a:pt x="645865" y="89725"/>
                  </a:lnTo>
                  <a:lnTo>
                    <a:pt x="618314" y="164500"/>
                  </a:lnTo>
                  <a:lnTo>
                    <a:pt x="591511" y="206062"/>
                  </a:lnTo>
                  <a:lnTo>
                    <a:pt x="556862" y="249108"/>
                  </a:lnTo>
                  <a:lnTo>
                    <a:pt x="514994" y="292661"/>
                  </a:lnTo>
                  <a:lnTo>
                    <a:pt x="466535" y="335748"/>
                  </a:lnTo>
                  <a:lnTo>
                    <a:pt x="412114" y="377392"/>
                  </a:lnTo>
                  <a:lnTo>
                    <a:pt x="354847" y="415028"/>
                  </a:lnTo>
                  <a:lnTo>
                    <a:pt x="298181" y="446561"/>
                  </a:lnTo>
                  <a:lnTo>
                    <a:pt x="243247" y="471720"/>
                  </a:lnTo>
                  <a:lnTo>
                    <a:pt x="191172" y="490234"/>
                  </a:lnTo>
                  <a:lnTo>
                    <a:pt x="143086" y="501833"/>
                  </a:lnTo>
                  <a:lnTo>
                    <a:pt x="100118" y="506245"/>
                  </a:lnTo>
                  <a:lnTo>
                    <a:pt x="63396" y="503201"/>
                  </a:lnTo>
                  <a:lnTo>
                    <a:pt x="34050" y="492428"/>
                  </a:lnTo>
                  <a:lnTo>
                    <a:pt x="13208" y="473658"/>
                  </a:lnTo>
                  <a:close/>
                </a:path>
                <a:path w="646429" h="939164">
                  <a:moveTo>
                    <a:pt x="0" y="405586"/>
                  </a:moveTo>
                  <a:lnTo>
                    <a:pt x="0" y="938922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4810125" y="5684837"/>
              <a:ext cx="638175" cy="152400"/>
            </a:xfrm>
            <a:custGeom>
              <a:avLst/>
              <a:gdLst/>
              <a:ahLst/>
              <a:cxnLst/>
              <a:rect l="l" t="t" r="r" b="b"/>
              <a:pathLst>
                <a:path w="638175" h="152400">
                  <a:moveTo>
                    <a:pt x="63817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638175" y="152400"/>
                  </a:lnTo>
                  <a:lnTo>
                    <a:pt x="6381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4810125" y="5684837"/>
              <a:ext cx="638175" cy="152400"/>
            </a:xfrm>
            <a:custGeom>
              <a:avLst/>
              <a:gdLst/>
              <a:ahLst/>
              <a:cxnLst/>
              <a:rect l="l" t="t" r="r" b="b"/>
              <a:pathLst>
                <a:path w="638175" h="152400">
                  <a:moveTo>
                    <a:pt x="0" y="152400"/>
                  </a:moveTo>
                  <a:lnTo>
                    <a:pt x="638175" y="152400"/>
                  </a:lnTo>
                  <a:lnTo>
                    <a:pt x="638175" y="0"/>
                  </a:ln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5448300" y="4998973"/>
              <a:ext cx="0" cy="838835"/>
            </a:xfrm>
            <a:custGeom>
              <a:avLst/>
              <a:gdLst/>
              <a:ahLst/>
              <a:cxnLst/>
              <a:rect l="l" t="t" r="r" b="b"/>
              <a:pathLst>
                <a:path w="0" h="838835">
                  <a:moveTo>
                    <a:pt x="0" y="0"/>
                  </a:moveTo>
                  <a:lnTo>
                    <a:pt x="0" y="838263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7" name="object 37"/>
          <p:cNvGrpSpPr/>
          <p:nvPr/>
        </p:nvGrpSpPr>
        <p:grpSpPr>
          <a:xfrm>
            <a:off x="3505200" y="4718050"/>
            <a:ext cx="1162050" cy="1308100"/>
            <a:chOff x="3505200" y="4718050"/>
            <a:chExt cx="1162050" cy="1308100"/>
          </a:xfrm>
        </p:grpSpPr>
        <p:sp>
          <p:nvSpPr>
            <p:cNvPr id="38" name="object 38"/>
            <p:cNvSpPr/>
            <p:nvPr/>
          </p:nvSpPr>
          <p:spPr>
            <a:xfrm>
              <a:off x="3752850" y="4724400"/>
              <a:ext cx="762000" cy="1295400"/>
            </a:xfrm>
            <a:custGeom>
              <a:avLst/>
              <a:gdLst/>
              <a:ahLst/>
              <a:cxnLst/>
              <a:rect l="l" t="t" r="r" b="b"/>
              <a:pathLst>
                <a:path w="762000" h="1295400">
                  <a:moveTo>
                    <a:pt x="762000" y="0"/>
                  </a:moveTo>
                  <a:lnTo>
                    <a:pt x="0" y="0"/>
                  </a:lnTo>
                  <a:lnTo>
                    <a:pt x="0" y="1295400"/>
                  </a:lnTo>
                  <a:lnTo>
                    <a:pt x="762000" y="1295400"/>
                  </a:lnTo>
                  <a:lnTo>
                    <a:pt x="762000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3752850" y="4724400"/>
              <a:ext cx="762000" cy="1295400"/>
            </a:xfrm>
            <a:custGeom>
              <a:avLst/>
              <a:gdLst/>
              <a:ahLst/>
              <a:cxnLst/>
              <a:rect l="l" t="t" r="r" b="b"/>
              <a:pathLst>
                <a:path w="762000" h="1295400">
                  <a:moveTo>
                    <a:pt x="0" y="1295400"/>
                  </a:moveTo>
                  <a:lnTo>
                    <a:pt x="762000" y="1295400"/>
                  </a:lnTo>
                  <a:lnTo>
                    <a:pt x="762000" y="0"/>
                  </a:lnTo>
                  <a:lnTo>
                    <a:pt x="0" y="0"/>
                  </a:lnTo>
                  <a:lnTo>
                    <a:pt x="0" y="12954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3514725" y="4798948"/>
              <a:ext cx="1143000" cy="915035"/>
            </a:xfrm>
            <a:custGeom>
              <a:avLst/>
              <a:gdLst/>
              <a:ahLst/>
              <a:cxnLst/>
              <a:rect l="l" t="t" r="r" b="b"/>
              <a:pathLst>
                <a:path w="1143000" h="915035">
                  <a:moveTo>
                    <a:pt x="1143000" y="0"/>
                  </a:moveTo>
                  <a:lnTo>
                    <a:pt x="0" y="914463"/>
                  </a:lnTo>
                </a:path>
              </a:pathLst>
            </a:custGeom>
            <a:ln w="19050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1" name="object 41"/>
          <p:cNvGrpSpPr/>
          <p:nvPr/>
        </p:nvGrpSpPr>
        <p:grpSpPr>
          <a:xfrm>
            <a:off x="7099300" y="4900040"/>
            <a:ext cx="1003300" cy="1196340"/>
            <a:chOff x="7099300" y="4900040"/>
            <a:chExt cx="1003300" cy="1196340"/>
          </a:xfrm>
        </p:grpSpPr>
        <p:sp>
          <p:nvSpPr>
            <p:cNvPr id="42" name="object 42"/>
            <p:cNvSpPr/>
            <p:nvPr/>
          </p:nvSpPr>
          <p:spPr>
            <a:xfrm>
              <a:off x="7105650" y="5629274"/>
              <a:ext cx="990600" cy="457200"/>
            </a:xfrm>
            <a:custGeom>
              <a:avLst/>
              <a:gdLst/>
              <a:ahLst/>
              <a:cxnLst/>
              <a:rect l="l" t="t" r="r" b="b"/>
              <a:pathLst>
                <a:path w="990600" h="457200">
                  <a:moveTo>
                    <a:pt x="0" y="228600"/>
                  </a:moveTo>
                  <a:lnTo>
                    <a:pt x="495300" y="0"/>
                  </a:lnTo>
                  <a:lnTo>
                    <a:pt x="990600" y="228600"/>
                  </a:lnTo>
                  <a:lnTo>
                    <a:pt x="495300" y="457200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7124700" y="5429249"/>
              <a:ext cx="100330" cy="428625"/>
            </a:xfrm>
            <a:custGeom>
              <a:avLst/>
              <a:gdLst/>
              <a:ahLst/>
              <a:cxnLst/>
              <a:rect l="l" t="t" r="r" b="b"/>
              <a:pathLst>
                <a:path w="100329" h="428625">
                  <a:moveTo>
                    <a:pt x="100075" y="0"/>
                  </a:moveTo>
                  <a:lnTo>
                    <a:pt x="0" y="428625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7153275" y="5595937"/>
              <a:ext cx="942975" cy="466725"/>
            </a:xfrm>
            <a:custGeom>
              <a:avLst/>
              <a:gdLst/>
              <a:ahLst/>
              <a:cxnLst/>
              <a:rect l="l" t="t" r="r" b="b"/>
              <a:pathLst>
                <a:path w="942975" h="466725">
                  <a:moveTo>
                    <a:pt x="471550" y="0"/>
                  </a:moveTo>
                  <a:lnTo>
                    <a:pt x="0" y="233362"/>
                  </a:lnTo>
                  <a:lnTo>
                    <a:pt x="471550" y="466725"/>
                  </a:lnTo>
                  <a:lnTo>
                    <a:pt x="942975" y="233362"/>
                  </a:lnTo>
                  <a:lnTo>
                    <a:pt x="4715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7153275" y="5595937"/>
              <a:ext cx="942975" cy="466725"/>
            </a:xfrm>
            <a:custGeom>
              <a:avLst/>
              <a:gdLst/>
              <a:ahLst/>
              <a:cxnLst/>
              <a:rect l="l" t="t" r="r" b="b"/>
              <a:pathLst>
                <a:path w="942975" h="466725">
                  <a:moveTo>
                    <a:pt x="0" y="233362"/>
                  </a:moveTo>
                  <a:lnTo>
                    <a:pt x="471550" y="0"/>
                  </a:lnTo>
                  <a:lnTo>
                    <a:pt x="942975" y="233362"/>
                  </a:lnTo>
                  <a:lnTo>
                    <a:pt x="471550" y="466725"/>
                  </a:lnTo>
                  <a:lnTo>
                    <a:pt x="0" y="23336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7229475" y="4965826"/>
              <a:ext cx="843280" cy="1130300"/>
            </a:xfrm>
            <a:custGeom>
              <a:avLst/>
              <a:gdLst/>
              <a:ahLst/>
              <a:cxnLst/>
              <a:rect l="l" t="t" r="r" b="b"/>
              <a:pathLst>
                <a:path w="843279" h="1130300">
                  <a:moveTo>
                    <a:pt x="381000" y="615823"/>
                  </a:moveTo>
                  <a:lnTo>
                    <a:pt x="381000" y="1130173"/>
                  </a:lnTo>
                </a:path>
                <a:path w="843279" h="1130300">
                  <a:moveTo>
                    <a:pt x="0" y="463423"/>
                  </a:moveTo>
                  <a:lnTo>
                    <a:pt x="381000" y="615823"/>
                  </a:lnTo>
                </a:path>
                <a:path w="843279" h="1130300">
                  <a:moveTo>
                    <a:pt x="4825" y="463423"/>
                  </a:moveTo>
                  <a:lnTo>
                    <a:pt x="485775" y="6223"/>
                  </a:lnTo>
                </a:path>
                <a:path w="843279" h="1130300">
                  <a:moveTo>
                    <a:pt x="495553" y="0"/>
                  </a:moveTo>
                  <a:lnTo>
                    <a:pt x="842772" y="887133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7236460" y="4906390"/>
              <a:ext cx="502920" cy="681990"/>
            </a:xfrm>
            <a:custGeom>
              <a:avLst/>
              <a:gdLst/>
              <a:ahLst/>
              <a:cxnLst/>
              <a:rect l="l" t="t" r="r" b="b"/>
              <a:pathLst>
                <a:path w="502920" h="681989">
                  <a:moveTo>
                    <a:pt x="310515" y="0"/>
                  </a:moveTo>
                  <a:lnTo>
                    <a:pt x="0" y="538479"/>
                  </a:lnTo>
                  <a:lnTo>
                    <a:pt x="368554" y="681481"/>
                  </a:lnTo>
                  <a:lnTo>
                    <a:pt x="502666" y="74548"/>
                  </a:lnTo>
                  <a:lnTo>
                    <a:pt x="310515" y="0"/>
                  </a:lnTo>
                  <a:close/>
                </a:path>
              </a:pathLst>
            </a:custGeom>
            <a:solidFill>
              <a:srgbClr val="FF99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7236460" y="4906390"/>
              <a:ext cx="502920" cy="681990"/>
            </a:xfrm>
            <a:custGeom>
              <a:avLst/>
              <a:gdLst/>
              <a:ahLst/>
              <a:cxnLst/>
              <a:rect l="l" t="t" r="r" b="b"/>
              <a:pathLst>
                <a:path w="502920" h="681989">
                  <a:moveTo>
                    <a:pt x="368554" y="681481"/>
                  </a:moveTo>
                  <a:lnTo>
                    <a:pt x="502666" y="74548"/>
                  </a:lnTo>
                  <a:lnTo>
                    <a:pt x="310515" y="0"/>
                  </a:lnTo>
                  <a:lnTo>
                    <a:pt x="0" y="538479"/>
                  </a:lnTo>
                  <a:lnTo>
                    <a:pt x="368554" y="68148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9" name="object 49"/>
          <p:cNvGrpSpPr/>
          <p:nvPr/>
        </p:nvGrpSpPr>
        <p:grpSpPr>
          <a:xfrm>
            <a:off x="5953125" y="4611623"/>
            <a:ext cx="1006475" cy="1384935"/>
            <a:chOff x="5953125" y="4611623"/>
            <a:chExt cx="1006475" cy="1384935"/>
          </a:xfrm>
        </p:grpSpPr>
        <p:sp>
          <p:nvSpPr>
            <p:cNvPr id="50" name="object 50"/>
            <p:cNvSpPr/>
            <p:nvPr/>
          </p:nvSpPr>
          <p:spPr>
            <a:xfrm>
              <a:off x="6038850" y="4617973"/>
              <a:ext cx="914400" cy="1372235"/>
            </a:xfrm>
            <a:custGeom>
              <a:avLst/>
              <a:gdLst/>
              <a:ahLst/>
              <a:cxnLst/>
              <a:rect l="l" t="t" r="r" b="b"/>
              <a:pathLst>
                <a:path w="914400" h="1372235">
                  <a:moveTo>
                    <a:pt x="457200" y="0"/>
                  </a:moveTo>
                  <a:lnTo>
                    <a:pt x="0" y="1371663"/>
                  </a:lnTo>
                  <a:lnTo>
                    <a:pt x="914400" y="1371663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6038850" y="4617973"/>
              <a:ext cx="914400" cy="1372235"/>
            </a:xfrm>
            <a:custGeom>
              <a:avLst/>
              <a:gdLst/>
              <a:ahLst/>
              <a:cxnLst/>
              <a:rect l="l" t="t" r="r" b="b"/>
              <a:pathLst>
                <a:path w="914400" h="1372235">
                  <a:moveTo>
                    <a:pt x="0" y="1371663"/>
                  </a:moveTo>
                  <a:lnTo>
                    <a:pt x="457200" y="0"/>
                  </a:lnTo>
                  <a:lnTo>
                    <a:pt x="914400" y="1371663"/>
                  </a:lnTo>
                  <a:lnTo>
                    <a:pt x="0" y="1371663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5962650" y="4770373"/>
              <a:ext cx="914400" cy="1067435"/>
            </a:xfrm>
            <a:custGeom>
              <a:avLst/>
              <a:gdLst/>
              <a:ahLst/>
              <a:cxnLst/>
              <a:rect l="l" t="t" r="r" b="b"/>
              <a:pathLst>
                <a:path w="914400" h="1067435">
                  <a:moveTo>
                    <a:pt x="914400" y="0"/>
                  </a:moveTo>
                  <a:lnTo>
                    <a:pt x="0" y="1066863"/>
                  </a:lnTo>
                </a:path>
              </a:pathLst>
            </a:custGeom>
            <a:ln w="19050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3" name="object 53"/>
          <p:cNvGrpSpPr/>
          <p:nvPr/>
        </p:nvGrpSpPr>
        <p:grpSpPr>
          <a:xfrm>
            <a:off x="3357371" y="1525524"/>
            <a:ext cx="4227830" cy="737870"/>
            <a:chOff x="3357371" y="1525524"/>
            <a:chExt cx="4227830" cy="737870"/>
          </a:xfrm>
        </p:grpSpPr>
        <p:sp>
          <p:nvSpPr>
            <p:cNvPr id="54" name="object 54"/>
            <p:cNvSpPr/>
            <p:nvPr/>
          </p:nvSpPr>
          <p:spPr>
            <a:xfrm>
              <a:off x="3357371" y="1677924"/>
              <a:ext cx="1586484" cy="34137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3380231" y="1921764"/>
              <a:ext cx="1542288" cy="34137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5766815" y="1525524"/>
              <a:ext cx="1531619" cy="34137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5480303" y="1769364"/>
              <a:ext cx="2104644" cy="341375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8" name="object 58"/>
          <p:cNvSpPr txBox="1"/>
          <p:nvPr/>
        </p:nvSpPr>
        <p:spPr>
          <a:xfrm>
            <a:off x="5596509" y="1576578"/>
            <a:ext cx="184912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286385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Arial"/>
                <a:cs typeface="Arial"/>
              </a:rPr>
              <a:t>Section Plane  Through</a:t>
            </a:r>
            <a:r>
              <a:rPr dirty="0" sz="1600" spc="-7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Generators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3006851" y="3735323"/>
            <a:ext cx="2319655" cy="585470"/>
            <a:chOff x="3006851" y="3735323"/>
            <a:chExt cx="2319655" cy="585470"/>
          </a:xfrm>
        </p:grpSpPr>
        <p:sp>
          <p:nvSpPr>
            <p:cNvPr id="60" name="object 60"/>
            <p:cNvSpPr/>
            <p:nvPr/>
          </p:nvSpPr>
          <p:spPr>
            <a:xfrm>
              <a:off x="3006851" y="3735323"/>
              <a:ext cx="2319528" cy="341375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3259835" y="3979163"/>
              <a:ext cx="1813560" cy="341375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2" name="object 62"/>
          <p:cNvSpPr txBox="1"/>
          <p:nvPr/>
        </p:nvSpPr>
        <p:spPr>
          <a:xfrm>
            <a:off x="3123057" y="3786885"/>
            <a:ext cx="200850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65430" marR="5080" indent="-253365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Arial"/>
                <a:cs typeface="Arial"/>
              </a:rPr>
              <a:t>Section Plane</a:t>
            </a:r>
            <a:r>
              <a:rPr dirty="0" sz="1600" spc="-6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Parallel  to end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5">
                <a:latin typeface="Arial"/>
                <a:cs typeface="Arial"/>
              </a:rPr>
              <a:t>generator.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63" name="object 63"/>
          <p:cNvGrpSpPr/>
          <p:nvPr/>
        </p:nvGrpSpPr>
        <p:grpSpPr>
          <a:xfrm>
            <a:off x="5660135" y="2432050"/>
            <a:ext cx="1667510" cy="1823085"/>
            <a:chOff x="5660135" y="2432050"/>
            <a:chExt cx="1667510" cy="1823085"/>
          </a:xfrm>
        </p:grpSpPr>
        <p:sp>
          <p:nvSpPr>
            <p:cNvPr id="64" name="object 64"/>
            <p:cNvSpPr/>
            <p:nvPr/>
          </p:nvSpPr>
          <p:spPr>
            <a:xfrm>
              <a:off x="6038849" y="2438400"/>
              <a:ext cx="990600" cy="1295400"/>
            </a:xfrm>
            <a:custGeom>
              <a:avLst/>
              <a:gdLst/>
              <a:ahLst/>
              <a:cxnLst/>
              <a:rect l="l" t="t" r="r" b="b"/>
              <a:pathLst>
                <a:path w="990600" h="1295400">
                  <a:moveTo>
                    <a:pt x="495300" y="0"/>
                  </a:moveTo>
                  <a:lnTo>
                    <a:pt x="0" y="1295400"/>
                  </a:lnTo>
                  <a:lnTo>
                    <a:pt x="990600" y="1295400"/>
                  </a:lnTo>
                  <a:lnTo>
                    <a:pt x="495300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6038849" y="2438400"/>
              <a:ext cx="990600" cy="1295400"/>
            </a:xfrm>
            <a:custGeom>
              <a:avLst/>
              <a:gdLst/>
              <a:ahLst/>
              <a:cxnLst/>
              <a:rect l="l" t="t" r="r" b="b"/>
              <a:pathLst>
                <a:path w="990600" h="1295400">
                  <a:moveTo>
                    <a:pt x="0" y="1295400"/>
                  </a:moveTo>
                  <a:lnTo>
                    <a:pt x="495300" y="0"/>
                  </a:lnTo>
                  <a:lnTo>
                    <a:pt x="990600" y="1295400"/>
                  </a:lnTo>
                  <a:lnTo>
                    <a:pt x="0" y="12954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6534149" y="2438400"/>
              <a:ext cx="0" cy="1295400"/>
            </a:xfrm>
            <a:custGeom>
              <a:avLst/>
              <a:gdLst/>
              <a:ahLst/>
              <a:cxnLst/>
              <a:rect l="l" t="t" r="r" b="b"/>
              <a:pathLst>
                <a:path w="0" h="1295400">
                  <a:moveTo>
                    <a:pt x="0" y="0"/>
                  </a:moveTo>
                  <a:lnTo>
                    <a:pt x="0" y="1295400"/>
                  </a:lnTo>
                </a:path>
              </a:pathLst>
            </a:custGeom>
            <a:ln w="12700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5699759" y="3669791"/>
              <a:ext cx="1586484" cy="341375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5660135" y="3913632"/>
              <a:ext cx="1667256" cy="341375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9" name="object 69"/>
          <p:cNvSpPr txBox="1"/>
          <p:nvPr/>
        </p:nvSpPr>
        <p:spPr>
          <a:xfrm>
            <a:off x="5816853" y="3720210"/>
            <a:ext cx="127635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Arial"/>
                <a:cs typeface="Arial"/>
              </a:rPr>
              <a:t>Section</a:t>
            </a:r>
            <a:r>
              <a:rPr dirty="0" sz="1600" spc="-7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Plane</a:t>
            </a:r>
            <a:endParaRPr sz="160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5777229" y="3964051"/>
            <a:ext cx="141160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Arial"/>
                <a:cs typeface="Arial"/>
              </a:rPr>
              <a:t>Parallel to</a:t>
            </a:r>
            <a:r>
              <a:rPr dirty="0" sz="1600" spc="-15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Axis.</a:t>
            </a:r>
            <a:endParaRPr sz="1600">
              <a:latin typeface="Arial"/>
              <a:cs typeface="Arial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4604003" y="1583436"/>
            <a:ext cx="1005839" cy="34137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 txBox="1"/>
          <p:nvPr/>
        </p:nvSpPr>
        <p:spPr>
          <a:xfrm>
            <a:off x="3448558" y="1728977"/>
            <a:ext cx="2047239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Arial"/>
                <a:cs typeface="Arial"/>
              </a:rPr>
              <a:t>Section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Plane</a:t>
            </a:r>
            <a:r>
              <a:rPr dirty="0" baseline="26041" sz="2400" spc="-15">
                <a:latin typeface="Arial"/>
                <a:cs typeface="Arial"/>
              </a:rPr>
              <a:t>Triangle</a:t>
            </a:r>
            <a:endParaRPr baseline="26041" sz="2400">
              <a:latin typeface="Arial"/>
              <a:cs typeface="Arial"/>
            </a:endParaRPr>
          </a:p>
          <a:p>
            <a:pPr marL="60325">
              <a:lnSpc>
                <a:spcPct val="100000"/>
              </a:lnSpc>
            </a:pPr>
            <a:r>
              <a:rPr dirty="0" sz="1600" spc="-5">
                <a:latin typeface="Arial"/>
                <a:cs typeface="Arial"/>
              </a:rPr>
              <a:t>Through</a:t>
            </a:r>
            <a:r>
              <a:rPr dirty="0" sz="1600" spc="-9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Apex</a:t>
            </a:r>
            <a:endParaRPr sz="1600">
              <a:latin typeface="Arial"/>
              <a:cs typeface="Arial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7478268" y="1563624"/>
            <a:ext cx="880872" cy="34137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 txBox="1"/>
          <p:nvPr/>
        </p:nvSpPr>
        <p:spPr>
          <a:xfrm>
            <a:off x="7595743" y="1614678"/>
            <a:ext cx="62547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Arial"/>
                <a:cs typeface="Arial"/>
              </a:rPr>
              <a:t>Ellipse</a:t>
            </a:r>
            <a:endParaRPr sz="1600">
              <a:latin typeface="Arial"/>
              <a:cs typeface="Arial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7092695" y="3755135"/>
            <a:ext cx="1202436" cy="34137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76" name="object 76"/>
          <p:cNvGrpSpPr/>
          <p:nvPr/>
        </p:nvGrpSpPr>
        <p:grpSpPr>
          <a:xfrm>
            <a:off x="4277867" y="990600"/>
            <a:ext cx="3291204" cy="2298700"/>
            <a:chOff x="4277867" y="990600"/>
            <a:chExt cx="3291204" cy="2298700"/>
          </a:xfrm>
        </p:grpSpPr>
        <p:sp>
          <p:nvSpPr>
            <p:cNvPr id="77" name="object 77"/>
            <p:cNvSpPr/>
            <p:nvPr/>
          </p:nvSpPr>
          <p:spPr>
            <a:xfrm>
              <a:off x="4277867" y="2164080"/>
              <a:ext cx="746760" cy="1124712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4441444" y="990599"/>
              <a:ext cx="3128010" cy="2142490"/>
            </a:xfrm>
            <a:custGeom>
              <a:avLst/>
              <a:gdLst/>
              <a:ahLst/>
              <a:cxnLst/>
              <a:rect l="l" t="t" r="r" b="b"/>
              <a:pathLst>
                <a:path w="3128009" h="2142490">
                  <a:moveTo>
                    <a:pt x="140208" y="2125472"/>
                  </a:moveTo>
                  <a:lnTo>
                    <a:pt x="86360" y="2101354"/>
                  </a:lnTo>
                  <a:lnTo>
                    <a:pt x="89738" y="2093722"/>
                  </a:lnTo>
                  <a:lnTo>
                    <a:pt x="101600" y="2067064"/>
                  </a:lnTo>
                  <a:lnTo>
                    <a:pt x="106667" y="2054364"/>
                  </a:lnTo>
                  <a:lnTo>
                    <a:pt x="109296" y="2041664"/>
                  </a:lnTo>
                  <a:lnTo>
                    <a:pt x="109474" y="2031504"/>
                  </a:lnTo>
                  <a:lnTo>
                    <a:pt x="107188" y="2022614"/>
                  </a:lnTo>
                  <a:lnTo>
                    <a:pt x="103136" y="2014982"/>
                  </a:lnTo>
                  <a:lnTo>
                    <a:pt x="97828" y="2008632"/>
                  </a:lnTo>
                  <a:lnTo>
                    <a:pt x="91427" y="2003691"/>
                  </a:lnTo>
                  <a:lnTo>
                    <a:pt x="91427" y="2037854"/>
                  </a:lnTo>
                  <a:lnTo>
                    <a:pt x="90995" y="2044204"/>
                  </a:lnTo>
                  <a:lnTo>
                    <a:pt x="89217" y="2051812"/>
                  </a:lnTo>
                  <a:lnTo>
                    <a:pt x="86106" y="2059432"/>
                  </a:lnTo>
                  <a:lnTo>
                    <a:pt x="70739" y="2093722"/>
                  </a:lnTo>
                  <a:lnTo>
                    <a:pt x="23368" y="2072132"/>
                  </a:lnTo>
                  <a:lnTo>
                    <a:pt x="38608" y="2039112"/>
                  </a:lnTo>
                  <a:lnTo>
                    <a:pt x="42164" y="2031504"/>
                  </a:lnTo>
                  <a:lnTo>
                    <a:pt x="44958" y="2025154"/>
                  </a:lnTo>
                  <a:lnTo>
                    <a:pt x="46990" y="2022614"/>
                  </a:lnTo>
                  <a:lnTo>
                    <a:pt x="50419" y="2018804"/>
                  </a:lnTo>
                  <a:lnTo>
                    <a:pt x="54610" y="2016264"/>
                  </a:lnTo>
                  <a:lnTo>
                    <a:pt x="59817" y="2014982"/>
                  </a:lnTo>
                  <a:lnTo>
                    <a:pt x="70358" y="2014982"/>
                  </a:lnTo>
                  <a:lnTo>
                    <a:pt x="91427" y="2037854"/>
                  </a:lnTo>
                  <a:lnTo>
                    <a:pt x="91427" y="2003691"/>
                  </a:lnTo>
                  <a:lnTo>
                    <a:pt x="91274" y="2003564"/>
                  </a:lnTo>
                  <a:lnTo>
                    <a:pt x="83439" y="1999754"/>
                  </a:lnTo>
                  <a:lnTo>
                    <a:pt x="76835" y="1995932"/>
                  </a:lnTo>
                  <a:lnTo>
                    <a:pt x="70231" y="1994662"/>
                  </a:lnTo>
                  <a:lnTo>
                    <a:pt x="56896" y="1995932"/>
                  </a:lnTo>
                  <a:lnTo>
                    <a:pt x="51054" y="1997214"/>
                  </a:lnTo>
                  <a:lnTo>
                    <a:pt x="46101" y="1999754"/>
                  </a:lnTo>
                  <a:lnTo>
                    <a:pt x="41021" y="2003564"/>
                  </a:lnTo>
                  <a:lnTo>
                    <a:pt x="36576" y="2007362"/>
                  </a:lnTo>
                  <a:lnTo>
                    <a:pt x="32512" y="2013712"/>
                  </a:lnTo>
                  <a:lnTo>
                    <a:pt x="29591" y="2017522"/>
                  </a:lnTo>
                  <a:lnTo>
                    <a:pt x="26162" y="2025154"/>
                  </a:lnTo>
                  <a:lnTo>
                    <a:pt x="22225" y="2032762"/>
                  </a:lnTo>
                  <a:lnTo>
                    <a:pt x="0" y="2083562"/>
                  </a:lnTo>
                  <a:lnTo>
                    <a:pt x="132461" y="2141982"/>
                  </a:lnTo>
                  <a:lnTo>
                    <a:pt x="140208" y="2125472"/>
                  </a:lnTo>
                  <a:close/>
                </a:path>
                <a:path w="3128009" h="2142490">
                  <a:moveTo>
                    <a:pt x="223901" y="1937512"/>
                  </a:moveTo>
                  <a:lnTo>
                    <a:pt x="219329" y="1938782"/>
                  </a:lnTo>
                  <a:lnTo>
                    <a:pt x="214884" y="1937512"/>
                  </a:lnTo>
                  <a:lnTo>
                    <a:pt x="210566" y="1937512"/>
                  </a:lnTo>
                  <a:lnTo>
                    <a:pt x="206298" y="1936254"/>
                  </a:lnTo>
                  <a:lnTo>
                    <a:pt x="199999" y="1933714"/>
                  </a:lnTo>
                  <a:lnTo>
                    <a:pt x="194056" y="1930996"/>
                  </a:lnTo>
                  <a:lnTo>
                    <a:pt x="194056" y="1971814"/>
                  </a:lnTo>
                  <a:lnTo>
                    <a:pt x="179451" y="1997214"/>
                  </a:lnTo>
                  <a:lnTo>
                    <a:pt x="175006" y="1999754"/>
                  </a:lnTo>
                  <a:lnTo>
                    <a:pt x="170688" y="1999754"/>
                  </a:lnTo>
                  <a:lnTo>
                    <a:pt x="166370" y="1997214"/>
                  </a:lnTo>
                  <a:lnTo>
                    <a:pt x="163576" y="1995932"/>
                  </a:lnTo>
                  <a:lnTo>
                    <a:pt x="161290" y="1994662"/>
                  </a:lnTo>
                  <a:lnTo>
                    <a:pt x="157988" y="1989582"/>
                  </a:lnTo>
                  <a:lnTo>
                    <a:pt x="157226" y="1985772"/>
                  </a:lnTo>
                  <a:lnTo>
                    <a:pt x="157226" y="1979422"/>
                  </a:lnTo>
                  <a:lnTo>
                    <a:pt x="158242" y="1974354"/>
                  </a:lnTo>
                  <a:lnTo>
                    <a:pt x="160274" y="1966722"/>
                  </a:lnTo>
                  <a:lnTo>
                    <a:pt x="162699" y="1957832"/>
                  </a:lnTo>
                  <a:lnTo>
                    <a:pt x="164477" y="1950212"/>
                  </a:lnTo>
                  <a:lnTo>
                    <a:pt x="165608" y="1943862"/>
                  </a:lnTo>
                  <a:lnTo>
                    <a:pt x="166116" y="1937512"/>
                  </a:lnTo>
                  <a:lnTo>
                    <a:pt x="179197" y="1943862"/>
                  </a:lnTo>
                  <a:lnTo>
                    <a:pt x="194056" y="1971814"/>
                  </a:lnTo>
                  <a:lnTo>
                    <a:pt x="194056" y="1930996"/>
                  </a:lnTo>
                  <a:lnTo>
                    <a:pt x="191681" y="1929904"/>
                  </a:lnTo>
                  <a:lnTo>
                    <a:pt x="186512" y="1927364"/>
                  </a:lnTo>
                  <a:lnTo>
                    <a:pt x="181356" y="1924812"/>
                  </a:lnTo>
                  <a:lnTo>
                    <a:pt x="159639" y="1915922"/>
                  </a:lnTo>
                  <a:lnTo>
                    <a:pt x="152400" y="1912112"/>
                  </a:lnTo>
                  <a:lnTo>
                    <a:pt x="147320" y="1909572"/>
                  </a:lnTo>
                  <a:lnTo>
                    <a:pt x="139446" y="1908314"/>
                  </a:lnTo>
                  <a:lnTo>
                    <a:pt x="135001" y="1908314"/>
                  </a:lnTo>
                  <a:lnTo>
                    <a:pt x="106807" y="1936254"/>
                  </a:lnTo>
                  <a:lnTo>
                    <a:pt x="99949" y="1966722"/>
                  </a:lnTo>
                  <a:lnTo>
                    <a:pt x="101092" y="1973072"/>
                  </a:lnTo>
                  <a:lnTo>
                    <a:pt x="106426" y="1983232"/>
                  </a:lnTo>
                  <a:lnTo>
                    <a:pt x="110871" y="1988312"/>
                  </a:lnTo>
                  <a:lnTo>
                    <a:pt x="117094" y="1993404"/>
                  </a:lnTo>
                  <a:lnTo>
                    <a:pt x="126365" y="1978164"/>
                  </a:lnTo>
                  <a:lnTo>
                    <a:pt x="120269" y="1973072"/>
                  </a:lnTo>
                  <a:lnTo>
                    <a:pt x="116713" y="1968004"/>
                  </a:lnTo>
                  <a:lnTo>
                    <a:pt x="114681" y="1959114"/>
                  </a:lnTo>
                  <a:lnTo>
                    <a:pt x="115824" y="1952764"/>
                  </a:lnTo>
                  <a:lnTo>
                    <a:pt x="122936" y="1936254"/>
                  </a:lnTo>
                  <a:lnTo>
                    <a:pt x="127508" y="1931162"/>
                  </a:lnTo>
                  <a:lnTo>
                    <a:pt x="133096" y="1928622"/>
                  </a:lnTo>
                  <a:lnTo>
                    <a:pt x="137160" y="1927364"/>
                  </a:lnTo>
                  <a:lnTo>
                    <a:pt x="142494" y="1927364"/>
                  </a:lnTo>
                  <a:lnTo>
                    <a:pt x="149098" y="1929904"/>
                  </a:lnTo>
                  <a:lnTo>
                    <a:pt x="149733" y="1931162"/>
                  </a:lnTo>
                  <a:lnTo>
                    <a:pt x="153289" y="1932432"/>
                  </a:lnTo>
                  <a:lnTo>
                    <a:pt x="152476" y="1938782"/>
                  </a:lnTo>
                  <a:lnTo>
                    <a:pt x="150977" y="1945132"/>
                  </a:lnTo>
                  <a:lnTo>
                    <a:pt x="148805" y="1954022"/>
                  </a:lnTo>
                  <a:lnTo>
                    <a:pt x="143891" y="1970532"/>
                  </a:lnTo>
                  <a:lnTo>
                    <a:pt x="142494" y="1975612"/>
                  </a:lnTo>
                  <a:lnTo>
                    <a:pt x="141986" y="1979422"/>
                  </a:lnTo>
                  <a:lnTo>
                    <a:pt x="141224" y="1984514"/>
                  </a:lnTo>
                  <a:lnTo>
                    <a:pt x="141224" y="1988312"/>
                  </a:lnTo>
                  <a:lnTo>
                    <a:pt x="167132" y="2018804"/>
                  </a:lnTo>
                  <a:lnTo>
                    <a:pt x="174879" y="2018804"/>
                  </a:lnTo>
                  <a:lnTo>
                    <a:pt x="182626" y="2014982"/>
                  </a:lnTo>
                  <a:lnTo>
                    <a:pt x="188074" y="2012454"/>
                  </a:lnTo>
                  <a:lnTo>
                    <a:pt x="206502" y="1968004"/>
                  </a:lnTo>
                  <a:lnTo>
                    <a:pt x="205359" y="1961654"/>
                  </a:lnTo>
                  <a:lnTo>
                    <a:pt x="202946" y="1952764"/>
                  </a:lnTo>
                  <a:lnTo>
                    <a:pt x="207772" y="1954022"/>
                  </a:lnTo>
                  <a:lnTo>
                    <a:pt x="212090" y="1955304"/>
                  </a:lnTo>
                  <a:lnTo>
                    <a:pt x="216281" y="1955304"/>
                  </a:lnTo>
                  <a:lnTo>
                    <a:pt x="217360" y="1952764"/>
                  </a:lnTo>
                  <a:lnTo>
                    <a:pt x="223354" y="1938782"/>
                  </a:lnTo>
                  <a:lnTo>
                    <a:pt x="223901" y="1937512"/>
                  </a:lnTo>
                  <a:close/>
                </a:path>
                <a:path w="3128009" h="2142490">
                  <a:moveTo>
                    <a:pt x="240030" y="1901964"/>
                  </a:moveTo>
                  <a:lnTo>
                    <a:pt x="189865" y="1879104"/>
                  </a:lnTo>
                  <a:lnTo>
                    <a:pt x="183007" y="1876564"/>
                  </a:lnTo>
                  <a:lnTo>
                    <a:pt x="177038" y="1872754"/>
                  </a:lnTo>
                  <a:lnTo>
                    <a:pt x="172085" y="1867662"/>
                  </a:lnTo>
                  <a:lnTo>
                    <a:pt x="170434" y="1866404"/>
                  </a:lnTo>
                  <a:lnTo>
                    <a:pt x="168783" y="1865122"/>
                  </a:lnTo>
                  <a:lnTo>
                    <a:pt x="166751" y="1861312"/>
                  </a:lnTo>
                  <a:lnTo>
                    <a:pt x="164973" y="1853704"/>
                  </a:lnTo>
                  <a:lnTo>
                    <a:pt x="165354" y="1851164"/>
                  </a:lnTo>
                  <a:lnTo>
                    <a:pt x="166878" y="1847354"/>
                  </a:lnTo>
                  <a:lnTo>
                    <a:pt x="168656" y="1843532"/>
                  </a:lnTo>
                  <a:lnTo>
                    <a:pt x="171704" y="1839722"/>
                  </a:lnTo>
                  <a:lnTo>
                    <a:pt x="175768" y="1837182"/>
                  </a:lnTo>
                  <a:lnTo>
                    <a:pt x="163195" y="1824482"/>
                  </a:lnTo>
                  <a:lnTo>
                    <a:pt x="148336" y="1846072"/>
                  </a:lnTo>
                  <a:lnTo>
                    <a:pt x="149860" y="1854962"/>
                  </a:lnTo>
                  <a:lnTo>
                    <a:pt x="152781" y="1860054"/>
                  </a:lnTo>
                  <a:lnTo>
                    <a:pt x="157861" y="1866404"/>
                  </a:lnTo>
                  <a:lnTo>
                    <a:pt x="143383" y="1860054"/>
                  </a:lnTo>
                  <a:lnTo>
                    <a:pt x="136779" y="1875282"/>
                  </a:lnTo>
                  <a:lnTo>
                    <a:pt x="232791" y="1918462"/>
                  </a:lnTo>
                  <a:lnTo>
                    <a:pt x="240030" y="1901964"/>
                  </a:lnTo>
                  <a:close/>
                </a:path>
                <a:path w="3128009" h="2142490">
                  <a:moveTo>
                    <a:pt x="297307" y="1773682"/>
                  </a:moveTo>
                  <a:lnTo>
                    <a:pt x="288163" y="1773682"/>
                  </a:lnTo>
                  <a:lnTo>
                    <a:pt x="279704" y="1771154"/>
                  </a:lnTo>
                  <a:lnTo>
                    <a:pt x="273405" y="1768614"/>
                  </a:lnTo>
                  <a:lnTo>
                    <a:pt x="267462" y="1766798"/>
                  </a:lnTo>
                  <a:lnTo>
                    <a:pt x="267462" y="1807972"/>
                  </a:lnTo>
                  <a:lnTo>
                    <a:pt x="266446" y="1814322"/>
                  </a:lnTo>
                  <a:lnTo>
                    <a:pt x="248412" y="1834654"/>
                  </a:lnTo>
                  <a:lnTo>
                    <a:pt x="244094" y="1834654"/>
                  </a:lnTo>
                  <a:lnTo>
                    <a:pt x="230632" y="1821954"/>
                  </a:lnTo>
                  <a:lnTo>
                    <a:pt x="230632" y="1815604"/>
                  </a:lnTo>
                  <a:lnTo>
                    <a:pt x="231648" y="1810512"/>
                  </a:lnTo>
                  <a:lnTo>
                    <a:pt x="233680" y="1802904"/>
                  </a:lnTo>
                  <a:lnTo>
                    <a:pt x="236105" y="1794014"/>
                  </a:lnTo>
                  <a:lnTo>
                    <a:pt x="237871" y="1786382"/>
                  </a:lnTo>
                  <a:lnTo>
                    <a:pt x="238963" y="1780032"/>
                  </a:lnTo>
                  <a:lnTo>
                    <a:pt x="239395" y="1773682"/>
                  </a:lnTo>
                  <a:lnTo>
                    <a:pt x="245364" y="1776222"/>
                  </a:lnTo>
                  <a:lnTo>
                    <a:pt x="252603" y="1780032"/>
                  </a:lnTo>
                  <a:lnTo>
                    <a:pt x="257556" y="1782572"/>
                  </a:lnTo>
                  <a:lnTo>
                    <a:pt x="260477" y="1786382"/>
                  </a:lnTo>
                  <a:lnTo>
                    <a:pt x="264287" y="1790204"/>
                  </a:lnTo>
                  <a:lnTo>
                    <a:pt x="266446" y="1796554"/>
                  </a:lnTo>
                  <a:lnTo>
                    <a:pt x="267462" y="1807972"/>
                  </a:lnTo>
                  <a:lnTo>
                    <a:pt x="267462" y="1766798"/>
                  </a:lnTo>
                  <a:lnTo>
                    <a:pt x="265087" y="1766062"/>
                  </a:lnTo>
                  <a:lnTo>
                    <a:pt x="257340" y="1762264"/>
                  </a:lnTo>
                  <a:lnTo>
                    <a:pt x="254762" y="1760982"/>
                  </a:lnTo>
                  <a:lnTo>
                    <a:pt x="233045" y="1750822"/>
                  </a:lnTo>
                  <a:lnTo>
                    <a:pt x="225806" y="1748282"/>
                  </a:lnTo>
                  <a:lnTo>
                    <a:pt x="220726" y="1745754"/>
                  </a:lnTo>
                  <a:lnTo>
                    <a:pt x="217678" y="1745754"/>
                  </a:lnTo>
                  <a:lnTo>
                    <a:pt x="212852" y="1744472"/>
                  </a:lnTo>
                  <a:lnTo>
                    <a:pt x="208407" y="1744472"/>
                  </a:lnTo>
                  <a:lnTo>
                    <a:pt x="176530" y="1780032"/>
                  </a:lnTo>
                  <a:lnTo>
                    <a:pt x="173355" y="1802904"/>
                  </a:lnTo>
                  <a:lnTo>
                    <a:pt x="174498" y="1809254"/>
                  </a:lnTo>
                  <a:lnTo>
                    <a:pt x="179832" y="1819414"/>
                  </a:lnTo>
                  <a:lnTo>
                    <a:pt x="184277" y="1824482"/>
                  </a:lnTo>
                  <a:lnTo>
                    <a:pt x="190500" y="1828304"/>
                  </a:lnTo>
                  <a:lnTo>
                    <a:pt x="199771" y="1814322"/>
                  </a:lnTo>
                  <a:lnTo>
                    <a:pt x="193675" y="1809254"/>
                  </a:lnTo>
                  <a:lnTo>
                    <a:pt x="190119" y="1804162"/>
                  </a:lnTo>
                  <a:lnTo>
                    <a:pt x="188087" y="1794014"/>
                  </a:lnTo>
                  <a:lnTo>
                    <a:pt x="189230" y="1787664"/>
                  </a:lnTo>
                  <a:lnTo>
                    <a:pt x="192659" y="1780032"/>
                  </a:lnTo>
                  <a:lnTo>
                    <a:pt x="196342" y="1772412"/>
                  </a:lnTo>
                  <a:lnTo>
                    <a:pt x="200914" y="1767332"/>
                  </a:lnTo>
                  <a:lnTo>
                    <a:pt x="206502" y="1764804"/>
                  </a:lnTo>
                  <a:lnTo>
                    <a:pt x="210566" y="1762264"/>
                  </a:lnTo>
                  <a:lnTo>
                    <a:pt x="215900" y="1763522"/>
                  </a:lnTo>
                  <a:lnTo>
                    <a:pt x="222504" y="1766062"/>
                  </a:lnTo>
                  <a:lnTo>
                    <a:pt x="223139" y="1766062"/>
                  </a:lnTo>
                  <a:lnTo>
                    <a:pt x="224536" y="1767332"/>
                  </a:lnTo>
                  <a:lnTo>
                    <a:pt x="226695" y="1768614"/>
                  </a:lnTo>
                  <a:lnTo>
                    <a:pt x="225882" y="1773682"/>
                  </a:lnTo>
                  <a:lnTo>
                    <a:pt x="224383" y="1781314"/>
                  </a:lnTo>
                  <a:lnTo>
                    <a:pt x="222211" y="1790204"/>
                  </a:lnTo>
                  <a:lnTo>
                    <a:pt x="219329" y="1799082"/>
                  </a:lnTo>
                  <a:lnTo>
                    <a:pt x="217297" y="1806714"/>
                  </a:lnTo>
                  <a:lnTo>
                    <a:pt x="215900" y="1811782"/>
                  </a:lnTo>
                  <a:lnTo>
                    <a:pt x="215392" y="1815604"/>
                  </a:lnTo>
                  <a:lnTo>
                    <a:pt x="214630" y="1820672"/>
                  </a:lnTo>
                  <a:lnTo>
                    <a:pt x="214630" y="1824482"/>
                  </a:lnTo>
                  <a:lnTo>
                    <a:pt x="215392" y="1829562"/>
                  </a:lnTo>
                  <a:lnTo>
                    <a:pt x="240538" y="1854962"/>
                  </a:lnTo>
                  <a:lnTo>
                    <a:pt x="248285" y="1854962"/>
                  </a:lnTo>
                  <a:lnTo>
                    <a:pt x="256032" y="1851164"/>
                  </a:lnTo>
                  <a:lnTo>
                    <a:pt x="261480" y="1848612"/>
                  </a:lnTo>
                  <a:lnTo>
                    <a:pt x="279781" y="1804162"/>
                  </a:lnTo>
                  <a:lnTo>
                    <a:pt x="278765" y="1796554"/>
                  </a:lnTo>
                  <a:lnTo>
                    <a:pt x="276352" y="1788922"/>
                  </a:lnTo>
                  <a:lnTo>
                    <a:pt x="281178" y="1790204"/>
                  </a:lnTo>
                  <a:lnTo>
                    <a:pt x="285496" y="1791462"/>
                  </a:lnTo>
                  <a:lnTo>
                    <a:pt x="289687" y="1790204"/>
                  </a:lnTo>
                  <a:lnTo>
                    <a:pt x="290271" y="1788922"/>
                  </a:lnTo>
                  <a:lnTo>
                    <a:pt x="297307" y="1773682"/>
                  </a:lnTo>
                  <a:close/>
                </a:path>
                <a:path w="3128009" h="2142490">
                  <a:moveTo>
                    <a:pt x="330733" y="1696212"/>
                  </a:moveTo>
                  <a:lnTo>
                    <a:pt x="329666" y="1687322"/>
                  </a:lnTo>
                  <a:lnTo>
                    <a:pt x="326644" y="1677162"/>
                  </a:lnTo>
                  <a:lnTo>
                    <a:pt x="321589" y="1669554"/>
                  </a:lnTo>
                  <a:lnTo>
                    <a:pt x="316230" y="1663814"/>
                  </a:lnTo>
                  <a:lnTo>
                    <a:pt x="316230" y="1701304"/>
                  </a:lnTo>
                  <a:lnTo>
                    <a:pt x="313055" y="1708912"/>
                  </a:lnTo>
                  <a:lnTo>
                    <a:pt x="309473" y="1714004"/>
                  </a:lnTo>
                  <a:lnTo>
                    <a:pt x="304647" y="1719072"/>
                  </a:lnTo>
                  <a:lnTo>
                    <a:pt x="298564" y="1721612"/>
                  </a:lnTo>
                  <a:lnTo>
                    <a:pt x="291211" y="1722882"/>
                  </a:lnTo>
                  <a:lnTo>
                    <a:pt x="285877" y="1724164"/>
                  </a:lnTo>
                  <a:lnTo>
                    <a:pt x="249580" y="1707654"/>
                  </a:lnTo>
                  <a:lnTo>
                    <a:pt x="236728" y="1682254"/>
                  </a:lnTo>
                  <a:lnTo>
                    <a:pt x="239903" y="1674622"/>
                  </a:lnTo>
                  <a:lnTo>
                    <a:pt x="242951" y="1668272"/>
                  </a:lnTo>
                  <a:lnTo>
                    <a:pt x="248666" y="1663204"/>
                  </a:lnTo>
                  <a:lnTo>
                    <a:pt x="256794" y="1660664"/>
                  </a:lnTo>
                  <a:lnTo>
                    <a:pt x="263359" y="1659382"/>
                  </a:lnTo>
                  <a:lnTo>
                    <a:pt x="270725" y="1660664"/>
                  </a:lnTo>
                  <a:lnTo>
                    <a:pt x="278892" y="1661922"/>
                  </a:lnTo>
                  <a:lnTo>
                    <a:pt x="312039" y="1686064"/>
                  </a:lnTo>
                  <a:lnTo>
                    <a:pt x="316230" y="1701304"/>
                  </a:lnTo>
                  <a:lnTo>
                    <a:pt x="316230" y="1663814"/>
                  </a:lnTo>
                  <a:lnTo>
                    <a:pt x="280162" y="1642872"/>
                  </a:lnTo>
                  <a:lnTo>
                    <a:pt x="273177" y="1642872"/>
                  </a:lnTo>
                  <a:lnTo>
                    <a:pt x="266192" y="1641614"/>
                  </a:lnTo>
                  <a:lnTo>
                    <a:pt x="259842" y="1641614"/>
                  </a:lnTo>
                  <a:lnTo>
                    <a:pt x="254000" y="1644154"/>
                  </a:lnTo>
                  <a:lnTo>
                    <a:pt x="248158" y="1645412"/>
                  </a:lnTo>
                  <a:lnTo>
                    <a:pt x="224497" y="1675904"/>
                  </a:lnTo>
                  <a:lnTo>
                    <a:pt x="223850" y="1683512"/>
                  </a:lnTo>
                  <a:lnTo>
                    <a:pt x="225120" y="1691132"/>
                  </a:lnTo>
                  <a:lnTo>
                    <a:pt x="228346" y="1698764"/>
                  </a:lnTo>
                  <a:lnTo>
                    <a:pt x="180975" y="1678432"/>
                  </a:lnTo>
                  <a:lnTo>
                    <a:pt x="173736" y="1694954"/>
                  </a:lnTo>
                  <a:lnTo>
                    <a:pt x="306197" y="1753362"/>
                  </a:lnTo>
                  <a:lnTo>
                    <a:pt x="312928" y="1738122"/>
                  </a:lnTo>
                  <a:lnTo>
                    <a:pt x="300990" y="1733054"/>
                  </a:lnTo>
                  <a:lnTo>
                    <a:pt x="309537" y="1730514"/>
                  </a:lnTo>
                  <a:lnTo>
                    <a:pt x="329857" y="1703832"/>
                  </a:lnTo>
                  <a:lnTo>
                    <a:pt x="330733" y="1696212"/>
                  </a:lnTo>
                  <a:close/>
                </a:path>
                <a:path w="3128009" h="2142490">
                  <a:moveTo>
                    <a:pt x="376453" y="1593354"/>
                  </a:moveTo>
                  <a:lnTo>
                    <a:pt x="362356" y="1559064"/>
                  </a:lnTo>
                  <a:lnTo>
                    <a:pt x="362077" y="1558836"/>
                  </a:lnTo>
                  <a:lnTo>
                    <a:pt x="362077" y="1590814"/>
                  </a:lnTo>
                  <a:lnTo>
                    <a:pt x="362077" y="1598422"/>
                  </a:lnTo>
                  <a:lnTo>
                    <a:pt x="358521" y="1607312"/>
                  </a:lnTo>
                  <a:lnTo>
                    <a:pt x="354838" y="1614932"/>
                  </a:lnTo>
                  <a:lnTo>
                    <a:pt x="348742" y="1620012"/>
                  </a:lnTo>
                  <a:lnTo>
                    <a:pt x="340233" y="1622564"/>
                  </a:lnTo>
                  <a:lnTo>
                    <a:pt x="333489" y="1623822"/>
                  </a:lnTo>
                  <a:lnTo>
                    <a:pt x="326047" y="1623822"/>
                  </a:lnTo>
                  <a:lnTo>
                    <a:pt x="317919" y="1622564"/>
                  </a:lnTo>
                  <a:lnTo>
                    <a:pt x="309118" y="1618754"/>
                  </a:lnTo>
                  <a:lnTo>
                    <a:pt x="300685" y="1613662"/>
                  </a:lnTo>
                  <a:lnTo>
                    <a:pt x="293878" y="1609864"/>
                  </a:lnTo>
                  <a:lnTo>
                    <a:pt x="288683" y="1603514"/>
                  </a:lnTo>
                  <a:lnTo>
                    <a:pt x="285115" y="1598422"/>
                  </a:lnTo>
                  <a:lnTo>
                    <a:pt x="283032" y="1592072"/>
                  </a:lnTo>
                  <a:lnTo>
                    <a:pt x="282333" y="1585722"/>
                  </a:lnTo>
                  <a:lnTo>
                    <a:pt x="282981" y="1579372"/>
                  </a:lnTo>
                  <a:lnTo>
                    <a:pt x="309854" y="1556512"/>
                  </a:lnTo>
                  <a:lnTo>
                    <a:pt x="317207" y="1556512"/>
                  </a:lnTo>
                  <a:lnTo>
                    <a:pt x="325183" y="1559064"/>
                  </a:lnTo>
                  <a:lnTo>
                    <a:pt x="333756" y="1561604"/>
                  </a:lnTo>
                  <a:lnTo>
                    <a:pt x="362077" y="1590814"/>
                  </a:lnTo>
                  <a:lnTo>
                    <a:pt x="362077" y="1558836"/>
                  </a:lnTo>
                  <a:lnTo>
                    <a:pt x="318668" y="1538732"/>
                  </a:lnTo>
                  <a:lnTo>
                    <a:pt x="308546" y="1538732"/>
                  </a:lnTo>
                  <a:lnTo>
                    <a:pt x="271526" y="1567954"/>
                  </a:lnTo>
                  <a:lnTo>
                    <a:pt x="266890" y="1585722"/>
                  </a:lnTo>
                  <a:lnTo>
                    <a:pt x="266979" y="1594612"/>
                  </a:lnTo>
                  <a:lnTo>
                    <a:pt x="289572" y="1628914"/>
                  </a:lnTo>
                  <a:lnTo>
                    <a:pt x="324446" y="1641614"/>
                  </a:lnTo>
                  <a:lnTo>
                    <a:pt x="334797" y="1641614"/>
                  </a:lnTo>
                  <a:lnTo>
                    <a:pt x="344424" y="1639062"/>
                  </a:lnTo>
                  <a:lnTo>
                    <a:pt x="353060" y="1635264"/>
                  </a:lnTo>
                  <a:lnTo>
                    <a:pt x="360514" y="1630172"/>
                  </a:lnTo>
                  <a:lnTo>
                    <a:pt x="365734" y="1623822"/>
                  </a:lnTo>
                  <a:lnTo>
                    <a:pt x="366776" y="1622564"/>
                  </a:lnTo>
                  <a:lnTo>
                    <a:pt x="371856" y="1612404"/>
                  </a:lnTo>
                  <a:lnTo>
                    <a:pt x="374256" y="1606054"/>
                  </a:lnTo>
                  <a:lnTo>
                    <a:pt x="375793" y="1599704"/>
                  </a:lnTo>
                  <a:lnTo>
                    <a:pt x="376453" y="1593354"/>
                  </a:lnTo>
                  <a:close/>
                </a:path>
                <a:path w="3128009" h="2142490">
                  <a:moveTo>
                    <a:pt x="396748" y="464185"/>
                  </a:moveTo>
                  <a:lnTo>
                    <a:pt x="391591" y="441071"/>
                  </a:lnTo>
                  <a:lnTo>
                    <a:pt x="378206" y="381000"/>
                  </a:lnTo>
                  <a:lnTo>
                    <a:pt x="322707" y="445643"/>
                  </a:lnTo>
                  <a:lnTo>
                    <a:pt x="353529" y="453377"/>
                  </a:lnTo>
                  <a:lnTo>
                    <a:pt x="295783" y="684276"/>
                  </a:lnTo>
                  <a:lnTo>
                    <a:pt x="308102" y="687324"/>
                  </a:lnTo>
                  <a:lnTo>
                    <a:pt x="365848" y="456450"/>
                  </a:lnTo>
                  <a:lnTo>
                    <a:pt x="396748" y="464185"/>
                  </a:lnTo>
                  <a:close/>
                </a:path>
                <a:path w="3128009" h="2142490">
                  <a:moveTo>
                    <a:pt x="405384" y="1532382"/>
                  </a:moveTo>
                  <a:lnTo>
                    <a:pt x="272923" y="1472704"/>
                  </a:lnTo>
                  <a:lnTo>
                    <a:pt x="265684" y="1489214"/>
                  </a:lnTo>
                  <a:lnTo>
                    <a:pt x="398145" y="1547622"/>
                  </a:lnTo>
                  <a:lnTo>
                    <a:pt x="405384" y="1532382"/>
                  </a:lnTo>
                  <a:close/>
                </a:path>
                <a:path w="3128009" h="2142490">
                  <a:moveTo>
                    <a:pt x="454025" y="1423162"/>
                  </a:moveTo>
                  <a:lnTo>
                    <a:pt x="445008" y="1423162"/>
                  </a:lnTo>
                  <a:lnTo>
                    <a:pt x="436422" y="1420622"/>
                  </a:lnTo>
                  <a:lnTo>
                    <a:pt x="430123" y="1418082"/>
                  </a:lnTo>
                  <a:lnTo>
                    <a:pt x="424307" y="1416316"/>
                  </a:lnTo>
                  <a:lnTo>
                    <a:pt x="424307" y="1457464"/>
                  </a:lnTo>
                  <a:lnTo>
                    <a:pt x="423164" y="1463814"/>
                  </a:lnTo>
                  <a:lnTo>
                    <a:pt x="405257" y="1484122"/>
                  </a:lnTo>
                  <a:lnTo>
                    <a:pt x="400812" y="1484122"/>
                  </a:lnTo>
                  <a:lnTo>
                    <a:pt x="387350" y="1471422"/>
                  </a:lnTo>
                  <a:lnTo>
                    <a:pt x="387350" y="1465072"/>
                  </a:lnTo>
                  <a:lnTo>
                    <a:pt x="388493" y="1460004"/>
                  </a:lnTo>
                  <a:lnTo>
                    <a:pt x="392874" y="1443482"/>
                  </a:lnTo>
                  <a:lnTo>
                    <a:pt x="394614" y="1435862"/>
                  </a:lnTo>
                  <a:lnTo>
                    <a:pt x="395732" y="1429512"/>
                  </a:lnTo>
                  <a:lnTo>
                    <a:pt x="396240" y="1423162"/>
                  </a:lnTo>
                  <a:lnTo>
                    <a:pt x="409321" y="1429512"/>
                  </a:lnTo>
                  <a:lnTo>
                    <a:pt x="414401" y="1432064"/>
                  </a:lnTo>
                  <a:lnTo>
                    <a:pt x="417195" y="1435862"/>
                  </a:lnTo>
                  <a:lnTo>
                    <a:pt x="421005" y="1439672"/>
                  </a:lnTo>
                  <a:lnTo>
                    <a:pt x="423164" y="1446022"/>
                  </a:lnTo>
                  <a:lnTo>
                    <a:pt x="424307" y="1457464"/>
                  </a:lnTo>
                  <a:lnTo>
                    <a:pt x="424307" y="1416316"/>
                  </a:lnTo>
                  <a:lnTo>
                    <a:pt x="421805" y="1415554"/>
                  </a:lnTo>
                  <a:lnTo>
                    <a:pt x="413410" y="1411732"/>
                  </a:lnTo>
                  <a:lnTo>
                    <a:pt x="382651" y="1397762"/>
                  </a:lnTo>
                  <a:lnTo>
                    <a:pt x="377444" y="1395222"/>
                  </a:lnTo>
                  <a:lnTo>
                    <a:pt x="369570" y="1393964"/>
                  </a:lnTo>
                  <a:lnTo>
                    <a:pt x="365125" y="1393964"/>
                  </a:lnTo>
                  <a:lnTo>
                    <a:pt x="333248" y="1429512"/>
                  </a:lnTo>
                  <a:lnTo>
                    <a:pt x="330073" y="1452372"/>
                  </a:lnTo>
                  <a:lnTo>
                    <a:pt x="331216" y="1458722"/>
                  </a:lnTo>
                  <a:lnTo>
                    <a:pt x="336550" y="1468882"/>
                  </a:lnTo>
                  <a:lnTo>
                    <a:pt x="340995" y="1473962"/>
                  </a:lnTo>
                  <a:lnTo>
                    <a:pt x="347218" y="1477772"/>
                  </a:lnTo>
                  <a:lnTo>
                    <a:pt x="356489" y="1462532"/>
                  </a:lnTo>
                  <a:lnTo>
                    <a:pt x="350393" y="1458722"/>
                  </a:lnTo>
                  <a:lnTo>
                    <a:pt x="346837" y="1453654"/>
                  </a:lnTo>
                  <a:lnTo>
                    <a:pt x="344805" y="1443482"/>
                  </a:lnTo>
                  <a:lnTo>
                    <a:pt x="345948" y="1437132"/>
                  </a:lnTo>
                  <a:lnTo>
                    <a:pt x="349377" y="1429512"/>
                  </a:lnTo>
                  <a:lnTo>
                    <a:pt x="353060" y="1421904"/>
                  </a:lnTo>
                  <a:lnTo>
                    <a:pt x="357632" y="1416812"/>
                  </a:lnTo>
                  <a:lnTo>
                    <a:pt x="363220" y="1414272"/>
                  </a:lnTo>
                  <a:lnTo>
                    <a:pt x="367284" y="1411732"/>
                  </a:lnTo>
                  <a:lnTo>
                    <a:pt x="372618" y="1413014"/>
                  </a:lnTo>
                  <a:lnTo>
                    <a:pt x="379222" y="1415554"/>
                  </a:lnTo>
                  <a:lnTo>
                    <a:pt x="379857" y="1415554"/>
                  </a:lnTo>
                  <a:lnTo>
                    <a:pt x="381254" y="1416812"/>
                  </a:lnTo>
                  <a:lnTo>
                    <a:pt x="383413" y="1418082"/>
                  </a:lnTo>
                  <a:lnTo>
                    <a:pt x="382651" y="1423162"/>
                  </a:lnTo>
                  <a:lnTo>
                    <a:pt x="381152" y="1430782"/>
                  </a:lnTo>
                  <a:lnTo>
                    <a:pt x="378942" y="1439672"/>
                  </a:lnTo>
                  <a:lnTo>
                    <a:pt x="374015" y="1456182"/>
                  </a:lnTo>
                  <a:lnTo>
                    <a:pt x="372618" y="1461262"/>
                  </a:lnTo>
                  <a:lnTo>
                    <a:pt x="372110" y="1465072"/>
                  </a:lnTo>
                  <a:lnTo>
                    <a:pt x="371348" y="1468882"/>
                  </a:lnTo>
                  <a:lnTo>
                    <a:pt x="371348" y="1473962"/>
                  </a:lnTo>
                  <a:lnTo>
                    <a:pt x="372110" y="1479054"/>
                  </a:lnTo>
                  <a:lnTo>
                    <a:pt x="372999" y="1482864"/>
                  </a:lnTo>
                  <a:lnTo>
                    <a:pt x="374777" y="1487932"/>
                  </a:lnTo>
                  <a:lnTo>
                    <a:pt x="377825" y="1491754"/>
                  </a:lnTo>
                  <a:lnTo>
                    <a:pt x="380746" y="1495564"/>
                  </a:lnTo>
                  <a:lnTo>
                    <a:pt x="384556" y="1498104"/>
                  </a:lnTo>
                  <a:lnTo>
                    <a:pt x="389255" y="1500632"/>
                  </a:lnTo>
                  <a:lnTo>
                    <a:pt x="397256" y="1503172"/>
                  </a:lnTo>
                  <a:lnTo>
                    <a:pt x="405003" y="1504454"/>
                  </a:lnTo>
                  <a:lnTo>
                    <a:pt x="412750" y="1500632"/>
                  </a:lnTo>
                  <a:lnTo>
                    <a:pt x="418198" y="1496822"/>
                  </a:lnTo>
                  <a:lnTo>
                    <a:pt x="423113" y="1493012"/>
                  </a:lnTo>
                  <a:lnTo>
                    <a:pt x="427482" y="1486662"/>
                  </a:lnTo>
                  <a:lnTo>
                    <a:pt x="429006" y="1484122"/>
                  </a:lnTo>
                  <a:lnTo>
                    <a:pt x="431292" y="1480312"/>
                  </a:lnTo>
                  <a:lnTo>
                    <a:pt x="434213" y="1472704"/>
                  </a:lnTo>
                  <a:lnTo>
                    <a:pt x="435864" y="1466354"/>
                  </a:lnTo>
                  <a:lnTo>
                    <a:pt x="436626" y="1453654"/>
                  </a:lnTo>
                  <a:lnTo>
                    <a:pt x="435610" y="1446022"/>
                  </a:lnTo>
                  <a:lnTo>
                    <a:pt x="433070" y="1438414"/>
                  </a:lnTo>
                  <a:lnTo>
                    <a:pt x="437896" y="1439672"/>
                  </a:lnTo>
                  <a:lnTo>
                    <a:pt x="446405" y="1439672"/>
                  </a:lnTo>
                  <a:lnTo>
                    <a:pt x="446989" y="1438414"/>
                  </a:lnTo>
                  <a:lnTo>
                    <a:pt x="454025" y="1423162"/>
                  </a:lnTo>
                  <a:close/>
                </a:path>
                <a:path w="3128009" h="2142490">
                  <a:moveTo>
                    <a:pt x="3127629" y="684403"/>
                  </a:moveTo>
                  <a:lnTo>
                    <a:pt x="2991713" y="73050"/>
                  </a:lnTo>
                  <a:lnTo>
                    <a:pt x="3022727" y="66167"/>
                  </a:lnTo>
                  <a:lnTo>
                    <a:pt x="3018180" y="60579"/>
                  </a:lnTo>
                  <a:lnTo>
                    <a:pt x="2969006" y="0"/>
                  </a:lnTo>
                  <a:lnTo>
                    <a:pt x="2948305" y="82677"/>
                  </a:lnTo>
                  <a:lnTo>
                    <a:pt x="2979382" y="75793"/>
                  </a:lnTo>
                  <a:lnTo>
                    <a:pt x="3115183" y="687197"/>
                  </a:lnTo>
                  <a:lnTo>
                    <a:pt x="3127629" y="68440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4586604" y="3119754"/>
              <a:ext cx="156845" cy="156845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0" name="object 80"/>
          <p:cNvSpPr txBox="1"/>
          <p:nvPr/>
        </p:nvSpPr>
        <p:spPr>
          <a:xfrm>
            <a:off x="7209790" y="3805809"/>
            <a:ext cx="947419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Arial"/>
                <a:cs typeface="Arial"/>
              </a:rPr>
              <a:t>H</a:t>
            </a:r>
            <a:r>
              <a:rPr dirty="0" sz="1600" spc="-25">
                <a:latin typeface="Arial"/>
                <a:cs typeface="Arial"/>
              </a:rPr>
              <a:t>y</a:t>
            </a:r>
            <a:r>
              <a:rPr dirty="0" sz="1600" spc="-5">
                <a:latin typeface="Arial"/>
                <a:cs typeface="Arial"/>
              </a:rPr>
              <a:t>perbola</a:t>
            </a:r>
            <a:endParaRPr sz="1600">
              <a:latin typeface="Arial"/>
              <a:cs typeface="Arial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7176134" y="3581400"/>
            <a:ext cx="158115" cy="307975"/>
          </a:xfrm>
          <a:custGeom>
            <a:avLst/>
            <a:gdLst/>
            <a:ahLst/>
            <a:cxnLst/>
            <a:rect l="l" t="t" r="r" b="b"/>
            <a:pathLst>
              <a:path w="158115" h="307975">
                <a:moveTo>
                  <a:pt x="118401" y="65323"/>
                </a:moveTo>
                <a:lnTo>
                  <a:pt x="0" y="302006"/>
                </a:lnTo>
                <a:lnTo>
                  <a:pt x="11430" y="307594"/>
                </a:lnTo>
                <a:lnTo>
                  <a:pt x="129728" y="70997"/>
                </a:lnTo>
                <a:lnTo>
                  <a:pt x="118401" y="65323"/>
                </a:lnTo>
                <a:close/>
              </a:path>
              <a:path w="158115" h="307975">
                <a:moveTo>
                  <a:pt x="158115" y="53975"/>
                </a:moveTo>
                <a:lnTo>
                  <a:pt x="124079" y="53975"/>
                </a:lnTo>
                <a:lnTo>
                  <a:pt x="135382" y="59689"/>
                </a:lnTo>
                <a:lnTo>
                  <a:pt x="129728" y="70997"/>
                </a:lnTo>
                <a:lnTo>
                  <a:pt x="158115" y="85217"/>
                </a:lnTo>
                <a:lnTo>
                  <a:pt x="158115" y="53975"/>
                </a:lnTo>
                <a:close/>
              </a:path>
              <a:path w="158115" h="307975">
                <a:moveTo>
                  <a:pt x="124079" y="53975"/>
                </a:moveTo>
                <a:lnTo>
                  <a:pt x="118401" y="65323"/>
                </a:lnTo>
                <a:lnTo>
                  <a:pt x="129728" y="70997"/>
                </a:lnTo>
                <a:lnTo>
                  <a:pt x="135382" y="59689"/>
                </a:lnTo>
                <a:lnTo>
                  <a:pt x="124079" y="53975"/>
                </a:lnTo>
                <a:close/>
              </a:path>
              <a:path w="158115" h="307975">
                <a:moveTo>
                  <a:pt x="158115" y="0"/>
                </a:moveTo>
                <a:lnTo>
                  <a:pt x="89916" y="51054"/>
                </a:lnTo>
                <a:lnTo>
                  <a:pt x="118401" y="65323"/>
                </a:lnTo>
                <a:lnTo>
                  <a:pt x="124079" y="53975"/>
                </a:lnTo>
                <a:lnTo>
                  <a:pt x="158115" y="53975"/>
                </a:lnTo>
                <a:lnTo>
                  <a:pt x="1581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82" name="object 82"/>
          <p:cNvGrpSpPr/>
          <p:nvPr/>
        </p:nvGrpSpPr>
        <p:grpSpPr>
          <a:xfrm>
            <a:off x="4782311" y="4421123"/>
            <a:ext cx="881380" cy="684530"/>
            <a:chOff x="4782311" y="4421123"/>
            <a:chExt cx="881380" cy="684530"/>
          </a:xfrm>
        </p:grpSpPr>
        <p:sp>
          <p:nvSpPr>
            <p:cNvPr id="83" name="object 83"/>
            <p:cNvSpPr/>
            <p:nvPr/>
          </p:nvSpPr>
          <p:spPr>
            <a:xfrm>
              <a:off x="4966207" y="4721986"/>
              <a:ext cx="165735" cy="383540"/>
            </a:xfrm>
            <a:custGeom>
              <a:avLst/>
              <a:gdLst/>
              <a:ahLst/>
              <a:cxnLst/>
              <a:rect l="l" t="t" r="r" b="b"/>
              <a:pathLst>
                <a:path w="165735" h="383539">
                  <a:moveTo>
                    <a:pt x="124062" y="314981"/>
                  </a:moveTo>
                  <a:lnTo>
                    <a:pt x="94614" y="326770"/>
                  </a:lnTo>
                  <a:lnTo>
                    <a:pt x="158241" y="383413"/>
                  </a:lnTo>
                  <a:lnTo>
                    <a:pt x="162983" y="326770"/>
                  </a:lnTo>
                  <a:lnTo>
                    <a:pt x="128777" y="326770"/>
                  </a:lnTo>
                  <a:lnTo>
                    <a:pt x="124062" y="314981"/>
                  </a:lnTo>
                  <a:close/>
                </a:path>
                <a:path w="165735" h="383539">
                  <a:moveTo>
                    <a:pt x="135860" y="310257"/>
                  </a:moveTo>
                  <a:lnTo>
                    <a:pt x="124062" y="314981"/>
                  </a:lnTo>
                  <a:lnTo>
                    <a:pt x="128777" y="326770"/>
                  </a:lnTo>
                  <a:lnTo>
                    <a:pt x="140588" y="322071"/>
                  </a:lnTo>
                  <a:lnTo>
                    <a:pt x="135860" y="310257"/>
                  </a:lnTo>
                  <a:close/>
                </a:path>
                <a:path w="165735" h="383539">
                  <a:moveTo>
                    <a:pt x="165353" y="298450"/>
                  </a:moveTo>
                  <a:lnTo>
                    <a:pt x="135860" y="310257"/>
                  </a:lnTo>
                  <a:lnTo>
                    <a:pt x="140588" y="322071"/>
                  </a:lnTo>
                  <a:lnTo>
                    <a:pt x="128777" y="326770"/>
                  </a:lnTo>
                  <a:lnTo>
                    <a:pt x="162983" y="326770"/>
                  </a:lnTo>
                  <a:lnTo>
                    <a:pt x="165353" y="298450"/>
                  </a:lnTo>
                  <a:close/>
                </a:path>
                <a:path w="165735" h="383539">
                  <a:moveTo>
                    <a:pt x="11683" y="0"/>
                  </a:moveTo>
                  <a:lnTo>
                    <a:pt x="0" y="4825"/>
                  </a:lnTo>
                  <a:lnTo>
                    <a:pt x="124062" y="314981"/>
                  </a:lnTo>
                  <a:lnTo>
                    <a:pt x="135860" y="310257"/>
                  </a:lnTo>
                  <a:lnTo>
                    <a:pt x="1168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4782311" y="4421123"/>
              <a:ext cx="880872" cy="341375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5" name="object 85"/>
          <p:cNvGrpSpPr/>
          <p:nvPr/>
        </p:nvGrpSpPr>
        <p:grpSpPr>
          <a:xfrm>
            <a:off x="6915911" y="4497323"/>
            <a:ext cx="1231900" cy="760730"/>
            <a:chOff x="6915911" y="4497323"/>
            <a:chExt cx="1231900" cy="760730"/>
          </a:xfrm>
        </p:grpSpPr>
        <p:sp>
          <p:nvSpPr>
            <p:cNvPr id="86" name="object 86"/>
            <p:cNvSpPr/>
            <p:nvPr/>
          </p:nvSpPr>
          <p:spPr>
            <a:xfrm>
              <a:off x="7252588" y="4873497"/>
              <a:ext cx="234315" cy="384810"/>
            </a:xfrm>
            <a:custGeom>
              <a:avLst/>
              <a:gdLst/>
              <a:ahLst/>
              <a:cxnLst/>
              <a:rect l="l" t="t" r="r" b="b"/>
              <a:pathLst>
                <a:path w="234315" h="384810">
                  <a:moveTo>
                    <a:pt x="189426" y="322233"/>
                  </a:moveTo>
                  <a:lnTo>
                    <a:pt x="162178" y="338581"/>
                  </a:lnTo>
                  <a:lnTo>
                    <a:pt x="234060" y="384301"/>
                  </a:lnTo>
                  <a:lnTo>
                    <a:pt x="230159" y="333120"/>
                  </a:lnTo>
                  <a:lnTo>
                    <a:pt x="195960" y="333120"/>
                  </a:lnTo>
                  <a:lnTo>
                    <a:pt x="189426" y="322233"/>
                  </a:lnTo>
                  <a:close/>
                </a:path>
                <a:path w="234315" h="384810">
                  <a:moveTo>
                    <a:pt x="200316" y="315699"/>
                  </a:moveTo>
                  <a:lnTo>
                    <a:pt x="189426" y="322233"/>
                  </a:lnTo>
                  <a:lnTo>
                    <a:pt x="195960" y="333120"/>
                  </a:lnTo>
                  <a:lnTo>
                    <a:pt x="206882" y="326644"/>
                  </a:lnTo>
                  <a:lnTo>
                    <a:pt x="200316" y="315699"/>
                  </a:lnTo>
                  <a:close/>
                </a:path>
                <a:path w="234315" h="384810">
                  <a:moveTo>
                    <a:pt x="227583" y="299338"/>
                  </a:moveTo>
                  <a:lnTo>
                    <a:pt x="200316" y="315699"/>
                  </a:lnTo>
                  <a:lnTo>
                    <a:pt x="206882" y="326644"/>
                  </a:lnTo>
                  <a:lnTo>
                    <a:pt x="195960" y="333120"/>
                  </a:lnTo>
                  <a:lnTo>
                    <a:pt x="230159" y="333120"/>
                  </a:lnTo>
                  <a:lnTo>
                    <a:pt x="227583" y="299338"/>
                  </a:lnTo>
                  <a:close/>
                </a:path>
                <a:path w="234315" h="384810">
                  <a:moveTo>
                    <a:pt x="10921" y="0"/>
                  </a:moveTo>
                  <a:lnTo>
                    <a:pt x="0" y="6603"/>
                  </a:lnTo>
                  <a:lnTo>
                    <a:pt x="189426" y="322233"/>
                  </a:lnTo>
                  <a:lnTo>
                    <a:pt x="200316" y="315699"/>
                  </a:lnTo>
                  <a:lnTo>
                    <a:pt x="1092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6915911" y="4497323"/>
              <a:ext cx="1231392" cy="341375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8" name="object 88"/>
          <p:cNvSpPr txBox="1"/>
          <p:nvPr/>
        </p:nvSpPr>
        <p:spPr>
          <a:xfrm>
            <a:off x="4899152" y="4472685"/>
            <a:ext cx="62547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Arial"/>
                <a:cs typeface="Arial"/>
              </a:rPr>
              <a:t>Ellipse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89" name="object 89"/>
          <p:cNvGrpSpPr/>
          <p:nvPr/>
        </p:nvGrpSpPr>
        <p:grpSpPr>
          <a:xfrm>
            <a:off x="3421379" y="6021323"/>
            <a:ext cx="1766570" cy="585470"/>
            <a:chOff x="3421379" y="6021323"/>
            <a:chExt cx="1766570" cy="585470"/>
          </a:xfrm>
        </p:grpSpPr>
        <p:sp>
          <p:nvSpPr>
            <p:cNvPr id="90" name="object 90"/>
            <p:cNvSpPr/>
            <p:nvPr/>
          </p:nvSpPr>
          <p:spPr>
            <a:xfrm>
              <a:off x="3421379" y="6021323"/>
              <a:ext cx="1766316" cy="341375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3678935" y="6265163"/>
              <a:ext cx="1306067" cy="341376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2" name="object 92"/>
          <p:cNvSpPr txBox="1"/>
          <p:nvPr/>
        </p:nvSpPr>
        <p:spPr>
          <a:xfrm>
            <a:off x="3537330" y="6073241"/>
            <a:ext cx="151193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70510" marR="5080" indent="-25781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Arial"/>
                <a:cs typeface="Arial"/>
              </a:rPr>
              <a:t>Cylinder</a:t>
            </a:r>
            <a:r>
              <a:rPr dirty="0" sz="1600" spc="-8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through  generators.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93" name="object 93"/>
          <p:cNvGrpSpPr/>
          <p:nvPr/>
        </p:nvGrpSpPr>
        <p:grpSpPr>
          <a:xfrm>
            <a:off x="5625084" y="6021323"/>
            <a:ext cx="2188845" cy="585470"/>
            <a:chOff x="5625084" y="6021323"/>
            <a:chExt cx="2188845" cy="585470"/>
          </a:xfrm>
        </p:grpSpPr>
        <p:sp>
          <p:nvSpPr>
            <p:cNvPr id="94" name="object 94"/>
            <p:cNvSpPr/>
            <p:nvPr/>
          </p:nvSpPr>
          <p:spPr>
            <a:xfrm>
              <a:off x="5625084" y="6021323"/>
              <a:ext cx="2188464" cy="341375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5931408" y="6265163"/>
              <a:ext cx="1577339" cy="341376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6" name="object 96"/>
          <p:cNvSpPr txBox="1"/>
          <p:nvPr/>
        </p:nvSpPr>
        <p:spPr>
          <a:xfrm>
            <a:off x="5741034" y="6073241"/>
            <a:ext cx="187515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18770" marR="5080" indent="-306705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Arial"/>
                <a:cs typeface="Arial"/>
              </a:rPr>
              <a:t>Sq. Pyramid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through  all slant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edges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7033006" y="4548885"/>
            <a:ext cx="975994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70">
                <a:latin typeface="Arial"/>
                <a:cs typeface="Arial"/>
              </a:rPr>
              <a:t>T</a:t>
            </a:r>
            <a:r>
              <a:rPr dirty="0" sz="1600" spc="-5">
                <a:latin typeface="Arial"/>
                <a:cs typeface="Arial"/>
              </a:rPr>
              <a:t>rapez</a:t>
            </a:r>
            <a:r>
              <a:rPr dirty="0" sz="1600">
                <a:latin typeface="Arial"/>
                <a:cs typeface="Arial"/>
              </a:rPr>
              <a:t>i</a:t>
            </a:r>
            <a:r>
              <a:rPr dirty="0" sz="1600" spc="-5">
                <a:latin typeface="Arial"/>
                <a:cs typeface="Arial"/>
              </a:rPr>
              <a:t>um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98" name="object 98"/>
          <p:cNvGrpSpPr/>
          <p:nvPr/>
        </p:nvGrpSpPr>
        <p:grpSpPr>
          <a:xfrm>
            <a:off x="3743325" y="4619625"/>
            <a:ext cx="781050" cy="265430"/>
            <a:chOff x="3743325" y="4619625"/>
            <a:chExt cx="781050" cy="265430"/>
          </a:xfrm>
        </p:grpSpPr>
        <p:sp>
          <p:nvSpPr>
            <p:cNvPr id="99" name="object 99"/>
            <p:cNvSpPr/>
            <p:nvPr/>
          </p:nvSpPr>
          <p:spPr>
            <a:xfrm>
              <a:off x="3752850" y="4629150"/>
              <a:ext cx="762000" cy="246379"/>
            </a:xfrm>
            <a:custGeom>
              <a:avLst/>
              <a:gdLst/>
              <a:ahLst/>
              <a:cxnLst/>
              <a:rect l="l" t="t" r="r" b="b"/>
              <a:pathLst>
                <a:path w="762000" h="246379">
                  <a:moveTo>
                    <a:pt x="381000" y="0"/>
                  </a:moveTo>
                  <a:lnTo>
                    <a:pt x="312509" y="1983"/>
                  </a:lnTo>
                  <a:lnTo>
                    <a:pt x="248049" y="7701"/>
                  </a:lnTo>
                  <a:lnTo>
                    <a:pt x="188693" y="16806"/>
                  </a:lnTo>
                  <a:lnTo>
                    <a:pt x="135518" y="28949"/>
                  </a:lnTo>
                  <a:lnTo>
                    <a:pt x="89600" y="43783"/>
                  </a:lnTo>
                  <a:lnTo>
                    <a:pt x="52013" y="60960"/>
                  </a:lnTo>
                  <a:lnTo>
                    <a:pt x="6137" y="100947"/>
                  </a:lnTo>
                  <a:lnTo>
                    <a:pt x="0" y="123062"/>
                  </a:lnTo>
                  <a:lnTo>
                    <a:pt x="6137" y="145178"/>
                  </a:lnTo>
                  <a:lnTo>
                    <a:pt x="52013" y="185165"/>
                  </a:lnTo>
                  <a:lnTo>
                    <a:pt x="89600" y="202342"/>
                  </a:lnTo>
                  <a:lnTo>
                    <a:pt x="135518" y="217176"/>
                  </a:lnTo>
                  <a:lnTo>
                    <a:pt x="188693" y="229319"/>
                  </a:lnTo>
                  <a:lnTo>
                    <a:pt x="248049" y="238424"/>
                  </a:lnTo>
                  <a:lnTo>
                    <a:pt x="312509" y="244142"/>
                  </a:lnTo>
                  <a:lnTo>
                    <a:pt x="381000" y="246125"/>
                  </a:lnTo>
                  <a:lnTo>
                    <a:pt x="449490" y="244142"/>
                  </a:lnTo>
                  <a:lnTo>
                    <a:pt x="513950" y="238424"/>
                  </a:lnTo>
                  <a:lnTo>
                    <a:pt x="573306" y="229319"/>
                  </a:lnTo>
                  <a:lnTo>
                    <a:pt x="626481" y="217176"/>
                  </a:lnTo>
                  <a:lnTo>
                    <a:pt x="672399" y="202342"/>
                  </a:lnTo>
                  <a:lnTo>
                    <a:pt x="709986" y="185165"/>
                  </a:lnTo>
                  <a:lnTo>
                    <a:pt x="755862" y="145178"/>
                  </a:lnTo>
                  <a:lnTo>
                    <a:pt x="762000" y="123062"/>
                  </a:lnTo>
                  <a:lnTo>
                    <a:pt x="755862" y="100947"/>
                  </a:lnTo>
                  <a:lnTo>
                    <a:pt x="709986" y="60960"/>
                  </a:lnTo>
                  <a:lnTo>
                    <a:pt x="672399" y="43783"/>
                  </a:lnTo>
                  <a:lnTo>
                    <a:pt x="626481" y="28949"/>
                  </a:lnTo>
                  <a:lnTo>
                    <a:pt x="573306" y="16806"/>
                  </a:lnTo>
                  <a:lnTo>
                    <a:pt x="513950" y="7701"/>
                  </a:lnTo>
                  <a:lnTo>
                    <a:pt x="449490" y="1983"/>
                  </a:lnTo>
                  <a:lnTo>
                    <a:pt x="381000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/>
            <p:cNvSpPr/>
            <p:nvPr/>
          </p:nvSpPr>
          <p:spPr>
            <a:xfrm>
              <a:off x="3752850" y="4629150"/>
              <a:ext cx="762000" cy="246379"/>
            </a:xfrm>
            <a:custGeom>
              <a:avLst/>
              <a:gdLst/>
              <a:ahLst/>
              <a:cxnLst/>
              <a:rect l="l" t="t" r="r" b="b"/>
              <a:pathLst>
                <a:path w="762000" h="246379">
                  <a:moveTo>
                    <a:pt x="0" y="123062"/>
                  </a:moveTo>
                  <a:lnTo>
                    <a:pt x="23834" y="80130"/>
                  </a:lnTo>
                  <a:lnTo>
                    <a:pt x="89600" y="43783"/>
                  </a:lnTo>
                  <a:lnTo>
                    <a:pt x="135518" y="28949"/>
                  </a:lnTo>
                  <a:lnTo>
                    <a:pt x="188693" y="16806"/>
                  </a:lnTo>
                  <a:lnTo>
                    <a:pt x="248049" y="7701"/>
                  </a:lnTo>
                  <a:lnTo>
                    <a:pt x="312509" y="1983"/>
                  </a:lnTo>
                  <a:lnTo>
                    <a:pt x="381000" y="0"/>
                  </a:lnTo>
                  <a:lnTo>
                    <a:pt x="449490" y="1983"/>
                  </a:lnTo>
                  <a:lnTo>
                    <a:pt x="513950" y="7701"/>
                  </a:lnTo>
                  <a:lnTo>
                    <a:pt x="573306" y="16806"/>
                  </a:lnTo>
                  <a:lnTo>
                    <a:pt x="626481" y="28949"/>
                  </a:lnTo>
                  <a:lnTo>
                    <a:pt x="672399" y="43783"/>
                  </a:lnTo>
                  <a:lnTo>
                    <a:pt x="709986" y="60960"/>
                  </a:lnTo>
                  <a:lnTo>
                    <a:pt x="755862" y="100947"/>
                  </a:lnTo>
                  <a:lnTo>
                    <a:pt x="762000" y="123062"/>
                  </a:lnTo>
                  <a:lnTo>
                    <a:pt x="755862" y="145178"/>
                  </a:lnTo>
                  <a:lnTo>
                    <a:pt x="738165" y="165995"/>
                  </a:lnTo>
                  <a:lnTo>
                    <a:pt x="672399" y="202342"/>
                  </a:lnTo>
                  <a:lnTo>
                    <a:pt x="626481" y="217176"/>
                  </a:lnTo>
                  <a:lnTo>
                    <a:pt x="573306" y="229319"/>
                  </a:lnTo>
                  <a:lnTo>
                    <a:pt x="513950" y="238424"/>
                  </a:lnTo>
                  <a:lnTo>
                    <a:pt x="449490" y="244142"/>
                  </a:lnTo>
                  <a:lnTo>
                    <a:pt x="381000" y="246125"/>
                  </a:lnTo>
                  <a:lnTo>
                    <a:pt x="312509" y="244142"/>
                  </a:lnTo>
                  <a:lnTo>
                    <a:pt x="248049" y="238424"/>
                  </a:lnTo>
                  <a:lnTo>
                    <a:pt x="188693" y="229319"/>
                  </a:lnTo>
                  <a:lnTo>
                    <a:pt x="135518" y="217176"/>
                  </a:lnTo>
                  <a:lnTo>
                    <a:pt x="89600" y="202342"/>
                  </a:lnTo>
                  <a:lnTo>
                    <a:pt x="52013" y="185165"/>
                  </a:lnTo>
                  <a:lnTo>
                    <a:pt x="6137" y="145178"/>
                  </a:lnTo>
                  <a:lnTo>
                    <a:pt x="0" y="123062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1" name="object 101"/>
          <p:cNvGrpSpPr/>
          <p:nvPr/>
        </p:nvGrpSpPr>
        <p:grpSpPr>
          <a:xfrm>
            <a:off x="3746500" y="5943600"/>
            <a:ext cx="774700" cy="88900"/>
            <a:chOff x="3746500" y="5943600"/>
            <a:chExt cx="774700" cy="88900"/>
          </a:xfrm>
        </p:grpSpPr>
        <p:sp>
          <p:nvSpPr>
            <p:cNvPr id="102" name="object 102"/>
            <p:cNvSpPr/>
            <p:nvPr/>
          </p:nvSpPr>
          <p:spPr>
            <a:xfrm>
              <a:off x="3752850" y="5949950"/>
              <a:ext cx="762000" cy="76200"/>
            </a:xfrm>
            <a:custGeom>
              <a:avLst/>
              <a:gdLst/>
              <a:ahLst/>
              <a:cxnLst/>
              <a:rect l="l" t="t" r="r" b="b"/>
              <a:pathLst>
                <a:path w="762000" h="76200">
                  <a:moveTo>
                    <a:pt x="762000" y="0"/>
                  </a:moveTo>
                  <a:lnTo>
                    <a:pt x="0" y="0"/>
                  </a:lnTo>
                  <a:lnTo>
                    <a:pt x="0" y="76200"/>
                  </a:lnTo>
                  <a:lnTo>
                    <a:pt x="762000" y="76200"/>
                  </a:lnTo>
                  <a:lnTo>
                    <a:pt x="762000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/>
            <p:cNvSpPr/>
            <p:nvPr/>
          </p:nvSpPr>
          <p:spPr>
            <a:xfrm>
              <a:off x="3752850" y="5949950"/>
              <a:ext cx="762000" cy="76200"/>
            </a:xfrm>
            <a:custGeom>
              <a:avLst/>
              <a:gdLst/>
              <a:ahLst/>
              <a:cxnLst/>
              <a:rect l="l" t="t" r="r" b="b"/>
              <a:pathLst>
                <a:path w="762000" h="76200">
                  <a:moveTo>
                    <a:pt x="0" y="76200"/>
                  </a:moveTo>
                  <a:lnTo>
                    <a:pt x="762000" y="76200"/>
                  </a:lnTo>
                  <a:lnTo>
                    <a:pt x="762000" y="0"/>
                  </a:lnTo>
                  <a:lnTo>
                    <a:pt x="0" y="0"/>
                  </a:lnTo>
                  <a:lnTo>
                    <a:pt x="0" y="76200"/>
                  </a:lnTo>
                  <a:close/>
                </a:path>
              </a:pathLst>
            </a:custGeom>
            <a:ln w="12700">
              <a:solidFill>
                <a:srgbClr val="00CC9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4" name="object 104"/>
          <p:cNvGrpSpPr/>
          <p:nvPr/>
        </p:nvGrpSpPr>
        <p:grpSpPr>
          <a:xfrm>
            <a:off x="185928" y="222250"/>
            <a:ext cx="3016250" cy="2676525"/>
            <a:chOff x="185928" y="222250"/>
            <a:chExt cx="3016250" cy="2676525"/>
          </a:xfrm>
        </p:grpSpPr>
        <p:sp>
          <p:nvSpPr>
            <p:cNvPr id="105" name="object 105"/>
            <p:cNvSpPr/>
            <p:nvPr/>
          </p:nvSpPr>
          <p:spPr>
            <a:xfrm>
              <a:off x="228600" y="228600"/>
              <a:ext cx="2967355" cy="2663825"/>
            </a:xfrm>
            <a:custGeom>
              <a:avLst/>
              <a:gdLst/>
              <a:ahLst/>
              <a:cxnLst/>
              <a:rect l="l" t="t" r="r" b="b"/>
              <a:pathLst>
                <a:path w="2967355" h="2663825">
                  <a:moveTo>
                    <a:pt x="2222500" y="1981200"/>
                  </a:moveTo>
                  <a:lnTo>
                    <a:pt x="1555750" y="1981200"/>
                  </a:lnTo>
                  <a:lnTo>
                    <a:pt x="2966974" y="2663825"/>
                  </a:lnTo>
                  <a:lnTo>
                    <a:pt x="2222500" y="1981200"/>
                  </a:lnTo>
                  <a:close/>
                </a:path>
                <a:path w="2967355" h="2663825">
                  <a:moveTo>
                    <a:pt x="2336800" y="0"/>
                  </a:moveTo>
                  <a:lnTo>
                    <a:pt x="330212" y="0"/>
                  </a:lnTo>
                  <a:lnTo>
                    <a:pt x="281416" y="3580"/>
                  </a:lnTo>
                  <a:lnTo>
                    <a:pt x="234842" y="13979"/>
                  </a:lnTo>
                  <a:lnTo>
                    <a:pt x="191003" y="30688"/>
                  </a:lnTo>
                  <a:lnTo>
                    <a:pt x="150408" y="53195"/>
                  </a:lnTo>
                  <a:lnTo>
                    <a:pt x="113568" y="80989"/>
                  </a:lnTo>
                  <a:lnTo>
                    <a:pt x="80995" y="113561"/>
                  </a:lnTo>
                  <a:lnTo>
                    <a:pt x="53199" y="150399"/>
                  </a:lnTo>
                  <a:lnTo>
                    <a:pt x="30690" y="190992"/>
                  </a:lnTo>
                  <a:lnTo>
                    <a:pt x="13980" y="234831"/>
                  </a:lnTo>
                  <a:lnTo>
                    <a:pt x="3580" y="281403"/>
                  </a:lnTo>
                  <a:lnTo>
                    <a:pt x="0" y="330200"/>
                  </a:lnTo>
                  <a:lnTo>
                    <a:pt x="0" y="1651000"/>
                  </a:lnTo>
                  <a:lnTo>
                    <a:pt x="3580" y="1699796"/>
                  </a:lnTo>
                  <a:lnTo>
                    <a:pt x="13980" y="1746368"/>
                  </a:lnTo>
                  <a:lnTo>
                    <a:pt x="30690" y="1790207"/>
                  </a:lnTo>
                  <a:lnTo>
                    <a:pt x="53199" y="1830800"/>
                  </a:lnTo>
                  <a:lnTo>
                    <a:pt x="80995" y="1867638"/>
                  </a:lnTo>
                  <a:lnTo>
                    <a:pt x="113568" y="1900210"/>
                  </a:lnTo>
                  <a:lnTo>
                    <a:pt x="150408" y="1928004"/>
                  </a:lnTo>
                  <a:lnTo>
                    <a:pt x="191003" y="1950511"/>
                  </a:lnTo>
                  <a:lnTo>
                    <a:pt x="234842" y="1967220"/>
                  </a:lnTo>
                  <a:lnTo>
                    <a:pt x="281416" y="1977619"/>
                  </a:lnTo>
                  <a:lnTo>
                    <a:pt x="330212" y="1981200"/>
                  </a:lnTo>
                  <a:lnTo>
                    <a:pt x="2336800" y="1981200"/>
                  </a:lnTo>
                  <a:lnTo>
                    <a:pt x="2385596" y="1977619"/>
                  </a:lnTo>
                  <a:lnTo>
                    <a:pt x="2432168" y="1967220"/>
                  </a:lnTo>
                  <a:lnTo>
                    <a:pt x="2476007" y="1950511"/>
                  </a:lnTo>
                  <a:lnTo>
                    <a:pt x="2516600" y="1928004"/>
                  </a:lnTo>
                  <a:lnTo>
                    <a:pt x="2553438" y="1900210"/>
                  </a:lnTo>
                  <a:lnTo>
                    <a:pt x="2586010" y="1867638"/>
                  </a:lnTo>
                  <a:lnTo>
                    <a:pt x="2613804" y="1830800"/>
                  </a:lnTo>
                  <a:lnTo>
                    <a:pt x="2636311" y="1790207"/>
                  </a:lnTo>
                  <a:lnTo>
                    <a:pt x="2653020" y="1746368"/>
                  </a:lnTo>
                  <a:lnTo>
                    <a:pt x="2663419" y="1699796"/>
                  </a:lnTo>
                  <a:lnTo>
                    <a:pt x="2667000" y="1651000"/>
                  </a:lnTo>
                  <a:lnTo>
                    <a:pt x="2667000" y="330200"/>
                  </a:lnTo>
                  <a:lnTo>
                    <a:pt x="2663419" y="281403"/>
                  </a:lnTo>
                  <a:lnTo>
                    <a:pt x="2653020" y="234831"/>
                  </a:lnTo>
                  <a:lnTo>
                    <a:pt x="2636311" y="190992"/>
                  </a:lnTo>
                  <a:lnTo>
                    <a:pt x="2613804" y="150399"/>
                  </a:lnTo>
                  <a:lnTo>
                    <a:pt x="2586010" y="113561"/>
                  </a:lnTo>
                  <a:lnTo>
                    <a:pt x="2553438" y="80989"/>
                  </a:lnTo>
                  <a:lnTo>
                    <a:pt x="2516600" y="53195"/>
                  </a:lnTo>
                  <a:lnTo>
                    <a:pt x="2476007" y="30688"/>
                  </a:lnTo>
                  <a:lnTo>
                    <a:pt x="2432168" y="13979"/>
                  </a:lnTo>
                  <a:lnTo>
                    <a:pt x="2385596" y="3580"/>
                  </a:lnTo>
                  <a:lnTo>
                    <a:pt x="233680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/>
            <p:cNvSpPr/>
            <p:nvPr/>
          </p:nvSpPr>
          <p:spPr>
            <a:xfrm>
              <a:off x="228600" y="228600"/>
              <a:ext cx="2967355" cy="2663825"/>
            </a:xfrm>
            <a:custGeom>
              <a:avLst/>
              <a:gdLst/>
              <a:ahLst/>
              <a:cxnLst/>
              <a:rect l="l" t="t" r="r" b="b"/>
              <a:pathLst>
                <a:path w="2967355" h="2663825">
                  <a:moveTo>
                    <a:pt x="0" y="330200"/>
                  </a:moveTo>
                  <a:lnTo>
                    <a:pt x="3580" y="281403"/>
                  </a:lnTo>
                  <a:lnTo>
                    <a:pt x="13980" y="234831"/>
                  </a:lnTo>
                  <a:lnTo>
                    <a:pt x="30690" y="190992"/>
                  </a:lnTo>
                  <a:lnTo>
                    <a:pt x="53199" y="150399"/>
                  </a:lnTo>
                  <a:lnTo>
                    <a:pt x="80995" y="113561"/>
                  </a:lnTo>
                  <a:lnTo>
                    <a:pt x="113568" y="80989"/>
                  </a:lnTo>
                  <a:lnTo>
                    <a:pt x="150408" y="53195"/>
                  </a:lnTo>
                  <a:lnTo>
                    <a:pt x="191003" y="30688"/>
                  </a:lnTo>
                  <a:lnTo>
                    <a:pt x="234842" y="13979"/>
                  </a:lnTo>
                  <a:lnTo>
                    <a:pt x="281416" y="3580"/>
                  </a:lnTo>
                  <a:lnTo>
                    <a:pt x="330212" y="0"/>
                  </a:lnTo>
                  <a:lnTo>
                    <a:pt x="1555750" y="0"/>
                  </a:lnTo>
                  <a:lnTo>
                    <a:pt x="2222500" y="0"/>
                  </a:lnTo>
                  <a:lnTo>
                    <a:pt x="2336800" y="0"/>
                  </a:lnTo>
                  <a:lnTo>
                    <a:pt x="2385596" y="3580"/>
                  </a:lnTo>
                  <a:lnTo>
                    <a:pt x="2432168" y="13979"/>
                  </a:lnTo>
                  <a:lnTo>
                    <a:pt x="2476007" y="30688"/>
                  </a:lnTo>
                  <a:lnTo>
                    <a:pt x="2516600" y="53195"/>
                  </a:lnTo>
                  <a:lnTo>
                    <a:pt x="2553438" y="80989"/>
                  </a:lnTo>
                  <a:lnTo>
                    <a:pt x="2586010" y="113561"/>
                  </a:lnTo>
                  <a:lnTo>
                    <a:pt x="2613804" y="150399"/>
                  </a:lnTo>
                  <a:lnTo>
                    <a:pt x="2636311" y="190992"/>
                  </a:lnTo>
                  <a:lnTo>
                    <a:pt x="2653020" y="234831"/>
                  </a:lnTo>
                  <a:lnTo>
                    <a:pt x="2663419" y="281403"/>
                  </a:lnTo>
                  <a:lnTo>
                    <a:pt x="2667000" y="330200"/>
                  </a:lnTo>
                  <a:lnTo>
                    <a:pt x="2667000" y="1155700"/>
                  </a:lnTo>
                  <a:lnTo>
                    <a:pt x="2667000" y="1651000"/>
                  </a:lnTo>
                  <a:lnTo>
                    <a:pt x="2663419" y="1699796"/>
                  </a:lnTo>
                  <a:lnTo>
                    <a:pt x="2653020" y="1746368"/>
                  </a:lnTo>
                  <a:lnTo>
                    <a:pt x="2636311" y="1790207"/>
                  </a:lnTo>
                  <a:lnTo>
                    <a:pt x="2613804" y="1830800"/>
                  </a:lnTo>
                  <a:lnTo>
                    <a:pt x="2586010" y="1867638"/>
                  </a:lnTo>
                  <a:lnTo>
                    <a:pt x="2553438" y="1900210"/>
                  </a:lnTo>
                  <a:lnTo>
                    <a:pt x="2516600" y="1928004"/>
                  </a:lnTo>
                  <a:lnTo>
                    <a:pt x="2476007" y="1950511"/>
                  </a:lnTo>
                  <a:lnTo>
                    <a:pt x="2432168" y="1967220"/>
                  </a:lnTo>
                  <a:lnTo>
                    <a:pt x="2385596" y="1977619"/>
                  </a:lnTo>
                  <a:lnTo>
                    <a:pt x="2336800" y="1981200"/>
                  </a:lnTo>
                  <a:lnTo>
                    <a:pt x="2222500" y="1981200"/>
                  </a:lnTo>
                  <a:lnTo>
                    <a:pt x="2966974" y="2663825"/>
                  </a:lnTo>
                  <a:lnTo>
                    <a:pt x="1555750" y="1981200"/>
                  </a:lnTo>
                  <a:lnTo>
                    <a:pt x="330212" y="1981200"/>
                  </a:lnTo>
                  <a:lnTo>
                    <a:pt x="281416" y="1977619"/>
                  </a:lnTo>
                  <a:lnTo>
                    <a:pt x="234842" y="1967220"/>
                  </a:lnTo>
                  <a:lnTo>
                    <a:pt x="191003" y="1950511"/>
                  </a:lnTo>
                  <a:lnTo>
                    <a:pt x="150408" y="1928004"/>
                  </a:lnTo>
                  <a:lnTo>
                    <a:pt x="113568" y="1900210"/>
                  </a:lnTo>
                  <a:lnTo>
                    <a:pt x="80995" y="1867638"/>
                  </a:lnTo>
                  <a:lnTo>
                    <a:pt x="53199" y="1830800"/>
                  </a:lnTo>
                  <a:lnTo>
                    <a:pt x="30690" y="1790207"/>
                  </a:lnTo>
                  <a:lnTo>
                    <a:pt x="13980" y="1746368"/>
                  </a:lnTo>
                  <a:lnTo>
                    <a:pt x="3580" y="1699796"/>
                  </a:lnTo>
                  <a:lnTo>
                    <a:pt x="0" y="1651000"/>
                  </a:lnTo>
                  <a:lnTo>
                    <a:pt x="0" y="1155700"/>
                  </a:lnTo>
                  <a:lnTo>
                    <a:pt x="0" y="3302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/>
            <p:cNvSpPr/>
            <p:nvPr/>
          </p:nvSpPr>
          <p:spPr>
            <a:xfrm>
              <a:off x="185928" y="350520"/>
              <a:ext cx="2836164" cy="382524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/>
            <p:cNvSpPr/>
            <p:nvPr/>
          </p:nvSpPr>
          <p:spPr>
            <a:xfrm>
              <a:off x="1363980" y="624840"/>
              <a:ext cx="478536" cy="382524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/>
            <p:cNvSpPr/>
            <p:nvPr/>
          </p:nvSpPr>
          <p:spPr>
            <a:xfrm>
              <a:off x="592836" y="899159"/>
              <a:ext cx="2022348" cy="382524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/>
            <p:cNvSpPr/>
            <p:nvPr/>
          </p:nvSpPr>
          <p:spPr>
            <a:xfrm>
              <a:off x="1289303" y="1173480"/>
              <a:ext cx="629411" cy="382524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/>
            <p:cNvSpPr/>
            <p:nvPr/>
          </p:nvSpPr>
          <p:spPr>
            <a:xfrm>
              <a:off x="938783" y="1447800"/>
              <a:ext cx="1266443" cy="382524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/>
            <p:cNvSpPr/>
            <p:nvPr/>
          </p:nvSpPr>
          <p:spPr>
            <a:xfrm>
              <a:off x="1891283" y="1447800"/>
              <a:ext cx="377951" cy="382524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3" name="object 113"/>
          <p:cNvSpPr txBox="1">
            <a:spLocks noGrp="1"/>
          </p:cNvSpPr>
          <p:nvPr>
            <p:ph type="title"/>
          </p:nvPr>
        </p:nvSpPr>
        <p:spPr>
          <a:xfrm>
            <a:off x="317093" y="407923"/>
            <a:ext cx="2484120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u="none" spc="-25">
                <a:solidFill>
                  <a:srgbClr val="FF0066"/>
                </a:solidFill>
                <a:latin typeface="Arial"/>
                <a:cs typeface="Arial"/>
              </a:rPr>
              <a:t>Typical </a:t>
            </a:r>
            <a:r>
              <a:rPr dirty="0" u="none" spc="-5">
                <a:solidFill>
                  <a:srgbClr val="FF0066"/>
                </a:solidFill>
                <a:latin typeface="Arial"/>
                <a:cs typeface="Arial"/>
              </a:rPr>
              <a:t>Section</a:t>
            </a:r>
            <a:r>
              <a:rPr dirty="0" u="none">
                <a:solidFill>
                  <a:srgbClr val="FF0066"/>
                </a:solidFill>
                <a:latin typeface="Arial"/>
                <a:cs typeface="Arial"/>
              </a:rPr>
              <a:t> </a:t>
            </a:r>
            <a:r>
              <a:rPr dirty="0" u="none" spc="-5">
                <a:solidFill>
                  <a:srgbClr val="FF0066"/>
                </a:solidFill>
                <a:latin typeface="Arial"/>
                <a:cs typeface="Arial"/>
              </a:rPr>
              <a:t>Planes</a:t>
            </a:r>
          </a:p>
          <a:p>
            <a:pPr algn="ctr" marL="63500">
              <a:lnSpc>
                <a:spcPct val="100000"/>
              </a:lnSpc>
            </a:pPr>
            <a:r>
              <a:rPr dirty="0" u="none">
                <a:solidFill>
                  <a:srgbClr val="FF0066"/>
                </a:solidFill>
                <a:latin typeface="Arial"/>
                <a:cs typeface="Arial"/>
              </a:rPr>
              <a:t>&amp;</a:t>
            </a:r>
          </a:p>
        </p:txBody>
      </p:sp>
      <p:sp>
        <p:nvSpPr>
          <p:cNvPr id="114" name="object 114"/>
          <p:cNvSpPr txBox="1"/>
          <p:nvPr/>
        </p:nvSpPr>
        <p:spPr>
          <a:xfrm>
            <a:off x="724306" y="956817"/>
            <a:ext cx="1670685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25" b="1">
                <a:solidFill>
                  <a:srgbClr val="FF0066"/>
                </a:solidFill>
                <a:latin typeface="Arial"/>
                <a:cs typeface="Arial"/>
              </a:rPr>
              <a:t>Typical</a:t>
            </a:r>
            <a:r>
              <a:rPr dirty="0" sz="1800" spc="-60" b="1">
                <a:solidFill>
                  <a:srgbClr val="FF0066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0066"/>
                </a:solidFill>
                <a:latin typeface="Arial"/>
                <a:cs typeface="Arial"/>
              </a:rPr>
              <a:t>Shapes  </a:t>
            </a:r>
            <a:r>
              <a:rPr dirty="0" sz="1800" b="1">
                <a:solidFill>
                  <a:srgbClr val="FF0066"/>
                </a:solidFill>
                <a:latin typeface="Arial"/>
                <a:cs typeface="Arial"/>
              </a:rPr>
              <a:t>Of</a:t>
            </a:r>
            <a:endParaRPr sz="1800">
              <a:latin typeface="Arial"/>
              <a:cs typeface="Arial"/>
            </a:endParaRPr>
          </a:p>
          <a:p>
            <a:pPr algn="ctr" marL="62865">
              <a:lnSpc>
                <a:spcPct val="100000"/>
              </a:lnSpc>
            </a:pPr>
            <a:r>
              <a:rPr dirty="0" sz="1800" spc="-5" b="1">
                <a:solidFill>
                  <a:srgbClr val="FF0066"/>
                </a:solidFill>
                <a:latin typeface="Arial"/>
                <a:cs typeface="Arial"/>
              </a:rPr>
              <a:t>Sections</a:t>
            </a:r>
            <a:r>
              <a:rPr dirty="0" sz="1800" spc="-5" b="1"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5" name="object 115"/>
          <p:cNvSpPr/>
          <p:nvPr/>
        </p:nvSpPr>
        <p:spPr>
          <a:xfrm>
            <a:off x="6400800" y="2457450"/>
            <a:ext cx="19050" cy="1371600"/>
          </a:xfrm>
          <a:custGeom>
            <a:avLst/>
            <a:gdLst/>
            <a:ahLst/>
            <a:cxnLst/>
            <a:rect l="l" t="t" r="r" b="b"/>
            <a:pathLst>
              <a:path w="19050" h="1371600">
                <a:moveTo>
                  <a:pt x="0" y="0"/>
                </a:moveTo>
                <a:lnTo>
                  <a:pt x="19050" y="1371600"/>
                </a:lnTo>
              </a:path>
            </a:pathLst>
          </a:custGeom>
          <a:ln w="19050">
            <a:solidFill>
              <a:srgbClr val="000000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grpSp>
        <p:nvGrpSpPr>
          <p:cNvPr id="116" name="object 116"/>
          <p:cNvGrpSpPr/>
          <p:nvPr/>
        </p:nvGrpSpPr>
        <p:grpSpPr>
          <a:xfrm>
            <a:off x="8016875" y="46101"/>
            <a:ext cx="914400" cy="182880"/>
            <a:chOff x="8016875" y="46101"/>
            <a:chExt cx="914400" cy="182880"/>
          </a:xfrm>
        </p:grpSpPr>
        <p:sp>
          <p:nvSpPr>
            <p:cNvPr id="117" name="object 117"/>
            <p:cNvSpPr/>
            <p:nvPr/>
          </p:nvSpPr>
          <p:spPr>
            <a:xfrm>
              <a:off x="8016875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/>
            <p:cNvSpPr/>
            <p:nvPr/>
          </p:nvSpPr>
          <p:spPr>
            <a:xfrm>
              <a:off x="8056753" y="77470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94107" y="25654"/>
                  </a:lnTo>
                  <a:lnTo>
                    <a:pt x="94107" y="8636"/>
                  </a:lnTo>
                  <a:lnTo>
                    <a:pt x="111251" y="8636"/>
                  </a:lnTo>
                  <a:lnTo>
                    <a:pt x="111251" y="42799"/>
                  </a:lnTo>
                  <a:lnTo>
                    <a:pt x="136906" y="68452"/>
                  </a:lnTo>
                  <a:lnTo>
                    <a:pt x="119761" y="68452"/>
                  </a:lnTo>
                  <a:lnTo>
                    <a:pt x="119761" y="136906"/>
                  </a:lnTo>
                  <a:lnTo>
                    <a:pt x="17018" y="136906"/>
                  </a:lnTo>
                  <a:lnTo>
                    <a:pt x="17018" y="68452"/>
                  </a:lnTo>
                  <a:lnTo>
                    <a:pt x="0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94107" y="25654"/>
                  </a:moveTo>
                  <a:lnTo>
                    <a:pt x="111251" y="42799"/>
                  </a:lnTo>
                </a:path>
                <a:path w="137159" h="137160">
                  <a:moveTo>
                    <a:pt x="119761" y="68452"/>
                  </a:moveTo>
                  <a:lnTo>
                    <a:pt x="17018" y="68452"/>
                  </a:lnTo>
                </a:path>
                <a:path w="137159" h="137160">
                  <a:moveTo>
                    <a:pt x="59817" y="136906"/>
                  </a:moveTo>
                  <a:lnTo>
                    <a:pt x="59817" y="102743"/>
                  </a:lnTo>
                  <a:lnTo>
                    <a:pt x="76962" y="102743"/>
                  </a:lnTo>
                  <a:lnTo>
                    <a:pt x="76962" y="13690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/>
            <p:cNvSpPr/>
            <p:nvPr/>
          </p:nvSpPr>
          <p:spPr>
            <a:xfrm>
              <a:off x="8382000" y="46101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68452"/>
                  </a:moveTo>
                  <a:lnTo>
                    <a:pt x="136905" y="0"/>
                  </a:lnTo>
                  <a:lnTo>
                    <a:pt x="136905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/>
            <p:cNvSpPr/>
            <p:nvPr/>
          </p:nvSpPr>
          <p:spPr>
            <a:xfrm>
              <a:off x="8566150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5" name="object 125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6" name="object 126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36906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7" name="object 127"/>
            <p:cNvSpPr/>
            <p:nvPr/>
          </p:nvSpPr>
          <p:spPr>
            <a:xfrm>
              <a:off x="8199501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8" name="object 128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9" name="object 129"/>
            <p:cNvSpPr/>
            <p:nvPr/>
          </p:nvSpPr>
          <p:spPr>
            <a:xfrm>
              <a:off x="8256524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0" y="68452"/>
                  </a:moveTo>
                  <a:lnTo>
                    <a:pt x="102616" y="0"/>
                  </a:lnTo>
                  <a:lnTo>
                    <a:pt x="102616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0" name="object 130"/>
            <p:cNvSpPr/>
            <p:nvPr/>
          </p:nvSpPr>
          <p:spPr>
            <a:xfrm>
              <a:off x="8748776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1" name="object 131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2" name="object 132"/>
            <p:cNvSpPr/>
            <p:nvPr/>
          </p:nvSpPr>
          <p:spPr>
            <a:xfrm>
              <a:off x="8771508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102743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02743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133" name="object 133"/>
          <p:cNvGraphicFramePr>
            <a:graphicFrameLocks noGrp="1"/>
          </p:cNvGraphicFramePr>
          <p:nvPr/>
        </p:nvGraphicFramePr>
        <p:xfrm>
          <a:off x="8010525" y="39687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581400" y="4403725"/>
            <a:ext cx="3886200" cy="533400"/>
          </a:xfrm>
          <a:custGeom>
            <a:avLst/>
            <a:gdLst/>
            <a:ahLst/>
            <a:cxnLst/>
            <a:rect l="l" t="t" r="r" b="b"/>
            <a:pathLst>
              <a:path w="3886200" h="533400">
                <a:moveTo>
                  <a:pt x="3886200" y="0"/>
                </a:moveTo>
                <a:lnTo>
                  <a:pt x="0" y="0"/>
                </a:lnTo>
                <a:lnTo>
                  <a:pt x="0" y="533400"/>
                </a:lnTo>
                <a:lnTo>
                  <a:pt x="3886200" y="533400"/>
                </a:lnTo>
                <a:lnTo>
                  <a:pt x="3886200" y="0"/>
                </a:lnTo>
                <a:close/>
              </a:path>
            </a:pathLst>
          </a:custGeom>
          <a:solidFill>
            <a:srgbClr val="FFCC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603250" y="5251450"/>
            <a:ext cx="2799080" cy="927100"/>
            <a:chOff x="603250" y="5251450"/>
            <a:chExt cx="2799080" cy="927100"/>
          </a:xfrm>
        </p:grpSpPr>
        <p:sp>
          <p:nvSpPr>
            <p:cNvPr id="4" name="object 4"/>
            <p:cNvSpPr/>
            <p:nvPr/>
          </p:nvSpPr>
          <p:spPr>
            <a:xfrm>
              <a:off x="609600" y="5257800"/>
              <a:ext cx="2786380" cy="914400"/>
            </a:xfrm>
            <a:custGeom>
              <a:avLst/>
              <a:gdLst/>
              <a:ahLst/>
              <a:cxnLst/>
              <a:rect l="l" t="t" r="r" b="b"/>
              <a:pathLst>
                <a:path w="2786379" h="914400">
                  <a:moveTo>
                    <a:pt x="2286000" y="0"/>
                  </a:moveTo>
                  <a:lnTo>
                    <a:pt x="0" y="0"/>
                  </a:lnTo>
                  <a:lnTo>
                    <a:pt x="0" y="914400"/>
                  </a:lnTo>
                  <a:lnTo>
                    <a:pt x="2286000" y="914400"/>
                  </a:lnTo>
                  <a:lnTo>
                    <a:pt x="2286000" y="381000"/>
                  </a:lnTo>
                  <a:lnTo>
                    <a:pt x="2786126" y="415925"/>
                  </a:lnTo>
                  <a:lnTo>
                    <a:pt x="2286000" y="152400"/>
                  </a:lnTo>
                  <a:lnTo>
                    <a:pt x="2286000" y="0"/>
                  </a:lnTo>
                  <a:close/>
                </a:path>
              </a:pathLst>
            </a:custGeom>
            <a:solidFill>
              <a:srgbClr val="FFC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09600" y="5257800"/>
              <a:ext cx="2786380" cy="914400"/>
            </a:xfrm>
            <a:custGeom>
              <a:avLst/>
              <a:gdLst/>
              <a:ahLst/>
              <a:cxnLst/>
              <a:rect l="l" t="t" r="r" b="b"/>
              <a:pathLst>
                <a:path w="2786379" h="914400">
                  <a:moveTo>
                    <a:pt x="0" y="0"/>
                  </a:moveTo>
                  <a:lnTo>
                    <a:pt x="1333500" y="0"/>
                  </a:lnTo>
                  <a:lnTo>
                    <a:pt x="1905000" y="0"/>
                  </a:lnTo>
                  <a:lnTo>
                    <a:pt x="2286000" y="0"/>
                  </a:lnTo>
                  <a:lnTo>
                    <a:pt x="2286000" y="152400"/>
                  </a:lnTo>
                  <a:lnTo>
                    <a:pt x="2786126" y="415925"/>
                  </a:lnTo>
                  <a:lnTo>
                    <a:pt x="2286000" y="381000"/>
                  </a:lnTo>
                  <a:lnTo>
                    <a:pt x="2286000" y="914400"/>
                  </a:lnTo>
                  <a:lnTo>
                    <a:pt x="1905000" y="914400"/>
                  </a:lnTo>
                  <a:lnTo>
                    <a:pt x="1333500" y="914400"/>
                  </a:lnTo>
                  <a:lnTo>
                    <a:pt x="0" y="914400"/>
                  </a:lnTo>
                  <a:lnTo>
                    <a:pt x="0" y="381000"/>
                  </a:lnTo>
                  <a:lnTo>
                    <a:pt x="0" y="1524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734568" y="341566"/>
            <a:ext cx="4794885" cy="266700"/>
            <a:chOff x="734568" y="341566"/>
            <a:chExt cx="4794885" cy="266700"/>
          </a:xfrm>
        </p:grpSpPr>
        <p:sp>
          <p:nvSpPr>
            <p:cNvPr id="7" name="object 7"/>
            <p:cNvSpPr/>
            <p:nvPr/>
          </p:nvSpPr>
          <p:spPr>
            <a:xfrm>
              <a:off x="746379" y="341566"/>
              <a:ext cx="4733925" cy="18169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734568" y="507492"/>
              <a:ext cx="4794504" cy="10058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/>
          <p:cNvGrpSpPr/>
          <p:nvPr/>
        </p:nvGrpSpPr>
        <p:grpSpPr>
          <a:xfrm>
            <a:off x="633983" y="702563"/>
            <a:ext cx="8077200" cy="940435"/>
            <a:chOff x="633983" y="702563"/>
            <a:chExt cx="8077200" cy="940435"/>
          </a:xfrm>
        </p:grpSpPr>
        <p:sp>
          <p:nvSpPr>
            <p:cNvPr id="10" name="object 10"/>
            <p:cNvSpPr/>
            <p:nvPr/>
          </p:nvSpPr>
          <p:spPr>
            <a:xfrm>
              <a:off x="739139" y="815149"/>
              <a:ext cx="936844" cy="15011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543811" y="702563"/>
              <a:ext cx="306324" cy="30022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734567" y="941831"/>
              <a:ext cx="1048512" cy="9601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633983" y="915923"/>
              <a:ext cx="3457955" cy="30022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845051" y="915923"/>
              <a:ext cx="306324" cy="30022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3904487" y="915923"/>
              <a:ext cx="4806696" cy="30022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633983" y="1129283"/>
              <a:ext cx="4110228" cy="300227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497324" y="1129283"/>
              <a:ext cx="4110228" cy="300227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633983" y="1342644"/>
              <a:ext cx="3883152" cy="300227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4315968" y="1342644"/>
              <a:ext cx="2606040" cy="300227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734364" y="254000"/>
            <a:ext cx="4745990" cy="2997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>
                <a:solidFill>
                  <a:srgbClr val="CC0000"/>
                </a:solidFill>
                <a:uFill>
                  <a:solidFill>
                    <a:srgbClr val="CC0000"/>
                  </a:solidFill>
                </a:uFill>
              </a:rPr>
              <a:t>DEVELOPMENT </a:t>
            </a:r>
            <a:r>
              <a:rPr dirty="0" u="heavy" spc="-5">
                <a:solidFill>
                  <a:srgbClr val="CC0000"/>
                </a:solidFill>
                <a:uFill>
                  <a:solidFill>
                    <a:srgbClr val="CC0000"/>
                  </a:solidFill>
                </a:uFill>
              </a:rPr>
              <a:t>OF </a:t>
            </a:r>
            <a:r>
              <a:rPr dirty="0" u="heavy" spc="-20">
                <a:solidFill>
                  <a:srgbClr val="CC0000"/>
                </a:solidFill>
                <a:uFill>
                  <a:solidFill>
                    <a:srgbClr val="CC0000"/>
                  </a:solidFill>
                </a:uFill>
              </a:rPr>
              <a:t>SURFACES </a:t>
            </a:r>
            <a:r>
              <a:rPr dirty="0" u="heavy">
                <a:solidFill>
                  <a:srgbClr val="CC0000"/>
                </a:solidFill>
                <a:uFill>
                  <a:solidFill>
                    <a:srgbClr val="CC0000"/>
                  </a:solidFill>
                </a:uFill>
              </a:rPr>
              <a:t>OF</a:t>
            </a:r>
            <a:r>
              <a:rPr dirty="0" u="heavy" spc="-190">
                <a:solidFill>
                  <a:srgbClr val="CC0000"/>
                </a:solidFill>
                <a:uFill>
                  <a:solidFill>
                    <a:srgbClr val="CC0000"/>
                  </a:solidFill>
                </a:uFill>
              </a:rPr>
              <a:t> </a:t>
            </a:r>
            <a:r>
              <a:rPr dirty="0" u="heavy" spc="-5">
                <a:solidFill>
                  <a:srgbClr val="CC0000"/>
                </a:solidFill>
                <a:uFill>
                  <a:solidFill>
                    <a:srgbClr val="CC0000"/>
                  </a:solidFill>
                </a:uFill>
              </a:rPr>
              <a:t>SOLIDS.</a:t>
            </a:r>
          </a:p>
        </p:txBody>
      </p:sp>
      <p:grpSp>
        <p:nvGrpSpPr>
          <p:cNvPr id="21" name="object 21"/>
          <p:cNvGrpSpPr/>
          <p:nvPr/>
        </p:nvGrpSpPr>
        <p:grpSpPr>
          <a:xfrm>
            <a:off x="734568" y="1738883"/>
            <a:ext cx="6377940" cy="335280"/>
            <a:chOff x="734568" y="1738883"/>
            <a:chExt cx="6377940" cy="335280"/>
          </a:xfrm>
        </p:grpSpPr>
        <p:sp>
          <p:nvSpPr>
            <p:cNvPr id="22" name="object 22"/>
            <p:cNvSpPr/>
            <p:nvPr/>
          </p:nvSpPr>
          <p:spPr>
            <a:xfrm>
              <a:off x="748074" y="1851469"/>
              <a:ext cx="1844459" cy="150113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734568" y="1978151"/>
              <a:ext cx="1905000" cy="96012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2551175" y="1738883"/>
              <a:ext cx="4561332" cy="300227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5" name="object 25"/>
          <p:cNvGrpSpPr/>
          <p:nvPr/>
        </p:nvGrpSpPr>
        <p:grpSpPr>
          <a:xfrm>
            <a:off x="633983" y="2196083"/>
            <a:ext cx="8077200" cy="1153795"/>
            <a:chOff x="633983" y="2196083"/>
            <a:chExt cx="8077200" cy="1153795"/>
          </a:xfrm>
        </p:grpSpPr>
        <p:sp>
          <p:nvSpPr>
            <p:cNvPr id="26" name="object 26"/>
            <p:cNvSpPr/>
            <p:nvPr/>
          </p:nvSpPr>
          <p:spPr>
            <a:xfrm>
              <a:off x="738789" y="2308669"/>
              <a:ext cx="2410528" cy="150113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734567" y="2435351"/>
              <a:ext cx="2442972" cy="96012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2997707" y="2196083"/>
              <a:ext cx="297180" cy="300227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633983" y="2409443"/>
              <a:ext cx="8077200" cy="300227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633983" y="2622803"/>
              <a:ext cx="7717535" cy="300227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633983" y="2836163"/>
              <a:ext cx="5637276" cy="300227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633983" y="3049523"/>
              <a:ext cx="6432803" cy="300227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3" name="object 33"/>
          <p:cNvGrpSpPr/>
          <p:nvPr/>
        </p:nvGrpSpPr>
        <p:grpSpPr>
          <a:xfrm>
            <a:off x="633983" y="3476244"/>
            <a:ext cx="7149465" cy="727075"/>
            <a:chOff x="633983" y="3476244"/>
            <a:chExt cx="7149465" cy="727075"/>
          </a:xfrm>
        </p:grpSpPr>
        <p:sp>
          <p:nvSpPr>
            <p:cNvPr id="34" name="object 34"/>
            <p:cNvSpPr/>
            <p:nvPr/>
          </p:nvSpPr>
          <p:spPr>
            <a:xfrm>
              <a:off x="738631" y="3588829"/>
              <a:ext cx="1036966" cy="150113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1642872" y="3476244"/>
              <a:ext cx="306324" cy="30022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734567" y="3715512"/>
              <a:ext cx="1147571" cy="96012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633983" y="3689604"/>
              <a:ext cx="7149083" cy="300228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633983" y="3902963"/>
              <a:ext cx="6368795" cy="300228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9" name="object 39"/>
          <p:cNvSpPr txBox="1"/>
          <p:nvPr/>
        </p:nvSpPr>
        <p:spPr>
          <a:xfrm>
            <a:off x="734364" y="743457"/>
            <a:ext cx="7819390" cy="34404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heavy" sz="1400" spc="-5" b="1" i="1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  <a:latin typeface="Times New Roman"/>
                <a:cs typeface="Times New Roman"/>
              </a:rPr>
              <a:t>MEANING:-</a:t>
            </a:r>
            <a:endParaRPr sz="1400">
              <a:latin typeface="Times New Roman"/>
              <a:cs typeface="Times New Roman"/>
            </a:endParaRPr>
          </a:p>
          <a:p>
            <a:pPr marL="12700" marR="13970">
              <a:lnSpc>
                <a:spcPct val="100000"/>
              </a:lnSpc>
            </a:pPr>
            <a:r>
              <a:rPr dirty="0" sz="1400" spc="-5">
                <a:latin typeface="Times New Roman"/>
                <a:cs typeface="Times New Roman"/>
              </a:rPr>
              <a:t>ASSUME OBJECT </a:t>
            </a:r>
            <a:r>
              <a:rPr dirty="0" sz="1400" spc="-10">
                <a:latin typeface="Times New Roman"/>
                <a:cs typeface="Times New Roman"/>
              </a:rPr>
              <a:t>HOLLOW </a:t>
            </a:r>
            <a:r>
              <a:rPr dirty="0" sz="1400" spc="-5">
                <a:latin typeface="Times New Roman"/>
                <a:cs typeface="Times New Roman"/>
              </a:rPr>
              <a:t>AND MADE-UP OF THIN </a:t>
            </a:r>
            <a:r>
              <a:rPr dirty="0" sz="1400" spc="-25">
                <a:latin typeface="Times New Roman"/>
                <a:cs typeface="Times New Roman"/>
              </a:rPr>
              <a:t>SHEET. </a:t>
            </a:r>
            <a:r>
              <a:rPr dirty="0" sz="1400" spc="-5">
                <a:latin typeface="Times New Roman"/>
                <a:cs typeface="Times New Roman"/>
              </a:rPr>
              <a:t>CUT OPEN </a:t>
            </a:r>
            <a:r>
              <a:rPr dirty="0" sz="1400">
                <a:latin typeface="Times New Roman"/>
                <a:cs typeface="Times New Roman"/>
              </a:rPr>
              <a:t>IT FROM </a:t>
            </a:r>
            <a:r>
              <a:rPr dirty="0" sz="1400" spc="-5">
                <a:latin typeface="Times New Roman"/>
                <a:cs typeface="Times New Roman"/>
              </a:rPr>
              <a:t>ONE SIDE</a:t>
            </a:r>
            <a:r>
              <a:rPr dirty="0" sz="1400" spc="-229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AND  UNFOLD THE SHEET </a:t>
            </a:r>
            <a:r>
              <a:rPr dirty="0" sz="1400" spc="-35">
                <a:latin typeface="Times New Roman"/>
                <a:cs typeface="Times New Roman"/>
              </a:rPr>
              <a:t>COMPLETELY. </a:t>
            </a:r>
            <a:r>
              <a:rPr dirty="0" sz="1400" spc="-5">
                <a:latin typeface="Times New Roman"/>
                <a:cs typeface="Times New Roman"/>
              </a:rPr>
              <a:t>THEN THE </a:t>
            </a:r>
            <a:r>
              <a:rPr dirty="0" sz="1400" spc="-5">
                <a:solidFill>
                  <a:srgbClr val="CC0000"/>
                </a:solidFill>
                <a:latin typeface="Times New Roman"/>
                <a:cs typeface="Times New Roman"/>
              </a:rPr>
              <a:t>SHAPE OF </a:t>
            </a:r>
            <a:r>
              <a:rPr dirty="0" sz="1400" spc="-45">
                <a:solidFill>
                  <a:srgbClr val="CC0000"/>
                </a:solidFill>
                <a:latin typeface="Times New Roman"/>
                <a:cs typeface="Times New Roman"/>
              </a:rPr>
              <a:t>THAT </a:t>
            </a:r>
            <a:r>
              <a:rPr dirty="0" sz="1400" spc="-5">
                <a:solidFill>
                  <a:srgbClr val="CC0000"/>
                </a:solidFill>
                <a:latin typeface="Times New Roman"/>
                <a:cs typeface="Times New Roman"/>
              </a:rPr>
              <a:t>UNFOLDED SHEET </a:t>
            </a:r>
            <a:r>
              <a:rPr dirty="0" sz="1400">
                <a:solidFill>
                  <a:srgbClr val="CC0000"/>
                </a:solidFill>
                <a:latin typeface="Times New Roman"/>
                <a:cs typeface="Times New Roman"/>
              </a:rPr>
              <a:t>IS </a:t>
            </a:r>
            <a:r>
              <a:rPr dirty="0" sz="1400" spc="-5">
                <a:solidFill>
                  <a:srgbClr val="CC0000"/>
                </a:solidFill>
                <a:latin typeface="Times New Roman"/>
                <a:cs typeface="Times New Roman"/>
              </a:rPr>
              <a:t>CALLED  </a:t>
            </a:r>
            <a:r>
              <a:rPr dirty="0" sz="1400" spc="-5" b="1">
                <a:solidFill>
                  <a:srgbClr val="3333CC"/>
                </a:solidFill>
                <a:latin typeface="Times New Roman"/>
                <a:cs typeface="Times New Roman"/>
              </a:rPr>
              <a:t>DEVELOPMENT </a:t>
            </a:r>
            <a:r>
              <a:rPr dirty="0" sz="1400" b="1">
                <a:solidFill>
                  <a:srgbClr val="3333CC"/>
                </a:solidFill>
                <a:latin typeface="Times New Roman"/>
                <a:cs typeface="Times New Roman"/>
              </a:rPr>
              <a:t>OF </a:t>
            </a:r>
            <a:r>
              <a:rPr dirty="0" sz="1400" spc="-15" b="1">
                <a:solidFill>
                  <a:srgbClr val="3333CC"/>
                </a:solidFill>
                <a:latin typeface="Times New Roman"/>
                <a:cs typeface="Times New Roman"/>
              </a:rPr>
              <a:t>LATERLAL </a:t>
            </a:r>
            <a:r>
              <a:rPr dirty="0" sz="1400" spc="-20" b="1">
                <a:solidFill>
                  <a:srgbClr val="3333CC"/>
                </a:solidFill>
                <a:latin typeface="Times New Roman"/>
                <a:cs typeface="Times New Roman"/>
              </a:rPr>
              <a:t>SUEFACES </a:t>
            </a:r>
            <a:r>
              <a:rPr dirty="0" sz="1400" spc="-5">
                <a:latin typeface="Times New Roman"/>
                <a:cs typeface="Times New Roman"/>
              </a:rPr>
              <a:t>OF </a:t>
            </a:r>
            <a:r>
              <a:rPr dirty="0" sz="1400" spc="-45">
                <a:latin typeface="Times New Roman"/>
                <a:cs typeface="Times New Roman"/>
              </a:rPr>
              <a:t>THAT </a:t>
            </a:r>
            <a:r>
              <a:rPr dirty="0" sz="1400" spc="-5">
                <a:latin typeface="Times New Roman"/>
                <a:cs typeface="Times New Roman"/>
              </a:rPr>
              <a:t>OBJECT OR</a:t>
            </a:r>
            <a:r>
              <a:rPr dirty="0" sz="1400" spc="-12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SOLID.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u="heavy" sz="1400" spc="-15" b="1">
                <a:solidFill>
                  <a:srgbClr val="FF0066"/>
                </a:solidFill>
                <a:uFill>
                  <a:solidFill>
                    <a:srgbClr val="FF0066"/>
                  </a:solidFill>
                </a:uFill>
                <a:latin typeface="Times New Roman"/>
                <a:cs typeface="Times New Roman"/>
              </a:rPr>
              <a:t>LATERLAL </a:t>
            </a:r>
            <a:r>
              <a:rPr dirty="0" u="heavy" sz="1400" spc="-20" b="1">
                <a:solidFill>
                  <a:srgbClr val="FF0066"/>
                </a:solidFill>
                <a:uFill>
                  <a:solidFill>
                    <a:srgbClr val="FF0066"/>
                  </a:solidFill>
                </a:uFill>
                <a:latin typeface="Times New Roman"/>
                <a:cs typeface="Times New Roman"/>
              </a:rPr>
              <a:t>SURFACE</a:t>
            </a:r>
            <a:r>
              <a:rPr dirty="0" sz="1400" spc="-20" b="1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IS </a:t>
            </a:r>
            <a:r>
              <a:rPr dirty="0" sz="1400" spc="-5">
                <a:latin typeface="Times New Roman"/>
                <a:cs typeface="Times New Roman"/>
              </a:rPr>
              <a:t>THE </a:t>
            </a:r>
            <a:r>
              <a:rPr dirty="0" sz="1400" spc="-20">
                <a:latin typeface="Times New Roman"/>
                <a:cs typeface="Times New Roman"/>
              </a:rPr>
              <a:t>SURFACE </a:t>
            </a:r>
            <a:r>
              <a:rPr dirty="0" sz="1400" spc="-5">
                <a:latin typeface="Times New Roman"/>
                <a:cs typeface="Times New Roman"/>
              </a:rPr>
              <a:t>EXCLUDING SOLID’S </a:t>
            </a:r>
            <a:r>
              <a:rPr dirty="0" sz="1400" spc="-15">
                <a:latin typeface="Times New Roman"/>
                <a:cs typeface="Times New Roman"/>
              </a:rPr>
              <a:t>TOP </a:t>
            </a:r>
            <a:r>
              <a:rPr dirty="0" sz="1400">
                <a:latin typeface="Times New Roman"/>
                <a:cs typeface="Times New Roman"/>
              </a:rPr>
              <a:t>&amp;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BASE.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u="heavy" sz="1400" spc="-5" b="1" i="1">
                <a:solidFill>
                  <a:srgbClr val="FF0066"/>
                </a:solidFill>
                <a:uFill>
                  <a:solidFill>
                    <a:srgbClr val="FF0066"/>
                  </a:solidFill>
                </a:uFill>
                <a:latin typeface="Times New Roman"/>
                <a:cs typeface="Times New Roman"/>
              </a:rPr>
              <a:t>ENGINEERING</a:t>
            </a:r>
            <a:r>
              <a:rPr dirty="0" u="heavy" sz="1400" spc="-50" b="1" i="1">
                <a:solidFill>
                  <a:srgbClr val="FF0066"/>
                </a:solidFill>
                <a:uFill>
                  <a:solidFill>
                    <a:srgbClr val="FF006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400" spc="-10" b="1" i="1">
                <a:solidFill>
                  <a:srgbClr val="FF0066"/>
                </a:solidFill>
                <a:uFill>
                  <a:solidFill>
                    <a:srgbClr val="FF0066"/>
                  </a:solidFill>
                </a:uFill>
                <a:latin typeface="Times New Roman"/>
                <a:cs typeface="Times New Roman"/>
              </a:rPr>
              <a:t>APLICATION</a:t>
            </a:r>
            <a:r>
              <a:rPr dirty="0" sz="1400" spc="-10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1400" spc="-5">
                <a:solidFill>
                  <a:srgbClr val="3333CC"/>
                </a:solidFill>
                <a:latin typeface="Times New Roman"/>
                <a:cs typeface="Times New Roman"/>
              </a:rPr>
              <a:t>THERE ARE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SO </a:t>
            </a:r>
            <a:r>
              <a:rPr dirty="0" sz="1400" spc="-5">
                <a:solidFill>
                  <a:srgbClr val="3333CC"/>
                </a:solidFill>
                <a:latin typeface="Times New Roman"/>
                <a:cs typeface="Times New Roman"/>
              </a:rPr>
              <a:t>MANY PRODUCTS OR OBJECTS WHICH ARE </a:t>
            </a:r>
            <a:r>
              <a:rPr dirty="0" sz="1400" spc="-20">
                <a:solidFill>
                  <a:srgbClr val="3333CC"/>
                </a:solidFill>
                <a:latin typeface="Times New Roman"/>
                <a:cs typeface="Times New Roman"/>
              </a:rPr>
              <a:t>DIFFICULT </a:t>
            </a:r>
            <a:r>
              <a:rPr dirty="0" sz="1400" spc="-15">
                <a:solidFill>
                  <a:srgbClr val="3333CC"/>
                </a:solidFill>
                <a:latin typeface="Times New Roman"/>
                <a:cs typeface="Times New Roman"/>
              </a:rPr>
              <a:t>TO MANUFACTURE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BY  </a:t>
            </a:r>
            <a:r>
              <a:rPr dirty="0" sz="1400" spc="-5">
                <a:solidFill>
                  <a:srgbClr val="3333CC"/>
                </a:solidFill>
                <a:latin typeface="Times New Roman"/>
                <a:cs typeface="Times New Roman"/>
              </a:rPr>
              <a:t>CONVENTIONAL </a:t>
            </a:r>
            <a:r>
              <a:rPr dirty="0" sz="1400" spc="-15">
                <a:solidFill>
                  <a:srgbClr val="3333CC"/>
                </a:solidFill>
                <a:latin typeface="Times New Roman"/>
                <a:cs typeface="Times New Roman"/>
              </a:rPr>
              <a:t>MANUFACTURING </a:t>
            </a:r>
            <a:r>
              <a:rPr dirty="0" sz="1400" spc="-5">
                <a:solidFill>
                  <a:srgbClr val="3333CC"/>
                </a:solidFill>
                <a:latin typeface="Times New Roman"/>
                <a:cs typeface="Times New Roman"/>
              </a:rPr>
              <a:t>PROCESSES, BECAUSE OF THEIR SHAPES AND SIZES.  </a:t>
            </a:r>
            <a:r>
              <a:rPr dirty="0" sz="1400" spc="-5">
                <a:solidFill>
                  <a:srgbClr val="FF0066"/>
                </a:solidFill>
                <a:latin typeface="Times New Roman"/>
                <a:cs typeface="Times New Roman"/>
              </a:rPr>
              <a:t>THOSE ARE </a:t>
            </a:r>
            <a:r>
              <a:rPr dirty="0" sz="1400" spc="-30">
                <a:solidFill>
                  <a:srgbClr val="FF0066"/>
                </a:solidFill>
                <a:latin typeface="Times New Roman"/>
                <a:cs typeface="Times New Roman"/>
              </a:rPr>
              <a:t>FABRICATED </a:t>
            </a:r>
            <a:r>
              <a:rPr dirty="0" sz="1400">
                <a:solidFill>
                  <a:srgbClr val="FF0066"/>
                </a:solidFill>
                <a:latin typeface="Times New Roman"/>
                <a:cs typeface="Times New Roman"/>
              </a:rPr>
              <a:t>IN </a:t>
            </a:r>
            <a:r>
              <a:rPr dirty="0" sz="1400" spc="-5">
                <a:solidFill>
                  <a:srgbClr val="FF0066"/>
                </a:solidFill>
                <a:latin typeface="Times New Roman"/>
                <a:cs typeface="Times New Roman"/>
              </a:rPr>
              <a:t>SHEET </a:t>
            </a:r>
            <a:r>
              <a:rPr dirty="0" sz="1400" spc="-25">
                <a:solidFill>
                  <a:srgbClr val="FF0066"/>
                </a:solidFill>
                <a:latin typeface="Times New Roman"/>
                <a:cs typeface="Times New Roman"/>
              </a:rPr>
              <a:t>METAL </a:t>
            </a:r>
            <a:r>
              <a:rPr dirty="0" sz="1400" spc="-15">
                <a:solidFill>
                  <a:srgbClr val="FF0066"/>
                </a:solidFill>
                <a:latin typeface="Times New Roman"/>
                <a:cs typeface="Times New Roman"/>
              </a:rPr>
              <a:t>INDUSTRY </a:t>
            </a:r>
            <a:r>
              <a:rPr dirty="0" sz="1400">
                <a:solidFill>
                  <a:srgbClr val="FF0066"/>
                </a:solidFill>
                <a:latin typeface="Times New Roman"/>
                <a:cs typeface="Times New Roman"/>
              </a:rPr>
              <a:t>BY</a:t>
            </a:r>
            <a:r>
              <a:rPr dirty="0" sz="1400" spc="-229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FF0066"/>
                </a:solidFill>
                <a:latin typeface="Times New Roman"/>
                <a:cs typeface="Times New Roman"/>
              </a:rPr>
              <a:t>USING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 spc="-5">
                <a:solidFill>
                  <a:srgbClr val="FF0066"/>
                </a:solidFill>
                <a:latin typeface="Times New Roman"/>
                <a:cs typeface="Times New Roman"/>
              </a:rPr>
              <a:t>DEVELOPMENT TECHNIQUE. THERE </a:t>
            </a:r>
            <a:r>
              <a:rPr dirty="0" sz="1400">
                <a:solidFill>
                  <a:srgbClr val="FF0066"/>
                </a:solidFill>
                <a:latin typeface="Times New Roman"/>
                <a:cs typeface="Times New Roman"/>
              </a:rPr>
              <a:t>IS A </a:t>
            </a:r>
            <a:r>
              <a:rPr dirty="0" sz="1400" spc="-50">
                <a:solidFill>
                  <a:srgbClr val="FF0066"/>
                </a:solidFill>
                <a:latin typeface="Times New Roman"/>
                <a:cs typeface="Times New Roman"/>
              </a:rPr>
              <a:t>VAST </a:t>
            </a:r>
            <a:r>
              <a:rPr dirty="0" sz="1400" spc="-5">
                <a:solidFill>
                  <a:srgbClr val="FF0066"/>
                </a:solidFill>
                <a:latin typeface="Times New Roman"/>
                <a:cs typeface="Times New Roman"/>
              </a:rPr>
              <a:t>RANGE OF SUCH</a:t>
            </a:r>
            <a:r>
              <a:rPr dirty="0" sz="1400" spc="-240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FF0066"/>
                </a:solidFill>
                <a:latin typeface="Times New Roman"/>
                <a:cs typeface="Times New Roman"/>
              </a:rPr>
              <a:t>OBJECTS.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u="heavy" sz="1400" b="1" i="1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  <a:latin typeface="Times New Roman"/>
                <a:cs typeface="Times New Roman"/>
              </a:rPr>
              <a:t>EXAMPLES:-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>
                <a:latin typeface="Times New Roman"/>
                <a:cs typeface="Times New Roman"/>
              </a:rPr>
              <a:t>Boiler Shells </a:t>
            </a:r>
            <a:r>
              <a:rPr dirty="0" sz="1400" spc="5">
                <a:latin typeface="Times New Roman"/>
                <a:cs typeface="Times New Roman"/>
              </a:rPr>
              <a:t>&amp; </a:t>
            </a:r>
            <a:r>
              <a:rPr dirty="0" sz="1400" spc="-5">
                <a:latin typeface="Times New Roman"/>
                <a:cs typeface="Times New Roman"/>
              </a:rPr>
              <a:t>chimneys, </a:t>
            </a:r>
            <a:r>
              <a:rPr dirty="0" sz="1400">
                <a:latin typeface="Times New Roman"/>
                <a:cs typeface="Times New Roman"/>
              </a:rPr>
              <a:t>Pressure </a:t>
            </a:r>
            <a:r>
              <a:rPr dirty="0" sz="1400" spc="-20">
                <a:latin typeface="Times New Roman"/>
                <a:cs typeface="Times New Roman"/>
              </a:rPr>
              <a:t>Vessels, </a:t>
            </a:r>
            <a:r>
              <a:rPr dirty="0" sz="1400">
                <a:latin typeface="Times New Roman"/>
                <a:cs typeface="Times New Roman"/>
              </a:rPr>
              <a:t>Shovels, </a:t>
            </a:r>
            <a:r>
              <a:rPr dirty="0" sz="1400" spc="-10">
                <a:latin typeface="Times New Roman"/>
                <a:cs typeface="Times New Roman"/>
              </a:rPr>
              <a:t>Trays, </a:t>
            </a:r>
            <a:r>
              <a:rPr dirty="0" sz="1400">
                <a:latin typeface="Times New Roman"/>
                <a:cs typeface="Times New Roman"/>
              </a:rPr>
              <a:t>Boxes </a:t>
            </a:r>
            <a:r>
              <a:rPr dirty="0" sz="1400" spc="5">
                <a:latin typeface="Times New Roman"/>
                <a:cs typeface="Times New Roman"/>
              </a:rPr>
              <a:t>&amp; </a:t>
            </a:r>
            <a:r>
              <a:rPr dirty="0" sz="1400">
                <a:latin typeface="Times New Roman"/>
                <a:cs typeface="Times New Roman"/>
              </a:rPr>
              <a:t>Cartons, Feeding</a:t>
            </a:r>
            <a:r>
              <a:rPr dirty="0" sz="1400" spc="-22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Hoppers,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 spc="-10">
                <a:latin typeface="Times New Roman"/>
                <a:cs typeface="Times New Roman"/>
              </a:rPr>
              <a:t>Large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Pipe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sections,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Body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&amp; Parts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of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automotives,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Ships,</a:t>
            </a:r>
            <a:r>
              <a:rPr dirty="0" sz="1400" spc="-11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Aeroplanes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and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many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more.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725423" y="4369138"/>
            <a:ext cx="2002789" cy="706120"/>
            <a:chOff x="725423" y="4369138"/>
            <a:chExt cx="2002789" cy="706120"/>
          </a:xfrm>
        </p:grpSpPr>
        <p:sp>
          <p:nvSpPr>
            <p:cNvPr id="41" name="object 41"/>
            <p:cNvSpPr/>
            <p:nvPr/>
          </p:nvSpPr>
          <p:spPr>
            <a:xfrm>
              <a:off x="858350" y="4369138"/>
              <a:ext cx="873518" cy="170687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725423" y="4489704"/>
              <a:ext cx="2002536" cy="341375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725423" y="4733544"/>
              <a:ext cx="1876044" cy="341375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4" name="object 44"/>
          <p:cNvSpPr txBox="1"/>
          <p:nvPr/>
        </p:nvSpPr>
        <p:spPr>
          <a:xfrm>
            <a:off x="840739" y="4295013"/>
            <a:ext cx="1700530" cy="7569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35" b="1">
                <a:solidFill>
                  <a:srgbClr val="3333CC"/>
                </a:solidFill>
                <a:latin typeface="Times New Roman"/>
                <a:cs typeface="Times New Roman"/>
              </a:rPr>
              <a:t>WHAT</a:t>
            </a:r>
            <a:r>
              <a:rPr dirty="0" sz="1600" spc="-25" b="1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3333CC"/>
                </a:solidFill>
                <a:latin typeface="Times New Roman"/>
                <a:cs typeface="Times New Roman"/>
              </a:rPr>
              <a:t>IS</a:t>
            </a:r>
            <a:endParaRPr sz="16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1600" spc="-5" b="1">
                <a:solidFill>
                  <a:srgbClr val="3333CC"/>
                </a:solidFill>
                <a:latin typeface="Times New Roman"/>
                <a:cs typeface="Times New Roman"/>
              </a:rPr>
              <a:t>OUR</a:t>
            </a:r>
            <a:r>
              <a:rPr dirty="0" sz="1600" spc="-75" b="1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3333CC"/>
                </a:solidFill>
                <a:latin typeface="Times New Roman"/>
                <a:cs typeface="Times New Roman"/>
              </a:rPr>
              <a:t>OBJECTIVE  IN THIS </a:t>
            </a:r>
            <a:r>
              <a:rPr dirty="0" sz="1600" spc="-10" b="1">
                <a:solidFill>
                  <a:srgbClr val="3333CC"/>
                </a:solidFill>
                <a:latin typeface="Times New Roman"/>
                <a:cs typeface="Times New Roman"/>
              </a:rPr>
              <a:t>TOPIC</a:t>
            </a:r>
            <a:r>
              <a:rPr dirty="0" sz="1600" spc="-100" b="1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3333CC"/>
                </a:solidFill>
                <a:latin typeface="Times New Roman"/>
                <a:cs typeface="Times New Roman"/>
              </a:rPr>
              <a:t>?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3558540" y="4386071"/>
            <a:ext cx="3901440" cy="550545"/>
            <a:chOff x="3558540" y="4386071"/>
            <a:chExt cx="3901440" cy="550545"/>
          </a:xfrm>
        </p:grpSpPr>
        <p:sp>
          <p:nvSpPr>
            <p:cNvPr id="46" name="object 46"/>
            <p:cNvSpPr/>
            <p:nvPr/>
          </p:nvSpPr>
          <p:spPr>
            <a:xfrm>
              <a:off x="3558540" y="4386071"/>
              <a:ext cx="3901440" cy="321563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3710940" y="4614671"/>
              <a:ext cx="3549396" cy="321563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6995160" y="4614671"/>
              <a:ext cx="312420" cy="321563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9" name="object 49"/>
          <p:cNvSpPr txBox="1"/>
          <p:nvPr/>
        </p:nvSpPr>
        <p:spPr>
          <a:xfrm>
            <a:off x="3581400" y="4403725"/>
            <a:ext cx="3886200" cy="5334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wrap="square" lIns="0" tIns="40640" rIns="0" bIns="0" rtlCol="0" vert="horz">
            <a:spAutoFit/>
          </a:bodyPr>
          <a:lstStyle/>
          <a:p>
            <a:pPr marL="250825" marR="147955" indent="-152400">
              <a:lnSpc>
                <a:spcPct val="100000"/>
              </a:lnSpc>
              <a:spcBef>
                <a:spcPts val="320"/>
              </a:spcBef>
            </a:pPr>
            <a:r>
              <a:rPr dirty="0" sz="1500" spc="-60">
                <a:solidFill>
                  <a:srgbClr val="CC0000"/>
                </a:solidFill>
                <a:latin typeface="Times New Roman"/>
                <a:cs typeface="Times New Roman"/>
              </a:rPr>
              <a:t>To </a:t>
            </a:r>
            <a:r>
              <a:rPr dirty="0" sz="1500" spc="-5">
                <a:solidFill>
                  <a:srgbClr val="CC0000"/>
                </a:solidFill>
                <a:latin typeface="Times New Roman"/>
                <a:cs typeface="Times New Roman"/>
              </a:rPr>
              <a:t>learn methods </a:t>
            </a:r>
            <a:r>
              <a:rPr dirty="0" sz="1500">
                <a:solidFill>
                  <a:srgbClr val="CC0000"/>
                </a:solidFill>
                <a:latin typeface="Times New Roman"/>
                <a:cs typeface="Times New Roman"/>
              </a:rPr>
              <a:t>of </a:t>
            </a:r>
            <a:r>
              <a:rPr dirty="0" sz="1500" spc="-5">
                <a:solidFill>
                  <a:srgbClr val="CC0000"/>
                </a:solidFill>
                <a:latin typeface="Times New Roman"/>
                <a:cs typeface="Times New Roman"/>
              </a:rPr>
              <a:t>development </a:t>
            </a:r>
            <a:r>
              <a:rPr dirty="0" sz="1500">
                <a:solidFill>
                  <a:srgbClr val="CC0000"/>
                </a:solidFill>
                <a:latin typeface="Times New Roman"/>
                <a:cs typeface="Times New Roman"/>
              </a:rPr>
              <a:t>of </a:t>
            </a:r>
            <a:r>
              <a:rPr dirty="0" sz="1500" spc="-5">
                <a:solidFill>
                  <a:srgbClr val="CC0000"/>
                </a:solidFill>
                <a:latin typeface="Times New Roman"/>
                <a:cs typeface="Times New Roman"/>
              </a:rPr>
              <a:t>surfaces </a:t>
            </a:r>
            <a:r>
              <a:rPr dirty="0" sz="1500">
                <a:solidFill>
                  <a:srgbClr val="CC0000"/>
                </a:solidFill>
                <a:latin typeface="Times New Roman"/>
                <a:cs typeface="Times New Roman"/>
              </a:rPr>
              <a:t>of  </a:t>
            </a:r>
            <a:r>
              <a:rPr dirty="0" sz="1500" spc="-5">
                <a:solidFill>
                  <a:srgbClr val="CC0000"/>
                </a:solidFill>
                <a:latin typeface="Times New Roman"/>
                <a:cs typeface="Times New Roman"/>
              </a:rPr>
              <a:t>different solids, their sections and</a:t>
            </a:r>
            <a:r>
              <a:rPr dirty="0" sz="1500" spc="-8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CC0000"/>
                </a:solidFill>
                <a:latin typeface="Times New Roman"/>
                <a:cs typeface="Times New Roman"/>
              </a:rPr>
              <a:t>frustums</a:t>
            </a:r>
            <a:r>
              <a:rPr dirty="0" sz="1500">
                <a:latin typeface="Times New Roman"/>
                <a:cs typeface="Times New Roman"/>
              </a:rPr>
              <a:t>.</a:t>
            </a:r>
            <a:endParaRPr sz="1500">
              <a:latin typeface="Times New Roman"/>
              <a:cs typeface="Times New Roman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3253740" y="5155691"/>
            <a:ext cx="5890260" cy="1169035"/>
            <a:chOff x="3253740" y="5155691"/>
            <a:chExt cx="5890260" cy="1169035"/>
          </a:xfrm>
        </p:grpSpPr>
        <p:sp>
          <p:nvSpPr>
            <p:cNvPr id="51" name="object 51"/>
            <p:cNvSpPr/>
            <p:nvPr/>
          </p:nvSpPr>
          <p:spPr>
            <a:xfrm>
              <a:off x="3275076" y="5168899"/>
              <a:ext cx="5869305" cy="1155700"/>
            </a:xfrm>
            <a:custGeom>
              <a:avLst/>
              <a:gdLst/>
              <a:ahLst/>
              <a:cxnLst/>
              <a:rect l="l" t="t" r="r" b="b"/>
              <a:pathLst>
                <a:path w="5869305" h="1155700">
                  <a:moveTo>
                    <a:pt x="5868924" y="0"/>
                  </a:moveTo>
                  <a:lnTo>
                    <a:pt x="0" y="0"/>
                  </a:lnTo>
                  <a:lnTo>
                    <a:pt x="0" y="1155700"/>
                  </a:lnTo>
                  <a:lnTo>
                    <a:pt x="5868924" y="1155700"/>
                  </a:lnTo>
                  <a:lnTo>
                    <a:pt x="58689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3253740" y="5155691"/>
              <a:ext cx="4430268" cy="300228"/>
            </a:xfrm>
            <a:prstGeom prst="rect">
              <a:avLst/>
            </a:prstGeom>
            <a:blipFill>
              <a:blip r:embed="rId3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3253740" y="5369051"/>
              <a:ext cx="3500627" cy="300228"/>
            </a:xfrm>
            <a:prstGeom prst="rect">
              <a:avLst/>
            </a:prstGeom>
            <a:blipFill>
              <a:blip r:embed="rId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6507480" y="5369051"/>
              <a:ext cx="306324" cy="300228"/>
            </a:xfrm>
            <a:prstGeom prst="rect">
              <a:avLst/>
            </a:prstGeom>
            <a:blipFill>
              <a:blip r:embed="rId3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6566916" y="5369051"/>
              <a:ext cx="1449324" cy="300228"/>
            </a:xfrm>
            <a:prstGeom prst="rect">
              <a:avLst/>
            </a:prstGeom>
            <a:blipFill>
              <a:blip r:embed="rId3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3253740" y="5582411"/>
              <a:ext cx="4303775" cy="300228"/>
            </a:xfrm>
            <a:prstGeom prst="rect">
              <a:avLst/>
            </a:prstGeom>
            <a:blipFill>
              <a:blip r:embed="rId3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3253740" y="5795771"/>
              <a:ext cx="2921508" cy="300228"/>
            </a:xfrm>
            <a:prstGeom prst="rect">
              <a:avLst/>
            </a:prstGeom>
            <a:blipFill>
              <a:blip r:embed="rId3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5928360" y="5795771"/>
              <a:ext cx="306324" cy="300228"/>
            </a:xfrm>
            <a:prstGeom prst="rect">
              <a:avLst/>
            </a:prstGeom>
            <a:blipFill>
              <a:blip r:embed="rId3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5987796" y="5795771"/>
              <a:ext cx="3156204" cy="300228"/>
            </a:xfrm>
            <a:prstGeom prst="rect">
              <a:avLst/>
            </a:prstGeom>
            <a:blipFill>
              <a:blip r:embed="rId4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3419856" y="6009131"/>
              <a:ext cx="4759452" cy="300228"/>
            </a:xfrm>
            <a:prstGeom prst="rect">
              <a:avLst/>
            </a:prstGeom>
            <a:blipFill>
              <a:blip r:embed="rId4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1" name="object 61"/>
          <p:cNvSpPr txBox="1"/>
          <p:nvPr/>
        </p:nvSpPr>
        <p:spPr>
          <a:xfrm>
            <a:off x="3354070" y="5196966"/>
            <a:ext cx="5700395" cy="1092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9230" indent="-17653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189230" algn="l"/>
              </a:tabLst>
            </a:pPr>
            <a:r>
              <a:rPr dirty="0" sz="1400" spc="-5">
                <a:solidFill>
                  <a:srgbClr val="CC0000"/>
                </a:solidFill>
                <a:latin typeface="Times New Roman"/>
                <a:cs typeface="Times New Roman"/>
              </a:rPr>
              <a:t>Development </a:t>
            </a:r>
            <a:r>
              <a:rPr dirty="0" sz="1400">
                <a:solidFill>
                  <a:srgbClr val="CC0000"/>
                </a:solidFill>
                <a:latin typeface="Times New Roman"/>
                <a:cs typeface="Times New Roman"/>
              </a:rPr>
              <a:t>is </a:t>
            </a:r>
            <a:r>
              <a:rPr dirty="0" sz="1400" spc="-5">
                <a:solidFill>
                  <a:srgbClr val="CC0000"/>
                </a:solidFill>
                <a:latin typeface="Times New Roman"/>
                <a:cs typeface="Times New Roman"/>
              </a:rPr>
              <a:t>different </a:t>
            </a:r>
            <a:r>
              <a:rPr dirty="0" sz="1400">
                <a:solidFill>
                  <a:srgbClr val="CC0000"/>
                </a:solidFill>
                <a:latin typeface="Times New Roman"/>
                <a:cs typeface="Times New Roman"/>
              </a:rPr>
              <a:t>drawing than</a:t>
            </a:r>
            <a:r>
              <a:rPr dirty="0" sz="1400" spc="-12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CC0000"/>
                </a:solidFill>
                <a:latin typeface="Times New Roman"/>
                <a:cs typeface="Times New Roman"/>
              </a:rPr>
              <a:t>PROJECTIONS.</a:t>
            </a:r>
            <a:endParaRPr sz="1400">
              <a:latin typeface="Times New Roman"/>
              <a:cs typeface="Times New Roman"/>
            </a:endParaRPr>
          </a:p>
          <a:p>
            <a:pPr marL="189230" indent="-176530">
              <a:lnSpc>
                <a:spcPct val="100000"/>
              </a:lnSpc>
              <a:buAutoNum type="arabicPeriod"/>
              <a:tabLst>
                <a:tab pos="189230" algn="l"/>
              </a:tabLst>
            </a:pP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It is a shape showing </a:t>
            </a:r>
            <a:r>
              <a:rPr dirty="0" sz="1400" spc="-5">
                <a:solidFill>
                  <a:srgbClr val="3333CC"/>
                </a:solidFill>
                <a:latin typeface="Times New Roman"/>
                <a:cs typeface="Times New Roman"/>
              </a:rPr>
              <a:t>AREA, means </a:t>
            </a:r>
            <a:r>
              <a:rPr dirty="0" sz="1400" spc="-20">
                <a:solidFill>
                  <a:srgbClr val="3333CC"/>
                </a:solidFill>
                <a:latin typeface="Times New Roman"/>
                <a:cs typeface="Times New Roman"/>
              </a:rPr>
              <a:t>it’s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a </a:t>
            </a:r>
            <a:r>
              <a:rPr dirty="0" sz="1400" spc="10">
                <a:solidFill>
                  <a:srgbClr val="3333CC"/>
                </a:solidFill>
                <a:latin typeface="Times New Roman"/>
                <a:cs typeface="Times New Roman"/>
              </a:rPr>
              <a:t>2-D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plain</a:t>
            </a:r>
            <a:r>
              <a:rPr dirty="0" sz="1400" spc="-195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drawing.</a:t>
            </a:r>
            <a:endParaRPr sz="1400">
              <a:latin typeface="Times New Roman"/>
              <a:cs typeface="Times New Roman"/>
            </a:endParaRPr>
          </a:p>
          <a:p>
            <a:pPr marL="189230" indent="-176530">
              <a:lnSpc>
                <a:spcPct val="100000"/>
              </a:lnSpc>
              <a:buAutoNum type="arabicPeriod"/>
              <a:tabLst>
                <a:tab pos="189230" algn="l"/>
              </a:tabLst>
            </a:pPr>
            <a:r>
              <a:rPr dirty="0" sz="1400">
                <a:solidFill>
                  <a:srgbClr val="CC0000"/>
                </a:solidFill>
                <a:latin typeface="Times New Roman"/>
                <a:cs typeface="Times New Roman"/>
              </a:rPr>
              <a:t>Hence all </a:t>
            </a:r>
            <a:r>
              <a:rPr dirty="0" sz="1400" spc="-5">
                <a:solidFill>
                  <a:srgbClr val="CC0000"/>
                </a:solidFill>
                <a:latin typeface="Times New Roman"/>
                <a:cs typeface="Times New Roman"/>
              </a:rPr>
              <a:t>dimensions </a:t>
            </a:r>
            <a:r>
              <a:rPr dirty="0" sz="1400">
                <a:solidFill>
                  <a:srgbClr val="CC0000"/>
                </a:solidFill>
                <a:latin typeface="Times New Roman"/>
                <a:cs typeface="Times New Roman"/>
              </a:rPr>
              <a:t>of it </a:t>
            </a:r>
            <a:r>
              <a:rPr dirty="0" sz="1400" spc="-5">
                <a:solidFill>
                  <a:srgbClr val="CC0000"/>
                </a:solidFill>
                <a:latin typeface="Times New Roman"/>
                <a:cs typeface="Times New Roman"/>
              </a:rPr>
              <a:t>must </a:t>
            </a:r>
            <a:r>
              <a:rPr dirty="0" sz="1400">
                <a:solidFill>
                  <a:srgbClr val="CC0000"/>
                </a:solidFill>
                <a:latin typeface="Times New Roman"/>
                <a:cs typeface="Times New Roman"/>
              </a:rPr>
              <a:t>be </a:t>
            </a:r>
            <a:r>
              <a:rPr dirty="0" sz="1400" spc="-5">
                <a:solidFill>
                  <a:srgbClr val="CC0000"/>
                </a:solidFill>
                <a:latin typeface="Times New Roman"/>
                <a:cs typeface="Times New Roman"/>
              </a:rPr>
              <a:t>TRUE</a:t>
            </a:r>
            <a:r>
              <a:rPr dirty="0" sz="1400" spc="-10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CC0000"/>
                </a:solidFill>
                <a:latin typeface="Times New Roman"/>
                <a:cs typeface="Times New Roman"/>
              </a:rPr>
              <a:t>dimensions.</a:t>
            </a:r>
            <a:endParaRPr sz="1400">
              <a:latin typeface="Times New Roman"/>
              <a:cs typeface="Times New Roman"/>
            </a:endParaRPr>
          </a:p>
          <a:p>
            <a:pPr marL="179070" marR="5080" indent="-167005">
              <a:lnSpc>
                <a:spcPct val="100000"/>
              </a:lnSpc>
              <a:buAutoNum type="arabicPeriod"/>
              <a:tabLst>
                <a:tab pos="179070" algn="l"/>
              </a:tabLst>
            </a:pPr>
            <a:r>
              <a:rPr dirty="0" sz="1400" spc="-5">
                <a:solidFill>
                  <a:srgbClr val="3333CC"/>
                </a:solidFill>
                <a:latin typeface="Times New Roman"/>
                <a:cs typeface="Times New Roman"/>
              </a:rPr>
              <a:t>As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it is representing shape of an </a:t>
            </a:r>
            <a:r>
              <a:rPr dirty="0" sz="1400" spc="5">
                <a:solidFill>
                  <a:srgbClr val="3333CC"/>
                </a:solidFill>
                <a:latin typeface="Times New Roman"/>
                <a:cs typeface="Times New Roman"/>
              </a:rPr>
              <a:t>un-folded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sheet, no edges can </a:t>
            </a:r>
            <a:r>
              <a:rPr dirty="0" sz="1400" spc="-5">
                <a:solidFill>
                  <a:srgbClr val="3333CC"/>
                </a:solidFill>
                <a:latin typeface="Times New Roman"/>
                <a:cs typeface="Times New Roman"/>
              </a:rPr>
              <a:t>remain</a:t>
            </a:r>
            <a:r>
              <a:rPr dirty="0" sz="1400" spc="-165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hidden  </a:t>
            </a:r>
            <a:r>
              <a:rPr dirty="0" sz="1400" spc="-5">
                <a:solidFill>
                  <a:srgbClr val="3333CC"/>
                </a:solidFill>
                <a:latin typeface="Times New Roman"/>
                <a:cs typeface="Times New Roman"/>
              </a:rPr>
              <a:t>And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hence </a:t>
            </a:r>
            <a:r>
              <a:rPr dirty="0" sz="1400" spc="-10">
                <a:solidFill>
                  <a:srgbClr val="3333CC"/>
                </a:solidFill>
                <a:latin typeface="Times New Roman"/>
                <a:cs typeface="Times New Roman"/>
              </a:rPr>
              <a:t>DOTTED </a:t>
            </a:r>
            <a:r>
              <a:rPr dirty="0" sz="1400" spc="-5">
                <a:solidFill>
                  <a:srgbClr val="3333CC"/>
                </a:solidFill>
                <a:latin typeface="Times New Roman"/>
                <a:cs typeface="Times New Roman"/>
              </a:rPr>
              <a:t>LINES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are never shown on</a:t>
            </a:r>
            <a:r>
              <a:rPr dirty="0" sz="1400" spc="-75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3333CC"/>
                </a:solidFill>
                <a:latin typeface="Times New Roman"/>
                <a:cs typeface="Times New Roman"/>
              </a:rPr>
              <a:t>development.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62" name="object 62"/>
          <p:cNvGrpSpPr/>
          <p:nvPr/>
        </p:nvGrpSpPr>
        <p:grpSpPr>
          <a:xfrm>
            <a:off x="489204" y="5227320"/>
            <a:ext cx="2514600" cy="931544"/>
            <a:chOff x="489204" y="5227320"/>
            <a:chExt cx="2514600" cy="931544"/>
          </a:xfrm>
        </p:grpSpPr>
        <p:sp>
          <p:nvSpPr>
            <p:cNvPr id="63" name="object 63"/>
            <p:cNvSpPr/>
            <p:nvPr/>
          </p:nvSpPr>
          <p:spPr>
            <a:xfrm>
              <a:off x="489204" y="5227320"/>
              <a:ext cx="2514600" cy="382524"/>
            </a:xfrm>
            <a:prstGeom prst="rect">
              <a:avLst/>
            </a:prstGeom>
            <a:blipFill>
              <a:blip r:embed="rId4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903731" y="5501640"/>
              <a:ext cx="1684020" cy="382524"/>
            </a:xfrm>
            <a:prstGeom prst="rect">
              <a:avLst/>
            </a:prstGeom>
            <a:blipFill>
              <a:blip r:embed="rId4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777240" y="5775960"/>
              <a:ext cx="1266444" cy="382524"/>
            </a:xfrm>
            <a:prstGeom prst="rect">
              <a:avLst/>
            </a:prstGeom>
            <a:blipFill>
              <a:blip r:embed="rId4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1784604" y="5775960"/>
              <a:ext cx="873252" cy="382524"/>
            </a:xfrm>
            <a:prstGeom prst="rect">
              <a:avLst/>
            </a:prstGeom>
            <a:blipFill>
              <a:blip r:embed="rId4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2343911" y="5775960"/>
              <a:ext cx="371856" cy="382524"/>
            </a:xfrm>
            <a:prstGeom prst="rect">
              <a:avLst/>
            </a:prstGeom>
            <a:blipFill>
              <a:blip r:embed="rId4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8" name="object 68"/>
          <p:cNvSpPr txBox="1"/>
          <p:nvPr/>
        </p:nvSpPr>
        <p:spPr>
          <a:xfrm>
            <a:off x="620674" y="5284165"/>
            <a:ext cx="2225675" cy="8489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i="1">
                <a:latin typeface="Times New Roman"/>
                <a:cs typeface="Times New Roman"/>
              </a:rPr>
              <a:t>But </a:t>
            </a:r>
            <a:r>
              <a:rPr dirty="0" sz="1800" spc="-15" i="1">
                <a:latin typeface="Times New Roman"/>
                <a:cs typeface="Times New Roman"/>
              </a:rPr>
              <a:t>before </a:t>
            </a:r>
            <a:r>
              <a:rPr dirty="0" sz="1800" i="1">
                <a:latin typeface="Times New Roman"/>
                <a:cs typeface="Times New Roman"/>
              </a:rPr>
              <a:t>going</a:t>
            </a:r>
            <a:r>
              <a:rPr dirty="0" sz="1800" spc="-85" i="1">
                <a:latin typeface="Times New Roman"/>
                <a:cs typeface="Times New Roman"/>
              </a:rPr>
              <a:t> </a:t>
            </a:r>
            <a:r>
              <a:rPr dirty="0" sz="1800" i="1">
                <a:latin typeface="Times New Roman"/>
                <a:cs typeface="Times New Roman"/>
              </a:rPr>
              <a:t>ahead,  </a:t>
            </a:r>
            <a:r>
              <a:rPr dirty="0" sz="1800" i="1">
                <a:latin typeface="Times New Roman"/>
                <a:cs typeface="Times New Roman"/>
              </a:rPr>
              <a:t>note following  </a:t>
            </a:r>
            <a:r>
              <a:rPr dirty="0" sz="1800" spc="-5" b="1" i="1">
                <a:latin typeface="Times New Roman"/>
                <a:cs typeface="Times New Roman"/>
              </a:rPr>
              <a:t>Important</a:t>
            </a:r>
            <a:r>
              <a:rPr dirty="0" sz="1800" spc="-25" b="1" i="1">
                <a:latin typeface="Times New Roman"/>
                <a:cs typeface="Times New Roman"/>
              </a:rPr>
              <a:t> </a:t>
            </a:r>
            <a:r>
              <a:rPr dirty="0" sz="1800" i="1">
                <a:latin typeface="Times New Roman"/>
                <a:cs typeface="Times New Roman"/>
              </a:rPr>
              <a:t>points</a:t>
            </a:r>
            <a:r>
              <a:rPr dirty="0" sz="1800" i="1">
                <a:solidFill>
                  <a:srgbClr val="3333CC"/>
                </a:solidFill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69" name="object 69"/>
          <p:cNvGrpSpPr/>
          <p:nvPr/>
        </p:nvGrpSpPr>
        <p:grpSpPr>
          <a:xfrm>
            <a:off x="2660650" y="4489450"/>
            <a:ext cx="698500" cy="393700"/>
            <a:chOff x="2660650" y="4489450"/>
            <a:chExt cx="698500" cy="393700"/>
          </a:xfrm>
        </p:grpSpPr>
        <p:sp>
          <p:nvSpPr>
            <p:cNvPr id="70" name="object 70"/>
            <p:cNvSpPr/>
            <p:nvPr/>
          </p:nvSpPr>
          <p:spPr>
            <a:xfrm>
              <a:off x="2667000" y="4495799"/>
              <a:ext cx="685800" cy="381000"/>
            </a:xfrm>
            <a:custGeom>
              <a:avLst/>
              <a:gdLst/>
              <a:ahLst/>
              <a:cxnLst/>
              <a:rect l="l" t="t" r="r" b="b"/>
              <a:pathLst>
                <a:path w="685800" h="381000">
                  <a:moveTo>
                    <a:pt x="21424" y="95250"/>
                  </a:moveTo>
                  <a:lnTo>
                    <a:pt x="0" y="95250"/>
                  </a:lnTo>
                  <a:lnTo>
                    <a:pt x="0" y="285750"/>
                  </a:lnTo>
                  <a:lnTo>
                    <a:pt x="21424" y="285750"/>
                  </a:lnTo>
                  <a:lnTo>
                    <a:pt x="21424" y="95250"/>
                  </a:lnTo>
                  <a:close/>
                </a:path>
                <a:path w="685800" h="381000">
                  <a:moveTo>
                    <a:pt x="85661" y="95250"/>
                  </a:moveTo>
                  <a:lnTo>
                    <a:pt x="42799" y="95250"/>
                  </a:lnTo>
                  <a:lnTo>
                    <a:pt x="42799" y="285750"/>
                  </a:lnTo>
                  <a:lnTo>
                    <a:pt x="85661" y="285750"/>
                  </a:lnTo>
                  <a:lnTo>
                    <a:pt x="85661" y="95250"/>
                  </a:lnTo>
                  <a:close/>
                </a:path>
                <a:path w="685800" h="381000">
                  <a:moveTo>
                    <a:pt x="685800" y="190500"/>
                  </a:moveTo>
                  <a:lnTo>
                    <a:pt x="514350" y="0"/>
                  </a:lnTo>
                  <a:lnTo>
                    <a:pt x="514350" y="95250"/>
                  </a:lnTo>
                  <a:lnTo>
                    <a:pt x="107188" y="95250"/>
                  </a:lnTo>
                  <a:lnTo>
                    <a:pt x="107188" y="285750"/>
                  </a:lnTo>
                  <a:lnTo>
                    <a:pt x="514350" y="285750"/>
                  </a:lnTo>
                  <a:lnTo>
                    <a:pt x="514350" y="381000"/>
                  </a:lnTo>
                  <a:lnTo>
                    <a:pt x="685800" y="19050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2667000" y="4495800"/>
              <a:ext cx="685800" cy="381000"/>
            </a:xfrm>
            <a:custGeom>
              <a:avLst/>
              <a:gdLst/>
              <a:ahLst/>
              <a:cxnLst/>
              <a:rect l="l" t="t" r="r" b="b"/>
              <a:pathLst>
                <a:path w="685800" h="381000">
                  <a:moveTo>
                    <a:pt x="514350" y="0"/>
                  </a:moveTo>
                  <a:lnTo>
                    <a:pt x="514350" y="95250"/>
                  </a:lnTo>
                  <a:lnTo>
                    <a:pt x="107187" y="95250"/>
                  </a:lnTo>
                  <a:lnTo>
                    <a:pt x="107187" y="285750"/>
                  </a:lnTo>
                  <a:lnTo>
                    <a:pt x="514350" y="285750"/>
                  </a:lnTo>
                  <a:lnTo>
                    <a:pt x="514350" y="381000"/>
                  </a:lnTo>
                  <a:lnTo>
                    <a:pt x="685800" y="190500"/>
                  </a:lnTo>
                  <a:lnTo>
                    <a:pt x="514350" y="0"/>
                  </a:lnTo>
                  <a:close/>
                </a:path>
                <a:path w="685800" h="381000">
                  <a:moveTo>
                    <a:pt x="42799" y="285750"/>
                  </a:moveTo>
                  <a:lnTo>
                    <a:pt x="85661" y="285750"/>
                  </a:lnTo>
                  <a:lnTo>
                    <a:pt x="85661" y="95250"/>
                  </a:lnTo>
                  <a:lnTo>
                    <a:pt x="42799" y="95250"/>
                  </a:lnTo>
                  <a:lnTo>
                    <a:pt x="42799" y="285750"/>
                  </a:lnTo>
                  <a:close/>
                </a:path>
                <a:path w="685800" h="381000">
                  <a:moveTo>
                    <a:pt x="0" y="285750"/>
                  </a:moveTo>
                  <a:lnTo>
                    <a:pt x="21431" y="285750"/>
                  </a:lnTo>
                  <a:lnTo>
                    <a:pt x="21431" y="95250"/>
                  </a:lnTo>
                  <a:lnTo>
                    <a:pt x="0" y="95250"/>
                  </a:lnTo>
                  <a:lnTo>
                    <a:pt x="0" y="28575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2" name="object 72"/>
          <p:cNvSpPr/>
          <p:nvPr/>
        </p:nvSpPr>
        <p:spPr>
          <a:xfrm>
            <a:off x="1851660" y="6294120"/>
            <a:ext cx="4942332" cy="382523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 txBox="1"/>
          <p:nvPr/>
        </p:nvSpPr>
        <p:spPr>
          <a:xfrm>
            <a:off x="1983994" y="6351219"/>
            <a:ext cx="465137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Times New Roman"/>
                <a:cs typeface="Times New Roman"/>
              </a:rPr>
              <a:t>Study illustrations </a:t>
            </a:r>
            <a:r>
              <a:rPr dirty="0" sz="1800" b="1">
                <a:latin typeface="Times New Roman"/>
                <a:cs typeface="Times New Roman"/>
              </a:rPr>
              <a:t>given </a:t>
            </a:r>
            <a:r>
              <a:rPr dirty="0" sz="1800" spc="-5" b="1">
                <a:latin typeface="Times New Roman"/>
                <a:cs typeface="Times New Roman"/>
              </a:rPr>
              <a:t>on </a:t>
            </a:r>
            <a:r>
              <a:rPr dirty="0" sz="1800" b="1">
                <a:latin typeface="Times New Roman"/>
                <a:cs typeface="Times New Roman"/>
              </a:rPr>
              <a:t>next </a:t>
            </a:r>
            <a:r>
              <a:rPr dirty="0" sz="1800" spc="-5" b="1">
                <a:latin typeface="Times New Roman"/>
                <a:cs typeface="Times New Roman"/>
              </a:rPr>
              <a:t>page</a:t>
            </a:r>
            <a:r>
              <a:rPr dirty="0" sz="1800" spc="25" b="1">
                <a:latin typeface="Times New Roman"/>
                <a:cs typeface="Times New Roman"/>
              </a:rPr>
              <a:t> </a:t>
            </a:r>
            <a:r>
              <a:rPr dirty="0" sz="1800" spc="-15" b="1">
                <a:latin typeface="Times New Roman"/>
                <a:cs typeface="Times New Roman"/>
              </a:rPr>
              <a:t>carefully.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1981200" y="6391275"/>
            <a:ext cx="4572000" cy="304800"/>
          </a:xfrm>
          <a:custGeom>
            <a:avLst/>
            <a:gdLst/>
            <a:ahLst/>
            <a:cxnLst/>
            <a:rect l="l" t="t" r="r" b="b"/>
            <a:pathLst>
              <a:path w="4572000" h="304800">
                <a:moveTo>
                  <a:pt x="0" y="0"/>
                </a:moveTo>
                <a:lnTo>
                  <a:pt x="4572000" y="0"/>
                </a:lnTo>
              </a:path>
              <a:path w="4572000" h="304800">
                <a:moveTo>
                  <a:pt x="0" y="304800"/>
                </a:moveTo>
                <a:lnTo>
                  <a:pt x="4572000" y="304800"/>
                </a:lnTo>
              </a:path>
            </a:pathLst>
          </a:custGeom>
          <a:ln w="28575">
            <a:solidFill>
              <a:srgbClr val="CC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grpSp>
        <p:nvGrpSpPr>
          <p:cNvPr id="75" name="object 75"/>
          <p:cNvGrpSpPr/>
          <p:nvPr/>
        </p:nvGrpSpPr>
        <p:grpSpPr>
          <a:xfrm>
            <a:off x="8016875" y="46101"/>
            <a:ext cx="914400" cy="182880"/>
            <a:chOff x="8016875" y="46101"/>
            <a:chExt cx="914400" cy="182880"/>
          </a:xfrm>
        </p:grpSpPr>
        <p:sp>
          <p:nvSpPr>
            <p:cNvPr id="76" name="object 76"/>
            <p:cNvSpPr/>
            <p:nvPr/>
          </p:nvSpPr>
          <p:spPr>
            <a:xfrm>
              <a:off x="8016875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8056753" y="77470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94107" y="25654"/>
                  </a:lnTo>
                  <a:lnTo>
                    <a:pt x="94107" y="8636"/>
                  </a:lnTo>
                  <a:lnTo>
                    <a:pt x="111251" y="8636"/>
                  </a:lnTo>
                  <a:lnTo>
                    <a:pt x="111251" y="42799"/>
                  </a:lnTo>
                  <a:lnTo>
                    <a:pt x="136906" y="68452"/>
                  </a:lnTo>
                  <a:lnTo>
                    <a:pt x="119761" y="68452"/>
                  </a:lnTo>
                  <a:lnTo>
                    <a:pt x="119761" y="136906"/>
                  </a:lnTo>
                  <a:lnTo>
                    <a:pt x="17018" y="136906"/>
                  </a:lnTo>
                  <a:lnTo>
                    <a:pt x="17018" y="68452"/>
                  </a:lnTo>
                  <a:lnTo>
                    <a:pt x="0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94107" y="25654"/>
                  </a:moveTo>
                  <a:lnTo>
                    <a:pt x="111251" y="42799"/>
                  </a:lnTo>
                </a:path>
                <a:path w="137159" h="137160">
                  <a:moveTo>
                    <a:pt x="119761" y="68452"/>
                  </a:moveTo>
                  <a:lnTo>
                    <a:pt x="17018" y="68452"/>
                  </a:lnTo>
                </a:path>
                <a:path w="137159" h="137160">
                  <a:moveTo>
                    <a:pt x="59817" y="136906"/>
                  </a:moveTo>
                  <a:lnTo>
                    <a:pt x="59817" y="102743"/>
                  </a:lnTo>
                  <a:lnTo>
                    <a:pt x="76962" y="102743"/>
                  </a:lnTo>
                  <a:lnTo>
                    <a:pt x="76962" y="13690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8382000" y="46101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68452"/>
                  </a:moveTo>
                  <a:lnTo>
                    <a:pt x="136905" y="0"/>
                  </a:lnTo>
                  <a:lnTo>
                    <a:pt x="136905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8566150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36906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/>
            <p:cNvSpPr/>
            <p:nvPr/>
          </p:nvSpPr>
          <p:spPr>
            <a:xfrm>
              <a:off x="8199501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8256524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0" y="68452"/>
                  </a:moveTo>
                  <a:lnTo>
                    <a:pt x="102616" y="0"/>
                  </a:lnTo>
                  <a:lnTo>
                    <a:pt x="102616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/>
            <p:cNvSpPr/>
            <p:nvPr/>
          </p:nvSpPr>
          <p:spPr>
            <a:xfrm>
              <a:off x="8748776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8771508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102743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02743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92" name="object 92"/>
          <p:cNvGraphicFramePr>
            <a:graphicFrameLocks noGrp="1"/>
          </p:cNvGraphicFramePr>
          <p:nvPr/>
        </p:nvGraphicFramePr>
        <p:xfrm>
          <a:off x="8010525" y="39687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0850" y="889000"/>
            <a:ext cx="617855" cy="1155700"/>
            <a:chOff x="450850" y="889000"/>
            <a:chExt cx="617855" cy="1155700"/>
          </a:xfrm>
        </p:grpSpPr>
        <p:sp>
          <p:nvSpPr>
            <p:cNvPr id="3" name="object 3"/>
            <p:cNvSpPr/>
            <p:nvPr/>
          </p:nvSpPr>
          <p:spPr>
            <a:xfrm>
              <a:off x="457200" y="895350"/>
              <a:ext cx="605155" cy="269240"/>
            </a:xfrm>
            <a:custGeom>
              <a:avLst/>
              <a:gdLst/>
              <a:ahLst/>
              <a:cxnLst/>
              <a:rect l="l" t="t" r="r" b="b"/>
              <a:pathLst>
                <a:path w="605155" h="269240">
                  <a:moveTo>
                    <a:pt x="302425" y="0"/>
                  </a:moveTo>
                  <a:lnTo>
                    <a:pt x="241474" y="2731"/>
                  </a:lnTo>
                  <a:lnTo>
                    <a:pt x="184705" y="10566"/>
                  </a:lnTo>
                  <a:lnTo>
                    <a:pt x="133333" y="22964"/>
                  </a:lnTo>
                  <a:lnTo>
                    <a:pt x="88576" y="39385"/>
                  </a:lnTo>
                  <a:lnTo>
                    <a:pt x="51647" y="59289"/>
                  </a:lnTo>
                  <a:lnTo>
                    <a:pt x="6143" y="107383"/>
                  </a:lnTo>
                  <a:lnTo>
                    <a:pt x="0" y="134492"/>
                  </a:lnTo>
                  <a:lnTo>
                    <a:pt x="6143" y="161602"/>
                  </a:lnTo>
                  <a:lnTo>
                    <a:pt x="51647" y="209696"/>
                  </a:lnTo>
                  <a:lnTo>
                    <a:pt x="88576" y="229600"/>
                  </a:lnTo>
                  <a:lnTo>
                    <a:pt x="133333" y="246021"/>
                  </a:lnTo>
                  <a:lnTo>
                    <a:pt x="184705" y="258419"/>
                  </a:lnTo>
                  <a:lnTo>
                    <a:pt x="241474" y="266254"/>
                  </a:lnTo>
                  <a:lnTo>
                    <a:pt x="302425" y="268986"/>
                  </a:lnTo>
                  <a:lnTo>
                    <a:pt x="363371" y="266254"/>
                  </a:lnTo>
                  <a:lnTo>
                    <a:pt x="420137" y="258419"/>
                  </a:lnTo>
                  <a:lnTo>
                    <a:pt x="471506" y="246021"/>
                  </a:lnTo>
                  <a:lnTo>
                    <a:pt x="516262" y="229600"/>
                  </a:lnTo>
                  <a:lnTo>
                    <a:pt x="553190" y="209696"/>
                  </a:lnTo>
                  <a:lnTo>
                    <a:pt x="598693" y="161602"/>
                  </a:lnTo>
                  <a:lnTo>
                    <a:pt x="604837" y="134492"/>
                  </a:lnTo>
                  <a:lnTo>
                    <a:pt x="598693" y="107383"/>
                  </a:lnTo>
                  <a:lnTo>
                    <a:pt x="553190" y="59289"/>
                  </a:lnTo>
                  <a:lnTo>
                    <a:pt x="516262" y="39385"/>
                  </a:lnTo>
                  <a:lnTo>
                    <a:pt x="471506" y="22964"/>
                  </a:lnTo>
                  <a:lnTo>
                    <a:pt x="420137" y="10566"/>
                  </a:lnTo>
                  <a:lnTo>
                    <a:pt x="363371" y="2731"/>
                  </a:lnTo>
                  <a:lnTo>
                    <a:pt x="302425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457200" y="895350"/>
              <a:ext cx="605155" cy="1009015"/>
            </a:xfrm>
            <a:custGeom>
              <a:avLst/>
              <a:gdLst/>
              <a:ahLst/>
              <a:cxnLst/>
              <a:rect l="l" t="t" r="r" b="b"/>
              <a:pathLst>
                <a:path w="605155" h="1009014">
                  <a:moveTo>
                    <a:pt x="0" y="134492"/>
                  </a:moveTo>
                  <a:lnTo>
                    <a:pt x="23765" y="82135"/>
                  </a:lnTo>
                  <a:lnTo>
                    <a:pt x="88576" y="39385"/>
                  </a:lnTo>
                  <a:lnTo>
                    <a:pt x="133333" y="22964"/>
                  </a:lnTo>
                  <a:lnTo>
                    <a:pt x="184705" y="10566"/>
                  </a:lnTo>
                  <a:lnTo>
                    <a:pt x="241474" y="2731"/>
                  </a:lnTo>
                  <a:lnTo>
                    <a:pt x="302425" y="0"/>
                  </a:lnTo>
                  <a:lnTo>
                    <a:pt x="363371" y="2731"/>
                  </a:lnTo>
                  <a:lnTo>
                    <a:pt x="420137" y="10566"/>
                  </a:lnTo>
                  <a:lnTo>
                    <a:pt x="471506" y="22964"/>
                  </a:lnTo>
                  <a:lnTo>
                    <a:pt x="516262" y="39385"/>
                  </a:lnTo>
                  <a:lnTo>
                    <a:pt x="553190" y="59289"/>
                  </a:lnTo>
                  <a:lnTo>
                    <a:pt x="598693" y="107383"/>
                  </a:lnTo>
                  <a:lnTo>
                    <a:pt x="604837" y="134492"/>
                  </a:lnTo>
                  <a:lnTo>
                    <a:pt x="598693" y="161602"/>
                  </a:lnTo>
                  <a:lnTo>
                    <a:pt x="581072" y="186850"/>
                  </a:lnTo>
                  <a:lnTo>
                    <a:pt x="516262" y="229600"/>
                  </a:lnTo>
                  <a:lnTo>
                    <a:pt x="471506" y="246021"/>
                  </a:lnTo>
                  <a:lnTo>
                    <a:pt x="420137" y="258419"/>
                  </a:lnTo>
                  <a:lnTo>
                    <a:pt x="363371" y="266254"/>
                  </a:lnTo>
                  <a:lnTo>
                    <a:pt x="302425" y="268986"/>
                  </a:lnTo>
                  <a:lnTo>
                    <a:pt x="241474" y="266254"/>
                  </a:lnTo>
                  <a:lnTo>
                    <a:pt x="184705" y="258419"/>
                  </a:lnTo>
                  <a:lnTo>
                    <a:pt x="133333" y="246021"/>
                  </a:lnTo>
                  <a:lnTo>
                    <a:pt x="88576" y="229600"/>
                  </a:lnTo>
                  <a:lnTo>
                    <a:pt x="51647" y="209696"/>
                  </a:lnTo>
                  <a:lnTo>
                    <a:pt x="6143" y="161602"/>
                  </a:lnTo>
                  <a:lnTo>
                    <a:pt x="0" y="134492"/>
                  </a:lnTo>
                  <a:close/>
                </a:path>
                <a:path w="605155" h="1009014">
                  <a:moveTo>
                    <a:pt x="0" y="134492"/>
                  </a:moveTo>
                  <a:lnTo>
                    <a:pt x="0" y="1008507"/>
                  </a:lnTo>
                </a:path>
                <a:path w="605155" h="1009014">
                  <a:moveTo>
                    <a:pt x="604837" y="134492"/>
                  </a:moveTo>
                  <a:lnTo>
                    <a:pt x="604837" y="1008507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57200" y="1769363"/>
              <a:ext cx="605155" cy="269240"/>
            </a:xfrm>
            <a:custGeom>
              <a:avLst/>
              <a:gdLst/>
              <a:ahLst/>
              <a:cxnLst/>
              <a:rect l="l" t="t" r="r" b="b"/>
              <a:pathLst>
                <a:path w="605155" h="269239">
                  <a:moveTo>
                    <a:pt x="302425" y="0"/>
                  </a:moveTo>
                  <a:lnTo>
                    <a:pt x="241474" y="2731"/>
                  </a:lnTo>
                  <a:lnTo>
                    <a:pt x="184705" y="10566"/>
                  </a:lnTo>
                  <a:lnTo>
                    <a:pt x="133333" y="22964"/>
                  </a:lnTo>
                  <a:lnTo>
                    <a:pt x="88576" y="39385"/>
                  </a:lnTo>
                  <a:lnTo>
                    <a:pt x="51647" y="59289"/>
                  </a:lnTo>
                  <a:lnTo>
                    <a:pt x="6143" y="107383"/>
                  </a:lnTo>
                  <a:lnTo>
                    <a:pt x="0" y="134493"/>
                  </a:lnTo>
                  <a:lnTo>
                    <a:pt x="6143" y="161602"/>
                  </a:lnTo>
                  <a:lnTo>
                    <a:pt x="51647" y="209696"/>
                  </a:lnTo>
                  <a:lnTo>
                    <a:pt x="88576" y="229600"/>
                  </a:lnTo>
                  <a:lnTo>
                    <a:pt x="133333" y="246021"/>
                  </a:lnTo>
                  <a:lnTo>
                    <a:pt x="184705" y="258419"/>
                  </a:lnTo>
                  <a:lnTo>
                    <a:pt x="241474" y="266254"/>
                  </a:lnTo>
                  <a:lnTo>
                    <a:pt x="302425" y="268986"/>
                  </a:lnTo>
                  <a:lnTo>
                    <a:pt x="363371" y="266254"/>
                  </a:lnTo>
                  <a:lnTo>
                    <a:pt x="420137" y="258419"/>
                  </a:lnTo>
                  <a:lnTo>
                    <a:pt x="471506" y="246021"/>
                  </a:lnTo>
                  <a:lnTo>
                    <a:pt x="516262" y="229600"/>
                  </a:lnTo>
                  <a:lnTo>
                    <a:pt x="553190" y="209696"/>
                  </a:lnTo>
                  <a:lnTo>
                    <a:pt x="598693" y="161602"/>
                  </a:lnTo>
                  <a:lnTo>
                    <a:pt x="604837" y="134493"/>
                  </a:lnTo>
                  <a:lnTo>
                    <a:pt x="598693" y="107383"/>
                  </a:lnTo>
                  <a:lnTo>
                    <a:pt x="553190" y="59289"/>
                  </a:lnTo>
                  <a:lnTo>
                    <a:pt x="516262" y="39385"/>
                  </a:lnTo>
                  <a:lnTo>
                    <a:pt x="471506" y="22964"/>
                  </a:lnTo>
                  <a:lnTo>
                    <a:pt x="420137" y="10566"/>
                  </a:lnTo>
                  <a:lnTo>
                    <a:pt x="363371" y="2731"/>
                  </a:lnTo>
                  <a:lnTo>
                    <a:pt x="302425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457200" y="1769363"/>
              <a:ext cx="605155" cy="269240"/>
            </a:xfrm>
            <a:custGeom>
              <a:avLst/>
              <a:gdLst/>
              <a:ahLst/>
              <a:cxnLst/>
              <a:rect l="l" t="t" r="r" b="b"/>
              <a:pathLst>
                <a:path w="605155" h="269239">
                  <a:moveTo>
                    <a:pt x="0" y="134493"/>
                  </a:moveTo>
                  <a:lnTo>
                    <a:pt x="23765" y="82135"/>
                  </a:lnTo>
                  <a:lnTo>
                    <a:pt x="88576" y="39385"/>
                  </a:lnTo>
                  <a:lnTo>
                    <a:pt x="133333" y="22964"/>
                  </a:lnTo>
                  <a:lnTo>
                    <a:pt x="184705" y="10566"/>
                  </a:lnTo>
                  <a:lnTo>
                    <a:pt x="241474" y="2731"/>
                  </a:lnTo>
                  <a:lnTo>
                    <a:pt x="302425" y="0"/>
                  </a:lnTo>
                  <a:lnTo>
                    <a:pt x="363371" y="2731"/>
                  </a:lnTo>
                  <a:lnTo>
                    <a:pt x="420137" y="10566"/>
                  </a:lnTo>
                  <a:lnTo>
                    <a:pt x="471506" y="22964"/>
                  </a:lnTo>
                  <a:lnTo>
                    <a:pt x="516262" y="39385"/>
                  </a:lnTo>
                  <a:lnTo>
                    <a:pt x="553190" y="59289"/>
                  </a:lnTo>
                  <a:lnTo>
                    <a:pt x="598693" y="107383"/>
                  </a:lnTo>
                  <a:lnTo>
                    <a:pt x="604837" y="134493"/>
                  </a:lnTo>
                  <a:lnTo>
                    <a:pt x="598693" y="161602"/>
                  </a:lnTo>
                  <a:lnTo>
                    <a:pt x="581072" y="186850"/>
                  </a:lnTo>
                  <a:lnTo>
                    <a:pt x="516262" y="229600"/>
                  </a:lnTo>
                  <a:lnTo>
                    <a:pt x="471506" y="246021"/>
                  </a:lnTo>
                  <a:lnTo>
                    <a:pt x="420137" y="258419"/>
                  </a:lnTo>
                  <a:lnTo>
                    <a:pt x="363371" y="266254"/>
                  </a:lnTo>
                  <a:lnTo>
                    <a:pt x="302425" y="268986"/>
                  </a:lnTo>
                  <a:lnTo>
                    <a:pt x="241474" y="266254"/>
                  </a:lnTo>
                  <a:lnTo>
                    <a:pt x="184705" y="258419"/>
                  </a:lnTo>
                  <a:lnTo>
                    <a:pt x="133333" y="246021"/>
                  </a:lnTo>
                  <a:lnTo>
                    <a:pt x="88576" y="229600"/>
                  </a:lnTo>
                  <a:lnTo>
                    <a:pt x="51647" y="209696"/>
                  </a:lnTo>
                  <a:lnTo>
                    <a:pt x="6143" y="161602"/>
                  </a:lnTo>
                  <a:lnTo>
                    <a:pt x="0" y="134493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374650" y="2889250"/>
            <a:ext cx="701675" cy="1308100"/>
            <a:chOff x="374650" y="2889250"/>
            <a:chExt cx="701675" cy="1308100"/>
          </a:xfrm>
        </p:grpSpPr>
        <p:sp>
          <p:nvSpPr>
            <p:cNvPr id="8" name="object 8"/>
            <p:cNvSpPr/>
            <p:nvPr/>
          </p:nvSpPr>
          <p:spPr>
            <a:xfrm>
              <a:off x="381000" y="2895600"/>
              <a:ext cx="688975" cy="273050"/>
            </a:xfrm>
            <a:custGeom>
              <a:avLst/>
              <a:gdLst/>
              <a:ahLst/>
              <a:cxnLst/>
              <a:rect l="l" t="t" r="r" b="b"/>
              <a:pathLst>
                <a:path w="688975" h="273050">
                  <a:moveTo>
                    <a:pt x="344487" y="0"/>
                  </a:moveTo>
                  <a:lnTo>
                    <a:pt x="0" y="104139"/>
                  </a:lnTo>
                  <a:lnTo>
                    <a:pt x="131584" y="272669"/>
                  </a:lnTo>
                  <a:lnTo>
                    <a:pt x="557390" y="272669"/>
                  </a:lnTo>
                  <a:lnTo>
                    <a:pt x="688975" y="104139"/>
                  </a:lnTo>
                  <a:lnTo>
                    <a:pt x="344487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81000" y="2895600"/>
              <a:ext cx="688975" cy="273050"/>
            </a:xfrm>
            <a:custGeom>
              <a:avLst/>
              <a:gdLst/>
              <a:ahLst/>
              <a:cxnLst/>
              <a:rect l="l" t="t" r="r" b="b"/>
              <a:pathLst>
                <a:path w="688975" h="273050">
                  <a:moveTo>
                    <a:pt x="0" y="104139"/>
                  </a:moveTo>
                  <a:lnTo>
                    <a:pt x="344487" y="0"/>
                  </a:lnTo>
                  <a:lnTo>
                    <a:pt x="688975" y="104139"/>
                  </a:lnTo>
                  <a:lnTo>
                    <a:pt x="557390" y="272669"/>
                  </a:lnTo>
                  <a:lnTo>
                    <a:pt x="131584" y="272669"/>
                  </a:lnTo>
                  <a:lnTo>
                    <a:pt x="0" y="104139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81000" y="3031997"/>
              <a:ext cx="688975" cy="1022985"/>
            </a:xfrm>
            <a:custGeom>
              <a:avLst/>
              <a:gdLst/>
              <a:ahLst/>
              <a:cxnLst/>
              <a:rect l="l" t="t" r="r" b="b"/>
              <a:pathLst>
                <a:path w="688975" h="1022985">
                  <a:moveTo>
                    <a:pt x="0" y="0"/>
                  </a:moveTo>
                  <a:lnTo>
                    <a:pt x="0" y="1022603"/>
                  </a:lnTo>
                </a:path>
                <a:path w="688975" h="1022985">
                  <a:moveTo>
                    <a:pt x="688975" y="0"/>
                  </a:moveTo>
                  <a:lnTo>
                    <a:pt x="688975" y="1022603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81000" y="3918330"/>
              <a:ext cx="688975" cy="273050"/>
            </a:xfrm>
            <a:custGeom>
              <a:avLst/>
              <a:gdLst/>
              <a:ahLst/>
              <a:cxnLst/>
              <a:rect l="l" t="t" r="r" b="b"/>
              <a:pathLst>
                <a:path w="688975" h="273050">
                  <a:moveTo>
                    <a:pt x="344487" y="0"/>
                  </a:moveTo>
                  <a:lnTo>
                    <a:pt x="0" y="104140"/>
                  </a:lnTo>
                  <a:lnTo>
                    <a:pt x="131584" y="272669"/>
                  </a:lnTo>
                  <a:lnTo>
                    <a:pt x="557390" y="272669"/>
                  </a:lnTo>
                  <a:lnTo>
                    <a:pt x="688975" y="104140"/>
                  </a:lnTo>
                  <a:lnTo>
                    <a:pt x="344487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81000" y="3918330"/>
              <a:ext cx="688975" cy="273050"/>
            </a:xfrm>
            <a:custGeom>
              <a:avLst/>
              <a:gdLst/>
              <a:ahLst/>
              <a:cxnLst/>
              <a:rect l="l" t="t" r="r" b="b"/>
              <a:pathLst>
                <a:path w="688975" h="273050">
                  <a:moveTo>
                    <a:pt x="0" y="104140"/>
                  </a:moveTo>
                  <a:lnTo>
                    <a:pt x="344487" y="0"/>
                  </a:lnTo>
                  <a:lnTo>
                    <a:pt x="688975" y="104140"/>
                  </a:lnTo>
                  <a:lnTo>
                    <a:pt x="557390" y="272669"/>
                  </a:lnTo>
                  <a:lnTo>
                    <a:pt x="131584" y="272669"/>
                  </a:lnTo>
                  <a:lnTo>
                    <a:pt x="0" y="10414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534111" y="3168268"/>
              <a:ext cx="382905" cy="1022985"/>
            </a:xfrm>
            <a:custGeom>
              <a:avLst/>
              <a:gdLst/>
              <a:ahLst/>
              <a:cxnLst/>
              <a:rect l="l" t="t" r="r" b="b"/>
              <a:pathLst>
                <a:path w="382905" h="1022985">
                  <a:moveTo>
                    <a:pt x="382752" y="0"/>
                  </a:moveTo>
                  <a:lnTo>
                    <a:pt x="382752" y="1022730"/>
                  </a:lnTo>
                </a:path>
                <a:path w="382905" h="1022985">
                  <a:moveTo>
                    <a:pt x="0" y="0"/>
                  </a:moveTo>
                  <a:lnTo>
                    <a:pt x="0" y="102273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" name="object 14"/>
          <p:cNvGrpSpPr/>
          <p:nvPr/>
        </p:nvGrpSpPr>
        <p:grpSpPr>
          <a:xfrm>
            <a:off x="4446396" y="1108075"/>
            <a:ext cx="699135" cy="1231900"/>
            <a:chOff x="4446396" y="1108075"/>
            <a:chExt cx="699135" cy="1231900"/>
          </a:xfrm>
        </p:grpSpPr>
        <p:sp>
          <p:nvSpPr>
            <p:cNvPr id="15" name="object 15"/>
            <p:cNvSpPr/>
            <p:nvPr/>
          </p:nvSpPr>
          <p:spPr>
            <a:xfrm>
              <a:off x="4453000" y="1114425"/>
              <a:ext cx="685800" cy="304800"/>
            </a:xfrm>
            <a:custGeom>
              <a:avLst/>
              <a:gdLst/>
              <a:ahLst/>
              <a:cxnLst/>
              <a:rect l="l" t="t" r="r" b="b"/>
              <a:pathLst>
                <a:path w="685800" h="304800">
                  <a:moveTo>
                    <a:pt x="342900" y="0"/>
                  </a:moveTo>
                  <a:lnTo>
                    <a:pt x="281235" y="2454"/>
                  </a:lnTo>
                  <a:lnTo>
                    <a:pt x="223208" y="9530"/>
                  </a:lnTo>
                  <a:lnTo>
                    <a:pt x="169784" y="20799"/>
                  </a:lnTo>
                  <a:lnTo>
                    <a:pt x="121930" y="35831"/>
                  </a:lnTo>
                  <a:lnTo>
                    <a:pt x="80611" y="54197"/>
                  </a:lnTo>
                  <a:lnTo>
                    <a:pt x="46792" y="75466"/>
                  </a:lnTo>
                  <a:lnTo>
                    <a:pt x="5521" y="124997"/>
                  </a:lnTo>
                  <a:lnTo>
                    <a:pt x="0" y="152400"/>
                  </a:lnTo>
                  <a:lnTo>
                    <a:pt x="5521" y="179802"/>
                  </a:lnTo>
                  <a:lnTo>
                    <a:pt x="46792" y="229333"/>
                  </a:lnTo>
                  <a:lnTo>
                    <a:pt x="80611" y="250602"/>
                  </a:lnTo>
                  <a:lnTo>
                    <a:pt x="121930" y="268968"/>
                  </a:lnTo>
                  <a:lnTo>
                    <a:pt x="169784" y="284000"/>
                  </a:lnTo>
                  <a:lnTo>
                    <a:pt x="223208" y="295269"/>
                  </a:lnTo>
                  <a:lnTo>
                    <a:pt x="281235" y="302345"/>
                  </a:lnTo>
                  <a:lnTo>
                    <a:pt x="342900" y="304800"/>
                  </a:lnTo>
                  <a:lnTo>
                    <a:pt x="404526" y="302345"/>
                  </a:lnTo>
                  <a:lnTo>
                    <a:pt x="462525" y="295269"/>
                  </a:lnTo>
                  <a:lnTo>
                    <a:pt x="515930" y="284000"/>
                  </a:lnTo>
                  <a:lnTo>
                    <a:pt x="563775" y="268968"/>
                  </a:lnTo>
                  <a:lnTo>
                    <a:pt x="605094" y="250602"/>
                  </a:lnTo>
                  <a:lnTo>
                    <a:pt x="638922" y="229333"/>
                  </a:lnTo>
                  <a:lnTo>
                    <a:pt x="680241" y="179802"/>
                  </a:lnTo>
                  <a:lnTo>
                    <a:pt x="685800" y="152400"/>
                  </a:lnTo>
                  <a:lnTo>
                    <a:pt x="680274" y="124997"/>
                  </a:lnTo>
                  <a:lnTo>
                    <a:pt x="638979" y="75466"/>
                  </a:lnTo>
                  <a:lnTo>
                    <a:pt x="605147" y="54197"/>
                  </a:lnTo>
                  <a:lnTo>
                    <a:pt x="563817" y="35831"/>
                  </a:lnTo>
                  <a:lnTo>
                    <a:pt x="515958" y="20799"/>
                  </a:lnTo>
                  <a:lnTo>
                    <a:pt x="462540" y="9530"/>
                  </a:lnTo>
                  <a:lnTo>
                    <a:pt x="404531" y="2454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4452746" y="1114425"/>
              <a:ext cx="686435" cy="1219200"/>
            </a:xfrm>
            <a:custGeom>
              <a:avLst/>
              <a:gdLst/>
              <a:ahLst/>
              <a:cxnLst/>
              <a:rect l="l" t="t" r="r" b="b"/>
              <a:pathLst>
                <a:path w="686435" h="1219200">
                  <a:moveTo>
                    <a:pt x="686053" y="152400"/>
                  </a:moveTo>
                  <a:lnTo>
                    <a:pt x="664547" y="205590"/>
                  </a:lnTo>
                  <a:lnTo>
                    <a:pt x="605348" y="250602"/>
                  </a:lnTo>
                  <a:lnTo>
                    <a:pt x="564029" y="268968"/>
                  </a:lnTo>
                  <a:lnTo>
                    <a:pt x="516184" y="284000"/>
                  </a:lnTo>
                  <a:lnTo>
                    <a:pt x="462779" y="295269"/>
                  </a:lnTo>
                  <a:lnTo>
                    <a:pt x="404780" y="302345"/>
                  </a:lnTo>
                  <a:lnTo>
                    <a:pt x="343153" y="304800"/>
                  </a:lnTo>
                  <a:lnTo>
                    <a:pt x="281489" y="302345"/>
                  </a:lnTo>
                  <a:lnTo>
                    <a:pt x="223462" y="295269"/>
                  </a:lnTo>
                  <a:lnTo>
                    <a:pt x="170038" y="284000"/>
                  </a:lnTo>
                  <a:lnTo>
                    <a:pt x="122184" y="268968"/>
                  </a:lnTo>
                  <a:lnTo>
                    <a:pt x="80865" y="250602"/>
                  </a:lnTo>
                  <a:lnTo>
                    <a:pt x="47046" y="229333"/>
                  </a:lnTo>
                  <a:lnTo>
                    <a:pt x="5775" y="179802"/>
                  </a:lnTo>
                  <a:lnTo>
                    <a:pt x="253" y="152400"/>
                  </a:lnTo>
                  <a:lnTo>
                    <a:pt x="5775" y="124997"/>
                  </a:lnTo>
                  <a:lnTo>
                    <a:pt x="21694" y="99209"/>
                  </a:lnTo>
                  <a:lnTo>
                    <a:pt x="80865" y="54197"/>
                  </a:lnTo>
                  <a:lnTo>
                    <a:pt x="122184" y="35831"/>
                  </a:lnTo>
                  <a:lnTo>
                    <a:pt x="170038" y="20799"/>
                  </a:lnTo>
                  <a:lnTo>
                    <a:pt x="223462" y="9530"/>
                  </a:lnTo>
                  <a:lnTo>
                    <a:pt x="281489" y="2454"/>
                  </a:lnTo>
                  <a:lnTo>
                    <a:pt x="343153" y="0"/>
                  </a:lnTo>
                  <a:lnTo>
                    <a:pt x="404785" y="2454"/>
                  </a:lnTo>
                  <a:lnTo>
                    <a:pt x="462794" y="9530"/>
                  </a:lnTo>
                  <a:lnTo>
                    <a:pt x="516212" y="20799"/>
                  </a:lnTo>
                  <a:lnTo>
                    <a:pt x="564071" y="35831"/>
                  </a:lnTo>
                  <a:lnTo>
                    <a:pt x="605401" y="54197"/>
                  </a:lnTo>
                  <a:lnTo>
                    <a:pt x="639233" y="75466"/>
                  </a:lnTo>
                  <a:lnTo>
                    <a:pt x="680528" y="124997"/>
                  </a:lnTo>
                  <a:lnTo>
                    <a:pt x="686053" y="152400"/>
                  </a:lnTo>
                  <a:close/>
                </a:path>
                <a:path w="686435" h="1219200">
                  <a:moveTo>
                    <a:pt x="381253" y="1219200"/>
                  </a:moveTo>
                  <a:lnTo>
                    <a:pt x="686053" y="152400"/>
                  </a:lnTo>
                </a:path>
                <a:path w="686435" h="1219200">
                  <a:moveTo>
                    <a:pt x="381380" y="1206753"/>
                  </a:moveTo>
                  <a:lnTo>
                    <a:pt x="0" y="16484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7" name="object 17"/>
          <p:cNvGrpSpPr/>
          <p:nvPr/>
        </p:nvGrpSpPr>
        <p:grpSpPr>
          <a:xfrm>
            <a:off x="1212850" y="965200"/>
            <a:ext cx="2146300" cy="1003300"/>
            <a:chOff x="1212850" y="965200"/>
            <a:chExt cx="2146300" cy="1003300"/>
          </a:xfrm>
        </p:grpSpPr>
        <p:sp>
          <p:nvSpPr>
            <p:cNvPr id="18" name="object 18"/>
            <p:cNvSpPr/>
            <p:nvPr/>
          </p:nvSpPr>
          <p:spPr>
            <a:xfrm>
              <a:off x="1219200" y="971550"/>
              <a:ext cx="2133600" cy="990600"/>
            </a:xfrm>
            <a:custGeom>
              <a:avLst/>
              <a:gdLst/>
              <a:ahLst/>
              <a:cxnLst/>
              <a:rect l="l" t="t" r="r" b="b"/>
              <a:pathLst>
                <a:path w="2133600" h="990600">
                  <a:moveTo>
                    <a:pt x="2133600" y="0"/>
                  </a:moveTo>
                  <a:lnTo>
                    <a:pt x="0" y="0"/>
                  </a:lnTo>
                  <a:lnTo>
                    <a:pt x="0" y="990600"/>
                  </a:lnTo>
                  <a:lnTo>
                    <a:pt x="2133600" y="990600"/>
                  </a:lnTo>
                  <a:lnTo>
                    <a:pt x="2133600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1219200" y="971550"/>
              <a:ext cx="2133600" cy="990600"/>
            </a:xfrm>
            <a:custGeom>
              <a:avLst/>
              <a:gdLst/>
              <a:ahLst/>
              <a:cxnLst/>
              <a:rect l="l" t="t" r="r" b="b"/>
              <a:pathLst>
                <a:path w="2133600" h="990600">
                  <a:moveTo>
                    <a:pt x="0" y="990600"/>
                  </a:moveTo>
                  <a:lnTo>
                    <a:pt x="2133600" y="990600"/>
                  </a:lnTo>
                  <a:lnTo>
                    <a:pt x="2133600" y="0"/>
                  </a:lnTo>
                  <a:lnTo>
                    <a:pt x="0" y="0"/>
                  </a:lnTo>
                  <a:lnTo>
                    <a:pt x="0" y="990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0" name="object 20"/>
          <p:cNvGrpSpPr/>
          <p:nvPr/>
        </p:nvGrpSpPr>
        <p:grpSpPr>
          <a:xfrm>
            <a:off x="4872863" y="1200911"/>
            <a:ext cx="1429385" cy="1777364"/>
            <a:chOff x="4872863" y="1200911"/>
            <a:chExt cx="1429385" cy="1777364"/>
          </a:xfrm>
        </p:grpSpPr>
        <p:sp>
          <p:nvSpPr>
            <p:cNvPr id="21" name="object 21"/>
            <p:cNvSpPr/>
            <p:nvPr/>
          </p:nvSpPr>
          <p:spPr>
            <a:xfrm>
              <a:off x="4879213" y="1216024"/>
              <a:ext cx="1416685" cy="1755775"/>
            </a:xfrm>
            <a:custGeom>
              <a:avLst/>
              <a:gdLst/>
              <a:ahLst/>
              <a:cxnLst/>
              <a:rect l="l" t="t" r="r" b="b"/>
              <a:pathLst>
                <a:path w="1416685" h="1755775">
                  <a:moveTo>
                    <a:pt x="602741" y="67310"/>
                  </a:moveTo>
                  <a:lnTo>
                    <a:pt x="297307" y="1158239"/>
                  </a:lnTo>
                </a:path>
                <a:path w="1416685" h="1755775">
                  <a:moveTo>
                    <a:pt x="620013" y="59182"/>
                  </a:moveTo>
                  <a:lnTo>
                    <a:pt x="668442" y="72259"/>
                  </a:lnTo>
                  <a:lnTo>
                    <a:pt x="715804" y="87367"/>
                  </a:lnTo>
                  <a:lnTo>
                    <a:pt x="762053" y="104451"/>
                  </a:lnTo>
                  <a:lnTo>
                    <a:pt x="807140" y="123451"/>
                  </a:lnTo>
                  <a:lnTo>
                    <a:pt x="851018" y="144312"/>
                  </a:lnTo>
                  <a:lnTo>
                    <a:pt x="893639" y="166976"/>
                  </a:lnTo>
                  <a:lnTo>
                    <a:pt x="934954" y="191387"/>
                  </a:lnTo>
                  <a:lnTo>
                    <a:pt x="974915" y="217486"/>
                  </a:lnTo>
                  <a:lnTo>
                    <a:pt x="1013475" y="245217"/>
                  </a:lnTo>
                  <a:lnTo>
                    <a:pt x="1050586" y="274523"/>
                  </a:lnTo>
                  <a:lnTo>
                    <a:pt x="1086200" y="305346"/>
                  </a:lnTo>
                  <a:lnTo>
                    <a:pt x="1120268" y="337630"/>
                  </a:lnTo>
                  <a:lnTo>
                    <a:pt x="1152742" y="371318"/>
                  </a:lnTo>
                  <a:lnTo>
                    <a:pt x="1183576" y="406352"/>
                  </a:lnTo>
                  <a:lnTo>
                    <a:pt x="1212720" y="442675"/>
                  </a:lnTo>
                  <a:lnTo>
                    <a:pt x="1240127" y="480231"/>
                  </a:lnTo>
                  <a:lnTo>
                    <a:pt x="1265749" y="518961"/>
                  </a:lnTo>
                  <a:lnTo>
                    <a:pt x="1289538" y="558810"/>
                  </a:lnTo>
                  <a:lnTo>
                    <a:pt x="1311446" y="599719"/>
                  </a:lnTo>
                  <a:lnTo>
                    <a:pt x="1331425" y="641632"/>
                  </a:lnTo>
                  <a:lnTo>
                    <a:pt x="1349426" y="684492"/>
                  </a:lnTo>
                  <a:lnTo>
                    <a:pt x="1365403" y="728241"/>
                  </a:lnTo>
                  <a:lnTo>
                    <a:pt x="1379306" y="772823"/>
                  </a:lnTo>
                  <a:lnTo>
                    <a:pt x="1391089" y="818180"/>
                  </a:lnTo>
                  <a:lnTo>
                    <a:pt x="1400702" y="864256"/>
                  </a:lnTo>
                  <a:lnTo>
                    <a:pt x="1408099" y="910992"/>
                  </a:lnTo>
                  <a:lnTo>
                    <a:pt x="1413231" y="958333"/>
                  </a:lnTo>
                  <a:lnTo>
                    <a:pt x="1416050" y="1006221"/>
                  </a:lnTo>
                  <a:lnTo>
                    <a:pt x="1416457" y="1056912"/>
                  </a:lnTo>
                  <a:lnTo>
                    <a:pt x="1414226" y="1107345"/>
                  </a:lnTo>
                  <a:lnTo>
                    <a:pt x="1409389" y="1157434"/>
                  </a:lnTo>
                  <a:lnTo>
                    <a:pt x="1401982" y="1207093"/>
                  </a:lnTo>
                  <a:lnTo>
                    <a:pt x="1392038" y="1256236"/>
                  </a:lnTo>
                  <a:lnTo>
                    <a:pt x="1379592" y="1304778"/>
                  </a:lnTo>
                  <a:lnTo>
                    <a:pt x="1364677" y="1352633"/>
                  </a:lnTo>
                  <a:lnTo>
                    <a:pt x="1347327" y="1399714"/>
                  </a:lnTo>
                  <a:lnTo>
                    <a:pt x="1327576" y="1445937"/>
                  </a:lnTo>
                  <a:lnTo>
                    <a:pt x="1305459" y="1491215"/>
                  </a:lnTo>
                  <a:lnTo>
                    <a:pt x="1281009" y="1535464"/>
                  </a:lnTo>
                  <a:lnTo>
                    <a:pt x="1254261" y="1578596"/>
                  </a:lnTo>
                  <a:lnTo>
                    <a:pt x="1225249" y="1620526"/>
                  </a:lnTo>
                  <a:lnTo>
                    <a:pt x="1194006" y="1661169"/>
                  </a:lnTo>
                  <a:lnTo>
                    <a:pt x="1160567" y="1700438"/>
                  </a:lnTo>
                  <a:lnTo>
                    <a:pt x="1124965" y="1738249"/>
                  </a:lnTo>
                </a:path>
                <a:path w="1416685" h="1755775">
                  <a:moveTo>
                    <a:pt x="335788" y="1146175"/>
                  </a:moveTo>
                  <a:lnTo>
                    <a:pt x="1173988" y="1755775"/>
                  </a:lnTo>
                </a:path>
                <a:path w="1416685" h="1755775">
                  <a:moveTo>
                    <a:pt x="671449" y="61213"/>
                  </a:moveTo>
                  <a:lnTo>
                    <a:pt x="336169" y="0"/>
                  </a:lnTo>
                </a:path>
                <a:path w="1416685" h="1755775">
                  <a:moveTo>
                    <a:pt x="335279" y="1143000"/>
                  </a:moveTo>
                  <a:lnTo>
                    <a:pt x="0" y="108178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4978527" y="1200911"/>
              <a:ext cx="355600" cy="1101090"/>
            </a:xfrm>
            <a:custGeom>
              <a:avLst/>
              <a:gdLst/>
              <a:ahLst/>
              <a:cxnLst/>
              <a:rect l="l" t="t" r="r" b="b"/>
              <a:pathLst>
                <a:path w="355600" h="1101089">
                  <a:moveTo>
                    <a:pt x="130048" y="706247"/>
                  </a:moveTo>
                  <a:lnTo>
                    <a:pt x="117729" y="702945"/>
                  </a:lnTo>
                  <a:lnTo>
                    <a:pt x="30607" y="1025575"/>
                  </a:lnTo>
                  <a:lnTo>
                    <a:pt x="0" y="1017270"/>
                  </a:lnTo>
                  <a:lnTo>
                    <a:pt x="16891" y="1100836"/>
                  </a:lnTo>
                  <a:lnTo>
                    <a:pt x="70027" y="1041146"/>
                  </a:lnTo>
                  <a:lnTo>
                    <a:pt x="73533" y="1037209"/>
                  </a:lnTo>
                  <a:lnTo>
                    <a:pt x="42926" y="1028915"/>
                  </a:lnTo>
                  <a:lnTo>
                    <a:pt x="130048" y="706247"/>
                  </a:lnTo>
                  <a:close/>
                </a:path>
                <a:path w="355600" h="1101089">
                  <a:moveTo>
                    <a:pt x="355473" y="84328"/>
                  </a:moveTo>
                  <a:lnTo>
                    <a:pt x="351764" y="58166"/>
                  </a:lnTo>
                  <a:lnTo>
                    <a:pt x="343535" y="0"/>
                  </a:lnTo>
                  <a:lnTo>
                    <a:pt x="283210" y="60198"/>
                  </a:lnTo>
                  <a:lnTo>
                    <a:pt x="313321" y="70269"/>
                  </a:lnTo>
                  <a:lnTo>
                    <a:pt x="184785" y="455041"/>
                  </a:lnTo>
                  <a:lnTo>
                    <a:pt x="196850" y="459105"/>
                  </a:lnTo>
                  <a:lnTo>
                    <a:pt x="325399" y="74295"/>
                  </a:lnTo>
                  <a:lnTo>
                    <a:pt x="355473" y="8432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5064506" y="1735073"/>
              <a:ext cx="106426" cy="13957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2060194" y="1916429"/>
            <a:ext cx="29400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30">
                <a:latin typeface="Symbol"/>
                <a:cs typeface="Symbol"/>
              </a:rPr>
              <a:t></a:t>
            </a:r>
            <a:r>
              <a:rPr dirty="0" sz="1600" spc="-5">
                <a:latin typeface="Times New Roman"/>
                <a:cs typeface="Times New Roman"/>
              </a:rPr>
              <a:t>D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1212850" y="1962150"/>
            <a:ext cx="768350" cy="190500"/>
            <a:chOff x="1212850" y="1962150"/>
            <a:chExt cx="768350" cy="190500"/>
          </a:xfrm>
        </p:grpSpPr>
        <p:sp>
          <p:nvSpPr>
            <p:cNvPr id="26" name="object 26"/>
            <p:cNvSpPr/>
            <p:nvPr/>
          </p:nvSpPr>
          <p:spPr>
            <a:xfrm>
              <a:off x="1219200" y="1962150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0"/>
                  </a:moveTo>
                  <a:lnTo>
                    <a:pt x="0" y="1524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1219200" y="2076450"/>
              <a:ext cx="762000" cy="76200"/>
            </a:xfrm>
            <a:custGeom>
              <a:avLst/>
              <a:gdLst/>
              <a:ahLst/>
              <a:cxnLst/>
              <a:rect l="l" t="t" r="r" b="b"/>
              <a:pathLst>
                <a:path w="762000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44450"/>
                  </a:lnTo>
                  <a:lnTo>
                    <a:pt x="63500" y="44450"/>
                  </a:lnTo>
                  <a:lnTo>
                    <a:pt x="63500" y="31750"/>
                  </a:lnTo>
                  <a:lnTo>
                    <a:pt x="76200" y="31750"/>
                  </a:lnTo>
                  <a:lnTo>
                    <a:pt x="76200" y="0"/>
                  </a:lnTo>
                  <a:close/>
                </a:path>
                <a:path w="762000" h="76200">
                  <a:moveTo>
                    <a:pt x="76200" y="31750"/>
                  </a:moveTo>
                  <a:lnTo>
                    <a:pt x="63500" y="31750"/>
                  </a:lnTo>
                  <a:lnTo>
                    <a:pt x="63500" y="44450"/>
                  </a:lnTo>
                  <a:lnTo>
                    <a:pt x="76200" y="44450"/>
                  </a:lnTo>
                  <a:lnTo>
                    <a:pt x="76200" y="31750"/>
                  </a:lnTo>
                  <a:close/>
                </a:path>
                <a:path w="762000" h="76200">
                  <a:moveTo>
                    <a:pt x="762000" y="31750"/>
                  </a:moveTo>
                  <a:lnTo>
                    <a:pt x="76200" y="31750"/>
                  </a:lnTo>
                  <a:lnTo>
                    <a:pt x="76200" y="44450"/>
                  </a:lnTo>
                  <a:lnTo>
                    <a:pt x="762000" y="44450"/>
                  </a:lnTo>
                  <a:lnTo>
                    <a:pt x="762000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8" name="object 28"/>
          <p:cNvGrpSpPr/>
          <p:nvPr/>
        </p:nvGrpSpPr>
        <p:grpSpPr>
          <a:xfrm>
            <a:off x="2438400" y="1885950"/>
            <a:ext cx="920750" cy="266700"/>
            <a:chOff x="2438400" y="1885950"/>
            <a:chExt cx="920750" cy="266700"/>
          </a:xfrm>
        </p:grpSpPr>
        <p:sp>
          <p:nvSpPr>
            <p:cNvPr id="29" name="object 29"/>
            <p:cNvSpPr/>
            <p:nvPr/>
          </p:nvSpPr>
          <p:spPr>
            <a:xfrm>
              <a:off x="3352800" y="1885950"/>
              <a:ext cx="0" cy="228600"/>
            </a:xfrm>
            <a:custGeom>
              <a:avLst/>
              <a:gdLst/>
              <a:ahLst/>
              <a:cxnLst/>
              <a:rect l="l" t="t" r="r" b="b"/>
              <a:pathLst>
                <a:path w="0" h="228600">
                  <a:moveTo>
                    <a:pt x="0" y="0"/>
                  </a:moveTo>
                  <a:lnTo>
                    <a:pt x="0" y="2286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2438400" y="2076450"/>
              <a:ext cx="914400" cy="76200"/>
            </a:xfrm>
            <a:custGeom>
              <a:avLst/>
              <a:gdLst/>
              <a:ahLst/>
              <a:cxnLst/>
              <a:rect l="l" t="t" r="r" b="b"/>
              <a:pathLst>
                <a:path w="914400" h="76200">
                  <a:moveTo>
                    <a:pt x="838200" y="0"/>
                  </a:moveTo>
                  <a:lnTo>
                    <a:pt x="838200" y="76200"/>
                  </a:lnTo>
                  <a:lnTo>
                    <a:pt x="901700" y="44450"/>
                  </a:lnTo>
                  <a:lnTo>
                    <a:pt x="850900" y="44450"/>
                  </a:lnTo>
                  <a:lnTo>
                    <a:pt x="850900" y="31750"/>
                  </a:lnTo>
                  <a:lnTo>
                    <a:pt x="901700" y="31750"/>
                  </a:lnTo>
                  <a:lnTo>
                    <a:pt x="838200" y="0"/>
                  </a:lnTo>
                  <a:close/>
                </a:path>
                <a:path w="914400" h="76200">
                  <a:moveTo>
                    <a:pt x="838200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838200" y="44450"/>
                  </a:lnTo>
                  <a:lnTo>
                    <a:pt x="838200" y="31750"/>
                  </a:lnTo>
                  <a:close/>
                </a:path>
                <a:path w="914400" h="76200">
                  <a:moveTo>
                    <a:pt x="901700" y="31750"/>
                  </a:moveTo>
                  <a:lnTo>
                    <a:pt x="850900" y="31750"/>
                  </a:lnTo>
                  <a:lnTo>
                    <a:pt x="850900" y="44450"/>
                  </a:lnTo>
                  <a:lnTo>
                    <a:pt x="901700" y="44450"/>
                  </a:lnTo>
                  <a:lnTo>
                    <a:pt x="914400" y="38100"/>
                  </a:lnTo>
                  <a:lnTo>
                    <a:pt x="901700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1" name="object 31"/>
          <p:cNvGrpSpPr/>
          <p:nvPr/>
        </p:nvGrpSpPr>
        <p:grpSpPr>
          <a:xfrm>
            <a:off x="228600" y="1504950"/>
            <a:ext cx="228600" cy="387350"/>
            <a:chOff x="228600" y="1504950"/>
            <a:chExt cx="228600" cy="387350"/>
          </a:xfrm>
        </p:grpSpPr>
        <p:sp>
          <p:nvSpPr>
            <p:cNvPr id="32" name="object 32"/>
            <p:cNvSpPr/>
            <p:nvPr/>
          </p:nvSpPr>
          <p:spPr>
            <a:xfrm>
              <a:off x="228600" y="1885950"/>
              <a:ext cx="228600" cy="0"/>
            </a:xfrm>
            <a:custGeom>
              <a:avLst/>
              <a:gdLst/>
              <a:ahLst/>
              <a:cxnLst/>
              <a:rect l="l" t="t" r="r" b="b"/>
              <a:pathLst>
                <a:path w="228600" h="0">
                  <a:moveTo>
                    <a:pt x="0" y="0"/>
                  </a:moveTo>
                  <a:lnTo>
                    <a:pt x="2286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266700" y="1504950"/>
              <a:ext cx="76200" cy="381000"/>
            </a:xfrm>
            <a:custGeom>
              <a:avLst/>
              <a:gdLst/>
              <a:ahLst/>
              <a:cxnLst/>
              <a:rect l="l" t="t" r="r" b="b"/>
              <a:pathLst>
                <a:path w="76200" h="381000">
                  <a:moveTo>
                    <a:pt x="31750" y="304800"/>
                  </a:moveTo>
                  <a:lnTo>
                    <a:pt x="0" y="304800"/>
                  </a:lnTo>
                  <a:lnTo>
                    <a:pt x="38100" y="381000"/>
                  </a:lnTo>
                  <a:lnTo>
                    <a:pt x="69850" y="317500"/>
                  </a:lnTo>
                  <a:lnTo>
                    <a:pt x="31750" y="317500"/>
                  </a:lnTo>
                  <a:lnTo>
                    <a:pt x="31750" y="304800"/>
                  </a:lnTo>
                  <a:close/>
                </a:path>
                <a:path w="76200" h="381000">
                  <a:moveTo>
                    <a:pt x="44450" y="0"/>
                  </a:moveTo>
                  <a:lnTo>
                    <a:pt x="31750" y="0"/>
                  </a:lnTo>
                  <a:lnTo>
                    <a:pt x="31750" y="317500"/>
                  </a:lnTo>
                  <a:lnTo>
                    <a:pt x="44450" y="317500"/>
                  </a:lnTo>
                  <a:lnTo>
                    <a:pt x="44450" y="0"/>
                  </a:lnTo>
                  <a:close/>
                </a:path>
                <a:path w="76200" h="381000">
                  <a:moveTo>
                    <a:pt x="76200" y="304800"/>
                  </a:moveTo>
                  <a:lnTo>
                    <a:pt x="44450" y="304800"/>
                  </a:lnTo>
                  <a:lnTo>
                    <a:pt x="44450" y="317500"/>
                  </a:lnTo>
                  <a:lnTo>
                    <a:pt x="69850" y="317500"/>
                  </a:lnTo>
                  <a:lnTo>
                    <a:pt x="76200" y="3048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/>
          <p:cNvSpPr/>
          <p:nvPr/>
        </p:nvSpPr>
        <p:spPr>
          <a:xfrm>
            <a:off x="266700" y="971550"/>
            <a:ext cx="76200" cy="304800"/>
          </a:xfrm>
          <a:custGeom>
            <a:avLst/>
            <a:gdLst/>
            <a:ahLst/>
            <a:cxnLst/>
            <a:rect l="l" t="t" r="r" b="b"/>
            <a:pathLst>
              <a:path w="76200" h="304800">
                <a:moveTo>
                  <a:pt x="44450" y="63500"/>
                </a:moveTo>
                <a:lnTo>
                  <a:pt x="31750" y="63500"/>
                </a:lnTo>
                <a:lnTo>
                  <a:pt x="31750" y="304800"/>
                </a:lnTo>
                <a:lnTo>
                  <a:pt x="44450" y="304800"/>
                </a:lnTo>
                <a:lnTo>
                  <a:pt x="44450" y="63500"/>
                </a:lnTo>
                <a:close/>
              </a:path>
              <a:path w="76200" h="304800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304800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5" name="object 35"/>
          <p:cNvGrpSpPr/>
          <p:nvPr/>
        </p:nvGrpSpPr>
        <p:grpSpPr>
          <a:xfrm>
            <a:off x="533400" y="2014473"/>
            <a:ext cx="310515" cy="235585"/>
            <a:chOff x="533400" y="2014473"/>
            <a:chExt cx="310515" cy="235585"/>
          </a:xfrm>
        </p:grpSpPr>
        <p:sp>
          <p:nvSpPr>
            <p:cNvPr id="36" name="object 36"/>
            <p:cNvSpPr/>
            <p:nvPr/>
          </p:nvSpPr>
          <p:spPr>
            <a:xfrm>
              <a:off x="685800" y="2014473"/>
              <a:ext cx="157683" cy="23215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533400" y="2243200"/>
              <a:ext cx="304800" cy="0"/>
            </a:xfrm>
            <a:custGeom>
              <a:avLst/>
              <a:gdLst/>
              <a:ahLst/>
              <a:cxnLst/>
              <a:rect l="l" t="t" r="r" b="b"/>
              <a:pathLst>
                <a:path w="304800" h="0">
                  <a:moveTo>
                    <a:pt x="30480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8" name="object 38"/>
          <p:cNvSpPr txBox="1"/>
          <p:nvPr/>
        </p:nvSpPr>
        <p:spPr>
          <a:xfrm>
            <a:off x="231140" y="1265301"/>
            <a:ext cx="15430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H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64642" y="2098929"/>
            <a:ext cx="15430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D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40" name="object 40"/>
          <p:cNvGraphicFramePr>
            <a:graphicFrameLocks noGrp="1"/>
          </p:cNvGraphicFramePr>
          <p:nvPr/>
        </p:nvGraphicFramePr>
        <p:xfrm>
          <a:off x="1212850" y="2965450"/>
          <a:ext cx="1924050" cy="11557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1000"/>
                <a:gridCol w="381000"/>
                <a:gridCol w="381000"/>
                <a:gridCol w="381000"/>
                <a:gridCol w="381000"/>
              </a:tblGrid>
              <a:tr h="1143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1" name="object 41"/>
          <p:cNvSpPr/>
          <p:nvPr/>
        </p:nvSpPr>
        <p:spPr>
          <a:xfrm>
            <a:off x="3276600" y="2971800"/>
            <a:ext cx="152400" cy="457200"/>
          </a:xfrm>
          <a:custGeom>
            <a:avLst/>
            <a:gdLst/>
            <a:ahLst/>
            <a:cxnLst/>
            <a:rect l="l" t="t" r="r" b="b"/>
            <a:pathLst>
              <a:path w="152400" h="457200">
                <a:moveTo>
                  <a:pt x="0" y="0"/>
                </a:moveTo>
                <a:lnTo>
                  <a:pt x="152400" y="0"/>
                </a:lnTo>
              </a:path>
              <a:path w="152400" h="457200">
                <a:moveTo>
                  <a:pt x="76200" y="0"/>
                </a:moveTo>
                <a:lnTo>
                  <a:pt x="76200" y="4572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3276600" y="3657600"/>
            <a:ext cx="152400" cy="457200"/>
          </a:xfrm>
          <a:custGeom>
            <a:avLst/>
            <a:gdLst/>
            <a:ahLst/>
            <a:cxnLst/>
            <a:rect l="l" t="t" r="r" b="b"/>
            <a:pathLst>
              <a:path w="152400" h="457200">
                <a:moveTo>
                  <a:pt x="0" y="457200"/>
                </a:moveTo>
                <a:lnTo>
                  <a:pt x="152400" y="457200"/>
                </a:lnTo>
              </a:path>
              <a:path w="152400" h="457200">
                <a:moveTo>
                  <a:pt x="76200" y="0"/>
                </a:moveTo>
                <a:lnTo>
                  <a:pt x="76200" y="4572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1219200" y="4191000"/>
            <a:ext cx="381000" cy="76200"/>
          </a:xfrm>
          <a:custGeom>
            <a:avLst/>
            <a:gdLst/>
            <a:ahLst/>
            <a:cxnLst/>
            <a:rect l="l" t="t" r="r" b="b"/>
            <a:pathLst>
              <a:path w="381000" h="76200">
                <a:moveTo>
                  <a:pt x="0" y="0"/>
                </a:moveTo>
                <a:lnTo>
                  <a:pt x="0" y="76200"/>
                </a:lnTo>
              </a:path>
              <a:path w="381000" h="76200">
                <a:moveTo>
                  <a:pt x="381000" y="0"/>
                </a:moveTo>
                <a:lnTo>
                  <a:pt x="381000" y="762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 txBox="1"/>
          <p:nvPr/>
        </p:nvSpPr>
        <p:spPr>
          <a:xfrm>
            <a:off x="1355216" y="4218813"/>
            <a:ext cx="12509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1219200" y="4191000"/>
            <a:ext cx="381000" cy="76200"/>
          </a:xfrm>
          <a:custGeom>
            <a:avLst/>
            <a:gdLst/>
            <a:ahLst/>
            <a:cxnLst/>
            <a:rect l="l" t="t" r="r" b="b"/>
            <a:pathLst>
              <a:path w="381000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381000" h="76200">
                <a:moveTo>
                  <a:pt x="304800" y="0"/>
                </a:moveTo>
                <a:lnTo>
                  <a:pt x="304800" y="76200"/>
                </a:lnTo>
                <a:lnTo>
                  <a:pt x="368300" y="44450"/>
                </a:lnTo>
                <a:lnTo>
                  <a:pt x="317500" y="44450"/>
                </a:lnTo>
                <a:lnTo>
                  <a:pt x="317500" y="31750"/>
                </a:lnTo>
                <a:lnTo>
                  <a:pt x="368300" y="31750"/>
                </a:lnTo>
                <a:lnTo>
                  <a:pt x="304800" y="0"/>
                </a:lnTo>
                <a:close/>
              </a:path>
              <a:path w="381000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381000" h="76200">
                <a:moveTo>
                  <a:pt x="304800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304800" y="44450"/>
                </a:lnTo>
                <a:lnTo>
                  <a:pt x="304800" y="31750"/>
                </a:lnTo>
                <a:close/>
              </a:path>
              <a:path w="381000" h="76200">
                <a:moveTo>
                  <a:pt x="368300" y="31750"/>
                </a:moveTo>
                <a:lnTo>
                  <a:pt x="317500" y="31750"/>
                </a:lnTo>
                <a:lnTo>
                  <a:pt x="317500" y="44450"/>
                </a:lnTo>
                <a:lnTo>
                  <a:pt x="368300" y="44450"/>
                </a:lnTo>
                <a:lnTo>
                  <a:pt x="381000" y="38100"/>
                </a:lnTo>
                <a:lnTo>
                  <a:pt x="368300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528637" y="4233798"/>
            <a:ext cx="381000" cy="76200"/>
          </a:xfrm>
          <a:custGeom>
            <a:avLst/>
            <a:gdLst/>
            <a:ahLst/>
            <a:cxnLst/>
            <a:rect l="l" t="t" r="r" b="b"/>
            <a:pathLst>
              <a:path w="381000" h="76200">
                <a:moveTo>
                  <a:pt x="0" y="0"/>
                </a:moveTo>
                <a:lnTo>
                  <a:pt x="0" y="76200"/>
                </a:lnTo>
              </a:path>
              <a:path w="381000" h="76200">
                <a:moveTo>
                  <a:pt x="381000" y="0"/>
                </a:moveTo>
                <a:lnTo>
                  <a:pt x="381000" y="762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 txBox="1"/>
          <p:nvPr/>
        </p:nvSpPr>
        <p:spPr>
          <a:xfrm>
            <a:off x="655116" y="4190238"/>
            <a:ext cx="12509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528637" y="4233798"/>
            <a:ext cx="381000" cy="76200"/>
          </a:xfrm>
          <a:custGeom>
            <a:avLst/>
            <a:gdLst/>
            <a:ahLst/>
            <a:cxnLst/>
            <a:rect l="l" t="t" r="r" b="b"/>
            <a:pathLst>
              <a:path w="381000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381000" h="76200">
                <a:moveTo>
                  <a:pt x="304800" y="0"/>
                </a:moveTo>
                <a:lnTo>
                  <a:pt x="304800" y="76200"/>
                </a:lnTo>
                <a:lnTo>
                  <a:pt x="368300" y="44450"/>
                </a:lnTo>
                <a:lnTo>
                  <a:pt x="317500" y="44450"/>
                </a:lnTo>
                <a:lnTo>
                  <a:pt x="317500" y="31750"/>
                </a:lnTo>
                <a:lnTo>
                  <a:pt x="368300" y="31750"/>
                </a:lnTo>
                <a:lnTo>
                  <a:pt x="304800" y="0"/>
                </a:lnTo>
                <a:close/>
              </a:path>
              <a:path w="381000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381000" h="76200">
                <a:moveTo>
                  <a:pt x="304800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304800" y="44450"/>
                </a:lnTo>
                <a:lnTo>
                  <a:pt x="304800" y="31750"/>
                </a:lnTo>
                <a:close/>
              </a:path>
              <a:path w="381000" h="76200">
                <a:moveTo>
                  <a:pt x="368300" y="31750"/>
                </a:moveTo>
                <a:lnTo>
                  <a:pt x="317500" y="31750"/>
                </a:lnTo>
                <a:lnTo>
                  <a:pt x="317500" y="44450"/>
                </a:lnTo>
                <a:lnTo>
                  <a:pt x="368300" y="44450"/>
                </a:lnTo>
                <a:lnTo>
                  <a:pt x="381000" y="38100"/>
                </a:lnTo>
                <a:lnTo>
                  <a:pt x="368300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 txBox="1"/>
          <p:nvPr/>
        </p:nvSpPr>
        <p:spPr>
          <a:xfrm>
            <a:off x="3279775" y="3408933"/>
            <a:ext cx="15430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H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016375" y="2796666"/>
            <a:ext cx="67627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3148" sz="2700">
                <a:latin typeface="Symbol"/>
                <a:cs typeface="Symbol"/>
              </a:rPr>
              <a:t></a:t>
            </a:r>
            <a:r>
              <a:rPr dirty="0" baseline="-23148" sz="2700">
                <a:latin typeface="Times New Roman"/>
                <a:cs typeface="Times New Roman"/>
              </a:rPr>
              <a:t> </a:t>
            </a:r>
            <a:r>
              <a:rPr dirty="0" baseline="-24305" sz="3600">
                <a:latin typeface="Times New Roman"/>
                <a:cs typeface="Times New Roman"/>
              </a:rPr>
              <a:t>=</a:t>
            </a:r>
            <a:r>
              <a:rPr dirty="0" baseline="-24305" sz="3600" spc="-142">
                <a:latin typeface="Times New Roman"/>
                <a:cs typeface="Times New Roman"/>
              </a:rPr>
              <a:t> </a:t>
            </a:r>
            <a:r>
              <a:rPr dirty="0" u="heavy" sz="14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R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541901" y="3104133"/>
            <a:ext cx="13462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L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4716271" y="3084448"/>
            <a:ext cx="97281" cy="977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 txBox="1"/>
          <p:nvPr/>
        </p:nvSpPr>
        <p:spPr>
          <a:xfrm>
            <a:off x="4802378" y="2999358"/>
            <a:ext cx="40576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360</a:t>
            </a:r>
            <a:r>
              <a:rPr dirty="0" baseline="24691" sz="1350" spc="7">
                <a:latin typeface="Times New Roman"/>
                <a:cs typeface="Times New Roman"/>
              </a:rPr>
              <a:t>0</a:t>
            </a:r>
            <a:endParaRPr baseline="24691" sz="1350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4041775" y="1964655"/>
            <a:ext cx="1565275" cy="1035685"/>
          </a:xfrm>
          <a:prstGeom prst="rect">
            <a:avLst/>
          </a:prstGeom>
        </p:spPr>
        <p:txBody>
          <a:bodyPr wrap="square" lIns="0" tIns="159385" rIns="0" bIns="0" rtlCol="0" vert="horz">
            <a:spAutoFit/>
          </a:bodyPr>
          <a:lstStyle/>
          <a:p>
            <a:pPr algn="r" marR="201295">
              <a:lnSpc>
                <a:spcPct val="100000"/>
              </a:lnSpc>
              <a:spcBef>
                <a:spcPts val="1255"/>
              </a:spcBef>
            </a:pPr>
            <a:r>
              <a:rPr dirty="0" sz="1800">
                <a:latin typeface="Symbol"/>
                <a:cs typeface="Symbol"/>
              </a:rPr>
              <a:t></a:t>
            </a:r>
            <a:endParaRPr sz="18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dirty="0" sz="1400">
                <a:latin typeface="Times New Roman"/>
                <a:cs typeface="Times New Roman"/>
              </a:rPr>
              <a:t>R=Base circle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radius</a:t>
            </a:r>
            <a:r>
              <a:rPr dirty="0" sz="1600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z="1400">
                <a:latin typeface="Times New Roman"/>
                <a:cs typeface="Times New Roman"/>
              </a:rPr>
              <a:t>L=Slant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height.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785229" y="2618358"/>
            <a:ext cx="1229995" cy="4527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>
                <a:latin typeface="Times New Roman"/>
                <a:cs typeface="Times New Roman"/>
              </a:rPr>
              <a:t>L= </a:t>
            </a:r>
            <a:r>
              <a:rPr dirty="0" sz="1400">
                <a:latin typeface="Times New Roman"/>
                <a:cs typeface="Times New Roman"/>
              </a:rPr>
              <a:t>Slant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edge.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>
                <a:latin typeface="Times New Roman"/>
                <a:cs typeface="Times New Roman"/>
              </a:rPr>
              <a:t>S = </a:t>
            </a:r>
            <a:r>
              <a:rPr dirty="0" sz="1400" spc="-5">
                <a:latin typeface="Times New Roman"/>
                <a:cs typeface="Times New Roman"/>
              </a:rPr>
              <a:t>Edge </a:t>
            </a:r>
            <a:r>
              <a:rPr dirty="0" sz="1400">
                <a:latin typeface="Times New Roman"/>
                <a:cs typeface="Times New Roman"/>
              </a:rPr>
              <a:t>of</a:t>
            </a:r>
            <a:r>
              <a:rPr dirty="0" sz="1400" spc="-11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base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6851650" y="958341"/>
            <a:ext cx="1964055" cy="2409190"/>
            <a:chOff x="6851650" y="958341"/>
            <a:chExt cx="1964055" cy="2409190"/>
          </a:xfrm>
        </p:grpSpPr>
        <p:sp>
          <p:nvSpPr>
            <p:cNvPr id="57" name="object 57"/>
            <p:cNvSpPr/>
            <p:nvPr/>
          </p:nvSpPr>
          <p:spPr>
            <a:xfrm>
              <a:off x="6869429" y="1264284"/>
              <a:ext cx="958215" cy="1085215"/>
            </a:xfrm>
            <a:custGeom>
              <a:avLst/>
              <a:gdLst/>
              <a:ahLst/>
              <a:cxnLst/>
              <a:rect l="l" t="t" r="r" b="b"/>
              <a:pathLst>
                <a:path w="958215" h="1085214">
                  <a:moveTo>
                    <a:pt x="479044" y="1085214"/>
                  </a:moveTo>
                  <a:lnTo>
                    <a:pt x="0" y="0"/>
                  </a:lnTo>
                </a:path>
                <a:path w="958215" h="1085214">
                  <a:moveTo>
                    <a:pt x="479171" y="1085214"/>
                  </a:moveTo>
                  <a:lnTo>
                    <a:pt x="958215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6858000" y="1130299"/>
              <a:ext cx="981075" cy="329565"/>
            </a:xfrm>
            <a:custGeom>
              <a:avLst/>
              <a:gdLst/>
              <a:ahLst/>
              <a:cxnLst/>
              <a:rect l="l" t="t" r="r" b="b"/>
              <a:pathLst>
                <a:path w="981075" h="329565">
                  <a:moveTo>
                    <a:pt x="490600" y="0"/>
                  </a:moveTo>
                  <a:lnTo>
                    <a:pt x="0" y="164591"/>
                  </a:lnTo>
                  <a:lnTo>
                    <a:pt x="490600" y="329184"/>
                  </a:lnTo>
                  <a:lnTo>
                    <a:pt x="981075" y="164591"/>
                  </a:lnTo>
                  <a:lnTo>
                    <a:pt x="490600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6858000" y="1130299"/>
              <a:ext cx="981075" cy="329565"/>
            </a:xfrm>
            <a:custGeom>
              <a:avLst/>
              <a:gdLst/>
              <a:ahLst/>
              <a:cxnLst/>
              <a:rect l="l" t="t" r="r" b="b"/>
              <a:pathLst>
                <a:path w="981075" h="329565">
                  <a:moveTo>
                    <a:pt x="0" y="164591"/>
                  </a:moveTo>
                  <a:lnTo>
                    <a:pt x="490600" y="329184"/>
                  </a:lnTo>
                  <a:lnTo>
                    <a:pt x="981075" y="164591"/>
                  </a:lnTo>
                  <a:lnTo>
                    <a:pt x="490600" y="0"/>
                  </a:lnTo>
                  <a:lnTo>
                    <a:pt x="0" y="16459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7348601" y="1155191"/>
              <a:ext cx="1460500" cy="2205990"/>
            </a:xfrm>
            <a:custGeom>
              <a:avLst/>
              <a:gdLst/>
              <a:ahLst/>
              <a:cxnLst/>
              <a:rect l="l" t="t" r="r" b="b"/>
              <a:pathLst>
                <a:path w="1460500" h="2205990">
                  <a:moveTo>
                    <a:pt x="0" y="1194308"/>
                  </a:moveTo>
                  <a:lnTo>
                    <a:pt x="0" y="0"/>
                  </a:lnTo>
                </a:path>
                <a:path w="1460500" h="2205990">
                  <a:moveTo>
                    <a:pt x="775716" y="298958"/>
                  </a:moveTo>
                  <a:lnTo>
                    <a:pt x="820912" y="317175"/>
                  </a:lnTo>
                  <a:lnTo>
                    <a:pt x="864923" y="337301"/>
                  </a:lnTo>
                  <a:lnTo>
                    <a:pt x="907706" y="359277"/>
                  </a:lnTo>
                  <a:lnTo>
                    <a:pt x="949222" y="383043"/>
                  </a:lnTo>
                  <a:lnTo>
                    <a:pt x="989429" y="408542"/>
                  </a:lnTo>
                  <a:lnTo>
                    <a:pt x="1028287" y="435714"/>
                  </a:lnTo>
                  <a:lnTo>
                    <a:pt x="1065755" y="464501"/>
                  </a:lnTo>
                  <a:lnTo>
                    <a:pt x="1101792" y="494843"/>
                  </a:lnTo>
                  <a:lnTo>
                    <a:pt x="1136358" y="526683"/>
                  </a:lnTo>
                  <a:lnTo>
                    <a:pt x="1169411" y="559960"/>
                  </a:lnTo>
                  <a:lnTo>
                    <a:pt x="1200912" y="594618"/>
                  </a:lnTo>
                  <a:lnTo>
                    <a:pt x="1230819" y="630596"/>
                  </a:lnTo>
                  <a:lnTo>
                    <a:pt x="1259092" y="667836"/>
                  </a:lnTo>
                  <a:lnTo>
                    <a:pt x="1285690" y="706279"/>
                  </a:lnTo>
                  <a:lnTo>
                    <a:pt x="1310572" y="745867"/>
                  </a:lnTo>
                  <a:lnTo>
                    <a:pt x="1333697" y="786540"/>
                  </a:lnTo>
                  <a:lnTo>
                    <a:pt x="1355026" y="828241"/>
                  </a:lnTo>
                  <a:lnTo>
                    <a:pt x="1374516" y="870909"/>
                  </a:lnTo>
                  <a:lnTo>
                    <a:pt x="1392127" y="914487"/>
                  </a:lnTo>
                  <a:lnTo>
                    <a:pt x="1407819" y="958915"/>
                  </a:lnTo>
                  <a:lnTo>
                    <a:pt x="1421551" y="1004136"/>
                  </a:lnTo>
                  <a:lnTo>
                    <a:pt x="1433283" y="1050089"/>
                  </a:lnTo>
                  <a:lnTo>
                    <a:pt x="1442972" y="1096717"/>
                  </a:lnTo>
                  <a:lnTo>
                    <a:pt x="1450579" y="1143960"/>
                  </a:lnTo>
                  <a:lnTo>
                    <a:pt x="1456063" y="1191760"/>
                  </a:lnTo>
                  <a:lnTo>
                    <a:pt x="1459384" y="1240058"/>
                  </a:lnTo>
                  <a:lnTo>
                    <a:pt x="1460500" y="1288796"/>
                  </a:lnTo>
                  <a:lnTo>
                    <a:pt x="1459358" y="1337970"/>
                  </a:lnTo>
                  <a:lnTo>
                    <a:pt x="1455961" y="1386753"/>
                  </a:lnTo>
                  <a:lnTo>
                    <a:pt x="1450344" y="1435081"/>
                  </a:lnTo>
                  <a:lnTo>
                    <a:pt x="1442546" y="1482887"/>
                  </a:lnTo>
                  <a:lnTo>
                    <a:pt x="1432605" y="1530107"/>
                  </a:lnTo>
                  <a:lnTo>
                    <a:pt x="1420558" y="1576675"/>
                  </a:lnTo>
                  <a:lnTo>
                    <a:pt x="1406443" y="1622527"/>
                  </a:lnTo>
                  <a:lnTo>
                    <a:pt x="1390299" y="1667597"/>
                  </a:lnTo>
                  <a:lnTo>
                    <a:pt x="1372163" y="1711820"/>
                  </a:lnTo>
                  <a:lnTo>
                    <a:pt x="1352072" y="1755130"/>
                  </a:lnTo>
                  <a:lnTo>
                    <a:pt x="1330065" y="1797463"/>
                  </a:lnTo>
                  <a:lnTo>
                    <a:pt x="1306180" y="1838753"/>
                  </a:lnTo>
                  <a:lnTo>
                    <a:pt x="1280453" y="1878936"/>
                  </a:lnTo>
                  <a:lnTo>
                    <a:pt x="1252924" y="1917945"/>
                  </a:lnTo>
                  <a:lnTo>
                    <a:pt x="1223630" y="1955716"/>
                  </a:lnTo>
                  <a:lnTo>
                    <a:pt x="1192609" y="1992183"/>
                  </a:lnTo>
                  <a:lnTo>
                    <a:pt x="1159898" y="2027282"/>
                  </a:lnTo>
                  <a:lnTo>
                    <a:pt x="1125536" y="2060947"/>
                  </a:lnTo>
                  <a:lnTo>
                    <a:pt x="1089560" y="2093113"/>
                  </a:lnTo>
                  <a:lnTo>
                    <a:pt x="1052008" y="2123714"/>
                  </a:lnTo>
                  <a:lnTo>
                    <a:pt x="1012918" y="2152686"/>
                  </a:lnTo>
                  <a:lnTo>
                    <a:pt x="972327" y="2179964"/>
                  </a:lnTo>
                  <a:lnTo>
                    <a:pt x="930275" y="2205482"/>
                  </a:lnTo>
                </a:path>
                <a:path w="1460500" h="2205990">
                  <a:moveTo>
                    <a:pt x="792099" y="305308"/>
                  </a:moveTo>
                  <a:lnTo>
                    <a:pt x="436499" y="1286383"/>
                  </a:lnTo>
                </a:path>
                <a:path w="1460500" h="2205990">
                  <a:moveTo>
                    <a:pt x="792099" y="305308"/>
                  </a:moveTo>
                  <a:lnTo>
                    <a:pt x="1238250" y="676783"/>
                  </a:lnTo>
                </a:path>
                <a:path w="1460500" h="2205990">
                  <a:moveTo>
                    <a:pt x="1229741" y="670179"/>
                  </a:moveTo>
                  <a:lnTo>
                    <a:pt x="1457705" y="1204087"/>
                  </a:lnTo>
                </a:path>
                <a:path w="1460500" h="2205990">
                  <a:moveTo>
                    <a:pt x="1455927" y="1220978"/>
                  </a:moveTo>
                  <a:lnTo>
                    <a:pt x="1333246" y="1778889"/>
                  </a:lnTo>
                </a:path>
                <a:path w="1460500" h="2205990">
                  <a:moveTo>
                    <a:pt x="1324864" y="1775968"/>
                  </a:moveTo>
                  <a:lnTo>
                    <a:pt x="937259" y="2193798"/>
                  </a:lnTo>
                </a:path>
                <a:path w="1460500" h="2205990">
                  <a:moveTo>
                    <a:pt x="436499" y="1286383"/>
                  </a:moveTo>
                  <a:lnTo>
                    <a:pt x="1238250" y="662559"/>
                  </a:lnTo>
                </a:path>
                <a:path w="1460500" h="2205990">
                  <a:moveTo>
                    <a:pt x="436499" y="1286383"/>
                  </a:moveTo>
                  <a:lnTo>
                    <a:pt x="1416050" y="1197483"/>
                  </a:lnTo>
                </a:path>
                <a:path w="1460500" h="2205990">
                  <a:moveTo>
                    <a:pt x="436499" y="1286383"/>
                  </a:moveTo>
                  <a:lnTo>
                    <a:pt x="1327150" y="1773682"/>
                  </a:lnTo>
                </a:path>
                <a:path w="1460500" h="2205990">
                  <a:moveTo>
                    <a:pt x="436499" y="1286383"/>
                  </a:moveTo>
                  <a:lnTo>
                    <a:pt x="922274" y="2178558"/>
                  </a:lnTo>
                </a:path>
                <a:path w="1460500" h="2205990">
                  <a:moveTo>
                    <a:pt x="576199" y="203708"/>
                  </a:moveTo>
                  <a:lnTo>
                    <a:pt x="728599" y="279908"/>
                  </a:lnTo>
                </a:path>
                <a:path w="1460500" h="2205990">
                  <a:moveTo>
                    <a:pt x="195199" y="1194308"/>
                  </a:moveTo>
                  <a:lnTo>
                    <a:pt x="347599" y="1270508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7605394" y="1390650"/>
              <a:ext cx="397510" cy="990600"/>
            </a:xfrm>
            <a:custGeom>
              <a:avLst/>
              <a:gdLst/>
              <a:ahLst/>
              <a:cxnLst/>
              <a:rect l="l" t="t" r="r" b="b"/>
              <a:pathLst>
                <a:path w="397509" h="990600">
                  <a:moveTo>
                    <a:pt x="0" y="905763"/>
                  </a:moveTo>
                  <a:lnTo>
                    <a:pt x="8254" y="990600"/>
                  </a:lnTo>
                  <a:lnTo>
                    <a:pt x="70702" y="933576"/>
                  </a:lnTo>
                  <a:lnTo>
                    <a:pt x="36956" y="933576"/>
                  </a:lnTo>
                  <a:lnTo>
                    <a:pt x="25146" y="929004"/>
                  </a:lnTo>
                  <a:lnTo>
                    <a:pt x="29681" y="917212"/>
                  </a:lnTo>
                  <a:lnTo>
                    <a:pt x="0" y="905763"/>
                  </a:lnTo>
                  <a:close/>
                </a:path>
                <a:path w="397509" h="990600">
                  <a:moveTo>
                    <a:pt x="29681" y="917212"/>
                  </a:moveTo>
                  <a:lnTo>
                    <a:pt x="25146" y="929004"/>
                  </a:lnTo>
                  <a:lnTo>
                    <a:pt x="36956" y="933576"/>
                  </a:lnTo>
                  <a:lnTo>
                    <a:pt x="41498" y="921770"/>
                  </a:lnTo>
                  <a:lnTo>
                    <a:pt x="29681" y="917212"/>
                  </a:lnTo>
                  <a:close/>
                </a:path>
                <a:path w="397509" h="990600">
                  <a:moveTo>
                    <a:pt x="41498" y="921770"/>
                  </a:moveTo>
                  <a:lnTo>
                    <a:pt x="36956" y="933576"/>
                  </a:lnTo>
                  <a:lnTo>
                    <a:pt x="70702" y="933576"/>
                  </a:lnTo>
                  <a:lnTo>
                    <a:pt x="71120" y="933196"/>
                  </a:lnTo>
                  <a:lnTo>
                    <a:pt x="41498" y="921770"/>
                  </a:lnTo>
                  <a:close/>
                </a:path>
                <a:path w="397509" h="990600">
                  <a:moveTo>
                    <a:pt x="356011" y="68829"/>
                  </a:moveTo>
                  <a:lnTo>
                    <a:pt x="29681" y="917212"/>
                  </a:lnTo>
                  <a:lnTo>
                    <a:pt x="41498" y="921770"/>
                  </a:lnTo>
                  <a:lnTo>
                    <a:pt x="367828" y="73387"/>
                  </a:lnTo>
                  <a:lnTo>
                    <a:pt x="356011" y="68829"/>
                  </a:lnTo>
                  <a:close/>
                </a:path>
                <a:path w="397509" h="990600">
                  <a:moveTo>
                    <a:pt x="394803" y="57023"/>
                  </a:moveTo>
                  <a:lnTo>
                    <a:pt x="360552" y="57023"/>
                  </a:lnTo>
                  <a:lnTo>
                    <a:pt x="372363" y="61595"/>
                  </a:lnTo>
                  <a:lnTo>
                    <a:pt x="367828" y="73387"/>
                  </a:lnTo>
                  <a:lnTo>
                    <a:pt x="397509" y="84836"/>
                  </a:lnTo>
                  <a:lnTo>
                    <a:pt x="394803" y="57023"/>
                  </a:lnTo>
                  <a:close/>
                </a:path>
                <a:path w="397509" h="990600">
                  <a:moveTo>
                    <a:pt x="360552" y="57023"/>
                  </a:moveTo>
                  <a:lnTo>
                    <a:pt x="356011" y="68829"/>
                  </a:lnTo>
                  <a:lnTo>
                    <a:pt x="367828" y="73387"/>
                  </a:lnTo>
                  <a:lnTo>
                    <a:pt x="372363" y="61595"/>
                  </a:lnTo>
                  <a:lnTo>
                    <a:pt x="360552" y="57023"/>
                  </a:lnTo>
                  <a:close/>
                </a:path>
                <a:path w="397509" h="990600">
                  <a:moveTo>
                    <a:pt x="389254" y="0"/>
                  </a:moveTo>
                  <a:lnTo>
                    <a:pt x="326389" y="57403"/>
                  </a:lnTo>
                  <a:lnTo>
                    <a:pt x="356011" y="68829"/>
                  </a:lnTo>
                  <a:lnTo>
                    <a:pt x="360552" y="57023"/>
                  </a:lnTo>
                  <a:lnTo>
                    <a:pt x="394803" y="57023"/>
                  </a:lnTo>
                  <a:lnTo>
                    <a:pt x="38925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7666355" y="1801749"/>
              <a:ext cx="106425" cy="139573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7365873" y="1006601"/>
              <a:ext cx="506095" cy="235585"/>
            </a:xfrm>
            <a:custGeom>
              <a:avLst/>
              <a:gdLst/>
              <a:ahLst/>
              <a:cxnLst/>
              <a:rect l="l" t="t" r="r" b="b"/>
              <a:pathLst>
                <a:path w="506095" h="235584">
                  <a:moveTo>
                    <a:pt x="481075" y="235458"/>
                  </a:moveTo>
                  <a:lnTo>
                    <a:pt x="505586" y="163322"/>
                  </a:lnTo>
                </a:path>
                <a:path w="506095" h="235584">
                  <a:moveTo>
                    <a:pt x="0" y="72136"/>
                  </a:moveTo>
                  <a:lnTo>
                    <a:pt x="2451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7655813" y="958341"/>
              <a:ext cx="90042" cy="10756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7378191" y="1031112"/>
              <a:ext cx="481330" cy="186690"/>
            </a:xfrm>
            <a:custGeom>
              <a:avLst/>
              <a:gdLst/>
              <a:ahLst/>
              <a:cxnLst/>
              <a:rect l="l" t="t" r="r" b="b"/>
              <a:pathLst>
                <a:path w="481329" h="186690">
                  <a:moveTo>
                    <a:pt x="406850" y="156330"/>
                  </a:moveTo>
                  <a:lnTo>
                    <a:pt x="396621" y="186436"/>
                  </a:lnTo>
                  <a:lnTo>
                    <a:pt x="481075" y="174878"/>
                  </a:lnTo>
                  <a:lnTo>
                    <a:pt x="466749" y="160400"/>
                  </a:lnTo>
                  <a:lnTo>
                    <a:pt x="418846" y="160400"/>
                  </a:lnTo>
                  <a:lnTo>
                    <a:pt x="406850" y="156330"/>
                  </a:lnTo>
                  <a:close/>
                </a:path>
                <a:path w="481329" h="186690">
                  <a:moveTo>
                    <a:pt x="410908" y="144386"/>
                  </a:moveTo>
                  <a:lnTo>
                    <a:pt x="406850" y="156330"/>
                  </a:lnTo>
                  <a:lnTo>
                    <a:pt x="418846" y="160400"/>
                  </a:lnTo>
                  <a:lnTo>
                    <a:pt x="422909" y="148462"/>
                  </a:lnTo>
                  <a:lnTo>
                    <a:pt x="410908" y="144386"/>
                  </a:lnTo>
                  <a:close/>
                </a:path>
                <a:path w="481329" h="186690">
                  <a:moveTo>
                    <a:pt x="421131" y="114300"/>
                  </a:moveTo>
                  <a:lnTo>
                    <a:pt x="410908" y="144386"/>
                  </a:lnTo>
                  <a:lnTo>
                    <a:pt x="422909" y="148462"/>
                  </a:lnTo>
                  <a:lnTo>
                    <a:pt x="418846" y="160400"/>
                  </a:lnTo>
                  <a:lnTo>
                    <a:pt x="466749" y="160400"/>
                  </a:lnTo>
                  <a:lnTo>
                    <a:pt x="421131" y="114300"/>
                  </a:lnTo>
                  <a:close/>
                </a:path>
                <a:path w="481329" h="186690">
                  <a:moveTo>
                    <a:pt x="74183" y="30011"/>
                  </a:moveTo>
                  <a:lnTo>
                    <a:pt x="70107" y="42068"/>
                  </a:lnTo>
                  <a:lnTo>
                    <a:pt x="406850" y="156330"/>
                  </a:lnTo>
                  <a:lnTo>
                    <a:pt x="410908" y="144386"/>
                  </a:lnTo>
                  <a:lnTo>
                    <a:pt x="74183" y="30011"/>
                  </a:lnTo>
                  <a:close/>
                </a:path>
                <a:path w="481329" h="186690">
                  <a:moveTo>
                    <a:pt x="84327" y="0"/>
                  </a:moveTo>
                  <a:lnTo>
                    <a:pt x="0" y="11557"/>
                  </a:lnTo>
                  <a:lnTo>
                    <a:pt x="59943" y="72136"/>
                  </a:lnTo>
                  <a:lnTo>
                    <a:pt x="70107" y="42068"/>
                  </a:lnTo>
                  <a:lnTo>
                    <a:pt x="58038" y="37973"/>
                  </a:lnTo>
                  <a:lnTo>
                    <a:pt x="62102" y="25908"/>
                  </a:lnTo>
                  <a:lnTo>
                    <a:pt x="75570" y="25908"/>
                  </a:lnTo>
                  <a:lnTo>
                    <a:pt x="84327" y="0"/>
                  </a:lnTo>
                  <a:close/>
                </a:path>
                <a:path w="481329" h="186690">
                  <a:moveTo>
                    <a:pt x="62102" y="25908"/>
                  </a:moveTo>
                  <a:lnTo>
                    <a:pt x="58038" y="37973"/>
                  </a:lnTo>
                  <a:lnTo>
                    <a:pt x="70107" y="42068"/>
                  </a:lnTo>
                  <a:lnTo>
                    <a:pt x="74183" y="30011"/>
                  </a:lnTo>
                  <a:lnTo>
                    <a:pt x="62102" y="25908"/>
                  </a:lnTo>
                  <a:close/>
                </a:path>
                <a:path w="481329" h="186690">
                  <a:moveTo>
                    <a:pt x="75570" y="25908"/>
                  </a:moveTo>
                  <a:lnTo>
                    <a:pt x="62102" y="25908"/>
                  </a:lnTo>
                  <a:lnTo>
                    <a:pt x="74183" y="30011"/>
                  </a:lnTo>
                  <a:lnTo>
                    <a:pt x="75570" y="259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8205088" y="1336039"/>
              <a:ext cx="492125" cy="429895"/>
            </a:xfrm>
            <a:custGeom>
              <a:avLst/>
              <a:gdLst/>
              <a:ahLst/>
              <a:cxnLst/>
              <a:rect l="l" t="t" r="r" b="b"/>
              <a:pathLst>
                <a:path w="492125" h="429894">
                  <a:moveTo>
                    <a:pt x="442594" y="429895"/>
                  </a:moveTo>
                  <a:lnTo>
                    <a:pt x="491616" y="371601"/>
                  </a:lnTo>
                </a:path>
                <a:path w="492125" h="429894">
                  <a:moveTo>
                    <a:pt x="0" y="58420"/>
                  </a:moveTo>
                  <a:lnTo>
                    <a:pt x="49021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8510270" y="1436243"/>
              <a:ext cx="132587" cy="11760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8229600" y="1365250"/>
              <a:ext cx="442595" cy="372110"/>
            </a:xfrm>
            <a:custGeom>
              <a:avLst/>
              <a:gdLst/>
              <a:ahLst/>
              <a:cxnLst/>
              <a:rect l="l" t="t" r="r" b="b"/>
              <a:pathLst>
                <a:path w="442595" h="372110">
                  <a:moveTo>
                    <a:pt x="380158" y="327366"/>
                  </a:moveTo>
                  <a:lnTo>
                    <a:pt x="359664" y="351789"/>
                  </a:lnTo>
                  <a:lnTo>
                    <a:pt x="442595" y="371601"/>
                  </a:lnTo>
                  <a:lnTo>
                    <a:pt x="426961" y="335534"/>
                  </a:lnTo>
                  <a:lnTo>
                    <a:pt x="389890" y="335534"/>
                  </a:lnTo>
                  <a:lnTo>
                    <a:pt x="380158" y="327366"/>
                  </a:lnTo>
                  <a:close/>
                </a:path>
                <a:path w="442595" h="372110">
                  <a:moveTo>
                    <a:pt x="388271" y="317698"/>
                  </a:moveTo>
                  <a:lnTo>
                    <a:pt x="380158" y="327366"/>
                  </a:lnTo>
                  <a:lnTo>
                    <a:pt x="389890" y="335534"/>
                  </a:lnTo>
                  <a:lnTo>
                    <a:pt x="398018" y="325882"/>
                  </a:lnTo>
                  <a:lnTo>
                    <a:pt x="388271" y="317698"/>
                  </a:lnTo>
                  <a:close/>
                </a:path>
                <a:path w="442595" h="372110">
                  <a:moveTo>
                    <a:pt x="408685" y="293370"/>
                  </a:moveTo>
                  <a:lnTo>
                    <a:pt x="388271" y="317698"/>
                  </a:lnTo>
                  <a:lnTo>
                    <a:pt x="398018" y="325882"/>
                  </a:lnTo>
                  <a:lnTo>
                    <a:pt x="389890" y="335534"/>
                  </a:lnTo>
                  <a:lnTo>
                    <a:pt x="426961" y="335534"/>
                  </a:lnTo>
                  <a:lnTo>
                    <a:pt x="408685" y="293370"/>
                  </a:lnTo>
                  <a:close/>
                </a:path>
                <a:path w="442595" h="372110">
                  <a:moveTo>
                    <a:pt x="62453" y="44126"/>
                  </a:moveTo>
                  <a:lnTo>
                    <a:pt x="54294" y="53875"/>
                  </a:lnTo>
                  <a:lnTo>
                    <a:pt x="380158" y="327366"/>
                  </a:lnTo>
                  <a:lnTo>
                    <a:pt x="388271" y="317698"/>
                  </a:lnTo>
                  <a:lnTo>
                    <a:pt x="62453" y="44126"/>
                  </a:lnTo>
                  <a:close/>
                </a:path>
                <a:path w="442595" h="372110">
                  <a:moveTo>
                    <a:pt x="0" y="0"/>
                  </a:moveTo>
                  <a:lnTo>
                    <a:pt x="33908" y="78232"/>
                  </a:lnTo>
                  <a:lnTo>
                    <a:pt x="54294" y="53875"/>
                  </a:lnTo>
                  <a:lnTo>
                    <a:pt x="44576" y="45720"/>
                  </a:lnTo>
                  <a:lnTo>
                    <a:pt x="52704" y="35940"/>
                  </a:lnTo>
                  <a:lnTo>
                    <a:pt x="69304" y="35940"/>
                  </a:lnTo>
                  <a:lnTo>
                    <a:pt x="82803" y="19812"/>
                  </a:lnTo>
                  <a:lnTo>
                    <a:pt x="0" y="0"/>
                  </a:lnTo>
                  <a:close/>
                </a:path>
                <a:path w="442595" h="372110">
                  <a:moveTo>
                    <a:pt x="52704" y="35940"/>
                  </a:moveTo>
                  <a:lnTo>
                    <a:pt x="44576" y="45720"/>
                  </a:lnTo>
                  <a:lnTo>
                    <a:pt x="54294" y="53875"/>
                  </a:lnTo>
                  <a:lnTo>
                    <a:pt x="62453" y="44126"/>
                  </a:lnTo>
                  <a:lnTo>
                    <a:pt x="52704" y="35940"/>
                  </a:lnTo>
                  <a:close/>
                </a:path>
                <a:path w="442595" h="372110">
                  <a:moveTo>
                    <a:pt x="69304" y="35940"/>
                  </a:moveTo>
                  <a:lnTo>
                    <a:pt x="52704" y="35940"/>
                  </a:lnTo>
                  <a:lnTo>
                    <a:pt x="62453" y="44126"/>
                  </a:lnTo>
                  <a:lnTo>
                    <a:pt x="69304" y="3594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9" name="object 69"/>
          <p:cNvSpPr txBox="1"/>
          <p:nvPr/>
        </p:nvSpPr>
        <p:spPr>
          <a:xfrm>
            <a:off x="1769745" y="4175886"/>
            <a:ext cx="78295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>
                <a:latin typeface="Times New Roman"/>
                <a:cs typeface="Times New Roman"/>
              </a:rPr>
              <a:t>H=</a:t>
            </a:r>
            <a:r>
              <a:rPr dirty="0" sz="1400" spc="-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Height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2702785" y="4175886"/>
            <a:ext cx="123190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S = </a:t>
            </a:r>
            <a:r>
              <a:rPr dirty="0" sz="1400" spc="-5">
                <a:latin typeface="Times New Roman"/>
                <a:cs typeface="Times New Roman"/>
              </a:rPr>
              <a:t>Edge </a:t>
            </a:r>
            <a:r>
              <a:rPr dirty="0" sz="1400">
                <a:latin typeface="Times New Roman"/>
                <a:cs typeface="Times New Roman"/>
              </a:rPr>
              <a:t>of</a:t>
            </a:r>
            <a:r>
              <a:rPr dirty="0" sz="1400" spc="-1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base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993444" y="2218182"/>
            <a:ext cx="217106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99794" algn="l"/>
              </a:tabLst>
            </a:pPr>
            <a:r>
              <a:rPr dirty="0" sz="1400" spc="-5">
                <a:latin typeface="Times New Roman"/>
                <a:cs typeface="Times New Roman"/>
              </a:rPr>
              <a:t>H=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Height	</a:t>
            </a:r>
            <a:r>
              <a:rPr dirty="0" sz="1400" spc="-5">
                <a:latin typeface="Times New Roman"/>
                <a:cs typeface="Times New Roman"/>
              </a:rPr>
              <a:t>D= </a:t>
            </a:r>
            <a:r>
              <a:rPr dirty="0" sz="1400">
                <a:latin typeface="Times New Roman"/>
                <a:cs typeface="Times New Roman"/>
              </a:rPr>
              <a:t>base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diameter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2671952" y="26924"/>
            <a:ext cx="428815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59055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Development </a:t>
            </a:r>
            <a:r>
              <a:rPr dirty="0" sz="1600" spc="-5">
                <a:latin typeface="Times New Roman"/>
                <a:cs typeface="Times New Roman"/>
              </a:rPr>
              <a:t>of lateral surfaces of different solids.  (Lateral surface is the surface excluding top &amp;</a:t>
            </a:r>
            <a:r>
              <a:rPr dirty="0" sz="1600" spc="16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base)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381000" y="2562225"/>
            <a:ext cx="2743200" cy="346075"/>
          </a:xfrm>
          <a:custGeom>
            <a:avLst/>
            <a:gdLst/>
            <a:ahLst/>
            <a:cxnLst/>
            <a:rect l="l" t="t" r="r" b="b"/>
            <a:pathLst>
              <a:path w="2743200" h="346075">
                <a:moveTo>
                  <a:pt x="0" y="346075"/>
                </a:moveTo>
                <a:lnTo>
                  <a:pt x="2743200" y="346075"/>
                </a:lnTo>
                <a:lnTo>
                  <a:pt x="2743200" y="0"/>
                </a:lnTo>
                <a:lnTo>
                  <a:pt x="0" y="0"/>
                </a:lnTo>
                <a:lnTo>
                  <a:pt x="0" y="346075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 txBox="1"/>
          <p:nvPr/>
        </p:nvSpPr>
        <p:spPr>
          <a:xfrm>
            <a:off x="459740" y="2589656"/>
            <a:ext cx="63944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i="1">
                <a:latin typeface="Times New Roman"/>
                <a:cs typeface="Times New Roman"/>
              </a:rPr>
              <a:t>Prisms</a:t>
            </a:r>
            <a:r>
              <a:rPr dirty="0" sz="1400" spc="-5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1472889" y="2614041"/>
            <a:ext cx="126428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>
                <a:latin typeface="Times New Roman"/>
                <a:cs typeface="Times New Roman"/>
              </a:rPr>
              <a:t>No.of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Rectangles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76" name="object 76"/>
          <p:cNvGrpSpPr/>
          <p:nvPr/>
        </p:nvGrpSpPr>
        <p:grpSpPr>
          <a:xfrm>
            <a:off x="2428875" y="5149850"/>
            <a:ext cx="1614805" cy="1412875"/>
            <a:chOff x="2428875" y="5149850"/>
            <a:chExt cx="1614805" cy="1412875"/>
          </a:xfrm>
        </p:grpSpPr>
        <p:sp>
          <p:nvSpPr>
            <p:cNvPr id="77" name="object 77"/>
            <p:cNvSpPr/>
            <p:nvPr/>
          </p:nvSpPr>
          <p:spPr>
            <a:xfrm>
              <a:off x="2836926" y="5162550"/>
              <a:ext cx="802005" cy="695325"/>
            </a:xfrm>
            <a:custGeom>
              <a:avLst/>
              <a:gdLst/>
              <a:ahLst/>
              <a:cxnLst/>
              <a:rect l="l" t="t" r="r" b="b"/>
              <a:pathLst>
                <a:path w="802004" h="695325">
                  <a:moveTo>
                    <a:pt x="400812" y="0"/>
                  </a:moveTo>
                  <a:lnTo>
                    <a:pt x="0" y="695325"/>
                  </a:lnTo>
                  <a:lnTo>
                    <a:pt x="801624" y="695325"/>
                  </a:lnTo>
                  <a:lnTo>
                    <a:pt x="400812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2836926" y="5162550"/>
              <a:ext cx="802005" cy="695325"/>
            </a:xfrm>
            <a:custGeom>
              <a:avLst/>
              <a:gdLst/>
              <a:ahLst/>
              <a:cxnLst/>
              <a:rect l="l" t="t" r="r" b="b"/>
              <a:pathLst>
                <a:path w="802004" h="695325">
                  <a:moveTo>
                    <a:pt x="0" y="695325"/>
                  </a:moveTo>
                  <a:lnTo>
                    <a:pt x="400812" y="0"/>
                  </a:lnTo>
                  <a:lnTo>
                    <a:pt x="801624" y="695325"/>
                  </a:lnTo>
                  <a:lnTo>
                    <a:pt x="0" y="695325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3230626" y="5159375"/>
              <a:ext cx="803275" cy="695325"/>
            </a:xfrm>
            <a:custGeom>
              <a:avLst/>
              <a:gdLst/>
              <a:ahLst/>
              <a:cxnLst/>
              <a:rect l="l" t="t" r="r" b="b"/>
              <a:pathLst>
                <a:path w="803275" h="695325">
                  <a:moveTo>
                    <a:pt x="803275" y="0"/>
                  </a:moveTo>
                  <a:lnTo>
                    <a:pt x="0" y="0"/>
                  </a:lnTo>
                  <a:lnTo>
                    <a:pt x="401574" y="695325"/>
                  </a:lnTo>
                  <a:lnTo>
                    <a:pt x="8032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3230626" y="5159375"/>
              <a:ext cx="803275" cy="695325"/>
            </a:xfrm>
            <a:custGeom>
              <a:avLst/>
              <a:gdLst/>
              <a:ahLst/>
              <a:cxnLst/>
              <a:rect l="l" t="t" r="r" b="b"/>
              <a:pathLst>
                <a:path w="803275" h="695325">
                  <a:moveTo>
                    <a:pt x="803275" y="0"/>
                  </a:moveTo>
                  <a:lnTo>
                    <a:pt x="401574" y="695325"/>
                  </a:lnTo>
                  <a:lnTo>
                    <a:pt x="0" y="0"/>
                  </a:lnTo>
                  <a:lnTo>
                    <a:pt x="803275" y="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2438400" y="5159375"/>
              <a:ext cx="803275" cy="695325"/>
            </a:xfrm>
            <a:custGeom>
              <a:avLst/>
              <a:gdLst/>
              <a:ahLst/>
              <a:cxnLst/>
              <a:rect l="l" t="t" r="r" b="b"/>
              <a:pathLst>
                <a:path w="803275" h="695325">
                  <a:moveTo>
                    <a:pt x="803275" y="0"/>
                  </a:moveTo>
                  <a:lnTo>
                    <a:pt x="0" y="0"/>
                  </a:lnTo>
                  <a:lnTo>
                    <a:pt x="401574" y="695325"/>
                  </a:lnTo>
                  <a:lnTo>
                    <a:pt x="8032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2438400" y="5159375"/>
              <a:ext cx="1200150" cy="1393825"/>
            </a:xfrm>
            <a:custGeom>
              <a:avLst/>
              <a:gdLst/>
              <a:ahLst/>
              <a:cxnLst/>
              <a:rect l="l" t="t" r="r" b="b"/>
              <a:pathLst>
                <a:path w="1200150" h="1393825">
                  <a:moveTo>
                    <a:pt x="803275" y="0"/>
                  </a:moveTo>
                  <a:lnTo>
                    <a:pt x="401574" y="695325"/>
                  </a:lnTo>
                  <a:lnTo>
                    <a:pt x="0" y="0"/>
                  </a:lnTo>
                  <a:lnTo>
                    <a:pt x="803275" y="0"/>
                  </a:lnTo>
                  <a:close/>
                </a:path>
                <a:path w="1200150" h="1393825">
                  <a:moveTo>
                    <a:pt x="1200150" y="698500"/>
                  </a:moveTo>
                  <a:lnTo>
                    <a:pt x="799338" y="1393825"/>
                  </a:lnTo>
                  <a:lnTo>
                    <a:pt x="398525" y="698500"/>
                  </a:lnTo>
                  <a:lnTo>
                    <a:pt x="1200150" y="69850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3" name="object 83"/>
          <p:cNvGrpSpPr/>
          <p:nvPr/>
        </p:nvGrpSpPr>
        <p:grpSpPr>
          <a:xfrm>
            <a:off x="4741036" y="4718050"/>
            <a:ext cx="1022985" cy="1106805"/>
            <a:chOff x="4741036" y="4718050"/>
            <a:chExt cx="1022985" cy="1106805"/>
          </a:xfrm>
        </p:grpSpPr>
        <p:sp>
          <p:nvSpPr>
            <p:cNvPr id="84" name="object 84"/>
            <p:cNvSpPr/>
            <p:nvPr/>
          </p:nvSpPr>
          <p:spPr>
            <a:xfrm>
              <a:off x="4747386" y="4724400"/>
              <a:ext cx="1010285" cy="532130"/>
            </a:xfrm>
            <a:custGeom>
              <a:avLst/>
              <a:gdLst/>
              <a:ahLst/>
              <a:cxnLst/>
              <a:rect l="l" t="t" r="r" b="b"/>
              <a:pathLst>
                <a:path w="1010285" h="532129">
                  <a:moveTo>
                    <a:pt x="0" y="265938"/>
                  </a:moveTo>
                  <a:lnTo>
                    <a:pt x="504951" y="0"/>
                  </a:lnTo>
                  <a:lnTo>
                    <a:pt x="1009903" y="265938"/>
                  </a:lnTo>
                  <a:lnTo>
                    <a:pt x="504951" y="531876"/>
                  </a:lnTo>
                  <a:lnTo>
                    <a:pt x="0" y="265938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5249925" y="4973954"/>
              <a:ext cx="507365" cy="844550"/>
            </a:xfrm>
            <a:custGeom>
              <a:avLst/>
              <a:gdLst/>
              <a:ahLst/>
              <a:cxnLst/>
              <a:rect l="l" t="t" r="r" b="b"/>
              <a:pathLst>
                <a:path w="507364" h="844550">
                  <a:moveTo>
                    <a:pt x="494791" y="0"/>
                  </a:moveTo>
                  <a:lnTo>
                    <a:pt x="0" y="277368"/>
                  </a:lnTo>
                  <a:lnTo>
                    <a:pt x="11937" y="844537"/>
                  </a:lnTo>
                  <a:lnTo>
                    <a:pt x="506857" y="567182"/>
                  </a:lnTo>
                  <a:lnTo>
                    <a:pt x="4947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/>
            <p:cNvSpPr/>
            <p:nvPr/>
          </p:nvSpPr>
          <p:spPr>
            <a:xfrm>
              <a:off x="5249925" y="4973954"/>
              <a:ext cx="507365" cy="844550"/>
            </a:xfrm>
            <a:custGeom>
              <a:avLst/>
              <a:gdLst/>
              <a:ahLst/>
              <a:cxnLst/>
              <a:rect l="l" t="t" r="r" b="b"/>
              <a:pathLst>
                <a:path w="507364" h="844550">
                  <a:moveTo>
                    <a:pt x="11937" y="844537"/>
                  </a:moveTo>
                  <a:lnTo>
                    <a:pt x="0" y="277368"/>
                  </a:lnTo>
                  <a:lnTo>
                    <a:pt x="494791" y="0"/>
                  </a:lnTo>
                  <a:lnTo>
                    <a:pt x="506857" y="567182"/>
                  </a:lnTo>
                  <a:lnTo>
                    <a:pt x="11937" y="84453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4751069" y="5000752"/>
              <a:ext cx="508634" cy="810895"/>
            </a:xfrm>
            <a:custGeom>
              <a:avLst/>
              <a:gdLst/>
              <a:ahLst/>
              <a:cxnLst/>
              <a:rect l="l" t="t" r="r" b="b"/>
              <a:pathLst>
                <a:path w="508635" h="810895">
                  <a:moveTo>
                    <a:pt x="0" y="0"/>
                  </a:moveTo>
                  <a:lnTo>
                    <a:pt x="6095" y="560705"/>
                  </a:lnTo>
                  <a:lnTo>
                    <a:pt x="508126" y="810310"/>
                  </a:lnTo>
                  <a:lnTo>
                    <a:pt x="502030" y="2496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4751069" y="5000752"/>
              <a:ext cx="508634" cy="810895"/>
            </a:xfrm>
            <a:custGeom>
              <a:avLst/>
              <a:gdLst/>
              <a:ahLst/>
              <a:cxnLst/>
              <a:rect l="l" t="t" r="r" b="b"/>
              <a:pathLst>
                <a:path w="508635" h="810895">
                  <a:moveTo>
                    <a:pt x="508126" y="810310"/>
                  </a:moveTo>
                  <a:lnTo>
                    <a:pt x="502030" y="249682"/>
                  </a:lnTo>
                  <a:lnTo>
                    <a:pt x="0" y="0"/>
                  </a:lnTo>
                  <a:lnTo>
                    <a:pt x="6095" y="560705"/>
                  </a:lnTo>
                  <a:lnTo>
                    <a:pt x="508126" y="81031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9" name="object 89"/>
          <p:cNvGrpSpPr/>
          <p:nvPr/>
        </p:nvGrpSpPr>
        <p:grpSpPr>
          <a:xfrm>
            <a:off x="6013450" y="4413250"/>
            <a:ext cx="2551430" cy="1730375"/>
            <a:chOff x="6013450" y="4413250"/>
            <a:chExt cx="2551430" cy="1730375"/>
          </a:xfrm>
        </p:grpSpPr>
        <p:sp>
          <p:nvSpPr>
            <p:cNvPr id="90" name="object 90"/>
            <p:cNvSpPr/>
            <p:nvPr/>
          </p:nvSpPr>
          <p:spPr>
            <a:xfrm>
              <a:off x="6019800" y="4987925"/>
              <a:ext cx="2533650" cy="574675"/>
            </a:xfrm>
            <a:custGeom>
              <a:avLst/>
              <a:gdLst/>
              <a:ahLst/>
              <a:cxnLst/>
              <a:rect l="l" t="t" r="r" b="b"/>
              <a:pathLst>
                <a:path w="2533650" h="574675">
                  <a:moveTo>
                    <a:pt x="0" y="574675"/>
                  </a:moveTo>
                  <a:lnTo>
                    <a:pt x="633412" y="574675"/>
                  </a:lnTo>
                  <a:lnTo>
                    <a:pt x="633412" y="0"/>
                  </a:lnTo>
                  <a:lnTo>
                    <a:pt x="0" y="0"/>
                  </a:lnTo>
                  <a:lnTo>
                    <a:pt x="0" y="574675"/>
                  </a:lnTo>
                  <a:close/>
                </a:path>
                <a:path w="2533650" h="574675">
                  <a:moveTo>
                    <a:pt x="633476" y="574675"/>
                  </a:moveTo>
                  <a:lnTo>
                    <a:pt x="1266888" y="574675"/>
                  </a:lnTo>
                  <a:lnTo>
                    <a:pt x="1266888" y="0"/>
                  </a:lnTo>
                  <a:lnTo>
                    <a:pt x="633476" y="0"/>
                  </a:lnTo>
                  <a:lnTo>
                    <a:pt x="633476" y="574675"/>
                  </a:lnTo>
                  <a:close/>
                </a:path>
                <a:path w="2533650" h="574675">
                  <a:moveTo>
                    <a:pt x="1266825" y="574675"/>
                  </a:moveTo>
                  <a:lnTo>
                    <a:pt x="1900237" y="574675"/>
                  </a:lnTo>
                  <a:lnTo>
                    <a:pt x="1900237" y="0"/>
                  </a:lnTo>
                  <a:lnTo>
                    <a:pt x="1266825" y="0"/>
                  </a:lnTo>
                  <a:lnTo>
                    <a:pt x="1266825" y="574675"/>
                  </a:lnTo>
                  <a:close/>
                </a:path>
                <a:path w="2533650" h="574675">
                  <a:moveTo>
                    <a:pt x="1900174" y="574675"/>
                  </a:moveTo>
                  <a:lnTo>
                    <a:pt x="2533586" y="574675"/>
                  </a:lnTo>
                  <a:lnTo>
                    <a:pt x="2533586" y="0"/>
                  </a:lnTo>
                  <a:lnTo>
                    <a:pt x="1900174" y="0"/>
                  </a:lnTo>
                  <a:lnTo>
                    <a:pt x="1900174" y="57467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7915275" y="4419600"/>
              <a:ext cx="633730" cy="574675"/>
            </a:xfrm>
            <a:custGeom>
              <a:avLst/>
              <a:gdLst/>
              <a:ahLst/>
              <a:cxnLst/>
              <a:rect l="l" t="t" r="r" b="b"/>
              <a:pathLst>
                <a:path w="633729" h="574675">
                  <a:moveTo>
                    <a:pt x="633412" y="0"/>
                  </a:moveTo>
                  <a:lnTo>
                    <a:pt x="0" y="0"/>
                  </a:lnTo>
                  <a:lnTo>
                    <a:pt x="0" y="574675"/>
                  </a:lnTo>
                  <a:lnTo>
                    <a:pt x="633412" y="574675"/>
                  </a:lnTo>
                  <a:lnTo>
                    <a:pt x="6334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/>
            <p:cNvSpPr/>
            <p:nvPr/>
          </p:nvSpPr>
          <p:spPr>
            <a:xfrm>
              <a:off x="7915275" y="4419600"/>
              <a:ext cx="643255" cy="1717675"/>
            </a:xfrm>
            <a:custGeom>
              <a:avLst/>
              <a:gdLst/>
              <a:ahLst/>
              <a:cxnLst/>
              <a:rect l="l" t="t" r="r" b="b"/>
              <a:pathLst>
                <a:path w="643254" h="1717675">
                  <a:moveTo>
                    <a:pt x="0" y="574675"/>
                  </a:moveTo>
                  <a:lnTo>
                    <a:pt x="633412" y="574675"/>
                  </a:lnTo>
                  <a:lnTo>
                    <a:pt x="633412" y="0"/>
                  </a:lnTo>
                  <a:lnTo>
                    <a:pt x="0" y="0"/>
                  </a:lnTo>
                  <a:lnTo>
                    <a:pt x="0" y="574675"/>
                  </a:lnTo>
                  <a:close/>
                </a:path>
                <a:path w="643254" h="1717675">
                  <a:moveTo>
                    <a:pt x="9525" y="1717675"/>
                  </a:moveTo>
                  <a:lnTo>
                    <a:pt x="642937" y="1717675"/>
                  </a:lnTo>
                  <a:lnTo>
                    <a:pt x="642937" y="1143000"/>
                  </a:lnTo>
                  <a:lnTo>
                    <a:pt x="9525" y="1143000"/>
                  </a:lnTo>
                  <a:lnTo>
                    <a:pt x="9525" y="171767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3" name="object 93"/>
          <p:cNvSpPr txBox="1"/>
          <p:nvPr/>
        </p:nvSpPr>
        <p:spPr>
          <a:xfrm>
            <a:off x="215900" y="541400"/>
            <a:ext cx="104076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55904" algn="l"/>
              </a:tabLst>
            </a:pPr>
            <a:r>
              <a:rPr dirty="0" u="sng" sz="1600" spc="-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sz="1600" spc="-5" i="1">
                <a:latin typeface="Times New Roman"/>
                <a:cs typeface="Times New Roman"/>
              </a:rPr>
              <a:t>Cylinder</a:t>
            </a:r>
            <a:r>
              <a:rPr dirty="0" sz="1400" spc="-5" i="1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1619758" y="565784"/>
            <a:ext cx="94996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A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Rectangle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4270375" y="712978"/>
            <a:ext cx="1771014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i="1">
                <a:latin typeface="Times New Roman"/>
                <a:cs typeface="Times New Roman"/>
              </a:rPr>
              <a:t>Cone: </a:t>
            </a:r>
            <a:r>
              <a:rPr dirty="0" sz="1400">
                <a:latin typeface="Times New Roman"/>
                <a:cs typeface="Times New Roman"/>
              </a:rPr>
              <a:t>(Sector of</a:t>
            </a:r>
            <a:r>
              <a:rPr dirty="0" sz="1400" spc="-1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circle)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6632829" y="636473"/>
            <a:ext cx="208661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i="1">
                <a:latin typeface="Times New Roman"/>
                <a:cs typeface="Times New Roman"/>
              </a:rPr>
              <a:t>Pyramids</a:t>
            </a:r>
            <a:r>
              <a:rPr dirty="0" sz="1400" spc="-5">
                <a:latin typeface="Times New Roman"/>
                <a:cs typeface="Times New Roman"/>
              </a:rPr>
              <a:t>: </a:t>
            </a:r>
            <a:r>
              <a:rPr dirty="0" sz="1400">
                <a:latin typeface="Times New Roman"/>
                <a:cs typeface="Times New Roman"/>
              </a:rPr>
              <a:t>(No.of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triangles)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97" name="object 97"/>
          <p:cNvGrpSpPr/>
          <p:nvPr/>
        </p:nvGrpSpPr>
        <p:grpSpPr>
          <a:xfrm>
            <a:off x="908050" y="5175250"/>
            <a:ext cx="1155700" cy="1066800"/>
            <a:chOff x="908050" y="5175250"/>
            <a:chExt cx="1155700" cy="1066800"/>
          </a:xfrm>
        </p:grpSpPr>
        <p:sp>
          <p:nvSpPr>
            <p:cNvPr id="98" name="object 98"/>
            <p:cNvSpPr/>
            <p:nvPr/>
          </p:nvSpPr>
          <p:spPr>
            <a:xfrm>
              <a:off x="914400" y="5756567"/>
              <a:ext cx="1143000" cy="479425"/>
            </a:xfrm>
            <a:custGeom>
              <a:avLst/>
              <a:gdLst/>
              <a:ahLst/>
              <a:cxnLst/>
              <a:rect l="l" t="t" r="r" b="b"/>
              <a:pathLst>
                <a:path w="1143000" h="479425">
                  <a:moveTo>
                    <a:pt x="1143000" y="0"/>
                  </a:moveTo>
                  <a:lnTo>
                    <a:pt x="0" y="0"/>
                  </a:lnTo>
                  <a:lnTo>
                    <a:pt x="633730" y="479132"/>
                  </a:lnTo>
                  <a:lnTo>
                    <a:pt x="1143000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/>
            <p:cNvSpPr/>
            <p:nvPr/>
          </p:nvSpPr>
          <p:spPr>
            <a:xfrm>
              <a:off x="914400" y="5756567"/>
              <a:ext cx="1143000" cy="479425"/>
            </a:xfrm>
            <a:custGeom>
              <a:avLst/>
              <a:gdLst/>
              <a:ahLst/>
              <a:cxnLst/>
              <a:rect l="l" t="t" r="r" b="b"/>
              <a:pathLst>
                <a:path w="1143000" h="479425">
                  <a:moveTo>
                    <a:pt x="0" y="0"/>
                  </a:moveTo>
                  <a:lnTo>
                    <a:pt x="633730" y="479132"/>
                  </a:lnTo>
                  <a:lnTo>
                    <a:pt x="1143000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/>
            <p:cNvSpPr/>
            <p:nvPr/>
          </p:nvSpPr>
          <p:spPr>
            <a:xfrm>
              <a:off x="914400" y="5181600"/>
              <a:ext cx="1143000" cy="1054100"/>
            </a:xfrm>
            <a:custGeom>
              <a:avLst/>
              <a:gdLst/>
              <a:ahLst/>
              <a:cxnLst/>
              <a:rect l="l" t="t" r="r" b="b"/>
              <a:pathLst>
                <a:path w="1143000" h="1054100">
                  <a:moveTo>
                    <a:pt x="0" y="574967"/>
                  </a:moveTo>
                  <a:lnTo>
                    <a:pt x="615441" y="0"/>
                  </a:lnTo>
                </a:path>
                <a:path w="1143000" h="1054100">
                  <a:moveTo>
                    <a:pt x="615441" y="0"/>
                  </a:moveTo>
                  <a:lnTo>
                    <a:pt x="1143000" y="574967"/>
                  </a:lnTo>
                </a:path>
                <a:path w="1143000" h="1054100">
                  <a:moveTo>
                    <a:pt x="615441" y="0"/>
                  </a:moveTo>
                  <a:lnTo>
                    <a:pt x="615441" y="10541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1" name="object 101"/>
          <p:cNvSpPr txBox="1"/>
          <p:nvPr/>
        </p:nvSpPr>
        <p:spPr>
          <a:xfrm>
            <a:off x="1293367" y="4839715"/>
            <a:ext cx="286448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5" i="1">
                <a:latin typeface="Times New Roman"/>
                <a:cs typeface="Times New Roman"/>
              </a:rPr>
              <a:t>Tetrahedron: </a:t>
            </a:r>
            <a:r>
              <a:rPr dirty="0" sz="1400">
                <a:latin typeface="Times New Roman"/>
                <a:cs typeface="Times New Roman"/>
              </a:rPr>
              <a:t>Four Equilateral</a:t>
            </a:r>
            <a:r>
              <a:rPr dirty="0" sz="1400" spc="-1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Triangles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1808479" y="5819343"/>
            <a:ext cx="108394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93040">
              <a:lnSpc>
                <a:spcPct val="100000"/>
              </a:lnSpc>
              <a:spcBef>
                <a:spcPts val="100"/>
              </a:spcBef>
            </a:pPr>
            <a:r>
              <a:rPr dirty="0" sz="1400" spc="-5">
                <a:latin typeface="Times New Roman"/>
                <a:cs typeface="Times New Roman"/>
              </a:rPr>
              <a:t>All </a:t>
            </a:r>
            <a:r>
              <a:rPr dirty="0" sz="1400">
                <a:latin typeface="Times New Roman"/>
                <a:cs typeface="Times New Roman"/>
              </a:rPr>
              <a:t>sides  equal in</a:t>
            </a:r>
            <a:r>
              <a:rPr dirty="0" sz="1400" spc="-11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length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5489828" y="4371213"/>
            <a:ext cx="143954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i="1">
                <a:latin typeface="Times New Roman"/>
                <a:cs typeface="Times New Roman"/>
              </a:rPr>
              <a:t>Cube: </a:t>
            </a:r>
            <a:r>
              <a:rPr dirty="0" sz="1400">
                <a:latin typeface="Times New Roman"/>
                <a:cs typeface="Times New Roman"/>
              </a:rPr>
              <a:t>Six</a:t>
            </a:r>
            <a:r>
              <a:rPr dirty="0" sz="1400" spc="-1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Squares.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104" name="object 104"/>
          <p:cNvGrpSpPr/>
          <p:nvPr/>
        </p:nvGrpSpPr>
        <p:grpSpPr>
          <a:xfrm>
            <a:off x="8016875" y="46101"/>
            <a:ext cx="914400" cy="182880"/>
            <a:chOff x="8016875" y="46101"/>
            <a:chExt cx="914400" cy="182880"/>
          </a:xfrm>
        </p:grpSpPr>
        <p:sp>
          <p:nvSpPr>
            <p:cNvPr id="105" name="object 105"/>
            <p:cNvSpPr/>
            <p:nvPr/>
          </p:nvSpPr>
          <p:spPr>
            <a:xfrm>
              <a:off x="8016875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/>
            <p:cNvSpPr/>
            <p:nvPr/>
          </p:nvSpPr>
          <p:spPr>
            <a:xfrm>
              <a:off x="8056753" y="77470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94107" y="25654"/>
                  </a:lnTo>
                  <a:lnTo>
                    <a:pt x="94107" y="8636"/>
                  </a:lnTo>
                  <a:lnTo>
                    <a:pt x="111251" y="8636"/>
                  </a:lnTo>
                  <a:lnTo>
                    <a:pt x="111251" y="42799"/>
                  </a:lnTo>
                  <a:lnTo>
                    <a:pt x="136906" y="68452"/>
                  </a:lnTo>
                  <a:lnTo>
                    <a:pt x="119761" y="68452"/>
                  </a:lnTo>
                  <a:lnTo>
                    <a:pt x="119761" y="136906"/>
                  </a:lnTo>
                  <a:lnTo>
                    <a:pt x="17018" y="136906"/>
                  </a:lnTo>
                  <a:lnTo>
                    <a:pt x="17018" y="68452"/>
                  </a:lnTo>
                  <a:lnTo>
                    <a:pt x="0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94107" y="25654"/>
                  </a:moveTo>
                  <a:lnTo>
                    <a:pt x="111251" y="42799"/>
                  </a:lnTo>
                </a:path>
                <a:path w="137159" h="137160">
                  <a:moveTo>
                    <a:pt x="119761" y="68452"/>
                  </a:moveTo>
                  <a:lnTo>
                    <a:pt x="17018" y="68452"/>
                  </a:lnTo>
                </a:path>
                <a:path w="137159" h="137160">
                  <a:moveTo>
                    <a:pt x="59817" y="136906"/>
                  </a:moveTo>
                  <a:lnTo>
                    <a:pt x="59817" y="102743"/>
                  </a:lnTo>
                  <a:lnTo>
                    <a:pt x="76962" y="102743"/>
                  </a:lnTo>
                  <a:lnTo>
                    <a:pt x="76962" y="13690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/>
            <p:cNvSpPr/>
            <p:nvPr/>
          </p:nvSpPr>
          <p:spPr>
            <a:xfrm>
              <a:off x="8382000" y="46101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68452"/>
                  </a:moveTo>
                  <a:lnTo>
                    <a:pt x="136905" y="0"/>
                  </a:lnTo>
                  <a:lnTo>
                    <a:pt x="136905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/>
            <p:cNvSpPr/>
            <p:nvPr/>
          </p:nvSpPr>
          <p:spPr>
            <a:xfrm>
              <a:off x="8566150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36906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/>
            <p:cNvSpPr/>
            <p:nvPr/>
          </p:nvSpPr>
          <p:spPr>
            <a:xfrm>
              <a:off x="8199501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/>
            <p:cNvSpPr/>
            <p:nvPr/>
          </p:nvSpPr>
          <p:spPr>
            <a:xfrm>
              <a:off x="8256524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0" y="68452"/>
                  </a:moveTo>
                  <a:lnTo>
                    <a:pt x="102616" y="0"/>
                  </a:lnTo>
                  <a:lnTo>
                    <a:pt x="102616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/>
            <p:cNvSpPr/>
            <p:nvPr/>
          </p:nvSpPr>
          <p:spPr>
            <a:xfrm>
              <a:off x="8748776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/>
            <p:cNvSpPr/>
            <p:nvPr/>
          </p:nvSpPr>
          <p:spPr>
            <a:xfrm>
              <a:off x="8771508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102743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02743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121" name="object 121"/>
          <p:cNvGraphicFramePr>
            <a:graphicFrameLocks noGrp="1"/>
          </p:cNvGraphicFramePr>
          <p:nvPr/>
        </p:nvGraphicFramePr>
        <p:xfrm>
          <a:off x="8010525" y="39687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051050" y="1733486"/>
            <a:ext cx="1544955" cy="2605405"/>
            <a:chOff x="2051050" y="1733486"/>
            <a:chExt cx="1544955" cy="2605405"/>
          </a:xfrm>
        </p:grpSpPr>
        <p:sp>
          <p:nvSpPr>
            <p:cNvPr id="3" name="object 3"/>
            <p:cNvSpPr/>
            <p:nvPr/>
          </p:nvSpPr>
          <p:spPr>
            <a:xfrm>
              <a:off x="2057400" y="1766950"/>
              <a:ext cx="685800" cy="1447800"/>
            </a:xfrm>
            <a:custGeom>
              <a:avLst/>
              <a:gdLst/>
              <a:ahLst/>
              <a:cxnLst/>
              <a:rect l="l" t="t" r="r" b="b"/>
              <a:pathLst>
                <a:path w="685800" h="1447800">
                  <a:moveTo>
                    <a:pt x="685800" y="0"/>
                  </a:moveTo>
                  <a:lnTo>
                    <a:pt x="0" y="1447673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2733675" y="1747773"/>
              <a:ext cx="847725" cy="2573655"/>
            </a:xfrm>
            <a:custGeom>
              <a:avLst/>
              <a:gdLst/>
              <a:ahLst/>
              <a:cxnLst/>
              <a:rect l="l" t="t" r="r" b="b"/>
              <a:pathLst>
                <a:path w="847725" h="2573654">
                  <a:moveTo>
                    <a:pt x="0" y="0"/>
                  </a:moveTo>
                  <a:lnTo>
                    <a:pt x="45079" y="21473"/>
                  </a:lnTo>
                  <a:lnTo>
                    <a:pt x="89175" y="44364"/>
                  </a:lnTo>
                  <a:lnTo>
                    <a:pt x="132267" y="68638"/>
                  </a:lnTo>
                  <a:lnTo>
                    <a:pt x="174330" y="94260"/>
                  </a:lnTo>
                  <a:lnTo>
                    <a:pt x="215345" y="121194"/>
                  </a:lnTo>
                  <a:lnTo>
                    <a:pt x="255287" y="149408"/>
                  </a:lnTo>
                  <a:lnTo>
                    <a:pt x="294135" y="178865"/>
                  </a:lnTo>
                  <a:lnTo>
                    <a:pt x="331865" y="209532"/>
                  </a:lnTo>
                  <a:lnTo>
                    <a:pt x="368457" y="241372"/>
                  </a:lnTo>
                  <a:lnTo>
                    <a:pt x="403888" y="274353"/>
                  </a:lnTo>
                  <a:lnTo>
                    <a:pt x="438135" y="308438"/>
                  </a:lnTo>
                  <a:lnTo>
                    <a:pt x="471175" y="343594"/>
                  </a:lnTo>
                  <a:lnTo>
                    <a:pt x="502987" y="379785"/>
                  </a:lnTo>
                  <a:lnTo>
                    <a:pt x="533549" y="416977"/>
                  </a:lnTo>
                  <a:lnTo>
                    <a:pt x="562837" y="455134"/>
                  </a:lnTo>
                  <a:lnTo>
                    <a:pt x="590830" y="494223"/>
                  </a:lnTo>
                  <a:lnTo>
                    <a:pt x="617505" y="534209"/>
                  </a:lnTo>
                  <a:lnTo>
                    <a:pt x="642840" y="575057"/>
                  </a:lnTo>
                  <a:lnTo>
                    <a:pt x="666813" y="616731"/>
                  </a:lnTo>
                  <a:lnTo>
                    <a:pt x="689401" y="659199"/>
                  </a:lnTo>
                  <a:lnTo>
                    <a:pt x="710582" y="702423"/>
                  </a:lnTo>
                  <a:lnTo>
                    <a:pt x="730333" y="746371"/>
                  </a:lnTo>
                  <a:lnTo>
                    <a:pt x="748633" y="791007"/>
                  </a:lnTo>
                  <a:lnTo>
                    <a:pt x="765458" y="836297"/>
                  </a:lnTo>
                  <a:lnTo>
                    <a:pt x="780787" y="882205"/>
                  </a:lnTo>
                  <a:lnTo>
                    <a:pt x="794598" y="928698"/>
                  </a:lnTo>
                  <a:lnTo>
                    <a:pt x="806867" y="975739"/>
                  </a:lnTo>
                  <a:lnTo>
                    <a:pt x="817573" y="1023296"/>
                  </a:lnTo>
                  <a:lnTo>
                    <a:pt x="826693" y="1071332"/>
                  </a:lnTo>
                  <a:lnTo>
                    <a:pt x="834205" y="1119814"/>
                  </a:lnTo>
                  <a:lnTo>
                    <a:pt x="840086" y="1168706"/>
                  </a:lnTo>
                  <a:lnTo>
                    <a:pt x="844315" y="1217974"/>
                  </a:lnTo>
                  <a:lnTo>
                    <a:pt x="846868" y="1267582"/>
                  </a:lnTo>
                  <a:lnTo>
                    <a:pt x="847725" y="1317498"/>
                  </a:lnTo>
                  <a:lnTo>
                    <a:pt x="846861" y="1367562"/>
                  </a:lnTo>
                  <a:lnTo>
                    <a:pt x="844286" y="1417343"/>
                  </a:lnTo>
                  <a:lnTo>
                    <a:pt x="840020" y="1466804"/>
                  </a:lnTo>
                  <a:lnTo>
                    <a:pt x="834084" y="1515909"/>
                  </a:lnTo>
                  <a:lnTo>
                    <a:pt x="826499" y="1564621"/>
                  </a:lnTo>
                  <a:lnTo>
                    <a:pt x="817287" y="1612903"/>
                  </a:lnTo>
                  <a:lnTo>
                    <a:pt x="806469" y="1660719"/>
                  </a:lnTo>
                  <a:lnTo>
                    <a:pt x="794065" y="1708032"/>
                  </a:lnTo>
                  <a:lnTo>
                    <a:pt x="780098" y="1754806"/>
                  </a:lnTo>
                  <a:lnTo>
                    <a:pt x="764588" y="1801004"/>
                  </a:lnTo>
                  <a:lnTo>
                    <a:pt x="747556" y="1846589"/>
                  </a:lnTo>
                  <a:lnTo>
                    <a:pt x="729024" y="1891525"/>
                  </a:lnTo>
                  <a:lnTo>
                    <a:pt x="709013" y="1935775"/>
                  </a:lnTo>
                  <a:lnTo>
                    <a:pt x="687544" y="1979303"/>
                  </a:lnTo>
                  <a:lnTo>
                    <a:pt x="664638" y="2022071"/>
                  </a:lnTo>
                  <a:lnTo>
                    <a:pt x="640316" y="2064044"/>
                  </a:lnTo>
                  <a:lnTo>
                    <a:pt x="614600" y="2105185"/>
                  </a:lnTo>
                  <a:lnTo>
                    <a:pt x="587510" y="2145457"/>
                  </a:lnTo>
                  <a:lnTo>
                    <a:pt x="559069" y="2184824"/>
                  </a:lnTo>
                  <a:lnTo>
                    <a:pt x="529296" y="2223248"/>
                  </a:lnTo>
                  <a:lnTo>
                    <a:pt x="498214" y="2260694"/>
                  </a:lnTo>
                  <a:lnTo>
                    <a:pt x="465843" y="2297124"/>
                  </a:lnTo>
                  <a:lnTo>
                    <a:pt x="432205" y="2332503"/>
                  </a:lnTo>
                  <a:lnTo>
                    <a:pt x="397321" y="2366793"/>
                  </a:lnTo>
                  <a:lnTo>
                    <a:pt x="361211" y="2399958"/>
                  </a:lnTo>
                  <a:lnTo>
                    <a:pt x="323898" y="2431962"/>
                  </a:lnTo>
                  <a:lnTo>
                    <a:pt x="285402" y="2462767"/>
                  </a:lnTo>
                  <a:lnTo>
                    <a:pt x="245744" y="2492338"/>
                  </a:lnTo>
                  <a:lnTo>
                    <a:pt x="204946" y="2520636"/>
                  </a:lnTo>
                  <a:lnTo>
                    <a:pt x="163029" y="2547627"/>
                  </a:lnTo>
                  <a:lnTo>
                    <a:pt x="120014" y="2573274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057400" y="3138423"/>
              <a:ext cx="838200" cy="1143000"/>
            </a:xfrm>
            <a:custGeom>
              <a:avLst/>
              <a:gdLst/>
              <a:ahLst/>
              <a:cxnLst/>
              <a:rect l="l" t="t" r="r" b="b"/>
              <a:pathLst>
                <a:path w="838200" h="1143000">
                  <a:moveTo>
                    <a:pt x="0" y="0"/>
                  </a:moveTo>
                  <a:lnTo>
                    <a:pt x="838200" y="114300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423668" y="2427223"/>
              <a:ext cx="396240" cy="1325880"/>
            </a:xfrm>
            <a:custGeom>
              <a:avLst/>
              <a:gdLst/>
              <a:ahLst/>
              <a:cxnLst/>
              <a:rect l="l" t="t" r="r" b="b"/>
              <a:pathLst>
                <a:path w="396239" h="1325879">
                  <a:moveTo>
                    <a:pt x="0" y="0"/>
                  </a:moveTo>
                  <a:lnTo>
                    <a:pt x="42123" y="25133"/>
                  </a:lnTo>
                  <a:lnTo>
                    <a:pt x="82250" y="52671"/>
                  </a:lnTo>
                  <a:lnTo>
                    <a:pt x="120308" y="82491"/>
                  </a:lnTo>
                  <a:lnTo>
                    <a:pt x="156227" y="114472"/>
                  </a:lnTo>
                  <a:lnTo>
                    <a:pt x="189933" y="148492"/>
                  </a:lnTo>
                  <a:lnTo>
                    <a:pt x="221355" y="184429"/>
                  </a:lnTo>
                  <a:lnTo>
                    <a:pt x="250422" y="222161"/>
                  </a:lnTo>
                  <a:lnTo>
                    <a:pt x="277061" y="261567"/>
                  </a:lnTo>
                  <a:lnTo>
                    <a:pt x="301202" y="302526"/>
                  </a:lnTo>
                  <a:lnTo>
                    <a:pt x="322771" y="344914"/>
                  </a:lnTo>
                  <a:lnTo>
                    <a:pt x="341697" y="388610"/>
                  </a:lnTo>
                  <a:lnTo>
                    <a:pt x="357908" y="433494"/>
                  </a:lnTo>
                  <a:lnTo>
                    <a:pt x="371333" y="479442"/>
                  </a:lnTo>
                  <a:lnTo>
                    <a:pt x="381900" y="526333"/>
                  </a:lnTo>
                  <a:lnTo>
                    <a:pt x="389536" y="574046"/>
                  </a:lnTo>
                  <a:lnTo>
                    <a:pt x="394171" y="622458"/>
                  </a:lnTo>
                  <a:lnTo>
                    <a:pt x="395731" y="671449"/>
                  </a:lnTo>
                  <a:lnTo>
                    <a:pt x="394118" y="721232"/>
                  </a:lnTo>
                  <a:lnTo>
                    <a:pt x="389328" y="770436"/>
                  </a:lnTo>
                  <a:lnTo>
                    <a:pt x="381434" y="818931"/>
                  </a:lnTo>
                  <a:lnTo>
                    <a:pt x="370508" y="866586"/>
                  </a:lnTo>
                  <a:lnTo>
                    <a:pt x="356625" y="913271"/>
                  </a:lnTo>
                  <a:lnTo>
                    <a:pt x="339856" y="958857"/>
                  </a:lnTo>
                  <a:lnTo>
                    <a:pt x="320276" y="1003213"/>
                  </a:lnTo>
                  <a:lnTo>
                    <a:pt x="297957" y="1046210"/>
                  </a:lnTo>
                  <a:lnTo>
                    <a:pt x="272973" y="1087716"/>
                  </a:lnTo>
                  <a:lnTo>
                    <a:pt x="245396" y="1127603"/>
                  </a:lnTo>
                  <a:lnTo>
                    <a:pt x="215301" y="1165740"/>
                  </a:lnTo>
                  <a:lnTo>
                    <a:pt x="182758" y="1201997"/>
                  </a:lnTo>
                  <a:lnTo>
                    <a:pt x="147843" y="1236244"/>
                  </a:lnTo>
                  <a:lnTo>
                    <a:pt x="110628" y="1268351"/>
                  </a:lnTo>
                  <a:lnTo>
                    <a:pt x="71186" y="1298188"/>
                  </a:lnTo>
                  <a:lnTo>
                    <a:pt x="29590" y="1325626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438400" y="1766950"/>
              <a:ext cx="482600" cy="2552700"/>
            </a:xfrm>
            <a:custGeom>
              <a:avLst/>
              <a:gdLst/>
              <a:ahLst/>
              <a:cxnLst/>
              <a:rect l="l" t="t" r="r" b="b"/>
              <a:pathLst>
                <a:path w="482600" h="2552700">
                  <a:moveTo>
                    <a:pt x="304800" y="0"/>
                  </a:moveTo>
                  <a:lnTo>
                    <a:pt x="0" y="685800"/>
                  </a:lnTo>
                </a:path>
                <a:path w="482600" h="2552700">
                  <a:moveTo>
                    <a:pt x="25400" y="1943100"/>
                  </a:moveTo>
                  <a:lnTo>
                    <a:pt x="482600" y="2552573"/>
                  </a:lnTo>
                </a:path>
              </a:pathLst>
            </a:custGeom>
            <a:ln w="381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5666232" y="1635505"/>
            <a:ext cx="1765935" cy="3114040"/>
            <a:chOff x="5666232" y="1635505"/>
            <a:chExt cx="1765935" cy="3114040"/>
          </a:xfrm>
        </p:grpSpPr>
        <p:sp>
          <p:nvSpPr>
            <p:cNvPr id="9" name="object 9"/>
            <p:cNvSpPr/>
            <p:nvPr/>
          </p:nvSpPr>
          <p:spPr>
            <a:xfrm>
              <a:off x="5672582" y="1641855"/>
              <a:ext cx="1753235" cy="3101340"/>
            </a:xfrm>
            <a:custGeom>
              <a:avLst/>
              <a:gdLst/>
              <a:ahLst/>
              <a:cxnLst/>
              <a:rect l="l" t="t" r="r" b="b"/>
              <a:pathLst>
                <a:path w="1753234" h="3101340">
                  <a:moveTo>
                    <a:pt x="503935" y="12446"/>
                  </a:moveTo>
                  <a:lnTo>
                    <a:pt x="0" y="1752092"/>
                  </a:lnTo>
                </a:path>
                <a:path w="1753234" h="3101340">
                  <a:moveTo>
                    <a:pt x="504570" y="0"/>
                  </a:moveTo>
                  <a:lnTo>
                    <a:pt x="551603" y="14844"/>
                  </a:lnTo>
                  <a:lnTo>
                    <a:pt x="597978" y="30914"/>
                  </a:lnTo>
                  <a:lnTo>
                    <a:pt x="643682" y="48189"/>
                  </a:lnTo>
                  <a:lnTo>
                    <a:pt x="688697" y="66647"/>
                  </a:lnTo>
                  <a:lnTo>
                    <a:pt x="733010" y="86267"/>
                  </a:lnTo>
                  <a:lnTo>
                    <a:pt x="776604" y="107028"/>
                  </a:lnTo>
                  <a:lnTo>
                    <a:pt x="819464" y="128907"/>
                  </a:lnTo>
                  <a:lnTo>
                    <a:pt x="861574" y="151884"/>
                  </a:lnTo>
                  <a:lnTo>
                    <a:pt x="902919" y="175937"/>
                  </a:lnTo>
                  <a:lnTo>
                    <a:pt x="943482" y="201045"/>
                  </a:lnTo>
                  <a:lnTo>
                    <a:pt x="983249" y="227186"/>
                  </a:lnTo>
                  <a:lnTo>
                    <a:pt x="1022205" y="254339"/>
                  </a:lnTo>
                  <a:lnTo>
                    <a:pt x="1060332" y="282482"/>
                  </a:lnTo>
                  <a:lnTo>
                    <a:pt x="1097617" y="311595"/>
                  </a:lnTo>
                  <a:lnTo>
                    <a:pt x="1134043" y="341655"/>
                  </a:lnTo>
                  <a:lnTo>
                    <a:pt x="1169594" y="372641"/>
                  </a:lnTo>
                  <a:lnTo>
                    <a:pt x="1204256" y="404532"/>
                  </a:lnTo>
                  <a:lnTo>
                    <a:pt x="1238013" y="437306"/>
                  </a:lnTo>
                  <a:lnTo>
                    <a:pt x="1270848" y="470943"/>
                  </a:lnTo>
                  <a:lnTo>
                    <a:pt x="1302747" y="505419"/>
                  </a:lnTo>
                  <a:lnTo>
                    <a:pt x="1333695" y="540715"/>
                  </a:lnTo>
                  <a:lnTo>
                    <a:pt x="1363674" y="576809"/>
                  </a:lnTo>
                  <a:lnTo>
                    <a:pt x="1392671" y="613679"/>
                  </a:lnTo>
                  <a:lnTo>
                    <a:pt x="1420669" y="651303"/>
                  </a:lnTo>
                  <a:lnTo>
                    <a:pt x="1447653" y="689661"/>
                  </a:lnTo>
                  <a:lnTo>
                    <a:pt x="1473607" y="728731"/>
                  </a:lnTo>
                  <a:lnTo>
                    <a:pt x="1498516" y="768491"/>
                  </a:lnTo>
                  <a:lnTo>
                    <a:pt x="1522364" y="808921"/>
                  </a:lnTo>
                  <a:lnTo>
                    <a:pt x="1545135" y="849998"/>
                  </a:lnTo>
                  <a:lnTo>
                    <a:pt x="1566815" y="891702"/>
                  </a:lnTo>
                  <a:lnTo>
                    <a:pt x="1587387" y="934010"/>
                  </a:lnTo>
                  <a:lnTo>
                    <a:pt x="1606836" y="976902"/>
                  </a:lnTo>
                  <a:lnTo>
                    <a:pt x="1625147" y="1020356"/>
                  </a:lnTo>
                  <a:lnTo>
                    <a:pt x="1642303" y="1064351"/>
                  </a:lnTo>
                  <a:lnTo>
                    <a:pt x="1658290" y="1108864"/>
                  </a:lnTo>
                  <a:lnTo>
                    <a:pt x="1673092" y="1153876"/>
                  </a:lnTo>
                  <a:lnTo>
                    <a:pt x="1686692" y="1199364"/>
                  </a:lnTo>
                  <a:lnTo>
                    <a:pt x="1699077" y="1245306"/>
                  </a:lnTo>
                  <a:lnTo>
                    <a:pt x="1710229" y="1291682"/>
                  </a:lnTo>
                  <a:lnTo>
                    <a:pt x="1720134" y="1338471"/>
                  </a:lnTo>
                  <a:lnTo>
                    <a:pt x="1728776" y="1385650"/>
                  </a:lnTo>
                  <a:lnTo>
                    <a:pt x="1736139" y="1433198"/>
                  </a:lnTo>
                  <a:lnTo>
                    <a:pt x="1742209" y="1481094"/>
                  </a:lnTo>
                  <a:lnTo>
                    <a:pt x="1746968" y="1529316"/>
                  </a:lnTo>
                  <a:lnTo>
                    <a:pt x="1750403" y="1577843"/>
                  </a:lnTo>
                  <a:lnTo>
                    <a:pt x="1752497" y="1626654"/>
                  </a:lnTo>
                  <a:lnTo>
                    <a:pt x="1753234" y="1675727"/>
                  </a:lnTo>
                  <a:lnTo>
                    <a:pt x="1752599" y="1725041"/>
                  </a:lnTo>
                  <a:lnTo>
                    <a:pt x="1750571" y="1774692"/>
                  </a:lnTo>
                  <a:lnTo>
                    <a:pt x="1747150" y="1824107"/>
                  </a:lnTo>
                  <a:lnTo>
                    <a:pt x="1742350" y="1873262"/>
                  </a:lnTo>
                  <a:lnTo>
                    <a:pt x="1736185" y="1922130"/>
                  </a:lnTo>
                  <a:lnTo>
                    <a:pt x="1728667" y="1970686"/>
                  </a:lnTo>
                  <a:lnTo>
                    <a:pt x="1719810" y="2018905"/>
                  </a:lnTo>
                  <a:lnTo>
                    <a:pt x="1709627" y="2066762"/>
                  </a:lnTo>
                  <a:lnTo>
                    <a:pt x="1698132" y="2114231"/>
                  </a:lnTo>
                  <a:lnTo>
                    <a:pt x="1685338" y="2161288"/>
                  </a:lnTo>
                  <a:lnTo>
                    <a:pt x="1671258" y="2207906"/>
                  </a:lnTo>
                  <a:lnTo>
                    <a:pt x="1655905" y="2254061"/>
                  </a:lnTo>
                  <a:lnTo>
                    <a:pt x="1639294" y="2299728"/>
                  </a:lnTo>
                  <a:lnTo>
                    <a:pt x="1621437" y="2344880"/>
                  </a:lnTo>
                  <a:lnTo>
                    <a:pt x="1602348" y="2389494"/>
                  </a:lnTo>
                  <a:lnTo>
                    <a:pt x="1582039" y="2433543"/>
                  </a:lnTo>
                  <a:lnTo>
                    <a:pt x="1560525" y="2477002"/>
                  </a:lnTo>
                  <a:lnTo>
                    <a:pt x="1537819" y="2519846"/>
                  </a:lnTo>
                  <a:lnTo>
                    <a:pt x="1513933" y="2562050"/>
                  </a:lnTo>
                  <a:lnTo>
                    <a:pt x="1488882" y="2603588"/>
                  </a:lnTo>
                  <a:lnTo>
                    <a:pt x="1462679" y="2644435"/>
                  </a:lnTo>
                  <a:lnTo>
                    <a:pt x="1435336" y="2684567"/>
                  </a:lnTo>
                  <a:lnTo>
                    <a:pt x="1406868" y="2723957"/>
                  </a:lnTo>
                  <a:lnTo>
                    <a:pt x="1377287" y="2762580"/>
                  </a:lnTo>
                  <a:lnTo>
                    <a:pt x="1346608" y="2800411"/>
                  </a:lnTo>
                  <a:lnTo>
                    <a:pt x="1314843" y="2837425"/>
                  </a:lnTo>
                  <a:lnTo>
                    <a:pt x="1282005" y="2873597"/>
                  </a:lnTo>
                  <a:lnTo>
                    <a:pt x="1248109" y="2908901"/>
                  </a:lnTo>
                  <a:lnTo>
                    <a:pt x="1213167" y="2943312"/>
                  </a:lnTo>
                  <a:lnTo>
                    <a:pt x="1177192" y="2976804"/>
                  </a:lnTo>
                  <a:lnTo>
                    <a:pt x="1140199" y="3009353"/>
                  </a:lnTo>
                  <a:lnTo>
                    <a:pt x="1102200" y="3040933"/>
                  </a:lnTo>
                  <a:lnTo>
                    <a:pt x="1063209" y="3071519"/>
                  </a:lnTo>
                  <a:lnTo>
                    <a:pt x="1023238" y="3101086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6175248" y="1653666"/>
              <a:ext cx="1187450" cy="2915285"/>
            </a:xfrm>
            <a:custGeom>
              <a:avLst/>
              <a:gdLst/>
              <a:ahLst/>
              <a:cxnLst/>
              <a:rect l="l" t="t" r="r" b="b"/>
              <a:pathLst>
                <a:path w="1187450" h="2915285">
                  <a:moveTo>
                    <a:pt x="0" y="0"/>
                  </a:moveTo>
                  <a:lnTo>
                    <a:pt x="749553" y="477266"/>
                  </a:lnTo>
                </a:path>
                <a:path w="1187450" h="2915285">
                  <a:moveTo>
                    <a:pt x="750188" y="478790"/>
                  </a:moveTo>
                  <a:lnTo>
                    <a:pt x="1186815" y="1252601"/>
                  </a:lnTo>
                </a:path>
                <a:path w="1187450" h="2915285">
                  <a:moveTo>
                    <a:pt x="1187069" y="1251585"/>
                  </a:moveTo>
                  <a:lnTo>
                    <a:pt x="1162684" y="2165731"/>
                  </a:lnTo>
                </a:path>
                <a:path w="1187450" h="2915285">
                  <a:moveTo>
                    <a:pt x="1162684" y="2165731"/>
                  </a:moveTo>
                  <a:lnTo>
                    <a:pt x="685419" y="2915285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673598" y="2131059"/>
              <a:ext cx="1689100" cy="2438400"/>
            </a:xfrm>
            <a:custGeom>
              <a:avLst/>
              <a:gdLst/>
              <a:ahLst/>
              <a:cxnLst/>
              <a:rect l="l" t="t" r="r" b="b"/>
              <a:pathLst>
                <a:path w="1689100" h="2438400">
                  <a:moveTo>
                    <a:pt x="0" y="1186179"/>
                  </a:moveTo>
                  <a:lnTo>
                    <a:pt x="1251203" y="0"/>
                  </a:lnTo>
                </a:path>
                <a:path w="1689100" h="2438400">
                  <a:moveTo>
                    <a:pt x="635" y="1186561"/>
                  </a:moveTo>
                  <a:lnTo>
                    <a:pt x="1688719" y="774318"/>
                  </a:lnTo>
                </a:path>
                <a:path w="1689100" h="2438400">
                  <a:moveTo>
                    <a:pt x="126" y="1186688"/>
                  </a:moveTo>
                  <a:lnTo>
                    <a:pt x="1663827" y="1688591"/>
                  </a:lnTo>
                </a:path>
                <a:path w="1689100" h="2438400">
                  <a:moveTo>
                    <a:pt x="762" y="1186688"/>
                  </a:moveTo>
                  <a:lnTo>
                    <a:pt x="1186942" y="2437891"/>
                  </a:lnTo>
                </a:path>
                <a:path w="1689100" h="2438400">
                  <a:moveTo>
                    <a:pt x="324357" y="261619"/>
                  </a:moveTo>
                  <a:lnTo>
                    <a:pt x="369341" y="279782"/>
                  </a:lnTo>
                  <a:lnTo>
                    <a:pt x="413106" y="299883"/>
                  </a:lnTo>
                  <a:lnTo>
                    <a:pt x="455611" y="321860"/>
                  </a:lnTo>
                  <a:lnTo>
                    <a:pt x="496815" y="345651"/>
                  </a:lnTo>
                  <a:lnTo>
                    <a:pt x="536677" y="371196"/>
                  </a:lnTo>
                  <a:lnTo>
                    <a:pt x="575154" y="398431"/>
                  </a:lnTo>
                  <a:lnTo>
                    <a:pt x="612206" y="427297"/>
                  </a:lnTo>
                  <a:lnTo>
                    <a:pt x="647791" y="457730"/>
                  </a:lnTo>
                  <a:lnTo>
                    <a:pt x="681867" y="489669"/>
                  </a:lnTo>
                  <a:lnTo>
                    <a:pt x="714394" y="523053"/>
                  </a:lnTo>
                  <a:lnTo>
                    <a:pt x="745329" y="557820"/>
                  </a:lnTo>
                  <a:lnTo>
                    <a:pt x="774632" y="593908"/>
                  </a:lnTo>
                  <a:lnTo>
                    <a:pt x="802261" y="631256"/>
                  </a:lnTo>
                  <a:lnTo>
                    <a:pt x="828174" y="669801"/>
                  </a:lnTo>
                  <a:lnTo>
                    <a:pt x="852331" y="709483"/>
                  </a:lnTo>
                  <a:lnTo>
                    <a:pt x="874689" y="750239"/>
                  </a:lnTo>
                  <a:lnTo>
                    <a:pt x="895207" y="792008"/>
                  </a:lnTo>
                  <a:lnTo>
                    <a:pt x="913844" y="834728"/>
                  </a:lnTo>
                  <a:lnTo>
                    <a:pt x="930559" y="878338"/>
                  </a:lnTo>
                  <a:lnTo>
                    <a:pt x="945310" y="922776"/>
                  </a:lnTo>
                  <a:lnTo>
                    <a:pt x="958055" y="967979"/>
                  </a:lnTo>
                  <a:lnTo>
                    <a:pt x="968753" y="1013888"/>
                  </a:lnTo>
                  <a:lnTo>
                    <a:pt x="977363" y="1060439"/>
                  </a:lnTo>
                  <a:lnTo>
                    <a:pt x="983843" y="1107571"/>
                  </a:lnTo>
                  <a:lnTo>
                    <a:pt x="988152" y="1155223"/>
                  </a:lnTo>
                  <a:lnTo>
                    <a:pt x="990249" y="1203333"/>
                  </a:lnTo>
                  <a:lnTo>
                    <a:pt x="990092" y="1251839"/>
                  </a:lnTo>
                  <a:lnTo>
                    <a:pt x="987407" y="1303377"/>
                  </a:lnTo>
                  <a:lnTo>
                    <a:pt x="982171" y="1354507"/>
                  </a:lnTo>
                  <a:lnTo>
                    <a:pt x="974422" y="1405141"/>
                  </a:lnTo>
                  <a:lnTo>
                    <a:pt x="964194" y="1455190"/>
                  </a:lnTo>
                  <a:lnTo>
                    <a:pt x="951526" y="1504568"/>
                  </a:lnTo>
                  <a:lnTo>
                    <a:pt x="936453" y="1553188"/>
                  </a:lnTo>
                  <a:lnTo>
                    <a:pt x="919012" y="1600962"/>
                  </a:lnTo>
                  <a:lnTo>
                    <a:pt x="899239" y="1647802"/>
                  </a:lnTo>
                  <a:lnTo>
                    <a:pt x="877172" y="1693622"/>
                  </a:lnTo>
                  <a:lnTo>
                    <a:pt x="852847" y="1738333"/>
                  </a:lnTo>
                  <a:lnTo>
                    <a:pt x="826300" y="1781849"/>
                  </a:lnTo>
                  <a:lnTo>
                    <a:pt x="797568" y="1824082"/>
                  </a:lnTo>
                  <a:lnTo>
                    <a:pt x="766687" y="1864945"/>
                  </a:lnTo>
                  <a:lnTo>
                    <a:pt x="733694" y="1904350"/>
                  </a:lnTo>
                  <a:lnTo>
                    <a:pt x="698626" y="194221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927725" y="2410079"/>
              <a:ext cx="692150" cy="1689100"/>
            </a:xfrm>
            <a:custGeom>
              <a:avLst/>
              <a:gdLst/>
              <a:ahLst/>
              <a:cxnLst/>
              <a:rect l="l" t="t" r="r" b="b"/>
              <a:pathLst>
                <a:path w="692150" h="1689100">
                  <a:moveTo>
                    <a:pt x="0" y="0"/>
                  </a:moveTo>
                  <a:lnTo>
                    <a:pt x="450850" y="240792"/>
                  </a:lnTo>
                </a:path>
                <a:path w="692150" h="1689100">
                  <a:moveTo>
                    <a:pt x="450596" y="241300"/>
                  </a:moveTo>
                  <a:lnTo>
                    <a:pt x="667003" y="704342"/>
                  </a:lnTo>
                </a:path>
                <a:path w="692150" h="1689100">
                  <a:moveTo>
                    <a:pt x="691896" y="704723"/>
                  </a:moveTo>
                  <a:lnTo>
                    <a:pt x="679703" y="1161669"/>
                  </a:lnTo>
                </a:path>
                <a:path w="692150" h="1689100">
                  <a:moveTo>
                    <a:pt x="680211" y="1161796"/>
                  </a:moveTo>
                  <a:lnTo>
                    <a:pt x="437388" y="1688846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5924550" y="1654174"/>
              <a:ext cx="250825" cy="831850"/>
            </a:xfrm>
            <a:custGeom>
              <a:avLst/>
              <a:gdLst/>
              <a:ahLst/>
              <a:cxnLst/>
              <a:rect l="l" t="t" r="r" b="b"/>
              <a:pathLst>
                <a:path w="250825" h="831850">
                  <a:moveTo>
                    <a:pt x="250825" y="0"/>
                  </a:moveTo>
                  <a:lnTo>
                    <a:pt x="0" y="831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6377940" y="2131313"/>
              <a:ext cx="984885" cy="2411730"/>
            </a:xfrm>
            <a:custGeom>
              <a:avLst/>
              <a:gdLst/>
              <a:ahLst/>
              <a:cxnLst/>
              <a:rect l="l" t="t" r="r" b="b"/>
              <a:pathLst>
                <a:path w="984884" h="2411729">
                  <a:moveTo>
                    <a:pt x="547369" y="0"/>
                  </a:moveTo>
                  <a:lnTo>
                    <a:pt x="0" y="518922"/>
                  </a:lnTo>
                </a:path>
                <a:path w="984884" h="2411729">
                  <a:moveTo>
                    <a:pt x="216788" y="982726"/>
                  </a:moveTo>
                  <a:lnTo>
                    <a:pt x="984631" y="774446"/>
                  </a:lnTo>
                </a:path>
                <a:path w="984884" h="2411729">
                  <a:moveTo>
                    <a:pt x="203835" y="1439926"/>
                  </a:moveTo>
                  <a:lnTo>
                    <a:pt x="959485" y="1688846"/>
                  </a:lnTo>
                </a:path>
                <a:path w="984884" h="2411729">
                  <a:moveTo>
                    <a:pt x="25908" y="1942592"/>
                  </a:moveTo>
                  <a:lnTo>
                    <a:pt x="470662" y="241173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/>
          <p:nvPr/>
        </p:nvSpPr>
        <p:spPr>
          <a:xfrm>
            <a:off x="4819396" y="1989201"/>
            <a:ext cx="686435" cy="1304925"/>
          </a:xfrm>
          <a:custGeom>
            <a:avLst/>
            <a:gdLst/>
            <a:ahLst/>
            <a:cxnLst/>
            <a:rect l="l" t="t" r="r" b="b"/>
            <a:pathLst>
              <a:path w="686435" h="1304925">
                <a:moveTo>
                  <a:pt x="0" y="91312"/>
                </a:moveTo>
                <a:lnTo>
                  <a:pt x="368807" y="1292860"/>
                </a:lnTo>
              </a:path>
              <a:path w="686435" h="1304925">
                <a:moveTo>
                  <a:pt x="686180" y="0"/>
                </a:moveTo>
                <a:lnTo>
                  <a:pt x="352551" y="1304798"/>
                </a:lnTo>
              </a:path>
            </a:pathLst>
          </a:custGeom>
          <a:ln w="12700">
            <a:solidFill>
              <a:srgbClr val="B1B1B1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6" name="object 16"/>
          <p:cNvGrpSpPr/>
          <p:nvPr/>
        </p:nvGrpSpPr>
        <p:grpSpPr>
          <a:xfrm>
            <a:off x="831850" y="1684401"/>
            <a:ext cx="1441450" cy="1536700"/>
            <a:chOff x="831850" y="1684401"/>
            <a:chExt cx="1441450" cy="1536700"/>
          </a:xfrm>
        </p:grpSpPr>
        <p:sp>
          <p:nvSpPr>
            <p:cNvPr id="17" name="object 17"/>
            <p:cNvSpPr/>
            <p:nvPr/>
          </p:nvSpPr>
          <p:spPr>
            <a:xfrm>
              <a:off x="1238250" y="1766951"/>
              <a:ext cx="1028700" cy="1371600"/>
            </a:xfrm>
            <a:custGeom>
              <a:avLst/>
              <a:gdLst/>
              <a:ahLst/>
              <a:cxnLst/>
              <a:rect l="l" t="t" r="r" b="b"/>
              <a:pathLst>
                <a:path w="1028700" h="1371600">
                  <a:moveTo>
                    <a:pt x="0" y="0"/>
                  </a:moveTo>
                  <a:lnTo>
                    <a:pt x="533400" y="1295273"/>
                  </a:lnTo>
                </a:path>
                <a:path w="1028700" h="1371600">
                  <a:moveTo>
                    <a:pt x="1028700" y="76200"/>
                  </a:moveTo>
                  <a:lnTo>
                    <a:pt x="495300" y="1371473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838200" y="1690751"/>
              <a:ext cx="914400" cy="1524000"/>
            </a:xfrm>
            <a:custGeom>
              <a:avLst/>
              <a:gdLst/>
              <a:ahLst/>
              <a:cxnLst/>
              <a:rect l="l" t="t" r="r" b="b"/>
              <a:pathLst>
                <a:path w="914400" h="1524000">
                  <a:moveTo>
                    <a:pt x="381000" y="0"/>
                  </a:moveTo>
                  <a:lnTo>
                    <a:pt x="0" y="152400"/>
                  </a:lnTo>
                </a:path>
                <a:path w="914400" h="1524000">
                  <a:moveTo>
                    <a:pt x="914400" y="1371473"/>
                  </a:moveTo>
                  <a:lnTo>
                    <a:pt x="533400" y="1523873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931138" y="1773935"/>
              <a:ext cx="607695" cy="1374140"/>
            </a:xfrm>
            <a:custGeom>
              <a:avLst/>
              <a:gdLst/>
              <a:ahLst/>
              <a:cxnLst/>
              <a:rect l="l" t="t" r="r" b="b"/>
              <a:pathLst>
                <a:path w="607694" h="1374139">
                  <a:moveTo>
                    <a:pt x="273100" y="592963"/>
                  </a:moveTo>
                  <a:lnTo>
                    <a:pt x="40652" y="67157"/>
                  </a:lnTo>
                  <a:lnTo>
                    <a:pt x="67081" y="55499"/>
                  </a:lnTo>
                  <a:lnTo>
                    <a:pt x="69684" y="54356"/>
                  </a:lnTo>
                  <a:lnTo>
                    <a:pt x="4025" y="0"/>
                  </a:lnTo>
                  <a:lnTo>
                    <a:pt x="0" y="85090"/>
                  </a:lnTo>
                  <a:lnTo>
                    <a:pt x="29019" y="72301"/>
                  </a:lnTo>
                  <a:lnTo>
                    <a:pt x="261493" y="598043"/>
                  </a:lnTo>
                  <a:lnTo>
                    <a:pt x="273100" y="592963"/>
                  </a:lnTo>
                  <a:close/>
                </a:path>
                <a:path w="607694" h="1374139">
                  <a:moveTo>
                    <a:pt x="607339" y="1289050"/>
                  </a:moveTo>
                  <a:lnTo>
                    <a:pt x="578205" y="1301534"/>
                  </a:lnTo>
                  <a:lnTo>
                    <a:pt x="379628" y="838200"/>
                  </a:lnTo>
                  <a:lnTo>
                    <a:pt x="367944" y="843153"/>
                  </a:lnTo>
                  <a:lnTo>
                    <a:pt x="566496" y="1306550"/>
                  </a:lnTo>
                  <a:lnTo>
                    <a:pt x="537362" y="1319022"/>
                  </a:lnTo>
                  <a:lnTo>
                    <a:pt x="602386" y="1374013"/>
                  </a:lnTo>
                  <a:lnTo>
                    <a:pt x="605624" y="1318260"/>
                  </a:lnTo>
                  <a:lnTo>
                    <a:pt x="607339" y="128905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1172768" y="2400554"/>
              <a:ext cx="160604" cy="15113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1" name="object 21"/>
          <p:cNvGrpSpPr/>
          <p:nvPr/>
        </p:nvGrpSpPr>
        <p:grpSpPr>
          <a:xfrm>
            <a:off x="4718430" y="2679319"/>
            <a:ext cx="469900" cy="694690"/>
            <a:chOff x="4718430" y="2679319"/>
            <a:chExt cx="469900" cy="694690"/>
          </a:xfrm>
        </p:grpSpPr>
        <p:sp>
          <p:nvSpPr>
            <p:cNvPr id="22" name="object 22"/>
            <p:cNvSpPr/>
            <p:nvPr/>
          </p:nvSpPr>
          <p:spPr>
            <a:xfrm>
              <a:off x="4876799" y="3290951"/>
              <a:ext cx="304800" cy="76200"/>
            </a:xfrm>
            <a:custGeom>
              <a:avLst/>
              <a:gdLst/>
              <a:ahLst/>
              <a:cxnLst/>
              <a:rect l="l" t="t" r="r" b="b"/>
              <a:pathLst>
                <a:path w="304800" h="76200">
                  <a:moveTo>
                    <a:pt x="304800" y="0"/>
                  </a:moveTo>
                  <a:lnTo>
                    <a:pt x="0" y="76200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4718430" y="2679319"/>
              <a:ext cx="247015" cy="687705"/>
            </a:xfrm>
            <a:custGeom>
              <a:avLst/>
              <a:gdLst/>
              <a:ahLst/>
              <a:cxnLst/>
              <a:rect l="l" t="t" r="r" b="b"/>
              <a:pathLst>
                <a:path w="247014" h="687704">
                  <a:moveTo>
                    <a:pt x="204390" y="617482"/>
                  </a:moveTo>
                  <a:lnTo>
                    <a:pt x="174371" y="627506"/>
                  </a:lnTo>
                  <a:lnTo>
                    <a:pt x="234569" y="687704"/>
                  </a:lnTo>
                  <a:lnTo>
                    <a:pt x="242890" y="629538"/>
                  </a:lnTo>
                  <a:lnTo>
                    <a:pt x="208407" y="629538"/>
                  </a:lnTo>
                  <a:lnTo>
                    <a:pt x="204390" y="617482"/>
                  </a:lnTo>
                  <a:close/>
                </a:path>
                <a:path w="247014" h="687704">
                  <a:moveTo>
                    <a:pt x="216463" y="613451"/>
                  </a:moveTo>
                  <a:lnTo>
                    <a:pt x="204390" y="617482"/>
                  </a:lnTo>
                  <a:lnTo>
                    <a:pt x="208407" y="629538"/>
                  </a:lnTo>
                  <a:lnTo>
                    <a:pt x="220472" y="625475"/>
                  </a:lnTo>
                  <a:lnTo>
                    <a:pt x="216463" y="613451"/>
                  </a:lnTo>
                  <a:close/>
                </a:path>
                <a:path w="247014" h="687704">
                  <a:moveTo>
                    <a:pt x="246634" y="603376"/>
                  </a:moveTo>
                  <a:lnTo>
                    <a:pt x="216463" y="613451"/>
                  </a:lnTo>
                  <a:lnTo>
                    <a:pt x="220472" y="625475"/>
                  </a:lnTo>
                  <a:lnTo>
                    <a:pt x="208407" y="629538"/>
                  </a:lnTo>
                  <a:lnTo>
                    <a:pt x="242890" y="629538"/>
                  </a:lnTo>
                  <a:lnTo>
                    <a:pt x="246634" y="603376"/>
                  </a:lnTo>
                  <a:close/>
                </a:path>
                <a:path w="247014" h="687704">
                  <a:moveTo>
                    <a:pt x="11938" y="0"/>
                  </a:moveTo>
                  <a:lnTo>
                    <a:pt x="0" y="3936"/>
                  </a:lnTo>
                  <a:lnTo>
                    <a:pt x="204390" y="617482"/>
                  </a:lnTo>
                  <a:lnTo>
                    <a:pt x="216463" y="613451"/>
                  </a:lnTo>
                  <a:lnTo>
                    <a:pt x="11938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4" name="object 24"/>
          <p:cNvGrpSpPr/>
          <p:nvPr/>
        </p:nvGrpSpPr>
        <p:grpSpPr>
          <a:xfrm>
            <a:off x="4260850" y="1455800"/>
            <a:ext cx="361950" cy="873125"/>
            <a:chOff x="4260850" y="1455800"/>
            <a:chExt cx="361950" cy="873125"/>
          </a:xfrm>
        </p:grpSpPr>
        <p:sp>
          <p:nvSpPr>
            <p:cNvPr id="25" name="object 25"/>
            <p:cNvSpPr/>
            <p:nvPr/>
          </p:nvSpPr>
          <p:spPr>
            <a:xfrm>
              <a:off x="4359910" y="1492376"/>
              <a:ext cx="262890" cy="836930"/>
            </a:xfrm>
            <a:custGeom>
              <a:avLst/>
              <a:gdLst/>
              <a:ahLst/>
              <a:cxnLst/>
              <a:rect l="l" t="t" r="r" b="b"/>
              <a:pathLst>
                <a:path w="262889" h="836930">
                  <a:moveTo>
                    <a:pt x="42623" y="71462"/>
                  </a:moveTo>
                  <a:lnTo>
                    <a:pt x="30458" y="74989"/>
                  </a:lnTo>
                  <a:lnTo>
                    <a:pt x="250189" y="836549"/>
                  </a:lnTo>
                  <a:lnTo>
                    <a:pt x="262381" y="832993"/>
                  </a:lnTo>
                  <a:lnTo>
                    <a:pt x="42623" y="71462"/>
                  </a:lnTo>
                  <a:close/>
                </a:path>
                <a:path w="262889" h="836930">
                  <a:moveTo>
                    <a:pt x="15493" y="0"/>
                  </a:moveTo>
                  <a:lnTo>
                    <a:pt x="0" y="83820"/>
                  </a:lnTo>
                  <a:lnTo>
                    <a:pt x="30458" y="74989"/>
                  </a:lnTo>
                  <a:lnTo>
                    <a:pt x="26924" y="62737"/>
                  </a:lnTo>
                  <a:lnTo>
                    <a:pt x="39115" y="59309"/>
                  </a:lnTo>
                  <a:lnTo>
                    <a:pt x="70111" y="59309"/>
                  </a:lnTo>
                  <a:lnTo>
                    <a:pt x="15493" y="0"/>
                  </a:lnTo>
                  <a:close/>
                </a:path>
                <a:path w="262889" h="836930">
                  <a:moveTo>
                    <a:pt x="39115" y="59309"/>
                  </a:moveTo>
                  <a:lnTo>
                    <a:pt x="26924" y="62737"/>
                  </a:lnTo>
                  <a:lnTo>
                    <a:pt x="30458" y="74989"/>
                  </a:lnTo>
                  <a:lnTo>
                    <a:pt x="42623" y="71462"/>
                  </a:lnTo>
                  <a:lnTo>
                    <a:pt x="39115" y="59309"/>
                  </a:lnTo>
                  <a:close/>
                </a:path>
                <a:path w="262889" h="836930">
                  <a:moveTo>
                    <a:pt x="70111" y="59309"/>
                  </a:moveTo>
                  <a:lnTo>
                    <a:pt x="39115" y="59309"/>
                  </a:lnTo>
                  <a:lnTo>
                    <a:pt x="42623" y="71462"/>
                  </a:lnTo>
                  <a:lnTo>
                    <a:pt x="73151" y="62611"/>
                  </a:lnTo>
                  <a:lnTo>
                    <a:pt x="70111" y="59309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4267200" y="1462150"/>
              <a:ext cx="304800" cy="76200"/>
            </a:xfrm>
            <a:custGeom>
              <a:avLst/>
              <a:gdLst/>
              <a:ahLst/>
              <a:cxnLst/>
              <a:rect l="l" t="t" r="r" b="b"/>
              <a:pathLst>
                <a:path w="304800" h="76200">
                  <a:moveTo>
                    <a:pt x="304800" y="0"/>
                  </a:moveTo>
                  <a:lnTo>
                    <a:pt x="0" y="76200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/>
          <p:cNvSpPr/>
          <p:nvPr/>
        </p:nvSpPr>
        <p:spPr>
          <a:xfrm>
            <a:off x="4585208" y="2418588"/>
            <a:ext cx="154558" cy="14973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2136394" y="2966084"/>
            <a:ext cx="14478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Symbol"/>
                <a:cs typeface="Symbol"/>
              </a:rPr>
              <a:t>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001267" y="3772865"/>
            <a:ext cx="67627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3148" sz="2700">
                <a:latin typeface="Symbol"/>
                <a:cs typeface="Symbol"/>
              </a:rPr>
              <a:t></a:t>
            </a:r>
            <a:r>
              <a:rPr dirty="0" baseline="-23148" sz="2700">
                <a:latin typeface="Times New Roman"/>
                <a:cs typeface="Times New Roman"/>
              </a:rPr>
              <a:t> </a:t>
            </a:r>
            <a:r>
              <a:rPr dirty="0" baseline="-24305" sz="3600">
                <a:latin typeface="Times New Roman"/>
                <a:cs typeface="Times New Roman"/>
              </a:rPr>
              <a:t>=</a:t>
            </a:r>
            <a:r>
              <a:rPr dirty="0" baseline="-24305" sz="3600" spc="-135">
                <a:latin typeface="Times New Roman"/>
                <a:cs typeface="Times New Roman"/>
              </a:rPr>
              <a:t> </a:t>
            </a:r>
            <a:r>
              <a:rPr dirty="0" u="heavy" sz="14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R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526794" y="4080764"/>
            <a:ext cx="13462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L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701545" y="4060697"/>
            <a:ext cx="97409" cy="977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1787017" y="3975861"/>
            <a:ext cx="40576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5">
                <a:latin typeface="Times New Roman"/>
                <a:cs typeface="Times New Roman"/>
              </a:rPr>
              <a:t>360</a:t>
            </a:r>
            <a:r>
              <a:rPr dirty="0" baseline="24691" sz="1350" spc="7">
                <a:latin typeface="Times New Roman"/>
                <a:cs typeface="Times New Roman"/>
              </a:rPr>
              <a:t>0</a:t>
            </a:r>
            <a:endParaRPr baseline="24691" sz="135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68044" y="4614164"/>
            <a:ext cx="2478405" cy="7569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R= Base circle radius of cone  L= Slant height of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cone</a:t>
            </a:r>
            <a:endParaRPr sz="16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</a:pPr>
            <a:r>
              <a:rPr dirty="0" sz="1600">
                <a:latin typeface="Times New Roman"/>
                <a:cs typeface="Times New Roman"/>
              </a:rPr>
              <a:t>L</a:t>
            </a:r>
            <a:r>
              <a:rPr dirty="0" baseline="-21164" sz="1575">
                <a:latin typeface="Times New Roman"/>
                <a:cs typeface="Times New Roman"/>
              </a:rPr>
              <a:t>1 </a:t>
            </a:r>
            <a:r>
              <a:rPr dirty="0" sz="1600" spc="-5">
                <a:latin typeface="Times New Roman"/>
                <a:cs typeface="Times New Roman"/>
              </a:rPr>
              <a:t>= Slant height of cut</a:t>
            </a:r>
            <a:r>
              <a:rPr dirty="0" sz="1600" spc="-1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part.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6173724" y="1380997"/>
            <a:ext cx="918844" cy="1148080"/>
          </a:xfrm>
          <a:custGeom>
            <a:avLst/>
            <a:gdLst/>
            <a:ahLst/>
            <a:cxnLst/>
            <a:rect l="l" t="t" r="r" b="b"/>
            <a:pathLst>
              <a:path w="918845" h="1148080">
                <a:moveTo>
                  <a:pt x="613664" y="9779"/>
                </a:moveTo>
                <a:lnTo>
                  <a:pt x="605536" y="0"/>
                </a:lnTo>
                <a:lnTo>
                  <a:pt x="206908" y="332295"/>
                </a:lnTo>
                <a:lnTo>
                  <a:pt x="186563" y="307848"/>
                </a:lnTo>
                <a:lnTo>
                  <a:pt x="152400" y="385826"/>
                </a:lnTo>
                <a:lnTo>
                  <a:pt x="235331" y="366395"/>
                </a:lnTo>
                <a:lnTo>
                  <a:pt x="221780" y="350139"/>
                </a:lnTo>
                <a:lnTo>
                  <a:pt x="215049" y="342061"/>
                </a:lnTo>
                <a:lnTo>
                  <a:pt x="613664" y="9779"/>
                </a:lnTo>
                <a:close/>
              </a:path>
              <a:path w="918845" h="1148080">
                <a:moveTo>
                  <a:pt x="918591" y="379603"/>
                </a:moveTo>
                <a:lnTo>
                  <a:pt x="910336" y="369951"/>
                </a:lnTo>
                <a:lnTo>
                  <a:pt x="54114" y="1093812"/>
                </a:lnTo>
                <a:lnTo>
                  <a:pt x="33655" y="1069594"/>
                </a:lnTo>
                <a:lnTo>
                  <a:pt x="0" y="1147826"/>
                </a:lnTo>
                <a:lnTo>
                  <a:pt x="82804" y="1127760"/>
                </a:lnTo>
                <a:lnTo>
                  <a:pt x="69278" y="1111758"/>
                </a:lnTo>
                <a:lnTo>
                  <a:pt x="62369" y="1103591"/>
                </a:lnTo>
                <a:lnTo>
                  <a:pt x="918591" y="37960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 txBox="1"/>
          <p:nvPr/>
        </p:nvSpPr>
        <p:spPr>
          <a:xfrm>
            <a:off x="7077582" y="1598802"/>
            <a:ext cx="62928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35">
                <a:latin typeface="Times New Roman"/>
                <a:cs typeface="Times New Roman"/>
              </a:rPr>
              <a:t>Top</a:t>
            </a:r>
            <a:r>
              <a:rPr dirty="0" sz="1400" spc="-1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side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1228725" y="1452499"/>
            <a:ext cx="1108075" cy="1730375"/>
            <a:chOff x="1228725" y="1452499"/>
            <a:chExt cx="1108075" cy="1730375"/>
          </a:xfrm>
        </p:grpSpPr>
        <p:sp>
          <p:nvSpPr>
            <p:cNvPr id="37" name="object 37"/>
            <p:cNvSpPr/>
            <p:nvPr/>
          </p:nvSpPr>
          <p:spPr>
            <a:xfrm>
              <a:off x="2101850" y="2300351"/>
              <a:ext cx="228600" cy="114300"/>
            </a:xfrm>
            <a:custGeom>
              <a:avLst/>
              <a:gdLst/>
              <a:ahLst/>
              <a:cxnLst/>
              <a:rect l="l" t="t" r="r" b="b"/>
              <a:pathLst>
                <a:path w="228600" h="114300">
                  <a:moveTo>
                    <a:pt x="0" y="0"/>
                  </a:moveTo>
                  <a:lnTo>
                    <a:pt x="228600" y="1143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2064385" y="2344674"/>
              <a:ext cx="158115" cy="307975"/>
            </a:xfrm>
            <a:custGeom>
              <a:avLst/>
              <a:gdLst/>
              <a:ahLst/>
              <a:cxnLst/>
              <a:rect l="l" t="t" r="r" b="b"/>
              <a:pathLst>
                <a:path w="158114" h="307975">
                  <a:moveTo>
                    <a:pt x="118372" y="65382"/>
                  </a:moveTo>
                  <a:lnTo>
                    <a:pt x="0" y="302005"/>
                  </a:lnTo>
                  <a:lnTo>
                    <a:pt x="11429" y="307721"/>
                  </a:lnTo>
                  <a:lnTo>
                    <a:pt x="129709" y="71040"/>
                  </a:lnTo>
                  <a:lnTo>
                    <a:pt x="118372" y="65382"/>
                  </a:lnTo>
                  <a:close/>
                </a:path>
                <a:path w="158114" h="307975">
                  <a:moveTo>
                    <a:pt x="158114" y="53975"/>
                  </a:moveTo>
                  <a:lnTo>
                    <a:pt x="124078" y="53975"/>
                  </a:lnTo>
                  <a:lnTo>
                    <a:pt x="135381" y="59689"/>
                  </a:lnTo>
                  <a:lnTo>
                    <a:pt x="129709" y="71040"/>
                  </a:lnTo>
                  <a:lnTo>
                    <a:pt x="158114" y="85216"/>
                  </a:lnTo>
                  <a:lnTo>
                    <a:pt x="158114" y="53975"/>
                  </a:lnTo>
                  <a:close/>
                </a:path>
                <a:path w="158114" h="307975">
                  <a:moveTo>
                    <a:pt x="124078" y="53975"/>
                  </a:moveTo>
                  <a:lnTo>
                    <a:pt x="118372" y="65382"/>
                  </a:lnTo>
                  <a:lnTo>
                    <a:pt x="129709" y="71040"/>
                  </a:lnTo>
                  <a:lnTo>
                    <a:pt x="135381" y="59689"/>
                  </a:lnTo>
                  <a:lnTo>
                    <a:pt x="124078" y="53975"/>
                  </a:lnTo>
                  <a:close/>
                </a:path>
                <a:path w="158114" h="307975">
                  <a:moveTo>
                    <a:pt x="158114" y="0"/>
                  </a:moveTo>
                  <a:lnTo>
                    <a:pt x="89915" y="51180"/>
                  </a:lnTo>
                  <a:lnTo>
                    <a:pt x="118372" y="65382"/>
                  </a:lnTo>
                  <a:lnTo>
                    <a:pt x="124078" y="53975"/>
                  </a:lnTo>
                  <a:lnTo>
                    <a:pt x="158114" y="53975"/>
                  </a:lnTo>
                  <a:lnTo>
                    <a:pt x="15811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1752600" y="3062224"/>
              <a:ext cx="228600" cy="114300"/>
            </a:xfrm>
            <a:custGeom>
              <a:avLst/>
              <a:gdLst/>
              <a:ahLst/>
              <a:cxnLst/>
              <a:rect l="l" t="t" r="r" b="b"/>
              <a:pathLst>
                <a:path w="228600" h="114300">
                  <a:moveTo>
                    <a:pt x="0" y="0"/>
                  </a:moveTo>
                  <a:lnTo>
                    <a:pt x="228600" y="1143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1866900" y="2805430"/>
              <a:ext cx="158115" cy="307975"/>
            </a:xfrm>
            <a:custGeom>
              <a:avLst/>
              <a:gdLst/>
              <a:ahLst/>
              <a:cxnLst/>
              <a:rect l="l" t="t" r="r" b="b"/>
              <a:pathLst>
                <a:path w="158114" h="307975">
                  <a:moveTo>
                    <a:pt x="0" y="222504"/>
                  </a:moveTo>
                  <a:lnTo>
                    <a:pt x="0" y="307594"/>
                  </a:lnTo>
                  <a:lnTo>
                    <a:pt x="68199" y="256540"/>
                  </a:lnTo>
                  <a:lnTo>
                    <a:pt x="62600" y="253746"/>
                  </a:lnTo>
                  <a:lnTo>
                    <a:pt x="34036" y="253746"/>
                  </a:lnTo>
                  <a:lnTo>
                    <a:pt x="22732" y="248031"/>
                  </a:lnTo>
                  <a:lnTo>
                    <a:pt x="28405" y="236680"/>
                  </a:lnTo>
                  <a:lnTo>
                    <a:pt x="0" y="222504"/>
                  </a:lnTo>
                  <a:close/>
                </a:path>
                <a:path w="158114" h="307975">
                  <a:moveTo>
                    <a:pt x="28405" y="236680"/>
                  </a:moveTo>
                  <a:lnTo>
                    <a:pt x="22732" y="248031"/>
                  </a:lnTo>
                  <a:lnTo>
                    <a:pt x="34036" y="253746"/>
                  </a:lnTo>
                  <a:lnTo>
                    <a:pt x="39742" y="242338"/>
                  </a:lnTo>
                  <a:lnTo>
                    <a:pt x="28405" y="236680"/>
                  </a:lnTo>
                  <a:close/>
                </a:path>
                <a:path w="158114" h="307975">
                  <a:moveTo>
                    <a:pt x="39742" y="242338"/>
                  </a:moveTo>
                  <a:lnTo>
                    <a:pt x="34036" y="253746"/>
                  </a:lnTo>
                  <a:lnTo>
                    <a:pt x="62600" y="253746"/>
                  </a:lnTo>
                  <a:lnTo>
                    <a:pt x="39742" y="242338"/>
                  </a:lnTo>
                  <a:close/>
                </a:path>
                <a:path w="158114" h="307975">
                  <a:moveTo>
                    <a:pt x="146685" y="0"/>
                  </a:moveTo>
                  <a:lnTo>
                    <a:pt x="28405" y="236680"/>
                  </a:lnTo>
                  <a:lnTo>
                    <a:pt x="39742" y="242338"/>
                  </a:lnTo>
                  <a:lnTo>
                    <a:pt x="158114" y="5715"/>
                  </a:lnTo>
                  <a:lnTo>
                    <a:pt x="14668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1980437" y="2664841"/>
              <a:ext cx="143129" cy="20713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1466850" y="2170049"/>
              <a:ext cx="609600" cy="244475"/>
            </a:xfrm>
            <a:custGeom>
              <a:avLst/>
              <a:gdLst/>
              <a:ahLst/>
              <a:cxnLst/>
              <a:rect l="l" t="t" r="r" b="b"/>
              <a:pathLst>
                <a:path w="609600" h="244475">
                  <a:moveTo>
                    <a:pt x="304800" y="0"/>
                  </a:moveTo>
                  <a:lnTo>
                    <a:pt x="243389" y="2483"/>
                  </a:lnTo>
                  <a:lnTo>
                    <a:pt x="186183" y="9608"/>
                  </a:lnTo>
                  <a:lnTo>
                    <a:pt x="134410" y="20882"/>
                  </a:lnTo>
                  <a:lnTo>
                    <a:pt x="89296" y="35814"/>
                  </a:lnTo>
                  <a:lnTo>
                    <a:pt x="52071" y="53912"/>
                  </a:lnTo>
                  <a:lnTo>
                    <a:pt x="6194" y="97647"/>
                  </a:lnTo>
                  <a:lnTo>
                    <a:pt x="0" y="122300"/>
                  </a:lnTo>
                  <a:lnTo>
                    <a:pt x="6194" y="146948"/>
                  </a:lnTo>
                  <a:lnTo>
                    <a:pt x="52071" y="190648"/>
                  </a:lnTo>
                  <a:lnTo>
                    <a:pt x="89296" y="208724"/>
                  </a:lnTo>
                  <a:lnTo>
                    <a:pt x="134410" y="223633"/>
                  </a:lnTo>
                  <a:lnTo>
                    <a:pt x="186183" y="234886"/>
                  </a:lnTo>
                  <a:lnTo>
                    <a:pt x="243389" y="241996"/>
                  </a:lnTo>
                  <a:lnTo>
                    <a:pt x="304800" y="244475"/>
                  </a:lnTo>
                  <a:lnTo>
                    <a:pt x="366210" y="241996"/>
                  </a:lnTo>
                  <a:lnTo>
                    <a:pt x="423416" y="234886"/>
                  </a:lnTo>
                  <a:lnTo>
                    <a:pt x="475189" y="223633"/>
                  </a:lnTo>
                  <a:lnTo>
                    <a:pt x="520303" y="208724"/>
                  </a:lnTo>
                  <a:lnTo>
                    <a:pt x="557528" y="190648"/>
                  </a:lnTo>
                  <a:lnTo>
                    <a:pt x="603405" y="146948"/>
                  </a:lnTo>
                  <a:lnTo>
                    <a:pt x="609600" y="122300"/>
                  </a:lnTo>
                  <a:lnTo>
                    <a:pt x="603405" y="97647"/>
                  </a:lnTo>
                  <a:lnTo>
                    <a:pt x="557528" y="53912"/>
                  </a:lnTo>
                  <a:lnTo>
                    <a:pt x="520303" y="35814"/>
                  </a:lnTo>
                  <a:lnTo>
                    <a:pt x="475189" y="20882"/>
                  </a:lnTo>
                  <a:lnTo>
                    <a:pt x="423416" y="9608"/>
                  </a:lnTo>
                  <a:lnTo>
                    <a:pt x="366210" y="2483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1466850" y="2170049"/>
              <a:ext cx="609600" cy="244475"/>
            </a:xfrm>
            <a:custGeom>
              <a:avLst/>
              <a:gdLst/>
              <a:ahLst/>
              <a:cxnLst/>
              <a:rect l="l" t="t" r="r" b="b"/>
              <a:pathLst>
                <a:path w="609600" h="244475">
                  <a:moveTo>
                    <a:pt x="0" y="122300"/>
                  </a:moveTo>
                  <a:lnTo>
                    <a:pt x="23961" y="169894"/>
                  </a:lnTo>
                  <a:lnTo>
                    <a:pt x="89296" y="208724"/>
                  </a:lnTo>
                  <a:lnTo>
                    <a:pt x="134410" y="223633"/>
                  </a:lnTo>
                  <a:lnTo>
                    <a:pt x="186183" y="234886"/>
                  </a:lnTo>
                  <a:lnTo>
                    <a:pt x="243389" y="241996"/>
                  </a:lnTo>
                  <a:lnTo>
                    <a:pt x="304800" y="244475"/>
                  </a:lnTo>
                  <a:lnTo>
                    <a:pt x="366210" y="241996"/>
                  </a:lnTo>
                  <a:lnTo>
                    <a:pt x="423416" y="234886"/>
                  </a:lnTo>
                  <a:lnTo>
                    <a:pt x="475189" y="223633"/>
                  </a:lnTo>
                  <a:lnTo>
                    <a:pt x="520303" y="208724"/>
                  </a:lnTo>
                  <a:lnTo>
                    <a:pt x="557528" y="190648"/>
                  </a:lnTo>
                  <a:lnTo>
                    <a:pt x="603405" y="146948"/>
                  </a:lnTo>
                  <a:lnTo>
                    <a:pt x="609600" y="122300"/>
                  </a:lnTo>
                  <a:lnTo>
                    <a:pt x="603405" y="97647"/>
                  </a:lnTo>
                  <a:lnTo>
                    <a:pt x="585638" y="74687"/>
                  </a:lnTo>
                  <a:lnTo>
                    <a:pt x="520303" y="35813"/>
                  </a:lnTo>
                  <a:lnTo>
                    <a:pt x="475189" y="20882"/>
                  </a:lnTo>
                  <a:lnTo>
                    <a:pt x="423416" y="9608"/>
                  </a:lnTo>
                  <a:lnTo>
                    <a:pt x="366210" y="2483"/>
                  </a:lnTo>
                  <a:lnTo>
                    <a:pt x="304800" y="0"/>
                  </a:lnTo>
                  <a:lnTo>
                    <a:pt x="243389" y="2483"/>
                  </a:lnTo>
                  <a:lnTo>
                    <a:pt x="186183" y="9608"/>
                  </a:lnTo>
                  <a:lnTo>
                    <a:pt x="134410" y="20882"/>
                  </a:lnTo>
                  <a:lnTo>
                    <a:pt x="89296" y="35814"/>
                  </a:lnTo>
                  <a:lnTo>
                    <a:pt x="52071" y="53912"/>
                  </a:lnTo>
                  <a:lnTo>
                    <a:pt x="6194" y="97647"/>
                  </a:lnTo>
                  <a:lnTo>
                    <a:pt x="0" y="12230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1238250" y="1462024"/>
              <a:ext cx="1066800" cy="533400"/>
            </a:xfrm>
            <a:custGeom>
              <a:avLst/>
              <a:gdLst/>
              <a:ahLst/>
              <a:cxnLst/>
              <a:rect l="l" t="t" r="r" b="b"/>
              <a:pathLst>
                <a:path w="1066800" h="533400">
                  <a:moveTo>
                    <a:pt x="533400" y="0"/>
                  </a:moveTo>
                  <a:lnTo>
                    <a:pt x="471184" y="1795"/>
                  </a:lnTo>
                  <a:lnTo>
                    <a:pt x="411080" y="7049"/>
                  </a:lnTo>
                  <a:lnTo>
                    <a:pt x="353485" y="15559"/>
                  </a:lnTo>
                  <a:lnTo>
                    <a:pt x="298801" y="27125"/>
                  </a:lnTo>
                  <a:lnTo>
                    <a:pt x="247427" y="41546"/>
                  </a:lnTo>
                  <a:lnTo>
                    <a:pt x="199763" y="58622"/>
                  </a:lnTo>
                  <a:lnTo>
                    <a:pt x="156210" y="78152"/>
                  </a:lnTo>
                  <a:lnTo>
                    <a:pt x="117165" y="99935"/>
                  </a:lnTo>
                  <a:lnTo>
                    <a:pt x="83031" y="123770"/>
                  </a:lnTo>
                  <a:lnTo>
                    <a:pt x="54206" y="149456"/>
                  </a:lnTo>
                  <a:lnTo>
                    <a:pt x="14084" y="205580"/>
                  </a:lnTo>
                  <a:lnTo>
                    <a:pt x="0" y="266700"/>
                  </a:lnTo>
                  <a:lnTo>
                    <a:pt x="3587" y="297807"/>
                  </a:lnTo>
                  <a:lnTo>
                    <a:pt x="31090" y="356657"/>
                  </a:lnTo>
                  <a:lnTo>
                    <a:pt x="83031" y="409686"/>
                  </a:lnTo>
                  <a:lnTo>
                    <a:pt x="117165" y="433518"/>
                  </a:lnTo>
                  <a:lnTo>
                    <a:pt x="156209" y="455295"/>
                  </a:lnTo>
                  <a:lnTo>
                    <a:pt x="199763" y="474817"/>
                  </a:lnTo>
                  <a:lnTo>
                    <a:pt x="247427" y="491884"/>
                  </a:lnTo>
                  <a:lnTo>
                    <a:pt x="298801" y="506296"/>
                  </a:lnTo>
                  <a:lnTo>
                    <a:pt x="353485" y="517854"/>
                  </a:lnTo>
                  <a:lnTo>
                    <a:pt x="411080" y="526357"/>
                  </a:lnTo>
                  <a:lnTo>
                    <a:pt x="471184" y="531606"/>
                  </a:lnTo>
                  <a:lnTo>
                    <a:pt x="533400" y="533400"/>
                  </a:lnTo>
                  <a:lnTo>
                    <a:pt x="595615" y="531606"/>
                  </a:lnTo>
                  <a:lnTo>
                    <a:pt x="655719" y="526357"/>
                  </a:lnTo>
                  <a:lnTo>
                    <a:pt x="713314" y="517854"/>
                  </a:lnTo>
                  <a:lnTo>
                    <a:pt x="767998" y="506296"/>
                  </a:lnTo>
                  <a:lnTo>
                    <a:pt x="819372" y="491884"/>
                  </a:lnTo>
                  <a:lnTo>
                    <a:pt x="867036" y="474817"/>
                  </a:lnTo>
                  <a:lnTo>
                    <a:pt x="910589" y="455295"/>
                  </a:lnTo>
                  <a:lnTo>
                    <a:pt x="949634" y="433518"/>
                  </a:lnTo>
                  <a:lnTo>
                    <a:pt x="983768" y="409686"/>
                  </a:lnTo>
                  <a:lnTo>
                    <a:pt x="1012593" y="383999"/>
                  </a:lnTo>
                  <a:lnTo>
                    <a:pt x="1052715" y="327859"/>
                  </a:lnTo>
                  <a:lnTo>
                    <a:pt x="1066800" y="266700"/>
                  </a:lnTo>
                  <a:lnTo>
                    <a:pt x="1063212" y="235615"/>
                  </a:lnTo>
                  <a:lnTo>
                    <a:pt x="1035709" y="176793"/>
                  </a:lnTo>
                  <a:lnTo>
                    <a:pt x="983768" y="123770"/>
                  </a:lnTo>
                  <a:lnTo>
                    <a:pt x="949634" y="99935"/>
                  </a:lnTo>
                  <a:lnTo>
                    <a:pt x="910589" y="78152"/>
                  </a:lnTo>
                  <a:lnTo>
                    <a:pt x="867036" y="58622"/>
                  </a:lnTo>
                  <a:lnTo>
                    <a:pt x="819372" y="41546"/>
                  </a:lnTo>
                  <a:lnTo>
                    <a:pt x="767998" y="27125"/>
                  </a:lnTo>
                  <a:lnTo>
                    <a:pt x="713314" y="15559"/>
                  </a:lnTo>
                  <a:lnTo>
                    <a:pt x="655719" y="7049"/>
                  </a:lnTo>
                  <a:lnTo>
                    <a:pt x="595615" y="1795"/>
                  </a:lnTo>
                  <a:lnTo>
                    <a:pt x="533400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1238250" y="1462024"/>
              <a:ext cx="1066800" cy="838835"/>
            </a:xfrm>
            <a:custGeom>
              <a:avLst/>
              <a:gdLst/>
              <a:ahLst/>
              <a:cxnLst/>
              <a:rect l="l" t="t" r="r" b="b"/>
              <a:pathLst>
                <a:path w="1066800" h="838835">
                  <a:moveTo>
                    <a:pt x="0" y="266700"/>
                  </a:moveTo>
                  <a:lnTo>
                    <a:pt x="14084" y="327859"/>
                  </a:lnTo>
                  <a:lnTo>
                    <a:pt x="54206" y="383999"/>
                  </a:lnTo>
                  <a:lnTo>
                    <a:pt x="83031" y="409686"/>
                  </a:lnTo>
                  <a:lnTo>
                    <a:pt x="117165" y="433518"/>
                  </a:lnTo>
                  <a:lnTo>
                    <a:pt x="156209" y="455295"/>
                  </a:lnTo>
                  <a:lnTo>
                    <a:pt x="199763" y="474817"/>
                  </a:lnTo>
                  <a:lnTo>
                    <a:pt x="247427" y="491884"/>
                  </a:lnTo>
                  <a:lnTo>
                    <a:pt x="298801" y="506296"/>
                  </a:lnTo>
                  <a:lnTo>
                    <a:pt x="353485" y="517854"/>
                  </a:lnTo>
                  <a:lnTo>
                    <a:pt x="411080" y="526357"/>
                  </a:lnTo>
                  <a:lnTo>
                    <a:pt x="471184" y="531606"/>
                  </a:lnTo>
                  <a:lnTo>
                    <a:pt x="533400" y="533400"/>
                  </a:lnTo>
                  <a:lnTo>
                    <a:pt x="595615" y="531606"/>
                  </a:lnTo>
                  <a:lnTo>
                    <a:pt x="655719" y="526357"/>
                  </a:lnTo>
                  <a:lnTo>
                    <a:pt x="713314" y="517854"/>
                  </a:lnTo>
                  <a:lnTo>
                    <a:pt x="767998" y="506296"/>
                  </a:lnTo>
                  <a:lnTo>
                    <a:pt x="819372" y="491884"/>
                  </a:lnTo>
                  <a:lnTo>
                    <a:pt x="867036" y="474817"/>
                  </a:lnTo>
                  <a:lnTo>
                    <a:pt x="910589" y="455295"/>
                  </a:lnTo>
                  <a:lnTo>
                    <a:pt x="949634" y="433518"/>
                  </a:lnTo>
                  <a:lnTo>
                    <a:pt x="983768" y="409686"/>
                  </a:lnTo>
                  <a:lnTo>
                    <a:pt x="1012593" y="383999"/>
                  </a:lnTo>
                  <a:lnTo>
                    <a:pt x="1052715" y="327859"/>
                  </a:lnTo>
                  <a:lnTo>
                    <a:pt x="1066800" y="266700"/>
                  </a:lnTo>
                  <a:lnTo>
                    <a:pt x="1063212" y="235615"/>
                  </a:lnTo>
                  <a:lnTo>
                    <a:pt x="1052715" y="205580"/>
                  </a:lnTo>
                  <a:lnTo>
                    <a:pt x="1012593" y="149456"/>
                  </a:lnTo>
                  <a:lnTo>
                    <a:pt x="983768" y="123770"/>
                  </a:lnTo>
                  <a:lnTo>
                    <a:pt x="949634" y="99935"/>
                  </a:lnTo>
                  <a:lnTo>
                    <a:pt x="910589" y="78152"/>
                  </a:lnTo>
                  <a:lnTo>
                    <a:pt x="867036" y="58622"/>
                  </a:lnTo>
                  <a:lnTo>
                    <a:pt x="819372" y="41546"/>
                  </a:lnTo>
                  <a:lnTo>
                    <a:pt x="767998" y="27125"/>
                  </a:lnTo>
                  <a:lnTo>
                    <a:pt x="713314" y="15559"/>
                  </a:lnTo>
                  <a:lnTo>
                    <a:pt x="655719" y="7049"/>
                  </a:lnTo>
                  <a:lnTo>
                    <a:pt x="595615" y="1795"/>
                  </a:lnTo>
                  <a:lnTo>
                    <a:pt x="533400" y="0"/>
                  </a:lnTo>
                  <a:lnTo>
                    <a:pt x="471184" y="1795"/>
                  </a:lnTo>
                  <a:lnTo>
                    <a:pt x="411080" y="7049"/>
                  </a:lnTo>
                  <a:lnTo>
                    <a:pt x="353485" y="15559"/>
                  </a:lnTo>
                  <a:lnTo>
                    <a:pt x="298801" y="27125"/>
                  </a:lnTo>
                  <a:lnTo>
                    <a:pt x="247427" y="41546"/>
                  </a:lnTo>
                  <a:lnTo>
                    <a:pt x="199763" y="58622"/>
                  </a:lnTo>
                  <a:lnTo>
                    <a:pt x="156210" y="78152"/>
                  </a:lnTo>
                  <a:lnTo>
                    <a:pt x="117165" y="99935"/>
                  </a:lnTo>
                  <a:lnTo>
                    <a:pt x="83031" y="123770"/>
                  </a:lnTo>
                  <a:lnTo>
                    <a:pt x="54206" y="149456"/>
                  </a:lnTo>
                  <a:lnTo>
                    <a:pt x="14084" y="205580"/>
                  </a:lnTo>
                  <a:lnTo>
                    <a:pt x="0" y="266700"/>
                  </a:lnTo>
                  <a:close/>
                </a:path>
                <a:path w="1066800" h="838835">
                  <a:moveTo>
                    <a:pt x="228600" y="838326"/>
                  </a:moveTo>
                  <a:lnTo>
                    <a:pt x="0" y="304926"/>
                  </a:lnTo>
                </a:path>
                <a:path w="1066800" h="838835">
                  <a:moveTo>
                    <a:pt x="838200" y="838326"/>
                  </a:moveTo>
                  <a:lnTo>
                    <a:pt x="1066800" y="3049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1462150" y="2138426"/>
              <a:ext cx="609600" cy="152400"/>
            </a:xfrm>
            <a:custGeom>
              <a:avLst/>
              <a:gdLst/>
              <a:ahLst/>
              <a:cxnLst/>
              <a:rect l="l" t="t" r="r" b="b"/>
              <a:pathLst>
                <a:path w="609600" h="152400">
                  <a:moveTo>
                    <a:pt x="60960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609600" y="152400"/>
                  </a:lnTo>
                  <a:lnTo>
                    <a:pt x="60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1462150" y="2138426"/>
              <a:ext cx="609600" cy="152400"/>
            </a:xfrm>
            <a:custGeom>
              <a:avLst/>
              <a:gdLst/>
              <a:ahLst/>
              <a:cxnLst/>
              <a:rect l="l" t="t" r="r" b="b"/>
              <a:pathLst>
                <a:path w="609600" h="152400">
                  <a:moveTo>
                    <a:pt x="0" y="152400"/>
                  </a:moveTo>
                  <a:lnTo>
                    <a:pt x="609600" y="152400"/>
                  </a:lnTo>
                  <a:lnTo>
                    <a:pt x="609600" y="0"/>
                  </a:ln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8" name="object 48"/>
          <p:cNvGrpSpPr/>
          <p:nvPr/>
        </p:nvGrpSpPr>
        <p:grpSpPr>
          <a:xfrm>
            <a:off x="5192140" y="2266695"/>
            <a:ext cx="596900" cy="1086485"/>
            <a:chOff x="5192140" y="2266695"/>
            <a:chExt cx="596900" cy="1086485"/>
          </a:xfrm>
        </p:grpSpPr>
        <p:sp>
          <p:nvSpPr>
            <p:cNvPr id="49" name="object 49"/>
            <p:cNvSpPr/>
            <p:nvPr/>
          </p:nvSpPr>
          <p:spPr>
            <a:xfrm>
              <a:off x="5462396" y="2273045"/>
              <a:ext cx="320040" cy="77470"/>
            </a:xfrm>
            <a:custGeom>
              <a:avLst/>
              <a:gdLst/>
              <a:ahLst/>
              <a:cxnLst/>
              <a:rect l="l" t="t" r="r" b="b"/>
              <a:pathLst>
                <a:path w="320039" h="77469">
                  <a:moveTo>
                    <a:pt x="0" y="0"/>
                  </a:moveTo>
                  <a:lnTo>
                    <a:pt x="319786" y="76962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5499480" y="2294762"/>
              <a:ext cx="142240" cy="403860"/>
            </a:xfrm>
            <a:custGeom>
              <a:avLst/>
              <a:gdLst/>
              <a:ahLst/>
              <a:cxnLst/>
              <a:rect l="l" t="t" r="r" b="b"/>
              <a:pathLst>
                <a:path w="142239" h="403860">
                  <a:moveTo>
                    <a:pt x="99704" y="71053"/>
                  </a:moveTo>
                  <a:lnTo>
                    <a:pt x="0" y="400176"/>
                  </a:lnTo>
                  <a:lnTo>
                    <a:pt x="12192" y="403860"/>
                  </a:lnTo>
                  <a:lnTo>
                    <a:pt x="111893" y="74747"/>
                  </a:lnTo>
                  <a:lnTo>
                    <a:pt x="99704" y="71053"/>
                  </a:lnTo>
                  <a:close/>
                </a:path>
                <a:path w="142239" h="403860">
                  <a:moveTo>
                    <a:pt x="137962" y="58927"/>
                  </a:moveTo>
                  <a:lnTo>
                    <a:pt x="103378" y="58927"/>
                  </a:lnTo>
                  <a:lnTo>
                    <a:pt x="115570" y="62611"/>
                  </a:lnTo>
                  <a:lnTo>
                    <a:pt x="111893" y="74747"/>
                  </a:lnTo>
                  <a:lnTo>
                    <a:pt x="142240" y="83947"/>
                  </a:lnTo>
                  <a:lnTo>
                    <a:pt x="137962" y="58927"/>
                  </a:lnTo>
                  <a:close/>
                </a:path>
                <a:path w="142239" h="403860">
                  <a:moveTo>
                    <a:pt x="103378" y="58927"/>
                  </a:moveTo>
                  <a:lnTo>
                    <a:pt x="99704" y="71053"/>
                  </a:lnTo>
                  <a:lnTo>
                    <a:pt x="111893" y="74747"/>
                  </a:lnTo>
                  <a:lnTo>
                    <a:pt x="115570" y="62611"/>
                  </a:lnTo>
                  <a:lnTo>
                    <a:pt x="103378" y="58927"/>
                  </a:lnTo>
                  <a:close/>
                </a:path>
                <a:path w="142239" h="403860">
                  <a:moveTo>
                    <a:pt x="127889" y="0"/>
                  </a:moveTo>
                  <a:lnTo>
                    <a:pt x="69342" y="61849"/>
                  </a:lnTo>
                  <a:lnTo>
                    <a:pt x="99704" y="71053"/>
                  </a:lnTo>
                  <a:lnTo>
                    <a:pt x="103378" y="58927"/>
                  </a:lnTo>
                  <a:lnTo>
                    <a:pt x="137962" y="58927"/>
                  </a:lnTo>
                  <a:lnTo>
                    <a:pt x="1278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5198490" y="3269741"/>
              <a:ext cx="320040" cy="77470"/>
            </a:xfrm>
            <a:custGeom>
              <a:avLst/>
              <a:gdLst/>
              <a:ahLst/>
              <a:cxnLst/>
              <a:rect l="l" t="t" r="r" b="b"/>
              <a:pathLst>
                <a:path w="320039" h="77470">
                  <a:moveTo>
                    <a:pt x="0" y="0"/>
                  </a:moveTo>
                  <a:lnTo>
                    <a:pt x="319913" y="76962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5342508" y="2896869"/>
              <a:ext cx="142240" cy="403860"/>
            </a:xfrm>
            <a:custGeom>
              <a:avLst/>
              <a:gdLst/>
              <a:ahLst/>
              <a:cxnLst/>
              <a:rect l="l" t="t" r="r" b="b"/>
              <a:pathLst>
                <a:path w="142239" h="403860">
                  <a:moveTo>
                    <a:pt x="0" y="319913"/>
                  </a:moveTo>
                  <a:lnTo>
                    <a:pt x="14350" y="403859"/>
                  </a:lnTo>
                  <a:lnTo>
                    <a:pt x="70139" y="344931"/>
                  </a:lnTo>
                  <a:lnTo>
                    <a:pt x="38862" y="344931"/>
                  </a:lnTo>
                  <a:lnTo>
                    <a:pt x="26796" y="341249"/>
                  </a:lnTo>
                  <a:lnTo>
                    <a:pt x="30482" y="329084"/>
                  </a:lnTo>
                  <a:lnTo>
                    <a:pt x="0" y="319913"/>
                  </a:lnTo>
                  <a:close/>
                </a:path>
                <a:path w="142239" h="403860">
                  <a:moveTo>
                    <a:pt x="30482" y="329084"/>
                  </a:moveTo>
                  <a:lnTo>
                    <a:pt x="26796" y="341249"/>
                  </a:lnTo>
                  <a:lnTo>
                    <a:pt x="38862" y="344931"/>
                  </a:lnTo>
                  <a:lnTo>
                    <a:pt x="42561" y="332718"/>
                  </a:lnTo>
                  <a:lnTo>
                    <a:pt x="30482" y="329084"/>
                  </a:lnTo>
                  <a:close/>
                </a:path>
                <a:path w="142239" h="403860">
                  <a:moveTo>
                    <a:pt x="42561" y="332718"/>
                  </a:moveTo>
                  <a:lnTo>
                    <a:pt x="38862" y="344931"/>
                  </a:lnTo>
                  <a:lnTo>
                    <a:pt x="70139" y="344931"/>
                  </a:lnTo>
                  <a:lnTo>
                    <a:pt x="73025" y="341883"/>
                  </a:lnTo>
                  <a:lnTo>
                    <a:pt x="42561" y="332718"/>
                  </a:lnTo>
                  <a:close/>
                </a:path>
                <a:path w="142239" h="403860">
                  <a:moveTo>
                    <a:pt x="130175" y="0"/>
                  </a:moveTo>
                  <a:lnTo>
                    <a:pt x="30482" y="329084"/>
                  </a:lnTo>
                  <a:lnTo>
                    <a:pt x="42561" y="332718"/>
                  </a:lnTo>
                  <a:lnTo>
                    <a:pt x="142239" y="3682"/>
                  </a:lnTo>
                  <a:lnTo>
                    <a:pt x="1301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5409437" y="2708528"/>
              <a:ext cx="144399" cy="18859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4" name="object 54"/>
          <p:cNvSpPr txBox="1"/>
          <p:nvPr/>
        </p:nvSpPr>
        <p:spPr>
          <a:xfrm>
            <a:off x="4653534" y="665225"/>
            <a:ext cx="3136900" cy="7588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R="42545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DEVELOPMENT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OF</a:t>
            </a: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FRUSTUM OF SQUARE</a:t>
            </a:r>
            <a:r>
              <a:rPr dirty="0" sz="1600" spc="-8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PYRAMID</a:t>
            </a:r>
            <a:endParaRPr sz="1600">
              <a:latin typeface="Times New Roman"/>
              <a:cs typeface="Times New Roman"/>
            </a:endParaRPr>
          </a:p>
          <a:p>
            <a:pPr algn="r" marR="267335">
              <a:lnSpc>
                <a:spcPct val="100000"/>
              </a:lnSpc>
              <a:spcBef>
                <a:spcPts val="254"/>
              </a:spcBef>
            </a:pPr>
            <a:r>
              <a:rPr dirty="0" sz="1400">
                <a:latin typeface="Times New Roman"/>
                <a:cs typeface="Times New Roman"/>
              </a:rPr>
              <a:t>Base</a:t>
            </a:r>
            <a:r>
              <a:rPr dirty="0" sz="1400" spc="-1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side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4930775" y="4766564"/>
            <a:ext cx="225679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L= Slant edge of </a:t>
            </a:r>
            <a:r>
              <a:rPr dirty="0" sz="1600" spc="-10">
                <a:latin typeface="Times New Roman"/>
                <a:cs typeface="Times New Roman"/>
              </a:rPr>
              <a:t>pyramid  </a:t>
            </a:r>
            <a:r>
              <a:rPr dirty="0" sz="1600">
                <a:latin typeface="Times New Roman"/>
                <a:cs typeface="Times New Roman"/>
              </a:rPr>
              <a:t>L</a:t>
            </a:r>
            <a:r>
              <a:rPr dirty="0" baseline="-21164" sz="1575">
                <a:latin typeface="Times New Roman"/>
                <a:cs typeface="Times New Roman"/>
              </a:rPr>
              <a:t>1 </a:t>
            </a:r>
            <a:r>
              <a:rPr dirty="0" sz="1600" spc="-5">
                <a:latin typeface="Times New Roman"/>
                <a:cs typeface="Times New Roman"/>
              </a:rPr>
              <a:t>= Slant edge of cut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part.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993444" y="665225"/>
            <a:ext cx="1894839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DEVELOPMENT</a:t>
            </a:r>
            <a:r>
              <a:rPr dirty="0" sz="1600" spc="-7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OF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FRUSTUM OF</a:t>
            </a:r>
            <a:r>
              <a:rPr dirty="0" sz="1600" spc="-7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CONE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4641850" y="1236725"/>
            <a:ext cx="1016635" cy="1130300"/>
            <a:chOff x="4641850" y="1236725"/>
            <a:chExt cx="1016635" cy="1130300"/>
          </a:xfrm>
        </p:grpSpPr>
        <p:sp>
          <p:nvSpPr>
            <p:cNvPr id="58" name="object 58"/>
            <p:cNvSpPr/>
            <p:nvPr/>
          </p:nvSpPr>
          <p:spPr>
            <a:xfrm>
              <a:off x="4838700" y="2128900"/>
              <a:ext cx="609600" cy="228600"/>
            </a:xfrm>
            <a:custGeom>
              <a:avLst/>
              <a:gdLst/>
              <a:ahLst/>
              <a:cxnLst/>
              <a:rect l="l" t="t" r="r" b="b"/>
              <a:pathLst>
                <a:path w="609600" h="228600">
                  <a:moveTo>
                    <a:pt x="304800" y="0"/>
                  </a:moveTo>
                  <a:lnTo>
                    <a:pt x="0" y="114300"/>
                  </a:lnTo>
                  <a:lnTo>
                    <a:pt x="304800" y="228600"/>
                  </a:lnTo>
                  <a:lnTo>
                    <a:pt x="609600" y="114300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4838700" y="2128900"/>
              <a:ext cx="609600" cy="228600"/>
            </a:xfrm>
            <a:custGeom>
              <a:avLst/>
              <a:gdLst/>
              <a:ahLst/>
              <a:cxnLst/>
              <a:rect l="l" t="t" r="r" b="b"/>
              <a:pathLst>
                <a:path w="609600" h="228600">
                  <a:moveTo>
                    <a:pt x="0" y="114300"/>
                  </a:moveTo>
                  <a:lnTo>
                    <a:pt x="304800" y="228600"/>
                  </a:lnTo>
                  <a:lnTo>
                    <a:pt x="609600" y="114300"/>
                  </a:lnTo>
                  <a:lnTo>
                    <a:pt x="304800" y="0"/>
                  </a:lnTo>
                  <a:lnTo>
                    <a:pt x="0" y="1143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4648200" y="1243075"/>
              <a:ext cx="990600" cy="457200"/>
            </a:xfrm>
            <a:custGeom>
              <a:avLst/>
              <a:gdLst/>
              <a:ahLst/>
              <a:cxnLst/>
              <a:rect l="l" t="t" r="r" b="b"/>
              <a:pathLst>
                <a:path w="990600" h="457200">
                  <a:moveTo>
                    <a:pt x="495300" y="0"/>
                  </a:moveTo>
                  <a:lnTo>
                    <a:pt x="0" y="228600"/>
                  </a:lnTo>
                  <a:lnTo>
                    <a:pt x="495300" y="457200"/>
                  </a:lnTo>
                  <a:lnTo>
                    <a:pt x="990600" y="228600"/>
                  </a:lnTo>
                  <a:lnTo>
                    <a:pt x="495300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4648200" y="1243075"/>
              <a:ext cx="990600" cy="457200"/>
            </a:xfrm>
            <a:custGeom>
              <a:avLst/>
              <a:gdLst/>
              <a:ahLst/>
              <a:cxnLst/>
              <a:rect l="l" t="t" r="r" b="b"/>
              <a:pathLst>
                <a:path w="990600" h="457200">
                  <a:moveTo>
                    <a:pt x="0" y="228600"/>
                  </a:moveTo>
                  <a:lnTo>
                    <a:pt x="495300" y="457200"/>
                  </a:lnTo>
                  <a:lnTo>
                    <a:pt x="990600" y="228600"/>
                  </a:lnTo>
                  <a:lnTo>
                    <a:pt x="495300" y="0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4667250" y="1471675"/>
              <a:ext cx="984885" cy="771525"/>
            </a:xfrm>
            <a:custGeom>
              <a:avLst/>
              <a:gdLst/>
              <a:ahLst/>
              <a:cxnLst/>
              <a:rect l="l" t="t" r="r" b="b"/>
              <a:pathLst>
                <a:path w="984885" h="771525">
                  <a:moveTo>
                    <a:pt x="180975" y="771525"/>
                  </a:moveTo>
                  <a:lnTo>
                    <a:pt x="0" y="0"/>
                  </a:lnTo>
                </a:path>
                <a:path w="984885" h="771525">
                  <a:moveTo>
                    <a:pt x="787146" y="771016"/>
                  </a:moveTo>
                  <a:lnTo>
                    <a:pt x="984503" y="381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4867275" y="2085975"/>
              <a:ext cx="561975" cy="152400"/>
            </a:xfrm>
            <a:custGeom>
              <a:avLst/>
              <a:gdLst/>
              <a:ahLst/>
              <a:cxnLst/>
              <a:rect l="l" t="t" r="r" b="b"/>
              <a:pathLst>
                <a:path w="561975" h="152400">
                  <a:moveTo>
                    <a:pt x="56197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561975" y="152400"/>
                  </a:lnTo>
                  <a:lnTo>
                    <a:pt x="5619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4867275" y="2085975"/>
              <a:ext cx="561975" cy="152400"/>
            </a:xfrm>
            <a:custGeom>
              <a:avLst/>
              <a:gdLst/>
              <a:ahLst/>
              <a:cxnLst/>
              <a:rect l="l" t="t" r="r" b="b"/>
              <a:pathLst>
                <a:path w="561975" h="152400">
                  <a:moveTo>
                    <a:pt x="0" y="152400"/>
                  </a:moveTo>
                  <a:lnTo>
                    <a:pt x="561975" y="152400"/>
                  </a:lnTo>
                  <a:lnTo>
                    <a:pt x="561975" y="0"/>
                  </a:ln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5143500" y="1690750"/>
              <a:ext cx="0" cy="676275"/>
            </a:xfrm>
            <a:custGeom>
              <a:avLst/>
              <a:gdLst/>
              <a:ahLst/>
              <a:cxnLst/>
              <a:rect l="l" t="t" r="r" b="b"/>
              <a:pathLst>
                <a:path w="0" h="676275">
                  <a:moveTo>
                    <a:pt x="0" y="676275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6" name="object 66"/>
          <p:cNvGrpSpPr/>
          <p:nvPr/>
        </p:nvGrpSpPr>
        <p:grpSpPr>
          <a:xfrm>
            <a:off x="3498850" y="5670550"/>
            <a:ext cx="5504180" cy="1079500"/>
            <a:chOff x="3498850" y="5670550"/>
            <a:chExt cx="5504180" cy="1079500"/>
          </a:xfrm>
        </p:grpSpPr>
        <p:sp>
          <p:nvSpPr>
            <p:cNvPr id="67" name="object 67"/>
            <p:cNvSpPr/>
            <p:nvPr/>
          </p:nvSpPr>
          <p:spPr>
            <a:xfrm>
              <a:off x="3505200" y="5676900"/>
              <a:ext cx="5491480" cy="1066800"/>
            </a:xfrm>
            <a:custGeom>
              <a:avLst/>
              <a:gdLst/>
              <a:ahLst/>
              <a:cxnLst/>
              <a:rect l="l" t="t" r="r" b="b"/>
              <a:pathLst>
                <a:path w="5491480" h="1066800">
                  <a:moveTo>
                    <a:pt x="4470400" y="0"/>
                  </a:moveTo>
                  <a:lnTo>
                    <a:pt x="177800" y="0"/>
                  </a:lnTo>
                  <a:lnTo>
                    <a:pt x="130542" y="6351"/>
                  </a:lnTo>
                  <a:lnTo>
                    <a:pt x="88072" y="24274"/>
                  </a:lnTo>
                  <a:lnTo>
                    <a:pt x="52085" y="52076"/>
                  </a:lnTo>
                  <a:lnTo>
                    <a:pt x="24280" y="88060"/>
                  </a:lnTo>
                  <a:lnTo>
                    <a:pt x="6352" y="130533"/>
                  </a:lnTo>
                  <a:lnTo>
                    <a:pt x="0" y="177800"/>
                  </a:lnTo>
                  <a:lnTo>
                    <a:pt x="0" y="889000"/>
                  </a:lnTo>
                  <a:lnTo>
                    <a:pt x="6352" y="936266"/>
                  </a:lnTo>
                  <a:lnTo>
                    <a:pt x="24280" y="978738"/>
                  </a:lnTo>
                  <a:lnTo>
                    <a:pt x="52085" y="1014723"/>
                  </a:lnTo>
                  <a:lnTo>
                    <a:pt x="88072" y="1042524"/>
                  </a:lnTo>
                  <a:lnTo>
                    <a:pt x="130542" y="1060447"/>
                  </a:lnTo>
                  <a:lnTo>
                    <a:pt x="177800" y="1066798"/>
                  </a:lnTo>
                  <a:lnTo>
                    <a:pt x="4470400" y="1066798"/>
                  </a:lnTo>
                  <a:lnTo>
                    <a:pt x="4517657" y="1060447"/>
                  </a:lnTo>
                  <a:lnTo>
                    <a:pt x="4560127" y="1042524"/>
                  </a:lnTo>
                  <a:lnTo>
                    <a:pt x="4596114" y="1014723"/>
                  </a:lnTo>
                  <a:lnTo>
                    <a:pt x="4623919" y="978738"/>
                  </a:lnTo>
                  <a:lnTo>
                    <a:pt x="4641847" y="936266"/>
                  </a:lnTo>
                  <a:lnTo>
                    <a:pt x="4648200" y="889000"/>
                  </a:lnTo>
                  <a:lnTo>
                    <a:pt x="4648200" y="444500"/>
                  </a:lnTo>
                  <a:lnTo>
                    <a:pt x="5491099" y="346075"/>
                  </a:lnTo>
                  <a:lnTo>
                    <a:pt x="4648200" y="177800"/>
                  </a:lnTo>
                  <a:lnTo>
                    <a:pt x="4641847" y="130533"/>
                  </a:lnTo>
                  <a:lnTo>
                    <a:pt x="4623919" y="88060"/>
                  </a:lnTo>
                  <a:lnTo>
                    <a:pt x="4596114" y="52076"/>
                  </a:lnTo>
                  <a:lnTo>
                    <a:pt x="4560127" y="24274"/>
                  </a:lnTo>
                  <a:lnTo>
                    <a:pt x="4517657" y="6351"/>
                  </a:lnTo>
                  <a:lnTo>
                    <a:pt x="4470400" y="0"/>
                  </a:lnTo>
                  <a:close/>
                </a:path>
              </a:pathLst>
            </a:custGeom>
            <a:solidFill>
              <a:srgbClr val="99FF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3505200" y="5676900"/>
              <a:ext cx="5491480" cy="1066800"/>
            </a:xfrm>
            <a:custGeom>
              <a:avLst/>
              <a:gdLst/>
              <a:ahLst/>
              <a:cxnLst/>
              <a:rect l="l" t="t" r="r" b="b"/>
              <a:pathLst>
                <a:path w="5491480" h="1066800">
                  <a:moveTo>
                    <a:pt x="0" y="177800"/>
                  </a:moveTo>
                  <a:lnTo>
                    <a:pt x="6352" y="130533"/>
                  </a:lnTo>
                  <a:lnTo>
                    <a:pt x="24280" y="88060"/>
                  </a:lnTo>
                  <a:lnTo>
                    <a:pt x="52085" y="52076"/>
                  </a:lnTo>
                  <a:lnTo>
                    <a:pt x="88072" y="24274"/>
                  </a:lnTo>
                  <a:lnTo>
                    <a:pt x="130542" y="6351"/>
                  </a:lnTo>
                  <a:lnTo>
                    <a:pt x="177800" y="0"/>
                  </a:lnTo>
                  <a:lnTo>
                    <a:pt x="2711450" y="0"/>
                  </a:lnTo>
                  <a:lnTo>
                    <a:pt x="3873500" y="0"/>
                  </a:lnTo>
                  <a:lnTo>
                    <a:pt x="4470400" y="0"/>
                  </a:lnTo>
                  <a:lnTo>
                    <a:pt x="4517657" y="6351"/>
                  </a:lnTo>
                  <a:lnTo>
                    <a:pt x="4560127" y="24274"/>
                  </a:lnTo>
                  <a:lnTo>
                    <a:pt x="4596114" y="52076"/>
                  </a:lnTo>
                  <a:lnTo>
                    <a:pt x="4623919" y="88060"/>
                  </a:lnTo>
                  <a:lnTo>
                    <a:pt x="4641847" y="130533"/>
                  </a:lnTo>
                  <a:lnTo>
                    <a:pt x="4648200" y="177800"/>
                  </a:lnTo>
                  <a:lnTo>
                    <a:pt x="5491099" y="346075"/>
                  </a:lnTo>
                  <a:lnTo>
                    <a:pt x="4648200" y="444500"/>
                  </a:lnTo>
                  <a:lnTo>
                    <a:pt x="4648200" y="889000"/>
                  </a:lnTo>
                  <a:lnTo>
                    <a:pt x="4641847" y="936266"/>
                  </a:lnTo>
                  <a:lnTo>
                    <a:pt x="4623919" y="978738"/>
                  </a:lnTo>
                  <a:lnTo>
                    <a:pt x="4596114" y="1014723"/>
                  </a:lnTo>
                  <a:lnTo>
                    <a:pt x="4560127" y="1042524"/>
                  </a:lnTo>
                  <a:lnTo>
                    <a:pt x="4517657" y="1060447"/>
                  </a:lnTo>
                  <a:lnTo>
                    <a:pt x="4470400" y="1066798"/>
                  </a:lnTo>
                  <a:lnTo>
                    <a:pt x="3873500" y="1066798"/>
                  </a:lnTo>
                  <a:lnTo>
                    <a:pt x="2711450" y="1066798"/>
                  </a:lnTo>
                  <a:lnTo>
                    <a:pt x="177800" y="1066798"/>
                  </a:lnTo>
                  <a:lnTo>
                    <a:pt x="130542" y="1060447"/>
                  </a:lnTo>
                  <a:lnTo>
                    <a:pt x="88072" y="1042524"/>
                  </a:lnTo>
                  <a:lnTo>
                    <a:pt x="52085" y="1014723"/>
                  </a:lnTo>
                  <a:lnTo>
                    <a:pt x="24280" y="978738"/>
                  </a:lnTo>
                  <a:lnTo>
                    <a:pt x="6352" y="936266"/>
                  </a:lnTo>
                  <a:lnTo>
                    <a:pt x="0" y="889000"/>
                  </a:lnTo>
                  <a:lnTo>
                    <a:pt x="0" y="444500"/>
                  </a:lnTo>
                  <a:lnTo>
                    <a:pt x="0" y="1778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3636263" y="5867400"/>
              <a:ext cx="1949195" cy="420623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5312664" y="5867400"/>
              <a:ext cx="952500" cy="420623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5990844" y="5867400"/>
              <a:ext cx="2278379" cy="420623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3966972" y="6172200"/>
              <a:ext cx="3902964" cy="420624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3" name="object 73"/>
          <p:cNvSpPr txBox="1"/>
          <p:nvPr/>
        </p:nvSpPr>
        <p:spPr>
          <a:xfrm>
            <a:off x="3783329" y="5932119"/>
            <a:ext cx="4245610" cy="635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42900" marR="5080" indent="-330835">
              <a:lnSpc>
                <a:spcPct val="100000"/>
              </a:lnSpc>
              <a:spcBef>
                <a:spcPts val="100"/>
              </a:spcBef>
            </a:pPr>
            <a:r>
              <a:rPr dirty="0" sz="2000" b="1">
                <a:latin typeface="Arial"/>
                <a:cs typeface="Arial"/>
              </a:rPr>
              <a:t>STUDY NEXT </a:t>
            </a:r>
            <a:r>
              <a:rPr dirty="0" sz="2000" b="1" i="1">
                <a:solidFill>
                  <a:srgbClr val="CC0000"/>
                </a:solidFill>
                <a:latin typeface="Arial"/>
                <a:cs typeface="Arial"/>
              </a:rPr>
              <a:t>NINE </a:t>
            </a:r>
            <a:r>
              <a:rPr dirty="0" sz="2000" b="1">
                <a:latin typeface="Arial"/>
                <a:cs typeface="Arial"/>
              </a:rPr>
              <a:t>PROBLEMS</a:t>
            </a:r>
            <a:r>
              <a:rPr dirty="0" sz="2000" spc="-114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OF  SECTIONS &amp;</a:t>
            </a:r>
            <a:r>
              <a:rPr dirty="0" sz="2000" spc="-4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DEVELOPMENT</a:t>
            </a:r>
            <a:endParaRPr sz="2000">
              <a:latin typeface="Arial"/>
              <a:cs typeface="Arial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2918460" y="0"/>
            <a:ext cx="2444495" cy="5461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 txBox="1">
            <a:spLocks noGrp="1"/>
          </p:cNvSpPr>
          <p:nvPr>
            <p:ph type="title"/>
          </p:nvPr>
        </p:nvSpPr>
        <p:spPr>
          <a:xfrm>
            <a:off x="3127375" y="23875"/>
            <a:ext cx="199580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u="none" sz="2800" spc="-10">
                <a:solidFill>
                  <a:srgbClr val="3333CC"/>
                </a:solidFill>
                <a:latin typeface="Arial"/>
                <a:cs typeface="Arial"/>
              </a:rPr>
              <a:t>FRUSTUMS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76" name="object 76"/>
          <p:cNvGrpSpPr/>
          <p:nvPr/>
        </p:nvGrpSpPr>
        <p:grpSpPr>
          <a:xfrm>
            <a:off x="8016875" y="46101"/>
            <a:ext cx="914400" cy="182880"/>
            <a:chOff x="8016875" y="46101"/>
            <a:chExt cx="914400" cy="182880"/>
          </a:xfrm>
        </p:grpSpPr>
        <p:sp>
          <p:nvSpPr>
            <p:cNvPr id="77" name="object 77"/>
            <p:cNvSpPr/>
            <p:nvPr/>
          </p:nvSpPr>
          <p:spPr>
            <a:xfrm>
              <a:off x="8016875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8056753" y="77470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94107" y="25654"/>
                  </a:lnTo>
                  <a:lnTo>
                    <a:pt x="94107" y="8636"/>
                  </a:lnTo>
                  <a:lnTo>
                    <a:pt x="111251" y="8636"/>
                  </a:lnTo>
                  <a:lnTo>
                    <a:pt x="111251" y="42799"/>
                  </a:lnTo>
                  <a:lnTo>
                    <a:pt x="136906" y="68452"/>
                  </a:lnTo>
                  <a:lnTo>
                    <a:pt x="119761" y="68452"/>
                  </a:lnTo>
                  <a:lnTo>
                    <a:pt x="119761" y="136906"/>
                  </a:lnTo>
                  <a:lnTo>
                    <a:pt x="17018" y="136906"/>
                  </a:lnTo>
                  <a:lnTo>
                    <a:pt x="17018" y="68452"/>
                  </a:lnTo>
                  <a:lnTo>
                    <a:pt x="0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94107" y="25654"/>
                  </a:moveTo>
                  <a:lnTo>
                    <a:pt x="111251" y="42799"/>
                  </a:lnTo>
                </a:path>
                <a:path w="137159" h="137160">
                  <a:moveTo>
                    <a:pt x="119761" y="68452"/>
                  </a:moveTo>
                  <a:lnTo>
                    <a:pt x="17018" y="68452"/>
                  </a:lnTo>
                </a:path>
                <a:path w="137159" h="137160">
                  <a:moveTo>
                    <a:pt x="59817" y="136906"/>
                  </a:moveTo>
                  <a:lnTo>
                    <a:pt x="59817" y="102743"/>
                  </a:lnTo>
                  <a:lnTo>
                    <a:pt x="76962" y="102743"/>
                  </a:lnTo>
                  <a:lnTo>
                    <a:pt x="76962" y="13690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8382000" y="46101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68452"/>
                  </a:moveTo>
                  <a:lnTo>
                    <a:pt x="136905" y="0"/>
                  </a:lnTo>
                  <a:lnTo>
                    <a:pt x="136905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8566150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36906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8199501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/>
            <p:cNvSpPr/>
            <p:nvPr/>
          </p:nvSpPr>
          <p:spPr>
            <a:xfrm>
              <a:off x="8256524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0" y="68452"/>
                  </a:moveTo>
                  <a:lnTo>
                    <a:pt x="102616" y="0"/>
                  </a:lnTo>
                  <a:lnTo>
                    <a:pt x="102616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/>
            <p:cNvSpPr/>
            <p:nvPr/>
          </p:nvSpPr>
          <p:spPr>
            <a:xfrm>
              <a:off x="8748776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/>
            <p:cNvSpPr/>
            <p:nvPr/>
          </p:nvSpPr>
          <p:spPr>
            <a:xfrm>
              <a:off x="8771508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102743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02743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93" name="object 93"/>
          <p:cNvGraphicFramePr>
            <a:graphicFrameLocks noGrp="1"/>
          </p:cNvGraphicFramePr>
          <p:nvPr/>
        </p:nvGraphicFramePr>
        <p:xfrm>
          <a:off x="8010525" y="39687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09800" y="4184650"/>
            <a:ext cx="1158875" cy="1219200"/>
          </a:xfrm>
          <a:custGeom>
            <a:avLst/>
            <a:gdLst/>
            <a:ahLst/>
            <a:cxnLst/>
            <a:rect l="l" t="t" r="r" b="b"/>
            <a:pathLst>
              <a:path w="1158875" h="1219200">
                <a:moveTo>
                  <a:pt x="442594" y="1219200"/>
                </a:moveTo>
                <a:lnTo>
                  <a:pt x="0" y="609600"/>
                </a:lnTo>
                <a:lnTo>
                  <a:pt x="442594" y="0"/>
                </a:lnTo>
                <a:lnTo>
                  <a:pt x="1158875" y="232791"/>
                </a:lnTo>
                <a:lnTo>
                  <a:pt x="1158875" y="986408"/>
                </a:lnTo>
                <a:lnTo>
                  <a:pt x="442594" y="1219200"/>
                </a:lnTo>
                <a:close/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70075" y="4043298"/>
            <a:ext cx="4572000" cy="0"/>
          </a:xfrm>
          <a:custGeom>
            <a:avLst/>
            <a:gdLst/>
            <a:ahLst/>
            <a:cxnLst/>
            <a:rect l="l" t="t" r="r" b="b"/>
            <a:pathLst>
              <a:path w="4572000" h="0">
                <a:moveTo>
                  <a:pt x="0" y="0"/>
                </a:moveTo>
                <a:lnTo>
                  <a:pt x="45720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203450" y="4191000"/>
            <a:ext cx="1143000" cy="609600"/>
          </a:xfrm>
          <a:custGeom>
            <a:avLst/>
            <a:gdLst/>
            <a:ahLst/>
            <a:cxnLst/>
            <a:rect l="l" t="t" r="r" b="b"/>
            <a:pathLst>
              <a:path w="1143000" h="609600">
                <a:moveTo>
                  <a:pt x="0" y="609600"/>
                </a:moveTo>
                <a:lnTo>
                  <a:pt x="1143000" y="609600"/>
                </a:lnTo>
              </a:path>
              <a:path w="1143000" h="609600">
                <a:moveTo>
                  <a:pt x="457200" y="0"/>
                </a:moveTo>
                <a:lnTo>
                  <a:pt x="609600" y="609600"/>
                </a:lnTo>
              </a:path>
            </a:pathLst>
          </a:custGeom>
          <a:ln w="12700">
            <a:solidFill>
              <a:srgbClr val="B1B1B1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" name="object 5"/>
          <p:cNvGrpSpPr/>
          <p:nvPr/>
        </p:nvGrpSpPr>
        <p:grpSpPr>
          <a:xfrm>
            <a:off x="503593" y="1127125"/>
            <a:ext cx="4601845" cy="4289425"/>
            <a:chOff x="503593" y="1127125"/>
            <a:chExt cx="4601845" cy="4289425"/>
          </a:xfrm>
        </p:grpSpPr>
        <p:sp>
          <p:nvSpPr>
            <p:cNvPr id="6" name="object 6"/>
            <p:cNvSpPr/>
            <p:nvPr/>
          </p:nvSpPr>
          <p:spPr>
            <a:xfrm>
              <a:off x="2203450" y="2590800"/>
              <a:ext cx="1143000" cy="1447800"/>
            </a:xfrm>
            <a:custGeom>
              <a:avLst/>
              <a:gdLst/>
              <a:ahLst/>
              <a:cxnLst/>
              <a:rect l="l" t="t" r="r" b="b"/>
              <a:pathLst>
                <a:path w="1143000" h="1447800">
                  <a:moveTo>
                    <a:pt x="0" y="1447800"/>
                  </a:moveTo>
                  <a:lnTo>
                    <a:pt x="1143000" y="1447800"/>
                  </a:lnTo>
                  <a:lnTo>
                    <a:pt x="1143000" y="0"/>
                  </a:lnTo>
                  <a:lnTo>
                    <a:pt x="0" y="0"/>
                  </a:lnTo>
                  <a:lnTo>
                    <a:pt x="0" y="144780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813050" y="2286000"/>
              <a:ext cx="0" cy="1905000"/>
            </a:xfrm>
            <a:custGeom>
              <a:avLst/>
              <a:gdLst/>
              <a:ahLst/>
              <a:cxnLst/>
              <a:rect l="l" t="t" r="r" b="b"/>
              <a:pathLst>
                <a:path w="0" h="1905000">
                  <a:moveTo>
                    <a:pt x="0" y="190500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660650" y="2590800"/>
              <a:ext cx="0" cy="1447800"/>
            </a:xfrm>
            <a:custGeom>
              <a:avLst/>
              <a:gdLst/>
              <a:ahLst/>
              <a:cxnLst/>
              <a:rect l="l" t="t" r="r" b="b"/>
              <a:pathLst>
                <a:path w="0" h="1447800">
                  <a:moveTo>
                    <a:pt x="0" y="1447800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898650" y="2647950"/>
              <a:ext cx="1752600" cy="1371600"/>
            </a:xfrm>
            <a:custGeom>
              <a:avLst/>
              <a:gdLst/>
              <a:ahLst/>
              <a:cxnLst/>
              <a:rect l="l" t="t" r="r" b="b"/>
              <a:pathLst>
                <a:path w="1752600" h="1371600">
                  <a:moveTo>
                    <a:pt x="1752600" y="0"/>
                  </a:moveTo>
                  <a:lnTo>
                    <a:pt x="0" y="1371600"/>
                  </a:lnTo>
                </a:path>
              </a:pathLst>
            </a:custGeom>
            <a:ln w="12700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575050" y="4038600"/>
              <a:ext cx="1371600" cy="1371600"/>
            </a:xfrm>
            <a:custGeom>
              <a:avLst/>
              <a:gdLst/>
              <a:ahLst/>
              <a:cxnLst/>
              <a:rect l="l" t="t" r="r" b="b"/>
              <a:pathLst>
                <a:path w="1371600" h="1371600">
                  <a:moveTo>
                    <a:pt x="0" y="0"/>
                  </a:moveTo>
                  <a:lnTo>
                    <a:pt x="1371600" y="13716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2660650" y="4191000"/>
              <a:ext cx="2286000" cy="1219200"/>
            </a:xfrm>
            <a:custGeom>
              <a:avLst/>
              <a:gdLst/>
              <a:ahLst/>
              <a:cxnLst/>
              <a:rect l="l" t="t" r="r" b="b"/>
              <a:pathLst>
                <a:path w="2286000" h="1219200">
                  <a:moveTo>
                    <a:pt x="0" y="0"/>
                  </a:moveTo>
                  <a:lnTo>
                    <a:pt x="1066800" y="0"/>
                  </a:lnTo>
                </a:path>
                <a:path w="2286000" h="1219200">
                  <a:moveTo>
                    <a:pt x="685800" y="609600"/>
                  </a:moveTo>
                  <a:lnTo>
                    <a:pt x="1676400" y="609600"/>
                  </a:lnTo>
                </a:path>
                <a:path w="2286000" h="1219200">
                  <a:moveTo>
                    <a:pt x="0" y="1219200"/>
                  </a:moveTo>
                  <a:lnTo>
                    <a:pt x="2286000" y="121920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346450" y="2590800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 w="0" h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2203450" y="2514600"/>
              <a:ext cx="2895600" cy="2895600"/>
            </a:xfrm>
            <a:custGeom>
              <a:avLst/>
              <a:gdLst/>
              <a:ahLst/>
              <a:cxnLst/>
              <a:rect l="l" t="t" r="r" b="b"/>
              <a:pathLst>
                <a:path w="2895600" h="2895600">
                  <a:moveTo>
                    <a:pt x="1524000" y="1676400"/>
                  </a:moveTo>
                  <a:lnTo>
                    <a:pt x="1524000" y="76200"/>
                  </a:lnTo>
                </a:path>
                <a:path w="2895600" h="2895600">
                  <a:moveTo>
                    <a:pt x="1752600" y="1905000"/>
                  </a:moveTo>
                  <a:lnTo>
                    <a:pt x="1752600" y="76200"/>
                  </a:lnTo>
                </a:path>
                <a:path w="2895600" h="2895600">
                  <a:moveTo>
                    <a:pt x="2133600" y="2286000"/>
                  </a:moveTo>
                  <a:lnTo>
                    <a:pt x="2133600" y="0"/>
                  </a:lnTo>
                </a:path>
                <a:path w="2895600" h="2895600">
                  <a:moveTo>
                    <a:pt x="2514600" y="2667000"/>
                  </a:moveTo>
                  <a:lnTo>
                    <a:pt x="2514600" y="0"/>
                  </a:lnTo>
                </a:path>
                <a:path w="2895600" h="2895600">
                  <a:moveTo>
                    <a:pt x="2743200" y="2895600"/>
                  </a:moveTo>
                  <a:lnTo>
                    <a:pt x="2743200" y="0"/>
                  </a:lnTo>
                </a:path>
                <a:path w="2895600" h="2895600">
                  <a:moveTo>
                    <a:pt x="1524000" y="76200"/>
                  </a:moveTo>
                  <a:lnTo>
                    <a:pt x="2743200" y="76200"/>
                  </a:lnTo>
                </a:path>
                <a:path w="2895600" h="2895600">
                  <a:moveTo>
                    <a:pt x="1143000" y="381000"/>
                  </a:moveTo>
                  <a:lnTo>
                    <a:pt x="2895600" y="381000"/>
                  </a:lnTo>
                </a:path>
                <a:path w="2895600" h="2895600">
                  <a:moveTo>
                    <a:pt x="457200" y="914400"/>
                  </a:moveTo>
                  <a:lnTo>
                    <a:pt x="2895600" y="914400"/>
                  </a:lnTo>
                </a:path>
                <a:path w="2895600" h="2895600">
                  <a:moveTo>
                    <a:pt x="0" y="1266825"/>
                  </a:moveTo>
                  <a:lnTo>
                    <a:pt x="2895600" y="1266825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4289424" y="3740150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3670300" y="3392551"/>
              <a:ext cx="88900" cy="889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4884800" y="3383026"/>
              <a:ext cx="88900" cy="889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3905249" y="2841625"/>
              <a:ext cx="95250" cy="9525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4665725" y="2854325"/>
              <a:ext cx="88900" cy="889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3727450" y="2895600"/>
              <a:ext cx="1219200" cy="1143000"/>
            </a:xfrm>
            <a:custGeom>
              <a:avLst/>
              <a:gdLst/>
              <a:ahLst/>
              <a:cxnLst/>
              <a:rect l="l" t="t" r="r" b="b"/>
              <a:pathLst>
                <a:path w="1219200" h="1143000">
                  <a:moveTo>
                    <a:pt x="990600" y="0"/>
                  </a:moveTo>
                  <a:lnTo>
                    <a:pt x="1219200" y="533400"/>
                  </a:lnTo>
                </a:path>
                <a:path w="1219200" h="1143000">
                  <a:moveTo>
                    <a:pt x="1219200" y="533400"/>
                  </a:moveTo>
                  <a:lnTo>
                    <a:pt x="609600" y="914400"/>
                  </a:lnTo>
                </a:path>
                <a:path w="1219200" h="1143000">
                  <a:moveTo>
                    <a:pt x="0" y="533400"/>
                  </a:moveTo>
                  <a:lnTo>
                    <a:pt x="609600" y="914400"/>
                  </a:lnTo>
                </a:path>
                <a:path w="1219200" h="1143000">
                  <a:moveTo>
                    <a:pt x="228600" y="0"/>
                  </a:moveTo>
                  <a:lnTo>
                    <a:pt x="0" y="533400"/>
                  </a:lnTo>
                </a:path>
                <a:path w="1219200" h="1143000">
                  <a:moveTo>
                    <a:pt x="0" y="533400"/>
                  </a:moveTo>
                  <a:lnTo>
                    <a:pt x="0" y="1143000"/>
                  </a:lnTo>
                </a:path>
                <a:path w="1219200" h="1143000">
                  <a:moveTo>
                    <a:pt x="0" y="1143000"/>
                  </a:moveTo>
                  <a:lnTo>
                    <a:pt x="1219200" y="1143000"/>
                  </a:lnTo>
                </a:path>
                <a:path w="1219200" h="1143000">
                  <a:moveTo>
                    <a:pt x="1219200" y="1143000"/>
                  </a:moveTo>
                  <a:lnTo>
                    <a:pt x="1219200" y="533400"/>
                  </a:lnTo>
                </a:path>
                <a:path w="1219200" h="1143000">
                  <a:moveTo>
                    <a:pt x="609600" y="1143000"/>
                  </a:moveTo>
                  <a:lnTo>
                    <a:pt x="609600" y="914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3956049" y="2895600"/>
              <a:ext cx="762000" cy="1143000"/>
            </a:xfrm>
            <a:custGeom>
              <a:avLst/>
              <a:gdLst/>
              <a:ahLst/>
              <a:cxnLst/>
              <a:rect l="l" t="t" r="r" b="b"/>
              <a:pathLst>
                <a:path w="762000" h="1143000">
                  <a:moveTo>
                    <a:pt x="0" y="0"/>
                  </a:moveTo>
                  <a:lnTo>
                    <a:pt x="0" y="1143000"/>
                  </a:lnTo>
                </a:path>
                <a:path w="762000" h="1143000">
                  <a:moveTo>
                    <a:pt x="762000" y="0"/>
                  </a:moveTo>
                  <a:lnTo>
                    <a:pt x="762000" y="1143000"/>
                  </a:lnTo>
                </a:path>
              </a:pathLst>
            </a:custGeom>
            <a:ln w="12700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2236851" y="2876550"/>
              <a:ext cx="2667000" cy="2495550"/>
            </a:xfrm>
            <a:custGeom>
              <a:avLst/>
              <a:gdLst/>
              <a:ahLst/>
              <a:cxnLst/>
              <a:rect l="l" t="t" r="r" b="b"/>
              <a:pathLst>
                <a:path w="2667000" h="2495550">
                  <a:moveTo>
                    <a:pt x="0" y="1962150"/>
                  </a:moveTo>
                  <a:lnTo>
                    <a:pt x="533400" y="2495550"/>
                  </a:lnTo>
                </a:path>
                <a:path w="2667000" h="2495550">
                  <a:moveTo>
                    <a:pt x="42799" y="1847850"/>
                  </a:moveTo>
                  <a:lnTo>
                    <a:pt x="652399" y="2457450"/>
                  </a:lnTo>
                </a:path>
                <a:path w="2667000" h="2495550">
                  <a:moveTo>
                    <a:pt x="104775" y="1724025"/>
                  </a:moveTo>
                  <a:lnTo>
                    <a:pt x="790575" y="2409825"/>
                  </a:lnTo>
                </a:path>
                <a:path w="2667000" h="2495550">
                  <a:moveTo>
                    <a:pt x="180975" y="1604899"/>
                  </a:moveTo>
                  <a:lnTo>
                    <a:pt x="942975" y="2367026"/>
                  </a:lnTo>
                </a:path>
                <a:path w="2667000" h="2495550">
                  <a:moveTo>
                    <a:pt x="271399" y="1543050"/>
                  </a:moveTo>
                  <a:lnTo>
                    <a:pt x="1033399" y="2305050"/>
                  </a:lnTo>
                </a:path>
                <a:path w="2667000" h="2495550">
                  <a:moveTo>
                    <a:pt x="347599" y="1428750"/>
                  </a:moveTo>
                  <a:lnTo>
                    <a:pt x="1109599" y="2190750"/>
                  </a:lnTo>
                </a:path>
                <a:path w="2667000" h="2495550">
                  <a:moveTo>
                    <a:pt x="423799" y="1314450"/>
                  </a:moveTo>
                  <a:lnTo>
                    <a:pt x="1109599" y="2000250"/>
                  </a:lnTo>
                </a:path>
                <a:path w="2667000" h="2495550">
                  <a:moveTo>
                    <a:pt x="652399" y="1390650"/>
                  </a:moveTo>
                  <a:lnTo>
                    <a:pt x="1109599" y="1847850"/>
                  </a:lnTo>
                </a:path>
                <a:path w="2667000" h="2495550">
                  <a:moveTo>
                    <a:pt x="880999" y="1466850"/>
                  </a:moveTo>
                  <a:lnTo>
                    <a:pt x="1109599" y="1695450"/>
                  </a:lnTo>
                </a:path>
                <a:path w="2667000" h="2495550">
                  <a:moveTo>
                    <a:pt x="1566799" y="400050"/>
                  </a:moveTo>
                  <a:lnTo>
                    <a:pt x="1871599" y="781050"/>
                  </a:lnTo>
                </a:path>
                <a:path w="2667000" h="2495550">
                  <a:moveTo>
                    <a:pt x="1601724" y="271399"/>
                  </a:moveTo>
                  <a:lnTo>
                    <a:pt x="2057400" y="857250"/>
                  </a:lnTo>
                </a:path>
                <a:path w="2667000" h="2495550">
                  <a:moveTo>
                    <a:pt x="1642999" y="171450"/>
                  </a:moveTo>
                  <a:lnTo>
                    <a:pt x="2176399" y="857250"/>
                  </a:lnTo>
                </a:path>
                <a:path w="2667000" h="2495550">
                  <a:moveTo>
                    <a:pt x="1490599" y="476250"/>
                  </a:moveTo>
                  <a:lnTo>
                    <a:pt x="1642999" y="628650"/>
                  </a:lnTo>
                </a:path>
                <a:path w="2667000" h="2495550">
                  <a:moveTo>
                    <a:pt x="1676400" y="71374"/>
                  </a:moveTo>
                  <a:lnTo>
                    <a:pt x="2244725" y="781050"/>
                  </a:lnTo>
                </a:path>
                <a:path w="2667000" h="2495550">
                  <a:moveTo>
                    <a:pt x="1757299" y="47625"/>
                  </a:moveTo>
                  <a:lnTo>
                    <a:pt x="2341499" y="781050"/>
                  </a:lnTo>
                </a:path>
                <a:path w="2667000" h="2495550">
                  <a:moveTo>
                    <a:pt x="1838325" y="19050"/>
                  </a:moveTo>
                  <a:lnTo>
                    <a:pt x="2404999" y="704850"/>
                  </a:lnTo>
                </a:path>
                <a:path w="2667000" h="2495550">
                  <a:moveTo>
                    <a:pt x="2019300" y="0"/>
                  </a:moveTo>
                  <a:lnTo>
                    <a:pt x="2609850" y="628650"/>
                  </a:lnTo>
                </a:path>
                <a:path w="2667000" h="2495550">
                  <a:moveTo>
                    <a:pt x="2133600" y="19050"/>
                  </a:moveTo>
                  <a:lnTo>
                    <a:pt x="2667000" y="552450"/>
                  </a:lnTo>
                </a:path>
                <a:path w="2667000" h="2495550">
                  <a:moveTo>
                    <a:pt x="2347849" y="14224"/>
                  </a:moveTo>
                  <a:lnTo>
                    <a:pt x="2576449" y="242824"/>
                  </a:lnTo>
                </a:path>
                <a:path w="2667000" h="2495550">
                  <a:moveTo>
                    <a:pt x="2252599" y="19050"/>
                  </a:moveTo>
                  <a:lnTo>
                    <a:pt x="2633599" y="400050"/>
                  </a:lnTo>
                </a:path>
                <a:path w="2667000" h="2495550">
                  <a:moveTo>
                    <a:pt x="1919224" y="0"/>
                  </a:moveTo>
                  <a:lnTo>
                    <a:pt x="2528824" y="6858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503593" y="1127125"/>
              <a:ext cx="2947885" cy="268998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/>
          <p:nvPr/>
        </p:nvSpPr>
        <p:spPr>
          <a:xfrm>
            <a:off x="1275969" y="3837813"/>
            <a:ext cx="15430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X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067427" y="3914013"/>
            <a:ext cx="15430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Y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956050" y="2895600"/>
            <a:ext cx="762000" cy="0"/>
          </a:xfrm>
          <a:custGeom>
            <a:avLst/>
            <a:gdLst/>
            <a:ahLst/>
            <a:cxnLst/>
            <a:rect l="l" t="t" r="r" b="b"/>
            <a:pathLst>
              <a:path w="762000" h="0">
                <a:moveTo>
                  <a:pt x="0" y="0"/>
                </a:moveTo>
                <a:lnTo>
                  <a:pt x="762000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1114044" y="3151758"/>
            <a:ext cx="26416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X</a:t>
            </a:r>
            <a:r>
              <a:rPr dirty="0" baseline="-21604" sz="1350" spc="7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044698" y="1627377"/>
            <a:ext cx="15430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Y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172714" y="1729486"/>
            <a:ext cx="85090" cy="1682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00" spc="15">
                <a:latin typeface="Times New Roman"/>
                <a:cs typeface="Times New Roman"/>
              </a:rPr>
              <a:t>1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28243" y="2295905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10844" y="1400302"/>
            <a:ext cx="1276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B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596644" y="2386329"/>
            <a:ext cx="1187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420873" y="1562227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D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091944" y="4677536"/>
            <a:ext cx="933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511044" y="4067936"/>
            <a:ext cx="933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333750" y="4328286"/>
            <a:ext cx="6350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1665" algn="l"/>
              </a:tabLst>
            </a:pPr>
            <a:r>
              <a:rPr dirty="0" sz="1200" strike="sngStrike">
                <a:latin typeface="Times New Roman"/>
                <a:cs typeface="Times New Roman"/>
              </a:rPr>
              <a:t> </a:t>
            </a:r>
            <a:r>
              <a:rPr dirty="0" sz="1200" spc="-180" strike="sngStrike">
                <a:latin typeface="Times New Roman"/>
                <a:cs typeface="Times New Roman"/>
              </a:rPr>
              <a:t> </a:t>
            </a:r>
            <a:r>
              <a:rPr dirty="0" sz="1200" strike="sngStrike">
                <a:latin typeface="Times New Roman"/>
                <a:cs typeface="Times New Roman"/>
              </a:rPr>
              <a:t>d	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663444" y="5363413"/>
            <a:ext cx="10223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b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333750" y="5058536"/>
            <a:ext cx="13970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83665" algn="l"/>
              </a:tabLst>
            </a:pPr>
            <a:r>
              <a:rPr dirty="0" sz="1200" spc="20" strike="sngStrike">
                <a:latin typeface="Times New Roman"/>
                <a:cs typeface="Times New Roman"/>
              </a:rPr>
              <a:t> </a:t>
            </a:r>
            <a:r>
              <a:rPr dirty="0" sz="1200" strike="sngStrike">
                <a:latin typeface="Times New Roman"/>
                <a:cs typeface="Times New Roman"/>
              </a:rPr>
              <a:t>c	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5210175" y="2584450"/>
            <a:ext cx="3813175" cy="1465580"/>
            <a:chOff x="5210175" y="2584450"/>
            <a:chExt cx="3813175" cy="1465580"/>
          </a:xfrm>
        </p:grpSpPr>
        <p:sp>
          <p:nvSpPr>
            <p:cNvPr id="39" name="object 39"/>
            <p:cNvSpPr/>
            <p:nvPr/>
          </p:nvSpPr>
          <p:spPr>
            <a:xfrm>
              <a:off x="5216525" y="2590800"/>
              <a:ext cx="2295525" cy="1452880"/>
            </a:xfrm>
            <a:custGeom>
              <a:avLst/>
              <a:gdLst/>
              <a:ahLst/>
              <a:cxnLst/>
              <a:rect l="l" t="t" r="r" b="b"/>
              <a:pathLst>
                <a:path w="2295525" h="1452879">
                  <a:moveTo>
                    <a:pt x="0" y="1452626"/>
                  </a:moveTo>
                  <a:lnTo>
                    <a:pt x="762000" y="1452626"/>
                  </a:lnTo>
                  <a:lnTo>
                    <a:pt x="762000" y="0"/>
                  </a:lnTo>
                  <a:lnTo>
                    <a:pt x="0" y="0"/>
                  </a:lnTo>
                  <a:lnTo>
                    <a:pt x="0" y="1452626"/>
                  </a:lnTo>
                  <a:close/>
                </a:path>
                <a:path w="2295525" h="1452879">
                  <a:moveTo>
                    <a:pt x="766826" y="1452626"/>
                  </a:moveTo>
                  <a:lnTo>
                    <a:pt x="1528826" y="1452626"/>
                  </a:lnTo>
                  <a:lnTo>
                    <a:pt x="1528826" y="0"/>
                  </a:lnTo>
                  <a:lnTo>
                    <a:pt x="766826" y="0"/>
                  </a:lnTo>
                  <a:lnTo>
                    <a:pt x="766826" y="1452626"/>
                  </a:lnTo>
                  <a:close/>
                </a:path>
                <a:path w="2295525" h="1452879">
                  <a:moveTo>
                    <a:pt x="1533525" y="1452626"/>
                  </a:moveTo>
                  <a:lnTo>
                    <a:pt x="2295525" y="1452626"/>
                  </a:lnTo>
                  <a:lnTo>
                    <a:pt x="2295525" y="0"/>
                  </a:lnTo>
                  <a:lnTo>
                    <a:pt x="1533525" y="0"/>
                  </a:lnTo>
                  <a:lnTo>
                    <a:pt x="1533525" y="1452626"/>
                  </a:lnTo>
                  <a:close/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7502525" y="2590800"/>
              <a:ext cx="762000" cy="1452880"/>
            </a:xfrm>
            <a:custGeom>
              <a:avLst/>
              <a:gdLst/>
              <a:ahLst/>
              <a:cxnLst/>
              <a:rect l="l" t="t" r="r" b="b"/>
              <a:pathLst>
                <a:path w="762000" h="1452879">
                  <a:moveTo>
                    <a:pt x="762000" y="0"/>
                  </a:moveTo>
                  <a:lnTo>
                    <a:pt x="0" y="0"/>
                  </a:lnTo>
                  <a:lnTo>
                    <a:pt x="0" y="1452626"/>
                  </a:lnTo>
                  <a:lnTo>
                    <a:pt x="762000" y="1452626"/>
                  </a:lnTo>
                  <a:lnTo>
                    <a:pt x="762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7502525" y="2590800"/>
              <a:ext cx="762000" cy="1452880"/>
            </a:xfrm>
            <a:custGeom>
              <a:avLst/>
              <a:gdLst/>
              <a:ahLst/>
              <a:cxnLst/>
              <a:rect l="l" t="t" r="r" b="b"/>
              <a:pathLst>
                <a:path w="762000" h="1452879">
                  <a:moveTo>
                    <a:pt x="0" y="1452626"/>
                  </a:moveTo>
                  <a:lnTo>
                    <a:pt x="762000" y="1452626"/>
                  </a:lnTo>
                  <a:lnTo>
                    <a:pt x="762000" y="0"/>
                  </a:lnTo>
                  <a:lnTo>
                    <a:pt x="0" y="0"/>
                  </a:lnTo>
                  <a:lnTo>
                    <a:pt x="0" y="1452626"/>
                  </a:lnTo>
                  <a:close/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8255000" y="2590800"/>
              <a:ext cx="762000" cy="1452880"/>
            </a:xfrm>
            <a:custGeom>
              <a:avLst/>
              <a:gdLst/>
              <a:ahLst/>
              <a:cxnLst/>
              <a:rect l="l" t="t" r="r" b="b"/>
              <a:pathLst>
                <a:path w="762000" h="1452879">
                  <a:moveTo>
                    <a:pt x="762000" y="0"/>
                  </a:moveTo>
                  <a:lnTo>
                    <a:pt x="0" y="0"/>
                  </a:lnTo>
                  <a:lnTo>
                    <a:pt x="0" y="1452626"/>
                  </a:lnTo>
                  <a:lnTo>
                    <a:pt x="762000" y="1452626"/>
                  </a:lnTo>
                  <a:lnTo>
                    <a:pt x="762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8255000" y="2590800"/>
              <a:ext cx="762000" cy="1452880"/>
            </a:xfrm>
            <a:custGeom>
              <a:avLst/>
              <a:gdLst/>
              <a:ahLst/>
              <a:cxnLst/>
              <a:rect l="l" t="t" r="r" b="b"/>
              <a:pathLst>
                <a:path w="762000" h="1452879">
                  <a:moveTo>
                    <a:pt x="0" y="1452626"/>
                  </a:moveTo>
                  <a:lnTo>
                    <a:pt x="762000" y="1452626"/>
                  </a:lnTo>
                  <a:lnTo>
                    <a:pt x="762000" y="0"/>
                  </a:lnTo>
                  <a:lnTo>
                    <a:pt x="0" y="0"/>
                  </a:lnTo>
                  <a:lnTo>
                    <a:pt x="0" y="1452626"/>
                  </a:lnTo>
                  <a:close/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4" name="object 44"/>
          <p:cNvSpPr txBox="1"/>
          <p:nvPr/>
        </p:nvSpPr>
        <p:spPr>
          <a:xfrm>
            <a:off x="5143627" y="2313558"/>
            <a:ext cx="15430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881878" y="2322957"/>
            <a:ext cx="14478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B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620382" y="2332482"/>
            <a:ext cx="14478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C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358633" y="2341880"/>
            <a:ext cx="15430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D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8096757" y="2351658"/>
            <a:ext cx="13462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8835008" y="2361057"/>
            <a:ext cx="15430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4752975" y="2819336"/>
            <a:ext cx="4302760" cy="1233805"/>
            <a:chOff x="4752975" y="2819336"/>
            <a:chExt cx="4302760" cy="1233805"/>
          </a:xfrm>
        </p:grpSpPr>
        <p:sp>
          <p:nvSpPr>
            <p:cNvPr id="51" name="object 51"/>
            <p:cNvSpPr/>
            <p:nvPr/>
          </p:nvSpPr>
          <p:spPr>
            <a:xfrm>
              <a:off x="4759325" y="2895599"/>
              <a:ext cx="4267200" cy="885825"/>
            </a:xfrm>
            <a:custGeom>
              <a:avLst/>
              <a:gdLst/>
              <a:ahLst/>
              <a:cxnLst/>
              <a:rect l="l" t="t" r="r" b="b"/>
              <a:pathLst>
                <a:path w="4267200" h="885825">
                  <a:moveTo>
                    <a:pt x="228600" y="885825"/>
                  </a:moveTo>
                  <a:lnTo>
                    <a:pt x="4267200" y="885825"/>
                  </a:lnTo>
                </a:path>
                <a:path w="4267200" h="885825">
                  <a:moveTo>
                    <a:pt x="228600" y="533400"/>
                  </a:moveTo>
                  <a:lnTo>
                    <a:pt x="4267200" y="533400"/>
                  </a:lnTo>
                </a:path>
                <a:path w="4267200" h="885825">
                  <a:moveTo>
                    <a:pt x="0" y="0"/>
                  </a:moveTo>
                  <a:lnTo>
                    <a:pt x="4267200" y="0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5154612" y="3719512"/>
              <a:ext cx="104775" cy="104775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5935662" y="3338512"/>
              <a:ext cx="104775" cy="104775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8216963" y="3352863"/>
              <a:ext cx="104775" cy="104775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8950388" y="3719512"/>
              <a:ext cx="104775" cy="104775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6697662" y="2819336"/>
              <a:ext cx="104775" cy="104775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7445438" y="2838386"/>
              <a:ext cx="104775" cy="104775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5216525" y="2895599"/>
              <a:ext cx="3810000" cy="1143000"/>
            </a:xfrm>
            <a:custGeom>
              <a:avLst/>
              <a:gdLst/>
              <a:ahLst/>
              <a:cxnLst/>
              <a:rect l="l" t="t" r="r" b="b"/>
              <a:pathLst>
                <a:path w="3810000" h="1143000">
                  <a:moveTo>
                    <a:pt x="0" y="914400"/>
                  </a:moveTo>
                  <a:lnTo>
                    <a:pt x="1600200" y="0"/>
                  </a:lnTo>
                </a:path>
                <a:path w="3810000" h="1143000">
                  <a:moveTo>
                    <a:pt x="1524000" y="0"/>
                  </a:moveTo>
                  <a:lnTo>
                    <a:pt x="2286000" y="0"/>
                  </a:lnTo>
                </a:path>
                <a:path w="3810000" h="1143000">
                  <a:moveTo>
                    <a:pt x="2286000" y="0"/>
                  </a:moveTo>
                  <a:lnTo>
                    <a:pt x="3048000" y="533400"/>
                  </a:lnTo>
                </a:path>
                <a:path w="3810000" h="1143000">
                  <a:moveTo>
                    <a:pt x="3048000" y="533400"/>
                  </a:moveTo>
                  <a:lnTo>
                    <a:pt x="3810000" y="914400"/>
                  </a:lnTo>
                </a:path>
                <a:path w="3810000" h="1143000">
                  <a:moveTo>
                    <a:pt x="3810000" y="914400"/>
                  </a:moveTo>
                  <a:lnTo>
                    <a:pt x="3810000" y="1143000"/>
                  </a:lnTo>
                </a:path>
                <a:path w="3810000" h="1143000">
                  <a:moveTo>
                    <a:pt x="3810000" y="1143000"/>
                  </a:moveTo>
                  <a:lnTo>
                    <a:pt x="0" y="1143000"/>
                  </a:lnTo>
                </a:path>
                <a:path w="3810000" h="1143000">
                  <a:moveTo>
                    <a:pt x="0" y="1143000"/>
                  </a:moveTo>
                  <a:lnTo>
                    <a:pt x="0" y="914400"/>
                  </a:lnTo>
                </a:path>
                <a:path w="3810000" h="1143000">
                  <a:moveTo>
                    <a:pt x="762000" y="1066800"/>
                  </a:moveTo>
                  <a:lnTo>
                    <a:pt x="762000" y="533400"/>
                  </a:lnTo>
                </a:path>
                <a:path w="3810000" h="1143000">
                  <a:moveTo>
                    <a:pt x="1538351" y="1143000"/>
                  </a:moveTo>
                  <a:lnTo>
                    <a:pt x="1538351" y="0"/>
                  </a:lnTo>
                </a:path>
                <a:path w="3810000" h="1143000">
                  <a:moveTo>
                    <a:pt x="2286000" y="1143000"/>
                  </a:moveTo>
                  <a:lnTo>
                    <a:pt x="2286000" y="0"/>
                  </a:lnTo>
                </a:path>
                <a:path w="3810000" h="1143000">
                  <a:moveTo>
                    <a:pt x="3048000" y="1143000"/>
                  </a:moveTo>
                  <a:lnTo>
                    <a:pt x="3048000" y="5334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9" name="object 59"/>
          <p:cNvSpPr txBox="1"/>
          <p:nvPr/>
        </p:nvSpPr>
        <p:spPr>
          <a:xfrm>
            <a:off x="6391402" y="4066413"/>
            <a:ext cx="133731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latin typeface="Times New Roman"/>
                <a:cs typeface="Times New Roman"/>
              </a:rPr>
              <a:t>D</a:t>
            </a:r>
            <a:r>
              <a:rPr dirty="0" sz="1400" spc="-10">
                <a:latin typeface="Times New Roman"/>
                <a:cs typeface="Times New Roman"/>
              </a:rPr>
              <a:t>E</a:t>
            </a:r>
            <a:r>
              <a:rPr dirty="0" sz="1400" spc="-10">
                <a:latin typeface="Times New Roman"/>
                <a:cs typeface="Times New Roman"/>
              </a:rPr>
              <a:t>V</a:t>
            </a:r>
            <a:r>
              <a:rPr dirty="0" sz="1400" spc="-10">
                <a:latin typeface="Times New Roman"/>
                <a:cs typeface="Times New Roman"/>
              </a:rPr>
              <a:t>EL</a:t>
            </a:r>
            <a:r>
              <a:rPr dirty="0" sz="1400" spc="-10">
                <a:latin typeface="Times New Roman"/>
                <a:cs typeface="Times New Roman"/>
              </a:rPr>
              <a:t>O</a:t>
            </a:r>
            <a:r>
              <a:rPr dirty="0" sz="1400">
                <a:latin typeface="Times New Roman"/>
                <a:cs typeface="Times New Roman"/>
              </a:rPr>
              <a:t>PM</a:t>
            </a:r>
            <a:r>
              <a:rPr dirty="0" sz="1400" spc="-5">
                <a:latin typeface="Times New Roman"/>
                <a:cs typeface="Times New Roman"/>
              </a:rPr>
              <a:t>E</a:t>
            </a:r>
            <a:r>
              <a:rPr dirty="0" sz="1400" spc="-10">
                <a:latin typeface="Times New Roman"/>
                <a:cs typeface="Times New Roman"/>
              </a:rPr>
              <a:t>N</a:t>
            </a:r>
            <a:r>
              <a:rPr dirty="0" sz="1400">
                <a:latin typeface="Times New Roman"/>
                <a:cs typeface="Times New Roman"/>
              </a:rPr>
              <a:t>T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3962400" y="3761308"/>
            <a:ext cx="365125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0">
              <a:lnSpc>
                <a:spcPct val="100000"/>
              </a:lnSpc>
              <a:spcBef>
                <a:spcPts val="105"/>
              </a:spcBef>
            </a:pPr>
            <a:r>
              <a:rPr dirty="0" sz="1400" spc="-5">
                <a:latin typeface="Times New Roman"/>
                <a:cs typeface="Times New Roman"/>
              </a:rPr>
              <a:t>a”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4953000" y="3194685"/>
            <a:ext cx="25717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b”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4343400" y="2618358"/>
            <a:ext cx="43815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794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c”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3962400" y="2618358"/>
            <a:ext cx="36830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d”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3355975" y="3218433"/>
            <a:ext cx="36512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94945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e”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65" name="object 65"/>
          <p:cNvGrpSpPr/>
          <p:nvPr/>
        </p:nvGrpSpPr>
        <p:grpSpPr>
          <a:xfrm>
            <a:off x="-6350" y="0"/>
            <a:ext cx="5834380" cy="1108710"/>
            <a:chOff x="-6350" y="0"/>
            <a:chExt cx="5834380" cy="1108710"/>
          </a:xfrm>
        </p:grpSpPr>
        <p:sp>
          <p:nvSpPr>
            <p:cNvPr id="66" name="object 66"/>
            <p:cNvSpPr/>
            <p:nvPr/>
          </p:nvSpPr>
          <p:spPr>
            <a:xfrm>
              <a:off x="0" y="0"/>
              <a:ext cx="5791200" cy="1066800"/>
            </a:xfrm>
            <a:custGeom>
              <a:avLst/>
              <a:gdLst/>
              <a:ahLst/>
              <a:cxnLst/>
              <a:rect l="l" t="t" r="r" b="b"/>
              <a:pathLst>
                <a:path w="5791200" h="1066800">
                  <a:moveTo>
                    <a:pt x="5791200" y="0"/>
                  </a:moveTo>
                  <a:lnTo>
                    <a:pt x="0" y="0"/>
                  </a:lnTo>
                  <a:lnTo>
                    <a:pt x="0" y="1066800"/>
                  </a:lnTo>
                  <a:lnTo>
                    <a:pt x="5791200" y="1066800"/>
                  </a:lnTo>
                  <a:lnTo>
                    <a:pt x="5791200" y="0"/>
                  </a:lnTo>
                  <a:close/>
                </a:path>
              </a:pathLst>
            </a:custGeom>
            <a:solidFill>
              <a:srgbClr val="FFFF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0" y="0"/>
              <a:ext cx="5791200" cy="1066800"/>
            </a:xfrm>
            <a:custGeom>
              <a:avLst/>
              <a:gdLst/>
              <a:ahLst/>
              <a:cxnLst/>
              <a:rect l="l" t="t" r="r" b="b"/>
              <a:pathLst>
                <a:path w="5791200" h="1066800">
                  <a:moveTo>
                    <a:pt x="0" y="1066800"/>
                  </a:moveTo>
                  <a:lnTo>
                    <a:pt x="5791200" y="1066800"/>
                  </a:lnTo>
                  <a:lnTo>
                    <a:pt x="5791200" y="0"/>
                  </a:lnTo>
                  <a:lnTo>
                    <a:pt x="0" y="0"/>
                  </a:lnTo>
                  <a:lnTo>
                    <a:pt x="0" y="10668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16764" y="0"/>
              <a:ext cx="1162812" cy="248411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972311" y="0"/>
              <a:ext cx="4434840" cy="248411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16764" y="161544"/>
              <a:ext cx="5654040" cy="300227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16764" y="374904"/>
              <a:ext cx="2532888" cy="300227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2337816" y="396240"/>
              <a:ext cx="275844" cy="278891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2401823" y="374904"/>
              <a:ext cx="3400044" cy="300227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16764" y="588263"/>
              <a:ext cx="5811012" cy="300227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16764" y="801623"/>
              <a:ext cx="3607308" cy="300227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6" name="object 76"/>
          <p:cNvSpPr txBox="1"/>
          <p:nvPr/>
        </p:nvSpPr>
        <p:spPr>
          <a:xfrm>
            <a:off x="91439" y="0"/>
            <a:ext cx="5613400" cy="12388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Problem</a:t>
            </a:r>
            <a:r>
              <a:rPr dirty="0" sz="1400" spc="-3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1:</a:t>
            </a:r>
            <a:r>
              <a:rPr dirty="0" sz="1400" spc="-8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</a:t>
            </a:r>
            <a:r>
              <a:rPr dirty="0" sz="1400" spc="-8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pentagonal</a:t>
            </a:r>
            <a:r>
              <a:rPr dirty="0" sz="1400" spc="-5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prism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,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30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mm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base</a:t>
            </a:r>
            <a:r>
              <a:rPr dirty="0" sz="1400" spc="-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side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&amp;</a:t>
            </a:r>
            <a:r>
              <a:rPr dirty="0" sz="1400" spc="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50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mm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axis</a:t>
            </a:r>
            <a:endParaRPr sz="1400">
              <a:latin typeface="Arial"/>
              <a:cs typeface="Arial"/>
            </a:endParaRPr>
          </a:p>
          <a:p>
            <a:pPr marL="38100" marR="30480">
              <a:lnSpc>
                <a:spcPct val="100000"/>
              </a:lnSpc>
              <a:spcBef>
                <a:spcPts val="5"/>
              </a:spcBef>
            </a:pPr>
            <a:r>
              <a:rPr dirty="0" sz="1400" spc="-5">
                <a:latin typeface="Arial"/>
                <a:cs typeface="Arial"/>
              </a:rPr>
              <a:t>is standing on Hp on </a:t>
            </a:r>
            <a:r>
              <a:rPr dirty="0" sz="1400" spc="-10">
                <a:latin typeface="Arial"/>
                <a:cs typeface="Arial"/>
              </a:rPr>
              <a:t>it’s </a:t>
            </a:r>
            <a:r>
              <a:rPr dirty="0" sz="1400" spc="-5">
                <a:latin typeface="Arial"/>
                <a:cs typeface="Arial"/>
              </a:rPr>
              <a:t>base whose one side is perpendicular </a:t>
            </a:r>
            <a:r>
              <a:rPr dirty="0" sz="1400">
                <a:latin typeface="Arial"/>
                <a:cs typeface="Arial"/>
              </a:rPr>
              <a:t>to Vp.  It is cut by a section plane </a:t>
            </a:r>
            <a:r>
              <a:rPr dirty="0" sz="1400" spc="10">
                <a:latin typeface="Arial"/>
                <a:cs typeface="Arial"/>
              </a:rPr>
              <a:t>45</a:t>
            </a:r>
            <a:r>
              <a:rPr dirty="0" baseline="24691" sz="1350" spc="15">
                <a:latin typeface="Arial"/>
                <a:cs typeface="Arial"/>
              </a:rPr>
              <a:t>0 </a:t>
            </a:r>
            <a:r>
              <a:rPr dirty="0" sz="1400">
                <a:latin typeface="Arial"/>
                <a:cs typeface="Arial"/>
              </a:rPr>
              <a:t>inclined to </a:t>
            </a:r>
            <a:r>
              <a:rPr dirty="0" sz="1400" spc="-5">
                <a:latin typeface="Arial"/>
                <a:cs typeface="Arial"/>
              </a:rPr>
              <a:t>Hp, </a:t>
            </a:r>
            <a:r>
              <a:rPr dirty="0" sz="1400">
                <a:latin typeface="Arial"/>
                <a:cs typeface="Arial"/>
              </a:rPr>
              <a:t>through</a:t>
            </a:r>
            <a:r>
              <a:rPr dirty="0" sz="1400" spc="-28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mid </a:t>
            </a:r>
            <a:r>
              <a:rPr dirty="0" sz="1400">
                <a:latin typeface="Arial"/>
                <a:cs typeface="Arial"/>
              </a:rPr>
              <a:t>point of </a:t>
            </a:r>
            <a:r>
              <a:rPr dirty="0" sz="1400" spc="-5">
                <a:latin typeface="Arial"/>
                <a:cs typeface="Arial"/>
              </a:rPr>
              <a:t>axis.  </a:t>
            </a:r>
            <a:r>
              <a:rPr dirty="0" sz="1400">
                <a:latin typeface="Arial"/>
                <a:cs typeface="Arial"/>
              </a:rPr>
              <a:t>Draw </a:t>
            </a:r>
            <a:r>
              <a:rPr dirty="0" sz="1400" spc="-45">
                <a:latin typeface="Arial"/>
                <a:cs typeface="Arial"/>
              </a:rPr>
              <a:t>Fv, </a:t>
            </a:r>
            <a:r>
              <a:rPr dirty="0" sz="1400">
                <a:latin typeface="Arial"/>
                <a:cs typeface="Arial"/>
              </a:rPr>
              <a:t>sec.Tv &amp; sec. Side </a:t>
            </a:r>
            <a:r>
              <a:rPr dirty="0" sz="1400" spc="-25">
                <a:latin typeface="Arial"/>
                <a:cs typeface="Arial"/>
              </a:rPr>
              <a:t>view. </a:t>
            </a:r>
            <a:r>
              <a:rPr dirty="0" sz="1400">
                <a:latin typeface="Arial"/>
                <a:cs typeface="Arial"/>
              </a:rPr>
              <a:t>Also draw true shape of section and  </a:t>
            </a:r>
            <a:r>
              <a:rPr dirty="0" sz="1400" spc="-5">
                <a:latin typeface="Arial"/>
                <a:cs typeface="Arial"/>
              </a:rPr>
              <a:t>Development </a:t>
            </a:r>
            <a:r>
              <a:rPr dirty="0" sz="1400">
                <a:latin typeface="Arial"/>
                <a:cs typeface="Arial"/>
              </a:rPr>
              <a:t>of surface of remaining</a:t>
            </a:r>
            <a:r>
              <a:rPr dirty="0" sz="1400" spc="-15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solid.</a:t>
            </a:r>
            <a:endParaRPr sz="1400">
              <a:latin typeface="Arial"/>
              <a:cs typeface="Arial"/>
            </a:endParaRPr>
          </a:p>
          <a:p>
            <a:pPr marL="1746250">
              <a:lnSpc>
                <a:spcPts val="1150"/>
              </a:lnSpc>
            </a:pPr>
            <a:r>
              <a:rPr dirty="0" sz="1200">
                <a:latin typeface="Times New Roman"/>
                <a:cs typeface="Times New Roman"/>
              </a:rPr>
              <a:t>C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77" name="object 77"/>
          <p:cNvGrpSpPr/>
          <p:nvPr/>
        </p:nvGrpSpPr>
        <p:grpSpPr>
          <a:xfrm>
            <a:off x="4727575" y="0"/>
            <a:ext cx="4408805" cy="2206625"/>
            <a:chOff x="4727575" y="0"/>
            <a:chExt cx="4408805" cy="2206625"/>
          </a:xfrm>
        </p:grpSpPr>
        <p:sp>
          <p:nvSpPr>
            <p:cNvPr id="78" name="object 78"/>
            <p:cNvSpPr/>
            <p:nvPr/>
          </p:nvSpPr>
          <p:spPr>
            <a:xfrm>
              <a:off x="4733925" y="0"/>
              <a:ext cx="4276725" cy="2193925"/>
            </a:xfrm>
            <a:custGeom>
              <a:avLst/>
              <a:gdLst/>
              <a:ahLst/>
              <a:cxnLst/>
              <a:rect l="l" t="t" r="r" b="b"/>
              <a:pathLst>
                <a:path w="4276725" h="2193925">
                  <a:moveTo>
                    <a:pt x="4276725" y="0"/>
                  </a:moveTo>
                  <a:lnTo>
                    <a:pt x="1076325" y="0"/>
                  </a:lnTo>
                  <a:lnTo>
                    <a:pt x="1076325" y="1066800"/>
                  </a:lnTo>
                  <a:lnTo>
                    <a:pt x="0" y="2193925"/>
                  </a:lnTo>
                  <a:lnTo>
                    <a:pt x="1076325" y="1524000"/>
                  </a:lnTo>
                  <a:lnTo>
                    <a:pt x="1076325" y="1828800"/>
                  </a:lnTo>
                  <a:lnTo>
                    <a:pt x="4276725" y="1828800"/>
                  </a:lnTo>
                  <a:lnTo>
                    <a:pt x="4276725" y="0"/>
                  </a:lnTo>
                  <a:close/>
                </a:path>
              </a:pathLst>
            </a:custGeom>
            <a:solidFill>
              <a:srgbClr val="CCE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4733925" y="0"/>
              <a:ext cx="4276725" cy="2193925"/>
            </a:xfrm>
            <a:custGeom>
              <a:avLst/>
              <a:gdLst/>
              <a:ahLst/>
              <a:cxnLst/>
              <a:rect l="l" t="t" r="r" b="b"/>
              <a:pathLst>
                <a:path w="4276725" h="2193925">
                  <a:moveTo>
                    <a:pt x="1076325" y="0"/>
                  </a:moveTo>
                  <a:lnTo>
                    <a:pt x="1609725" y="0"/>
                  </a:lnTo>
                  <a:lnTo>
                    <a:pt x="2409825" y="0"/>
                  </a:lnTo>
                  <a:lnTo>
                    <a:pt x="4276725" y="0"/>
                  </a:lnTo>
                  <a:lnTo>
                    <a:pt x="4276725" y="1066800"/>
                  </a:lnTo>
                  <a:lnTo>
                    <a:pt x="4276725" y="1524000"/>
                  </a:lnTo>
                  <a:lnTo>
                    <a:pt x="4276725" y="1828800"/>
                  </a:lnTo>
                  <a:lnTo>
                    <a:pt x="2409825" y="1828800"/>
                  </a:lnTo>
                  <a:lnTo>
                    <a:pt x="1609725" y="1828800"/>
                  </a:lnTo>
                  <a:lnTo>
                    <a:pt x="1076325" y="1828800"/>
                  </a:lnTo>
                  <a:lnTo>
                    <a:pt x="1076325" y="1524000"/>
                  </a:lnTo>
                  <a:lnTo>
                    <a:pt x="0" y="2193925"/>
                  </a:lnTo>
                  <a:lnTo>
                    <a:pt x="1076325" y="1066800"/>
                  </a:lnTo>
                  <a:lnTo>
                    <a:pt x="1076325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5747003" y="0"/>
              <a:ext cx="1545336" cy="286511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7045451" y="0"/>
              <a:ext cx="1746503" cy="286511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5747003" y="199643"/>
              <a:ext cx="3057144" cy="300227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5747003" y="413004"/>
              <a:ext cx="3128772" cy="300227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5747003" y="626363"/>
              <a:ext cx="3319272" cy="300227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5747003" y="839724"/>
              <a:ext cx="3325367" cy="300227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/>
            <p:cNvSpPr/>
            <p:nvPr/>
          </p:nvSpPr>
          <p:spPr>
            <a:xfrm>
              <a:off x="5747003" y="1053083"/>
              <a:ext cx="3389376" cy="300227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5747003" y="1266444"/>
              <a:ext cx="1629155" cy="300227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5747003" y="1479803"/>
              <a:ext cx="2918459" cy="300227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9" name="object 89"/>
          <p:cNvSpPr txBox="1"/>
          <p:nvPr/>
        </p:nvSpPr>
        <p:spPr>
          <a:xfrm>
            <a:off x="5848603" y="26923"/>
            <a:ext cx="3169285" cy="1733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Solution Steps:</a:t>
            </a:r>
            <a:r>
              <a:rPr dirty="0" sz="1400" spc="-5" i="1">
                <a:solidFill>
                  <a:srgbClr val="FF0066"/>
                </a:solidFill>
                <a:latin typeface="Arial"/>
                <a:cs typeface="Arial"/>
              </a:rPr>
              <a:t>for </a:t>
            </a:r>
            <a:r>
              <a:rPr dirty="0" sz="1400" i="1">
                <a:solidFill>
                  <a:srgbClr val="FF0066"/>
                </a:solidFill>
                <a:latin typeface="Arial"/>
                <a:cs typeface="Arial"/>
              </a:rPr>
              <a:t>sectional views:  </a:t>
            </a:r>
            <a:r>
              <a:rPr dirty="0" sz="1400" spc="-5">
                <a:latin typeface="Arial"/>
                <a:cs typeface="Arial"/>
              </a:rPr>
              <a:t>Draw </a:t>
            </a:r>
            <a:r>
              <a:rPr dirty="0" sz="1400">
                <a:latin typeface="Arial"/>
                <a:cs typeface="Arial"/>
              </a:rPr>
              <a:t>three </a:t>
            </a:r>
            <a:r>
              <a:rPr dirty="0" sz="1400" spc="-10">
                <a:latin typeface="Arial"/>
                <a:cs typeface="Arial"/>
              </a:rPr>
              <a:t>views </a:t>
            </a:r>
            <a:r>
              <a:rPr dirty="0" sz="1400">
                <a:latin typeface="Arial"/>
                <a:cs typeface="Arial"/>
              </a:rPr>
              <a:t>of standing prism.  Locate sec.plane in </a:t>
            </a:r>
            <a:r>
              <a:rPr dirty="0" sz="1400" spc="-5">
                <a:latin typeface="Arial"/>
                <a:cs typeface="Arial"/>
              </a:rPr>
              <a:t>Fv </a:t>
            </a:r>
            <a:r>
              <a:rPr dirty="0" sz="1400">
                <a:latin typeface="Arial"/>
                <a:cs typeface="Arial"/>
              </a:rPr>
              <a:t>as described.  Project points </a:t>
            </a:r>
            <a:r>
              <a:rPr dirty="0" sz="1400" spc="-5">
                <a:latin typeface="Arial"/>
                <a:cs typeface="Arial"/>
              </a:rPr>
              <a:t>where </a:t>
            </a:r>
            <a:r>
              <a:rPr dirty="0" sz="1400">
                <a:latin typeface="Arial"/>
                <a:cs typeface="Arial"/>
              </a:rPr>
              <a:t>edges are getting  </a:t>
            </a:r>
            <a:r>
              <a:rPr dirty="0" sz="1400" spc="-5">
                <a:latin typeface="Arial"/>
                <a:cs typeface="Arial"/>
              </a:rPr>
              <a:t>Cut </a:t>
            </a:r>
            <a:r>
              <a:rPr dirty="0" sz="1400">
                <a:latin typeface="Arial"/>
                <a:cs typeface="Arial"/>
              </a:rPr>
              <a:t>on </a:t>
            </a:r>
            <a:r>
              <a:rPr dirty="0" sz="1400" spc="-5">
                <a:latin typeface="Arial"/>
                <a:cs typeface="Arial"/>
              </a:rPr>
              <a:t>Tv </a:t>
            </a:r>
            <a:r>
              <a:rPr dirty="0" sz="1400">
                <a:latin typeface="Arial"/>
                <a:cs typeface="Arial"/>
              </a:rPr>
              <a:t>&amp; Sv as </a:t>
            </a:r>
            <a:r>
              <a:rPr dirty="0" sz="1400" spc="-5">
                <a:latin typeface="Arial"/>
                <a:cs typeface="Arial"/>
              </a:rPr>
              <a:t>shown </a:t>
            </a:r>
            <a:r>
              <a:rPr dirty="0" sz="1400">
                <a:latin typeface="Arial"/>
                <a:cs typeface="Arial"/>
              </a:rPr>
              <a:t>in illustration.  Join those points in sequence and</a:t>
            </a:r>
            <a:r>
              <a:rPr dirty="0" sz="1400" spc="-2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show  Section lines in</a:t>
            </a:r>
            <a:r>
              <a:rPr dirty="0" sz="1400" spc="-8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it.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400" spc="-5">
                <a:latin typeface="Arial"/>
                <a:cs typeface="Arial"/>
              </a:rPr>
              <a:t>Make </a:t>
            </a:r>
            <a:r>
              <a:rPr dirty="0" sz="1400">
                <a:latin typeface="Arial"/>
                <a:cs typeface="Arial"/>
              </a:rPr>
              <a:t>remaining part of solid</a:t>
            </a:r>
            <a:r>
              <a:rPr dirty="0" sz="1400" spc="-1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dark.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90" name="object 90"/>
          <p:cNvGrpSpPr/>
          <p:nvPr/>
        </p:nvGrpSpPr>
        <p:grpSpPr>
          <a:xfrm>
            <a:off x="0" y="4549140"/>
            <a:ext cx="2246630" cy="2229485"/>
            <a:chOff x="0" y="4549140"/>
            <a:chExt cx="2246630" cy="2229485"/>
          </a:xfrm>
        </p:grpSpPr>
        <p:sp>
          <p:nvSpPr>
            <p:cNvPr id="91" name="object 91"/>
            <p:cNvSpPr/>
            <p:nvPr/>
          </p:nvSpPr>
          <p:spPr>
            <a:xfrm>
              <a:off x="19050" y="4562473"/>
              <a:ext cx="2057400" cy="2209800"/>
            </a:xfrm>
            <a:custGeom>
              <a:avLst/>
              <a:gdLst/>
              <a:ahLst/>
              <a:cxnLst/>
              <a:rect l="l" t="t" r="r" b="b"/>
              <a:pathLst>
                <a:path w="2057400" h="2209800">
                  <a:moveTo>
                    <a:pt x="2057400" y="0"/>
                  </a:moveTo>
                  <a:lnTo>
                    <a:pt x="0" y="0"/>
                  </a:lnTo>
                  <a:lnTo>
                    <a:pt x="0" y="2209799"/>
                  </a:lnTo>
                  <a:lnTo>
                    <a:pt x="2057400" y="2209799"/>
                  </a:lnTo>
                  <a:lnTo>
                    <a:pt x="205740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/>
            <p:cNvSpPr/>
            <p:nvPr/>
          </p:nvSpPr>
          <p:spPr>
            <a:xfrm>
              <a:off x="19050" y="4562473"/>
              <a:ext cx="2057400" cy="2209800"/>
            </a:xfrm>
            <a:custGeom>
              <a:avLst/>
              <a:gdLst/>
              <a:ahLst/>
              <a:cxnLst/>
              <a:rect l="l" t="t" r="r" b="b"/>
              <a:pathLst>
                <a:path w="2057400" h="2209800">
                  <a:moveTo>
                    <a:pt x="0" y="2209799"/>
                  </a:moveTo>
                  <a:lnTo>
                    <a:pt x="2057400" y="2209799"/>
                  </a:lnTo>
                  <a:lnTo>
                    <a:pt x="2057400" y="0"/>
                  </a:lnTo>
                  <a:lnTo>
                    <a:pt x="0" y="0"/>
                  </a:lnTo>
                  <a:lnTo>
                    <a:pt x="0" y="2209799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/>
            <p:cNvSpPr/>
            <p:nvPr/>
          </p:nvSpPr>
          <p:spPr>
            <a:xfrm>
              <a:off x="0" y="4549140"/>
              <a:ext cx="1517904" cy="300228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/>
            <p:cNvSpPr/>
            <p:nvPr/>
          </p:nvSpPr>
          <p:spPr>
            <a:xfrm>
              <a:off x="0" y="4762500"/>
              <a:ext cx="717804" cy="300227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505968" y="4879848"/>
              <a:ext cx="242315" cy="182880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/>
            <p:cNvSpPr/>
            <p:nvPr/>
          </p:nvSpPr>
          <p:spPr>
            <a:xfrm>
              <a:off x="536448" y="4762500"/>
              <a:ext cx="333756" cy="300227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/>
            <p:cNvSpPr/>
            <p:nvPr/>
          </p:nvSpPr>
          <p:spPr>
            <a:xfrm>
              <a:off x="658368" y="4879848"/>
              <a:ext cx="242315" cy="182880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/>
            <p:cNvSpPr/>
            <p:nvPr/>
          </p:nvSpPr>
          <p:spPr>
            <a:xfrm>
              <a:off x="745236" y="4762500"/>
              <a:ext cx="1400556" cy="300227"/>
            </a:xfrm>
            <a:prstGeom prst="rect">
              <a:avLst/>
            </a:prstGeom>
            <a:blipFill>
              <a:blip r:embed="rId3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/>
            <p:cNvSpPr/>
            <p:nvPr/>
          </p:nvSpPr>
          <p:spPr>
            <a:xfrm>
              <a:off x="0" y="4975860"/>
              <a:ext cx="2246376" cy="300227"/>
            </a:xfrm>
            <a:prstGeom prst="rect">
              <a:avLst/>
            </a:prstGeom>
            <a:blipFill>
              <a:blip r:embed="rId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/>
            <p:cNvSpPr/>
            <p:nvPr/>
          </p:nvSpPr>
          <p:spPr>
            <a:xfrm>
              <a:off x="0" y="5189220"/>
              <a:ext cx="979932" cy="300228"/>
            </a:xfrm>
            <a:prstGeom prst="rect">
              <a:avLst/>
            </a:prstGeom>
            <a:blipFill>
              <a:blip r:embed="rId3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/>
            <p:cNvSpPr/>
            <p:nvPr/>
          </p:nvSpPr>
          <p:spPr>
            <a:xfrm>
              <a:off x="0" y="5402580"/>
              <a:ext cx="2127504" cy="300228"/>
            </a:xfrm>
            <a:prstGeom prst="rect">
              <a:avLst/>
            </a:prstGeom>
            <a:blipFill>
              <a:blip r:embed="rId3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/>
            <p:cNvSpPr/>
            <p:nvPr/>
          </p:nvSpPr>
          <p:spPr>
            <a:xfrm>
              <a:off x="0" y="5615940"/>
              <a:ext cx="2238756" cy="300228"/>
            </a:xfrm>
            <a:prstGeom prst="rect">
              <a:avLst/>
            </a:prstGeom>
            <a:blipFill>
              <a:blip r:embed="rId3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/>
            <p:cNvSpPr/>
            <p:nvPr/>
          </p:nvSpPr>
          <p:spPr>
            <a:xfrm>
              <a:off x="0" y="5829300"/>
              <a:ext cx="2176272" cy="300228"/>
            </a:xfrm>
            <a:prstGeom prst="rect">
              <a:avLst/>
            </a:prstGeom>
            <a:blipFill>
              <a:blip r:embed="rId3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/>
            <p:cNvSpPr/>
            <p:nvPr/>
          </p:nvSpPr>
          <p:spPr>
            <a:xfrm>
              <a:off x="0" y="6042660"/>
              <a:ext cx="256032" cy="300228"/>
            </a:xfrm>
            <a:prstGeom prst="rect">
              <a:avLst/>
            </a:prstGeom>
            <a:blipFill>
              <a:blip r:embed="rId4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/>
            <p:cNvSpPr/>
            <p:nvPr/>
          </p:nvSpPr>
          <p:spPr>
            <a:xfrm>
              <a:off x="44196" y="6160008"/>
              <a:ext cx="242315" cy="182879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/>
            <p:cNvSpPr/>
            <p:nvPr/>
          </p:nvSpPr>
          <p:spPr>
            <a:xfrm>
              <a:off x="74676" y="6042660"/>
              <a:ext cx="333756" cy="300228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/>
            <p:cNvSpPr/>
            <p:nvPr/>
          </p:nvSpPr>
          <p:spPr>
            <a:xfrm>
              <a:off x="196595" y="6160008"/>
              <a:ext cx="242316" cy="182879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/>
            <p:cNvSpPr/>
            <p:nvPr/>
          </p:nvSpPr>
          <p:spPr>
            <a:xfrm>
              <a:off x="280415" y="6042660"/>
              <a:ext cx="1927860" cy="300228"/>
            </a:xfrm>
            <a:prstGeom prst="rect">
              <a:avLst/>
            </a:prstGeom>
            <a:blipFill>
              <a:blip r:embed="rId4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/>
            <p:cNvSpPr/>
            <p:nvPr/>
          </p:nvSpPr>
          <p:spPr>
            <a:xfrm>
              <a:off x="0" y="6256020"/>
              <a:ext cx="1984248" cy="300228"/>
            </a:xfrm>
            <a:prstGeom prst="rect">
              <a:avLst/>
            </a:prstGeom>
            <a:blipFill>
              <a:blip r:embed="rId4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/>
            <p:cNvSpPr/>
            <p:nvPr/>
          </p:nvSpPr>
          <p:spPr>
            <a:xfrm>
              <a:off x="0" y="6469380"/>
              <a:ext cx="2081783" cy="300228"/>
            </a:xfrm>
            <a:prstGeom prst="rect">
              <a:avLst/>
            </a:prstGeom>
            <a:blipFill>
              <a:blip r:embed="rId4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1" name="object 111"/>
          <p:cNvSpPr txBox="1"/>
          <p:nvPr/>
        </p:nvSpPr>
        <p:spPr>
          <a:xfrm>
            <a:off x="21742" y="4590415"/>
            <a:ext cx="137604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For </a:t>
            </a:r>
            <a:r>
              <a:rPr dirty="0" sz="1400" spc="-25" b="1">
                <a:solidFill>
                  <a:srgbClr val="3333CC"/>
                </a:solidFill>
                <a:latin typeface="Arial"/>
                <a:cs typeface="Arial"/>
              </a:rPr>
              <a:t>True</a:t>
            </a:r>
            <a:r>
              <a:rPr dirty="0" sz="1400" spc="-8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Shape: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-3657" y="4803775"/>
            <a:ext cx="210629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dirty="0" sz="1400" spc="-5">
                <a:latin typeface="Arial"/>
                <a:cs typeface="Arial"/>
              </a:rPr>
              <a:t>Draw x</a:t>
            </a:r>
            <a:r>
              <a:rPr dirty="0" baseline="-21604" sz="1350" spc="-7">
                <a:latin typeface="Arial"/>
                <a:cs typeface="Arial"/>
              </a:rPr>
              <a:t>1</a:t>
            </a:r>
            <a:r>
              <a:rPr dirty="0" sz="1400" spc="-5">
                <a:latin typeface="Arial"/>
                <a:cs typeface="Arial"/>
              </a:rPr>
              <a:t>y</a:t>
            </a:r>
            <a:r>
              <a:rPr dirty="0" baseline="-21604" sz="1350" spc="-7">
                <a:latin typeface="Arial"/>
                <a:cs typeface="Arial"/>
              </a:rPr>
              <a:t>1 </a:t>
            </a:r>
            <a:r>
              <a:rPr dirty="0" sz="1400">
                <a:latin typeface="Arial"/>
                <a:cs typeface="Arial"/>
              </a:rPr>
              <a:t>// to sec. plane  </a:t>
            </a:r>
            <a:r>
              <a:rPr dirty="0" sz="1400" spc="-5">
                <a:latin typeface="Arial"/>
                <a:cs typeface="Arial"/>
              </a:rPr>
              <a:t>Draw </a:t>
            </a:r>
            <a:r>
              <a:rPr dirty="0" sz="1400">
                <a:latin typeface="Arial"/>
                <a:cs typeface="Arial"/>
              </a:rPr>
              <a:t>projectors on it</a:t>
            </a:r>
            <a:r>
              <a:rPr dirty="0" sz="1400" spc="-1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from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21742" y="5230495"/>
            <a:ext cx="83502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Arial"/>
                <a:cs typeface="Arial"/>
              </a:rPr>
              <a:t>cut</a:t>
            </a:r>
            <a:r>
              <a:rPr dirty="0" sz="1400" spc="-10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points.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21742" y="5443829"/>
            <a:ext cx="2042795" cy="6667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 spc="-5">
                <a:latin typeface="Arial"/>
                <a:cs typeface="Arial"/>
              </a:rPr>
              <a:t>Mark </a:t>
            </a:r>
            <a:r>
              <a:rPr dirty="0" sz="1400">
                <a:latin typeface="Arial"/>
                <a:cs typeface="Arial"/>
              </a:rPr>
              <a:t>distances of points  of Sectioned part from</a:t>
            </a:r>
            <a:r>
              <a:rPr dirty="0" sz="1400" spc="-220">
                <a:latin typeface="Arial"/>
                <a:cs typeface="Arial"/>
              </a:rPr>
              <a:t> </a:t>
            </a:r>
            <a:r>
              <a:rPr dirty="0" sz="1400" spc="-45">
                <a:latin typeface="Arial"/>
                <a:cs typeface="Arial"/>
              </a:rPr>
              <a:t>Tv,  </a:t>
            </a:r>
            <a:r>
              <a:rPr dirty="0" sz="1400">
                <a:latin typeface="Arial"/>
                <a:cs typeface="Arial"/>
              </a:rPr>
              <a:t>on </a:t>
            </a:r>
            <a:r>
              <a:rPr dirty="0" sz="1400" spc="-5">
                <a:latin typeface="Arial"/>
                <a:cs typeface="Arial"/>
              </a:rPr>
              <a:t>above </a:t>
            </a:r>
            <a:r>
              <a:rPr dirty="0" sz="1400">
                <a:latin typeface="Arial"/>
                <a:cs typeface="Arial"/>
              </a:rPr>
              <a:t>projectors</a:t>
            </a:r>
            <a:r>
              <a:rPr dirty="0" sz="1400" spc="-1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from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-16357" y="6084214"/>
            <a:ext cx="2141220" cy="666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 marR="43180">
              <a:lnSpc>
                <a:spcPct val="100000"/>
              </a:lnSpc>
              <a:spcBef>
                <a:spcPts val="100"/>
              </a:spcBef>
            </a:pPr>
            <a:r>
              <a:rPr dirty="0" sz="1400" spc="-5">
                <a:latin typeface="Arial"/>
                <a:cs typeface="Arial"/>
              </a:rPr>
              <a:t>x</a:t>
            </a:r>
            <a:r>
              <a:rPr dirty="0" baseline="-21604" sz="1350" spc="-7">
                <a:latin typeface="Arial"/>
                <a:cs typeface="Arial"/>
              </a:rPr>
              <a:t>1</a:t>
            </a:r>
            <a:r>
              <a:rPr dirty="0" sz="1400" spc="-5">
                <a:latin typeface="Arial"/>
                <a:cs typeface="Arial"/>
              </a:rPr>
              <a:t>y</a:t>
            </a:r>
            <a:r>
              <a:rPr dirty="0" baseline="-21604" sz="1350" spc="-7">
                <a:latin typeface="Arial"/>
                <a:cs typeface="Arial"/>
              </a:rPr>
              <a:t>1 </a:t>
            </a:r>
            <a:r>
              <a:rPr dirty="0" sz="1400">
                <a:latin typeface="Arial"/>
                <a:cs typeface="Arial"/>
              </a:rPr>
              <a:t>and join in sequence.  </a:t>
            </a:r>
            <a:r>
              <a:rPr dirty="0" sz="1400" spc="-5">
                <a:latin typeface="Arial"/>
                <a:cs typeface="Arial"/>
              </a:rPr>
              <a:t>Draw </a:t>
            </a:r>
            <a:r>
              <a:rPr dirty="0" sz="1400">
                <a:latin typeface="Arial"/>
                <a:cs typeface="Arial"/>
              </a:rPr>
              <a:t>section lines in</a:t>
            </a:r>
            <a:r>
              <a:rPr dirty="0" sz="1400" spc="-114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it.</a:t>
            </a:r>
            <a:endParaRPr sz="14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5"/>
              </a:spcBef>
            </a:pPr>
            <a:r>
              <a:rPr dirty="0" sz="1400">
                <a:latin typeface="Arial"/>
                <a:cs typeface="Arial"/>
              </a:rPr>
              <a:t>It is required true</a:t>
            </a:r>
            <a:r>
              <a:rPr dirty="0" sz="1400" spc="-1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shape.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16" name="object 116"/>
          <p:cNvGrpSpPr/>
          <p:nvPr/>
        </p:nvGrpSpPr>
        <p:grpSpPr>
          <a:xfrm>
            <a:off x="5165725" y="4421251"/>
            <a:ext cx="3943350" cy="1633855"/>
            <a:chOff x="5165725" y="4421251"/>
            <a:chExt cx="3943350" cy="1633855"/>
          </a:xfrm>
        </p:grpSpPr>
        <p:sp>
          <p:nvSpPr>
            <p:cNvPr id="117" name="object 117"/>
            <p:cNvSpPr/>
            <p:nvPr/>
          </p:nvSpPr>
          <p:spPr>
            <a:xfrm>
              <a:off x="5172075" y="4427601"/>
              <a:ext cx="3810000" cy="1621155"/>
            </a:xfrm>
            <a:custGeom>
              <a:avLst/>
              <a:gdLst/>
              <a:ahLst/>
              <a:cxnLst/>
              <a:rect l="l" t="t" r="r" b="b"/>
              <a:pathLst>
                <a:path w="3810000" h="1621154">
                  <a:moveTo>
                    <a:pt x="3576574" y="220599"/>
                  </a:moveTo>
                  <a:lnTo>
                    <a:pt x="233425" y="220599"/>
                  </a:lnTo>
                  <a:lnTo>
                    <a:pt x="186386" y="225341"/>
                  </a:lnTo>
                  <a:lnTo>
                    <a:pt x="142571" y="238944"/>
                  </a:lnTo>
                  <a:lnTo>
                    <a:pt x="102920" y="260467"/>
                  </a:lnTo>
                  <a:lnTo>
                    <a:pt x="68373" y="288972"/>
                  </a:lnTo>
                  <a:lnTo>
                    <a:pt x="39868" y="323519"/>
                  </a:lnTo>
                  <a:lnTo>
                    <a:pt x="18345" y="363170"/>
                  </a:lnTo>
                  <a:lnTo>
                    <a:pt x="4742" y="406985"/>
                  </a:lnTo>
                  <a:lnTo>
                    <a:pt x="12" y="453898"/>
                  </a:lnTo>
                  <a:lnTo>
                    <a:pt x="0" y="1387411"/>
                  </a:lnTo>
                  <a:lnTo>
                    <a:pt x="4742" y="1434441"/>
                  </a:lnTo>
                  <a:lnTo>
                    <a:pt x="18345" y="1478245"/>
                  </a:lnTo>
                  <a:lnTo>
                    <a:pt x="39868" y="1517885"/>
                  </a:lnTo>
                  <a:lnTo>
                    <a:pt x="68373" y="1552422"/>
                  </a:lnTo>
                  <a:lnTo>
                    <a:pt x="102920" y="1580918"/>
                  </a:lnTo>
                  <a:lnTo>
                    <a:pt x="142571" y="1602434"/>
                  </a:lnTo>
                  <a:lnTo>
                    <a:pt x="186386" y="1616032"/>
                  </a:lnTo>
                  <a:lnTo>
                    <a:pt x="233425" y="1620774"/>
                  </a:lnTo>
                  <a:lnTo>
                    <a:pt x="3576574" y="1620774"/>
                  </a:lnTo>
                  <a:lnTo>
                    <a:pt x="3623613" y="1616032"/>
                  </a:lnTo>
                  <a:lnTo>
                    <a:pt x="3667428" y="1602434"/>
                  </a:lnTo>
                  <a:lnTo>
                    <a:pt x="3707079" y="1580918"/>
                  </a:lnTo>
                  <a:lnTo>
                    <a:pt x="3741626" y="1552422"/>
                  </a:lnTo>
                  <a:lnTo>
                    <a:pt x="3770131" y="1517885"/>
                  </a:lnTo>
                  <a:lnTo>
                    <a:pt x="3791654" y="1478245"/>
                  </a:lnTo>
                  <a:lnTo>
                    <a:pt x="3805257" y="1434441"/>
                  </a:lnTo>
                  <a:lnTo>
                    <a:pt x="3810000" y="1387411"/>
                  </a:lnTo>
                  <a:lnTo>
                    <a:pt x="3809987" y="453898"/>
                  </a:lnTo>
                  <a:lnTo>
                    <a:pt x="3805257" y="406985"/>
                  </a:lnTo>
                  <a:lnTo>
                    <a:pt x="3791654" y="363170"/>
                  </a:lnTo>
                  <a:lnTo>
                    <a:pt x="3770131" y="323519"/>
                  </a:lnTo>
                  <a:lnTo>
                    <a:pt x="3741626" y="288972"/>
                  </a:lnTo>
                  <a:lnTo>
                    <a:pt x="3707079" y="260467"/>
                  </a:lnTo>
                  <a:lnTo>
                    <a:pt x="3667428" y="238944"/>
                  </a:lnTo>
                  <a:lnTo>
                    <a:pt x="3623613" y="225341"/>
                  </a:lnTo>
                  <a:lnTo>
                    <a:pt x="3576574" y="220599"/>
                  </a:lnTo>
                  <a:close/>
                </a:path>
                <a:path w="3810000" h="1621154">
                  <a:moveTo>
                    <a:pt x="1876425" y="0"/>
                  </a:moveTo>
                  <a:lnTo>
                    <a:pt x="635000" y="220599"/>
                  </a:lnTo>
                  <a:lnTo>
                    <a:pt x="1587500" y="220599"/>
                  </a:lnTo>
                  <a:lnTo>
                    <a:pt x="1876425" y="0"/>
                  </a:lnTo>
                  <a:close/>
                </a:path>
              </a:pathLst>
            </a:custGeom>
            <a:solidFill>
              <a:srgbClr val="99FF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/>
            <p:cNvSpPr/>
            <p:nvPr/>
          </p:nvSpPr>
          <p:spPr>
            <a:xfrm>
              <a:off x="5172075" y="4427601"/>
              <a:ext cx="3810000" cy="1621155"/>
            </a:xfrm>
            <a:custGeom>
              <a:avLst/>
              <a:gdLst/>
              <a:ahLst/>
              <a:cxnLst/>
              <a:rect l="l" t="t" r="r" b="b"/>
              <a:pathLst>
                <a:path w="3810000" h="1621154">
                  <a:moveTo>
                    <a:pt x="0" y="454025"/>
                  </a:moveTo>
                  <a:lnTo>
                    <a:pt x="4742" y="406985"/>
                  </a:lnTo>
                  <a:lnTo>
                    <a:pt x="18345" y="363170"/>
                  </a:lnTo>
                  <a:lnTo>
                    <a:pt x="39868" y="323519"/>
                  </a:lnTo>
                  <a:lnTo>
                    <a:pt x="68373" y="288972"/>
                  </a:lnTo>
                  <a:lnTo>
                    <a:pt x="102920" y="260467"/>
                  </a:lnTo>
                  <a:lnTo>
                    <a:pt x="142571" y="238944"/>
                  </a:lnTo>
                  <a:lnTo>
                    <a:pt x="186386" y="225341"/>
                  </a:lnTo>
                  <a:lnTo>
                    <a:pt x="233425" y="220599"/>
                  </a:lnTo>
                  <a:lnTo>
                    <a:pt x="635000" y="220599"/>
                  </a:lnTo>
                  <a:lnTo>
                    <a:pt x="1876425" y="0"/>
                  </a:lnTo>
                  <a:lnTo>
                    <a:pt x="1587500" y="220599"/>
                  </a:lnTo>
                  <a:lnTo>
                    <a:pt x="3576574" y="220599"/>
                  </a:lnTo>
                  <a:lnTo>
                    <a:pt x="3623613" y="225341"/>
                  </a:lnTo>
                  <a:lnTo>
                    <a:pt x="3667428" y="238944"/>
                  </a:lnTo>
                  <a:lnTo>
                    <a:pt x="3707079" y="260467"/>
                  </a:lnTo>
                  <a:lnTo>
                    <a:pt x="3741626" y="288972"/>
                  </a:lnTo>
                  <a:lnTo>
                    <a:pt x="3770131" y="323519"/>
                  </a:lnTo>
                  <a:lnTo>
                    <a:pt x="3791654" y="363170"/>
                  </a:lnTo>
                  <a:lnTo>
                    <a:pt x="3805257" y="406985"/>
                  </a:lnTo>
                  <a:lnTo>
                    <a:pt x="3810000" y="454025"/>
                  </a:lnTo>
                  <a:lnTo>
                    <a:pt x="3810000" y="804037"/>
                  </a:lnTo>
                  <a:lnTo>
                    <a:pt x="3810000" y="1387411"/>
                  </a:lnTo>
                  <a:lnTo>
                    <a:pt x="3805257" y="1434441"/>
                  </a:lnTo>
                  <a:lnTo>
                    <a:pt x="3791654" y="1478245"/>
                  </a:lnTo>
                  <a:lnTo>
                    <a:pt x="3770131" y="1517885"/>
                  </a:lnTo>
                  <a:lnTo>
                    <a:pt x="3741626" y="1552422"/>
                  </a:lnTo>
                  <a:lnTo>
                    <a:pt x="3707079" y="1580918"/>
                  </a:lnTo>
                  <a:lnTo>
                    <a:pt x="3667428" y="1602434"/>
                  </a:lnTo>
                  <a:lnTo>
                    <a:pt x="3623613" y="1616032"/>
                  </a:lnTo>
                  <a:lnTo>
                    <a:pt x="3576574" y="1620774"/>
                  </a:lnTo>
                  <a:lnTo>
                    <a:pt x="1587500" y="1620774"/>
                  </a:lnTo>
                  <a:lnTo>
                    <a:pt x="635000" y="1620774"/>
                  </a:lnTo>
                  <a:lnTo>
                    <a:pt x="233425" y="1620774"/>
                  </a:lnTo>
                  <a:lnTo>
                    <a:pt x="186386" y="1616032"/>
                  </a:lnTo>
                  <a:lnTo>
                    <a:pt x="142571" y="1602434"/>
                  </a:lnTo>
                  <a:lnTo>
                    <a:pt x="102920" y="1580918"/>
                  </a:lnTo>
                  <a:lnTo>
                    <a:pt x="68373" y="1552422"/>
                  </a:lnTo>
                  <a:lnTo>
                    <a:pt x="39868" y="1517885"/>
                  </a:lnTo>
                  <a:lnTo>
                    <a:pt x="18345" y="1478245"/>
                  </a:lnTo>
                  <a:lnTo>
                    <a:pt x="4742" y="1434441"/>
                  </a:lnTo>
                  <a:lnTo>
                    <a:pt x="0" y="1387411"/>
                  </a:lnTo>
                  <a:lnTo>
                    <a:pt x="0" y="804037"/>
                  </a:lnTo>
                  <a:lnTo>
                    <a:pt x="0" y="453898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/>
            <p:cNvSpPr/>
            <p:nvPr/>
          </p:nvSpPr>
          <p:spPr>
            <a:xfrm>
              <a:off x="5257800" y="4654296"/>
              <a:ext cx="1754124" cy="300227"/>
            </a:xfrm>
            <a:prstGeom prst="rect">
              <a:avLst/>
            </a:prstGeom>
            <a:blipFill>
              <a:blip r:embed="rId4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/>
            <p:cNvSpPr/>
            <p:nvPr/>
          </p:nvSpPr>
          <p:spPr>
            <a:xfrm>
              <a:off x="5257800" y="4867656"/>
              <a:ext cx="3851148" cy="300228"/>
            </a:xfrm>
            <a:prstGeom prst="rect">
              <a:avLst/>
            </a:prstGeom>
            <a:blipFill>
              <a:blip r:embed="rId4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/>
            <p:cNvSpPr/>
            <p:nvPr/>
          </p:nvSpPr>
          <p:spPr>
            <a:xfrm>
              <a:off x="5257800" y="5081016"/>
              <a:ext cx="486155" cy="300228"/>
            </a:xfrm>
            <a:prstGeom prst="rect">
              <a:avLst/>
            </a:prstGeom>
            <a:blipFill>
              <a:blip r:embed="rId4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/>
            <p:cNvSpPr/>
            <p:nvPr/>
          </p:nvSpPr>
          <p:spPr>
            <a:xfrm>
              <a:off x="5497068" y="5081016"/>
              <a:ext cx="306324" cy="300228"/>
            </a:xfrm>
            <a:prstGeom prst="rect">
              <a:avLst/>
            </a:prstGeom>
            <a:blipFill>
              <a:blip r:embed="rId4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/>
            <p:cNvSpPr/>
            <p:nvPr/>
          </p:nvSpPr>
          <p:spPr>
            <a:xfrm>
              <a:off x="5556504" y="5081016"/>
              <a:ext cx="3436620" cy="300228"/>
            </a:xfrm>
            <a:prstGeom prst="rect">
              <a:avLst/>
            </a:prstGeom>
            <a:blipFill>
              <a:blip r:embed="rId4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/>
            <p:cNvSpPr/>
            <p:nvPr/>
          </p:nvSpPr>
          <p:spPr>
            <a:xfrm>
              <a:off x="5257800" y="5294376"/>
              <a:ext cx="3476244" cy="300228"/>
            </a:xfrm>
            <a:prstGeom prst="rect">
              <a:avLst/>
            </a:prstGeom>
            <a:blipFill>
              <a:blip r:embed="rId4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5" name="object 125"/>
            <p:cNvSpPr/>
            <p:nvPr/>
          </p:nvSpPr>
          <p:spPr>
            <a:xfrm>
              <a:off x="5257800" y="5507736"/>
              <a:ext cx="2909316" cy="300228"/>
            </a:xfrm>
            <a:prstGeom prst="rect">
              <a:avLst/>
            </a:prstGeom>
            <a:blipFill>
              <a:blip r:embed="rId5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6" name="object 126"/>
            <p:cNvSpPr/>
            <p:nvPr/>
          </p:nvSpPr>
          <p:spPr>
            <a:xfrm>
              <a:off x="5257800" y="5721096"/>
              <a:ext cx="2540507" cy="300228"/>
            </a:xfrm>
            <a:prstGeom prst="rect">
              <a:avLst/>
            </a:prstGeom>
            <a:blipFill>
              <a:blip r:embed="rId5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7" name="object 127"/>
          <p:cNvSpPr txBox="1"/>
          <p:nvPr/>
        </p:nvSpPr>
        <p:spPr>
          <a:xfrm>
            <a:off x="5357876" y="4695190"/>
            <a:ext cx="3582670" cy="879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For</a:t>
            </a:r>
            <a:r>
              <a:rPr dirty="0" sz="1400" spc="-2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Development: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</a:rPr>
              <a:t>Draw development </a:t>
            </a:r>
            <a:r>
              <a:rPr dirty="0" sz="1400">
                <a:latin typeface="Arial"/>
                <a:cs typeface="Arial"/>
              </a:rPr>
              <a:t>of entire solid. </a:t>
            </a:r>
            <a:r>
              <a:rPr dirty="0" sz="1400" spc="-5">
                <a:latin typeface="Arial"/>
                <a:cs typeface="Arial"/>
              </a:rPr>
              <a:t>Name</a:t>
            </a:r>
            <a:r>
              <a:rPr dirty="0" sz="1400" spc="-1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from  cut-open edge I.e. A. in sequence as </a:t>
            </a:r>
            <a:r>
              <a:rPr dirty="0" sz="1400" spc="-5">
                <a:latin typeface="Arial"/>
                <a:cs typeface="Arial"/>
              </a:rPr>
              <a:t>shown.  Mark </a:t>
            </a:r>
            <a:r>
              <a:rPr dirty="0" sz="1400">
                <a:latin typeface="Arial"/>
                <a:cs typeface="Arial"/>
              </a:rPr>
              <a:t>the cut points on </a:t>
            </a:r>
            <a:r>
              <a:rPr dirty="0" sz="1400" spc="-5">
                <a:latin typeface="Arial"/>
                <a:cs typeface="Arial"/>
              </a:rPr>
              <a:t>respective</a:t>
            </a:r>
            <a:r>
              <a:rPr dirty="0" sz="1400" spc="-1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edges.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5357876" y="5548680"/>
            <a:ext cx="268541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Arial"/>
                <a:cs typeface="Arial"/>
              </a:rPr>
              <a:t>Join them in sequence in st.</a:t>
            </a:r>
            <a:r>
              <a:rPr dirty="0" sz="1400" spc="-2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lines.  </a:t>
            </a:r>
            <a:r>
              <a:rPr dirty="0" sz="1400" spc="-5">
                <a:latin typeface="Arial"/>
                <a:cs typeface="Arial"/>
              </a:rPr>
              <a:t>Make existing </a:t>
            </a:r>
            <a:r>
              <a:rPr dirty="0" sz="1400">
                <a:latin typeface="Arial"/>
                <a:cs typeface="Arial"/>
              </a:rPr>
              <a:t>parts</a:t>
            </a:r>
            <a:r>
              <a:rPr dirty="0" sz="1400" spc="-85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dev.dark.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29" name="object 129"/>
          <p:cNvGrpSpPr/>
          <p:nvPr/>
        </p:nvGrpSpPr>
        <p:grpSpPr>
          <a:xfrm>
            <a:off x="8016875" y="6629400"/>
            <a:ext cx="914400" cy="182880"/>
            <a:chOff x="8016875" y="6629400"/>
            <a:chExt cx="914400" cy="182880"/>
          </a:xfrm>
        </p:grpSpPr>
        <p:sp>
          <p:nvSpPr>
            <p:cNvPr id="130" name="object 130"/>
            <p:cNvSpPr/>
            <p:nvPr/>
          </p:nvSpPr>
          <p:spPr>
            <a:xfrm>
              <a:off x="8016875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625" y="182562"/>
                  </a:lnTo>
                  <a:lnTo>
                    <a:pt x="182625" y="159741"/>
                  </a:lnTo>
                  <a:lnTo>
                    <a:pt x="39877" y="159741"/>
                  </a:lnTo>
                  <a:lnTo>
                    <a:pt x="39877" y="91287"/>
                  </a:lnTo>
                  <a:lnTo>
                    <a:pt x="22859" y="91287"/>
                  </a:lnTo>
                  <a:lnTo>
                    <a:pt x="91313" y="22821"/>
                  </a:lnTo>
                  <a:lnTo>
                    <a:pt x="182625" y="22821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81"/>
                  </a:moveTo>
                  <a:lnTo>
                    <a:pt x="134111" y="31381"/>
                  </a:lnTo>
                  <a:lnTo>
                    <a:pt x="134111" y="65608"/>
                  </a:lnTo>
                  <a:lnTo>
                    <a:pt x="159766" y="91287"/>
                  </a:lnTo>
                  <a:lnTo>
                    <a:pt x="142621" y="91287"/>
                  </a:lnTo>
                  <a:lnTo>
                    <a:pt x="142621" y="159741"/>
                  </a:lnTo>
                  <a:lnTo>
                    <a:pt x="182625" y="159741"/>
                  </a:lnTo>
                  <a:lnTo>
                    <a:pt x="182625" y="31381"/>
                  </a:lnTo>
                  <a:close/>
                </a:path>
                <a:path w="182879" h="182879">
                  <a:moveTo>
                    <a:pt x="182625" y="22821"/>
                  </a:moveTo>
                  <a:lnTo>
                    <a:pt x="91313" y="22821"/>
                  </a:lnTo>
                  <a:lnTo>
                    <a:pt x="116967" y="48488"/>
                  </a:lnTo>
                  <a:lnTo>
                    <a:pt x="116967" y="31381"/>
                  </a:lnTo>
                  <a:lnTo>
                    <a:pt x="182625" y="31381"/>
                  </a:lnTo>
                  <a:lnTo>
                    <a:pt x="182625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1" name="object 131"/>
            <p:cNvSpPr/>
            <p:nvPr/>
          </p:nvSpPr>
          <p:spPr>
            <a:xfrm>
              <a:off x="8056753" y="6660781"/>
              <a:ext cx="102870" cy="128905"/>
            </a:xfrm>
            <a:custGeom>
              <a:avLst/>
              <a:gdLst/>
              <a:ahLst/>
              <a:cxnLst/>
              <a:rect l="l" t="t" r="r" b="b"/>
              <a:pathLst>
                <a:path w="102870" h="128904">
                  <a:moveTo>
                    <a:pt x="94233" y="0"/>
                  </a:moveTo>
                  <a:lnTo>
                    <a:pt x="77089" y="0"/>
                  </a:lnTo>
                  <a:lnTo>
                    <a:pt x="77089" y="17106"/>
                  </a:lnTo>
                  <a:lnTo>
                    <a:pt x="94233" y="34226"/>
                  </a:lnTo>
                  <a:lnTo>
                    <a:pt x="94233" y="0"/>
                  </a:lnTo>
                  <a:close/>
                </a:path>
                <a:path w="102870" h="128904">
                  <a:moveTo>
                    <a:pt x="102743" y="59905"/>
                  </a:moveTo>
                  <a:lnTo>
                    <a:pt x="0" y="59905"/>
                  </a:lnTo>
                  <a:lnTo>
                    <a:pt x="0" y="128360"/>
                  </a:lnTo>
                  <a:lnTo>
                    <a:pt x="42799" y="128360"/>
                  </a:lnTo>
                  <a:lnTo>
                    <a:pt x="42799" y="94129"/>
                  </a:lnTo>
                  <a:lnTo>
                    <a:pt x="102743" y="94129"/>
                  </a:lnTo>
                  <a:lnTo>
                    <a:pt x="102743" y="59905"/>
                  </a:lnTo>
                  <a:close/>
                </a:path>
                <a:path w="102870" h="128904">
                  <a:moveTo>
                    <a:pt x="102743" y="94129"/>
                  </a:moveTo>
                  <a:lnTo>
                    <a:pt x="59944" y="94129"/>
                  </a:lnTo>
                  <a:lnTo>
                    <a:pt x="59944" y="128360"/>
                  </a:lnTo>
                  <a:lnTo>
                    <a:pt x="102743" y="128360"/>
                  </a:lnTo>
                  <a:lnTo>
                    <a:pt x="102743" y="94129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2" name="object 132"/>
            <p:cNvSpPr/>
            <p:nvPr/>
          </p:nvSpPr>
          <p:spPr>
            <a:xfrm>
              <a:off x="80397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68453" y="0"/>
                  </a:moveTo>
                  <a:lnTo>
                    <a:pt x="0" y="68465"/>
                  </a:lnTo>
                  <a:lnTo>
                    <a:pt x="136906" y="68465"/>
                  </a:lnTo>
                  <a:lnTo>
                    <a:pt x="68453" y="0"/>
                  </a:lnTo>
                  <a:close/>
                </a:path>
                <a:path w="137159" h="137159">
                  <a:moveTo>
                    <a:pt x="76962" y="102689"/>
                  </a:moveTo>
                  <a:lnTo>
                    <a:pt x="59817" y="102689"/>
                  </a:lnTo>
                  <a:lnTo>
                    <a:pt x="59817" y="136919"/>
                  </a:lnTo>
                  <a:lnTo>
                    <a:pt x="76962" y="136919"/>
                  </a:lnTo>
                  <a:lnTo>
                    <a:pt x="76962" y="102689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3" name="object 133"/>
            <p:cNvSpPr/>
            <p:nvPr/>
          </p:nvSpPr>
          <p:spPr>
            <a:xfrm>
              <a:off x="80397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68453" y="0"/>
                  </a:moveTo>
                  <a:lnTo>
                    <a:pt x="94107" y="25666"/>
                  </a:lnTo>
                  <a:lnTo>
                    <a:pt x="94107" y="8559"/>
                  </a:lnTo>
                  <a:lnTo>
                    <a:pt x="111251" y="8559"/>
                  </a:lnTo>
                  <a:lnTo>
                    <a:pt x="111251" y="42786"/>
                  </a:lnTo>
                  <a:lnTo>
                    <a:pt x="136906" y="68465"/>
                  </a:lnTo>
                  <a:lnTo>
                    <a:pt x="119761" y="68465"/>
                  </a:lnTo>
                  <a:lnTo>
                    <a:pt x="119761" y="136919"/>
                  </a:lnTo>
                  <a:lnTo>
                    <a:pt x="17018" y="136919"/>
                  </a:lnTo>
                  <a:lnTo>
                    <a:pt x="17018" y="68465"/>
                  </a:lnTo>
                  <a:lnTo>
                    <a:pt x="0" y="68465"/>
                  </a:lnTo>
                  <a:lnTo>
                    <a:pt x="68453" y="0"/>
                  </a:lnTo>
                  <a:close/>
                </a:path>
                <a:path w="137159" h="137159">
                  <a:moveTo>
                    <a:pt x="94107" y="25666"/>
                  </a:moveTo>
                  <a:lnTo>
                    <a:pt x="111251" y="42786"/>
                  </a:lnTo>
                </a:path>
                <a:path w="137159" h="137159">
                  <a:moveTo>
                    <a:pt x="119761" y="68465"/>
                  </a:moveTo>
                  <a:lnTo>
                    <a:pt x="17018" y="68465"/>
                  </a:lnTo>
                </a:path>
                <a:path w="137159" h="137159">
                  <a:moveTo>
                    <a:pt x="59817" y="136919"/>
                  </a:moveTo>
                  <a:lnTo>
                    <a:pt x="59817" y="102689"/>
                  </a:lnTo>
                  <a:lnTo>
                    <a:pt x="76962" y="102689"/>
                  </a:lnTo>
                  <a:lnTo>
                    <a:pt x="76962" y="13691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4" name="object 134"/>
            <p:cNvSpPr/>
            <p:nvPr/>
          </p:nvSpPr>
          <p:spPr>
            <a:xfrm>
              <a:off x="8382000" y="66294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4150" y="182562"/>
                  </a:lnTo>
                  <a:lnTo>
                    <a:pt x="184150" y="159741"/>
                  </a:lnTo>
                  <a:lnTo>
                    <a:pt x="160527" y="159741"/>
                  </a:lnTo>
                  <a:lnTo>
                    <a:pt x="23622" y="91287"/>
                  </a:lnTo>
                  <a:lnTo>
                    <a:pt x="160527" y="22821"/>
                  </a:lnTo>
                  <a:lnTo>
                    <a:pt x="184150" y="22821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821"/>
                  </a:moveTo>
                  <a:lnTo>
                    <a:pt x="160527" y="22821"/>
                  </a:lnTo>
                  <a:lnTo>
                    <a:pt x="160527" y="159741"/>
                  </a:lnTo>
                  <a:lnTo>
                    <a:pt x="184150" y="159741"/>
                  </a:lnTo>
                  <a:lnTo>
                    <a:pt x="184150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5" name="object 135"/>
            <p:cNvSpPr/>
            <p:nvPr/>
          </p:nvSpPr>
          <p:spPr>
            <a:xfrm>
              <a:off x="8405622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5" y="0"/>
                  </a:moveTo>
                  <a:lnTo>
                    <a:pt x="0" y="68465"/>
                  </a:lnTo>
                  <a:lnTo>
                    <a:pt x="136905" y="136919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6" name="object 136"/>
            <p:cNvSpPr/>
            <p:nvPr/>
          </p:nvSpPr>
          <p:spPr>
            <a:xfrm>
              <a:off x="8405622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68465"/>
                  </a:moveTo>
                  <a:lnTo>
                    <a:pt x="136905" y="0"/>
                  </a:lnTo>
                  <a:lnTo>
                    <a:pt x="136905" y="136919"/>
                  </a:lnTo>
                  <a:lnTo>
                    <a:pt x="0" y="684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7" name="object 137"/>
            <p:cNvSpPr/>
            <p:nvPr/>
          </p:nvSpPr>
          <p:spPr>
            <a:xfrm>
              <a:off x="8566150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625" y="182562"/>
                  </a:lnTo>
                  <a:lnTo>
                    <a:pt x="182625" y="159741"/>
                  </a:lnTo>
                  <a:lnTo>
                    <a:pt x="22859" y="159741"/>
                  </a:lnTo>
                  <a:lnTo>
                    <a:pt x="22859" y="22821"/>
                  </a:lnTo>
                  <a:lnTo>
                    <a:pt x="182625" y="22821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821"/>
                  </a:moveTo>
                  <a:lnTo>
                    <a:pt x="22859" y="22821"/>
                  </a:lnTo>
                  <a:lnTo>
                    <a:pt x="159766" y="91287"/>
                  </a:lnTo>
                  <a:lnTo>
                    <a:pt x="22859" y="159741"/>
                  </a:lnTo>
                  <a:lnTo>
                    <a:pt x="182625" y="159741"/>
                  </a:lnTo>
                  <a:lnTo>
                    <a:pt x="182625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8" name="object 138"/>
            <p:cNvSpPr/>
            <p:nvPr/>
          </p:nvSpPr>
          <p:spPr>
            <a:xfrm>
              <a:off x="8589009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0"/>
                  </a:moveTo>
                  <a:lnTo>
                    <a:pt x="0" y="136919"/>
                  </a:lnTo>
                  <a:lnTo>
                    <a:pt x="136906" y="684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9" name="object 139"/>
            <p:cNvSpPr/>
            <p:nvPr/>
          </p:nvSpPr>
          <p:spPr>
            <a:xfrm>
              <a:off x="8589009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6" y="68465"/>
                  </a:moveTo>
                  <a:lnTo>
                    <a:pt x="0" y="136919"/>
                  </a:lnTo>
                  <a:lnTo>
                    <a:pt x="0" y="0"/>
                  </a:lnTo>
                  <a:lnTo>
                    <a:pt x="136906" y="684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0" name="object 140"/>
            <p:cNvSpPr/>
            <p:nvPr/>
          </p:nvSpPr>
          <p:spPr>
            <a:xfrm>
              <a:off x="8199501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499" y="182562"/>
                  </a:lnTo>
                  <a:lnTo>
                    <a:pt x="182499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182499" y="22821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821"/>
                  </a:moveTo>
                  <a:lnTo>
                    <a:pt x="39877" y="22821"/>
                  </a:lnTo>
                  <a:lnTo>
                    <a:pt x="39877" y="159741"/>
                  </a:lnTo>
                  <a:lnTo>
                    <a:pt x="159639" y="159741"/>
                  </a:lnTo>
                  <a:lnTo>
                    <a:pt x="57023" y="91287"/>
                  </a:lnTo>
                  <a:lnTo>
                    <a:pt x="159639" y="22821"/>
                  </a:lnTo>
                  <a:close/>
                </a:path>
                <a:path w="182879" h="182879">
                  <a:moveTo>
                    <a:pt x="182499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82499" y="159741"/>
                  </a:lnTo>
                  <a:lnTo>
                    <a:pt x="182499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1" name="object 141"/>
            <p:cNvSpPr/>
            <p:nvPr/>
          </p:nvSpPr>
          <p:spPr>
            <a:xfrm>
              <a:off x="82222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6" y="0"/>
                  </a:moveTo>
                  <a:lnTo>
                    <a:pt x="34290" y="68465"/>
                  </a:lnTo>
                  <a:lnTo>
                    <a:pt x="136906" y="136919"/>
                  </a:lnTo>
                  <a:lnTo>
                    <a:pt x="136906" y="0"/>
                  </a:lnTo>
                  <a:close/>
                </a:path>
                <a:path w="137159" h="137159">
                  <a:moveTo>
                    <a:pt x="17145" y="0"/>
                  </a:moveTo>
                  <a:lnTo>
                    <a:pt x="0" y="0"/>
                  </a:lnTo>
                  <a:lnTo>
                    <a:pt x="0" y="136919"/>
                  </a:lnTo>
                  <a:lnTo>
                    <a:pt x="17145" y="136919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2" name="object 142"/>
            <p:cNvSpPr/>
            <p:nvPr/>
          </p:nvSpPr>
          <p:spPr>
            <a:xfrm>
              <a:off x="8256524" y="6652221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59">
                  <a:moveTo>
                    <a:pt x="0" y="68465"/>
                  </a:moveTo>
                  <a:lnTo>
                    <a:pt x="102616" y="0"/>
                  </a:lnTo>
                  <a:lnTo>
                    <a:pt x="102616" y="136919"/>
                  </a:lnTo>
                  <a:lnTo>
                    <a:pt x="0" y="68465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3" name="object 143"/>
            <p:cNvSpPr/>
            <p:nvPr/>
          </p:nvSpPr>
          <p:spPr>
            <a:xfrm>
              <a:off x="8748776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499" y="182562"/>
                  </a:lnTo>
                  <a:lnTo>
                    <a:pt x="182499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182499" y="22821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821"/>
                  </a:moveTo>
                  <a:lnTo>
                    <a:pt x="22732" y="22821"/>
                  </a:lnTo>
                  <a:lnTo>
                    <a:pt x="125475" y="91287"/>
                  </a:lnTo>
                  <a:lnTo>
                    <a:pt x="22732" y="159741"/>
                  </a:lnTo>
                  <a:lnTo>
                    <a:pt x="142621" y="159741"/>
                  </a:lnTo>
                  <a:lnTo>
                    <a:pt x="142621" y="22821"/>
                  </a:lnTo>
                  <a:close/>
                </a:path>
                <a:path w="182879" h="182879">
                  <a:moveTo>
                    <a:pt x="182499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82499" y="159741"/>
                  </a:lnTo>
                  <a:lnTo>
                    <a:pt x="182499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4" name="object 144"/>
            <p:cNvSpPr/>
            <p:nvPr/>
          </p:nvSpPr>
          <p:spPr>
            <a:xfrm>
              <a:off x="8771508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0"/>
                  </a:moveTo>
                  <a:lnTo>
                    <a:pt x="0" y="136919"/>
                  </a:lnTo>
                  <a:lnTo>
                    <a:pt x="102743" y="68465"/>
                  </a:lnTo>
                  <a:lnTo>
                    <a:pt x="0" y="0"/>
                  </a:lnTo>
                  <a:close/>
                </a:path>
                <a:path w="137159" h="137159">
                  <a:moveTo>
                    <a:pt x="136906" y="0"/>
                  </a:moveTo>
                  <a:lnTo>
                    <a:pt x="119888" y="0"/>
                  </a:lnTo>
                  <a:lnTo>
                    <a:pt x="119888" y="136919"/>
                  </a:lnTo>
                  <a:lnTo>
                    <a:pt x="136906" y="136919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5" name="object 145"/>
            <p:cNvSpPr/>
            <p:nvPr/>
          </p:nvSpPr>
          <p:spPr>
            <a:xfrm>
              <a:off x="8771508" y="6652221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59">
                  <a:moveTo>
                    <a:pt x="102743" y="68465"/>
                  </a:moveTo>
                  <a:lnTo>
                    <a:pt x="0" y="136919"/>
                  </a:lnTo>
                  <a:lnTo>
                    <a:pt x="0" y="0"/>
                  </a:lnTo>
                  <a:lnTo>
                    <a:pt x="102743" y="684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146" name="object 146"/>
          <p:cNvGraphicFramePr>
            <a:graphicFrameLocks noGrp="1"/>
          </p:cNvGraphicFramePr>
          <p:nvPr/>
        </p:nvGraphicFramePr>
        <p:xfrm>
          <a:off x="8010525" y="6623050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051050" y="4159250"/>
            <a:ext cx="4378325" cy="1976755"/>
            <a:chOff x="2051050" y="4159250"/>
            <a:chExt cx="4378325" cy="1976755"/>
          </a:xfrm>
        </p:grpSpPr>
        <p:sp>
          <p:nvSpPr>
            <p:cNvPr id="3" name="object 3"/>
            <p:cNvSpPr/>
            <p:nvPr/>
          </p:nvSpPr>
          <p:spPr>
            <a:xfrm>
              <a:off x="2057400" y="4165600"/>
              <a:ext cx="4365625" cy="1905"/>
            </a:xfrm>
            <a:custGeom>
              <a:avLst/>
              <a:gdLst/>
              <a:ahLst/>
              <a:cxnLst/>
              <a:rect l="l" t="t" r="r" b="b"/>
              <a:pathLst>
                <a:path w="4365625" h="1904">
                  <a:moveTo>
                    <a:pt x="0" y="0"/>
                  </a:moveTo>
                  <a:lnTo>
                    <a:pt x="4365625" y="152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2514600" y="4518025"/>
              <a:ext cx="1603375" cy="1603375"/>
            </a:xfrm>
            <a:custGeom>
              <a:avLst/>
              <a:gdLst/>
              <a:ahLst/>
              <a:cxnLst/>
              <a:rect l="l" t="t" r="r" b="b"/>
              <a:pathLst>
                <a:path w="1603375" h="1603375">
                  <a:moveTo>
                    <a:pt x="0" y="801751"/>
                  </a:moveTo>
                  <a:lnTo>
                    <a:pt x="1462" y="752904"/>
                  </a:lnTo>
                  <a:lnTo>
                    <a:pt x="5796" y="704833"/>
                  </a:lnTo>
                  <a:lnTo>
                    <a:pt x="12915" y="657620"/>
                  </a:lnTo>
                  <a:lnTo>
                    <a:pt x="22737" y="611350"/>
                  </a:lnTo>
                  <a:lnTo>
                    <a:pt x="35177" y="566106"/>
                  </a:lnTo>
                  <a:lnTo>
                    <a:pt x="50153" y="521972"/>
                  </a:lnTo>
                  <a:lnTo>
                    <a:pt x="67579" y="479031"/>
                  </a:lnTo>
                  <a:lnTo>
                    <a:pt x="87373" y="437369"/>
                  </a:lnTo>
                  <a:lnTo>
                    <a:pt x="109450" y="397067"/>
                  </a:lnTo>
                  <a:lnTo>
                    <a:pt x="133727" y="358211"/>
                  </a:lnTo>
                  <a:lnTo>
                    <a:pt x="160119" y="320884"/>
                  </a:lnTo>
                  <a:lnTo>
                    <a:pt x="188543" y="285170"/>
                  </a:lnTo>
                  <a:lnTo>
                    <a:pt x="218916" y="251153"/>
                  </a:lnTo>
                  <a:lnTo>
                    <a:pt x="251153" y="218916"/>
                  </a:lnTo>
                  <a:lnTo>
                    <a:pt x="285170" y="188543"/>
                  </a:lnTo>
                  <a:lnTo>
                    <a:pt x="320884" y="160119"/>
                  </a:lnTo>
                  <a:lnTo>
                    <a:pt x="358211" y="133727"/>
                  </a:lnTo>
                  <a:lnTo>
                    <a:pt x="397067" y="109450"/>
                  </a:lnTo>
                  <a:lnTo>
                    <a:pt x="437369" y="87373"/>
                  </a:lnTo>
                  <a:lnTo>
                    <a:pt x="479031" y="67579"/>
                  </a:lnTo>
                  <a:lnTo>
                    <a:pt x="521972" y="50153"/>
                  </a:lnTo>
                  <a:lnTo>
                    <a:pt x="566106" y="35177"/>
                  </a:lnTo>
                  <a:lnTo>
                    <a:pt x="611350" y="22737"/>
                  </a:lnTo>
                  <a:lnTo>
                    <a:pt x="657620" y="12915"/>
                  </a:lnTo>
                  <a:lnTo>
                    <a:pt x="704833" y="5796"/>
                  </a:lnTo>
                  <a:lnTo>
                    <a:pt x="752904" y="1462"/>
                  </a:lnTo>
                  <a:lnTo>
                    <a:pt x="801751" y="0"/>
                  </a:lnTo>
                  <a:lnTo>
                    <a:pt x="850583" y="1462"/>
                  </a:lnTo>
                  <a:lnTo>
                    <a:pt x="898642" y="5796"/>
                  </a:lnTo>
                  <a:lnTo>
                    <a:pt x="945843" y="12915"/>
                  </a:lnTo>
                  <a:lnTo>
                    <a:pt x="992102" y="22737"/>
                  </a:lnTo>
                  <a:lnTo>
                    <a:pt x="1037337" y="35177"/>
                  </a:lnTo>
                  <a:lnTo>
                    <a:pt x="1081462" y="50153"/>
                  </a:lnTo>
                  <a:lnTo>
                    <a:pt x="1124394" y="67579"/>
                  </a:lnTo>
                  <a:lnTo>
                    <a:pt x="1166050" y="87373"/>
                  </a:lnTo>
                  <a:lnTo>
                    <a:pt x="1206344" y="109450"/>
                  </a:lnTo>
                  <a:lnTo>
                    <a:pt x="1245194" y="133727"/>
                  </a:lnTo>
                  <a:lnTo>
                    <a:pt x="1282516" y="160119"/>
                  </a:lnTo>
                  <a:lnTo>
                    <a:pt x="1318226" y="188543"/>
                  </a:lnTo>
                  <a:lnTo>
                    <a:pt x="1352239" y="218916"/>
                  </a:lnTo>
                  <a:lnTo>
                    <a:pt x="1384472" y="251153"/>
                  </a:lnTo>
                  <a:lnTo>
                    <a:pt x="1414842" y="285170"/>
                  </a:lnTo>
                  <a:lnTo>
                    <a:pt x="1443264" y="320884"/>
                  </a:lnTo>
                  <a:lnTo>
                    <a:pt x="1469654" y="358211"/>
                  </a:lnTo>
                  <a:lnTo>
                    <a:pt x="1493929" y="397067"/>
                  </a:lnTo>
                  <a:lnTo>
                    <a:pt x="1516004" y="437369"/>
                  </a:lnTo>
                  <a:lnTo>
                    <a:pt x="1535797" y="479031"/>
                  </a:lnTo>
                  <a:lnTo>
                    <a:pt x="1553223" y="521972"/>
                  </a:lnTo>
                  <a:lnTo>
                    <a:pt x="1568197" y="566106"/>
                  </a:lnTo>
                  <a:lnTo>
                    <a:pt x="1580638" y="611350"/>
                  </a:lnTo>
                  <a:lnTo>
                    <a:pt x="1590459" y="657620"/>
                  </a:lnTo>
                  <a:lnTo>
                    <a:pt x="1597578" y="704833"/>
                  </a:lnTo>
                  <a:lnTo>
                    <a:pt x="1601912" y="752904"/>
                  </a:lnTo>
                  <a:lnTo>
                    <a:pt x="1603375" y="801751"/>
                  </a:lnTo>
                  <a:lnTo>
                    <a:pt x="1601912" y="850580"/>
                  </a:lnTo>
                  <a:lnTo>
                    <a:pt x="1597578" y="898637"/>
                  </a:lnTo>
                  <a:lnTo>
                    <a:pt x="1590459" y="945836"/>
                  </a:lnTo>
                  <a:lnTo>
                    <a:pt x="1580638" y="992094"/>
                  </a:lnTo>
                  <a:lnTo>
                    <a:pt x="1568197" y="1037327"/>
                  </a:lnTo>
                  <a:lnTo>
                    <a:pt x="1553223" y="1081452"/>
                  </a:lnTo>
                  <a:lnTo>
                    <a:pt x="1535797" y="1124383"/>
                  </a:lnTo>
                  <a:lnTo>
                    <a:pt x="1516004" y="1166038"/>
                  </a:lnTo>
                  <a:lnTo>
                    <a:pt x="1493929" y="1206333"/>
                  </a:lnTo>
                  <a:lnTo>
                    <a:pt x="1469654" y="1245183"/>
                  </a:lnTo>
                  <a:lnTo>
                    <a:pt x="1443264" y="1282505"/>
                  </a:lnTo>
                  <a:lnTo>
                    <a:pt x="1414842" y="1318215"/>
                  </a:lnTo>
                  <a:lnTo>
                    <a:pt x="1384472" y="1352229"/>
                  </a:lnTo>
                  <a:lnTo>
                    <a:pt x="1352239" y="1384463"/>
                  </a:lnTo>
                  <a:lnTo>
                    <a:pt x="1318226" y="1414833"/>
                  </a:lnTo>
                  <a:lnTo>
                    <a:pt x="1282516" y="1443256"/>
                  </a:lnTo>
                  <a:lnTo>
                    <a:pt x="1245194" y="1469647"/>
                  </a:lnTo>
                  <a:lnTo>
                    <a:pt x="1206344" y="1493923"/>
                  </a:lnTo>
                  <a:lnTo>
                    <a:pt x="1166050" y="1516000"/>
                  </a:lnTo>
                  <a:lnTo>
                    <a:pt x="1124394" y="1535793"/>
                  </a:lnTo>
                  <a:lnTo>
                    <a:pt x="1081462" y="1553220"/>
                  </a:lnTo>
                  <a:lnTo>
                    <a:pt x="1037337" y="1568195"/>
                  </a:lnTo>
                  <a:lnTo>
                    <a:pt x="992102" y="1580636"/>
                  </a:lnTo>
                  <a:lnTo>
                    <a:pt x="945843" y="1590458"/>
                  </a:lnTo>
                  <a:lnTo>
                    <a:pt x="898642" y="1597578"/>
                  </a:lnTo>
                  <a:lnTo>
                    <a:pt x="850583" y="1601911"/>
                  </a:lnTo>
                  <a:lnTo>
                    <a:pt x="801751" y="1603375"/>
                  </a:lnTo>
                  <a:lnTo>
                    <a:pt x="752904" y="1601911"/>
                  </a:lnTo>
                  <a:lnTo>
                    <a:pt x="704833" y="1597578"/>
                  </a:lnTo>
                  <a:lnTo>
                    <a:pt x="657620" y="1590458"/>
                  </a:lnTo>
                  <a:lnTo>
                    <a:pt x="611350" y="1580636"/>
                  </a:lnTo>
                  <a:lnTo>
                    <a:pt x="566106" y="1568195"/>
                  </a:lnTo>
                  <a:lnTo>
                    <a:pt x="521972" y="1553220"/>
                  </a:lnTo>
                  <a:lnTo>
                    <a:pt x="479031" y="1535793"/>
                  </a:lnTo>
                  <a:lnTo>
                    <a:pt x="437369" y="1516000"/>
                  </a:lnTo>
                  <a:lnTo>
                    <a:pt x="397067" y="1493923"/>
                  </a:lnTo>
                  <a:lnTo>
                    <a:pt x="358211" y="1469647"/>
                  </a:lnTo>
                  <a:lnTo>
                    <a:pt x="320884" y="1443256"/>
                  </a:lnTo>
                  <a:lnTo>
                    <a:pt x="285170" y="1414833"/>
                  </a:lnTo>
                  <a:lnTo>
                    <a:pt x="251153" y="1384463"/>
                  </a:lnTo>
                  <a:lnTo>
                    <a:pt x="218916" y="1352229"/>
                  </a:lnTo>
                  <a:lnTo>
                    <a:pt x="188543" y="1318215"/>
                  </a:lnTo>
                  <a:lnTo>
                    <a:pt x="160119" y="1282505"/>
                  </a:lnTo>
                  <a:lnTo>
                    <a:pt x="133727" y="1245183"/>
                  </a:lnTo>
                  <a:lnTo>
                    <a:pt x="109450" y="1206333"/>
                  </a:lnTo>
                  <a:lnTo>
                    <a:pt x="87373" y="1166038"/>
                  </a:lnTo>
                  <a:lnTo>
                    <a:pt x="67579" y="1124383"/>
                  </a:lnTo>
                  <a:lnTo>
                    <a:pt x="50153" y="1081452"/>
                  </a:lnTo>
                  <a:lnTo>
                    <a:pt x="35177" y="1037327"/>
                  </a:lnTo>
                  <a:lnTo>
                    <a:pt x="22737" y="992094"/>
                  </a:lnTo>
                  <a:lnTo>
                    <a:pt x="12915" y="945836"/>
                  </a:lnTo>
                  <a:lnTo>
                    <a:pt x="5796" y="898637"/>
                  </a:lnTo>
                  <a:lnTo>
                    <a:pt x="1462" y="850580"/>
                  </a:lnTo>
                  <a:lnTo>
                    <a:pt x="0" y="801751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336925" y="4518025"/>
              <a:ext cx="3175" cy="1600200"/>
            </a:xfrm>
            <a:custGeom>
              <a:avLst/>
              <a:gdLst/>
              <a:ahLst/>
              <a:cxnLst/>
              <a:rect l="l" t="t" r="r" b="b"/>
              <a:pathLst>
                <a:path w="3175" h="1600200">
                  <a:moveTo>
                    <a:pt x="0" y="0"/>
                  </a:moveTo>
                  <a:lnTo>
                    <a:pt x="3175" y="16002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514600" y="4762500"/>
              <a:ext cx="1600200" cy="1111250"/>
            </a:xfrm>
            <a:custGeom>
              <a:avLst/>
              <a:gdLst/>
              <a:ahLst/>
              <a:cxnLst/>
              <a:rect l="l" t="t" r="r" b="b"/>
              <a:pathLst>
                <a:path w="1600200" h="1111250">
                  <a:moveTo>
                    <a:pt x="0" y="552450"/>
                  </a:moveTo>
                  <a:lnTo>
                    <a:pt x="1600200" y="555625"/>
                  </a:lnTo>
                </a:path>
                <a:path w="1600200" h="1111250">
                  <a:moveTo>
                    <a:pt x="1412875" y="1076325"/>
                  </a:moveTo>
                  <a:lnTo>
                    <a:pt x="177800" y="0"/>
                  </a:lnTo>
                </a:path>
                <a:path w="1600200" h="1111250">
                  <a:moveTo>
                    <a:pt x="180975" y="1111250"/>
                  </a:moveTo>
                  <a:lnTo>
                    <a:pt x="1416050" y="34925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6498716" y="4050538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Y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94229" y="4630292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h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65629" y="5144770"/>
            <a:ext cx="11557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94229" y="5783071"/>
            <a:ext cx="12700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b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966209" y="5783071"/>
            <a:ext cx="12700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d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78934" y="5179517"/>
            <a:ext cx="11557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280409" y="4245990"/>
            <a:ext cx="12700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g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966209" y="4658995"/>
            <a:ext cx="9334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f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495550" y="2295525"/>
            <a:ext cx="1641475" cy="1876425"/>
            <a:chOff x="2495550" y="2295525"/>
            <a:chExt cx="1641475" cy="1876425"/>
          </a:xfrm>
        </p:grpSpPr>
        <p:sp>
          <p:nvSpPr>
            <p:cNvPr id="16" name="object 16"/>
            <p:cNvSpPr/>
            <p:nvPr/>
          </p:nvSpPr>
          <p:spPr>
            <a:xfrm>
              <a:off x="2495550" y="2295525"/>
              <a:ext cx="1641475" cy="1876425"/>
            </a:xfrm>
            <a:custGeom>
              <a:avLst/>
              <a:gdLst/>
              <a:ahLst/>
              <a:cxnLst/>
              <a:rect l="l" t="t" r="r" b="b"/>
              <a:pathLst>
                <a:path w="1641475" h="1876425">
                  <a:moveTo>
                    <a:pt x="819150" y="0"/>
                  </a:moveTo>
                  <a:lnTo>
                    <a:pt x="809625" y="28575"/>
                  </a:lnTo>
                  <a:lnTo>
                    <a:pt x="9525" y="1857375"/>
                  </a:lnTo>
                  <a:lnTo>
                    <a:pt x="0" y="1873250"/>
                  </a:lnTo>
                  <a:lnTo>
                    <a:pt x="19050" y="1876425"/>
                  </a:lnTo>
                  <a:lnTo>
                    <a:pt x="1641475" y="1876425"/>
                  </a:lnTo>
                  <a:lnTo>
                    <a:pt x="1636712" y="1866900"/>
                  </a:lnTo>
                  <a:lnTo>
                    <a:pt x="31750" y="1866900"/>
                  </a:lnTo>
                  <a:lnTo>
                    <a:pt x="19050" y="1860550"/>
                  </a:lnTo>
                  <a:lnTo>
                    <a:pt x="19050" y="1847850"/>
                  </a:lnTo>
                  <a:lnTo>
                    <a:pt x="40084" y="1847850"/>
                  </a:lnTo>
                  <a:lnTo>
                    <a:pt x="819150" y="67128"/>
                  </a:lnTo>
                  <a:lnTo>
                    <a:pt x="806450" y="38100"/>
                  </a:lnTo>
                  <a:lnTo>
                    <a:pt x="819150" y="31750"/>
                  </a:lnTo>
                  <a:lnTo>
                    <a:pt x="833239" y="31750"/>
                  </a:lnTo>
                  <a:lnTo>
                    <a:pt x="831850" y="28575"/>
                  </a:lnTo>
                  <a:lnTo>
                    <a:pt x="819150" y="0"/>
                  </a:lnTo>
                  <a:close/>
                </a:path>
                <a:path w="1641475" h="1876425">
                  <a:moveTo>
                    <a:pt x="1598215" y="1847850"/>
                  </a:moveTo>
                  <a:lnTo>
                    <a:pt x="40084" y="1847850"/>
                  </a:lnTo>
                  <a:lnTo>
                    <a:pt x="31750" y="1866900"/>
                  </a:lnTo>
                  <a:lnTo>
                    <a:pt x="1606550" y="1866900"/>
                  </a:lnTo>
                  <a:lnTo>
                    <a:pt x="1598215" y="1847850"/>
                  </a:lnTo>
                  <a:close/>
                </a:path>
                <a:path w="1641475" h="1876425">
                  <a:moveTo>
                    <a:pt x="833239" y="31750"/>
                  </a:moveTo>
                  <a:lnTo>
                    <a:pt x="819150" y="31750"/>
                  </a:lnTo>
                  <a:lnTo>
                    <a:pt x="831850" y="38100"/>
                  </a:lnTo>
                  <a:lnTo>
                    <a:pt x="819150" y="67128"/>
                  </a:lnTo>
                  <a:lnTo>
                    <a:pt x="1598215" y="1847850"/>
                  </a:lnTo>
                  <a:lnTo>
                    <a:pt x="1619250" y="1847850"/>
                  </a:lnTo>
                  <a:lnTo>
                    <a:pt x="1619250" y="1860550"/>
                  </a:lnTo>
                  <a:lnTo>
                    <a:pt x="1606550" y="1866900"/>
                  </a:lnTo>
                  <a:lnTo>
                    <a:pt x="1636712" y="1866900"/>
                  </a:lnTo>
                  <a:lnTo>
                    <a:pt x="1631950" y="1857375"/>
                  </a:lnTo>
                  <a:lnTo>
                    <a:pt x="833239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2717800" y="2314575"/>
              <a:ext cx="1212850" cy="1835150"/>
            </a:xfrm>
            <a:custGeom>
              <a:avLst/>
              <a:gdLst/>
              <a:ahLst/>
              <a:cxnLst/>
              <a:rect l="l" t="t" r="r" b="b"/>
              <a:pathLst>
                <a:path w="1212850" h="1835150">
                  <a:moveTo>
                    <a:pt x="603250" y="0"/>
                  </a:moveTo>
                  <a:lnTo>
                    <a:pt x="0" y="1816100"/>
                  </a:lnTo>
                </a:path>
                <a:path w="1212850" h="1835150">
                  <a:moveTo>
                    <a:pt x="609600" y="19050"/>
                  </a:moveTo>
                  <a:lnTo>
                    <a:pt x="1212850" y="183515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1984629" y="3958590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X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25750" y="3950589"/>
            <a:ext cx="70993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3495">
              <a:lnSpc>
                <a:spcPct val="100000"/>
              </a:lnSpc>
              <a:spcBef>
                <a:spcPts val="100"/>
              </a:spcBef>
              <a:tabLst>
                <a:tab pos="314325" algn="l"/>
              </a:tabLst>
            </a:pPr>
            <a:r>
              <a:rPr dirty="0" sz="1400">
                <a:latin typeface="Times New Roman"/>
                <a:cs typeface="Times New Roman"/>
              </a:rPr>
              <a:t>’	c’</a:t>
            </a:r>
            <a:r>
              <a:rPr dirty="0" sz="1400" spc="95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g’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548062" y="3890517"/>
            <a:ext cx="194818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5104">
              <a:lnSpc>
                <a:spcPct val="100000"/>
              </a:lnSpc>
              <a:spcBef>
                <a:spcPts val="100"/>
              </a:spcBef>
            </a:pPr>
            <a:r>
              <a:rPr dirty="0" baseline="5952" sz="2100" spc="52">
                <a:latin typeface="Times New Roman"/>
                <a:cs typeface="Times New Roman"/>
              </a:rPr>
              <a:t>f’ </a:t>
            </a:r>
            <a:r>
              <a:rPr dirty="0" baseline="1984" sz="2100">
                <a:latin typeface="Times New Roman"/>
                <a:cs typeface="Times New Roman"/>
              </a:rPr>
              <a:t>d’</a:t>
            </a:r>
            <a:r>
              <a:rPr dirty="0" baseline="1984" sz="2100" spc="-44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e’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365629" y="3950589"/>
            <a:ext cx="49657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a’</a:t>
            </a:r>
            <a:r>
              <a:rPr dirty="0" sz="1400" spc="275">
                <a:latin typeface="Times New Roman"/>
                <a:cs typeface="Times New Roman"/>
              </a:rPr>
              <a:t> </a:t>
            </a:r>
            <a:r>
              <a:rPr dirty="0" sz="1400" spc="10">
                <a:latin typeface="Times New Roman"/>
                <a:cs typeface="Times New Roman"/>
              </a:rPr>
              <a:t>h’b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356609" y="2197735"/>
            <a:ext cx="17589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o’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430898" y="1243711"/>
            <a:ext cx="5894070" cy="4671695"/>
            <a:chOff x="430898" y="1243711"/>
            <a:chExt cx="5894070" cy="4671695"/>
          </a:xfrm>
        </p:grpSpPr>
        <p:sp>
          <p:nvSpPr>
            <p:cNvPr id="24" name="object 24"/>
            <p:cNvSpPr/>
            <p:nvPr/>
          </p:nvSpPr>
          <p:spPr>
            <a:xfrm>
              <a:off x="2514600" y="4117975"/>
              <a:ext cx="1603375" cy="1314450"/>
            </a:xfrm>
            <a:custGeom>
              <a:avLst/>
              <a:gdLst/>
              <a:ahLst/>
              <a:cxnLst/>
              <a:rect l="l" t="t" r="r" b="b"/>
              <a:pathLst>
                <a:path w="1603375" h="1314450">
                  <a:moveTo>
                    <a:pt x="0" y="19050"/>
                  </a:moveTo>
                  <a:lnTo>
                    <a:pt x="3175" y="1314450"/>
                  </a:lnTo>
                </a:path>
                <a:path w="1603375" h="1314450">
                  <a:moveTo>
                    <a:pt x="1600200" y="19050"/>
                  </a:moveTo>
                  <a:lnTo>
                    <a:pt x="1603375" y="1314450"/>
                  </a:lnTo>
                </a:path>
                <a:path w="1603375" h="1314450">
                  <a:moveTo>
                    <a:pt x="200025" y="704850"/>
                  </a:moveTo>
                  <a:lnTo>
                    <a:pt x="203200" y="19050"/>
                  </a:lnTo>
                </a:path>
                <a:path w="1603375" h="1314450">
                  <a:moveTo>
                    <a:pt x="1409700" y="685800"/>
                  </a:moveTo>
                  <a:lnTo>
                    <a:pt x="1412875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3314700" y="2251075"/>
              <a:ext cx="0" cy="1981200"/>
            </a:xfrm>
            <a:custGeom>
              <a:avLst/>
              <a:gdLst/>
              <a:ahLst/>
              <a:cxnLst/>
              <a:rect l="l" t="t" r="r" b="b"/>
              <a:pathLst>
                <a:path w="0" h="1981200">
                  <a:moveTo>
                    <a:pt x="0" y="0"/>
                  </a:moveTo>
                  <a:lnTo>
                    <a:pt x="0" y="1981200"/>
                  </a:lnTo>
                </a:path>
              </a:pathLst>
            </a:custGeom>
            <a:ln w="12700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2466975" y="2384425"/>
              <a:ext cx="1524000" cy="1828800"/>
            </a:xfrm>
            <a:custGeom>
              <a:avLst/>
              <a:gdLst/>
              <a:ahLst/>
              <a:cxnLst/>
              <a:rect l="l" t="t" r="r" b="b"/>
              <a:pathLst>
                <a:path w="1524000" h="1828800">
                  <a:moveTo>
                    <a:pt x="0" y="1828800"/>
                  </a:moveTo>
                  <a:lnTo>
                    <a:pt x="1524000" y="0"/>
                  </a:lnTo>
                </a:path>
              </a:pathLst>
            </a:custGeom>
            <a:ln w="19050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4683125" y="2308225"/>
              <a:ext cx="1641475" cy="1876425"/>
            </a:xfrm>
            <a:custGeom>
              <a:avLst/>
              <a:gdLst/>
              <a:ahLst/>
              <a:cxnLst/>
              <a:rect l="l" t="t" r="r" b="b"/>
              <a:pathLst>
                <a:path w="1641475" h="1876425">
                  <a:moveTo>
                    <a:pt x="819150" y="0"/>
                  </a:moveTo>
                  <a:lnTo>
                    <a:pt x="809625" y="28575"/>
                  </a:lnTo>
                  <a:lnTo>
                    <a:pt x="9525" y="1857375"/>
                  </a:lnTo>
                  <a:lnTo>
                    <a:pt x="0" y="1873250"/>
                  </a:lnTo>
                  <a:lnTo>
                    <a:pt x="19050" y="1876425"/>
                  </a:lnTo>
                  <a:lnTo>
                    <a:pt x="1641475" y="1876425"/>
                  </a:lnTo>
                  <a:lnTo>
                    <a:pt x="1636712" y="1866900"/>
                  </a:lnTo>
                  <a:lnTo>
                    <a:pt x="31750" y="1866900"/>
                  </a:lnTo>
                  <a:lnTo>
                    <a:pt x="19050" y="1860550"/>
                  </a:lnTo>
                  <a:lnTo>
                    <a:pt x="19050" y="1847850"/>
                  </a:lnTo>
                  <a:lnTo>
                    <a:pt x="40084" y="1847850"/>
                  </a:lnTo>
                  <a:lnTo>
                    <a:pt x="819150" y="67128"/>
                  </a:lnTo>
                  <a:lnTo>
                    <a:pt x="806450" y="38100"/>
                  </a:lnTo>
                  <a:lnTo>
                    <a:pt x="819150" y="31750"/>
                  </a:lnTo>
                  <a:lnTo>
                    <a:pt x="833239" y="31750"/>
                  </a:lnTo>
                  <a:lnTo>
                    <a:pt x="831850" y="28575"/>
                  </a:lnTo>
                  <a:lnTo>
                    <a:pt x="819150" y="0"/>
                  </a:lnTo>
                  <a:close/>
                </a:path>
                <a:path w="1641475" h="1876425">
                  <a:moveTo>
                    <a:pt x="1598215" y="1847850"/>
                  </a:moveTo>
                  <a:lnTo>
                    <a:pt x="40084" y="1847850"/>
                  </a:lnTo>
                  <a:lnTo>
                    <a:pt x="31750" y="1866900"/>
                  </a:lnTo>
                  <a:lnTo>
                    <a:pt x="1606550" y="1866900"/>
                  </a:lnTo>
                  <a:lnTo>
                    <a:pt x="1598215" y="1847850"/>
                  </a:lnTo>
                  <a:close/>
                </a:path>
                <a:path w="1641475" h="1876425">
                  <a:moveTo>
                    <a:pt x="833239" y="31750"/>
                  </a:moveTo>
                  <a:lnTo>
                    <a:pt x="819150" y="31750"/>
                  </a:lnTo>
                  <a:lnTo>
                    <a:pt x="831850" y="38100"/>
                  </a:lnTo>
                  <a:lnTo>
                    <a:pt x="819150" y="67128"/>
                  </a:lnTo>
                  <a:lnTo>
                    <a:pt x="1598215" y="1847850"/>
                  </a:lnTo>
                  <a:lnTo>
                    <a:pt x="1619250" y="1847850"/>
                  </a:lnTo>
                  <a:lnTo>
                    <a:pt x="1619250" y="1860550"/>
                  </a:lnTo>
                  <a:lnTo>
                    <a:pt x="1606550" y="1866900"/>
                  </a:lnTo>
                  <a:lnTo>
                    <a:pt x="1636712" y="1866900"/>
                  </a:lnTo>
                  <a:lnTo>
                    <a:pt x="1631950" y="1857375"/>
                  </a:lnTo>
                  <a:lnTo>
                    <a:pt x="833239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4905375" y="2298700"/>
              <a:ext cx="1212850" cy="1835150"/>
            </a:xfrm>
            <a:custGeom>
              <a:avLst/>
              <a:gdLst/>
              <a:ahLst/>
              <a:cxnLst/>
              <a:rect l="l" t="t" r="r" b="b"/>
              <a:pathLst>
                <a:path w="1212850" h="1835150">
                  <a:moveTo>
                    <a:pt x="603250" y="0"/>
                  </a:moveTo>
                  <a:lnTo>
                    <a:pt x="0" y="1816100"/>
                  </a:lnTo>
                </a:path>
                <a:path w="1212850" h="1835150">
                  <a:moveTo>
                    <a:pt x="609600" y="19050"/>
                  </a:moveTo>
                  <a:lnTo>
                    <a:pt x="1212850" y="183515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5502275" y="2235200"/>
              <a:ext cx="0" cy="1981200"/>
            </a:xfrm>
            <a:custGeom>
              <a:avLst/>
              <a:gdLst/>
              <a:ahLst/>
              <a:cxnLst/>
              <a:rect l="l" t="t" r="r" b="b"/>
              <a:pathLst>
                <a:path w="0" h="1981200">
                  <a:moveTo>
                    <a:pt x="0" y="0"/>
                  </a:moveTo>
                  <a:lnTo>
                    <a:pt x="0" y="1981200"/>
                  </a:lnTo>
                </a:path>
              </a:pathLst>
            </a:custGeom>
            <a:ln w="12700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2819400" y="2867025"/>
              <a:ext cx="3352800" cy="3041650"/>
            </a:xfrm>
            <a:custGeom>
              <a:avLst/>
              <a:gdLst/>
              <a:ahLst/>
              <a:cxnLst/>
              <a:rect l="l" t="t" r="r" b="b"/>
              <a:pathLst>
                <a:path w="3352800" h="3041650">
                  <a:moveTo>
                    <a:pt x="746125" y="0"/>
                  </a:moveTo>
                  <a:lnTo>
                    <a:pt x="746125" y="2590800"/>
                  </a:lnTo>
                </a:path>
                <a:path w="3352800" h="3041650">
                  <a:moveTo>
                    <a:pt x="698500" y="73025"/>
                  </a:moveTo>
                  <a:lnTo>
                    <a:pt x="698500" y="2511425"/>
                  </a:lnTo>
                </a:path>
                <a:path w="3352800" h="3041650">
                  <a:moveTo>
                    <a:pt x="0" y="908050"/>
                  </a:moveTo>
                  <a:lnTo>
                    <a:pt x="0" y="3041650"/>
                  </a:lnTo>
                </a:path>
                <a:path w="3352800" h="3041650">
                  <a:moveTo>
                    <a:pt x="723900" y="25400"/>
                  </a:moveTo>
                  <a:lnTo>
                    <a:pt x="2857500" y="25400"/>
                  </a:lnTo>
                </a:path>
                <a:path w="3352800" h="3041650">
                  <a:moveTo>
                    <a:pt x="679450" y="88900"/>
                  </a:moveTo>
                  <a:lnTo>
                    <a:pt x="2965450" y="88900"/>
                  </a:lnTo>
                </a:path>
                <a:path w="3352800" h="3041650">
                  <a:moveTo>
                    <a:pt x="457200" y="298450"/>
                  </a:moveTo>
                  <a:lnTo>
                    <a:pt x="3048000" y="298450"/>
                  </a:lnTo>
                </a:path>
                <a:path w="3352800" h="3041650">
                  <a:moveTo>
                    <a:pt x="0" y="914400"/>
                  </a:moveTo>
                  <a:lnTo>
                    <a:pt x="3352800" y="914400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5480050" y="4054475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5480050" y="2835275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5689600" y="2911475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5251450" y="2911475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5099050" y="3140075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5822950" y="3140075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5022850" y="3749675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5927725" y="3749675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3527425" y="5273675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3470275" y="5121275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3470275" y="5445125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2774950" y="5730875"/>
              <a:ext cx="88900" cy="889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2774950" y="4816475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2470150" y="5273675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2971800" y="3127375"/>
              <a:ext cx="381000" cy="76200"/>
            </a:xfrm>
            <a:custGeom>
              <a:avLst/>
              <a:gdLst/>
              <a:ahLst/>
              <a:cxnLst/>
              <a:rect l="l" t="t" r="r" b="b"/>
              <a:pathLst>
                <a:path w="381000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44450"/>
                  </a:lnTo>
                  <a:lnTo>
                    <a:pt x="63500" y="44450"/>
                  </a:lnTo>
                  <a:lnTo>
                    <a:pt x="63500" y="31750"/>
                  </a:lnTo>
                  <a:lnTo>
                    <a:pt x="76200" y="31750"/>
                  </a:lnTo>
                  <a:lnTo>
                    <a:pt x="76200" y="0"/>
                  </a:lnTo>
                  <a:close/>
                </a:path>
                <a:path w="381000" h="76200">
                  <a:moveTo>
                    <a:pt x="76200" y="31750"/>
                  </a:moveTo>
                  <a:lnTo>
                    <a:pt x="63500" y="31750"/>
                  </a:lnTo>
                  <a:lnTo>
                    <a:pt x="63500" y="44450"/>
                  </a:lnTo>
                  <a:lnTo>
                    <a:pt x="76200" y="44450"/>
                  </a:lnTo>
                  <a:lnTo>
                    <a:pt x="76200" y="31750"/>
                  </a:lnTo>
                  <a:close/>
                </a:path>
                <a:path w="381000" h="76200">
                  <a:moveTo>
                    <a:pt x="381000" y="31750"/>
                  </a:moveTo>
                  <a:lnTo>
                    <a:pt x="76200" y="31750"/>
                  </a:lnTo>
                  <a:lnTo>
                    <a:pt x="76200" y="44450"/>
                  </a:lnTo>
                  <a:lnTo>
                    <a:pt x="381000" y="44450"/>
                  </a:lnTo>
                  <a:lnTo>
                    <a:pt x="381000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2933700" y="3127374"/>
              <a:ext cx="410209" cy="2570480"/>
            </a:xfrm>
            <a:custGeom>
              <a:avLst/>
              <a:gdLst/>
              <a:ahLst/>
              <a:cxnLst/>
              <a:rect l="l" t="t" r="r" b="b"/>
              <a:pathLst>
                <a:path w="410210" h="2570479">
                  <a:moveTo>
                    <a:pt x="399719" y="2538653"/>
                  </a:moveTo>
                  <a:lnTo>
                    <a:pt x="345821" y="2538653"/>
                  </a:lnTo>
                  <a:lnTo>
                    <a:pt x="333311" y="2538653"/>
                  </a:lnTo>
                  <a:lnTo>
                    <a:pt x="332486" y="2570073"/>
                  </a:lnTo>
                  <a:lnTo>
                    <a:pt x="399719" y="2538653"/>
                  </a:lnTo>
                  <a:close/>
                </a:path>
                <a:path w="410210" h="2570479">
                  <a:moveTo>
                    <a:pt x="409702" y="2533993"/>
                  </a:moveTo>
                  <a:lnTo>
                    <a:pt x="334505" y="2493899"/>
                  </a:lnTo>
                  <a:lnTo>
                    <a:pt x="333679" y="2525255"/>
                  </a:lnTo>
                  <a:lnTo>
                    <a:pt x="328803" y="2524976"/>
                  </a:lnTo>
                  <a:lnTo>
                    <a:pt x="279908" y="2513787"/>
                  </a:lnTo>
                  <a:lnTo>
                    <a:pt x="233934" y="2495766"/>
                  </a:lnTo>
                  <a:lnTo>
                    <a:pt x="191643" y="2471470"/>
                  </a:lnTo>
                  <a:lnTo>
                    <a:pt x="153416" y="2441575"/>
                  </a:lnTo>
                  <a:lnTo>
                    <a:pt x="120015" y="2406523"/>
                  </a:lnTo>
                  <a:lnTo>
                    <a:pt x="91821" y="2367026"/>
                  </a:lnTo>
                  <a:lnTo>
                    <a:pt x="69469" y="2323592"/>
                  </a:lnTo>
                  <a:lnTo>
                    <a:pt x="53467" y="2276602"/>
                  </a:lnTo>
                  <a:lnTo>
                    <a:pt x="44704" y="2226945"/>
                  </a:lnTo>
                  <a:lnTo>
                    <a:pt x="43129" y="2199729"/>
                  </a:lnTo>
                  <a:lnTo>
                    <a:pt x="69850" y="2146300"/>
                  </a:lnTo>
                  <a:lnTo>
                    <a:pt x="76200" y="2133600"/>
                  </a:lnTo>
                  <a:lnTo>
                    <a:pt x="48082" y="2133600"/>
                  </a:lnTo>
                  <a:lnTo>
                    <a:pt x="49657" y="2124710"/>
                  </a:lnTo>
                  <a:lnTo>
                    <a:pt x="63373" y="2076716"/>
                  </a:lnTo>
                  <a:lnTo>
                    <a:pt x="83566" y="2032000"/>
                  </a:lnTo>
                  <a:lnTo>
                    <a:pt x="109728" y="1991106"/>
                  </a:lnTo>
                  <a:lnTo>
                    <a:pt x="141478" y="1954403"/>
                  </a:lnTo>
                  <a:lnTo>
                    <a:pt x="178181" y="1922780"/>
                  </a:lnTo>
                  <a:lnTo>
                    <a:pt x="219202" y="1896491"/>
                  </a:lnTo>
                  <a:lnTo>
                    <a:pt x="263906" y="1876171"/>
                  </a:lnTo>
                  <a:lnTo>
                    <a:pt x="305003" y="1864868"/>
                  </a:lnTo>
                  <a:lnTo>
                    <a:pt x="308483" y="1895729"/>
                  </a:lnTo>
                  <a:lnTo>
                    <a:pt x="378612" y="1850263"/>
                  </a:lnTo>
                  <a:lnTo>
                    <a:pt x="379984" y="1849374"/>
                  </a:lnTo>
                  <a:lnTo>
                    <a:pt x="299974" y="1820037"/>
                  </a:lnTo>
                  <a:lnTo>
                    <a:pt x="303593" y="1852256"/>
                  </a:lnTo>
                  <a:lnTo>
                    <a:pt x="293116" y="1853946"/>
                  </a:lnTo>
                  <a:lnTo>
                    <a:pt x="243967" y="1870456"/>
                  </a:lnTo>
                  <a:lnTo>
                    <a:pt x="198755" y="1893570"/>
                  </a:lnTo>
                  <a:lnTo>
                    <a:pt x="157607" y="1922780"/>
                  </a:lnTo>
                  <a:lnTo>
                    <a:pt x="121158" y="1957451"/>
                  </a:lnTo>
                  <a:lnTo>
                    <a:pt x="90043" y="1996948"/>
                  </a:lnTo>
                  <a:lnTo>
                    <a:pt x="64770" y="2040763"/>
                  </a:lnTo>
                  <a:lnTo>
                    <a:pt x="45974" y="2088388"/>
                  </a:lnTo>
                  <a:lnTo>
                    <a:pt x="44450" y="2093747"/>
                  </a:lnTo>
                  <a:lnTo>
                    <a:pt x="44450" y="0"/>
                  </a:lnTo>
                  <a:lnTo>
                    <a:pt x="31750" y="0"/>
                  </a:lnTo>
                  <a:lnTo>
                    <a:pt x="31750" y="2133600"/>
                  </a:lnTo>
                  <a:lnTo>
                    <a:pt x="0" y="2133600"/>
                  </a:lnTo>
                  <a:lnTo>
                    <a:pt x="30276" y="2194166"/>
                  </a:lnTo>
                  <a:lnTo>
                    <a:pt x="30734" y="2210181"/>
                  </a:lnTo>
                  <a:lnTo>
                    <a:pt x="32004" y="2227834"/>
                  </a:lnTo>
                  <a:lnTo>
                    <a:pt x="41148" y="2279523"/>
                  </a:lnTo>
                  <a:lnTo>
                    <a:pt x="57658" y="2328164"/>
                  </a:lnTo>
                  <a:lnTo>
                    <a:pt x="80772" y="2373376"/>
                  </a:lnTo>
                  <a:lnTo>
                    <a:pt x="109982" y="2414397"/>
                  </a:lnTo>
                  <a:lnTo>
                    <a:pt x="144653" y="2450719"/>
                  </a:lnTo>
                  <a:lnTo>
                    <a:pt x="184277" y="2481834"/>
                  </a:lnTo>
                  <a:lnTo>
                    <a:pt x="228219" y="2507081"/>
                  </a:lnTo>
                  <a:lnTo>
                    <a:pt x="275844" y="2525814"/>
                  </a:lnTo>
                  <a:lnTo>
                    <a:pt x="326504" y="2537485"/>
                  </a:lnTo>
                  <a:lnTo>
                    <a:pt x="333336" y="2537904"/>
                  </a:lnTo>
                  <a:lnTo>
                    <a:pt x="345859" y="2537904"/>
                  </a:lnTo>
                  <a:lnTo>
                    <a:pt x="401332" y="2537904"/>
                  </a:lnTo>
                  <a:lnTo>
                    <a:pt x="409702" y="2533993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3289300" y="4940300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3289300" y="5635625"/>
              <a:ext cx="88900" cy="889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2536012" y="2882709"/>
              <a:ext cx="3431540" cy="2945765"/>
            </a:xfrm>
            <a:custGeom>
              <a:avLst/>
              <a:gdLst/>
              <a:ahLst/>
              <a:cxnLst/>
              <a:rect l="l" t="t" r="r" b="b"/>
              <a:pathLst>
                <a:path w="3431540" h="2945765">
                  <a:moveTo>
                    <a:pt x="1023200" y="2457666"/>
                  </a:moveTo>
                  <a:lnTo>
                    <a:pt x="1022604" y="2450046"/>
                  </a:lnTo>
                  <a:lnTo>
                    <a:pt x="1022019" y="2437346"/>
                  </a:lnTo>
                  <a:lnTo>
                    <a:pt x="1018463" y="2408136"/>
                  </a:lnTo>
                  <a:lnTo>
                    <a:pt x="1016088" y="2395436"/>
                  </a:lnTo>
                  <a:lnTo>
                    <a:pt x="1013129" y="2380196"/>
                  </a:lnTo>
                  <a:lnTo>
                    <a:pt x="1013129" y="2451316"/>
                  </a:lnTo>
                  <a:lnTo>
                    <a:pt x="1013066" y="2477986"/>
                  </a:lnTo>
                  <a:lnTo>
                    <a:pt x="1007795" y="2522436"/>
                  </a:lnTo>
                  <a:lnTo>
                    <a:pt x="992962" y="2577046"/>
                  </a:lnTo>
                  <a:lnTo>
                    <a:pt x="974001" y="2618956"/>
                  </a:lnTo>
                  <a:lnTo>
                    <a:pt x="968667" y="2630386"/>
                  </a:lnTo>
                  <a:lnTo>
                    <a:pt x="962748" y="2640546"/>
                  </a:lnTo>
                  <a:lnTo>
                    <a:pt x="956792" y="2649436"/>
                  </a:lnTo>
                  <a:lnTo>
                    <a:pt x="943762" y="2669756"/>
                  </a:lnTo>
                  <a:lnTo>
                    <a:pt x="906411" y="2718016"/>
                  </a:lnTo>
                  <a:lnTo>
                    <a:pt x="872032" y="2753576"/>
                  </a:lnTo>
                  <a:lnTo>
                    <a:pt x="834682" y="2786596"/>
                  </a:lnTo>
                  <a:lnTo>
                    <a:pt x="793775" y="2817076"/>
                  </a:lnTo>
                  <a:lnTo>
                    <a:pt x="751103" y="2845016"/>
                  </a:lnTo>
                  <a:lnTo>
                    <a:pt x="684110" y="2880576"/>
                  </a:lnTo>
                  <a:lnTo>
                    <a:pt x="637870" y="2899626"/>
                  </a:lnTo>
                  <a:lnTo>
                    <a:pt x="591045" y="2914866"/>
                  </a:lnTo>
                  <a:lnTo>
                    <a:pt x="544791" y="2926296"/>
                  </a:lnTo>
                  <a:lnTo>
                    <a:pt x="476631" y="2935186"/>
                  </a:lnTo>
                  <a:lnTo>
                    <a:pt x="452907" y="2935186"/>
                  </a:lnTo>
                  <a:lnTo>
                    <a:pt x="388289" y="2930106"/>
                  </a:lnTo>
                  <a:lnTo>
                    <a:pt x="342049" y="2919946"/>
                  </a:lnTo>
                  <a:lnTo>
                    <a:pt x="283972" y="2897086"/>
                  </a:lnTo>
                  <a:lnTo>
                    <a:pt x="269722" y="2889466"/>
                  </a:lnTo>
                  <a:lnTo>
                    <a:pt x="256108" y="2883116"/>
                  </a:lnTo>
                  <a:lnTo>
                    <a:pt x="243052" y="2874226"/>
                  </a:lnTo>
                  <a:lnTo>
                    <a:pt x="229425" y="2865336"/>
                  </a:lnTo>
                  <a:lnTo>
                    <a:pt x="216966" y="2856446"/>
                  </a:lnTo>
                  <a:lnTo>
                    <a:pt x="180213" y="2827236"/>
                  </a:lnTo>
                  <a:lnTo>
                    <a:pt x="147027" y="2792946"/>
                  </a:lnTo>
                  <a:lnTo>
                    <a:pt x="136347" y="2780246"/>
                  </a:lnTo>
                  <a:lnTo>
                    <a:pt x="126276" y="2768816"/>
                  </a:lnTo>
                  <a:lnTo>
                    <a:pt x="107302" y="2742146"/>
                  </a:lnTo>
                  <a:lnTo>
                    <a:pt x="98412" y="2729446"/>
                  </a:lnTo>
                  <a:lnTo>
                    <a:pt x="89522" y="2715476"/>
                  </a:lnTo>
                  <a:lnTo>
                    <a:pt x="81216" y="2700236"/>
                  </a:lnTo>
                  <a:lnTo>
                    <a:pt x="73507" y="2686266"/>
                  </a:lnTo>
                  <a:lnTo>
                    <a:pt x="66395" y="2672296"/>
                  </a:lnTo>
                  <a:lnTo>
                    <a:pt x="59283" y="2655786"/>
                  </a:lnTo>
                  <a:lnTo>
                    <a:pt x="53949" y="2644356"/>
                  </a:lnTo>
                  <a:lnTo>
                    <a:pt x="36169" y="2596096"/>
                  </a:lnTo>
                  <a:lnTo>
                    <a:pt x="25488" y="2556726"/>
                  </a:lnTo>
                  <a:lnTo>
                    <a:pt x="17792" y="2518626"/>
                  </a:lnTo>
                  <a:lnTo>
                    <a:pt x="12446" y="2477986"/>
                  </a:lnTo>
                  <a:lnTo>
                    <a:pt x="10668" y="2450046"/>
                  </a:lnTo>
                  <a:lnTo>
                    <a:pt x="10668" y="2444966"/>
                  </a:lnTo>
                  <a:lnTo>
                    <a:pt x="10083" y="2439886"/>
                  </a:lnTo>
                  <a:lnTo>
                    <a:pt x="10083" y="2429726"/>
                  </a:lnTo>
                  <a:lnTo>
                    <a:pt x="10668" y="2406866"/>
                  </a:lnTo>
                  <a:lnTo>
                    <a:pt x="15417" y="2361146"/>
                  </a:lnTo>
                  <a:lnTo>
                    <a:pt x="24307" y="2315426"/>
                  </a:lnTo>
                  <a:lnTo>
                    <a:pt x="37350" y="2270976"/>
                  </a:lnTo>
                  <a:lnTo>
                    <a:pt x="54546" y="2227796"/>
                  </a:lnTo>
                  <a:lnTo>
                    <a:pt x="75285" y="2185886"/>
                  </a:lnTo>
                  <a:lnTo>
                    <a:pt x="99009" y="2146516"/>
                  </a:lnTo>
                  <a:lnTo>
                    <a:pt x="126276" y="2108416"/>
                  </a:lnTo>
                  <a:lnTo>
                    <a:pt x="141097" y="2090635"/>
                  </a:lnTo>
                  <a:lnTo>
                    <a:pt x="155917" y="2072855"/>
                  </a:lnTo>
                  <a:lnTo>
                    <a:pt x="171919" y="2057615"/>
                  </a:lnTo>
                  <a:lnTo>
                    <a:pt x="188518" y="2041105"/>
                  </a:lnTo>
                  <a:lnTo>
                    <a:pt x="205714" y="2025865"/>
                  </a:lnTo>
                  <a:lnTo>
                    <a:pt x="241274" y="1999195"/>
                  </a:lnTo>
                  <a:lnTo>
                    <a:pt x="279209" y="1976335"/>
                  </a:lnTo>
                  <a:lnTo>
                    <a:pt x="339090" y="1948395"/>
                  </a:lnTo>
                  <a:lnTo>
                    <a:pt x="380580" y="1935695"/>
                  </a:lnTo>
                  <a:lnTo>
                    <a:pt x="401345" y="1931885"/>
                  </a:lnTo>
                  <a:lnTo>
                    <a:pt x="412013" y="1929345"/>
                  </a:lnTo>
                  <a:lnTo>
                    <a:pt x="433959" y="1926805"/>
                  </a:lnTo>
                  <a:lnTo>
                    <a:pt x="444614" y="1926805"/>
                  </a:lnTo>
                  <a:lnTo>
                    <a:pt x="449364" y="1926805"/>
                  </a:lnTo>
                  <a:lnTo>
                    <a:pt x="454101" y="1925535"/>
                  </a:lnTo>
                  <a:lnTo>
                    <a:pt x="463575" y="1925535"/>
                  </a:lnTo>
                  <a:lnTo>
                    <a:pt x="513981" y="1929345"/>
                  </a:lnTo>
                  <a:lnTo>
                    <a:pt x="582129" y="1944585"/>
                  </a:lnTo>
                  <a:lnTo>
                    <a:pt x="632536" y="1963635"/>
                  </a:lnTo>
                  <a:lnTo>
                    <a:pt x="649719" y="1971255"/>
                  </a:lnTo>
                  <a:lnTo>
                    <a:pt x="699541" y="1996655"/>
                  </a:lnTo>
                  <a:lnTo>
                    <a:pt x="747547" y="2027135"/>
                  </a:lnTo>
                  <a:lnTo>
                    <a:pt x="778383" y="2049995"/>
                  </a:lnTo>
                  <a:lnTo>
                    <a:pt x="822833" y="2088095"/>
                  </a:lnTo>
                  <a:lnTo>
                    <a:pt x="836460" y="2102065"/>
                  </a:lnTo>
                  <a:lnTo>
                    <a:pt x="850709" y="2116036"/>
                  </a:lnTo>
                  <a:lnTo>
                    <a:pt x="876769" y="2143976"/>
                  </a:lnTo>
                  <a:lnTo>
                    <a:pt x="889241" y="2159216"/>
                  </a:lnTo>
                  <a:lnTo>
                    <a:pt x="912939" y="2189696"/>
                  </a:lnTo>
                  <a:lnTo>
                    <a:pt x="923620" y="2206206"/>
                  </a:lnTo>
                  <a:lnTo>
                    <a:pt x="934288" y="2221446"/>
                  </a:lnTo>
                  <a:lnTo>
                    <a:pt x="958570" y="2263356"/>
                  </a:lnTo>
                  <a:lnTo>
                    <a:pt x="976960" y="2302726"/>
                  </a:lnTo>
                  <a:lnTo>
                    <a:pt x="992365" y="2342096"/>
                  </a:lnTo>
                  <a:lnTo>
                    <a:pt x="1000099" y="2370036"/>
                  </a:lnTo>
                  <a:lnTo>
                    <a:pt x="1003642" y="2382736"/>
                  </a:lnTo>
                  <a:lnTo>
                    <a:pt x="1010754" y="2423376"/>
                  </a:lnTo>
                  <a:lnTo>
                    <a:pt x="1013129" y="2451316"/>
                  </a:lnTo>
                  <a:lnTo>
                    <a:pt x="1013129" y="2380196"/>
                  </a:lnTo>
                  <a:lnTo>
                    <a:pt x="1009573" y="2367496"/>
                  </a:lnTo>
                  <a:lnTo>
                    <a:pt x="1006017" y="2353526"/>
                  </a:lnTo>
                  <a:lnTo>
                    <a:pt x="1001280" y="2339556"/>
                  </a:lnTo>
                  <a:lnTo>
                    <a:pt x="974001" y="2270976"/>
                  </a:lnTo>
                  <a:lnTo>
                    <a:pt x="952652" y="2232876"/>
                  </a:lnTo>
                  <a:lnTo>
                    <a:pt x="931913" y="2199856"/>
                  </a:lnTo>
                  <a:lnTo>
                    <a:pt x="920635" y="2183346"/>
                  </a:lnTo>
                  <a:lnTo>
                    <a:pt x="883881" y="2137626"/>
                  </a:lnTo>
                  <a:lnTo>
                    <a:pt x="857224" y="2107146"/>
                  </a:lnTo>
                  <a:lnTo>
                    <a:pt x="843572" y="2094445"/>
                  </a:lnTo>
                  <a:lnTo>
                    <a:pt x="828763" y="2080475"/>
                  </a:lnTo>
                  <a:lnTo>
                    <a:pt x="799109" y="2053805"/>
                  </a:lnTo>
                  <a:lnTo>
                    <a:pt x="768286" y="2029675"/>
                  </a:lnTo>
                  <a:lnTo>
                    <a:pt x="736295" y="2006815"/>
                  </a:lnTo>
                  <a:lnTo>
                    <a:pt x="703681" y="1986495"/>
                  </a:lnTo>
                  <a:lnTo>
                    <a:pt x="686473" y="1977605"/>
                  </a:lnTo>
                  <a:lnTo>
                    <a:pt x="669886" y="1968715"/>
                  </a:lnTo>
                  <a:lnTo>
                    <a:pt x="652678" y="1961095"/>
                  </a:lnTo>
                  <a:lnTo>
                    <a:pt x="635508" y="1952205"/>
                  </a:lnTo>
                  <a:lnTo>
                    <a:pt x="618299" y="1945855"/>
                  </a:lnTo>
                  <a:lnTo>
                    <a:pt x="566737" y="1929345"/>
                  </a:lnTo>
                  <a:lnTo>
                    <a:pt x="497967" y="1916645"/>
                  </a:lnTo>
                  <a:lnTo>
                    <a:pt x="480783" y="1915375"/>
                  </a:lnTo>
                  <a:lnTo>
                    <a:pt x="463575" y="1915375"/>
                  </a:lnTo>
                  <a:lnTo>
                    <a:pt x="444030" y="1915375"/>
                  </a:lnTo>
                  <a:lnTo>
                    <a:pt x="400164" y="1920455"/>
                  </a:lnTo>
                  <a:lnTo>
                    <a:pt x="336130" y="1938235"/>
                  </a:lnTo>
                  <a:lnTo>
                    <a:pt x="275056" y="1966175"/>
                  </a:lnTo>
                  <a:lnTo>
                    <a:pt x="236537" y="1990305"/>
                  </a:lnTo>
                  <a:lnTo>
                    <a:pt x="199783" y="2018245"/>
                  </a:lnTo>
                  <a:lnTo>
                    <a:pt x="165392" y="2048725"/>
                  </a:lnTo>
                  <a:lnTo>
                    <a:pt x="133388" y="2083015"/>
                  </a:lnTo>
                  <a:lnTo>
                    <a:pt x="104343" y="2121116"/>
                  </a:lnTo>
                  <a:lnTo>
                    <a:pt x="78257" y="2160486"/>
                  </a:lnTo>
                  <a:lnTo>
                    <a:pt x="45656" y="2222716"/>
                  </a:lnTo>
                  <a:lnTo>
                    <a:pt x="20751" y="2290026"/>
                  </a:lnTo>
                  <a:lnTo>
                    <a:pt x="9486" y="2335746"/>
                  </a:lnTo>
                  <a:lnTo>
                    <a:pt x="2374" y="2382736"/>
                  </a:lnTo>
                  <a:lnTo>
                    <a:pt x="1778" y="2394166"/>
                  </a:lnTo>
                  <a:lnTo>
                    <a:pt x="596" y="2405596"/>
                  </a:lnTo>
                  <a:lnTo>
                    <a:pt x="596" y="2418296"/>
                  </a:lnTo>
                  <a:lnTo>
                    <a:pt x="0" y="2429726"/>
                  </a:lnTo>
                  <a:lnTo>
                    <a:pt x="0" y="2434806"/>
                  </a:lnTo>
                  <a:lnTo>
                    <a:pt x="482" y="2439886"/>
                  </a:lnTo>
                  <a:lnTo>
                    <a:pt x="596" y="2451316"/>
                  </a:lnTo>
                  <a:lnTo>
                    <a:pt x="1778" y="2465286"/>
                  </a:lnTo>
                  <a:lnTo>
                    <a:pt x="5930" y="2505926"/>
                  </a:lnTo>
                  <a:lnTo>
                    <a:pt x="13042" y="2546566"/>
                  </a:lnTo>
                  <a:lnTo>
                    <a:pt x="26682" y="2598636"/>
                  </a:lnTo>
                  <a:lnTo>
                    <a:pt x="45059" y="2649436"/>
                  </a:lnTo>
                  <a:lnTo>
                    <a:pt x="50393" y="2660866"/>
                  </a:lnTo>
                  <a:lnTo>
                    <a:pt x="57505" y="2677376"/>
                  </a:lnTo>
                  <a:lnTo>
                    <a:pt x="72923" y="2706586"/>
                  </a:lnTo>
                  <a:lnTo>
                    <a:pt x="81216" y="2720556"/>
                  </a:lnTo>
                  <a:lnTo>
                    <a:pt x="90106" y="2734526"/>
                  </a:lnTo>
                  <a:lnTo>
                    <a:pt x="99593" y="2749766"/>
                  </a:lnTo>
                  <a:lnTo>
                    <a:pt x="109080" y="2762466"/>
                  </a:lnTo>
                  <a:lnTo>
                    <a:pt x="129235" y="2789136"/>
                  </a:lnTo>
                  <a:lnTo>
                    <a:pt x="139903" y="2800566"/>
                  </a:lnTo>
                  <a:lnTo>
                    <a:pt x="162433" y="2823426"/>
                  </a:lnTo>
                  <a:lnTo>
                    <a:pt x="174294" y="2836126"/>
                  </a:lnTo>
                  <a:lnTo>
                    <a:pt x="186143" y="2846286"/>
                  </a:lnTo>
                  <a:lnTo>
                    <a:pt x="198589" y="2856446"/>
                  </a:lnTo>
                  <a:lnTo>
                    <a:pt x="211632" y="2865336"/>
                  </a:lnTo>
                  <a:lnTo>
                    <a:pt x="237718" y="2884386"/>
                  </a:lnTo>
                  <a:lnTo>
                    <a:pt x="251955" y="2892006"/>
                  </a:lnTo>
                  <a:lnTo>
                    <a:pt x="265582" y="2899626"/>
                  </a:lnTo>
                  <a:lnTo>
                    <a:pt x="279806" y="2907246"/>
                  </a:lnTo>
                  <a:lnTo>
                    <a:pt x="324281" y="2925026"/>
                  </a:lnTo>
                  <a:lnTo>
                    <a:pt x="387108" y="2940266"/>
                  </a:lnTo>
                  <a:lnTo>
                    <a:pt x="436321" y="2945346"/>
                  </a:lnTo>
                  <a:lnTo>
                    <a:pt x="452907" y="2945346"/>
                  </a:lnTo>
                  <a:lnTo>
                    <a:pt x="476631" y="2945346"/>
                  </a:lnTo>
                  <a:lnTo>
                    <a:pt x="545998" y="2936456"/>
                  </a:lnTo>
                  <a:lnTo>
                    <a:pt x="593420" y="2925026"/>
                  </a:lnTo>
                  <a:lnTo>
                    <a:pt x="640842" y="2909786"/>
                  </a:lnTo>
                  <a:lnTo>
                    <a:pt x="663968" y="2899626"/>
                  </a:lnTo>
                  <a:lnTo>
                    <a:pt x="687666" y="2889466"/>
                  </a:lnTo>
                  <a:lnTo>
                    <a:pt x="710793" y="2879306"/>
                  </a:lnTo>
                  <a:lnTo>
                    <a:pt x="733298" y="2867876"/>
                  </a:lnTo>
                  <a:lnTo>
                    <a:pt x="755840" y="2853906"/>
                  </a:lnTo>
                  <a:lnTo>
                    <a:pt x="777786" y="2841206"/>
                  </a:lnTo>
                  <a:lnTo>
                    <a:pt x="840613" y="2795486"/>
                  </a:lnTo>
                  <a:lnTo>
                    <a:pt x="896937" y="2743416"/>
                  </a:lnTo>
                  <a:lnTo>
                    <a:pt x="930135" y="2705316"/>
                  </a:lnTo>
                  <a:lnTo>
                    <a:pt x="959167" y="2664676"/>
                  </a:lnTo>
                  <a:lnTo>
                    <a:pt x="982891" y="2622766"/>
                  </a:lnTo>
                  <a:lnTo>
                    <a:pt x="993559" y="2602446"/>
                  </a:lnTo>
                  <a:lnTo>
                    <a:pt x="997699" y="2591016"/>
                  </a:lnTo>
                  <a:lnTo>
                    <a:pt x="1002461" y="2579586"/>
                  </a:lnTo>
                  <a:lnTo>
                    <a:pt x="1006017" y="2569426"/>
                  </a:lnTo>
                  <a:lnTo>
                    <a:pt x="1017866" y="2523706"/>
                  </a:lnTo>
                  <a:lnTo>
                    <a:pt x="1022667" y="2476716"/>
                  </a:lnTo>
                  <a:lnTo>
                    <a:pt x="1023200" y="2465286"/>
                  </a:lnTo>
                  <a:lnTo>
                    <a:pt x="1023200" y="2457666"/>
                  </a:lnTo>
                  <a:close/>
                </a:path>
                <a:path w="3431540" h="2945765">
                  <a:moveTo>
                    <a:pt x="3431260" y="769620"/>
                  </a:moveTo>
                  <a:lnTo>
                    <a:pt x="3430206" y="735330"/>
                  </a:lnTo>
                  <a:lnTo>
                    <a:pt x="3429152" y="717550"/>
                  </a:lnTo>
                  <a:lnTo>
                    <a:pt x="3427603" y="701040"/>
                  </a:lnTo>
                  <a:lnTo>
                    <a:pt x="3424453" y="665480"/>
                  </a:lnTo>
                  <a:lnTo>
                    <a:pt x="3422866" y="655510"/>
                  </a:lnTo>
                  <a:lnTo>
                    <a:pt x="3422866" y="769620"/>
                  </a:lnTo>
                  <a:lnTo>
                    <a:pt x="3422751" y="807720"/>
                  </a:lnTo>
                  <a:lnTo>
                    <a:pt x="3422345" y="820420"/>
                  </a:lnTo>
                  <a:lnTo>
                    <a:pt x="3421291" y="836930"/>
                  </a:lnTo>
                  <a:lnTo>
                    <a:pt x="3420770" y="852170"/>
                  </a:lnTo>
                  <a:lnTo>
                    <a:pt x="3419195" y="867410"/>
                  </a:lnTo>
                  <a:lnTo>
                    <a:pt x="3418141" y="882650"/>
                  </a:lnTo>
                  <a:lnTo>
                    <a:pt x="3416033" y="896620"/>
                  </a:lnTo>
                  <a:lnTo>
                    <a:pt x="3414458" y="910590"/>
                  </a:lnTo>
                  <a:lnTo>
                    <a:pt x="3411829" y="924560"/>
                  </a:lnTo>
                  <a:lnTo>
                    <a:pt x="3409734" y="938530"/>
                  </a:lnTo>
                  <a:lnTo>
                    <a:pt x="3406597" y="951230"/>
                  </a:lnTo>
                  <a:lnTo>
                    <a:pt x="3403968" y="963930"/>
                  </a:lnTo>
                  <a:lnTo>
                    <a:pt x="3400285" y="976630"/>
                  </a:lnTo>
                  <a:lnTo>
                    <a:pt x="3397135" y="988060"/>
                  </a:lnTo>
                  <a:lnTo>
                    <a:pt x="3393452" y="1000760"/>
                  </a:lnTo>
                  <a:lnTo>
                    <a:pt x="3385070" y="1022350"/>
                  </a:lnTo>
                  <a:lnTo>
                    <a:pt x="3380854" y="1033780"/>
                  </a:lnTo>
                  <a:lnTo>
                    <a:pt x="3371392" y="1052830"/>
                  </a:lnTo>
                  <a:lnTo>
                    <a:pt x="3360902" y="1073150"/>
                  </a:lnTo>
                  <a:lnTo>
                    <a:pt x="3343579" y="1099820"/>
                  </a:lnTo>
                  <a:lnTo>
                    <a:pt x="3330968" y="1115060"/>
                  </a:lnTo>
                  <a:lnTo>
                    <a:pt x="3324148" y="1123950"/>
                  </a:lnTo>
                  <a:lnTo>
                    <a:pt x="3310483" y="1137920"/>
                  </a:lnTo>
                  <a:lnTo>
                    <a:pt x="3295789" y="1151890"/>
                  </a:lnTo>
                  <a:lnTo>
                    <a:pt x="3280041" y="1163320"/>
                  </a:lnTo>
                  <a:lnTo>
                    <a:pt x="3272155" y="1169670"/>
                  </a:lnTo>
                  <a:lnTo>
                    <a:pt x="3229089" y="1195070"/>
                  </a:lnTo>
                  <a:lnTo>
                    <a:pt x="3171850" y="1217930"/>
                  </a:lnTo>
                  <a:lnTo>
                    <a:pt x="3108312" y="1233170"/>
                  </a:lnTo>
                  <a:lnTo>
                    <a:pt x="3014853" y="1243330"/>
                  </a:lnTo>
                  <a:lnTo>
                    <a:pt x="2965475" y="1243330"/>
                  </a:lnTo>
                  <a:lnTo>
                    <a:pt x="2915602" y="1243330"/>
                  </a:lnTo>
                  <a:lnTo>
                    <a:pt x="2891967" y="1242060"/>
                  </a:lnTo>
                  <a:lnTo>
                    <a:pt x="2868866" y="1239520"/>
                  </a:lnTo>
                  <a:lnTo>
                    <a:pt x="2846286" y="1238250"/>
                  </a:lnTo>
                  <a:lnTo>
                    <a:pt x="2783268" y="1226820"/>
                  </a:lnTo>
                  <a:lnTo>
                    <a:pt x="2726550" y="1209040"/>
                  </a:lnTo>
                  <a:lnTo>
                    <a:pt x="2700820" y="1196340"/>
                  </a:lnTo>
                  <a:lnTo>
                    <a:pt x="2692946" y="1192530"/>
                  </a:lnTo>
                  <a:lnTo>
                    <a:pt x="2684538" y="1187450"/>
                  </a:lnTo>
                  <a:lnTo>
                    <a:pt x="2676664" y="1183640"/>
                  </a:lnTo>
                  <a:lnTo>
                    <a:pt x="2669311" y="1178560"/>
                  </a:lnTo>
                  <a:lnTo>
                    <a:pt x="2647264" y="1162050"/>
                  </a:lnTo>
                  <a:lnTo>
                    <a:pt x="2640431" y="1155700"/>
                  </a:lnTo>
                  <a:lnTo>
                    <a:pt x="2634132" y="1149350"/>
                  </a:lnTo>
                  <a:lnTo>
                    <a:pt x="2627299" y="1143000"/>
                  </a:lnTo>
                  <a:lnTo>
                    <a:pt x="2621000" y="1135380"/>
                  </a:lnTo>
                  <a:lnTo>
                    <a:pt x="2615222" y="1129030"/>
                  </a:lnTo>
                  <a:lnTo>
                    <a:pt x="2603677" y="1112520"/>
                  </a:lnTo>
                  <a:lnTo>
                    <a:pt x="2578468" y="1069340"/>
                  </a:lnTo>
                  <a:lnTo>
                    <a:pt x="2562187" y="1028700"/>
                  </a:lnTo>
                  <a:lnTo>
                    <a:pt x="2559037" y="1017270"/>
                  </a:lnTo>
                  <a:lnTo>
                    <a:pt x="2555367" y="1005840"/>
                  </a:lnTo>
                  <a:lnTo>
                    <a:pt x="2552217" y="994410"/>
                  </a:lnTo>
                  <a:lnTo>
                    <a:pt x="2546959" y="970280"/>
                  </a:lnTo>
                  <a:lnTo>
                    <a:pt x="2544330" y="957580"/>
                  </a:lnTo>
                  <a:lnTo>
                    <a:pt x="2542235" y="943610"/>
                  </a:lnTo>
                  <a:lnTo>
                    <a:pt x="2540139" y="930910"/>
                  </a:lnTo>
                  <a:lnTo>
                    <a:pt x="2535936" y="887730"/>
                  </a:lnTo>
                  <a:lnTo>
                    <a:pt x="2533370" y="842010"/>
                  </a:lnTo>
                  <a:lnTo>
                    <a:pt x="2532786" y="807720"/>
                  </a:lnTo>
                  <a:lnTo>
                    <a:pt x="2533307" y="773430"/>
                  </a:lnTo>
                  <a:lnTo>
                    <a:pt x="2536456" y="703580"/>
                  </a:lnTo>
                  <a:lnTo>
                    <a:pt x="2543289" y="633730"/>
                  </a:lnTo>
                  <a:lnTo>
                    <a:pt x="2553792" y="563880"/>
                  </a:lnTo>
                  <a:lnTo>
                    <a:pt x="2566911" y="495300"/>
                  </a:lnTo>
                  <a:lnTo>
                    <a:pt x="2583726" y="427990"/>
                  </a:lnTo>
                  <a:lnTo>
                    <a:pt x="2603677" y="363220"/>
                  </a:lnTo>
                  <a:lnTo>
                    <a:pt x="2621000" y="316230"/>
                  </a:lnTo>
                  <a:lnTo>
                    <a:pt x="2639911" y="271780"/>
                  </a:lnTo>
                  <a:lnTo>
                    <a:pt x="2660383" y="229870"/>
                  </a:lnTo>
                  <a:lnTo>
                    <a:pt x="2667736" y="215900"/>
                  </a:lnTo>
                  <a:lnTo>
                    <a:pt x="2698724" y="165100"/>
                  </a:lnTo>
                  <a:lnTo>
                    <a:pt x="2732849" y="120650"/>
                  </a:lnTo>
                  <a:lnTo>
                    <a:pt x="2750718" y="101600"/>
                  </a:lnTo>
                  <a:lnTo>
                    <a:pt x="2760154" y="91440"/>
                  </a:lnTo>
                  <a:lnTo>
                    <a:pt x="2769616" y="82550"/>
                  </a:lnTo>
                  <a:lnTo>
                    <a:pt x="2779585" y="74930"/>
                  </a:lnTo>
                  <a:lnTo>
                    <a:pt x="2799537" y="58420"/>
                  </a:lnTo>
                  <a:lnTo>
                    <a:pt x="2831058" y="39370"/>
                  </a:lnTo>
                  <a:lnTo>
                    <a:pt x="2864129" y="24130"/>
                  </a:lnTo>
                  <a:lnTo>
                    <a:pt x="2875699" y="20320"/>
                  </a:lnTo>
                  <a:lnTo>
                    <a:pt x="2887243" y="17780"/>
                  </a:lnTo>
                  <a:lnTo>
                    <a:pt x="2898787" y="13970"/>
                  </a:lnTo>
                  <a:lnTo>
                    <a:pt x="2910878" y="12700"/>
                  </a:lnTo>
                  <a:lnTo>
                    <a:pt x="2922943" y="10160"/>
                  </a:lnTo>
                  <a:lnTo>
                    <a:pt x="2948152" y="8890"/>
                  </a:lnTo>
                  <a:lnTo>
                    <a:pt x="2972841" y="10160"/>
                  </a:lnTo>
                  <a:lnTo>
                    <a:pt x="2985439" y="12700"/>
                  </a:lnTo>
                  <a:lnTo>
                    <a:pt x="3009595" y="16510"/>
                  </a:lnTo>
                  <a:lnTo>
                    <a:pt x="3045828" y="27940"/>
                  </a:lnTo>
                  <a:lnTo>
                    <a:pt x="3080499" y="43180"/>
                  </a:lnTo>
                  <a:lnTo>
                    <a:pt x="3091510" y="50800"/>
                  </a:lnTo>
                  <a:lnTo>
                    <a:pt x="3103054" y="57150"/>
                  </a:lnTo>
                  <a:lnTo>
                    <a:pt x="3167126" y="106680"/>
                  </a:lnTo>
                  <a:lnTo>
                    <a:pt x="3197072" y="137160"/>
                  </a:lnTo>
                  <a:lnTo>
                    <a:pt x="3225406" y="171450"/>
                  </a:lnTo>
                  <a:lnTo>
                    <a:pt x="3234867" y="182880"/>
                  </a:lnTo>
                  <a:lnTo>
                    <a:pt x="3252724" y="208280"/>
                  </a:lnTo>
                  <a:lnTo>
                    <a:pt x="3269526" y="233680"/>
                  </a:lnTo>
                  <a:lnTo>
                    <a:pt x="3277933" y="247650"/>
                  </a:lnTo>
                  <a:lnTo>
                    <a:pt x="3285820" y="261620"/>
                  </a:lnTo>
                  <a:lnTo>
                    <a:pt x="3294215" y="275590"/>
                  </a:lnTo>
                  <a:lnTo>
                    <a:pt x="3308908" y="304800"/>
                  </a:lnTo>
                  <a:lnTo>
                    <a:pt x="3323628" y="335280"/>
                  </a:lnTo>
                  <a:lnTo>
                    <a:pt x="3330435" y="350520"/>
                  </a:lnTo>
                  <a:lnTo>
                    <a:pt x="3336747" y="365760"/>
                  </a:lnTo>
                  <a:lnTo>
                    <a:pt x="3343579" y="381000"/>
                  </a:lnTo>
                  <a:lnTo>
                    <a:pt x="3349345" y="397510"/>
                  </a:lnTo>
                  <a:lnTo>
                    <a:pt x="3355644" y="412750"/>
                  </a:lnTo>
                  <a:lnTo>
                    <a:pt x="3361436" y="429260"/>
                  </a:lnTo>
                  <a:lnTo>
                    <a:pt x="3377184" y="478790"/>
                  </a:lnTo>
                  <a:lnTo>
                    <a:pt x="3386645" y="511810"/>
                  </a:lnTo>
                  <a:lnTo>
                    <a:pt x="3390823" y="529590"/>
                  </a:lnTo>
                  <a:lnTo>
                    <a:pt x="3394506" y="546100"/>
                  </a:lnTo>
                  <a:lnTo>
                    <a:pt x="3398710" y="563880"/>
                  </a:lnTo>
                  <a:lnTo>
                    <a:pt x="3401860" y="580390"/>
                  </a:lnTo>
                  <a:lnTo>
                    <a:pt x="3405022" y="598170"/>
                  </a:lnTo>
                  <a:lnTo>
                    <a:pt x="3408172" y="614680"/>
                  </a:lnTo>
                  <a:lnTo>
                    <a:pt x="3417608" y="684530"/>
                  </a:lnTo>
                  <a:lnTo>
                    <a:pt x="3422345" y="753110"/>
                  </a:lnTo>
                  <a:lnTo>
                    <a:pt x="3422866" y="769620"/>
                  </a:lnTo>
                  <a:lnTo>
                    <a:pt x="3422866" y="655510"/>
                  </a:lnTo>
                  <a:lnTo>
                    <a:pt x="3421824" y="648970"/>
                  </a:lnTo>
                  <a:lnTo>
                    <a:pt x="3419716" y="631190"/>
                  </a:lnTo>
                  <a:lnTo>
                    <a:pt x="3417087" y="613410"/>
                  </a:lnTo>
                  <a:lnTo>
                    <a:pt x="3407118" y="561340"/>
                  </a:lnTo>
                  <a:lnTo>
                    <a:pt x="3395027" y="509270"/>
                  </a:lnTo>
                  <a:lnTo>
                    <a:pt x="3375075" y="441960"/>
                  </a:lnTo>
                  <a:lnTo>
                    <a:pt x="3357753" y="393700"/>
                  </a:lnTo>
                  <a:lnTo>
                    <a:pt x="3331489" y="330200"/>
                  </a:lnTo>
                  <a:lnTo>
                    <a:pt x="3309429" y="285750"/>
                  </a:lnTo>
                  <a:lnTo>
                    <a:pt x="3301568" y="270510"/>
                  </a:lnTo>
                  <a:lnTo>
                    <a:pt x="3293681" y="256540"/>
                  </a:lnTo>
                  <a:lnTo>
                    <a:pt x="3276879" y="228600"/>
                  </a:lnTo>
                  <a:lnTo>
                    <a:pt x="3268472" y="215900"/>
                  </a:lnTo>
                  <a:lnTo>
                    <a:pt x="3259556" y="201930"/>
                  </a:lnTo>
                  <a:lnTo>
                    <a:pt x="3232239" y="165100"/>
                  </a:lnTo>
                  <a:lnTo>
                    <a:pt x="3192856" y="119380"/>
                  </a:lnTo>
                  <a:lnTo>
                    <a:pt x="3182366" y="109220"/>
                  </a:lnTo>
                  <a:lnTo>
                    <a:pt x="3172383" y="99060"/>
                  </a:lnTo>
                  <a:lnTo>
                    <a:pt x="3161893" y="90170"/>
                  </a:lnTo>
                  <a:lnTo>
                    <a:pt x="3150844" y="80010"/>
                  </a:lnTo>
                  <a:lnTo>
                    <a:pt x="3139833" y="71120"/>
                  </a:lnTo>
                  <a:lnTo>
                    <a:pt x="3129318" y="63500"/>
                  </a:lnTo>
                  <a:lnTo>
                    <a:pt x="3117773" y="55880"/>
                  </a:lnTo>
                  <a:lnTo>
                    <a:pt x="3106737" y="48260"/>
                  </a:lnTo>
                  <a:lnTo>
                    <a:pt x="3072079" y="29210"/>
                  </a:lnTo>
                  <a:lnTo>
                    <a:pt x="3035858" y="13970"/>
                  </a:lnTo>
                  <a:lnTo>
                    <a:pt x="3023768" y="11430"/>
                  </a:lnTo>
                  <a:lnTo>
                    <a:pt x="3011170" y="7620"/>
                  </a:lnTo>
                  <a:lnTo>
                    <a:pt x="2986481" y="2540"/>
                  </a:lnTo>
                  <a:lnTo>
                    <a:pt x="2960751" y="0"/>
                  </a:lnTo>
                  <a:lnTo>
                    <a:pt x="2948152" y="0"/>
                  </a:lnTo>
                  <a:lnTo>
                    <a:pt x="2935033" y="0"/>
                  </a:lnTo>
                  <a:lnTo>
                    <a:pt x="2922422" y="1270"/>
                  </a:lnTo>
                  <a:lnTo>
                    <a:pt x="2909824" y="3810"/>
                  </a:lnTo>
                  <a:lnTo>
                    <a:pt x="2897759" y="5080"/>
                  </a:lnTo>
                  <a:lnTo>
                    <a:pt x="2885668" y="8890"/>
                  </a:lnTo>
                  <a:lnTo>
                    <a:pt x="2873591" y="11430"/>
                  </a:lnTo>
                  <a:lnTo>
                    <a:pt x="2862034" y="15240"/>
                  </a:lnTo>
                  <a:lnTo>
                    <a:pt x="2805849" y="43180"/>
                  </a:lnTo>
                  <a:lnTo>
                    <a:pt x="2785364" y="58420"/>
                  </a:lnTo>
                  <a:lnTo>
                    <a:pt x="2774873" y="66040"/>
                  </a:lnTo>
                  <a:lnTo>
                    <a:pt x="2736011" y="104140"/>
                  </a:lnTo>
                  <a:lnTo>
                    <a:pt x="2700299" y="147320"/>
                  </a:lnTo>
                  <a:lnTo>
                    <a:pt x="2691892" y="160020"/>
                  </a:lnTo>
                  <a:lnTo>
                    <a:pt x="2684018" y="171450"/>
                  </a:lnTo>
                  <a:lnTo>
                    <a:pt x="2668270" y="198120"/>
                  </a:lnTo>
                  <a:lnTo>
                    <a:pt x="2660383" y="210820"/>
                  </a:lnTo>
                  <a:lnTo>
                    <a:pt x="2645689" y="238760"/>
                  </a:lnTo>
                  <a:lnTo>
                    <a:pt x="2632037" y="267970"/>
                  </a:lnTo>
                  <a:lnTo>
                    <a:pt x="2625725" y="281940"/>
                  </a:lnTo>
                  <a:lnTo>
                    <a:pt x="2618905" y="297180"/>
                  </a:lnTo>
                  <a:lnTo>
                    <a:pt x="2613126" y="312420"/>
                  </a:lnTo>
                  <a:lnTo>
                    <a:pt x="2606827" y="327660"/>
                  </a:lnTo>
                  <a:lnTo>
                    <a:pt x="2585301" y="392430"/>
                  </a:lnTo>
                  <a:lnTo>
                    <a:pt x="2566911" y="458470"/>
                  </a:lnTo>
                  <a:lnTo>
                    <a:pt x="2544864" y="562610"/>
                  </a:lnTo>
                  <a:lnTo>
                    <a:pt x="2534882" y="632460"/>
                  </a:lnTo>
                  <a:lnTo>
                    <a:pt x="2528062" y="703580"/>
                  </a:lnTo>
                  <a:lnTo>
                    <a:pt x="2524379" y="773430"/>
                  </a:lnTo>
                  <a:lnTo>
                    <a:pt x="2524379" y="842010"/>
                  </a:lnTo>
                  <a:lnTo>
                    <a:pt x="2527008" y="889000"/>
                  </a:lnTo>
                  <a:lnTo>
                    <a:pt x="2531732" y="932180"/>
                  </a:lnTo>
                  <a:lnTo>
                    <a:pt x="2541181" y="985520"/>
                  </a:lnTo>
                  <a:lnTo>
                    <a:pt x="2554313" y="1032510"/>
                  </a:lnTo>
                  <a:lnTo>
                    <a:pt x="2558516" y="1043940"/>
                  </a:lnTo>
                  <a:lnTo>
                    <a:pt x="2562187" y="1054100"/>
                  </a:lnTo>
                  <a:lnTo>
                    <a:pt x="2566911" y="1064260"/>
                  </a:lnTo>
                  <a:lnTo>
                    <a:pt x="2571115" y="1074420"/>
                  </a:lnTo>
                  <a:lnTo>
                    <a:pt x="2575839" y="1083310"/>
                  </a:lnTo>
                  <a:lnTo>
                    <a:pt x="2581097" y="1093470"/>
                  </a:lnTo>
                  <a:lnTo>
                    <a:pt x="2585821" y="1102360"/>
                  </a:lnTo>
                  <a:lnTo>
                    <a:pt x="2591600" y="1109980"/>
                  </a:lnTo>
                  <a:lnTo>
                    <a:pt x="2596845" y="1118870"/>
                  </a:lnTo>
                  <a:lnTo>
                    <a:pt x="2621534" y="1149350"/>
                  </a:lnTo>
                  <a:lnTo>
                    <a:pt x="2642006" y="1168400"/>
                  </a:lnTo>
                  <a:lnTo>
                    <a:pt x="2656713" y="1181100"/>
                  </a:lnTo>
                  <a:lnTo>
                    <a:pt x="2664066" y="1186180"/>
                  </a:lnTo>
                  <a:lnTo>
                    <a:pt x="2679814" y="1196340"/>
                  </a:lnTo>
                  <a:lnTo>
                    <a:pt x="2705023" y="1210310"/>
                  </a:lnTo>
                  <a:lnTo>
                    <a:pt x="2722880" y="1216660"/>
                  </a:lnTo>
                  <a:lnTo>
                    <a:pt x="2741257" y="1224280"/>
                  </a:lnTo>
                  <a:lnTo>
                    <a:pt x="2780639" y="1235710"/>
                  </a:lnTo>
                  <a:lnTo>
                    <a:pt x="2844698" y="1247140"/>
                  </a:lnTo>
                  <a:lnTo>
                    <a:pt x="2890913" y="1250950"/>
                  </a:lnTo>
                  <a:lnTo>
                    <a:pt x="2915081" y="1252220"/>
                  </a:lnTo>
                  <a:lnTo>
                    <a:pt x="2965475" y="1252220"/>
                  </a:lnTo>
                  <a:lnTo>
                    <a:pt x="3015907" y="1252220"/>
                  </a:lnTo>
                  <a:lnTo>
                    <a:pt x="3087306" y="1245870"/>
                  </a:lnTo>
                  <a:lnTo>
                    <a:pt x="3154007" y="1231900"/>
                  </a:lnTo>
                  <a:lnTo>
                    <a:pt x="3204934" y="1215390"/>
                  </a:lnTo>
                  <a:lnTo>
                    <a:pt x="3233293" y="1202690"/>
                  </a:lnTo>
                  <a:lnTo>
                    <a:pt x="3242233" y="1198880"/>
                  </a:lnTo>
                  <a:lnTo>
                    <a:pt x="3251670" y="1193800"/>
                  </a:lnTo>
                  <a:lnTo>
                    <a:pt x="3260077" y="1188720"/>
                  </a:lnTo>
                  <a:lnTo>
                    <a:pt x="3268992" y="1182370"/>
                  </a:lnTo>
                  <a:lnTo>
                    <a:pt x="3277412" y="1177290"/>
                  </a:lnTo>
                  <a:lnTo>
                    <a:pt x="3308908" y="1151890"/>
                  </a:lnTo>
                  <a:lnTo>
                    <a:pt x="3344100" y="1113790"/>
                  </a:lnTo>
                  <a:lnTo>
                    <a:pt x="3356178" y="1096010"/>
                  </a:lnTo>
                  <a:lnTo>
                    <a:pt x="3362477" y="1087120"/>
                  </a:lnTo>
                  <a:lnTo>
                    <a:pt x="3367722" y="1078230"/>
                  </a:lnTo>
                  <a:lnTo>
                    <a:pt x="3373501" y="1068070"/>
                  </a:lnTo>
                  <a:lnTo>
                    <a:pt x="3378758" y="1057910"/>
                  </a:lnTo>
                  <a:lnTo>
                    <a:pt x="3383483" y="1049020"/>
                  </a:lnTo>
                  <a:lnTo>
                    <a:pt x="3401339" y="1004570"/>
                  </a:lnTo>
                  <a:lnTo>
                    <a:pt x="3411829" y="967740"/>
                  </a:lnTo>
                  <a:lnTo>
                    <a:pt x="3414992" y="953770"/>
                  </a:lnTo>
                  <a:lnTo>
                    <a:pt x="3418141" y="941070"/>
                  </a:lnTo>
                  <a:lnTo>
                    <a:pt x="3420237" y="927100"/>
                  </a:lnTo>
                  <a:lnTo>
                    <a:pt x="3422866" y="913130"/>
                  </a:lnTo>
                  <a:lnTo>
                    <a:pt x="3424974" y="899160"/>
                  </a:lnTo>
                  <a:lnTo>
                    <a:pt x="3428123" y="868680"/>
                  </a:lnTo>
                  <a:lnTo>
                    <a:pt x="3429241" y="852170"/>
                  </a:lnTo>
                  <a:lnTo>
                    <a:pt x="3430206" y="836930"/>
                  </a:lnTo>
                  <a:lnTo>
                    <a:pt x="3431133" y="807720"/>
                  </a:lnTo>
                  <a:lnTo>
                    <a:pt x="3431260" y="769620"/>
                  </a:lnTo>
                  <a:close/>
                </a:path>
              </a:pathLst>
            </a:custGeom>
            <a:solidFill>
              <a:srgbClr val="1F1A1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2514600" y="2889250"/>
              <a:ext cx="3429000" cy="2924175"/>
            </a:xfrm>
            <a:custGeom>
              <a:avLst/>
              <a:gdLst/>
              <a:ahLst/>
              <a:cxnLst/>
              <a:rect l="l" t="t" r="r" b="b"/>
              <a:pathLst>
                <a:path w="3429000" h="2924175">
                  <a:moveTo>
                    <a:pt x="2971800" y="0"/>
                  </a:moveTo>
                  <a:lnTo>
                    <a:pt x="2667000" y="304800"/>
                  </a:lnTo>
                </a:path>
                <a:path w="3429000" h="2924175">
                  <a:moveTo>
                    <a:pt x="3048000" y="28575"/>
                  </a:moveTo>
                  <a:lnTo>
                    <a:pt x="2590800" y="485775"/>
                  </a:lnTo>
                </a:path>
                <a:path w="3429000" h="2924175">
                  <a:moveTo>
                    <a:pt x="3219450" y="104775"/>
                  </a:moveTo>
                  <a:lnTo>
                    <a:pt x="2533650" y="790575"/>
                  </a:lnTo>
                </a:path>
                <a:path w="3429000" h="2924175">
                  <a:moveTo>
                    <a:pt x="3276600" y="180975"/>
                  </a:moveTo>
                  <a:lnTo>
                    <a:pt x="2514600" y="942975"/>
                  </a:lnTo>
                </a:path>
                <a:path w="3429000" h="2924175">
                  <a:moveTo>
                    <a:pt x="3276600" y="333375"/>
                  </a:moveTo>
                  <a:lnTo>
                    <a:pt x="2590800" y="1019175"/>
                  </a:lnTo>
                </a:path>
                <a:path w="3429000" h="2924175">
                  <a:moveTo>
                    <a:pt x="3352800" y="409575"/>
                  </a:moveTo>
                  <a:lnTo>
                    <a:pt x="2667000" y="1095375"/>
                  </a:lnTo>
                </a:path>
                <a:path w="3429000" h="2924175">
                  <a:moveTo>
                    <a:pt x="3429000" y="485775"/>
                  </a:moveTo>
                  <a:lnTo>
                    <a:pt x="2743200" y="1171575"/>
                  </a:lnTo>
                </a:path>
                <a:path w="3429000" h="2924175">
                  <a:moveTo>
                    <a:pt x="3429000" y="638175"/>
                  </a:moveTo>
                  <a:lnTo>
                    <a:pt x="2819400" y="1247775"/>
                  </a:lnTo>
                </a:path>
                <a:path w="3429000" h="2924175">
                  <a:moveTo>
                    <a:pt x="3429000" y="790575"/>
                  </a:moveTo>
                  <a:lnTo>
                    <a:pt x="2971800" y="1247775"/>
                  </a:lnTo>
                </a:path>
                <a:path w="3429000" h="2924175">
                  <a:moveTo>
                    <a:pt x="3429000" y="942975"/>
                  </a:moveTo>
                  <a:lnTo>
                    <a:pt x="3200400" y="1171575"/>
                  </a:lnTo>
                </a:path>
                <a:path w="3429000" h="2924175">
                  <a:moveTo>
                    <a:pt x="3171825" y="28575"/>
                  </a:moveTo>
                  <a:lnTo>
                    <a:pt x="2562225" y="638175"/>
                  </a:lnTo>
                </a:path>
                <a:path w="3429000" h="2924175">
                  <a:moveTo>
                    <a:pt x="228600" y="2009775"/>
                  </a:moveTo>
                  <a:lnTo>
                    <a:pt x="914400" y="2619375"/>
                  </a:lnTo>
                </a:path>
                <a:path w="3429000" h="2924175">
                  <a:moveTo>
                    <a:pt x="152400" y="2085975"/>
                  </a:moveTo>
                  <a:lnTo>
                    <a:pt x="914400" y="2771775"/>
                  </a:lnTo>
                </a:path>
                <a:path w="3429000" h="2924175">
                  <a:moveTo>
                    <a:pt x="76200" y="2238375"/>
                  </a:moveTo>
                  <a:lnTo>
                    <a:pt x="762000" y="2847975"/>
                  </a:lnTo>
                </a:path>
                <a:path w="3429000" h="2924175">
                  <a:moveTo>
                    <a:pt x="0" y="2314575"/>
                  </a:moveTo>
                  <a:lnTo>
                    <a:pt x="609600" y="2847975"/>
                  </a:lnTo>
                </a:path>
                <a:path w="3429000" h="2924175">
                  <a:moveTo>
                    <a:pt x="0" y="2466975"/>
                  </a:moveTo>
                  <a:lnTo>
                    <a:pt x="533400" y="2924175"/>
                  </a:lnTo>
                </a:path>
                <a:path w="3429000" h="2924175">
                  <a:moveTo>
                    <a:pt x="76200" y="2695575"/>
                  </a:moveTo>
                  <a:lnTo>
                    <a:pt x="381000" y="2924175"/>
                  </a:lnTo>
                </a:path>
                <a:path w="3429000" h="2924175">
                  <a:moveTo>
                    <a:pt x="381000" y="1933575"/>
                  </a:moveTo>
                  <a:lnTo>
                    <a:pt x="990600" y="2466975"/>
                  </a:lnTo>
                </a:path>
                <a:path w="3429000" h="2924175">
                  <a:moveTo>
                    <a:pt x="485775" y="1914525"/>
                  </a:moveTo>
                  <a:lnTo>
                    <a:pt x="1019175" y="2371725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430898" y="1243711"/>
              <a:ext cx="3156851" cy="289966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2" name="object 52"/>
          <p:cNvSpPr txBox="1"/>
          <p:nvPr/>
        </p:nvSpPr>
        <p:spPr>
          <a:xfrm>
            <a:off x="1425194" y="3631184"/>
            <a:ext cx="26416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5">
                <a:latin typeface="Times New Roman"/>
                <a:cs typeface="Times New Roman"/>
              </a:rPr>
              <a:t>X</a:t>
            </a:r>
            <a:r>
              <a:rPr dirty="0" baseline="-21604" sz="1350" spc="7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923920" y="1840230"/>
            <a:ext cx="26416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Y</a:t>
            </a:r>
            <a:r>
              <a:rPr dirty="0" baseline="-21604" sz="1350" spc="7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4651375" y="4144136"/>
            <a:ext cx="4686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Times New Roman"/>
                <a:cs typeface="Times New Roman"/>
              </a:rPr>
              <a:t>g”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h”f”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400830" y="4144136"/>
            <a:ext cx="2946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a”e</a:t>
            </a:r>
            <a:r>
              <a:rPr dirty="0" sz="1200">
                <a:latin typeface="Times New Roman"/>
                <a:cs typeface="Times New Roman"/>
              </a:rPr>
              <a:t>”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940174" y="4144136"/>
            <a:ext cx="5245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b”d”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c”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7068184" y="2063369"/>
            <a:ext cx="1876425" cy="3417570"/>
            <a:chOff x="7068184" y="2063369"/>
            <a:chExt cx="1876425" cy="3417570"/>
          </a:xfrm>
        </p:grpSpPr>
        <p:sp>
          <p:nvSpPr>
            <p:cNvPr id="58" name="object 58"/>
            <p:cNvSpPr/>
            <p:nvPr/>
          </p:nvSpPr>
          <p:spPr>
            <a:xfrm>
              <a:off x="7074534" y="2069719"/>
              <a:ext cx="887730" cy="3404870"/>
            </a:xfrm>
            <a:custGeom>
              <a:avLst/>
              <a:gdLst/>
              <a:ahLst/>
              <a:cxnLst/>
              <a:rect l="l" t="t" r="r" b="b"/>
              <a:pathLst>
                <a:path w="887729" h="3404870">
                  <a:moveTo>
                    <a:pt x="887730" y="0"/>
                  </a:moveTo>
                  <a:lnTo>
                    <a:pt x="0" y="1727961"/>
                  </a:lnTo>
                </a:path>
                <a:path w="887729" h="3404870">
                  <a:moveTo>
                    <a:pt x="887730" y="3404361"/>
                  </a:moveTo>
                  <a:lnTo>
                    <a:pt x="0" y="1676399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7936737" y="2078101"/>
              <a:ext cx="993140" cy="3380104"/>
            </a:xfrm>
            <a:custGeom>
              <a:avLst/>
              <a:gdLst/>
              <a:ahLst/>
              <a:cxnLst/>
              <a:rect l="l" t="t" r="r" b="b"/>
              <a:pathLst>
                <a:path w="993140" h="3380104">
                  <a:moveTo>
                    <a:pt x="0" y="0"/>
                  </a:moveTo>
                  <a:lnTo>
                    <a:pt x="43406" y="25061"/>
                  </a:lnTo>
                  <a:lnTo>
                    <a:pt x="86007" y="51138"/>
                  </a:lnTo>
                  <a:lnTo>
                    <a:pt x="127789" y="78210"/>
                  </a:lnTo>
                  <a:lnTo>
                    <a:pt x="168742" y="106257"/>
                  </a:lnTo>
                  <a:lnTo>
                    <a:pt x="208853" y="135258"/>
                  </a:lnTo>
                  <a:lnTo>
                    <a:pt x="248110" y="165194"/>
                  </a:lnTo>
                  <a:lnTo>
                    <a:pt x="286502" y="196043"/>
                  </a:lnTo>
                  <a:lnTo>
                    <a:pt x="324016" y="227787"/>
                  </a:lnTo>
                  <a:lnTo>
                    <a:pt x="360641" y="260405"/>
                  </a:lnTo>
                  <a:lnTo>
                    <a:pt x="396366" y="293876"/>
                  </a:lnTo>
                  <a:lnTo>
                    <a:pt x="431178" y="328180"/>
                  </a:lnTo>
                  <a:lnTo>
                    <a:pt x="465065" y="363298"/>
                  </a:lnTo>
                  <a:lnTo>
                    <a:pt x="498015" y="399209"/>
                  </a:lnTo>
                  <a:lnTo>
                    <a:pt x="530018" y="435892"/>
                  </a:lnTo>
                  <a:lnTo>
                    <a:pt x="561060" y="473327"/>
                  </a:lnTo>
                  <a:lnTo>
                    <a:pt x="591130" y="511495"/>
                  </a:lnTo>
                  <a:lnTo>
                    <a:pt x="620216" y="550376"/>
                  </a:lnTo>
                  <a:lnTo>
                    <a:pt x="648307" y="589947"/>
                  </a:lnTo>
                  <a:lnTo>
                    <a:pt x="675390" y="630191"/>
                  </a:lnTo>
                  <a:lnTo>
                    <a:pt x="701454" y="671086"/>
                  </a:lnTo>
                  <a:lnTo>
                    <a:pt x="726487" y="712612"/>
                  </a:lnTo>
                  <a:lnTo>
                    <a:pt x="750477" y="754750"/>
                  </a:lnTo>
                  <a:lnTo>
                    <a:pt x="773412" y="797478"/>
                  </a:lnTo>
                  <a:lnTo>
                    <a:pt x="795280" y="840777"/>
                  </a:lnTo>
                  <a:lnTo>
                    <a:pt x="816070" y="884626"/>
                  </a:lnTo>
                  <a:lnTo>
                    <a:pt x="835769" y="929005"/>
                  </a:lnTo>
                  <a:lnTo>
                    <a:pt x="854367" y="973894"/>
                  </a:lnTo>
                  <a:lnTo>
                    <a:pt x="871850" y="1019273"/>
                  </a:lnTo>
                  <a:lnTo>
                    <a:pt x="888207" y="1065122"/>
                  </a:lnTo>
                  <a:lnTo>
                    <a:pt x="903427" y="1111420"/>
                  </a:lnTo>
                  <a:lnTo>
                    <a:pt x="917497" y="1158147"/>
                  </a:lnTo>
                  <a:lnTo>
                    <a:pt x="930406" y="1205283"/>
                  </a:lnTo>
                  <a:lnTo>
                    <a:pt x="942141" y="1252808"/>
                  </a:lnTo>
                  <a:lnTo>
                    <a:pt x="952692" y="1300701"/>
                  </a:lnTo>
                  <a:lnTo>
                    <a:pt x="962045" y="1348942"/>
                  </a:lnTo>
                  <a:lnTo>
                    <a:pt x="970190" y="1397512"/>
                  </a:lnTo>
                  <a:lnTo>
                    <a:pt x="977114" y="1446389"/>
                  </a:lnTo>
                  <a:lnTo>
                    <a:pt x="982806" y="1495555"/>
                  </a:lnTo>
                  <a:lnTo>
                    <a:pt x="987254" y="1544987"/>
                  </a:lnTo>
                  <a:lnTo>
                    <a:pt x="990445" y="1594667"/>
                  </a:lnTo>
                  <a:lnTo>
                    <a:pt x="992369" y="1644574"/>
                  </a:lnTo>
                  <a:lnTo>
                    <a:pt x="993012" y="1694688"/>
                  </a:lnTo>
                  <a:lnTo>
                    <a:pt x="992381" y="1744297"/>
                  </a:lnTo>
                  <a:lnTo>
                    <a:pt x="990495" y="1793706"/>
                  </a:lnTo>
                  <a:lnTo>
                    <a:pt x="987364" y="1842895"/>
                  </a:lnTo>
                  <a:lnTo>
                    <a:pt x="983002" y="1891845"/>
                  </a:lnTo>
                  <a:lnTo>
                    <a:pt x="977419" y="1940537"/>
                  </a:lnTo>
                  <a:lnTo>
                    <a:pt x="970626" y="1988949"/>
                  </a:lnTo>
                  <a:lnTo>
                    <a:pt x="962635" y="2037063"/>
                  </a:lnTo>
                  <a:lnTo>
                    <a:pt x="953458" y="2084859"/>
                  </a:lnTo>
                  <a:lnTo>
                    <a:pt x="943106" y="2132317"/>
                  </a:lnTo>
                  <a:lnTo>
                    <a:pt x="931590" y="2179417"/>
                  </a:lnTo>
                  <a:lnTo>
                    <a:pt x="918921" y="2226139"/>
                  </a:lnTo>
                  <a:lnTo>
                    <a:pt x="905112" y="2272465"/>
                  </a:lnTo>
                  <a:lnTo>
                    <a:pt x="890174" y="2318374"/>
                  </a:lnTo>
                  <a:lnTo>
                    <a:pt x="874117" y="2363846"/>
                  </a:lnTo>
                  <a:lnTo>
                    <a:pt x="856954" y="2408862"/>
                  </a:lnTo>
                  <a:lnTo>
                    <a:pt x="838695" y="2453401"/>
                  </a:lnTo>
                  <a:lnTo>
                    <a:pt x="819353" y="2497445"/>
                  </a:lnTo>
                  <a:lnTo>
                    <a:pt x="798939" y="2540974"/>
                  </a:lnTo>
                  <a:lnTo>
                    <a:pt x="777464" y="2583967"/>
                  </a:lnTo>
                  <a:lnTo>
                    <a:pt x="754939" y="2626406"/>
                  </a:lnTo>
                  <a:lnTo>
                    <a:pt x="731377" y="2668270"/>
                  </a:lnTo>
                  <a:lnTo>
                    <a:pt x="706787" y="2709539"/>
                  </a:lnTo>
                  <a:lnTo>
                    <a:pt x="681183" y="2750194"/>
                  </a:lnTo>
                  <a:lnTo>
                    <a:pt x="654575" y="2790215"/>
                  </a:lnTo>
                  <a:lnTo>
                    <a:pt x="626974" y="2829583"/>
                  </a:lnTo>
                  <a:lnTo>
                    <a:pt x="598393" y="2868278"/>
                  </a:lnTo>
                  <a:lnTo>
                    <a:pt x="568842" y="2906279"/>
                  </a:lnTo>
                  <a:lnTo>
                    <a:pt x="538334" y="2943568"/>
                  </a:lnTo>
                  <a:lnTo>
                    <a:pt x="506878" y="2980124"/>
                  </a:lnTo>
                  <a:lnTo>
                    <a:pt x="474488" y="3015928"/>
                  </a:lnTo>
                  <a:lnTo>
                    <a:pt x="441174" y="3050960"/>
                  </a:lnTo>
                  <a:lnTo>
                    <a:pt x="406947" y="3085201"/>
                  </a:lnTo>
                  <a:lnTo>
                    <a:pt x="371819" y="3118630"/>
                  </a:lnTo>
                  <a:lnTo>
                    <a:pt x="335803" y="3151228"/>
                  </a:lnTo>
                  <a:lnTo>
                    <a:pt x="298908" y="3182975"/>
                  </a:lnTo>
                  <a:lnTo>
                    <a:pt x="261146" y="3213851"/>
                  </a:lnTo>
                  <a:lnTo>
                    <a:pt x="222529" y="3243837"/>
                  </a:lnTo>
                  <a:lnTo>
                    <a:pt x="183069" y="3272914"/>
                  </a:lnTo>
                  <a:lnTo>
                    <a:pt x="142776" y="3301060"/>
                  </a:lnTo>
                  <a:lnTo>
                    <a:pt x="101662" y="3328257"/>
                  </a:lnTo>
                  <a:lnTo>
                    <a:pt x="59739" y="3354485"/>
                  </a:lnTo>
                  <a:lnTo>
                    <a:pt x="17017" y="3379724"/>
                  </a:lnTo>
                </a:path>
              </a:pathLst>
            </a:custGeom>
            <a:ln w="2857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7099299" y="2438400"/>
              <a:ext cx="1828800" cy="2667000"/>
            </a:xfrm>
            <a:custGeom>
              <a:avLst/>
              <a:gdLst/>
              <a:ahLst/>
              <a:cxnLst/>
              <a:rect l="l" t="t" r="r" b="b"/>
              <a:pathLst>
                <a:path w="1828800" h="2667000">
                  <a:moveTo>
                    <a:pt x="0" y="1371600"/>
                  </a:moveTo>
                  <a:lnTo>
                    <a:pt x="1828800" y="1371600"/>
                  </a:lnTo>
                </a:path>
                <a:path w="1828800" h="2667000">
                  <a:moveTo>
                    <a:pt x="0" y="1371600"/>
                  </a:moveTo>
                  <a:lnTo>
                    <a:pt x="1600200" y="457200"/>
                  </a:lnTo>
                </a:path>
                <a:path w="1828800" h="2667000">
                  <a:moveTo>
                    <a:pt x="0" y="1371600"/>
                  </a:moveTo>
                  <a:lnTo>
                    <a:pt x="1600200" y="2286000"/>
                  </a:lnTo>
                </a:path>
                <a:path w="1828800" h="2667000">
                  <a:moveTo>
                    <a:pt x="0" y="1371600"/>
                  </a:moveTo>
                  <a:lnTo>
                    <a:pt x="1295400" y="0"/>
                  </a:lnTo>
                </a:path>
                <a:path w="1828800" h="2667000">
                  <a:moveTo>
                    <a:pt x="0" y="1371600"/>
                  </a:moveTo>
                  <a:lnTo>
                    <a:pt x="1752600" y="914400"/>
                  </a:lnTo>
                </a:path>
                <a:path w="1828800" h="2667000">
                  <a:moveTo>
                    <a:pt x="0" y="1371600"/>
                  </a:moveTo>
                  <a:lnTo>
                    <a:pt x="1752600" y="1828800"/>
                  </a:lnTo>
                </a:path>
                <a:path w="1828800" h="2667000">
                  <a:moveTo>
                    <a:pt x="0" y="1371600"/>
                  </a:moveTo>
                  <a:lnTo>
                    <a:pt x="1295400" y="2667000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1" name="object 61"/>
          <p:cNvSpPr txBox="1"/>
          <p:nvPr/>
        </p:nvSpPr>
        <p:spPr>
          <a:xfrm>
            <a:off x="7941309" y="1855977"/>
            <a:ext cx="15430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8398509" y="2211705"/>
            <a:ext cx="14478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B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8779509" y="2694558"/>
            <a:ext cx="14478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C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8931909" y="3151758"/>
            <a:ext cx="15430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D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9008109" y="3685159"/>
            <a:ext cx="13462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8931909" y="4142613"/>
            <a:ext cx="12509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F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7941309" y="5438343"/>
            <a:ext cx="15430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8741409" y="4612640"/>
            <a:ext cx="15430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G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8449182" y="5057013"/>
            <a:ext cx="15430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H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70" name="object 70"/>
          <p:cNvGrpSpPr/>
          <p:nvPr/>
        </p:nvGrpSpPr>
        <p:grpSpPr>
          <a:xfrm>
            <a:off x="-6350" y="0"/>
            <a:ext cx="8074025" cy="5470525"/>
            <a:chOff x="-6350" y="0"/>
            <a:chExt cx="8074025" cy="5470525"/>
          </a:xfrm>
        </p:grpSpPr>
        <p:sp>
          <p:nvSpPr>
            <p:cNvPr id="71" name="object 71"/>
            <p:cNvSpPr/>
            <p:nvPr/>
          </p:nvSpPr>
          <p:spPr>
            <a:xfrm>
              <a:off x="3632580" y="2177288"/>
              <a:ext cx="540512" cy="63169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0" y="0"/>
              <a:ext cx="5486400" cy="1143000"/>
            </a:xfrm>
            <a:custGeom>
              <a:avLst/>
              <a:gdLst/>
              <a:ahLst/>
              <a:cxnLst/>
              <a:rect l="l" t="t" r="r" b="b"/>
              <a:pathLst>
                <a:path w="5486400" h="1143000">
                  <a:moveTo>
                    <a:pt x="5486400" y="0"/>
                  </a:moveTo>
                  <a:lnTo>
                    <a:pt x="0" y="0"/>
                  </a:lnTo>
                  <a:lnTo>
                    <a:pt x="0" y="1143000"/>
                  </a:lnTo>
                  <a:lnTo>
                    <a:pt x="5486400" y="1143000"/>
                  </a:lnTo>
                  <a:lnTo>
                    <a:pt x="5486400" y="0"/>
                  </a:lnTo>
                  <a:close/>
                </a:path>
              </a:pathLst>
            </a:custGeom>
            <a:solidFill>
              <a:srgbClr val="FFFF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0" y="0"/>
              <a:ext cx="5486400" cy="1143000"/>
            </a:xfrm>
            <a:custGeom>
              <a:avLst/>
              <a:gdLst/>
              <a:ahLst/>
              <a:cxnLst/>
              <a:rect l="l" t="t" r="r" b="b"/>
              <a:pathLst>
                <a:path w="5486400" h="1143000">
                  <a:moveTo>
                    <a:pt x="0" y="1143000"/>
                  </a:moveTo>
                  <a:lnTo>
                    <a:pt x="5486400" y="1143000"/>
                  </a:lnTo>
                  <a:lnTo>
                    <a:pt x="5486400" y="0"/>
                  </a:lnTo>
                  <a:lnTo>
                    <a:pt x="0" y="0"/>
                  </a:lnTo>
                  <a:lnTo>
                    <a:pt x="0" y="11430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0" y="0"/>
              <a:ext cx="1141476" cy="28651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934211" y="0"/>
              <a:ext cx="4128516" cy="286511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0" y="199643"/>
              <a:ext cx="4567428" cy="30022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4355591" y="220979"/>
              <a:ext cx="242315" cy="278892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4434840" y="199643"/>
              <a:ext cx="851915" cy="300227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25907" y="413004"/>
              <a:ext cx="4904232" cy="300227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0" y="626363"/>
              <a:ext cx="5533644" cy="300227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0" y="839724"/>
              <a:ext cx="1711452" cy="300227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7912100" y="2060575"/>
              <a:ext cx="88900" cy="88900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7931150" y="4670425"/>
              <a:ext cx="88900" cy="88900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7978775" y="2813050"/>
              <a:ext cx="88900" cy="88900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7845425" y="3317875"/>
              <a:ext cx="88900" cy="88900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/>
            <p:cNvSpPr/>
            <p:nvPr/>
          </p:nvSpPr>
          <p:spPr>
            <a:xfrm>
              <a:off x="7807325" y="4213225"/>
              <a:ext cx="88900" cy="88900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7683500" y="3603625"/>
              <a:ext cx="88900" cy="88900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7654925" y="3937000"/>
              <a:ext cx="88900" cy="88900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/>
            <p:cNvSpPr/>
            <p:nvPr/>
          </p:nvSpPr>
          <p:spPr>
            <a:xfrm>
              <a:off x="7540625" y="3775075"/>
              <a:ext cx="88900" cy="88900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/>
            <p:cNvSpPr/>
            <p:nvPr/>
          </p:nvSpPr>
          <p:spPr>
            <a:xfrm>
              <a:off x="7568565" y="2101976"/>
              <a:ext cx="463550" cy="3347720"/>
            </a:xfrm>
            <a:custGeom>
              <a:avLst/>
              <a:gdLst/>
              <a:ahLst/>
              <a:cxnLst/>
              <a:rect l="l" t="t" r="r" b="b"/>
              <a:pathLst>
                <a:path w="463550" h="3347720">
                  <a:moveTo>
                    <a:pt x="411733" y="0"/>
                  </a:moveTo>
                  <a:lnTo>
                    <a:pt x="422368" y="48514"/>
                  </a:lnTo>
                  <a:lnTo>
                    <a:pt x="431758" y="97218"/>
                  </a:lnTo>
                  <a:lnTo>
                    <a:pt x="439907" y="146089"/>
                  </a:lnTo>
                  <a:lnTo>
                    <a:pt x="446820" y="195103"/>
                  </a:lnTo>
                  <a:lnTo>
                    <a:pt x="452499" y="244237"/>
                  </a:lnTo>
                  <a:lnTo>
                    <a:pt x="456948" y="293468"/>
                  </a:lnTo>
                  <a:lnTo>
                    <a:pt x="460171" y="342771"/>
                  </a:lnTo>
                  <a:lnTo>
                    <a:pt x="462171" y="392125"/>
                  </a:lnTo>
                  <a:lnTo>
                    <a:pt x="462953" y="441505"/>
                  </a:lnTo>
                  <a:lnTo>
                    <a:pt x="462519" y="490888"/>
                  </a:lnTo>
                  <a:lnTo>
                    <a:pt x="460874" y="540251"/>
                  </a:lnTo>
                  <a:lnTo>
                    <a:pt x="458022" y="589570"/>
                  </a:lnTo>
                  <a:lnTo>
                    <a:pt x="453965" y="638823"/>
                  </a:lnTo>
                  <a:lnTo>
                    <a:pt x="448707" y="687985"/>
                  </a:lnTo>
                  <a:lnTo>
                    <a:pt x="442253" y="737033"/>
                  </a:lnTo>
                  <a:lnTo>
                    <a:pt x="434605" y="785945"/>
                  </a:lnTo>
                  <a:lnTo>
                    <a:pt x="425768" y="834696"/>
                  </a:lnTo>
                  <a:lnTo>
                    <a:pt x="415745" y="883263"/>
                  </a:lnTo>
                  <a:lnTo>
                    <a:pt x="404540" y="931623"/>
                  </a:lnTo>
                  <a:lnTo>
                    <a:pt x="392157" y="979753"/>
                  </a:lnTo>
                  <a:lnTo>
                    <a:pt x="378598" y="1027629"/>
                  </a:lnTo>
                  <a:lnTo>
                    <a:pt x="363868" y="1075228"/>
                  </a:lnTo>
                  <a:lnTo>
                    <a:pt x="347971" y="1122527"/>
                  </a:lnTo>
                  <a:lnTo>
                    <a:pt x="330909" y="1169502"/>
                  </a:lnTo>
                  <a:lnTo>
                    <a:pt x="312688" y="1216129"/>
                  </a:lnTo>
                  <a:lnTo>
                    <a:pt x="293309" y="1262386"/>
                  </a:lnTo>
                  <a:lnTo>
                    <a:pt x="272778" y="1308250"/>
                  </a:lnTo>
                  <a:lnTo>
                    <a:pt x="251097" y="1353696"/>
                  </a:lnTo>
                  <a:lnTo>
                    <a:pt x="228271" y="1398701"/>
                  </a:lnTo>
                  <a:lnTo>
                    <a:pt x="204303" y="1443242"/>
                  </a:lnTo>
                  <a:lnTo>
                    <a:pt x="179196" y="1487297"/>
                  </a:lnTo>
                  <a:lnTo>
                    <a:pt x="152085" y="1532283"/>
                  </a:lnTo>
                  <a:lnTo>
                    <a:pt x="123848" y="1576549"/>
                  </a:lnTo>
                  <a:lnTo>
                    <a:pt x="94503" y="1620075"/>
                  </a:lnTo>
                  <a:lnTo>
                    <a:pt x="64069" y="1662839"/>
                  </a:lnTo>
                  <a:lnTo>
                    <a:pt x="32561" y="1704819"/>
                  </a:lnTo>
                  <a:lnTo>
                    <a:pt x="0" y="1745996"/>
                  </a:lnTo>
                </a:path>
                <a:path w="463550" h="3347720">
                  <a:moveTo>
                    <a:pt x="408812" y="3347466"/>
                  </a:moveTo>
                  <a:lnTo>
                    <a:pt x="416826" y="3298745"/>
                  </a:lnTo>
                  <a:lnTo>
                    <a:pt x="423616" y="3249890"/>
                  </a:lnTo>
                  <a:lnTo>
                    <a:pt x="429186" y="3200923"/>
                  </a:lnTo>
                  <a:lnTo>
                    <a:pt x="433540" y="3151868"/>
                  </a:lnTo>
                  <a:lnTo>
                    <a:pt x="436682" y="3102747"/>
                  </a:lnTo>
                  <a:lnTo>
                    <a:pt x="438615" y="3053583"/>
                  </a:lnTo>
                  <a:lnTo>
                    <a:pt x="439344" y="3004399"/>
                  </a:lnTo>
                  <a:lnTo>
                    <a:pt x="438872" y="2955218"/>
                  </a:lnTo>
                  <a:lnTo>
                    <a:pt x="437203" y="2906062"/>
                  </a:lnTo>
                  <a:lnTo>
                    <a:pt x="434340" y="2856956"/>
                  </a:lnTo>
                  <a:lnTo>
                    <a:pt x="430288" y="2807921"/>
                  </a:lnTo>
                  <a:lnTo>
                    <a:pt x="425051" y="2758980"/>
                  </a:lnTo>
                  <a:lnTo>
                    <a:pt x="418632" y="2710158"/>
                  </a:lnTo>
                  <a:lnTo>
                    <a:pt x="411035" y="2661475"/>
                  </a:lnTo>
                  <a:lnTo>
                    <a:pt x="402264" y="2612956"/>
                  </a:lnTo>
                  <a:lnTo>
                    <a:pt x="392322" y="2564623"/>
                  </a:lnTo>
                  <a:lnTo>
                    <a:pt x="381215" y="2516499"/>
                  </a:lnTo>
                  <a:lnTo>
                    <a:pt x="368944" y="2468607"/>
                  </a:lnTo>
                  <a:lnTo>
                    <a:pt x="355515" y="2420970"/>
                  </a:lnTo>
                  <a:lnTo>
                    <a:pt x="340930" y="2373611"/>
                  </a:lnTo>
                  <a:lnTo>
                    <a:pt x="325195" y="2326552"/>
                  </a:lnTo>
                  <a:lnTo>
                    <a:pt x="308312" y="2279817"/>
                  </a:lnTo>
                  <a:lnTo>
                    <a:pt x="290286" y="2233429"/>
                  </a:lnTo>
                  <a:lnTo>
                    <a:pt x="271119" y="2187410"/>
                  </a:lnTo>
                  <a:lnTo>
                    <a:pt x="250817" y="2141784"/>
                  </a:lnTo>
                  <a:lnTo>
                    <a:pt x="229383" y="2096573"/>
                  </a:lnTo>
                  <a:lnTo>
                    <a:pt x="206820" y="2051800"/>
                  </a:lnTo>
                  <a:lnTo>
                    <a:pt x="183133" y="2007489"/>
                  </a:lnTo>
                  <a:lnTo>
                    <a:pt x="159856" y="1966235"/>
                  </a:lnTo>
                  <a:lnTo>
                    <a:pt x="135643" y="1925543"/>
                  </a:lnTo>
                  <a:lnTo>
                    <a:pt x="110508" y="1885431"/>
                  </a:lnTo>
                  <a:lnTo>
                    <a:pt x="84464" y="1845916"/>
                  </a:lnTo>
                  <a:lnTo>
                    <a:pt x="57526" y="1807017"/>
                  </a:lnTo>
                  <a:lnTo>
                    <a:pt x="29705" y="1768751"/>
                  </a:lnTo>
                  <a:lnTo>
                    <a:pt x="1015" y="1731137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1" name="object 91"/>
          <p:cNvSpPr txBox="1"/>
          <p:nvPr/>
        </p:nvSpPr>
        <p:spPr>
          <a:xfrm>
            <a:off x="2669794" y="6059220"/>
            <a:ext cx="1313180" cy="457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23495">
              <a:lnSpc>
                <a:spcPts val="182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c</a:t>
            </a: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ts val="1580"/>
              </a:lnSpc>
            </a:pPr>
            <a:r>
              <a:rPr dirty="0" sz="1400" spc="-5">
                <a:latin typeface="Times New Roman"/>
                <a:cs typeface="Times New Roman"/>
              </a:rPr>
              <a:t>SECTIONAL</a:t>
            </a:r>
            <a:r>
              <a:rPr dirty="0" sz="1400" spc="-145">
                <a:latin typeface="Times New Roman"/>
                <a:cs typeface="Times New Roman"/>
              </a:rPr>
              <a:t> </a:t>
            </a:r>
            <a:r>
              <a:rPr dirty="0" sz="1400" spc="-40">
                <a:latin typeface="Times New Roman"/>
                <a:cs typeface="Times New Roman"/>
              </a:rPr>
              <a:t>T.V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4651375" y="1932177"/>
            <a:ext cx="132080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>
                <a:latin typeface="Times New Roman"/>
                <a:cs typeface="Times New Roman"/>
              </a:rPr>
              <a:t>SECTIONAL</a:t>
            </a:r>
            <a:r>
              <a:rPr dirty="0" sz="1400" spc="-1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S.V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6023228" y="2618358"/>
            <a:ext cx="133731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10">
                <a:latin typeface="Times New Roman"/>
                <a:cs typeface="Times New Roman"/>
              </a:rPr>
              <a:t>D</a:t>
            </a:r>
            <a:r>
              <a:rPr dirty="0" sz="1400" spc="-10">
                <a:latin typeface="Times New Roman"/>
                <a:cs typeface="Times New Roman"/>
              </a:rPr>
              <a:t>E</a:t>
            </a:r>
            <a:r>
              <a:rPr dirty="0" sz="1400" spc="-10">
                <a:latin typeface="Times New Roman"/>
                <a:cs typeface="Times New Roman"/>
              </a:rPr>
              <a:t>V</a:t>
            </a:r>
            <a:r>
              <a:rPr dirty="0" sz="1400" spc="-10">
                <a:latin typeface="Times New Roman"/>
                <a:cs typeface="Times New Roman"/>
              </a:rPr>
              <a:t>EL</a:t>
            </a:r>
            <a:r>
              <a:rPr dirty="0" sz="1400" spc="-10">
                <a:latin typeface="Times New Roman"/>
                <a:cs typeface="Times New Roman"/>
              </a:rPr>
              <a:t>O</a:t>
            </a:r>
            <a:r>
              <a:rPr dirty="0" sz="1400">
                <a:latin typeface="Times New Roman"/>
                <a:cs typeface="Times New Roman"/>
              </a:rPr>
              <a:t>PM</a:t>
            </a:r>
            <a:r>
              <a:rPr dirty="0" sz="1400" spc="-10">
                <a:latin typeface="Times New Roman"/>
                <a:cs typeface="Times New Roman"/>
              </a:rPr>
              <a:t>EN</a:t>
            </a:r>
            <a:r>
              <a:rPr dirty="0" sz="1400">
                <a:latin typeface="Times New Roman"/>
                <a:cs typeface="Times New Roman"/>
              </a:rPr>
              <a:t>T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53339" y="26923"/>
            <a:ext cx="5341620" cy="10934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233679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solidFill>
                  <a:srgbClr val="FF0066"/>
                </a:solidFill>
                <a:latin typeface="Arial"/>
                <a:cs typeface="Arial"/>
              </a:rPr>
              <a:t>Problem </a:t>
            </a:r>
            <a:r>
              <a:rPr dirty="0" sz="1400" b="1">
                <a:solidFill>
                  <a:srgbClr val="FF0066"/>
                </a:solidFill>
                <a:latin typeface="Arial"/>
                <a:cs typeface="Arial"/>
              </a:rPr>
              <a:t>2: </a:t>
            </a:r>
            <a:r>
              <a:rPr dirty="0" sz="1400">
                <a:latin typeface="Arial"/>
                <a:cs typeface="Arial"/>
              </a:rPr>
              <a:t>A cone, 50 </a:t>
            </a:r>
            <a:r>
              <a:rPr dirty="0" sz="1400" spc="-5">
                <a:latin typeface="Arial"/>
                <a:cs typeface="Arial"/>
              </a:rPr>
              <a:t>mm </a:t>
            </a:r>
            <a:r>
              <a:rPr dirty="0" sz="1400">
                <a:latin typeface="Arial"/>
                <a:cs typeface="Arial"/>
              </a:rPr>
              <a:t>base diameter and 70 </a:t>
            </a:r>
            <a:r>
              <a:rPr dirty="0" sz="1400" spc="-5">
                <a:latin typeface="Arial"/>
                <a:cs typeface="Arial"/>
              </a:rPr>
              <a:t>mm axis </a:t>
            </a:r>
            <a:r>
              <a:rPr dirty="0" sz="1400">
                <a:latin typeface="Arial"/>
                <a:cs typeface="Arial"/>
              </a:rPr>
              <a:t>is  </a:t>
            </a:r>
            <a:r>
              <a:rPr dirty="0" sz="1400" spc="-5">
                <a:latin typeface="Arial"/>
                <a:cs typeface="Arial"/>
              </a:rPr>
              <a:t>standing on </a:t>
            </a:r>
            <a:r>
              <a:rPr dirty="0" sz="1400" spc="-10">
                <a:latin typeface="Arial"/>
                <a:cs typeface="Arial"/>
              </a:rPr>
              <a:t>it’s </a:t>
            </a:r>
            <a:r>
              <a:rPr dirty="0" sz="1400" spc="-5">
                <a:latin typeface="Arial"/>
                <a:cs typeface="Arial"/>
              </a:rPr>
              <a:t>base on Hp. </a:t>
            </a:r>
            <a:r>
              <a:rPr dirty="0" sz="1400">
                <a:latin typeface="Arial"/>
                <a:cs typeface="Arial"/>
              </a:rPr>
              <a:t>It cut </a:t>
            </a:r>
            <a:r>
              <a:rPr dirty="0" sz="1400" spc="-5">
                <a:latin typeface="Arial"/>
                <a:cs typeface="Arial"/>
              </a:rPr>
              <a:t>by </a:t>
            </a:r>
            <a:r>
              <a:rPr dirty="0" sz="1400">
                <a:latin typeface="Arial"/>
                <a:cs typeface="Arial"/>
              </a:rPr>
              <a:t>a </a:t>
            </a:r>
            <a:r>
              <a:rPr dirty="0" sz="1400" spc="-5">
                <a:latin typeface="Arial"/>
                <a:cs typeface="Arial"/>
              </a:rPr>
              <a:t>section plane </a:t>
            </a:r>
            <a:r>
              <a:rPr dirty="0" sz="1400" spc="15">
                <a:latin typeface="Arial"/>
                <a:cs typeface="Arial"/>
              </a:rPr>
              <a:t>45</a:t>
            </a:r>
            <a:r>
              <a:rPr dirty="0" baseline="24691" sz="1350" spc="22">
                <a:latin typeface="Arial"/>
                <a:cs typeface="Arial"/>
              </a:rPr>
              <a:t>0 </a:t>
            </a:r>
            <a:r>
              <a:rPr dirty="0" sz="1400">
                <a:latin typeface="Arial"/>
                <a:cs typeface="Arial"/>
              </a:rPr>
              <a:t>inclined  to </a:t>
            </a:r>
            <a:r>
              <a:rPr dirty="0" sz="1400" spc="-5">
                <a:latin typeface="Arial"/>
                <a:cs typeface="Arial"/>
              </a:rPr>
              <a:t>Hp </a:t>
            </a:r>
            <a:r>
              <a:rPr dirty="0" sz="1400">
                <a:latin typeface="Arial"/>
                <a:cs typeface="Arial"/>
              </a:rPr>
              <a:t>through base end of end </a:t>
            </a:r>
            <a:r>
              <a:rPr dirty="0" sz="1400" spc="-5">
                <a:latin typeface="Arial"/>
                <a:cs typeface="Arial"/>
              </a:rPr>
              <a:t>generator.Draw</a:t>
            </a:r>
            <a:r>
              <a:rPr dirty="0" sz="1400" spc="-2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projections,</a:t>
            </a:r>
            <a:endParaRPr sz="14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5"/>
              </a:spcBef>
            </a:pPr>
            <a:r>
              <a:rPr dirty="0" sz="1400">
                <a:latin typeface="Arial"/>
                <a:cs typeface="Arial"/>
              </a:rPr>
              <a:t>sectional </a:t>
            </a:r>
            <a:r>
              <a:rPr dirty="0" sz="1400" spc="-5">
                <a:latin typeface="Arial"/>
                <a:cs typeface="Arial"/>
              </a:rPr>
              <a:t>views, </a:t>
            </a:r>
            <a:r>
              <a:rPr dirty="0" sz="1400">
                <a:latin typeface="Arial"/>
                <a:cs typeface="Arial"/>
              </a:rPr>
              <a:t>true shape of section and </a:t>
            </a:r>
            <a:r>
              <a:rPr dirty="0" sz="1400" spc="-5">
                <a:latin typeface="Arial"/>
                <a:cs typeface="Arial"/>
              </a:rPr>
              <a:t>development </a:t>
            </a:r>
            <a:r>
              <a:rPr dirty="0" sz="1400">
                <a:latin typeface="Arial"/>
                <a:cs typeface="Arial"/>
              </a:rPr>
              <a:t>of</a:t>
            </a:r>
            <a:r>
              <a:rPr dirty="0" sz="1400" spc="-17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surfaces</a:t>
            </a:r>
            <a:endParaRPr sz="14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of remaining</a:t>
            </a:r>
            <a:r>
              <a:rPr dirty="0" sz="1400" spc="-7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solid.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95" name="object 95"/>
          <p:cNvGrpSpPr/>
          <p:nvPr/>
        </p:nvGrpSpPr>
        <p:grpSpPr>
          <a:xfrm>
            <a:off x="5308600" y="44196"/>
            <a:ext cx="3794125" cy="1848485"/>
            <a:chOff x="5308600" y="44196"/>
            <a:chExt cx="3794125" cy="1848485"/>
          </a:xfrm>
        </p:grpSpPr>
        <p:sp>
          <p:nvSpPr>
            <p:cNvPr id="96" name="object 96"/>
            <p:cNvSpPr/>
            <p:nvPr/>
          </p:nvSpPr>
          <p:spPr>
            <a:xfrm>
              <a:off x="5314950" y="57150"/>
              <a:ext cx="3781425" cy="1828800"/>
            </a:xfrm>
            <a:custGeom>
              <a:avLst/>
              <a:gdLst/>
              <a:ahLst/>
              <a:cxnLst/>
              <a:rect l="l" t="t" r="r" b="b"/>
              <a:pathLst>
                <a:path w="3781425" h="1828800">
                  <a:moveTo>
                    <a:pt x="3781425" y="0"/>
                  </a:moveTo>
                  <a:lnTo>
                    <a:pt x="581025" y="0"/>
                  </a:lnTo>
                  <a:lnTo>
                    <a:pt x="581025" y="1066800"/>
                  </a:lnTo>
                  <a:lnTo>
                    <a:pt x="0" y="1679575"/>
                  </a:lnTo>
                  <a:lnTo>
                    <a:pt x="581025" y="1524000"/>
                  </a:lnTo>
                  <a:lnTo>
                    <a:pt x="581025" y="1828800"/>
                  </a:lnTo>
                  <a:lnTo>
                    <a:pt x="3781425" y="1828800"/>
                  </a:lnTo>
                  <a:lnTo>
                    <a:pt x="3781425" y="0"/>
                  </a:lnTo>
                  <a:close/>
                </a:path>
              </a:pathLst>
            </a:custGeom>
            <a:solidFill>
              <a:srgbClr val="CCE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/>
            <p:cNvSpPr/>
            <p:nvPr/>
          </p:nvSpPr>
          <p:spPr>
            <a:xfrm>
              <a:off x="5314950" y="57150"/>
              <a:ext cx="3781425" cy="1828800"/>
            </a:xfrm>
            <a:custGeom>
              <a:avLst/>
              <a:gdLst/>
              <a:ahLst/>
              <a:cxnLst/>
              <a:rect l="l" t="t" r="r" b="b"/>
              <a:pathLst>
                <a:path w="3781425" h="1828800">
                  <a:moveTo>
                    <a:pt x="581025" y="0"/>
                  </a:moveTo>
                  <a:lnTo>
                    <a:pt x="1114425" y="0"/>
                  </a:lnTo>
                  <a:lnTo>
                    <a:pt x="1914525" y="0"/>
                  </a:lnTo>
                  <a:lnTo>
                    <a:pt x="3781425" y="0"/>
                  </a:lnTo>
                  <a:lnTo>
                    <a:pt x="3781425" y="1066800"/>
                  </a:lnTo>
                  <a:lnTo>
                    <a:pt x="3781425" y="1524000"/>
                  </a:lnTo>
                  <a:lnTo>
                    <a:pt x="3781425" y="1828800"/>
                  </a:lnTo>
                  <a:lnTo>
                    <a:pt x="1914525" y="1828800"/>
                  </a:lnTo>
                  <a:lnTo>
                    <a:pt x="1114425" y="1828800"/>
                  </a:lnTo>
                  <a:lnTo>
                    <a:pt x="581025" y="1828800"/>
                  </a:lnTo>
                  <a:lnTo>
                    <a:pt x="581025" y="1524000"/>
                  </a:lnTo>
                  <a:lnTo>
                    <a:pt x="0" y="1679575"/>
                  </a:lnTo>
                  <a:lnTo>
                    <a:pt x="581025" y="1066800"/>
                  </a:lnTo>
                  <a:lnTo>
                    <a:pt x="581025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/>
            <p:cNvSpPr/>
            <p:nvPr/>
          </p:nvSpPr>
          <p:spPr>
            <a:xfrm>
              <a:off x="5833872" y="44196"/>
              <a:ext cx="1545335" cy="300227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/>
            <p:cNvSpPr/>
            <p:nvPr/>
          </p:nvSpPr>
          <p:spPr>
            <a:xfrm>
              <a:off x="7132320" y="44196"/>
              <a:ext cx="1746503" cy="300227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/>
            <p:cNvSpPr/>
            <p:nvPr/>
          </p:nvSpPr>
          <p:spPr>
            <a:xfrm>
              <a:off x="5833872" y="257555"/>
              <a:ext cx="3008376" cy="300228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/>
            <p:cNvSpPr/>
            <p:nvPr/>
          </p:nvSpPr>
          <p:spPr>
            <a:xfrm>
              <a:off x="5833872" y="470915"/>
              <a:ext cx="3128772" cy="300227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/>
            <p:cNvSpPr/>
            <p:nvPr/>
          </p:nvSpPr>
          <p:spPr>
            <a:xfrm>
              <a:off x="5833872" y="684276"/>
              <a:ext cx="3101339" cy="300227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/>
            <p:cNvSpPr/>
            <p:nvPr/>
          </p:nvSpPr>
          <p:spPr>
            <a:xfrm>
              <a:off x="5833872" y="897635"/>
              <a:ext cx="3052572" cy="300227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/>
            <p:cNvSpPr/>
            <p:nvPr/>
          </p:nvSpPr>
          <p:spPr>
            <a:xfrm>
              <a:off x="5833872" y="1110996"/>
              <a:ext cx="2659379" cy="300227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/>
            <p:cNvSpPr/>
            <p:nvPr/>
          </p:nvSpPr>
          <p:spPr>
            <a:xfrm>
              <a:off x="5833872" y="1324356"/>
              <a:ext cx="3253739" cy="300227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/>
            <p:cNvSpPr/>
            <p:nvPr/>
          </p:nvSpPr>
          <p:spPr>
            <a:xfrm>
              <a:off x="5833872" y="1537715"/>
              <a:ext cx="2918460" cy="300227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7" name="object 107"/>
          <p:cNvSpPr txBox="1"/>
          <p:nvPr/>
        </p:nvSpPr>
        <p:spPr>
          <a:xfrm>
            <a:off x="5934202" y="84200"/>
            <a:ext cx="3030220" cy="1733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Solution Steps:</a:t>
            </a:r>
            <a:r>
              <a:rPr dirty="0" sz="1400" spc="-5" i="1">
                <a:solidFill>
                  <a:srgbClr val="FF0066"/>
                </a:solidFill>
                <a:latin typeface="Arial"/>
                <a:cs typeface="Arial"/>
              </a:rPr>
              <a:t>for </a:t>
            </a:r>
            <a:r>
              <a:rPr dirty="0" sz="1400" i="1">
                <a:solidFill>
                  <a:srgbClr val="FF0066"/>
                </a:solidFill>
                <a:latin typeface="Arial"/>
                <a:cs typeface="Arial"/>
              </a:rPr>
              <a:t>sectional views:  </a:t>
            </a:r>
            <a:r>
              <a:rPr dirty="0" sz="1400" spc="-5">
                <a:latin typeface="Arial"/>
                <a:cs typeface="Arial"/>
              </a:rPr>
              <a:t>Draw </a:t>
            </a:r>
            <a:r>
              <a:rPr dirty="0" sz="1400">
                <a:latin typeface="Arial"/>
                <a:cs typeface="Arial"/>
              </a:rPr>
              <a:t>three </a:t>
            </a:r>
            <a:r>
              <a:rPr dirty="0" sz="1400" spc="-10">
                <a:latin typeface="Arial"/>
                <a:cs typeface="Arial"/>
              </a:rPr>
              <a:t>views </a:t>
            </a:r>
            <a:r>
              <a:rPr dirty="0" sz="1400">
                <a:latin typeface="Arial"/>
                <a:cs typeface="Arial"/>
              </a:rPr>
              <a:t>of standing cone.  Locate sec.plane in </a:t>
            </a:r>
            <a:r>
              <a:rPr dirty="0" sz="1400" spc="-5">
                <a:latin typeface="Arial"/>
                <a:cs typeface="Arial"/>
              </a:rPr>
              <a:t>Fv </a:t>
            </a:r>
            <a:r>
              <a:rPr dirty="0" sz="1400">
                <a:latin typeface="Arial"/>
                <a:cs typeface="Arial"/>
              </a:rPr>
              <a:t>as described.  Project points </a:t>
            </a:r>
            <a:r>
              <a:rPr dirty="0" sz="1400" spc="-5">
                <a:latin typeface="Arial"/>
                <a:cs typeface="Arial"/>
              </a:rPr>
              <a:t>where </a:t>
            </a:r>
            <a:r>
              <a:rPr dirty="0" sz="1400">
                <a:latin typeface="Arial"/>
                <a:cs typeface="Arial"/>
              </a:rPr>
              <a:t>generators are  getting </a:t>
            </a:r>
            <a:r>
              <a:rPr dirty="0" sz="1400" spc="-5">
                <a:latin typeface="Arial"/>
                <a:cs typeface="Arial"/>
              </a:rPr>
              <a:t>Cut </a:t>
            </a:r>
            <a:r>
              <a:rPr dirty="0" sz="1400">
                <a:latin typeface="Arial"/>
                <a:cs typeface="Arial"/>
              </a:rPr>
              <a:t>on </a:t>
            </a:r>
            <a:r>
              <a:rPr dirty="0" sz="1400" spc="-5">
                <a:latin typeface="Arial"/>
                <a:cs typeface="Arial"/>
              </a:rPr>
              <a:t>Tv </a:t>
            </a:r>
            <a:r>
              <a:rPr dirty="0" sz="1400">
                <a:latin typeface="Arial"/>
                <a:cs typeface="Arial"/>
              </a:rPr>
              <a:t>&amp; Sv as </a:t>
            </a:r>
            <a:r>
              <a:rPr dirty="0" sz="1400" spc="-5">
                <a:latin typeface="Arial"/>
                <a:cs typeface="Arial"/>
              </a:rPr>
              <a:t>shown </a:t>
            </a:r>
            <a:r>
              <a:rPr dirty="0" sz="1400">
                <a:latin typeface="Arial"/>
                <a:cs typeface="Arial"/>
              </a:rPr>
              <a:t>in  </a:t>
            </a:r>
            <a:r>
              <a:rPr dirty="0" sz="1400" spc="-5">
                <a:latin typeface="Arial"/>
                <a:cs typeface="Arial"/>
              </a:rPr>
              <a:t>illustration.Join </a:t>
            </a:r>
            <a:r>
              <a:rPr dirty="0" sz="1400">
                <a:latin typeface="Arial"/>
                <a:cs typeface="Arial"/>
              </a:rPr>
              <a:t>those points in  sequence and show Section lines in</a:t>
            </a:r>
            <a:r>
              <a:rPr dirty="0" sz="1400" spc="-2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it.  </a:t>
            </a:r>
            <a:r>
              <a:rPr dirty="0" sz="1400" spc="-5">
                <a:latin typeface="Arial"/>
                <a:cs typeface="Arial"/>
              </a:rPr>
              <a:t>Make </a:t>
            </a:r>
            <a:r>
              <a:rPr dirty="0" sz="1400">
                <a:latin typeface="Arial"/>
                <a:cs typeface="Arial"/>
              </a:rPr>
              <a:t>remaining part of solid</a:t>
            </a:r>
            <a:r>
              <a:rPr dirty="0" sz="1400" spc="-1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dark.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08" name="object 108"/>
          <p:cNvGrpSpPr/>
          <p:nvPr/>
        </p:nvGrpSpPr>
        <p:grpSpPr>
          <a:xfrm>
            <a:off x="0" y="4549140"/>
            <a:ext cx="2303145" cy="2229485"/>
            <a:chOff x="0" y="4549140"/>
            <a:chExt cx="2303145" cy="2229485"/>
          </a:xfrm>
        </p:grpSpPr>
        <p:sp>
          <p:nvSpPr>
            <p:cNvPr id="109" name="object 109"/>
            <p:cNvSpPr/>
            <p:nvPr/>
          </p:nvSpPr>
          <p:spPr>
            <a:xfrm>
              <a:off x="76200" y="4562473"/>
              <a:ext cx="2057400" cy="2209800"/>
            </a:xfrm>
            <a:custGeom>
              <a:avLst/>
              <a:gdLst/>
              <a:ahLst/>
              <a:cxnLst/>
              <a:rect l="l" t="t" r="r" b="b"/>
              <a:pathLst>
                <a:path w="2057400" h="2209800">
                  <a:moveTo>
                    <a:pt x="2057400" y="0"/>
                  </a:moveTo>
                  <a:lnTo>
                    <a:pt x="0" y="0"/>
                  </a:lnTo>
                  <a:lnTo>
                    <a:pt x="0" y="2209799"/>
                  </a:lnTo>
                  <a:lnTo>
                    <a:pt x="2057400" y="2209799"/>
                  </a:lnTo>
                  <a:lnTo>
                    <a:pt x="205740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/>
            <p:cNvSpPr/>
            <p:nvPr/>
          </p:nvSpPr>
          <p:spPr>
            <a:xfrm>
              <a:off x="76200" y="4562473"/>
              <a:ext cx="2057400" cy="2209800"/>
            </a:xfrm>
            <a:custGeom>
              <a:avLst/>
              <a:gdLst/>
              <a:ahLst/>
              <a:cxnLst/>
              <a:rect l="l" t="t" r="r" b="b"/>
              <a:pathLst>
                <a:path w="2057400" h="2209800">
                  <a:moveTo>
                    <a:pt x="0" y="2209799"/>
                  </a:moveTo>
                  <a:lnTo>
                    <a:pt x="2057400" y="2209799"/>
                  </a:lnTo>
                  <a:lnTo>
                    <a:pt x="2057400" y="0"/>
                  </a:lnTo>
                  <a:lnTo>
                    <a:pt x="0" y="0"/>
                  </a:lnTo>
                  <a:lnTo>
                    <a:pt x="0" y="2209799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/>
            <p:cNvSpPr/>
            <p:nvPr/>
          </p:nvSpPr>
          <p:spPr>
            <a:xfrm>
              <a:off x="0" y="4549140"/>
              <a:ext cx="1574292" cy="300228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/>
            <p:cNvSpPr/>
            <p:nvPr/>
          </p:nvSpPr>
          <p:spPr>
            <a:xfrm>
              <a:off x="0" y="4762500"/>
              <a:ext cx="774192" cy="300227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/>
            <p:cNvSpPr/>
            <p:nvPr/>
          </p:nvSpPr>
          <p:spPr>
            <a:xfrm>
              <a:off x="562355" y="4879848"/>
              <a:ext cx="242315" cy="182880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/>
            <p:cNvSpPr/>
            <p:nvPr/>
          </p:nvSpPr>
          <p:spPr>
            <a:xfrm>
              <a:off x="592836" y="4762500"/>
              <a:ext cx="333756" cy="300227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/>
            <p:cNvSpPr/>
            <p:nvPr/>
          </p:nvSpPr>
          <p:spPr>
            <a:xfrm>
              <a:off x="714755" y="4879848"/>
              <a:ext cx="242315" cy="182880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/>
            <p:cNvSpPr/>
            <p:nvPr/>
          </p:nvSpPr>
          <p:spPr>
            <a:xfrm>
              <a:off x="801623" y="4762500"/>
              <a:ext cx="1400556" cy="300227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/>
            <p:cNvSpPr/>
            <p:nvPr/>
          </p:nvSpPr>
          <p:spPr>
            <a:xfrm>
              <a:off x="0" y="4975860"/>
              <a:ext cx="2302764" cy="300227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/>
            <p:cNvSpPr/>
            <p:nvPr/>
          </p:nvSpPr>
          <p:spPr>
            <a:xfrm>
              <a:off x="0" y="5189220"/>
              <a:ext cx="1036319" cy="300228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/>
            <p:cNvSpPr/>
            <p:nvPr/>
          </p:nvSpPr>
          <p:spPr>
            <a:xfrm>
              <a:off x="0" y="5402580"/>
              <a:ext cx="2183892" cy="300228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/>
            <p:cNvSpPr/>
            <p:nvPr/>
          </p:nvSpPr>
          <p:spPr>
            <a:xfrm>
              <a:off x="0" y="5615940"/>
              <a:ext cx="2295144" cy="300228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/>
            <p:cNvSpPr/>
            <p:nvPr/>
          </p:nvSpPr>
          <p:spPr>
            <a:xfrm>
              <a:off x="0" y="5829300"/>
              <a:ext cx="2232660" cy="300228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/>
            <p:cNvSpPr/>
            <p:nvPr/>
          </p:nvSpPr>
          <p:spPr>
            <a:xfrm>
              <a:off x="0" y="6042660"/>
              <a:ext cx="312420" cy="300228"/>
            </a:xfrm>
            <a:prstGeom prst="rect">
              <a:avLst/>
            </a:prstGeom>
            <a:blipFill>
              <a:blip r:embed="rId3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/>
            <p:cNvSpPr/>
            <p:nvPr/>
          </p:nvSpPr>
          <p:spPr>
            <a:xfrm>
              <a:off x="100584" y="6160008"/>
              <a:ext cx="242315" cy="182879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/>
            <p:cNvSpPr/>
            <p:nvPr/>
          </p:nvSpPr>
          <p:spPr>
            <a:xfrm>
              <a:off x="131063" y="6042660"/>
              <a:ext cx="333756" cy="300228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5" name="object 125"/>
            <p:cNvSpPr/>
            <p:nvPr/>
          </p:nvSpPr>
          <p:spPr>
            <a:xfrm>
              <a:off x="252984" y="6160008"/>
              <a:ext cx="242315" cy="182879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6" name="object 126"/>
            <p:cNvSpPr/>
            <p:nvPr/>
          </p:nvSpPr>
          <p:spPr>
            <a:xfrm>
              <a:off x="336804" y="6042660"/>
              <a:ext cx="1927860" cy="300228"/>
            </a:xfrm>
            <a:prstGeom prst="rect">
              <a:avLst/>
            </a:prstGeom>
            <a:blipFill>
              <a:blip r:embed="rId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7" name="object 127"/>
            <p:cNvSpPr/>
            <p:nvPr/>
          </p:nvSpPr>
          <p:spPr>
            <a:xfrm>
              <a:off x="0" y="6256020"/>
              <a:ext cx="2040636" cy="300228"/>
            </a:xfrm>
            <a:prstGeom prst="rect">
              <a:avLst/>
            </a:prstGeom>
            <a:blipFill>
              <a:blip r:embed="rId3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8" name="object 128"/>
            <p:cNvSpPr/>
            <p:nvPr/>
          </p:nvSpPr>
          <p:spPr>
            <a:xfrm>
              <a:off x="0" y="6469380"/>
              <a:ext cx="2138172" cy="300228"/>
            </a:xfrm>
            <a:prstGeom prst="rect">
              <a:avLst/>
            </a:prstGeom>
            <a:blipFill>
              <a:blip r:embed="rId3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9" name="object 129"/>
          <p:cNvSpPr txBox="1"/>
          <p:nvPr/>
        </p:nvSpPr>
        <p:spPr>
          <a:xfrm>
            <a:off x="53339" y="4590415"/>
            <a:ext cx="2106295" cy="15201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For </a:t>
            </a:r>
            <a:r>
              <a:rPr dirty="0" sz="1400" spc="-25" b="1">
                <a:solidFill>
                  <a:srgbClr val="3333CC"/>
                </a:solidFill>
                <a:latin typeface="Arial"/>
                <a:cs typeface="Arial"/>
              </a:rPr>
              <a:t>True</a:t>
            </a:r>
            <a:r>
              <a:rPr dirty="0" sz="1400" spc="-4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Shape:</a:t>
            </a:r>
            <a:endParaRPr sz="1400">
              <a:latin typeface="Arial"/>
              <a:cs typeface="Arial"/>
            </a:endParaRPr>
          </a:p>
          <a:p>
            <a:pPr marL="38100" marR="30480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</a:rPr>
              <a:t>Draw x</a:t>
            </a:r>
            <a:r>
              <a:rPr dirty="0" baseline="-21604" sz="1350" spc="-7">
                <a:latin typeface="Arial"/>
                <a:cs typeface="Arial"/>
              </a:rPr>
              <a:t>1</a:t>
            </a:r>
            <a:r>
              <a:rPr dirty="0" sz="1400" spc="-5">
                <a:latin typeface="Arial"/>
                <a:cs typeface="Arial"/>
              </a:rPr>
              <a:t>y</a:t>
            </a:r>
            <a:r>
              <a:rPr dirty="0" baseline="-21604" sz="1350" spc="-7">
                <a:latin typeface="Arial"/>
                <a:cs typeface="Arial"/>
              </a:rPr>
              <a:t>1 </a:t>
            </a:r>
            <a:r>
              <a:rPr dirty="0" sz="1400">
                <a:latin typeface="Arial"/>
                <a:cs typeface="Arial"/>
              </a:rPr>
              <a:t>// to sec. plane  </a:t>
            </a:r>
            <a:r>
              <a:rPr dirty="0" sz="1400" spc="-5">
                <a:latin typeface="Arial"/>
                <a:cs typeface="Arial"/>
              </a:rPr>
              <a:t>Draw </a:t>
            </a:r>
            <a:r>
              <a:rPr dirty="0" sz="1400">
                <a:latin typeface="Arial"/>
                <a:cs typeface="Arial"/>
              </a:rPr>
              <a:t>projectors on it</a:t>
            </a:r>
            <a:r>
              <a:rPr dirty="0" sz="1400" spc="-1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from  cut</a:t>
            </a:r>
            <a:r>
              <a:rPr dirty="0" sz="1400" spc="-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points.</a:t>
            </a:r>
            <a:endParaRPr sz="1400">
              <a:latin typeface="Arial"/>
              <a:cs typeface="Arial"/>
            </a:endParaRPr>
          </a:p>
          <a:p>
            <a:pPr marL="38100" marR="42545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</a:rPr>
              <a:t>Mark </a:t>
            </a:r>
            <a:r>
              <a:rPr dirty="0" sz="1400">
                <a:latin typeface="Arial"/>
                <a:cs typeface="Arial"/>
              </a:rPr>
              <a:t>distances of points  of Sectioned part from</a:t>
            </a:r>
            <a:r>
              <a:rPr dirty="0" sz="1400" spc="-220">
                <a:latin typeface="Arial"/>
                <a:cs typeface="Arial"/>
              </a:rPr>
              <a:t> </a:t>
            </a:r>
            <a:r>
              <a:rPr dirty="0" sz="1400" spc="-45">
                <a:latin typeface="Arial"/>
                <a:cs typeface="Arial"/>
              </a:rPr>
              <a:t>Tv,  </a:t>
            </a:r>
            <a:r>
              <a:rPr dirty="0" sz="1400">
                <a:latin typeface="Arial"/>
                <a:cs typeface="Arial"/>
              </a:rPr>
              <a:t>on </a:t>
            </a:r>
            <a:r>
              <a:rPr dirty="0" sz="1400" spc="-5">
                <a:latin typeface="Arial"/>
                <a:cs typeface="Arial"/>
              </a:rPr>
              <a:t>above </a:t>
            </a:r>
            <a:r>
              <a:rPr dirty="0" sz="1400">
                <a:latin typeface="Arial"/>
                <a:cs typeface="Arial"/>
              </a:rPr>
              <a:t>projectors</a:t>
            </a:r>
            <a:r>
              <a:rPr dirty="0" sz="1400" spc="-1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from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53339" y="6084214"/>
            <a:ext cx="211582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-5">
                <a:latin typeface="Arial"/>
                <a:cs typeface="Arial"/>
              </a:rPr>
              <a:t>x</a:t>
            </a:r>
            <a:r>
              <a:rPr dirty="0" baseline="-21604" sz="1350" spc="-7">
                <a:latin typeface="Arial"/>
                <a:cs typeface="Arial"/>
              </a:rPr>
              <a:t>1</a:t>
            </a:r>
            <a:r>
              <a:rPr dirty="0" sz="1400" spc="-5">
                <a:latin typeface="Arial"/>
                <a:cs typeface="Arial"/>
              </a:rPr>
              <a:t>y</a:t>
            </a:r>
            <a:r>
              <a:rPr dirty="0" baseline="-21604" sz="1350" spc="-7">
                <a:latin typeface="Arial"/>
                <a:cs typeface="Arial"/>
              </a:rPr>
              <a:t>1 </a:t>
            </a:r>
            <a:r>
              <a:rPr dirty="0" sz="1400">
                <a:latin typeface="Arial"/>
                <a:cs typeface="Arial"/>
              </a:rPr>
              <a:t>and join in</a:t>
            </a:r>
            <a:r>
              <a:rPr dirty="0" sz="1400" spc="-16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sequence.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78739" y="6297574"/>
            <a:ext cx="1936750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 spc="-5">
                <a:latin typeface="Arial"/>
                <a:cs typeface="Arial"/>
              </a:rPr>
              <a:t>Draw </a:t>
            </a:r>
            <a:r>
              <a:rPr dirty="0" sz="1400">
                <a:latin typeface="Arial"/>
                <a:cs typeface="Arial"/>
              </a:rPr>
              <a:t>section lines in it.  It is required true</a:t>
            </a:r>
            <a:r>
              <a:rPr dirty="0" sz="1400" spc="-17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shape.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32" name="object 132"/>
          <p:cNvGrpSpPr/>
          <p:nvPr/>
        </p:nvGrpSpPr>
        <p:grpSpPr>
          <a:xfrm>
            <a:off x="4607052" y="4778375"/>
            <a:ext cx="3092450" cy="1892300"/>
            <a:chOff x="4607052" y="4778375"/>
            <a:chExt cx="3092450" cy="1892300"/>
          </a:xfrm>
        </p:grpSpPr>
        <p:sp>
          <p:nvSpPr>
            <p:cNvPr id="133" name="object 133"/>
            <p:cNvSpPr/>
            <p:nvPr/>
          </p:nvSpPr>
          <p:spPr>
            <a:xfrm>
              <a:off x="4648200" y="4784725"/>
              <a:ext cx="2895600" cy="1879600"/>
            </a:xfrm>
            <a:custGeom>
              <a:avLst/>
              <a:gdLst/>
              <a:ahLst/>
              <a:cxnLst/>
              <a:rect l="l" t="t" r="r" b="b"/>
              <a:pathLst>
                <a:path w="2895600" h="1879600">
                  <a:moveTo>
                    <a:pt x="2505075" y="0"/>
                  </a:moveTo>
                  <a:lnTo>
                    <a:pt x="1689100" y="279400"/>
                  </a:lnTo>
                  <a:lnTo>
                    <a:pt x="0" y="279400"/>
                  </a:lnTo>
                  <a:lnTo>
                    <a:pt x="0" y="1879600"/>
                  </a:lnTo>
                  <a:lnTo>
                    <a:pt x="2895600" y="1879600"/>
                  </a:lnTo>
                  <a:lnTo>
                    <a:pt x="2895600" y="279400"/>
                  </a:lnTo>
                  <a:lnTo>
                    <a:pt x="2413000" y="279400"/>
                  </a:lnTo>
                  <a:lnTo>
                    <a:pt x="2505075" y="0"/>
                  </a:lnTo>
                  <a:close/>
                </a:path>
              </a:pathLst>
            </a:custGeom>
            <a:solidFill>
              <a:srgbClr val="CCE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4" name="object 134"/>
            <p:cNvSpPr/>
            <p:nvPr/>
          </p:nvSpPr>
          <p:spPr>
            <a:xfrm>
              <a:off x="4648200" y="4784725"/>
              <a:ext cx="2895600" cy="1879600"/>
            </a:xfrm>
            <a:custGeom>
              <a:avLst/>
              <a:gdLst/>
              <a:ahLst/>
              <a:cxnLst/>
              <a:rect l="l" t="t" r="r" b="b"/>
              <a:pathLst>
                <a:path w="2895600" h="1879600">
                  <a:moveTo>
                    <a:pt x="0" y="279400"/>
                  </a:moveTo>
                  <a:lnTo>
                    <a:pt x="1689100" y="279400"/>
                  </a:lnTo>
                  <a:lnTo>
                    <a:pt x="2505075" y="0"/>
                  </a:lnTo>
                  <a:lnTo>
                    <a:pt x="2413000" y="279400"/>
                  </a:lnTo>
                  <a:lnTo>
                    <a:pt x="2895600" y="279400"/>
                  </a:lnTo>
                  <a:lnTo>
                    <a:pt x="2895600" y="546100"/>
                  </a:lnTo>
                  <a:lnTo>
                    <a:pt x="2895600" y="946150"/>
                  </a:lnTo>
                  <a:lnTo>
                    <a:pt x="2895600" y="1879600"/>
                  </a:lnTo>
                  <a:lnTo>
                    <a:pt x="2413000" y="1879600"/>
                  </a:lnTo>
                  <a:lnTo>
                    <a:pt x="1689100" y="1879600"/>
                  </a:lnTo>
                  <a:lnTo>
                    <a:pt x="0" y="1879600"/>
                  </a:lnTo>
                  <a:lnTo>
                    <a:pt x="0" y="946150"/>
                  </a:lnTo>
                  <a:lnTo>
                    <a:pt x="0" y="546100"/>
                  </a:lnTo>
                  <a:lnTo>
                    <a:pt x="0" y="2794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5" name="object 135"/>
            <p:cNvSpPr/>
            <p:nvPr/>
          </p:nvSpPr>
          <p:spPr>
            <a:xfrm>
              <a:off x="4607052" y="5050536"/>
              <a:ext cx="1754124" cy="300227"/>
            </a:xfrm>
            <a:prstGeom prst="rect">
              <a:avLst/>
            </a:prstGeom>
            <a:blipFill>
              <a:blip r:embed="rId3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6" name="object 136"/>
            <p:cNvSpPr/>
            <p:nvPr/>
          </p:nvSpPr>
          <p:spPr>
            <a:xfrm>
              <a:off x="4607052" y="5263895"/>
              <a:ext cx="2924555" cy="300228"/>
            </a:xfrm>
            <a:prstGeom prst="rect">
              <a:avLst/>
            </a:prstGeom>
            <a:blipFill>
              <a:blip r:embed="rId3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7" name="object 137"/>
            <p:cNvSpPr/>
            <p:nvPr/>
          </p:nvSpPr>
          <p:spPr>
            <a:xfrm>
              <a:off x="4607052" y="5477255"/>
              <a:ext cx="1409700" cy="300228"/>
            </a:xfrm>
            <a:prstGeom prst="rect">
              <a:avLst/>
            </a:prstGeom>
            <a:blipFill>
              <a:blip r:embed="rId4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8" name="object 138"/>
            <p:cNvSpPr/>
            <p:nvPr/>
          </p:nvSpPr>
          <p:spPr>
            <a:xfrm>
              <a:off x="5769864" y="5477255"/>
              <a:ext cx="306324" cy="300228"/>
            </a:xfrm>
            <a:prstGeom prst="rect">
              <a:avLst/>
            </a:prstGeom>
            <a:blipFill>
              <a:blip r:embed="rId4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9" name="object 139"/>
            <p:cNvSpPr/>
            <p:nvPr/>
          </p:nvSpPr>
          <p:spPr>
            <a:xfrm>
              <a:off x="5829300" y="5477255"/>
              <a:ext cx="1623059" cy="300228"/>
            </a:xfrm>
            <a:prstGeom prst="rect">
              <a:avLst/>
            </a:prstGeom>
            <a:blipFill>
              <a:blip r:embed="rId4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0" name="object 140"/>
            <p:cNvSpPr/>
            <p:nvPr/>
          </p:nvSpPr>
          <p:spPr>
            <a:xfrm>
              <a:off x="4607052" y="5690616"/>
              <a:ext cx="3072383" cy="300228"/>
            </a:xfrm>
            <a:prstGeom prst="rect">
              <a:avLst/>
            </a:prstGeom>
            <a:blipFill>
              <a:blip r:embed="rId4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1" name="object 141"/>
            <p:cNvSpPr/>
            <p:nvPr/>
          </p:nvSpPr>
          <p:spPr>
            <a:xfrm>
              <a:off x="4607052" y="5903975"/>
              <a:ext cx="2452116" cy="300228"/>
            </a:xfrm>
            <a:prstGeom prst="rect">
              <a:avLst/>
            </a:prstGeom>
            <a:blipFill>
              <a:blip r:embed="rId4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2" name="object 142"/>
            <p:cNvSpPr/>
            <p:nvPr/>
          </p:nvSpPr>
          <p:spPr>
            <a:xfrm>
              <a:off x="4607052" y="6117336"/>
              <a:ext cx="3092196" cy="300228"/>
            </a:xfrm>
            <a:prstGeom prst="rect">
              <a:avLst/>
            </a:prstGeom>
            <a:blipFill>
              <a:blip r:embed="rId4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3" name="object 143"/>
            <p:cNvSpPr/>
            <p:nvPr/>
          </p:nvSpPr>
          <p:spPr>
            <a:xfrm>
              <a:off x="4607052" y="6330696"/>
              <a:ext cx="2540507" cy="300227"/>
            </a:xfrm>
            <a:prstGeom prst="rect">
              <a:avLst/>
            </a:prstGeom>
            <a:blipFill>
              <a:blip r:embed="rId4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4" name="object 144"/>
          <p:cNvSpPr txBox="1"/>
          <p:nvPr/>
        </p:nvSpPr>
        <p:spPr>
          <a:xfrm>
            <a:off x="4707128" y="5092065"/>
            <a:ext cx="2825115" cy="15201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For</a:t>
            </a:r>
            <a:r>
              <a:rPr dirty="0" sz="1400" spc="-2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Development:</a:t>
            </a:r>
            <a:endParaRPr sz="1400">
              <a:latin typeface="Arial"/>
              <a:cs typeface="Arial"/>
            </a:endParaRPr>
          </a:p>
          <a:p>
            <a:pPr marL="12700" marR="173355">
              <a:lnSpc>
                <a:spcPct val="100000"/>
              </a:lnSpc>
              <a:spcBef>
                <a:spcPts val="5"/>
              </a:spcBef>
            </a:pPr>
            <a:r>
              <a:rPr dirty="0" sz="1400" spc="-5">
                <a:latin typeface="Arial"/>
                <a:cs typeface="Arial"/>
              </a:rPr>
              <a:t>Draw development </a:t>
            </a:r>
            <a:r>
              <a:rPr dirty="0" sz="1400">
                <a:latin typeface="Arial"/>
                <a:cs typeface="Arial"/>
              </a:rPr>
              <a:t>of entire</a:t>
            </a:r>
            <a:r>
              <a:rPr dirty="0" sz="1400" spc="-10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solid.  </a:t>
            </a:r>
            <a:r>
              <a:rPr dirty="0" sz="1400" spc="-5">
                <a:latin typeface="Arial"/>
                <a:cs typeface="Arial"/>
              </a:rPr>
              <a:t>Name </a:t>
            </a:r>
            <a:r>
              <a:rPr dirty="0" sz="1400">
                <a:latin typeface="Arial"/>
                <a:cs typeface="Arial"/>
              </a:rPr>
              <a:t>from cut-open edge i.e.</a:t>
            </a:r>
            <a:r>
              <a:rPr dirty="0" sz="1400" spc="-27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A.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in sequence as </a:t>
            </a:r>
            <a:r>
              <a:rPr dirty="0" sz="1400" spc="-5">
                <a:latin typeface="Arial"/>
                <a:cs typeface="Arial"/>
              </a:rPr>
              <a:t>shown.Mark </a:t>
            </a:r>
            <a:r>
              <a:rPr dirty="0" sz="1400">
                <a:latin typeface="Arial"/>
                <a:cs typeface="Arial"/>
              </a:rPr>
              <a:t>the</a:t>
            </a:r>
            <a:r>
              <a:rPr dirty="0" sz="1400" spc="-16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cut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points on respective</a:t>
            </a:r>
            <a:r>
              <a:rPr dirty="0" sz="1400" spc="-114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edges.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Join them in sequence in</a:t>
            </a:r>
            <a:r>
              <a:rPr dirty="0" sz="1400" spc="-15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curvature.  Make existing </a:t>
            </a:r>
            <a:r>
              <a:rPr dirty="0" sz="1400">
                <a:latin typeface="Arial"/>
                <a:cs typeface="Arial"/>
              </a:rPr>
              <a:t>parts</a:t>
            </a:r>
            <a:r>
              <a:rPr dirty="0" sz="1400" spc="-85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dev.dark.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45" name="object 145"/>
          <p:cNvGrpSpPr/>
          <p:nvPr/>
        </p:nvGrpSpPr>
        <p:grpSpPr>
          <a:xfrm>
            <a:off x="8016875" y="6629400"/>
            <a:ext cx="914400" cy="182880"/>
            <a:chOff x="8016875" y="6629400"/>
            <a:chExt cx="914400" cy="182880"/>
          </a:xfrm>
        </p:grpSpPr>
        <p:sp>
          <p:nvSpPr>
            <p:cNvPr id="146" name="object 146"/>
            <p:cNvSpPr/>
            <p:nvPr/>
          </p:nvSpPr>
          <p:spPr>
            <a:xfrm>
              <a:off x="8016875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625" y="182562"/>
                  </a:lnTo>
                  <a:lnTo>
                    <a:pt x="182625" y="159741"/>
                  </a:lnTo>
                  <a:lnTo>
                    <a:pt x="39877" y="159741"/>
                  </a:lnTo>
                  <a:lnTo>
                    <a:pt x="39877" y="91287"/>
                  </a:lnTo>
                  <a:lnTo>
                    <a:pt x="22859" y="91287"/>
                  </a:lnTo>
                  <a:lnTo>
                    <a:pt x="91313" y="22821"/>
                  </a:lnTo>
                  <a:lnTo>
                    <a:pt x="182625" y="22821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81"/>
                  </a:moveTo>
                  <a:lnTo>
                    <a:pt x="134111" y="31381"/>
                  </a:lnTo>
                  <a:lnTo>
                    <a:pt x="134111" y="65608"/>
                  </a:lnTo>
                  <a:lnTo>
                    <a:pt x="159766" y="91287"/>
                  </a:lnTo>
                  <a:lnTo>
                    <a:pt x="142621" y="91287"/>
                  </a:lnTo>
                  <a:lnTo>
                    <a:pt x="142621" y="159741"/>
                  </a:lnTo>
                  <a:lnTo>
                    <a:pt x="182625" y="159741"/>
                  </a:lnTo>
                  <a:lnTo>
                    <a:pt x="182625" y="31381"/>
                  </a:lnTo>
                  <a:close/>
                </a:path>
                <a:path w="182879" h="182879">
                  <a:moveTo>
                    <a:pt x="182625" y="22821"/>
                  </a:moveTo>
                  <a:lnTo>
                    <a:pt x="91313" y="22821"/>
                  </a:lnTo>
                  <a:lnTo>
                    <a:pt x="116967" y="48488"/>
                  </a:lnTo>
                  <a:lnTo>
                    <a:pt x="116967" y="31381"/>
                  </a:lnTo>
                  <a:lnTo>
                    <a:pt x="182625" y="31381"/>
                  </a:lnTo>
                  <a:lnTo>
                    <a:pt x="182625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7" name="object 147"/>
            <p:cNvSpPr/>
            <p:nvPr/>
          </p:nvSpPr>
          <p:spPr>
            <a:xfrm>
              <a:off x="8056753" y="6660781"/>
              <a:ext cx="102870" cy="128905"/>
            </a:xfrm>
            <a:custGeom>
              <a:avLst/>
              <a:gdLst/>
              <a:ahLst/>
              <a:cxnLst/>
              <a:rect l="l" t="t" r="r" b="b"/>
              <a:pathLst>
                <a:path w="102870" h="128904">
                  <a:moveTo>
                    <a:pt x="94233" y="0"/>
                  </a:moveTo>
                  <a:lnTo>
                    <a:pt x="77089" y="0"/>
                  </a:lnTo>
                  <a:lnTo>
                    <a:pt x="77089" y="17106"/>
                  </a:lnTo>
                  <a:lnTo>
                    <a:pt x="94233" y="34226"/>
                  </a:lnTo>
                  <a:lnTo>
                    <a:pt x="94233" y="0"/>
                  </a:lnTo>
                  <a:close/>
                </a:path>
                <a:path w="102870" h="128904">
                  <a:moveTo>
                    <a:pt x="102743" y="59905"/>
                  </a:moveTo>
                  <a:lnTo>
                    <a:pt x="0" y="59905"/>
                  </a:lnTo>
                  <a:lnTo>
                    <a:pt x="0" y="128360"/>
                  </a:lnTo>
                  <a:lnTo>
                    <a:pt x="42799" y="128360"/>
                  </a:lnTo>
                  <a:lnTo>
                    <a:pt x="42799" y="94129"/>
                  </a:lnTo>
                  <a:lnTo>
                    <a:pt x="102743" y="94129"/>
                  </a:lnTo>
                  <a:lnTo>
                    <a:pt x="102743" y="59905"/>
                  </a:lnTo>
                  <a:close/>
                </a:path>
                <a:path w="102870" h="128904">
                  <a:moveTo>
                    <a:pt x="102743" y="94129"/>
                  </a:moveTo>
                  <a:lnTo>
                    <a:pt x="59944" y="94129"/>
                  </a:lnTo>
                  <a:lnTo>
                    <a:pt x="59944" y="128360"/>
                  </a:lnTo>
                  <a:lnTo>
                    <a:pt x="102743" y="128360"/>
                  </a:lnTo>
                  <a:lnTo>
                    <a:pt x="102743" y="94129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8" name="object 148"/>
            <p:cNvSpPr/>
            <p:nvPr/>
          </p:nvSpPr>
          <p:spPr>
            <a:xfrm>
              <a:off x="80397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68453" y="0"/>
                  </a:moveTo>
                  <a:lnTo>
                    <a:pt x="0" y="68465"/>
                  </a:lnTo>
                  <a:lnTo>
                    <a:pt x="136906" y="68465"/>
                  </a:lnTo>
                  <a:lnTo>
                    <a:pt x="68453" y="0"/>
                  </a:lnTo>
                  <a:close/>
                </a:path>
                <a:path w="137159" h="137159">
                  <a:moveTo>
                    <a:pt x="76962" y="102689"/>
                  </a:moveTo>
                  <a:lnTo>
                    <a:pt x="59817" y="102689"/>
                  </a:lnTo>
                  <a:lnTo>
                    <a:pt x="59817" y="136919"/>
                  </a:lnTo>
                  <a:lnTo>
                    <a:pt x="76962" y="136919"/>
                  </a:lnTo>
                  <a:lnTo>
                    <a:pt x="76962" y="102689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9" name="object 149"/>
            <p:cNvSpPr/>
            <p:nvPr/>
          </p:nvSpPr>
          <p:spPr>
            <a:xfrm>
              <a:off x="80397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68453" y="0"/>
                  </a:moveTo>
                  <a:lnTo>
                    <a:pt x="94107" y="25666"/>
                  </a:lnTo>
                  <a:lnTo>
                    <a:pt x="94107" y="8559"/>
                  </a:lnTo>
                  <a:lnTo>
                    <a:pt x="111251" y="8559"/>
                  </a:lnTo>
                  <a:lnTo>
                    <a:pt x="111251" y="42786"/>
                  </a:lnTo>
                  <a:lnTo>
                    <a:pt x="136906" y="68465"/>
                  </a:lnTo>
                  <a:lnTo>
                    <a:pt x="119761" y="68465"/>
                  </a:lnTo>
                  <a:lnTo>
                    <a:pt x="119761" y="136919"/>
                  </a:lnTo>
                  <a:lnTo>
                    <a:pt x="17018" y="136919"/>
                  </a:lnTo>
                  <a:lnTo>
                    <a:pt x="17018" y="68465"/>
                  </a:lnTo>
                  <a:lnTo>
                    <a:pt x="0" y="68465"/>
                  </a:lnTo>
                  <a:lnTo>
                    <a:pt x="68453" y="0"/>
                  </a:lnTo>
                  <a:close/>
                </a:path>
                <a:path w="137159" h="137159">
                  <a:moveTo>
                    <a:pt x="94107" y="25666"/>
                  </a:moveTo>
                  <a:lnTo>
                    <a:pt x="111251" y="42786"/>
                  </a:lnTo>
                </a:path>
                <a:path w="137159" h="137159">
                  <a:moveTo>
                    <a:pt x="119761" y="68465"/>
                  </a:moveTo>
                  <a:lnTo>
                    <a:pt x="17018" y="68465"/>
                  </a:lnTo>
                </a:path>
                <a:path w="137159" h="137159">
                  <a:moveTo>
                    <a:pt x="59817" y="136919"/>
                  </a:moveTo>
                  <a:lnTo>
                    <a:pt x="59817" y="102689"/>
                  </a:lnTo>
                  <a:lnTo>
                    <a:pt x="76962" y="102689"/>
                  </a:lnTo>
                  <a:lnTo>
                    <a:pt x="76962" y="13691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0" name="object 150"/>
            <p:cNvSpPr/>
            <p:nvPr/>
          </p:nvSpPr>
          <p:spPr>
            <a:xfrm>
              <a:off x="8382000" y="66294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4150" y="182562"/>
                  </a:lnTo>
                  <a:lnTo>
                    <a:pt x="184150" y="159741"/>
                  </a:lnTo>
                  <a:lnTo>
                    <a:pt x="160527" y="159741"/>
                  </a:lnTo>
                  <a:lnTo>
                    <a:pt x="23622" y="91287"/>
                  </a:lnTo>
                  <a:lnTo>
                    <a:pt x="160527" y="22821"/>
                  </a:lnTo>
                  <a:lnTo>
                    <a:pt x="184150" y="22821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821"/>
                  </a:moveTo>
                  <a:lnTo>
                    <a:pt x="160527" y="22821"/>
                  </a:lnTo>
                  <a:lnTo>
                    <a:pt x="160527" y="159741"/>
                  </a:lnTo>
                  <a:lnTo>
                    <a:pt x="184150" y="159741"/>
                  </a:lnTo>
                  <a:lnTo>
                    <a:pt x="184150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1" name="object 151"/>
            <p:cNvSpPr/>
            <p:nvPr/>
          </p:nvSpPr>
          <p:spPr>
            <a:xfrm>
              <a:off x="8405622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5" y="0"/>
                  </a:moveTo>
                  <a:lnTo>
                    <a:pt x="0" y="68465"/>
                  </a:lnTo>
                  <a:lnTo>
                    <a:pt x="136905" y="136919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2" name="object 152"/>
            <p:cNvSpPr/>
            <p:nvPr/>
          </p:nvSpPr>
          <p:spPr>
            <a:xfrm>
              <a:off x="8405622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68465"/>
                  </a:moveTo>
                  <a:lnTo>
                    <a:pt x="136905" y="0"/>
                  </a:lnTo>
                  <a:lnTo>
                    <a:pt x="136905" y="136919"/>
                  </a:lnTo>
                  <a:lnTo>
                    <a:pt x="0" y="684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3" name="object 153"/>
            <p:cNvSpPr/>
            <p:nvPr/>
          </p:nvSpPr>
          <p:spPr>
            <a:xfrm>
              <a:off x="8566150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625" y="182562"/>
                  </a:lnTo>
                  <a:lnTo>
                    <a:pt x="182625" y="159741"/>
                  </a:lnTo>
                  <a:lnTo>
                    <a:pt x="22859" y="159741"/>
                  </a:lnTo>
                  <a:lnTo>
                    <a:pt x="22859" y="22821"/>
                  </a:lnTo>
                  <a:lnTo>
                    <a:pt x="182625" y="22821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821"/>
                  </a:moveTo>
                  <a:lnTo>
                    <a:pt x="22859" y="22821"/>
                  </a:lnTo>
                  <a:lnTo>
                    <a:pt x="159766" y="91287"/>
                  </a:lnTo>
                  <a:lnTo>
                    <a:pt x="22859" y="159741"/>
                  </a:lnTo>
                  <a:lnTo>
                    <a:pt x="182625" y="159741"/>
                  </a:lnTo>
                  <a:lnTo>
                    <a:pt x="182625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4" name="object 154"/>
            <p:cNvSpPr/>
            <p:nvPr/>
          </p:nvSpPr>
          <p:spPr>
            <a:xfrm>
              <a:off x="8589009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0"/>
                  </a:moveTo>
                  <a:lnTo>
                    <a:pt x="0" y="136919"/>
                  </a:lnTo>
                  <a:lnTo>
                    <a:pt x="136906" y="684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5" name="object 155"/>
            <p:cNvSpPr/>
            <p:nvPr/>
          </p:nvSpPr>
          <p:spPr>
            <a:xfrm>
              <a:off x="8589009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6" y="68465"/>
                  </a:moveTo>
                  <a:lnTo>
                    <a:pt x="0" y="136919"/>
                  </a:lnTo>
                  <a:lnTo>
                    <a:pt x="0" y="0"/>
                  </a:lnTo>
                  <a:lnTo>
                    <a:pt x="136906" y="684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6" name="object 156"/>
            <p:cNvSpPr/>
            <p:nvPr/>
          </p:nvSpPr>
          <p:spPr>
            <a:xfrm>
              <a:off x="8199501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499" y="182562"/>
                  </a:lnTo>
                  <a:lnTo>
                    <a:pt x="182499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182499" y="22821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821"/>
                  </a:moveTo>
                  <a:lnTo>
                    <a:pt x="39877" y="22821"/>
                  </a:lnTo>
                  <a:lnTo>
                    <a:pt x="39877" y="159741"/>
                  </a:lnTo>
                  <a:lnTo>
                    <a:pt x="159639" y="159741"/>
                  </a:lnTo>
                  <a:lnTo>
                    <a:pt x="57023" y="91287"/>
                  </a:lnTo>
                  <a:lnTo>
                    <a:pt x="159639" y="22821"/>
                  </a:lnTo>
                  <a:close/>
                </a:path>
                <a:path w="182879" h="182879">
                  <a:moveTo>
                    <a:pt x="182499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82499" y="159741"/>
                  </a:lnTo>
                  <a:lnTo>
                    <a:pt x="182499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7" name="object 157"/>
            <p:cNvSpPr/>
            <p:nvPr/>
          </p:nvSpPr>
          <p:spPr>
            <a:xfrm>
              <a:off x="82222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6" y="0"/>
                  </a:moveTo>
                  <a:lnTo>
                    <a:pt x="34290" y="68465"/>
                  </a:lnTo>
                  <a:lnTo>
                    <a:pt x="136906" y="136919"/>
                  </a:lnTo>
                  <a:lnTo>
                    <a:pt x="136906" y="0"/>
                  </a:lnTo>
                  <a:close/>
                </a:path>
                <a:path w="137159" h="137159">
                  <a:moveTo>
                    <a:pt x="17145" y="0"/>
                  </a:moveTo>
                  <a:lnTo>
                    <a:pt x="0" y="0"/>
                  </a:lnTo>
                  <a:lnTo>
                    <a:pt x="0" y="136919"/>
                  </a:lnTo>
                  <a:lnTo>
                    <a:pt x="17145" y="136919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8" name="object 158"/>
            <p:cNvSpPr/>
            <p:nvPr/>
          </p:nvSpPr>
          <p:spPr>
            <a:xfrm>
              <a:off x="8256524" y="6652221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59">
                  <a:moveTo>
                    <a:pt x="0" y="68465"/>
                  </a:moveTo>
                  <a:lnTo>
                    <a:pt x="102616" y="0"/>
                  </a:lnTo>
                  <a:lnTo>
                    <a:pt x="102616" y="136919"/>
                  </a:lnTo>
                  <a:lnTo>
                    <a:pt x="0" y="68465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9" name="object 159"/>
            <p:cNvSpPr/>
            <p:nvPr/>
          </p:nvSpPr>
          <p:spPr>
            <a:xfrm>
              <a:off x="8748776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499" y="182562"/>
                  </a:lnTo>
                  <a:lnTo>
                    <a:pt x="182499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182499" y="22821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821"/>
                  </a:moveTo>
                  <a:lnTo>
                    <a:pt x="22732" y="22821"/>
                  </a:lnTo>
                  <a:lnTo>
                    <a:pt x="125475" y="91287"/>
                  </a:lnTo>
                  <a:lnTo>
                    <a:pt x="22732" y="159741"/>
                  </a:lnTo>
                  <a:lnTo>
                    <a:pt x="142621" y="159741"/>
                  </a:lnTo>
                  <a:lnTo>
                    <a:pt x="142621" y="22821"/>
                  </a:lnTo>
                  <a:close/>
                </a:path>
                <a:path w="182879" h="182879">
                  <a:moveTo>
                    <a:pt x="182499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82499" y="159741"/>
                  </a:lnTo>
                  <a:lnTo>
                    <a:pt x="182499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0" name="object 160"/>
            <p:cNvSpPr/>
            <p:nvPr/>
          </p:nvSpPr>
          <p:spPr>
            <a:xfrm>
              <a:off x="8771508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0"/>
                  </a:moveTo>
                  <a:lnTo>
                    <a:pt x="0" y="136919"/>
                  </a:lnTo>
                  <a:lnTo>
                    <a:pt x="102743" y="68465"/>
                  </a:lnTo>
                  <a:lnTo>
                    <a:pt x="0" y="0"/>
                  </a:lnTo>
                  <a:close/>
                </a:path>
                <a:path w="137159" h="137159">
                  <a:moveTo>
                    <a:pt x="136906" y="0"/>
                  </a:moveTo>
                  <a:lnTo>
                    <a:pt x="119888" y="0"/>
                  </a:lnTo>
                  <a:lnTo>
                    <a:pt x="119888" y="136919"/>
                  </a:lnTo>
                  <a:lnTo>
                    <a:pt x="136906" y="136919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1" name="object 161"/>
            <p:cNvSpPr/>
            <p:nvPr/>
          </p:nvSpPr>
          <p:spPr>
            <a:xfrm>
              <a:off x="8771508" y="6652221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59">
                  <a:moveTo>
                    <a:pt x="102743" y="68465"/>
                  </a:moveTo>
                  <a:lnTo>
                    <a:pt x="0" y="136919"/>
                  </a:lnTo>
                  <a:lnTo>
                    <a:pt x="0" y="0"/>
                  </a:lnTo>
                  <a:lnTo>
                    <a:pt x="102743" y="684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162" name="object 162"/>
          <p:cNvGraphicFramePr>
            <a:graphicFrameLocks noGrp="1"/>
          </p:cNvGraphicFramePr>
          <p:nvPr/>
        </p:nvGraphicFramePr>
        <p:xfrm>
          <a:off x="8010525" y="6623050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5800" y="1938337"/>
            <a:ext cx="4648200" cy="1571625"/>
            <a:chOff x="685800" y="1938337"/>
            <a:chExt cx="4648200" cy="1571625"/>
          </a:xfrm>
        </p:grpSpPr>
        <p:sp>
          <p:nvSpPr>
            <p:cNvPr id="3" name="object 3"/>
            <p:cNvSpPr/>
            <p:nvPr/>
          </p:nvSpPr>
          <p:spPr>
            <a:xfrm>
              <a:off x="3073273" y="1952625"/>
              <a:ext cx="1996439" cy="1480185"/>
            </a:xfrm>
            <a:custGeom>
              <a:avLst/>
              <a:gdLst/>
              <a:ahLst/>
              <a:cxnLst/>
              <a:rect l="l" t="t" r="r" b="b"/>
              <a:pathLst>
                <a:path w="1996439" h="1480185">
                  <a:moveTo>
                    <a:pt x="656716" y="0"/>
                  </a:moveTo>
                  <a:lnTo>
                    <a:pt x="1996059" y="1480185"/>
                  </a:lnTo>
                  <a:lnTo>
                    <a:pt x="0" y="1459229"/>
                  </a:lnTo>
                  <a:lnTo>
                    <a:pt x="656716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3280029" y="2627630"/>
              <a:ext cx="1946275" cy="875665"/>
            </a:xfrm>
            <a:custGeom>
              <a:avLst/>
              <a:gdLst/>
              <a:ahLst/>
              <a:cxnLst/>
              <a:rect l="l" t="t" r="r" b="b"/>
              <a:pathLst>
                <a:path w="1946275" h="875664">
                  <a:moveTo>
                    <a:pt x="1945767" y="875665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653535" y="2138679"/>
              <a:ext cx="1408430" cy="1293495"/>
            </a:xfrm>
            <a:custGeom>
              <a:avLst/>
              <a:gdLst/>
              <a:ahLst/>
              <a:cxnLst/>
              <a:rect l="l" t="t" r="r" b="b"/>
              <a:pathLst>
                <a:path w="1408429" h="1293495">
                  <a:moveTo>
                    <a:pt x="1408302" y="1293114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85800" y="3244214"/>
              <a:ext cx="4648200" cy="196850"/>
            </a:xfrm>
            <a:custGeom>
              <a:avLst/>
              <a:gdLst/>
              <a:ahLst/>
              <a:cxnLst/>
              <a:rect l="l" t="t" r="r" b="b"/>
              <a:pathLst>
                <a:path w="4648200" h="196850">
                  <a:moveTo>
                    <a:pt x="4370324" y="196469"/>
                  </a:moveTo>
                  <a:lnTo>
                    <a:pt x="2468626" y="0"/>
                  </a:lnTo>
                </a:path>
                <a:path w="4648200" h="196850">
                  <a:moveTo>
                    <a:pt x="0" y="184785"/>
                  </a:moveTo>
                  <a:lnTo>
                    <a:pt x="4648200" y="184785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1023937" y="3795712"/>
            <a:ext cx="1628775" cy="1628775"/>
            <a:chOff x="1023937" y="3795712"/>
            <a:chExt cx="1628775" cy="1628775"/>
          </a:xfrm>
        </p:grpSpPr>
        <p:sp>
          <p:nvSpPr>
            <p:cNvPr id="8" name="object 8"/>
            <p:cNvSpPr/>
            <p:nvPr/>
          </p:nvSpPr>
          <p:spPr>
            <a:xfrm>
              <a:off x="1038225" y="3810000"/>
              <a:ext cx="1600200" cy="1600200"/>
            </a:xfrm>
            <a:custGeom>
              <a:avLst/>
              <a:gdLst/>
              <a:ahLst/>
              <a:cxnLst/>
              <a:rect l="l" t="t" r="r" b="b"/>
              <a:pathLst>
                <a:path w="1600200" h="1600200">
                  <a:moveTo>
                    <a:pt x="0" y="800100"/>
                  </a:moveTo>
                  <a:lnTo>
                    <a:pt x="1460" y="751365"/>
                  </a:lnTo>
                  <a:lnTo>
                    <a:pt x="5785" y="703402"/>
                  </a:lnTo>
                  <a:lnTo>
                    <a:pt x="12892" y="656294"/>
                  </a:lnTo>
                  <a:lnTo>
                    <a:pt x="22696" y="610125"/>
                  </a:lnTo>
                  <a:lnTo>
                    <a:pt x="35114" y="564979"/>
                  </a:lnTo>
                  <a:lnTo>
                    <a:pt x="50062" y="520939"/>
                  </a:lnTo>
                  <a:lnTo>
                    <a:pt x="67456" y="478089"/>
                  </a:lnTo>
                  <a:lnTo>
                    <a:pt x="87212" y="436514"/>
                  </a:lnTo>
                  <a:lnTo>
                    <a:pt x="109248" y="396296"/>
                  </a:lnTo>
                  <a:lnTo>
                    <a:pt x="133478" y="357520"/>
                  </a:lnTo>
                  <a:lnTo>
                    <a:pt x="159820" y="320268"/>
                  </a:lnTo>
                  <a:lnTo>
                    <a:pt x="188189" y="284626"/>
                  </a:lnTo>
                  <a:lnTo>
                    <a:pt x="218503" y="250676"/>
                  </a:lnTo>
                  <a:lnTo>
                    <a:pt x="250676" y="218503"/>
                  </a:lnTo>
                  <a:lnTo>
                    <a:pt x="284626" y="188189"/>
                  </a:lnTo>
                  <a:lnTo>
                    <a:pt x="320268" y="159820"/>
                  </a:lnTo>
                  <a:lnTo>
                    <a:pt x="357520" y="133478"/>
                  </a:lnTo>
                  <a:lnTo>
                    <a:pt x="396296" y="109248"/>
                  </a:lnTo>
                  <a:lnTo>
                    <a:pt x="436514" y="87212"/>
                  </a:lnTo>
                  <a:lnTo>
                    <a:pt x="478089" y="67456"/>
                  </a:lnTo>
                  <a:lnTo>
                    <a:pt x="520939" y="50062"/>
                  </a:lnTo>
                  <a:lnTo>
                    <a:pt x="564979" y="35114"/>
                  </a:lnTo>
                  <a:lnTo>
                    <a:pt x="610125" y="22696"/>
                  </a:lnTo>
                  <a:lnTo>
                    <a:pt x="656294" y="12892"/>
                  </a:lnTo>
                  <a:lnTo>
                    <a:pt x="703402" y="5785"/>
                  </a:lnTo>
                  <a:lnTo>
                    <a:pt x="751365" y="1460"/>
                  </a:lnTo>
                  <a:lnTo>
                    <a:pt x="800100" y="0"/>
                  </a:lnTo>
                  <a:lnTo>
                    <a:pt x="848834" y="1460"/>
                  </a:lnTo>
                  <a:lnTo>
                    <a:pt x="896797" y="5785"/>
                  </a:lnTo>
                  <a:lnTo>
                    <a:pt x="943905" y="12892"/>
                  </a:lnTo>
                  <a:lnTo>
                    <a:pt x="990074" y="22696"/>
                  </a:lnTo>
                  <a:lnTo>
                    <a:pt x="1035220" y="35114"/>
                  </a:lnTo>
                  <a:lnTo>
                    <a:pt x="1079260" y="50062"/>
                  </a:lnTo>
                  <a:lnTo>
                    <a:pt x="1122110" y="67456"/>
                  </a:lnTo>
                  <a:lnTo>
                    <a:pt x="1163685" y="87212"/>
                  </a:lnTo>
                  <a:lnTo>
                    <a:pt x="1203903" y="109248"/>
                  </a:lnTo>
                  <a:lnTo>
                    <a:pt x="1242679" y="133478"/>
                  </a:lnTo>
                  <a:lnTo>
                    <a:pt x="1279931" y="159820"/>
                  </a:lnTo>
                  <a:lnTo>
                    <a:pt x="1315573" y="188189"/>
                  </a:lnTo>
                  <a:lnTo>
                    <a:pt x="1349523" y="218503"/>
                  </a:lnTo>
                  <a:lnTo>
                    <a:pt x="1381696" y="250676"/>
                  </a:lnTo>
                  <a:lnTo>
                    <a:pt x="1412010" y="284626"/>
                  </a:lnTo>
                  <a:lnTo>
                    <a:pt x="1440379" y="320268"/>
                  </a:lnTo>
                  <a:lnTo>
                    <a:pt x="1466721" y="357520"/>
                  </a:lnTo>
                  <a:lnTo>
                    <a:pt x="1490951" y="396296"/>
                  </a:lnTo>
                  <a:lnTo>
                    <a:pt x="1512987" y="436514"/>
                  </a:lnTo>
                  <a:lnTo>
                    <a:pt x="1532743" y="478089"/>
                  </a:lnTo>
                  <a:lnTo>
                    <a:pt x="1550137" y="520939"/>
                  </a:lnTo>
                  <a:lnTo>
                    <a:pt x="1565085" y="564979"/>
                  </a:lnTo>
                  <a:lnTo>
                    <a:pt x="1577503" y="610125"/>
                  </a:lnTo>
                  <a:lnTo>
                    <a:pt x="1587307" y="656294"/>
                  </a:lnTo>
                  <a:lnTo>
                    <a:pt x="1594414" y="703402"/>
                  </a:lnTo>
                  <a:lnTo>
                    <a:pt x="1598739" y="751365"/>
                  </a:lnTo>
                  <a:lnTo>
                    <a:pt x="1600200" y="800100"/>
                  </a:lnTo>
                  <a:lnTo>
                    <a:pt x="1598739" y="848834"/>
                  </a:lnTo>
                  <a:lnTo>
                    <a:pt x="1594414" y="896797"/>
                  </a:lnTo>
                  <a:lnTo>
                    <a:pt x="1587307" y="943905"/>
                  </a:lnTo>
                  <a:lnTo>
                    <a:pt x="1577503" y="990074"/>
                  </a:lnTo>
                  <a:lnTo>
                    <a:pt x="1565085" y="1035220"/>
                  </a:lnTo>
                  <a:lnTo>
                    <a:pt x="1550137" y="1079260"/>
                  </a:lnTo>
                  <a:lnTo>
                    <a:pt x="1532743" y="1122110"/>
                  </a:lnTo>
                  <a:lnTo>
                    <a:pt x="1512987" y="1163685"/>
                  </a:lnTo>
                  <a:lnTo>
                    <a:pt x="1490951" y="1203903"/>
                  </a:lnTo>
                  <a:lnTo>
                    <a:pt x="1466721" y="1242679"/>
                  </a:lnTo>
                  <a:lnTo>
                    <a:pt x="1440379" y="1279931"/>
                  </a:lnTo>
                  <a:lnTo>
                    <a:pt x="1412010" y="1315573"/>
                  </a:lnTo>
                  <a:lnTo>
                    <a:pt x="1381696" y="1349523"/>
                  </a:lnTo>
                  <a:lnTo>
                    <a:pt x="1349523" y="1381696"/>
                  </a:lnTo>
                  <a:lnTo>
                    <a:pt x="1315573" y="1412010"/>
                  </a:lnTo>
                  <a:lnTo>
                    <a:pt x="1279931" y="1440379"/>
                  </a:lnTo>
                  <a:lnTo>
                    <a:pt x="1242679" y="1466721"/>
                  </a:lnTo>
                  <a:lnTo>
                    <a:pt x="1203903" y="1490951"/>
                  </a:lnTo>
                  <a:lnTo>
                    <a:pt x="1163685" y="1512987"/>
                  </a:lnTo>
                  <a:lnTo>
                    <a:pt x="1122110" y="1532743"/>
                  </a:lnTo>
                  <a:lnTo>
                    <a:pt x="1079260" y="1550137"/>
                  </a:lnTo>
                  <a:lnTo>
                    <a:pt x="1035220" y="1565085"/>
                  </a:lnTo>
                  <a:lnTo>
                    <a:pt x="990074" y="1577503"/>
                  </a:lnTo>
                  <a:lnTo>
                    <a:pt x="943905" y="1587307"/>
                  </a:lnTo>
                  <a:lnTo>
                    <a:pt x="896797" y="1594414"/>
                  </a:lnTo>
                  <a:lnTo>
                    <a:pt x="848834" y="1598739"/>
                  </a:lnTo>
                  <a:lnTo>
                    <a:pt x="800100" y="1600200"/>
                  </a:lnTo>
                  <a:lnTo>
                    <a:pt x="751365" y="1598739"/>
                  </a:lnTo>
                  <a:lnTo>
                    <a:pt x="703402" y="1594414"/>
                  </a:lnTo>
                  <a:lnTo>
                    <a:pt x="656294" y="1587307"/>
                  </a:lnTo>
                  <a:lnTo>
                    <a:pt x="610125" y="1577503"/>
                  </a:lnTo>
                  <a:lnTo>
                    <a:pt x="564979" y="1565085"/>
                  </a:lnTo>
                  <a:lnTo>
                    <a:pt x="520939" y="1550137"/>
                  </a:lnTo>
                  <a:lnTo>
                    <a:pt x="478089" y="1532743"/>
                  </a:lnTo>
                  <a:lnTo>
                    <a:pt x="436514" y="1512987"/>
                  </a:lnTo>
                  <a:lnTo>
                    <a:pt x="396296" y="1490951"/>
                  </a:lnTo>
                  <a:lnTo>
                    <a:pt x="357520" y="1466721"/>
                  </a:lnTo>
                  <a:lnTo>
                    <a:pt x="320268" y="1440379"/>
                  </a:lnTo>
                  <a:lnTo>
                    <a:pt x="284626" y="1412010"/>
                  </a:lnTo>
                  <a:lnTo>
                    <a:pt x="250676" y="1381696"/>
                  </a:lnTo>
                  <a:lnTo>
                    <a:pt x="218503" y="1349523"/>
                  </a:lnTo>
                  <a:lnTo>
                    <a:pt x="188189" y="1315573"/>
                  </a:lnTo>
                  <a:lnTo>
                    <a:pt x="159820" y="1279931"/>
                  </a:lnTo>
                  <a:lnTo>
                    <a:pt x="133478" y="1242679"/>
                  </a:lnTo>
                  <a:lnTo>
                    <a:pt x="109248" y="1203903"/>
                  </a:lnTo>
                  <a:lnTo>
                    <a:pt x="87212" y="1163685"/>
                  </a:lnTo>
                  <a:lnTo>
                    <a:pt x="67456" y="1122110"/>
                  </a:lnTo>
                  <a:lnTo>
                    <a:pt x="50062" y="1079260"/>
                  </a:lnTo>
                  <a:lnTo>
                    <a:pt x="35114" y="1035220"/>
                  </a:lnTo>
                  <a:lnTo>
                    <a:pt x="22696" y="990074"/>
                  </a:lnTo>
                  <a:lnTo>
                    <a:pt x="12892" y="943905"/>
                  </a:lnTo>
                  <a:lnTo>
                    <a:pt x="5785" y="896797"/>
                  </a:lnTo>
                  <a:lnTo>
                    <a:pt x="1460" y="848834"/>
                  </a:lnTo>
                  <a:lnTo>
                    <a:pt x="0" y="80010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859025" y="3810000"/>
              <a:ext cx="0" cy="1600200"/>
            </a:xfrm>
            <a:custGeom>
              <a:avLst/>
              <a:gdLst/>
              <a:ahLst/>
              <a:cxnLst/>
              <a:rect l="l" t="t" r="r" b="b"/>
              <a:pathLst>
                <a:path w="0" h="1600200">
                  <a:moveTo>
                    <a:pt x="0" y="0"/>
                  </a:moveTo>
                  <a:lnTo>
                    <a:pt x="0" y="16002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038225" y="4054602"/>
              <a:ext cx="1600200" cy="1111250"/>
            </a:xfrm>
            <a:custGeom>
              <a:avLst/>
              <a:gdLst/>
              <a:ahLst/>
              <a:cxnLst/>
              <a:rect l="l" t="t" r="r" b="b"/>
              <a:pathLst>
                <a:path w="1600200" h="1111250">
                  <a:moveTo>
                    <a:pt x="0" y="552323"/>
                  </a:moveTo>
                  <a:lnTo>
                    <a:pt x="1600200" y="552323"/>
                  </a:lnTo>
                </a:path>
                <a:path w="1600200" h="1111250">
                  <a:moveTo>
                    <a:pt x="1412748" y="1076071"/>
                  </a:moveTo>
                  <a:lnTo>
                    <a:pt x="177863" y="0"/>
                  </a:lnTo>
                </a:path>
                <a:path w="1600200" h="1111250">
                  <a:moveTo>
                    <a:pt x="181038" y="1110996"/>
                  </a:moveTo>
                  <a:lnTo>
                    <a:pt x="1415923" y="34925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/>
          <p:cNvGrpSpPr/>
          <p:nvPr/>
        </p:nvGrpSpPr>
        <p:grpSpPr>
          <a:xfrm>
            <a:off x="1023937" y="1447800"/>
            <a:ext cx="2392680" cy="3276600"/>
            <a:chOff x="1023937" y="1447800"/>
            <a:chExt cx="2392680" cy="3276600"/>
          </a:xfrm>
        </p:grpSpPr>
        <p:sp>
          <p:nvSpPr>
            <p:cNvPr id="12" name="object 12"/>
            <p:cNvSpPr/>
            <p:nvPr/>
          </p:nvSpPr>
          <p:spPr>
            <a:xfrm>
              <a:off x="1038225" y="1619250"/>
              <a:ext cx="1600200" cy="1828800"/>
            </a:xfrm>
            <a:custGeom>
              <a:avLst/>
              <a:gdLst/>
              <a:ahLst/>
              <a:cxnLst/>
              <a:rect l="l" t="t" r="r" b="b"/>
              <a:pathLst>
                <a:path w="1600200" h="1828800">
                  <a:moveTo>
                    <a:pt x="800100" y="0"/>
                  </a:moveTo>
                  <a:lnTo>
                    <a:pt x="0" y="1828800"/>
                  </a:lnTo>
                  <a:lnTo>
                    <a:pt x="1600200" y="1828800"/>
                  </a:lnTo>
                  <a:lnTo>
                    <a:pt x="8001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1038225" y="1619250"/>
              <a:ext cx="1600200" cy="1828800"/>
            </a:xfrm>
            <a:custGeom>
              <a:avLst/>
              <a:gdLst/>
              <a:ahLst/>
              <a:cxnLst/>
              <a:rect l="l" t="t" r="r" b="b"/>
              <a:pathLst>
                <a:path w="1600200" h="1828800">
                  <a:moveTo>
                    <a:pt x="0" y="1828800"/>
                  </a:moveTo>
                  <a:lnTo>
                    <a:pt x="800100" y="0"/>
                  </a:lnTo>
                  <a:lnTo>
                    <a:pt x="1600200" y="1828800"/>
                  </a:lnTo>
                  <a:lnTo>
                    <a:pt x="0" y="182880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1242402" y="1606295"/>
              <a:ext cx="1210945" cy="1834514"/>
            </a:xfrm>
            <a:custGeom>
              <a:avLst/>
              <a:gdLst/>
              <a:ahLst/>
              <a:cxnLst/>
              <a:rect l="l" t="t" r="r" b="b"/>
              <a:pathLst>
                <a:path w="1210945" h="1834514">
                  <a:moveTo>
                    <a:pt x="601256" y="0"/>
                  </a:moveTo>
                  <a:lnTo>
                    <a:pt x="0" y="1814956"/>
                  </a:lnTo>
                </a:path>
                <a:path w="1210945" h="1834514">
                  <a:moveTo>
                    <a:pt x="609638" y="19050"/>
                  </a:moveTo>
                  <a:lnTo>
                    <a:pt x="1210856" y="1834006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1038225" y="3409950"/>
              <a:ext cx="1600200" cy="1314450"/>
            </a:xfrm>
            <a:custGeom>
              <a:avLst/>
              <a:gdLst/>
              <a:ahLst/>
              <a:cxnLst/>
              <a:rect l="l" t="t" r="r" b="b"/>
              <a:pathLst>
                <a:path w="1600200" h="1314450">
                  <a:moveTo>
                    <a:pt x="0" y="19050"/>
                  </a:moveTo>
                  <a:lnTo>
                    <a:pt x="0" y="1314450"/>
                  </a:lnTo>
                </a:path>
                <a:path w="1600200" h="1314450">
                  <a:moveTo>
                    <a:pt x="1600200" y="19050"/>
                  </a:moveTo>
                  <a:lnTo>
                    <a:pt x="1600200" y="1314450"/>
                  </a:lnTo>
                </a:path>
                <a:path w="1600200" h="1314450">
                  <a:moveTo>
                    <a:pt x="200025" y="704850"/>
                  </a:moveTo>
                  <a:lnTo>
                    <a:pt x="200025" y="19050"/>
                  </a:lnTo>
                </a:path>
                <a:path w="1600200" h="1314450">
                  <a:moveTo>
                    <a:pt x="1409700" y="685800"/>
                  </a:moveTo>
                  <a:lnTo>
                    <a:pt x="14097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1838325" y="1447800"/>
              <a:ext cx="0" cy="2133600"/>
            </a:xfrm>
            <a:custGeom>
              <a:avLst/>
              <a:gdLst/>
              <a:ahLst/>
              <a:cxnLst/>
              <a:rect l="l" t="t" r="r" b="b"/>
              <a:pathLst>
                <a:path w="0" h="2133600">
                  <a:moveTo>
                    <a:pt x="0" y="0"/>
                  </a:moveTo>
                  <a:lnTo>
                    <a:pt x="0" y="2133600"/>
                  </a:lnTo>
                </a:path>
              </a:pathLst>
            </a:custGeom>
            <a:ln w="12700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1905000" y="3810000"/>
              <a:ext cx="1511300" cy="0"/>
            </a:xfrm>
            <a:custGeom>
              <a:avLst/>
              <a:gdLst/>
              <a:ahLst/>
              <a:cxnLst/>
              <a:rect l="l" t="t" r="r" b="b"/>
              <a:pathLst>
                <a:path w="1511300" h="0">
                  <a:moveTo>
                    <a:pt x="0" y="0"/>
                  </a:moveTo>
                  <a:lnTo>
                    <a:pt x="1511300" y="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/>
          <p:nvPr/>
        </p:nvSpPr>
        <p:spPr>
          <a:xfrm>
            <a:off x="3797300" y="3810000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 h="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12700">
            <a:solidFill>
              <a:srgbClr val="B1B1B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514600" y="4114800"/>
            <a:ext cx="901700" cy="0"/>
          </a:xfrm>
          <a:custGeom>
            <a:avLst/>
            <a:gdLst/>
            <a:ahLst/>
            <a:cxnLst/>
            <a:rect l="l" t="t" r="r" b="b"/>
            <a:pathLst>
              <a:path w="901700" h="0">
                <a:moveTo>
                  <a:pt x="0" y="0"/>
                </a:moveTo>
                <a:lnTo>
                  <a:pt x="901700" y="0"/>
                </a:lnTo>
              </a:path>
            </a:pathLst>
          </a:custGeom>
          <a:ln w="12700">
            <a:solidFill>
              <a:srgbClr val="B1B1B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797300" y="4114800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 h="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12700">
            <a:solidFill>
              <a:srgbClr val="B1B1B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667000" y="4572000"/>
            <a:ext cx="749300" cy="0"/>
          </a:xfrm>
          <a:custGeom>
            <a:avLst/>
            <a:gdLst/>
            <a:ahLst/>
            <a:cxnLst/>
            <a:rect l="l" t="t" r="r" b="b"/>
            <a:pathLst>
              <a:path w="749300" h="0">
                <a:moveTo>
                  <a:pt x="0" y="0"/>
                </a:moveTo>
                <a:lnTo>
                  <a:pt x="749300" y="0"/>
                </a:lnTo>
              </a:path>
            </a:pathLst>
          </a:custGeom>
          <a:ln w="12700">
            <a:solidFill>
              <a:srgbClr val="B1B1B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797300" y="4572000"/>
            <a:ext cx="1384300" cy="0"/>
          </a:xfrm>
          <a:custGeom>
            <a:avLst/>
            <a:gdLst/>
            <a:ahLst/>
            <a:cxnLst/>
            <a:rect l="l" t="t" r="r" b="b"/>
            <a:pathLst>
              <a:path w="1384300" h="0">
                <a:moveTo>
                  <a:pt x="0" y="0"/>
                </a:moveTo>
                <a:lnTo>
                  <a:pt x="1384300" y="0"/>
                </a:lnTo>
              </a:path>
            </a:pathLst>
          </a:custGeom>
          <a:ln w="12700">
            <a:solidFill>
              <a:srgbClr val="B1B1B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438400" y="5133975"/>
            <a:ext cx="977900" cy="0"/>
          </a:xfrm>
          <a:custGeom>
            <a:avLst/>
            <a:gdLst/>
            <a:ahLst/>
            <a:cxnLst/>
            <a:rect l="l" t="t" r="r" b="b"/>
            <a:pathLst>
              <a:path w="977900" h="0">
                <a:moveTo>
                  <a:pt x="0" y="0"/>
                </a:moveTo>
                <a:lnTo>
                  <a:pt x="977900" y="0"/>
                </a:lnTo>
              </a:path>
            </a:pathLst>
          </a:custGeom>
          <a:ln w="12700">
            <a:solidFill>
              <a:srgbClr val="B1B1B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797300" y="5133975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 h="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12700">
            <a:solidFill>
              <a:srgbClr val="B1B1B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905000" y="5410200"/>
            <a:ext cx="1511300" cy="0"/>
          </a:xfrm>
          <a:custGeom>
            <a:avLst/>
            <a:gdLst/>
            <a:ahLst/>
            <a:cxnLst/>
            <a:rect l="l" t="t" r="r" b="b"/>
            <a:pathLst>
              <a:path w="1511300" h="0">
                <a:moveTo>
                  <a:pt x="0" y="0"/>
                </a:moveTo>
                <a:lnTo>
                  <a:pt x="1511300" y="0"/>
                </a:lnTo>
              </a:path>
            </a:pathLst>
          </a:custGeom>
          <a:ln w="12700">
            <a:solidFill>
              <a:srgbClr val="B1B1B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797300" y="5410200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 h="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12700">
            <a:solidFill>
              <a:srgbClr val="B1B1B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067300" y="3429000"/>
            <a:ext cx="0" cy="1524000"/>
          </a:xfrm>
          <a:custGeom>
            <a:avLst/>
            <a:gdLst/>
            <a:ahLst/>
            <a:cxnLst/>
            <a:rect l="l" t="t" r="r" b="b"/>
            <a:pathLst>
              <a:path w="0" h="1524000">
                <a:moveTo>
                  <a:pt x="0" y="0"/>
                </a:moveTo>
                <a:lnTo>
                  <a:pt x="0" y="15240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3048000" y="3429000"/>
            <a:ext cx="0" cy="1981200"/>
          </a:xfrm>
          <a:custGeom>
            <a:avLst/>
            <a:gdLst/>
            <a:ahLst/>
            <a:cxnLst/>
            <a:rect l="l" t="t" r="r" b="b"/>
            <a:pathLst>
              <a:path w="0" h="1981200">
                <a:moveTo>
                  <a:pt x="0" y="0"/>
                </a:moveTo>
                <a:lnTo>
                  <a:pt x="0" y="1981200"/>
                </a:lnTo>
              </a:path>
            </a:pathLst>
          </a:custGeom>
          <a:ln w="12700">
            <a:solidFill>
              <a:srgbClr val="B1B1B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3733800" y="1981200"/>
            <a:ext cx="0" cy="1752600"/>
          </a:xfrm>
          <a:custGeom>
            <a:avLst/>
            <a:gdLst/>
            <a:ahLst/>
            <a:cxnLst/>
            <a:rect l="l" t="t" r="r" b="b"/>
            <a:pathLst>
              <a:path w="0" h="1752600">
                <a:moveTo>
                  <a:pt x="0" y="0"/>
                </a:moveTo>
                <a:lnTo>
                  <a:pt x="0" y="1752600"/>
                </a:lnTo>
              </a:path>
            </a:pathLst>
          </a:custGeom>
          <a:ln w="12700">
            <a:solidFill>
              <a:srgbClr val="B1B1B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3638550" y="2133600"/>
            <a:ext cx="0" cy="1600200"/>
          </a:xfrm>
          <a:custGeom>
            <a:avLst/>
            <a:gdLst/>
            <a:ahLst/>
            <a:cxnLst/>
            <a:rect l="l" t="t" r="r" b="b"/>
            <a:pathLst>
              <a:path w="0" h="1600200">
                <a:moveTo>
                  <a:pt x="0" y="0"/>
                </a:moveTo>
                <a:lnTo>
                  <a:pt x="0" y="1600200"/>
                </a:lnTo>
              </a:path>
            </a:pathLst>
          </a:custGeom>
          <a:ln w="12700">
            <a:solidFill>
              <a:srgbClr val="B1B1B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3143250" y="3200400"/>
            <a:ext cx="0" cy="2286000"/>
          </a:xfrm>
          <a:custGeom>
            <a:avLst/>
            <a:gdLst/>
            <a:ahLst/>
            <a:cxnLst/>
            <a:rect l="l" t="t" r="r" b="b"/>
            <a:pathLst>
              <a:path w="0" h="2286000">
                <a:moveTo>
                  <a:pt x="0" y="0"/>
                </a:moveTo>
                <a:lnTo>
                  <a:pt x="0" y="2286000"/>
                </a:lnTo>
              </a:path>
            </a:pathLst>
          </a:custGeom>
          <a:ln w="12700">
            <a:solidFill>
              <a:srgbClr val="B1B1B1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2" name="object 32"/>
          <p:cNvGrpSpPr/>
          <p:nvPr/>
        </p:nvGrpSpPr>
        <p:grpSpPr>
          <a:xfrm>
            <a:off x="2971800" y="2492853"/>
            <a:ext cx="2362200" cy="3000375"/>
            <a:chOff x="2971800" y="2492853"/>
            <a:chExt cx="2362200" cy="3000375"/>
          </a:xfrm>
        </p:grpSpPr>
        <p:sp>
          <p:nvSpPr>
            <p:cNvPr id="33" name="object 33"/>
            <p:cNvSpPr/>
            <p:nvPr/>
          </p:nvSpPr>
          <p:spPr>
            <a:xfrm>
              <a:off x="3390900" y="2667000"/>
              <a:ext cx="0" cy="2819400"/>
            </a:xfrm>
            <a:custGeom>
              <a:avLst/>
              <a:gdLst/>
              <a:ahLst/>
              <a:cxnLst/>
              <a:rect l="l" t="t" r="r" b="b"/>
              <a:pathLst>
                <a:path w="0" h="2819400">
                  <a:moveTo>
                    <a:pt x="0" y="0"/>
                  </a:moveTo>
                  <a:lnTo>
                    <a:pt x="0" y="281940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3218634" y="2492853"/>
              <a:ext cx="180975" cy="274955"/>
            </a:xfrm>
            <a:custGeom>
              <a:avLst/>
              <a:gdLst/>
              <a:ahLst/>
              <a:cxnLst/>
              <a:rect l="l" t="t" r="r" b="b"/>
              <a:pathLst>
                <a:path w="180975" h="274955">
                  <a:moveTo>
                    <a:pt x="145595" y="57179"/>
                  </a:moveTo>
                  <a:lnTo>
                    <a:pt x="141404" y="58195"/>
                  </a:lnTo>
                  <a:lnTo>
                    <a:pt x="139372" y="60100"/>
                  </a:lnTo>
                  <a:lnTo>
                    <a:pt x="137975" y="63275"/>
                  </a:lnTo>
                  <a:lnTo>
                    <a:pt x="136832" y="65561"/>
                  </a:lnTo>
                  <a:lnTo>
                    <a:pt x="136705" y="67720"/>
                  </a:lnTo>
                  <a:lnTo>
                    <a:pt x="137340" y="69498"/>
                  </a:lnTo>
                  <a:lnTo>
                    <a:pt x="137975" y="71403"/>
                  </a:lnTo>
                  <a:lnTo>
                    <a:pt x="139372" y="72800"/>
                  </a:lnTo>
                  <a:lnTo>
                    <a:pt x="141277" y="73689"/>
                  </a:lnTo>
                  <a:lnTo>
                    <a:pt x="145468" y="75467"/>
                  </a:lnTo>
                  <a:lnTo>
                    <a:pt x="150421" y="74959"/>
                  </a:lnTo>
                  <a:lnTo>
                    <a:pt x="162105" y="69117"/>
                  </a:lnTo>
                  <a:lnTo>
                    <a:pt x="166677" y="64164"/>
                  </a:lnTo>
                  <a:lnTo>
                    <a:pt x="168662" y="59719"/>
                  </a:lnTo>
                  <a:lnTo>
                    <a:pt x="154485" y="59719"/>
                  </a:lnTo>
                  <a:lnTo>
                    <a:pt x="151310" y="58576"/>
                  </a:lnTo>
                  <a:lnTo>
                    <a:pt x="148008" y="57433"/>
                  </a:lnTo>
                  <a:lnTo>
                    <a:pt x="145595" y="57179"/>
                  </a:lnTo>
                  <a:close/>
                </a:path>
                <a:path w="180975" h="274955">
                  <a:moveTo>
                    <a:pt x="122112" y="0"/>
                  </a:moveTo>
                  <a:lnTo>
                    <a:pt x="91366" y="25302"/>
                  </a:lnTo>
                  <a:lnTo>
                    <a:pt x="91112" y="32795"/>
                  </a:lnTo>
                  <a:lnTo>
                    <a:pt x="93779" y="40796"/>
                  </a:lnTo>
                  <a:lnTo>
                    <a:pt x="96258" y="46704"/>
                  </a:lnTo>
                  <a:lnTo>
                    <a:pt x="99891" y="52242"/>
                  </a:lnTo>
                  <a:lnTo>
                    <a:pt x="104704" y="57433"/>
                  </a:lnTo>
                  <a:lnTo>
                    <a:pt x="110670" y="62259"/>
                  </a:lnTo>
                  <a:lnTo>
                    <a:pt x="112829" y="60481"/>
                  </a:lnTo>
                  <a:lnTo>
                    <a:pt x="107622" y="54893"/>
                  </a:lnTo>
                  <a:lnTo>
                    <a:pt x="104447" y="50067"/>
                  </a:lnTo>
                  <a:lnTo>
                    <a:pt x="103304" y="46003"/>
                  </a:lnTo>
                  <a:lnTo>
                    <a:pt x="101653" y="40288"/>
                  </a:lnTo>
                  <a:lnTo>
                    <a:pt x="102034" y="34827"/>
                  </a:lnTo>
                  <a:lnTo>
                    <a:pt x="128506" y="16446"/>
                  </a:lnTo>
                  <a:lnTo>
                    <a:pt x="162902" y="16446"/>
                  </a:lnTo>
                  <a:lnTo>
                    <a:pt x="161264" y="14491"/>
                  </a:lnTo>
                  <a:lnTo>
                    <a:pt x="154749" y="9267"/>
                  </a:lnTo>
                  <a:lnTo>
                    <a:pt x="146865" y="4982"/>
                  </a:lnTo>
                  <a:lnTo>
                    <a:pt x="138217" y="1766"/>
                  </a:lnTo>
                  <a:lnTo>
                    <a:pt x="129974" y="109"/>
                  </a:lnTo>
                  <a:lnTo>
                    <a:pt x="122112" y="0"/>
                  </a:lnTo>
                  <a:close/>
                </a:path>
                <a:path w="180975" h="274955">
                  <a:moveTo>
                    <a:pt x="162902" y="16446"/>
                  </a:moveTo>
                  <a:lnTo>
                    <a:pt x="128506" y="16446"/>
                  </a:lnTo>
                  <a:lnTo>
                    <a:pt x="134959" y="16936"/>
                  </a:lnTo>
                  <a:lnTo>
                    <a:pt x="141460" y="18403"/>
                  </a:lnTo>
                  <a:lnTo>
                    <a:pt x="168074" y="41558"/>
                  </a:lnTo>
                  <a:lnTo>
                    <a:pt x="168045" y="46704"/>
                  </a:lnTo>
                  <a:lnTo>
                    <a:pt x="165547" y="52242"/>
                  </a:lnTo>
                  <a:lnTo>
                    <a:pt x="164264" y="55274"/>
                  </a:lnTo>
                  <a:lnTo>
                    <a:pt x="162232" y="57433"/>
                  </a:lnTo>
                  <a:lnTo>
                    <a:pt x="157406" y="59719"/>
                  </a:lnTo>
                  <a:lnTo>
                    <a:pt x="168662" y="59719"/>
                  </a:lnTo>
                  <a:lnTo>
                    <a:pt x="169852" y="57052"/>
                  </a:lnTo>
                  <a:lnTo>
                    <a:pt x="172305" y="49861"/>
                  </a:lnTo>
                  <a:lnTo>
                    <a:pt x="173186" y="42574"/>
                  </a:lnTo>
                  <a:lnTo>
                    <a:pt x="172495" y="35192"/>
                  </a:lnTo>
                  <a:lnTo>
                    <a:pt x="170233" y="27715"/>
                  </a:lnTo>
                  <a:lnTo>
                    <a:pt x="166421" y="20645"/>
                  </a:lnTo>
                  <a:lnTo>
                    <a:pt x="162902" y="16446"/>
                  </a:lnTo>
                  <a:close/>
                </a:path>
                <a:path w="180975" h="274955">
                  <a:moveTo>
                    <a:pt x="141023" y="105312"/>
                  </a:moveTo>
                  <a:lnTo>
                    <a:pt x="157279" y="137316"/>
                  </a:lnTo>
                  <a:lnTo>
                    <a:pt x="161724" y="139348"/>
                  </a:lnTo>
                  <a:lnTo>
                    <a:pt x="180110" y="128426"/>
                  </a:lnTo>
                  <a:lnTo>
                    <a:pt x="158041" y="128426"/>
                  </a:lnTo>
                  <a:lnTo>
                    <a:pt x="156771" y="128172"/>
                  </a:lnTo>
                  <a:lnTo>
                    <a:pt x="144833" y="106963"/>
                  </a:lnTo>
                  <a:lnTo>
                    <a:pt x="141023" y="105312"/>
                  </a:lnTo>
                  <a:close/>
                </a:path>
                <a:path w="180975" h="274955">
                  <a:moveTo>
                    <a:pt x="172138" y="114964"/>
                  </a:moveTo>
                  <a:lnTo>
                    <a:pt x="169852" y="114964"/>
                  </a:lnTo>
                  <a:lnTo>
                    <a:pt x="167439" y="115853"/>
                  </a:lnTo>
                  <a:lnTo>
                    <a:pt x="161597" y="126140"/>
                  </a:lnTo>
                  <a:lnTo>
                    <a:pt x="161216" y="126648"/>
                  </a:lnTo>
                  <a:lnTo>
                    <a:pt x="160962" y="127410"/>
                  </a:lnTo>
                  <a:lnTo>
                    <a:pt x="160200" y="127918"/>
                  </a:lnTo>
                  <a:lnTo>
                    <a:pt x="159184" y="128172"/>
                  </a:lnTo>
                  <a:lnTo>
                    <a:pt x="158041" y="128426"/>
                  </a:lnTo>
                  <a:lnTo>
                    <a:pt x="180110" y="128426"/>
                  </a:lnTo>
                  <a:lnTo>
                    <a:pt x="180520" y="127537"/>
                  </a:lnTo>
                  <a:lnTo>
                    <a:pt x="180615" y="125251"/>
                  </a:lnTo>
                  <a:lnTo>
                    <a:pt x="180525" y="124108"/>
                  </a:lnTo>
                  <a:lnTo>
                    <a:pt x="179631" y="121314"/>
                  </a:lnTo>
                  <a:lnTo>
                    <a:pt x="178869" y="119028"/>
                  </a:lnTo>
                  <a:lnTo>
                    <a:pt x="177218" y="117250"/>
                  </a:lnTo>
                  <a:lnTo>
                    <a:pt x="174551" y="116107"/>
                  </a:lnTo>
                  <a:lnTo>
                    <a:pt x="172138" y="114964"/>
                  </a:lnTo>
                  <a:close/>
                </a:path>
                <a:path w="180975" h="274955">
                  <a:moveTo>
                    <a:pt x="99321" y="199927"/>
                  </a:moveTo>
                  <a:lnTo>
                    <a:pt x="90731" y="199927"/>
                  </a:lnTo>
                  <a:lnTo>
                    <a:pt x="86413" y="209452"/>
                  </a:lnTo>
                  <a:lnTo>
                    <a:pt x="85397" y="211738"/>
                  </a:lnTo>
                  <a:lnTo>
                    <a:pt x="84889" y="213008"/>
                  </a:lnTo>
                  <a:lnTo>
                    <a:pt x="85016" y="214405"/>
                  </a:lnTo>
                  <a:lnTo>
                    <a:pt x="89969" y="217072"/>
                  </a:lnTo>
                  <a:lnTo>
                    <a:pt x="90604" y="216945"/>
                  </a:lnTo>
                  <a:lnTo>
                    <a:pt x="90985" y="216945"/>
                  </a:lnTo>
                  <a:lnTo>
                    <a:pt x="91366" y="216818"/>
                  </a:lnTo>
                  <a:lnTo>
                    <a:pt x="91620" y="216564"/>
                  </a:lnTo>
                  <a:lnTo>
                    <a:pt x="91874" y="216183"/>
                  </a:lnTo>
                  <a:lnTo>
                    <a:pt x="92636" y="214913"/>
                  </a:lnTo>
                  <a:lnTo>
                    <a:pt x="99321" y="199927"/>
                  </a:lnTo>
                  <a:close/>
                </a:path>
                <a:path w="180975" h="274955">
                  <a:moveTo>
                    <a:pt x="70226" y="137316"/>
                  </a:moveTo>
                  <a:lnTo>
                    <a:pt x="61648" y="137316"/>
                  </a:lnTo>
                  <a:lnTo>
                    <a:pt x="62537" y="137697"/>
                  </a:lnTo>
                  <a:lnTo>
                    <a:pt x="63553" y="138205"/>
                  </a:lnTo>
                  <a:lnTo>
                    <a:pt x="64696" y="139094"/>
                  </a:lnTo>
                  <a:lnTo>
                    <a:pt x="66982" y="142142"/>
                  </a:lnTo>
                  <a:lnTo>
                    <a:pt x="67998" y="144555"/>
                  </a:lnTo>
                  <a:lnTo>
                    <a:pt x="69014" y="147730"/>
                  </a:lnTo>
                  <a:lnTo>
                    <a:pt x="66220" y="151032"/>
                  </a:lnTo>
                  <a:lnTo>
                    <a:pt x="64061" y="154461"/>
                  </a:lnTo>
                  <a:lnTo>
                    <a:pt x="62410" y="158017"/>
                  </a:lnTo>
                  <a:lnTo>
                    <a:pt x="58473" y="166780"/>
                  </a:lnTo>
                  <a:lnTo>
                    <a:pt x="57711" y="174908"/>
                  </a:lnTo>
                  <a:lnTo>
                    <a:pt x="60542" y="183036"/>
                  </a:lnTo>
                  <a:lnTo>
                    <a:pt x="62664" y="189513"/>
                  </a:lnTo>
                  <a:lnTo>
                    <a:pt x="67363" y="194720"/>
                  </a:lnTo>
                  <a:lnTo>
                    <a:pt x="80063" y="200435"/>
                  </a:lnTo>
                  <a:lnTo>
                    <a:pt x="85524" y="201197"/>
                  </a:lnTo>
                  <a:lnTo>
                    <a:pt x="90731" y="199927"/>
                  </a:lnTo>
                  <a:lnTo>
                    <a:pt x="99321" y="199927"/>
                  </a:lnTo>
                  <a:lnTo>
                    <a:pt x="100510" y="197260"/>
                  </a:lnTo>
                  <a:lnTo>
                    <a:pt x="106225" y="193704"/>
                  </a:lnTo>
                  <a:lnTo>
                    <a:pt x="110670" y="188370"/>
                  </a:lnTo>
                  <a:lnTo>
                    <a:pt x="110840" y="187989"/>
                  </a:lnTo>
                  <a:lnTo>
                    <a:pt x="94160" y="187989"/>
                  </a:lnTo>
                  <a:lnTo>
                    <a:pt x="86794" y="186846"/>
                  </a:lnTo>
                  <a:lnTo>
                    <a:pt x="71935" y="180115"/>
                  </a:lnTo>
                  <a:lnTo>
                    <a:pt x="67744" y="176686"/>
                  </a:lnTo>
                  <a:lnTo>
                    <a:pt x="65966" y="172749"/>
                  </a:lnTo>
                  <a:lnTo>
                    <a:pt x="64061" y="168812"/>
                  </a:lnTo>
                  <a:lnTo>
                    <a:pt x="64061" y="164748"/>
                  </a:lnTo>
                  <a:lnTo>
                    <a:pt x="65839" y="160811"/>
                  </a:lnTo>
                  <a:lnTo>
                    <a:pt x="67744" y="156493"/>
                  </a:lnTo>
                  <a:lnTo>
                    <a:pt x="71046" y="153826"/>
                  </a:lnTo>
                  <a:lnTo>
                    <a:pt x="82095" y="151159"/>
                  </a:lnTo>
                  <a:lnTo>
                    <a:pt x="113216" y="151159"/>
                  </a:lnTo>
                  <a:lnTo>
                    <a:pt x="112575" y="149381"/>
                  </a:lnTo>
                  <a:lnTo>
                    <a:pt x="108198" y="144555"/>
                  </a:lnTo>
                  <a:lnTo>
                    <a:pt x="72189" y="144555"/>
                  </a:lnTo>
                  <a:lnTo>
                    <a:pt x="70226" y="137316"/>
                  </a:lnTo>
                  <a:close/>
                </a:path>
                <a:path w="180975" h="274955">
                  <a:moveTo>
                    <a:pt x="113216" y="151159"/>
                  </a:moveTo>
                  <a:lnTo>
                    <a:pt x="82095" y="151159"/>
                  </a:lnTo>
                  <a:lnTo>
                    <a:pt x="89334" y="152302"/>
                  </a:lnTo>
                  <a:lnTo>
                    <a:pt x="97716" y="155985"/>
                  </a:lnTo>
                  <a:lnTo>
                    <a:pt x="104193" y="158906"/>
                  </a:lnTo>
                  <a:lnTo>
                    <a:pt x="108384" y="162462"/>
                  </a:lnTo>
                  <a:lnTo>
                    <a:pt x="112194" y="170590"/>
                  </a:lnTo>
                  <a:lnTo>
                    <a:pt x="112321" y="174527"/>
                  </a:lnTo>
                  <a:lnTo>
                    <a:pt x="108638" y="182655"/>
                  </a:lnTo>
                  <a:lnTo>
                    <a:pt x="105336" y="185322"/>
                  </a:lnTo>
                  <a:lnTo>
                    <a:pt x="94160" y="187989"/>
                  </a:lnTo>
                  <a:lnTo>
                    <a:pt x="110840" y="187989"/>
                  </a:lnTo>
                  <a:lnTo>
                    <a:pt x="117528" y="173003"/>
                  </a:lnTo>
                  <a:lnTo>
                    <a:pt x="117917" y="166780"/>
                  </a:lnTo>
                  <a:lnTo>
                    <a:pt x="117992" y="164748"/>
                  </a:lnTo>
                  <a:lnTo>
                    <a:pt x="115369" y="157128"/>
                  </a:lnTo>
                  <a:lnTo>
                    <a:pt x="113216" y="151159"/>
                  </a:lnTo>
                  <a:close/>
                </a:path>
                <a:path w="180975" h="274955">
                  <a:moveTo>
                    <a:pt x="31803" y="102645"/>
                  </a:moveTo>
                  <a:lnTo>
                    <a:pt x="1654" y="138586"/>
                  </a:lnTo>
                  <a:lnTo>
                    <a:pt x="0" y="152302"/>
                  </a:lnTo>
                  <a:lnTo>
                    <a:pt x="115" y="157491"/>
                  </a:lnTo>
                  <a:lnTo>
                    <a:pt x="2255" y="166526"/>
                  </a:lnTo>
                  <a:lnTo>
                    <a:pt x="4879" y="174400"/>
                  </a:lnTo>
                  <a:lnTo>
                    <a:pt x="9197" y="179734"/>
                  </a:lnTo>
                  <a:lnTo>
                    <a:pt x="15293" y="182401"/>
                  </a:lnTo>
                  <a:lnTo>
                    <a:pt x="19611" y="184433"/>
                  </a:lnTo>
                  <a:lnTo>
                    <a:pt x="37099" y="176559"/>
                  </a:lnTo>
                  <a:lnTo>
                    <a:pt x="17452" y="176559"/>
                  </a:lnTo>
                  <a:lnTo>
                    <a:pt x="10975" y="173511"/>
                  </a:lnTo>
                  <a:lnTo>
                    <a:pt x="8435" y="169701"/>
                  </a:lnTo>
                  <a:lnTo>
                    <a:pt x="7038" y="163605"/>
                  </a:lnTo>
                  <a:lnTo>
                    <a:pt x="5849" y="158017"/>
                  </a:lnTo>
                  <a:lnTo>
                    <a:pt x="5971" y="156493"/>
                  </a:lnTo>
                  <a:lnTo>
                    <a:pt x="26723" y="119536"/>
                  </a:lnTo>
                  <a:lnTo>
                    <a:pt x="32946" y="116869"/>
                  </a:lnTo>
                  <a:lnTo>
                    <a:pt x="44335" y="116869"/>
                  </a:lnTo>
                  <a:lnTo>
                    <a:pt x="44122" y="116361"/>
                  </a:lnTo>
                  <a:lnTo>
                    <a:pt x="43686" y="115615"/>
                  </a:lnTo>
                  <a:lnTo>
                    <a:pt x="41582" y="111408"/>
                  </a:lnTo>
                  <a:lnTo>
                    <a:pt x="39677" y="108360"/>
                  </a:lnTo>
                  <a:lnTo>
                    <a:pt x="38153" y="106582"/>
                  </a:lnTo>
                  <a:lnTo>
                    <a:pt x="37137" y="105312"/>
                  </a:lnTo>
                  <a:lnTo>
                    <a:pt x="35994" y="104550"/>
                  </a:lnTo>
                  <a:lnTo>
                    <a:pt x="34724" y="103915"/>
                  </a:lnTo>
                  <a:lnTo>
                    <a:pt x="31803" y="102645"/>
                  </a:lnTo>
                  <a:close/>
                </a:path>
                <a:path w="180975" h="274955">
                  <a:moveTo>
                    <a:pt x="44335" y="116869"/>
                  </a:moveTo>
                  <a:lnTo>
                    <a:pt x="32946" y="116869"/>
                  </a:lnTo>
                  <a:lnTo>
                    <a:pt x="35486" y="118012"/>
                  </a:lnTo>
                  <a:lnTo>
                    <a:pt x="37518" y="118901"/>
                  </a:lnTo>
                  <a:lnTo>
                    <a:pt x="39296" y="120425"/>
                  </a:lnTo>
                  <a:lnTo>
                    <a:pt x="41074" y="122711"/>
                  </a:lnTo>
                  <a:lnTo>
                    <a:pt x="42852" y="125124"/>
                  </a:lnTo>
                  <a:lnTo>
                    <a:pt x="44503" y="128045"/>
                  </a:lnTo>
                  <a:lnTo>
                    <a:pt x="46027" y="131855"/>
                  </a:lnTo>
                  <a:lnTo>
                    <a:pt x="42955" y="137062"/>
                  </a:lnTo>
                  <a:lnTo>
                    <a:pt x="39693" y="142984"/>
                  </a:lnTo>
                  <a:lnTo>
                    <a:pt x="35972" y="150161"/>
                  </a:lnTo>
                  <a:lnTo>
                    <a:pt x="31930" y="158398"/>
                  </a:lnTo>
                  <a:lnTo>
                    <a:pt x="27993" y="166526"/>
                  </a:lnTo>
                  <a:lnTo>
                    <a:pt x="24818" y="171606"/>
                  </a:lnTo>
                  <a:lnTo>
                    <a:pt x="20119" y="176051"/>
                  </a:lnTo>
                  <a:lnTo>
                    <a:pt x="17452" y="176559"/>
                  </a:lnTo>
                  <a:lnTo>
                    <a:pt x="37099" y="176559"/>
                  </a:lnTo>
                  <a:lnTo>
                    <a:pt x="39004" y="173511"/>
                  </a:lnTo>
                  <a:lnTo>
                    <a:pt x="40947" y="170717"/>
                  </a:lnTo>
                  <a:lnTo>
                    <a:pt x="44563" y="163605"/>
                  </a:lnTo>
                  <a:lnTo>
                    <a:pt x="59362" y="137824"/>
                  </a:lnTo>
                  <a:lnTo>
                    <a:pt x="60505" y="137316"/>
                  </a:lnTo>
                  <a:lnTo>
                    <a:pt x="70226" y="137316"/>
                  </a:lnTo>
                  <a:lnTo>
                    <a:pt x="70088" y="136878"/>
                  </a:lnTo>
                  <a:lnTo>
                    <a:pt x="68252" y="131982"/>
                  </a:lnTo>
                  <a:lnTo>
                    <a:pt x="65191" y="127664"/>
                  </a:lnTo>
                  <a:lnTo>
                    <a:pt x="48694" y="127664"/>
                  </a:lnTo>
                  <a:lnTo>
                    <a:pt x="45773" y="120298"/>
                  </a:lnTo>
                  <a:lnTo>
                    <a:pt x="44335" y="116869"/>
                  </a:lnTo>
                  <a:close/>
                </a:path>
                <a:path w="180975" h="274955">
                  <a:moveTo>
                    <a:pt x="90858" y="137824"/>
                  </a:moveTo>
                  <a:lnTo>
                    <a:pt x="80952" y="139094"/>
                  </a:lnTo>
                  <a:lnTo>
                    <a:pt x="76380" y="141126"/>
                  </a:lnTo>
                  <a:lnTo>
                    <a:pt x="72189" y="144555"/>
                  </a:lnTo>
                  <a:lnTo>
                    <a:pt x="108198" y="144555"/>
                  </a:lnTo>
                  <a:lnTo>
                    <a:pt x="107622" y="143920"/>
                  </a:lnTo>
                  <a:lnTo>
                    <a:pt x="100510" y="140618"/>
                  </a:lnTo>
                  <a:lnTo>
                    <a:pt x="95684" y="138586"/>
                  </a:lnTo>
                  <a:lnTo>
                    <a:pt x="90858" y="137824"/>
                  </a:lnTo>
                  <a:close/>
                </a:path>
                <a:path w="180975" h="274955">
                  <a:moveTo>
                    <a:pt x="57584" y="123346"/>
                  </a:moveTo>
                  <a:lnTo>
                    <a:pt x="55679" y="123854"/>
                  </a:lnTo>
                  <a:lnTo>
                    <a:pt x="53901" y="124489"/>
                  </a:lnTo>
                  <a:lnTo>
                    <a:pt x="51615" y="125759"/>
                  </a:lnTo>
                  <a:lnTo>
                    <a:pt x="48694" y="127664"/>
                  </a:lnTo>
                  <a:lnTo>
                    <a:pt x="65191" y="127664"/>
                  </a:lnTo>
                  <a:lnTo>
                    <a:pt x="57584" y="123346"/>
                  </a:lnTo>
                  <a:close/>
                </a:path>
                <a:path w="180975" h="274955">
                  <a:moveTo>
                    <a:pt x="80317" y="240059"/>
                  </a:moveTo>
                  <a:lnTo>
                    <a:pt x="79809" y="246917"/>
                  </a:lnTo>
                  <a:lnTo>
                    <a:pt x="80571" y="252759"/>
                  </a:lnTo>
                  <a:lnTo>
                    <a:pt x="82603" y="257331"/>
                  </a:lnTo>
                  <a:lnTo>
                    <a:pt x="85651" y="264443"/>
                  </a:lnTo>
                  <a:lnTo>
                    <a:pt x="90223" y="269396"/>
                  </a:lnTo>
                  <a:lnTo>
                    <a:pt x="96446" y="272190"/>
                  </a:lnTo>
                  <a:lnTo>
                    <a:pt x="100891" y="274095"/>
                  </a:lnTo>
                  <a:lnTo>
                    <a:pt x="105336" y="274349"/>
                  </a:lnTo>
                  <a:lnTo>
                    <a:pt x="109527" y="272952"/>
                  </a:lnTo>
                  <a:lnTo>
                    <a:pt x="113845" y="271428"/>
                  </a:lnTo>
                  <a:lnTo>
                    <a:pt x="116766" y="268888"/>
                  </a:lnTo>
                  <a:lnTo>
                    <a:pt x="118290" y="265332"/>
                  </a:lnTo>
                  <a:lnTo>
                    <a:pt x="119280" y="263173"/>
                  </a:lnTo>
                  <a:lnTo>
                    <a:pt x="97335" y="263173"/>
                  </a:lnTo>
                  <a:lnTo>
                    <a:pt x="95938" y="262919"/>
                  </a:lnTo>
                  <a:lnTo>
                    <a:pt x="94414" y="262157"/>
                  </a:lnTo>
                  <a:lnTo>
                    <a:pt x="91493" y="261014"/>
                  </a:lnTo>
                  <a:lnTo>
                    <a:pt x="84000" y="241710"/>
                  </a:lnTo>
                  <a:lnTo>
                    <a:pt x="80317" y="240059"/>
                  </a:lnTo>
                  <a:close/>
                </a:path>
                <a:path w="180975" h="274955">
                  <a:moveTo>
                    <a:pt x="111432" y="249711"/>
                  </a:moveTo>
                  <a:lnTo>
                    <a:pt x="109019" y="249711"/>
                  </a:lnTo>
                  <a:lnTo>
                    <a:pt x="104447" y="251489"/>
                  </a:lnTo>
                  <a:lnTo>
                    <a:pt x="101018" y="258855"/>
                  </a:lnTo>
                  <a:lnTo>
                    <a:pt x="100891" y="259998"/>
                  </a:lnTo>
                  <a:lnTo>
                    <a:pt x="97335" y="263173"/>
                  </a:lnTo>
                  <a:lnTo>
                    <a:pt x="119280" y="263173"/>
                  </a:lnTo>
                  <a:lnTo>
                    <a:pt x="119687" y="262284"/>
                  </a:lnTo>
                  <a:lnTo>
                    <a:pt x="119878" y="259998"/>
                  </a:lnTo>
                  <a:lnTo>
                    <a:pt x="119819" y="258855"/>
                  </a:lnTo>
                  <a:lnTo>
                    <a:pt x="118925" y="256061"/>
                  </a:lnTo>
                  <a:lnTo>
                    <a:pt x="118163" y="253775"/>
                  </a:lnTo>
                  <a:lnTo>
                    <a:pt x="116512" y="251997"/>
                  </a:lnTo>
                  <a:lnTo>
                    <a:pt x="113845" y="250854"/>
                  </a:lnTo>
                  <a:lnTo>
                    <a:pt x="111432" y="24971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3048000" y="3810000"/>
              <a:ext cx="685800" cy="1600200"/>
            </a:xfrm>
            <a:custGeom>
              <a:avLst/>
              <a:gdLst/>
              <a:ahLst/>
              <a:cxnLst/>
              <a:rect l="l" t="t" r="r" b="b"/>
              <a:pathLst>
                <a:path w="685800" h="1600200">
                  <a:moveTo>
                    <a:pt x="342900" y="0"/>
                  </a:moveTo>
                  <a:lnTo>
                    <a:pt x="287285" y="10473"/>
                  </a:lnTo>
                  <a:lnTo>
                    <a:pt x="234525" y="40794"/>
                  </a:lnTo>
                  <a:lnTo>
                    <a:pt x="185327" y="89315"/>
                  </a:lnTo>
                  <a:lnTo>
                    <a:pt x="162284" y="119885"/>
                  </a:lnTo>
                  <a:lnTo>
                    <a:pt x="140396" y="154387"/>
                  </a:lnTo>
                  <a:lnTo>
                    <a:pt x="119753" y="192615"/>
                  </a:lnTo>
                  <a:lnTo>
                    <a:pt x="100441" y="234362"/>
                  </a:lnTo>
                  <a:lnTo>
                    <a:pt x="82549" y="279423"/>
                  </a:lnTo>
                  <a:lnTo>
                    <a:pt x="66165" y="327592"/>
                  </a:lnTo>
                  <a:lnTo>
                    <a:pt x="51379" y="378663"/>
                  </a:lnTo>
                  <a:lnTo>
                    <a:pt x="38277" y="432430"/>
                  </a:lnTo>
                  <a:lnTo>
                    <a:pt x="26949" y="488686"/>
                  </a:lnTo>
                  <a:lnTo>
                    <a:pt x="17483" y="547225"/>
                  </a:lnTo>
                  <a:lnTo>
                    <a:pt x="9966" y="607842"/>
                  </a:lnTo>
                  <a:lnTo>
                    <a:pt x="4488" y="670331"/>
                  </a:lnTo>
                  <a:lnTo>
                    <a:pt x="1136" y="734486"/>
                  </a:lnTo>
                  <a:lnTo>
                    <a:pt x="0" y="800100"/>
                  </a:lnTo>
                  <a:lnTo>
                    <a:pt x="1136" y="865713"/>
                  </a:lnTo>
                  <a:lnTo>
                    <a:pt x="4488" y="929868"/>
                  </a:lnTo>
                  <a:lnTo>
                    <a:pt x="9966" y="992357"/>
                  </a:lnTo>
                  <a:lnTo>
                    <a:pt x="17483" y="1052974"/>
                  </a:lnTo>
                  <a:lnTo>
                    <a:pt x="26949" y="1111513"/>
                  </a:lnTo>
                  <a:lnTo>
                    <a:pt x="38277" y="1167769"/>
                  </a:lnTo>
                  <a:lnTo>
                    <a:pt x="51379" y="1221536"/>
                  </a:lnTo>
                  <a:lnTo>
                    <a:pt x="66165" y="1272607"/>
                  </a:lnTo>
                  <a:lnTo>
                    <a:pt x="82549" y="1320776"/>
                  </a:lnTo>
                  <a:lnTo>
                    <a:pt x="100441" y="1365837"/>
                  </a:lnTo>
                  <a:lnTo>
                    <a:pt x="119753" y="1407584"/>
                  </a:lnTo>
                  <a:lnTo>
                    <a:pt x="140396" y="1445812"/>
                  </a:lnTo>
                  <a:lnTo>
                    <a:pt x="162284" y="1480314"/>
                  </a:lnTo>
                  <a:lnTo>
                    <a:pt x="185327" y="1510884"/>
                  </a:lnTo>
                  <a:lnTo>
                    <a:pt x="234525" y="1559405"/>
                  </a:lnTo>
                  <a:lnTo>
                    <a:pt x="287285" y="1589726"/>
                  </a:lnTo>
                  <a:lnTo>
                    <a:pt x="342900" y="1600200"/>
                  </a:lnTo>
                  <a:lnTo>
                    <a:pt x="371020" y="1597547"/>
                  </a:lnTo>
                  <a:lnTo>
                    <a:pt x="425295" y="1576944"/>
                  </a:lnTo>
                  <a:lnTo>
                    <a:pt x="476363" y="1537317"/>
                  </a:lnTo>
                  <a:lnTo>
                    <a:pt x="523515" y="1480314"/>
                  </a:lnTo>
                  <a:lnTo>
                    <a:pt x="545403" y="1445812"/>
                  </a:lnTo>
                  <a:lnTo>
                    <a:pt x="566046" y="1407584"/>
                  </a:lnTo>
                  <a:lnTo>
                    <a:pt x="585358" y="1365837"/>
                  </a:lnTo>
                  <a:lnTo>
                    <a:pt x="603250" y="1320776"/>
                  </a:lnTo>
                  <a:lnTo>
                    <a:pt x="619634" y="1272607"/>
                  </a:lnTo>
                  <a:lnTo>
                    <a:pt x="634420" y="1221536"/>
                  </a:lnTo>
                  <a:lnTo>
                    <a:pt x="647522" y="1167769"/>
                  </a:lnTo>
                  <a:lnTo>
                    <a:pt x="658850" y="1111513"/>
                  </a:lnTo>
                  <a:lnTo>
                    <a:pt x="668316" y="1052974"/>
                  </a:lnTo>
                  <a:lnTo>
                    <a:pt x="675833" y="992357"/>
                  </a:lnTo>
                  <a:lnTo>
                    <a:pt x="681311" y="929868"/>
                  </a:lnTo>
                  <a:lnTo>
                    <a:pt x="684663" y="865713"/>
                  </a:lnTo>
                  <a:lnTo>
                    <a:pt x="685800" y="800100"/>
                  </a:lnTo>
                  <a:lnTo>
                    <a:pt x="684663" y="734486"/>
                  </a:lnTo>
                  <a:lnTo>
                    <a:pt x="681311" y="670331"/>
                  </a:lnTo>
                  <a:lnTo>
                    <a:pt x="675833" y="607842"/>
                  </a:lnTo>
                  <a:lnTo>
                    <a:pt x="668316" y="547225"/>
                  </a:lnTo>
                  <a:lnTo>
                    <a:pt x="658850" y="488686"/>
                  </a:lnTo>
                  <a:lnTo>
                    <a:pt x="647522" y="432430"/>
                  </a:lnTo>
                  <a:lnTo>
                    <a:pt x="634420" y="378663"/>
                  </a:lnTo>
                  <a:lnTo>
                    <a:pt x="619634" y="327592"/>
                  </a:lnTo>
                  <a:lnTo>
                    <a:pt x="603250" y="279423"/>
                  </a:lnTo>
                  <a:lnTo>
                    <a:pt x="585358" y="234362"/>
                  </a:lnTo>
                  <a:lnTo>
                    <a:pt x="566046" y="192615"/>
                  </a:lnTo>
                  <a:lnTo>
                    <a:pt x="545403" y="154387"/>
                  </a:lnTo>
                  <a:lnTo>
                    <a:pt x="523515" y="119885"/>
                  </a:lnTo>
                  <a:lnTo>
                    <a:pt x="500472" y="89315"/>
                  </a:lnTo>
                  <a:lnTo>
                    <a:pt x="451274" y="40794"/>
                  </a:lnTo>
                  <a:lnTo>
                    <a:pt x="398514" y="10473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3048000" y="3810000"/>
              <a:ext cx="685800" cy="1600200"/>
            </a:xfrm>
            <a:custGeom>
              <a:avLst/>
              <a:gdLst/>
              <a:ahLst/>
              <a:cxnLst/>
              <a:rect l="l" t="t" r="r" b="b"/>
              <a:pathLst>
                <a:path w="685800" h="1600200">
                  <a:moveTo>
                    <a:pt x="0" y="800100"/>
                  </a:moveTo>
                  <a:lnTo>
                    <a:pt x="1136" y="734486"/>
                  </a:lnTo>
                  <a:lnTo>
                    <a:pt x="4488" y="670331"/>
                  </a:lnTo>
                  <a:lnTo>
                    <a:pt x="9966" y="607842"/>
                  </a:lnTo>
                  <a:lnTo>
                    <a:pt x="17483" y="547225"/>
                  </a:lnTo>
                  <a:lnTo>
                    <a:pt x="26949" y="488686"/>
                  </a:lnTo>
                  <a:lnTo>
                    <a:pt x="38277" y="432430"/>
                  </a:lnTo>
                  <a:lnTo>
                    <a:pt x="51379" y="378663"/>
                  </a:lnTo>
                  <a:lnTo>
                    <a:pt x="66165" y="327592"/>
                  </a:lnTo>
                  <a:lnTo>
                    <a:pt x="82549" y="279423"/>
                  </a:lnTo>
                  <a:lnTo>
                    <a:pt x="100441" y="234362"/>
                  </a:lnTo>
                  <a:lnTo>
                    <a:pt x="119753" y="192615"/>
                  </a:lnTo>
                  <a:lnTo>
                    <a:pt x="140396" y="154387"/>
                  </a:lnTo>
                  <a:lnTo>
                    <a:pt x="162284" y="119885"/>
                  </a:lnTo>
                  <a:lnTo>
                    <a:pt x="185327" y="89315"/>
                  </a:lnTo>
                  <a:lnTo>
                    <a:pt x="234525" y="40794"/>
                  </a:lnTo>
                  <a:lnTo>
                    <a:pt x="287285" y="10473"/>
                  </a:lnTo>
                  <a:lnTo>
                    <a:pt x="342900" y="0"/>
                  </a:lnTo>
                  <a:lnTo>
                    <a:pt x="371020" y="2652"/>
                  </a:lnTo>
                  <a:lnTo>
                    <a:pt x="398514" y="10473"/>
                  </a:lnTo>
                  <a:lnTo>
                    <a:pt x="451274" y="40794"/>
                  </a:lnTo>
                  <a:lnTo>
                    <a:pt x="500472" y="89315"/>
                  </a:lnTo>
                  <a:lnTo>
                    <a:pt x="523515" y="119885"/>
                  </a:lnTo>
                  <a:lnTo>
                    <a:pt x="545403" y="154387"/>
                  </a:lnTo>
                  <a:lnTo>
                    <a:pt x="566046" y="192615"/>
                  </a:lnTo>
                  <a:lnTo>
                    <a:pt x="585358" y="234362"/>
                  </a:lnTo>
                  <a:lnTo>
                    <a:pt x="603250" y="279423"/>
                  </a:lnTo>
                  <a:lnTo>
                    <a:pt x="619634" y="327592"/>
                  </a:lnTo>
                  <a:lnTo>
                    <a:pt x="634420" y="378663"/>
                  </a:lnTo>
                  <a:lnTo>
                    <a:pt x="647522" y="432430"/>
                  </a:lnTo>
                  <a:lnTo>
                    <a:pt x="658850" y="488686"/>
                  </a:lnTo>
                  <a:lnTo>
                    <a:pt x="668316" y="547225"/>
                  </a:lnTo>
                  <a:lnTo>
                    <a:pt x="675833" y="607842"/>
                  </a:lnTo>
                  <a:lnTo>
                    <a:pt x="681311" y="670331"/>
                  </a:lnTo>
                  <a:lnTo>
                    <a:pt x="684663" y="734486"/>
                  </a:lnTo>
                  <a:lnTo>
                    <a:pt x="685800" y="800100"/>
                  </a:lnTo>
                  <a:lnTo>
                    <a:pt x="684663" y="865713"/>
                  </a:lnTo>
                  <a:lnTo>
                    <a:pt x="681311" y="929868"/>
                  </a:lnTo>
                  <a:lnTo>
                    <a:pt x="675833" y="992357"/>
                  </a:lnTo>
                  <a:lnTo>
                    <a:pt x="668316" y="1052974"/>
                  </a:lnTo>
                  <a:lnTo>
                    <a:pt x="658850" y="1111513"/>
                  </a:lnTo>
                  <a:lnTo>
                    <a:pt x="647522" y="1167769"/>
                  </a:lnTo>
                  <a:lnTo>
                    <a:pt x="634420" y="1221536"/>
                  </a:lnTo>
                  <a:lnTo>
                    <a:pt x="619634" y="1272607"/>
                  </a:lnTo>
                  <a:lnTo>
                    <a:pt x="603250" y="1320776"/>
                  </a:lnTo>
                  <a:lnTo>
                    <a:pt x="585358" y="1365837"/>
                  </a:lnTo>
                  <a:lnTo>
                    <a:pt x="566046" y="1407584"/>
                  </a:lnTo>
                  <a:lnTo>
                    <a:pt x="545403" y="1445812"/>
                  </a:lnTo>
                  <a:lnTo>
                    <a:pt x="523515" y="1480314"/>
                  </a:lnTo>
                  <a:lnTo>
                    <a:pt x="500472" y="1510884"/>
                  </a:lnTo>
                  <a:lnTo>
                    <a:pt x="451274" y="1559405"/>
                  </a:lnTo>
                  <a:lnTo>
                    <a:pt x="398514" y="1589726"/>
                  </a:lnTo>
                  <a:lnTo>
                    <a:pt x="342900" y="1600200"/>
                  </a:lnTo>
                  <a:lnTo>
                    <a:pt x="314779" y="1597547"/>
                  </a:lnTo>
                  <a:lnTo>
                    <a:pt x="287285" y="1589726"/>
                  </a:lnTo>
                  <a:lnTo>
                    <a:pt x="234525" y="1559405"/>
                  </a:lnTo>
                  <a:lnTo>
                    <a:pt x="185327" y="1510884"/>
                  </a:lnTo>
                  <a:lnTo>
                    <a:pt x="162284" y="1480314"/>
                  </a:lnTo>
                  <a:lnTo>
                    <a:pt x="140396" y="1445812"/>
                  </a:lnTo>
                  <a:lnTo>
                    <a:pt x="119753" y="1407584"/>
                  </a:lnTo>
                  <a:lnTo>
                    <a:pt x="100441" y="1365837"/>
                  </a:lnTo>
                  <a:lnTo>
                    <a:pt x="82549" y="1320776"/>
                  </a:lnTo>
                  <a:lnTo>
                    <a:pt x="66165" y="1272607"/>
                  </a:lnTo>
                  <a:lnTo>
                    <a:pt x="51379" y="1221536"/>
                  </a:lnTo>
                  <a:lnTo>
                    <a:pt x="38277" y="1167769"/>
                  </a:lnTo>
                  <a:lnTo>
                    <a:pt x="26949" y="1111513"/>
                  </a:lnTo>
                  <a:lnTo>
                    <a:pt x="17483" y="1052974"/>
                  </a:lnTo>
                  <a:lnTo>
                    <a:pt x="9966" y="992357"/>
                  </a:lnTo>
                  <a:lnTo>
                    <a:pt x="4488" y="929868"/>
                  </a:lnTo>
                  <a:lnTo>
                    <a:pt x="1136" y="865713"/>
                  </a:lnTo>
                  <a:lnTo>
                    <a:pt x="0" y="80010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3416300" y="3733800"/>
              <a:ext cx="381000" cy="1752600"/>
            </a:xfrm>
            <a:custGeom>
              <a:avLst/>
              <a:gdLst/>
              <a:ahLst/>
              <a:cxnLst/>
              <a:rect l="l" t="t" r="r" b="b"/>
              <a:pathLst>
                <a:path w="381000" h="1752600">
                  <a:moveTo>
                    <a:pt x="381000" y="0"/>
                  </a:moveTo>
                  <a:lnTo>
                    <a:pt x="0" y="0"/>
                  </a:lnTo>
                  <a:lnTo>
                    <a:pt x="0" y="1752600"/>
                  </a:lnTo>
                  <a:lnTo>
                    <a:pt x="381000" y="1752600"/>
                  </a:lnTo>
                  <a:lnTo>
                    <a:pt x="381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3416300" y="3733800"/>
              <a:ext cx="381000" cy="1752600"/>
            </a:xfrm>
            <a:custGeom>
              <a:avLst/>
              <a:gdLst/>
              <a:ahLst/>
              <a:cxnLst/>
              <a:rect l="l" t="t" r="r" b="b"/>
              <a:pathLst>
                <a:path w="381000" h="1752600">
                  <a:moveTo>
                    <a:pt x="0" y="1752600"/>
                  </a:moveTo>
                  <a:lnTo>
                    <a:pt x="381000" y="1752600"/>
                  </a:lnTo>
                  <a:lnTo>
                    <a:pt x="381000" y="0"/>
                  </a:lnTo>
                  <a:lnTo>
                    <a:pt x="0" y="0"/>
                  </a:lnTo>
                  <a:lnTo>
                    <a:pt x="0" y="17526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3124200" y="4114800"/>
              <a:ext cx="1981200" cy="990600"/>
            </a:xfrm>
            <a:custGeom>
              <a:avLst/>
              <a:gdLst/>
              <a:ahLst/>
              <a:cxnLst/>
              <a:rect l="l" t="t" r="r" b="b"/>
              <a:pathLst>
                <a:path w="1981200" h="990600">
                  <a:moveTo>
                    <a:pt x="533400" y="0"/>
                  </a:moveTo>
                  <a:lnTo>
                    <a:pt x="1905000" y="457200"/>
                  </a:lnTo>
                </a:path>
                <a:path w="1981200" h="990600">
                  <a:moveTo>
                    <a:pt x="0" y="0"/>
                  </a:moveTo>
                  <a:lnTo>
                    <a:pt x="1905000" y="457200"/>
                  </a:lnTo>
                </a:path>
                <a:path w="1981200" h="990600">
                  <a:moveTo>
                    <a:pt x="0" y="990600"/>
                  </a:moveTo>
                  <a:lnTo>
                    <a:pt x="1905000" y="457200"/>
                  </a:lnTo>
                </a:path>
                <a:path w="1981200" h="990600">
                  <a:moveTo>
                    <a:pt x="457200" y="990600"/>
                  </a:moveTo>
                  <a:lnTo>
                    <a:pt x="1981200" y="45720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2971800" y="2692400"/>
              <a:ext cx="2362200" cy="0"/>
            </a:xfrm>
            <a:custGeom>
              <a:avLst/>
              <a:gdLst/>
              <a:ahLst/>
              <a:cxnLst/>
              <a:rect l="l" t="t" r="r" b="b"/>
              <a:pathLst>
                <a:path w="2362200" h="0">
                  <a:moveTo>
                    <a:pt x="0" y="0"/>
                  </a:moveTo>
                  <a:lnTo>
                    <a:pt x="2362200" y="0"/>
                  </a:lnTo>
                </a:path>
              </a:pathLst>
            </a:custGeom>
            <a:ln w="28575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4267200" y="2667000"/>
              <a:ext cx="127000" cy="2286000"/>
            </a:xfrm>
            <a:custGeom>
              <a:avLst/>
              <a:gdLst/>
              <a:ahLst/>
              <a:cxnLst/>
              <a:rect l="l" t="t" r="r" b="b"/>
              <a:pathLst>
                <a:path w="127000" h="2286000">
                  <a:moveTo>
                    <a:pt x="127000" y="0"/>
                  </a:moveTo>
                  <a:lnTo>
                    <a:pt x="127000" y="1981200"/>
                  </a:lnTo>
                </a:path>
                <a:path w="127000" h="2286000">
                  <a:moveTo>
                    <a:pt x="0" y="76200"/>
                  </a:moveTo>
                  <a:lnTo>
                    <a:pt x="0" y="228600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3346450" y="3795712"/>
              <a:ext cx="1773237" cy="167557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3" name="object 43"/>
          <p:cNvSpPr txBox="1"/>
          <p:nvPr/>
        </p:nvSpPr>
        <p:spPr>
          <a:xfrm>
            <a:off x="532587" y="3227958"/>
            <a:ext cx="17208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X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324347" y="3215081"/>
            <a:ext cx="17208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Y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650619" y="3227958"/>
            <a:ext cx="37782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c’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g’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263520" y="3237357"/>
            <a:ext cx="53276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baseline="1984" sz="2100" spc="52">
                <a:latin typeface="Times New Roman"/>
                <a:cs typeface="Times New Roman"/>
              </a:rPr>
              <a:t>f’ </a:t>
            </a:r>
            <a:r>
              <a:rPr dirty="0" sz="1400">
                <a:latin typeface="Times New Roman"/>
                <a:cs typeface="Times New Roman"/>
              </a:rPr>
              <a:t>d’</a:t>
            </a:r>
            <a:r>
              <a:rPr dirty="0" sz="1400" spc="-100">
                <a:latin typeface="Times New Roman"/>
                <a:cs typeface="Times New Roman"/>
              </a:rPr>
              <a:t> </a:t>
            </a:r>
            <a:r>
              <a:rPr dirty="0" baseline="1984" sz="2100">
                <a:latin typeface="Times New Roman"/>
                <a:cs typeface="Times New Roman"/>
              </a:rPr>
              <a:t>e’</a:t>
            </a:r>
            <a:endParaRPr baseline="1984" sz="21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888593" y="3227958"/>
            <a:ext cx="55689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a’</a:t>
            </a:r>
            <a:r>
              <a:rPr dirty="0" sz="1400" spc="270">
                <a:latin typeface="Times New Roman"/>
                <a:cs typeface="Times New Roman"/>
              </a:rPr>
              <a:t> </a:t>
            </a:r>
            <a:r>
              <a:rPr dirty="0" sz="1400" spc="10">
                <a:latin typeface="Times New Roman"/>
                <a:cs typeface="Times New Roman"/>
              </a:rPr>
              <a:t>h’b’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3617721" y="1792477"/>
            <a:ext cx="96075" cy="1459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3403482" y="2130044"/>
            <a:ext cx="187325" cy="299085"/>
          </a:xfrm>
          <a:custGeom>
            <a:avLst/>
            <a:gdLst/>
            <a:ahLst/>
            <a:cxnLst/>
            <a:rect l="l" t="t" r="r" b="b"/>
            <a:pathLst>
              <a:path w="187325" h="299085">
                <a:moveTo>
                  <a:pt x="96567" y="71500"/>
                </a:moveTo>
                <a:lnTo>
                  <a:pt x="58536" y="71500"/>
                </a:lnTo>
                <a:lnTo>
                  <a:pt x="60568" y="71627"/>
                </a:lnTo>
                <a:lnTo>
                  <a:pt x="63870" y="72643"/>
                </a:lnTo>
                <a:lnTo>
                  <a:pt x="68569" y="74675"/>
                </a:lnTo>
                <a:lnTo>
                  <a:pt x="103240" y="90296"/>
                </a:lnTo>
                <a:lnTo>
                  <a:pt x="109717" y="92582"/>
                </a:lnTo>
                <a:lnTo>
                  <a:pt x="113527" y="93090"/>
                </a:lnTo>
                <a:lnTo>
                  <a:pt x="118988" y="93979"/>
                </a:lnTo>
                <a:lnTo>
                  <a:pt x="123560" y="93344"/>
                </a:lnTo>
                <a:lnTo>
                  <a:pt x="127243" y="91439"/>
                </a:lnTo>
                <a:lnTo>
                  <a:pt x="130799" y="89407"/>
                </a:lnTo>
                <a:lnTo>
                  <a:pt x="133593" y="86359"/>
                </a:lnTo>
                <a:lnTo>
                  <a:pt x="136728" y="79247"/>
                </a:lnTo>
                <a:lnTo>
                  <a:pt x="119242" y="79247"/>
                </a:lnTo>
                <a:lnTo>
                  <a:pt x="116448" y="78866"/>
                </a:lnTo>
                <a:lnTo>
                  <a:pt x="113527" y="78612"/>
                </a:lnTo>
                <a:lnTo>
                  <a:pt x="108193" y="76707"/>
                </a:lnTo>
                <a:lnTo>
                  <a:pt x="100192" y="73151"/>
                </a:lnTo>
                <a:lnTo>
                  <a:pt x="96567" y="71500"/>
                </a:lnTo>
                <a:close/>
              </a:path>
              <a:path w="187325" h="299085">
                <a:moveTo>
                  <a:pt x="63362" y="42417"/>
                </a:moveTo>
                <a:lnTo>
                  <a:pt x="47233" y="78104"/>
                </a:lnTo>
                <a:lnTo>
                  <a:pt x="50154" y="79375"/>
                </a:lnTo>
                <a:lnTo>
                  <a:pt x="51678" y="75945"/>
                </a:lnTo>
                <a:lnTo>
                  <a:pt x="53075" y="73786"/>
                </a:lnTo>
                <a:lnTo>
                  <a:pt x="55615" y="72008"/>
                </a:lnTo>
                <a:lnTo>
                  <a:pt x="57139" y="71500"/>
                </a:lnTo>
                <a:lnTo>
                  <a:pt x="96567" y="71500"/>
                </a:lnTo>
                <a:lnTo>
                  <a:pt x="74538" y="61467"/>
                </a:lnTo>
                <a:lnTo>
                  <a:pt x="63834" y="52958"/>
                </a:lnTo>
                <a:lnTo>
                  <a:pt x="63362" y="51307"/>
                </a:lnTo>
                <a:lnTo>
                  <a:pt x="63870" y="48767"/>
                </a:lnTo>
                <a:lnTo>
                  <a:pt x="65394" y="45338"/>
                </a:lnTo>
                <a:lnTo>
                  <a:pt x="66156" y="43687"/>
                </a:lnTo>
                <a:lnTo>
                  <a:pt x="63362" y="42417"/>
                </a:lnTo>
                <a:close/>
              </a:path>
              <a:path w="187325" h="299085">
                <a:moveTo>
                  <a:pt x="115583" y="28320"/>
                </a:moveTo>
                <a:lnTo>
                  <a:pt x="79745" y="28320"/>
                </a:lnTo>
                <a:lnTo>
                  <a:pt x="82920" y="29463"/>
                </a:lnTo>
                <a:lnTo>
                  <a:pt x="87873" y="31622"/>
                </a:lnTo>
                <a:lnTo>
                  <a:pt x="126354" y="49021"/>
                </a:lnTo>
                <a:lnTo>
                  <a:pt x="128767" y="54736"/>
                </a:lnTo>
                <a:lnTo>
                  <a:pt x="130037" y="59435"/>
                </a:lnTo>
                <a:lnTo>
                  <a:pt x="130291" y="66293"/>
                </a:lnTo>
                <a:lnTo>
                  <a:pt x="129656" y="69214"/>
                </a:lnTo>
                <a:lnTo>
                  <a:pt x="128456" y="72008"/>
                </a:lnTo>
                <a:lnTo>
                  <a:pt x="127370" y="74421"/>
                </a:lnTo>
                <a:lnTo>
                  <a:pt x="125846" y="76326"/>
                </a:lnTo>
                <a:lnTo>
                  <a:pt x="123814" y="77469"/>
                </a:lnTo>
                <a:lnTo>
                  <a:pt x="121655" y="78739"/>
                </a:lnTo>
                <a:lnTo>
                  <a:pt x="119242" y="79247"/>
                </a:lnTo>
                <a:lnTo>
                  <a:pt x="136728" y="79247"/>
                </a:lnTo>
                <a:lnTo>
                  <a:pt x="136895" y="78866"/>
                </a:lnTo>
                <a:lnTo>
                  <a:pt x="137509" y="75183"/>
                </a:lnTo>
                <a:lnTo>
                  <a:pt x="137321" y="71500"/>
                </a:lnTo>
                <a:lnTo>
                  <a:pt x="137022" y="66420"/>
                </a:lnTo>
                <a:lnTo>
                  <a:pt x="134990" y="59943"/>
                </a:lnTo>
                <a:lnTo>
                  <a:pt x="131180" y="51180"/>
                </a:lnTo>
                <a:lnTo>
                  <a:pt x="166334" y="51180"/>
                </a:lnTo>
                <a:lnTo>
                  <a:pt x="115583" y="28320"/>
                </a:lnTo>
                <a:close/>
              </a:path>
              <a:path w="187325" h="299085">
                <a:moveTo>
                  <a:pt x="166334" y="51180"/>
                </a:moveTo>
                <a:lnTo>
                  <a:pt x="131180" y="51180"/>
                </a:lnTo>
                <a:lnTo>
                  <a:pt x="184393" y="75183"/>
                </a:lnTo>
                <a:lnTo>
                  <a:pt x="186044" y="71500"/>
                </a:lnTo>
                <a:lnTo>
                  <a:pt x="186614" y="54990"/>
                </a:lnTo>
                <a:lnTo>
                  <a:pt x="177281" y="54990"/>
                </a:lnTo>
                <a:lnTo>
                  <a:pt x="173217" y="53975"/>
                </a:lnTo>
                <a:lnTo>
                  <a:pt x="168010" y="51942"/>
                </a:lnTo>
                <a:lnTo>
                  <a:pt x="166334" y="51180"/>
                </a:lnTo>
                <a:close/>
              </a:path>
              <a:path w="187325" h="299085">
                <a:moveTo>
                  <a:pt x="183631" y="45592"/>
                </a:moveTo>
                <a:lnTo>
                  <a:pt x="177281" y="54990"/>
                </a:lnTo>
                <a:lnTo>
                  <a:pt x="186614" y="54990"/>
                </a:lnTo>
                <a:lnTo>
                  <a:pt x="186933" y="45719"/>
                </a:lnTo>
                <a:lnTo>
                  <a:pt x="183631" y="45592"/>
                </a:lnTo>
                <a:close/>
              </a:path>
              <a:path w="187325" h="299085">
                <a:moveTo>
                  <a:pt x="82412" y="0"/>
                </a:moveTo>
                <a:lnTo>
                  <a:pt x="66156" y="36067"/>
                </a:lnTo>
                <a:lnTo>
                  <a:pt x="69077" y="37337"/>
                </a:lnTo>
                <a:lnTo>
                  <a:pt x="70728" y="33654"/>
                </a:lnTo>
                <a:lnTo>
                  <a:pt x="72252" y="31241"/>
                </a:lnTo>
                <a:lnTo>
                  <a:pt x="75300" y="28955"/>
                </a:lnTo>
                <a:lnTo>
                  <a:pt x="76824" y="28320"/>
                </a:lnTo>
                <a:lnTo>
                  <a:pt x="115583" y="28320"/>
                </a:lnTo>
                <a:lnTo>
                  <a:pt x="89270" y="16509"/>
                </a:lnTo>
                <a:lnTo>
                  <a:pt x="86476" y="14731"/>
                </a:lnTo>
                <a:lnTo>
                  <a:pt x="85206" y="13461"/>
                </a:lnTo>
                <a:lnTo>
                  <a:pt x="84063" y="12191"/>
                </a:lnTo>
                <a:lnTo>
                  <a:pt x="83428" y="10921"/>
                </a:lnTo>
                <a:lnTo>
                  <a:pt x="83428" y="9525"/>
                </a:lnTo>
                <a:lnTo>
                  <a:pt x="83174" y="7238"/>
                </a:lnTo>
                <a:lnTo>
                  <a:pt x="83809" y="4444"/>
                </a:lnTo>
                <a:lnTo>
                  <a:pt x="85333" y="1269"/>
                </a:lnTo>
                <a:lnTo>
                  <a:pt x="82412" y="0"/>
                </a:lnTo>
                <a:close/>
              </a:path>
              <a:path w="187325" h="299085">
                <a:moveTo>
                  <a:pt x="24246" y="147700"/>
                </a:moveTo>
                <a:lnTo>
                  <a:pt x="110" y="182498"/>
                </a:lnTo>
                <a:lnTo>
                  <a:pt x="0" y="185038"/>
                </a:lnTo>
                <a:lnTo>
                  <a:pt x="398" y="191319"/>
                </a:lnTo>
                <a:lnTo>
                  <a:pt x="27675" y="225932"/>
                </a:lnTo>
                <a:lnTo>
                  <a:pt x="50768" y="230647"/>
                </a:lnTo>
                <a:lnTo>
                  <a:pt x="57647" y="229361"/>
                </a:lnTo>
                <a:lnTo>
                  <a:pt x="66537" y="226694"/>
                </a:lnTo>
                <a:lnTo>
                  <a:pt x="72633" y="221614"/>
                </a:lnTo>
                <a:lnTo>
                  <a:pt x="75320" y="215518"/>
                </a:lnTo>
                <a:lnTo>
                  <a:pt x="46725" y="215518"/>
                </a:lnTo>
                <a:lnTo>
                  <a:pt x="38724" y="214375"/>
                </a:lnTo>
                <a:lnTo>
                  <a:pt x="5704" y="186943"/>
                </a:lnTo>
                <a:lnTo>
                  <a:pt x="5069" y="181228"/>
                </a:lnTo>
                <a:lnTo>
                  <a:pt x="7228" y="176402"/>
                </a:lnTo>
                <a:lnTo>
                  <a:pt x="22976" y="162813"/>
                </a:lnTo>
                <a:lnTo>
                  <a:pt x="57812" y="162813"/>
                </a:lnTo>
                <a:lnTo>
                  <a:pt x="24246" y="147700"/>
                </a:lnTo>
                <a:close/>
              </a:path>
              <a:path w="187325" h="299085">
                <a:moveTo>
                  <a:pt x="57812" y="162813"/>
                </a:moveTo>
                <a:lnTo>
                  <a:pt x="22976" y="162813"/>
                </a:lnTo>
                <a:lnTo>
                  <a:pt x="66537" y="182498"/>
                </a:lnTo>
                <a:lnTo>
                  <a:pt x="68188" y="187197"/>
                </a:lnTo>
                <a:lnTo>
                  <a:pt x="69077" y="190753"/>
                </a:lnTo>
                <a:lnTo>
                  <a:pt x="69204" y="193420"/>
                </a:lnTo>
                <a:lnTo>
                  <a:pt x="69331" y="196850"/>
                </a:lnTo>
                <a:lnTo>
                  <a:pt x="68823" y="200025"/>
                </a:lnTo>
                <a:lnTo>
                  <a:pt x="67553" y="202818"/>
                </a:lnTo>
                <a:lnTo>
                  <a:pt x="65140" y="208025"/>
                </a:lnTo>
                <a:lnTo>
                  <a:pt x="60568" y="211708"/>
                </a:lnTo>
                <a:lnTo>
                  <a:pt x="46725" y="215518"/>
                </a:lnTo>
                <a:lnTo>
                  <a:pt x="75320" y="215518"/>
                </a:lnTo>
                <a:lnTo>
                  <a:pt x="75935" y="214121"/>
                </a:lnTo>
                <a:lnTo>
                  <a:pt x="77656" y="208025"/>
                </a:lnTo>
                <a:lnTo>
                  <a:pt x="77634" y="200691"/>
                </a:lnTo>
                <a:lnTo>
                  <a:pt x="75596" y="193047"/>
                </a:lnTo>
                <a:lnTo>
                  <a:pt x="71617" y="184784"/>
                </a:lnTo>
                <a:lnTo>
                  <a:pt x="106674" y="184784"/>
                </a:lnTo>
                <a:lnTo>
                  <a:pt x="57812" y="162813"/>
                </a:lnTo>
                <a:close/>
              </a:path>
              <a:path w="187325" h="299085">
                <a:moveTo>
                  <a:pt x="106674" y="184784"/>
                </a:moveTo>
                <a:lnTo>
                  <a:pt x="71617" y="184784"/>
                </a:lnTo>
                <a:lnTo>
                  <a:pt x="124322" y="208533"/>
                </a:lnTo>
                <a:lnTo>
                  <a:pt x="125846" y="204850"/>
                </a:lnTo>
                <a:lnTo>
                  <a:pt x="126497" y="188340"/>
                </a:lnTo>
                <a:lnTo>
                  <a:pt x="117210" y="188340"/>
                </a:lnTo>
                <a:lnTo>
                  <a:pt x="115178" y="187832"/>
                </a:lnTo>
                <a:lnTo>
                  <a:pt x="113019" y="187451"/>
                </a:lnTo>
                <a:lnTo>
                  <a:pt x="107812" y="185292"/>
                </a:lnTo>
                <a:lnTo>
                  <a:pt x="106674" y="184784"/>
                </a:lnTo>
                <a:close/>
              </a:path>
              <a:path w="187325" h="299085">
                <a:moveTo>
                  <a:pt x="123560" y="178942"/>
                </a:moveTo>
                <a:lnTo>
                  <a:pt x="123446" y="181228"/>
                </a:lnTo>
                <a:lnTo>
                  <a:pt x="123404" y="181609"/>
                </a:lnTo>
                <a:lnTo>
                  <a:pt x="122925" y="183641"/>
                </a:lnTo>
                <a:lnTo>
                  <a:pt x="122189" y="185292"/>
                </a:lnTo>
                <a:lnTo>
                  <a:pt x="121782" y="186308"/>
                </a:lnTo>
                <a:lnTo>
                  <a:pt x="120893" y="187197"/>
                </a:lnTo>
                <a:lnTo>
                  <a:pt x="119877" y="187832"/>
                </a:lnTo>
                <a:lnTo>
                  <a:pt x="118734" y="188340"/>
                </a:lnTo>
                <a:lnTo>
                  <a:pt x="126497" y="188340"/>
                </a:lnTo>
                <a:lnTo>
                  <a:pt x="126862" y="179069"/>
                </a:lnTo>
                <a:lnTo>
                  <a:pt x="123560" y="178942"/>
                </a:lnTo>
                <a:close/>
              </a:path>
              <a:path w="187325" h="299085">
                <a:moveTo>
                  <a:pt x="106923" y="129793"/>
                </a:moveTo>
                <a:lnTo>
                  <a:pt x="127497" y="163956"/>
                </a:lnTo>
                <a:lnTo>
                  <a:pt x="131942" y="164210"/>
                </a:lnTo>
                <a:lnTo>
                  <a:pt x="136133" y="162686"/>
                </a:lnTo>
                <a:lnTo>
                  <a:pt x="140451" y="161162"/>
                </a:lnTo>
                <a:lnTo>
                  <a:pt x="143372" y="158750"/>
                </a:lnTo>
                <a:lnTo>
                  <a:pt x="145023" y="155193"/>
                </a:lnTo>
                <a:lnTo>
                  <a:pt x="145887" y="153034"/>
                </a:lnTo>
                <a:lnTo>
                  <a:pt x="123941" y="153034"/>
                </a:lnTo>
                <a:lnTo>
                  <a:pt x="122671" y="152780"/>
                </a:lnTo>
                <a:lnTo>
                  <a:pt x="110606" y="131444"/>
                </a:lnTo>
                <a:lnTo>
                  <a:pt x="106923" y="129793"/>
                </a:lnTo>
                <a:close/>
              </a:path>
              <a:path w="187325" h="299085">
                <a:moveTo>
                  <a:pt x="135752" y="139445"/>
                </a:moveTo>
                <a:lnTo>
                  <a:pt x="133339" y="140334"/>
                </a:lnTo>
                <a:lnTo>
                  <a:pt x="131053" y="141350"/>
                </a:lnTo>
                <a:lnTo>
                  <a:pt x="129402" y="142875"/>
                </a:lnTo>
                <a:lnTo>
                  <a:pt x="128513" y="144906"/>
                </a:lnTo>
                <a:lnTo>
                  <a:pt x="128005" y="145795"/>
                </a:lnTo>
                <a:lnTo>
                  <a:pt x="127751" y="147065"/>
                </a:lnTo>
                <a:lnTo>
                  <a:pt x="127624" y="149859"/>
                </a:lnTo>
                <a:lnTo>
                  <a:pt x="127269" y="150875"/>
                </a:lnTo>
                <a:lnTo>
                  <a:pt x="127116" y="151256"/>
                </a:lnTo>
                <a:lnTo>
                  <a:pt x="126862" y="152018"/>
                </a:lnTo>
                <a:lnTo>
                  <a:pt x="126100" y="152526"/>
                </a:lnTo>
                <a:lnTo>
                  <a:pt x="125084" y="152780"/>
                </a:lnTo>
                <a:lnTo>
                  <a:pt x="123941" y="153034"/>
                </a:lnTo>
                <a:lnTo>
                  <a:pt x="145887" y="153034"/>
                </a:lnTo>
                <a:lnTo>
                  <a:pt x="146293" y="152018"/>
                </a:lnTo>
                <a:lnTo>
                  <a:pt x="146473" y="149859"/>
                </a:lnTo>
                <a:lnTo>
                  <a:pt x="146466" y="148716"/>
                </a:lnTo>
                <a:lnTo>
                  <a:pt x="138038" y="139572"/>
                </a:lnTo>
                <a:lnTo>
                  <a:pt x="135752" y="139445"/>
                </a:lnTo>
                <a:close/>
              </a:path>
              <a:path w="187325" h="299085">
                <a:moveTo>
                  <a:pt x="46217" y="264540"/>
                </a:moveTo>
                <a:lnTo>
                  <a:pt x="45709" y="271525"/>
                </a:lnTo>
                <a:lnTo>
                  <a:pt x="46471" y="277240"/>
                </a:lnTo>
                <a:lnTo>
                  <a:pt x="48503" y="281939"/>
                </a:lnTo>
                <a:lnTo>
                  <a:pt x="51424" y="288925"/>
                </a:lnTo>
                <a:lnTo>
                  <a:pt x="56123" y="293877"/>
                </a:lnTo>
                <a:lnTo>
                  <a:pt x="66791" y="298703"/>
                </a:lnTo>
                <a:lnTo>
                  <a:pt x="71109" y="298957"/>
                </a:lnTo>
                <a:lnTo>
                  <a:pt x="75427" y="297433"/>
                </a:lnTo>
                <a:lnTo>
                  <a:pt x="79745" y="296036"/>
                </a:lnTo>
                <a:lnTo>
                  <a:pt x="82666" y="293496"/>
                </a:lnTo>
                <a:lnTo>
                  <a:pt x="84190" y="289940"/>
                </a:lnTo>
                <a:lnTo>
                  <a:pt x="85180" y="287781"/>
                </a:lnTo>
                <a:lnTo>
                  <a:pt x="63235" y="287781"/>
                </a:lnTo>
                <a:lnTo>
                  <a:pt x="61838" y="287527"/>
                </a:lnTo>
                <a:lnTo>
                  <a:pt x="49900" y="266191"/>
                </a:lnTo>
                <a:lnTo>
                  <a:pt x="46217" y="264540"/>
                </a:lnTo>
                <a:close/>
              </a:path>
              <a:path w="187325" h="299085">
                <a:moveTo>
                  <a:pt x="74919" y="274192"/>
                </a:moveTo>
                <a:lnTo>
                  <a:pt x="72633" y="275208"/>
                </a:lnTo>
                <a:lnTo>
                  <a:pt x="70347" y="276097"/>
                </a:lnTo>
                <a:lnTo>
                  <a:pt x="68696" y="277621"/>
                </a:lnTo>
                <a:lnTo>
                  <a:pt x="67680" y="279653"/>
                </a:lnTo>
                <a:lnTo>
                  <a:pt x="67299" y="280669"/>
                </a:lnTo>
                <a:lnTo>
                  <a:pt x="67045" y="281813"/>
                </a:lnTo>
                <a:lnTo>
                  <a:pt x="66918" y="283463"/>
                </a:lnTo>
                <a:lnTo>
                  <a:pt x="66791" y="284606"/>
                </a:lnTo>
                <a:lnTo>
                  <a:pt x="64251" y="287527"/>
                </a:lnTo>
                <a:lnTo>
                  <a:pt x="63235" y="287781"/>
                </a:lnTo>
                <a:lnTo>
                  <a:pt x="85180" y="287781"/>
                </a:lnTo>
                <a:lnTo>
                  <a:pt x="85587" y="286892"/>
                </a:lnTo>
                <a:lnTo>
                  <a:pt x="85770" y="284606"/>
                </a:lnTo>
                <a:lnTo>
                  <a:pt x="85757" y="283463"/>
                </a:lnTo>
                <a:lnTo>
                  <a:pt x="84825" y="280669"/>
                </a:lnTo>
                <a:lnTo>
                  <a:pt x="84063" y="278256"/>
                </a:lnTo>
                <a:lnTo>
                  <a:pt x="82285" y="276605"/>
                </a:lnTo>
                <a:lnTo>
                  <a:pt x="79745" y="275335"/>
                </a:lnTo>
                <a:lnTo>
                  <a:pt x="77332" y="274319"/>
                </a:lnTo>
                <a:lnTo>
                  <a:pt x="74919" y="2741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2907157" y="3388264"/>
            <a:ext cx="90339" cy="1392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2996438" y="3047238"/>
            <a:ext cx="167640" cy="265430"/>
          </a:xfrm>
          <a:custGeom>
            <a:avLst/>
            <a:gdLst/>
            <a:ahLst/>
            <a:cxnLst/>
            <a:rect l="l" t="t" r="r" b="b"/>
            <a:pathLst>
              <a:path w="167639" h="265429">
                <a:moveTo>
                  <a:pt x="100642" y="59436"/>
                </a:moveTo>
                <a:lnTo>
                  <a:pt x="62992" y="59436"/>
                </a:lnTo>
                <a:lnTo>
                  <a:pt x="65024" y="59817"/>
                </a:lnTo>
                <a:lnTo>
                  <a:pt x="67056" y="60325"/>
                </a:lnTo>
                <a:lnTo>
                  <a:pt x="72389" y="62484"/>
                </a:lnTo>
                <a:lnTo>
                  <a:pt x="164973" y="104140"/>
                </a:lnTo>
                <a:lnTo>
                  <a:pt x="166497" y="100584"/>
                </a:lnTo>
                <a:lnTo>
                  <a:pt x="167069" y="84074"/>
                </a:lnTo>
                <a:lnTo>
                  <a:pt x="157861" y="84074"/>
                </a:lnTo>
                <a:lnTo>
                  <a:pt x="155829" y="83566"/>
                </a:lnTo>
                <a:lnTo>
                  <a:pt x="153669" y="83058"/>
                </a:lnTo>
                <a:lnTo>
                  <a:pt x="148462" y="81026"/>
                </a:lnTo>
                <a:lnTo>
                  <a:pt x="140207" y="77216"/>
                </a:lnTo>
                <a:lnTo>
                  <a:pt x="126745" y="71247"/>
                </a:lnTo>
                <a:lnTo>
                  <a:pt x="132714" y="68834"/>
                </a:lnTo>
                <a:lnTo>
                  <a:pt x="136637" y="65024"/>
                </a:lnTo>
                <a:lnTo>
                  <a:pt x="116586" y="65024"/>
                </a:lnTo>
                <a:lnTo>
                  <a:pt x="112903" y="64516"/>
                </a:lnTo>
                <a:lnTo>
                  <a:pt x="109093" y="63246"/>
                </a:lnTo>
                <a:lnTo>
                  <a:pt x="100642" y="59436"/>
                </a:lnTo>
                <a:close/>
              </a:path>
              <a:path w="167639" h="265429">
                <a:moveTo>
                  <a:pt x="164211" y="74676"/>
                </a:moveTo>
                <a:lnTo>
                  <a:pt x="163956" y="77343"/>
                </a:lnTo>
                <a:lnTo>
                  <a:pt x="163575" y="79375"/>
                </a:lnTo>
                <a:lnTo>
                  <a:pt x="162839" y="81026"/>
                </a:lnTo>
                <a:lnTo>
                  <a:pt x="162432" y="82042"/>
                </a:lnTo>
                <a:lnTo>
                  <a:pt x="161544" y="82931"/>
                </a:lnTo>
                <a:lnTo>
                  <a:pt x="160528" y="83439"/>
                </a:lnTo>
                <a:lnTo>
                  <a:pt x="159385" y="83947"/>
                </a:lnTo>
                <a:lnTo>
                  <a:pt x="157861" y="84074"/>
                </a:lnTo>
                <a:lnTo>
                  <a:pt x="167069" y="84074"/>
                </a:lnTo>
                <a:lnTo>
                  <a:pt x="167386" y="74930"/>
                </a:lnTo>
                <a:lnTo>
                  <a:pt x="164211" y="74676"/>
                </a:lnTo>
                <a:close/>
              </a:path>
              <a:path w="167639" h="265429">
                <a:moveTo>
                  <a:pt x="55753" y="39116"/>
                </a:moveTo>
                <a:lnTo>
                  <a:pt x="54101" y="42799"/>
                </a:lnTo>
                <a:lnTo>
                  <a:pt x="53339" y="68453"/>
                </a:lnTo>
                <a:lnTo>
                  <a:pt x="56514" y="68834"/>
                </a:lnTo>
                <a:lnTo>
                  <a:pt x="56642" y="66040"/>
                </a:lnTo>
                <a:lnTo>
                  <a:pt x="57023" y="64008"/>
                </a:lnTo>
                <a:lnTo>
                  <a:pt x="57785" y="62484"/>
                </a:lnTo>
                <a:lnTo>
                  <a:pt x="58293" y="61341"/>
                </a:lnTo>
                <a:lnTo>
                  <a:pt x="59055" y="60452"/>
                </a:lnTo>
                <a:lnTo>
                  <a:pt x="61341" y="59436"/>
                </a:lnTo>
                <a:lnTo>
                  <a:pt x="100642" y="59436"/>
                </a:lnTo>
                <a:lnTo>
                  <a:pt x="71628" y="46355"/>
                </a:lnTo>
                <a:lnTo>
                  <a:pt x="70602" y="43815"/>
                </a:lnTo>
                <a:lnTo>
                  <a:pt x="66167" y="43815"/>
                </a:lnTo>
                <a:lnTo>
                  <a:pt x="55753" y="39116"/>
                </a:lnTo>
                <a:close/>
              </a:path>
              <a:path w="167639" h="265429">
                <a:moveTo>
                  <a:pt x="131006" y="16515"/>
                </a:moveTo>
                <a:lnTo>
                  <a:pt x="92454" y="16515"/>
                </a:lnTo>
                <a:lnTo>
                  <a:pt x="99107" y="16906"/>
                </a:lnTo>
                <a:lnTo>
                  <a:pt x="106308" y="18559"/>
                </a:lnTo>
                <a:lnTo>
                  <a:pt x="137413" y="45212"/>
                </a:lnTo>
                <a:lnTo>
                  <a:pt x="137663" y="50301"/>
                </a:lnTo>
                <a:lnTo>
                  <a:pt x="135509" y="54864"/>
                </a:lnTo>
                <a:lnTo>
                  <a:pt x="134493" y="57404"/>
                </a:lnTo>
                <a:lnTo>
                  <a:pt x="116586" y="65024"/>
                </a:lnTo>
                <a:lnTo>
                  <a:pt x="136637" y="65024"/>
                </a:lnTo>
                <a:lnTo>
                  <a:pt x="137160" y="64516"/>
                </a:lnTo>
                <a:lnTo>
                  <a:pt x="140081" y="58039"/>
                </a:lnTo>
                <a:lnTo>
                  <a:pt x="142556" y="50292"/>
                </a:lnTo>
                <a:lnTo>
                  <a:pt x="143113" y="42529"/>
                </a:lnTo>
                <a:lnTo>
                  <a:pt x="141741" y="34732"/>
                </a:lnTo>
                <a:lnTo>
                  <a:pt x="138430" y="26924"/>
                </a:lnTo>
                <a:lnTo>
                  <a:pt x="133741" y="19558"/>
                </a:lnTo>
                <a:lnTo>
                  <a:pt x="131006" y="16515"/>
                </a:lnTo>
                <a:close/>
              </a:path>
              <a:path w="167639" h="265429">
                <a:moveTo>
                  <a:pt x="99075" y="0"/>
                </a:moveTo>
                <a:lnTo>
                  <a:pt x="63626" y="21717"/>
                </a:lnTo>
                <a:lnTo>
                  <a:pt x="62839" y="25318"/>
                </a:lnTo>
                <a:lnTo>
                  <a:pt x="62856" y="29638"/>
                </a:lnTo>
                <a:lnTo>
                  <a:pt x="62988" y="33909"/>
                </a:lnTo>
                <a:lnTo>
                  <a:pt x="63146" y="34732"/>
                </a:lnTo>
                <a:lnTo>
                  <a:pt x="64007" y="38608"/>
                </a:lnTo>
                <a:lnTo>
                  <a:pt x="66167" y="43815"/>
                </a:lnTo>
                <a:lnTo>
                  <a:pt x="70602" y="43815"/>
                </a:lnTo>
                <a:lnTo>
                  <a:pt x="68961" y="39751"/>
                </a:lnTo>
                <a:lnTo>
                  <a:pt x="68580" y="33909"/>
                </a:lnTo>
                <a:lnTo>
                  <a:pt x="73279" y="23368"/>
                </a:lnTo>
                <a:lnTo>
                  <a:pt x="78486" y="19558"/>
                </a:lnTo>
                <a:lnTo>
                  <a:pt x="86360" y="17399"/>
                </a:lnTo>
                <a:lnTo>
                  <a:pt x="92454" y="16515"/>
                </a:lnTo>
                <a:lnTo>
                  <a:pt x="131006" y="16515"/>
                </a:lnTo>
                <a:lnTo>
                  <a:pt x="128174" y="13366"/>
                </a:lnTo>
                <a:lnTo>
                  <a:pt x="121677" y="8243"/>
                </a:lnTo>
                <a:lnTo>
                  <a:pt x="114300" y="4191"/>
                </a:lnTo>
                <a:lnTo>
                  <a:pt x="106586" y="1381"/>
                </a:lnTo>
                <a:lnTo>
                  <a:pt x="99075" y="0"/>
                </a:lnTo>
                <a:close/>
              </a:path>
              <a:path w="167639" h="265429">
                <a:moveTo>
                  <a:pt x="54991" y="231013"/>
                </a:moveTo>
                <a:lnTo>
                  <a:pt x="54482" y="237998"/>
                </a:lnTo>
                <a:lnTo>
                  <a:pt x="55244" y="243713"/>
                </a:lnTo>
                <a:lnTo>
                  <a:pt x="57276" y="248412"/>
                </a:lnTo>
                <a:lnTo>
                  <a:pt x="60198" y="255397"/>
                </a:lnTo>
                <a:lnTo>
                  <a:pt x="64897" y="260350"/>
                </a:lnTo>
                <a:lnTo>
                  <a:pt x="75564" y="265176"/>
                </a:lnTo>
                <a:lnTo>
                  <a:pt x="79882" y="265430"/>
                </a:lnTo>
                <a:lnTo>
                  <a:pt x="84200" y="263906"/>
                </a:lnTo>
                <a:lnTo>
                  <a:pt x="88392" y="262382"/>
                </a:lnTo>
                <a:lnTo>
                  <a:pt x="91312" y="259969"/>
                </a:lnTo>
                <a:lnTo>
                  <a:pt x="93950" y="254254"/>
                </a:lnTo>
                <a:lnTo>
                  <a:pt x="72009" y="254254"/>
                </a:lnTo>
                <a:lnTo>
                  <a:pt x="70612" y="254000"/>
                </a:lnTo>
                <a:lnTo>
                  <a:pt x="58674" y="232664"/>
                </a:lnTo>
                <a:lnTo>
                  <a:pt x="54991" y="231013"/>
                </a:lnTo>
                <a:close/>
              </a:path>
              <a:path w="167639" h="265429">
                <a:moveTo>
                  <a:pt x="83693" y="240665"/>
                </a:moveTo>
                <a:lnTo>
                  <a:pt x="75663" y="250190"/>
                </a:lnTo>
                <a:lnTo>
                  <a:pt x="75564" y="251079"/>
                </a:lnTo>
                <a:lnTo>
                  <a:pt x="73025" y="254000"/>
                </a:lnTo>
                <a:lnTo>
                  <a:pt x="72009" y="254254"/>
                </a:lnTo>
                <a:lnTo>
                  <a:pt x="93950" y="254254"/>
                </a:lnTo>
                <a:lnTo>
                  <a:pt x="94361" y="253365"/>
                </a:lnTo>
                <a:lnTo>
                  <a:pt x="94403" y="249936"/>
                </a:lnTo>
                <a:lnTo>
                  <a:pt x="93438" y="247015"/>
                </a:lnTo>
                <a:lnTo>
                  <a:pt x="92837" y="244729"/>
                </a:lnTo>
                <a:lnTo>
                  <a:pt x="91059" y="243078"/>
                </a:lnTo>
                <a:lnTo>
                  <a:pt x="88392" y="241808"/>
                </a:lnTo>
                <a:lnTo>
                  <a:pt x="86106" y="240792"/>
                </a:lnTo>
                <a:lnTo>
                  <a:pt x="83693" y="240665"/>
                </a:lnTo>
                <a:close/>
              </a:path>
              <a:path w="167639" h="265429">
                <a:moveTo>
                  <a:pt x="107047" y="184785"/>
                </a:moveTo>
                <a:lnTo>
                  <a:pt x="80263" y="184785"/>
                </a:lnTo>
                <a:lnTo>
                  <a:pt x="85470" y="187198"/>
                </a:lnTo>
                <a:lnTo>
                  <a:pt x="96774" y="192278"/>
                </a:lnTo>
                <a:lnTo>
                  <a:pt x="103631" y="195834"/>
                </a:lnTo>
                <a:lnTo>
                  <a:pt x="106044" y="197739"/>
                </a:lnTo>
                <a:lnTo>
                  <a:pt x="108457" y="199771"/>
                </a:lnTo>
                <a:lnTo>
                  <a:pt x="109981" y="201803"/>
                </a:lnTo>
                <a:lnTo>
                  <a:pt x="110998" y="206375"/>
                </a:lnTo>
                <a:lnTo>
                  <a:pt x="110743" y="208788"/>
                </a:lnTo>
                <a:lnTo>
                  <a:pt x="109600" y="211201"/>
                </a:lnTo>
                <a:lnTo>
                  <a:pt x="108712" y="213233"/>
                </a:lnTo>
                <a:lnTo>
                  <a:pt x="97409" y="218694"/>
                </a:lnTo>
                <a:lnTo>
                  <a:pt x="93599" y="219456"/>
                </a:lnTo>
                <a:lnTo>
                  <a:pt x="90931" y="220218"/>
                </a:lnTo>
                <a:lnTo>
                  <a:pt x="89535" y="221234"/>
                </a:lnTo>
                <a:lnTo>
                  <a:pt x="88011" y="222123"/>
                </a:lnTo>
                <a:lnTo>
                  <a:pt x="86994" y="223266"/>
                </a:lnTo>
                <a:lnTo>
                  <a:pt x="85725" y="226060"/>
                </a:lnTo>
                <a:lnTo>
                  <a:pt x="85725" y="227838"/>
                </a:lnTo>
                <a:lnTo>
                  <a:pt x="86613" y="229870"/>
                </a:lnTo>
                <a:lnTo>
                  <a:pt x="87375" y="231775"/>
                </a:lnTo>
                <a:lnTo>
                  <a:pt x="88518" y="233172"/>
                </a:lnTo>
                <a:lnTo>
                  <a:pt x="90043" y="233934"/>
                </a:lnTo>
                <a:lnTo>
                  <a:pt x="93091" y="235204"/>
                </a:lnTo>
                <a:lnTo>
                  <a:pt x="96393" y="234950"/>
                </a:lnTo>
                <a:lnTo>
                  <a:pt x="116078" y="208026"/>
                </a:lnTo>
                <a:lnTo>
                  <a:pt x="115188" y="201803"/>
                </a:lnTo>
                <a:lnTo>
                  <a:pt x="114173" y="195580"/>
                </a:lnTo>
                <a:lnTo>
                  <a:pt x="111760" y="190246"/>
                </a:lnTo>
                <a:lnTo>
                  <a:pt x="107047" y="184785"/>
                </a:lnTo>
                <a:close/>
              </a:path>
              <a:path w="167639" h="265429">
                <a:moveTo>
                  <a:pt x="52301" y="156464"/>
                </a:moveTo>
                <a:lnTo>
                  <a:pt x="15367" y="156464"/>
                </a:lnTo>
                <a:lnTo>
                  <a:pt x="19938" y="157607"/>
                </a:lnTo>
                <a:lnTo>
                  <a:pt x="74549" y="182245"/>
                </a:lnTo>
                <a:lnTo>
                  <a:pt x="66039" y="200914"/>
                </a:lnTo>
                <a:lnTo>
                  <a:pt x="71755" y="203454"/>
                </a:lnTo>
                <a:lnTo>
                  <a:pt x="80263" y="184785"/>
                </a:lnTo>
                <a:lnTo>
                  <a:pt x="107047" y="184785"/>
                </a:lnTo>
                <a:lnTo>
                  <a:pt x="103759" y="180975"/>
                </a:lnTo>
                <a:lnTo>
                  <a:pt x="98170" y="177038"/>
                </a:lnTo>
                <a:lnTo>
                  <a:pt x="86106" y="171704"/>
                </a:lnTo>
                <a:lnTo>
                  <a:pt x="87273" y="169164"/>
                </a:lnTo>
                <a:lnTo>
                  <a:pt x="80391" y="169164"/>
                </a:lnTo>
                <a:lnTo>
                  <a:pt x="52301" y="156464"/>
                </a:lnTo>
                <a:close/>
              </a:path>
              <a:path w="167639" h="265429">
                <a:moveTo>
                  <a:pt x="19557" y="125222"/>
                </a:moveTo>
                <a:lnTo>
                  <a:pt x="0" y="168656"/>
                </a:lnTo>
                <a:lnTo>
                  <a:pt x="2920" y="169926"/>
                </a:lnTo>
                <a:lnTo>
                  <a:pt x="5842" y="163322"/>
                </a:lnTo>
                <a:lnTo>
                  <a:pt x="7366" y="160147"/>
                </a:lnTo>
                <a:lnTo>
                  <a:pt x="9651" y="157988"/>
                </a:lnTo>
                <a:lnTo>
                  <a:pt x="15367" y="156464"/>
                </a:lnTo>
                <a:lnTo>
                  <a:pt x="52301" y="156464"/>
                </a:lnTo>
                <a:lnTo>
                  <a:pt x="32638" y="147574"/>
                </a:lnTo>
                <a:lnTo>
                  <a:pt x="19685" y="134112"/>
                </a:lnTo>
                <a:lnTo>
                  <a:pt x="20066" y="131953"/>
                </a:lnTo>
                <a:lnTo>
                  <a:pt x="20955" y="129794"/>
                </a:lnTo>
                <a:lnTo>
                  <a:pt x="22479" y="126492"/>
                </a:lnTo>
                <a:lnTo>
                  <a:pt x="19557" y="125222"/>
                </a:lnTo>
                <a:close/>
              </a:path>
              <a:path w="167639" h="265429">
                <a:moveTo>
                  <a:pt x="86868" y="154940"/>
                </a:moveTo>
                <a:lnTo>
                  <a:pt x="80391" y="169164"/>
                </a:lnTo>
                <a:lnTo>
                  <a:pt x="87273" y="169164"/>
                </a:lnTo>
                <a:lnTo>
                  <a:pt x="92582" y="157607"/>
                </a:lnTo>
                <a:lnTo>
                  <a:pt x="86868" y="154940"/>
                </a:lnTo>
                <a:close/>
              </a:path>
              <a:path w="167639" h="265429">
                <a:moveTo>
                  <a:pt x="106934" y="115697"/>
                </a:moveTo>
                <a:lnTo>
                  <a:pt x="127507" y="149860"/>
                </a:lnTo>
                <a:lnTo>
                  <a:pt x="131825" y="150114"/>
                </a:lnTo>
                <a:lnTo>
                  <a:pt x="140462" y="147066"/>
                </a:lnTo>
                <a:lnTo>
                  <a:pt x="143382" y="144653"/>
                </a:lnTo>
                <a:lnTo>
                  <a:pt x="144906" y="141097"/>
                </a:lnTo>
                <a:lnTo>
                  <a:pt x="145896" y="138938"/>
                </a:lnTo>
                <a:lnTo>
                  <a:pt x="123951" y="138938"/>
                </a:lnTo>
                <a:lnTo>
                  <a:pt x="122555" y="138684"/>
                </a:lnTo>
                <a:lnTo>
                  <a:pt x="121031" y="137922"/>
                </a:lnTo>
                <a:lnTo>
                  <a:pt x="118110" y="136652"/>
                </a:lnTo>
                <a:lnTo>
                  <a:pt x="110617" y="117348"/>
                </a:lnTo>
                <a:lnTo>
                  <a:pt x="106934" y="115697"/>
                </a:lnTo>
                <a:close/>
              </a:path>
              <a:path w="167639" h="265429">
                <a:moveTo>
                  <a:pt x="135636" y="125349"/>
                </a:moveTo>
                <a:lnTo>
                  <a:pt x="127606" y="134874"/>
                </a:lnTo>
                <a:lnTo>
                  <a:pt x="127507" y="135763"/>
                </a:lnTo>
                <a:lnTo>
                  <a:pt x="124968" y="138684"/>
                </a:lnTo>
                <a:lnTo>
                  <a:pt x="123951" y="138938"/>
                </a:lnTo>
                <a:lnTo>
                  <a:pt x="145896" y="138938"/>
                </a:lnTo>
                <a:lnTo>
                  <a:pt x="146304" y="138049"/>
                </a:lnTo>
                <a:lnTo>
                  <a:pt x="146486" y="135763"/>
                </a:lnTo>
                <a:lnTo>
                  <a:pt x="146476" y="134620"/>
                </a:lnTo>
                <a:lnTo>
                  <a:pt x="138049" y="125476"/>
                </a:lnTo>
                <a:lnTo>
                  <a:pt x="135636" y="1253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 txBox="1"/>
          <p:nvPr/>
        </p:nvSpPr>
        <p:spPr>
          <a:xfrm>
            <a:off x="1879219" y="1474977"/>
            <a:ext cx="17589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o’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032375" y="3227958"/>
            <a:ext cx="17589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o’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5842634" y="1841119"/>
            <a:ext cx="1855470" cy="3404870"/>
          </a:xfrm>
          <a:custGeom>
            <a:avLst/>
            <a:gdLst/>
            <a:ahLst/>
            <a:cxnLst/>
            <a:rect l="l" t="t" r="r" b="b"/>
            <a:pathLst>
              <a:path w="1855470" h="3404870">
                <a:moveTo>
                  <a:pt x="887730" y="0"/>
                </a:moveTo>
                <a:lnTo>
                  <a:pt x="0" y="1727961"/>
                </a:lnTo>
              </a:path>
              <a:path w="1855470" h="3404870">
                <a:moveTo>
                  <a:pt x="887730" y="3404361"/>
                </a:moveTo>
                <a:lnTo>
                  <a:pt x="0" y="1676400"/>
                </a:lnTo>
              </a:path>
              <a:path w="1855470" h="3404870">
                <a:moveTo>
                  <a:pt x="862203" y="8381"/>
                </a:moveTo>
                <a:lnTo>
                  <a:pt x="905609" y="33443"/>
                </a:lnTo>
                <a:lnTo>
                  <a:pt x="948210" y="59520"/>
                </a:lnTo>
                <a:lnTo>
                  <a:pt x="989992" y="86592"/>
                </a:lnTo>
                <a:lnTo>
                  <a:pt x="1030945" y="114639"/>
                </a:lnTo>
                <a:lnTo>
                  <a:pt x="1071056" y="143640"/>
                </a:lnTo>
                <a:lnTo>
                  <a:pt x="1110313" y="173576"/>
                </a:lnTo>
                <a:lnTo>
                  <a:pt x="1148705" y="204425"/>
                </a:lnTo>
                <a:lnTo>
                  <a:pt x="1186219" y="236169"/>
                </a:lnTo>
                <a:lnTo>
                  <a:pt x="1222844" y="268787"/>
                </a:lnTo>
                <a:lnTo>
                  <a:pt x="1258569" y="302258"/>
                </a:lnTo>
                <a:lnTo>
                  <a:pt x="1293381" y="336562"/>
                </a:lnTo>
                <a:lnTo>
                  <a:pt x="1327268" y="371680"/>
                </a:lnTo>
                <a:lnTo>
                  <a:pt x="1360218" y="407591"/>
                </a:lnTo>
                <a:lnTo>
                  <a:pt x="1392221" y="444274"/>
                </a:lnTo>
                <a:lnTo>
                  <a:pt x="1423263" y="481709"/>
                </a:lnTo>
                <a:lnTo>
                  <a:pt x="1453333" y="519877"/>
                </a:lnTo>
                <a:lnTo>
                  <a:pt x="1482419" y="558758"/>
                </a:lnTo>
                <a:lnTo>
                  <a:pt x="1510510" y="598329"/>
                </a:lnTo>
                <a:lnTo>
                  <a:pt x="1537593" y="638573"/>
                </a:lnTo>
                <a:lnTo>
                  <a:pt x="1563657" y="679468"/>
                </a:lnTo>
                <a:lnTo>
                  <a:pt x="1588690" y="720994"/>
                </a:lnTo>
                <a:lnTo>
                  <a:pt x="1612680" y="763132"/>
                </a:lnTo>
                <a:lnTo>
                  <a:pt x="1635615" y="805860"/>
                </a:lnTo>
                <a:lnTo>
                  <a:pt x="1657483" y="849159"/>
                </a:lnTo>
                <a:lnTo>
                  <a:pt x="1678273" y="893008"/>
                </a:lnTo>
                <a:lnTo>
                  <a:pt x="1697972" y="937387"/>
                </a:lnTo>
                <a:lnTo>
                  <a:pt x="1716570" y="982276"/>
                </a:lnTo>
                <a:lnTo>
                  <a:pt x="1734053" y="1027655"/>
                </a:lnTo>
                <a:lnTo>
                  <a:pt x="1750410" y="1073504"/>
                </a:lnTo>
                <a:lnTo>
                  <a:pt x="1765630" y="1119802"/>
                </a:lnTo>
                <a:lnTo>
                  <a:pt x="1779700" y="1166529"/>
                </a:lnTo>
                <a:lnTo>
                  <a:pt x="1792609" y="1213665"/>
                </a:lnTo>
                <a:lnTo>
                  <a:pt x="1804344" y="1261190"/>
                </a:lnTo>
                <a:lnTo>
                  <a:pt x="1814895" y="1309083"/>
                </a:lnTo>
                <a:lnTo>
                  <a:pt x="1824248" y="1357324"/>
                </a:lnTo>
                <a:lnTo>
                  <a:pt x="1832393" y="1405894"/>
                </a:lnTo>
                <a:lnTo>
                  <a:pt x="1839317" y="1454771"/>
                </a:lnTo>
                <a:lnTo>
                  <a:pt x="1845009" y="1503937"/>
                </a:lnTo>
                <a:lnTo>
                  <a:pt x="1849457" y="1553369"/>
                </a:lnTo>
                <a:lnTo>
                  <a:pt x="1852648" y="1603049"/>
                </a:lnTo>
                <a:lnTo>
                  <a:pt x="1854572" y="1652956"/>
                </a:lnTo>
                <a:lnTo>
                  <a:pt x="1855215" y="1703069"/>
                </a:lnTo>
                <a:lnTo>
                  <a:pt x="1854584" y="1752679"/>
                </a:lnTo>
                <a:lnTo>
                  <a:pt x="1852698" y="1802088"/>
                </a:lnTo>
                <a:lnTo>
                  <a:pt x="1849567" y="1851277"/>
                </a:lnTo>
                <a:lnTo>
                  <a:pt x="1845205" y="1900227"/>
                </a:lnTo>
                <a:lnTo>
                  <a:pt x="1839622" y="1948919"/>
                </a:lnTo>
                <a:lnTo>
                  <a:pt x="1832829" y="1997331"/>
                </a:lnTo>
                <a:lnTo>
                  <a:pt x="1824838" y="2045445"/>
                </a:lnTo>
                <a:lnTo>
                  <a:pt x="1815661" y="2093241"/>
                </a:lnTo>
                <a:lnTo>
                  <a:pt x="1805309" y="2140699"/>
                </a:lnTo>
                <a:lnTo>
                  <a:pt x="1793793" y="2187799"/>
                </a:lnTo>
                <a:lnTo>
                  <a:pt x="1781124" y="2234521"/>
                </a:lnTo>
                <a:lnTo>
                  <a:pt x="1767315" y="2280847"/>
                </a:lnTo>
                <a:lnTo>
                  <a:pt x="1752377" y="2326756"/>
                </a:lnTo>
                <a:lnTo>
                  <a:pt x="1736320" y="2372228"/>
                </a:lnTo>
                <a:lnTo>
                  <a:pt x="1719157" y="2417244"/>
                </a:lnTo>
                <a:lnTo>
                  <a:pt x="1700898" y="2461783"/>
                </a:lnTo>
                <a:lnTo>
                  <a:pt x="1681556" y="2505827"/>
                </a:lnTo>
                <a:lnTo>
                  <a:pt x="1661142" y="2549356"/>
                </a:lnTo>
                <a:lnTo>
                  <a:pt x="1639667" y="2592349"/>
                </a:lnTo>
                <a:lnTo>
                  <a:pt x="1617142" y="2634788"/>
                </a:lnTo>
                <a:lnTo>
                  <a:pt x="1593580" y="2676652"/>
                </a:lnTo>
                <a:lnTo>
                  <a:pt x="1568990" y="2717921"/>
                </a:lnTo>
                <a:lnTo>
                  <a:pt x="1543386" y="2758576"/>
                </a:lnTo>
                <a:lnTo>
                  <a:pt x="1516778" y="2798597"/>
                </a:lnTo>
                <a:lnTo>
                  <a:pt x="1489177" y="2837965"/>
                </a:lnTo>
                <a:lnTo>
                  <a:pt x="1460596" y="2876660"/>
                </a:lnTo>
                <a:lnTo>
                  <a:pt x="1431045" y="2914661"/>
                </a:lnTo>
                <a:lnTo>
                  <a:pt x="1400537" y="2951950"/>
                </a:lnTo>
                <a:lnTo>
                  <a:pt x="1369081" y="2988506"/>
                </a:lnTo>
                <a:lnTo>
                  <a:pt x="1336691" y="3024310"/>
                </a:lnTo>
                <a:lnTo>
                  <a:pt x="1303377" y="3059342"/>
                </a:lnTo>
                <a:lnTo>
                  <a:pt x="1269150" y="3093583"/>
                </a:lnTo>
                <a:lnTo>
                  <a:pt x="1234022" y="3127012"/>
                </a:lnTo>
                <a:lnTo>
                  <a:pt x="1198006" y="3159610"/>
                </a:lnTo>
                <a:lnTo>
                  <a:pt x="1161111" y="3191357"/>
                </a:lnTo>
                <a:lnTo>
                  <a:pt x="1123349" y="3222233"/>
                </a:lnTo>
                <a:lnTo>
                  <a:pt x="1084732" y="3252219"/>
                </a:lnTo>
                <a:lnTo>
                  <a:pt x="1045272" y="3281296"/>
                </a:lnTo>
                <a:lnTo>
                  <a:pt x="1004979" y="3309442"/>
                </a:lnTo>
                <a:lnTo>
                  <a:pt x="963865" y="3336639"/>
                </a:lnTo>
                <a:lnTo>
                  <a:pt x="921942" y="3362867"/>
                </a:lnTo>
                <a:lnTo>
                  <a:pt x="879220" y="3388105"/>
                </a:lnTo>
              </a:path>
              <a:path w="1855470" h="3404870">
                <a:moveTo>
                  <a:pt x="24764" y="1740280"/>
                </a:moveTo>
                <a:lnTo>
                  <a:pt x="1853564" y="1740280"/>
                </a:lnTo>
              </a:path>
              <a:path w="1855470" h="3404870">
                <a:moveTo>
                  <a:pt x="24764" y="1740280"/>
                </a:moveTo>
                <a:lnTo>
                  <a:pt x="1624964" y="825880"/>
                </a:lnTo>
              </a:path>
              <a:path w="1855470" h="3404870">
                <a:moveTo>
                  <a:pt x="24764" y="1740280"/>
                </a:moveTo>
                <a:lnTo>
                  <a:pt x="1624964" y="2654680"/>
                </a:lnTo>
              </a:path>
              <a:path w="1855470" h="3404870">
                <a:moveTo>
                  <a:pt x="24764" y="1740280"/>
                </a:moveTo>
                <a:lnTo>
                  <a:pt x="1320164" y="368680"/>
                </a:lnTo>
              </a:path>
              <a:path w="1855470" h="3404870">
                <a:moveTo>
                  <a:pt x="24764" y="1740280"/>
                </a:moveTo>
                <a:lnTo>
                  <a:pt x="1777364" y="1283080"/>
                </a:lnTo>
              </a:path>
              <a:path w="1855470" h="3404870">
                <a:moveTo>
                  <a:pt x="24764" y="1740280"/>
                </a:moveTo>
                <a:lnTo>
                  <a:pt x="1777364" y="2197480"/>
                </a:lnTo>
              </a:path>
              <a:path w="1855470" h="3404870">
                <a:moveTo>
                  <a:pt x="24764" y="1740280"/>
                </a:moveTo>
                <a:lnTo>
                  <a:pt x="1320164" y="3035680"/>
                </a:lnTo>
              </a:path>
            </a:pathLst>
          </a:custGeom>
          <a:ln w="12700">
            <a:solidFill>
              <a:srgbClr val="80808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 txBox="1"/>
          <p:nvPr/>
        </p:nvSpPr>
        <p:spPr>
          <a:xfrm>
            <a:off x="7547609" y="2465958"/>
            <a:ext cx="14478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C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7700009" y="2923158"/>
            <a:ext cx="15430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D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7776209" y="3456559"/>
            <a:ext cx="13462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7700009" y="3914013"/>
            <a:ext cx="12509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F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6709029" y="5209413"/>
            <a:ext cx="15430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7509509" y="4384040"/>
            <a:ext cx="15430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G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7217156" y="4828413"/>
            <a:ext cx="15430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H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62" name="object 62"/>
          <p:cNvGrpSpPr/>
          <p:nvPr/>
        </p:nvGrpSpPr>
        <p:grpSpPr>
          <a:xfrm>
            <a:off x="5853112" y="2576512"/>
            <a:ext cx="1844675" cy="1951355"/>
            <a:chOff x="5853112" y="2576512"/>
            <a:chExt cx="1844675" cy="1951355"/>
          </a:xfrm>
        </p:grpSpPr>
        <p:sp>
          <p:nvSpPr>
            <p:cNvPr id="63" name="object 63"/>
            <p:cNvSpPr/>
            <p:nvPr/>
          </p:nvSpPr>
          <p:spPr>
            <a:xfrm>
              <a:off x="6280150" y="2584450"/>
              <a:ext cx="88900" cy="889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6292850" y="4438650"/>
              <a:ext cx="88900" cy="889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6623050" y="2673350"/>
              <a:ext cx="88900" cy="8890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6623050" y="4337050"/>
              <a:ext cx="88900" cy="889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7410450" y="2597150"/>
              <a:ext cx="88900" cy="889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7410450" y="4413250"/>
              <a:ext cx="88900" cy="8890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5867400" y="2590800"/>
              <a:ext cx="1582420" cy="1905000"/>
            </a:xfrm>
            <a:custGeom>
              <a:avLst/>
              <a:gdLst/>
              <a:ahLst/>
              <a:cxnLst/>
              <a:rect l="l" t="t" r="r" b="b"/>
              <a:pathLst>
                <a:path w="1582420" h="1905000">
                  <a:moveTo>
                    <a:pt x="472948" y="1878583"/>
                  </a:moveTo>
                  <a:lnTo>
                    <a:pt x="527847" y="1861683"/>
                  </a:lnTo>
                  <a:lnTo>
                    <a:pt x="582769" y="1846174"/>
                  </a:lnTo>
                  <a:lnTo>
                    <a:pt x="637639" y="1832061"/>
                  </a:lnTo>
                  <a:lnTo>
                    <a:pt x="692384" y="1819345"/>
                  </a:lnTo>
                  <a:lnTo>
                    <a:pt x="746929" y="1808030"/>
                  </a:lnTo>
                  <a:lnTo>
                    <a:pt x="801201" y="1798120"/>
                  </a:lnTo>
                  <a:lnTo>
                    <a:pt x="855126" y="1789617"/>
                  </a:lnTo>
                  <a:lnTo>
                    <a:pt x="908631" y="1782525"/>
                  </a:lnTo>
                  <a:lnTo>
                    <a:pt x="961640" y="1776847"/>
                  </a:lnTo>
                  <a:lnTo>
                    <a:pt x="1014081" y="1772586"/>
                  </a:lnTo>
                  <a:lnTo>
                    <a:pt x="1065879" y="1769745"/>
                  </a:lnTo>
                  <a:lnTo>
                    <a:pt x="1116961" y="1768327"/>
                  </a:lnTo>
                  <a:lnTo>
                    <a:pt x="1167252" y="1768335"/>
                  </a:lnTo>
                  <a:lnTo>
                    <a:pt x="1216680" y="1769773"/>
                  </a:lnTo>
                  <a:lnTo>
                    <a:pt x="1265170" y="1772643"/>
                  </a:lnTo>
                  <a:lnTo>
                    <a:pt x="1312647" y="1776950"/>
                  </a:lnTo>
                  <a:lnTo>
                    <a:pt x="1359040" y="1782695"/>
                  </a:lnTo>
                  <a:lnTo>
                    <a:pt x="1404273" y="1789883"/>
                  </a:lnTo>
                  <a:lnTo>
                    <a:pt x="1448272" y="1798516"/>
                  </a:lnTo>
                  <a:lnTo>
                    <a:pt x="1490965" y="1808597"/>
                  </a:lnTo>
                  <a:lnTo>
                    <a:pt x="1532276" y="1820130"/>
                  </a:lnTo>
                  <a:lnTo>
                    <a:pt x="1572132" y="1833118"/>
                  </a:lnTo>
                </a:path>
                <a:path w="1582420" h="1905000">
                  <a:moveTo>
                    <a:pt x="453009" y="38480"/>
                  </a:moveTo>
                  <a:lnTo>
                    <a:pt x="507489" y="55254"/>
                  </a:lnTo>
                  <a:lnTo>
                    <a:pt x="561983" y="70654"/>
                  </a:lnTo>
                  <a:lnTo>
                    <a:pt x="616418" y="84679"/>
                  </a:lnTo>
                  <a:lnTo>
                    <a:pt x="670722" y="97326"/>
                  </a:lnTo>
                  <a:lnTo>
                    <a:pt x="724825" y="108592"/>
                  </a:lnTo>
                  <a:lnTo>
                    <a:pt x="778654" y="118476"/>
                  </a:lnTo>
                  <a:lnTo>
                    <a:pt x="832137" y="126976"/>
                  </a:lnTo>
                  <a:lnTo>
                    <a:pt x="885202" y="134089"/>
                  </a:lnTo>
                  <a:lnTo>
                    <a:pt x="937779" y="139814"/>
                  </a:lnTo>
                  <a:lnTo>
                    <a:pt x="989795" y="144147"/>
                  </a:lnTo>
                  <a:lnTo>
                    <a:pt x="1041177" y="147087"/>
                  </a:lnTo>
                  <a:lnTo>
                    <a:pt x="1091856" y="148632"/>
                  </a:lnTo>
                  <a:lnTo>
                    <a:pt x="1141758" y="148779"/>
                  </a:lnTo>
                  <a:lnTo>
                    <a:pt x="1190812" y="147526"/>
                  </a:lnTo>
                  <a:lnTo>
                    <a:pt x="1238946" y="144871"/>
                  </a:lnTo>
                  <a:lnTo>
                    <a:pt x="1286088" y="140812"/>
                  </a:lnTo>
                  <a:lnTo>
                    <a:pt x="1332167" y="135347"/>
                  </a:lnTo>
                  <a:lnTo>
                    <a:pt x="1377111" y="128473"/>
                  </a:lnTo>
                  <a:lnTo>
                    <a:pt x="1420849" y="120188"/>
                  </a:lnTo>
                  <a:lnTo>
                    <a:pt x="1463307" y="110490"/>
                  </a:lnTo>
                  <a:lnTo>
                    <a:pt x="1504415" y="99377"/>
                  </a:lnTo>
                  <a:lnTo>
                    <a:pt x="1544101" y="86847"/>
                  </a:lnTo>
                  <a:lnTo>
                    <a:pt x="1582293" y="72898"/>
                  </a:lnTo>
                </a:path>
                <a:path w="1582420" h="1905000">
                  <a:moveTo>
                    <a:pt x="457200" y="0"/>
                  </a:moveTo>
                  <a:lnTo>
                    <a:pt x="0" y="990600"/>
                  </a:lnTo>
                </a:path>
                <a:path w="1582420" h="1905000">
                  <a:moveTo>
                    <a:pt x="0" y="990600"/>
                  </a:moveTo>
                  <a:lnTo>
                    <a:pt x="457200" y="19050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7457694" y="2655823"/>
              <a:ext cx="226060" cy="1809750"/>
            </a:xfrm>
            <a:custGeom>
              <a:avLst/>
              <a:gdLst/>
              <a:ahLst/>
              <a:cxnLst/>
              <a:rect l="l" t="t" r="r" b="b"/>
              <a:pathLst>
                <a:path w="226059" h="1809750">
                  <a:moveTo>
                    <a:pt x="0" y="0"/>
                  </a:moveTo>
                  <a:lnTo>
                    <a:pt x="22813" y="44497"/>
                  </a:lnTo>
                  <a:lnTo>
                    <a:pt x="44447" y="89500"/>
                  </a:lnTo>
                  <a:lnTo>
                    <a:pt x="64895" y="134985"/>
                  </a:lnTo>
                  <a:lnTo>
                    <a:pt x="84151" y="180930"/>
                  </a:lnTo>
                  <a:lnTo>
                    <a:pt x="102209" y="227310"/>
                  </a:lnTo>
                  <a:lnTo>
                    <a:pt x="119063" y="274101"/>
                  </a:lnTo>
                  <a:lnTo>
                    <a:pt x="134707" y="321280"/>
                  </a:lnTo>
                  <a:lnTo>
                    <a:pt x="149134" y="368823"/>
                  </a:lnTo>
                  <a:lnTo>
                    <a:pt x="162339" y="416707"/>
                  </a:lnTo>
                  <a:lnTo>
                    <a:pt x="174315" y="464907"/>
                  </a:lnTo>
                  <a:lnTo>
                    <a:pt x="185056" y="513401"/>
                  </a:lnTo>
                  <a:lnTo>
                    <a:pt x="194557" y="562164"/>
                  </a:lnTo>
                  <a:lnTo>
                    <a:pt x="202811" y="611173"/>
                  </a:lnTo>
                  <a:lnTo>
                    <a:pt x="209812" y="660405"/>
                  </a:lnTo>
                  <a:lnTo>
                    <a:pt x="215553" y="709834"/>
                  </a:lnTo>
                  <a:lnTo>
                    <a:pt x="220029" y="759439"/>
                  </a:lnTo>
                  <a:lnTo>
                    <a:pt x="223234" y="809195"/>
                  </a:lnTo>
                  <a:lnTo>
                    <a:pt x="225162" y="859078"/>
                  </a:lnTo>
                  <a:lnTo>
                    <a:pt x="225805" y="909065"/>
                  </a:lnTo>
                  <a:lnTo>
                    <a:pt x="225174" y="958553"/>
                  </a:lnTo>
                  <a:lnTo>
                    <a:pt x="223285" y="1007939"/>
                  </a:lnTo>
                  <a:lnTo>
                    <a:pt x="220142" y="1057201"/>
                  </a:lnTo>
                  <a:lnTo>
                    <a:pt x="215753" y="1106315"/>
                  </a:lnTo>
                  <a:lnTo>
                    <a:pt x="210124" y="1155260"/>
                  </a:lnTo>
                  <a:lnTo>
                    <a:pt x="203259" y="1204012"/>
                  </a:lnTo>
                  <a:lnTo>
                    <a:pt x="195165" y="1252547"/>
                  </a:lnTo>
                  <a:lnTo>
                    <a:pt x="185848" y="1300844"/>
                  </a:lnTo>
                  <a:lnTo>
                    <a:pt x="175314" y="1348878"/>
                  </a:lnTo>
                  <a:lnTo>
                    <a:pt x="163568" y="1396628"/>
                  </a:lnTo>
                  <a:lnTo>
                    <a:pt x="150617" y="1444069"/>
                  </a:lnTo>
                  <a:lnTo>
                    <a:pt x="136467" y="1491179"/>
                  </a:lnTo>
                  <a:lnTo>
                    <a:pt x="121122" y="1537935"/>
                  </a:lnTo>
                  <a:lnTo>
                    <a:pt x="104590" y="1584315"/>
                  </a:lnTo>
                  <a:lnTo>
                    <a:pt x="86876" y="1630294"/>
                  </a:lnTo>
                  <a:lnTo>
                    <a:pt x="67986" y="1675850"/>
                  </a:lnTo>
                  <a:lnTo>
                    <a:pt x="47925" y="1720960"/>
                  </a:lnTo>
                  <a:lnTo>
                    <a:pt x="26701" y="1765601"/>
                  </a:lnTo>
                  <a:lnTo>
                    <a:pt x="4317" y="1809750"/>
                  </a:lnTo>
                </a:path>
              </a:pathLst>
            </a:custGeom>
            <a:ln w="285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1" name="object 71"/>
          <p:cNvSpPr txBox="1"/>
          <p:nvPr/>
        </p:nvSpPr>
        <p:spPr>
          <a:xfrm>
            <a:off x="5689853" y="3456559"/>
            <a:ext cx="15430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O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5870828" y="1384147"/>
            <a:ext cx="1440180" cy="838835"/>
          </a:xfrm>
          <a:prstGeom prst="rect">
            <a:avLst/>
          </a:prstGeom>
        </p:spPr>
        <p:txBody>
          <a:bodyPr wrap="square" lIns="0" tIns="2793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dirty="0" sz="1400" spc="-5">
                <a:latin typeface="Times New Roman"/>
                <a:cs typeface="Times New Roman"/>
              </a:rPr>
              <a:t>DEVELOPMENT</a:t>
            </a:r>
            <a:endParaRPr sz="1400">
              <a:latin typeface="Times New Roman"/>
              <a:cs typeface="Times New Roman"/>
            </a:endParaRPr>
          </a:p>
          <a:p>
            <a:pPr marL="850900">
              <a:lnSpc>
                <a:spcPct val="100000"/>
              </a:lnSpc>
              <a:spcBef>
                <a:spcPts val="120"/>
              </a:spcBef>
            </a:pPr>
            <a:r>
              <a:rPr dirty="0" sz="1400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  <a:p>
            <a:pPr algn="r" marR="5080">
              <a:lnSpc>
                <a:spcPct val="100000"/>
              </a:lnSpc>
              <a:spcBef>
                <a:spcPts val="1120"/>
              </a:spcBef>
            </a:pPr>
            <a:r>
              <a:rPr dirty="0" sz="1400">
                <a:latin typeface="Times New Roman"/>
                <a:cs typeface="Times New Roman"/>
              </a:rPr>
              <a:t>B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3730497" y="4447413"/>
            <a:ext cx="21526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5">
                <a:latin typeface="Times New Roman"/>
                <a:cs typeface="Times New Roman"/>
              </a:rPr>
              <a:t>a</a:t>
            </a:r>
            <a:r>
              <a:rPr dirty="0" baseline="-21604" sz="1350" spc="7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3635375" y="3914013"/>
            <a:ext cx="22606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10">
                <a:latin typeface="Times New Roman"/>
                <a:cs typeface="Times New Roman"/>
              </a:rPr>
              <a:t>h</a:t>
            </a:r>
            <a:r>
              <a:rPr dirty="0" baseline="-21604" sz="1350" spc="15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3254375" y="3561334"/>
            <a:ext cx="22606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 spc="10">
                <a:latin typeface="Times New Roman"/>
                <a:cs typeface="Times New Roman"/>
              </a:rPr>
              <a:t>g</a:t>
            </a:r>
            <a:r>
              <a:rPr dirty="0" baseline="-21604" sz="1350" spc="15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2872994" y="3914013"/>
            <a:ext cx="19558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5">
                <a:latin typeface="Times New Roman"/>
                <a:cs typeface="Times New Roman"/>
              </a:rPr>
              <a:t>f</a:t>
            </a:r>
            <a:r>
              <a:rPr dirty="0" baseline="-21604" sz="1350" spc="7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2939795" y="4980813"/>
            <a:ext cx="22606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10">
                <a:latin typeface="Times New Roman"/>
                <a:cs typeface="Times New Roman"/>
              </a:rPr>
              <a:t>d</a:t>
            </a:r>
            <a:r>
              <a:rPr dirty="0" baseline="-21604" sz="1350" spc="15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3355975" y="5361889"/>
            <a:ext cx="104775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c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3435222" y="5463946"/>
            <a:ext cx="85090" cy="16891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00" spc="15">
                <a:latin typeface="Times New Roman"/>
                <a:cs typeface="Times New Roman"/>
              </a:rPr>
              <a:t>1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3635375" y="4971415"/>
            <a:ext cx="22606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10">
                <a:latin typeface="Times New Roman"/>
                <a:cs typeface="Times New Roman"/>
              </a:rPr>
              <a:t>b</a:t>
            </a:r>
            <a:r>
              <a:rPr dirty="0" baseline="-21604" sz="1350" spc="15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5159628" y="4447413"/>
            <a:ext cx="22606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10">
                <a:latin typeface="Times New Roman"/>
                <a:cs typeface="Times New Roman"/>
              </a:rPr>
              <a:t>o</a:t>
            </a:r>
            <a:r>
              <a:rPr dirty="0" baseline="-21604" sz="1350" spc="15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2898394" y="5549732"/>
            <a:ext cx="2706370" cy="498475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 algn="ctr" marR="12700">
              <a:lnSpc>
                <a:spcPct val="100000"/>
              </a:lnSpc>
              <a:spcBef>
                <a:spcPts val="425"/>
              </a:spcBef>
            </a:pPr>
            <a:r>
              <a:rPr dirty="0" sz="1400" spc="-5">
                <a:latin typeface="Times New Roman"/>
                <a:cs typeface="Times New Roman"/>
              </a:rPr>
              <a:t>SECTIONAL</a:t>
            </a:r>
            <a:r>
              <a:rPr dirty="0" sz="1400" spc="-100">
                <a:latin typeface="Times New Roman"/>
                <a:cs typeface="Times New Roman"/>
              </a:rPr>
              <a:t> </a:t>
            </a:r>
            <a:r>
              <a:rPr dirty="0" sz="1400" spc="-40">
                <a:latin typeface="Times New Roman"/>
                <a:cs typeface="Times New Roman"/>
              </a:rPr>
              <a:t>T.V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75"/>
              </a:spcBef>
            </a:pPr>
            <a:r>
              <a:rPr dirty="0" sz="1200" spc="-5">
                <a:latin typeface="Times New Roman"/>
                <a:cs typeface="Times New Roman"/>
              </a:rPr>
              <a:t>(SHOWING </a:t>
            </a:r>
            <a:r>
              <a:rPr dirty="0" sz="1200">
                <a:latin typeface="Times New Roman"/>
                <a:cs typeface="Times New Roman"/>
              </a:rPr>
              <a:t>TRUE </a:t>
            </a:r>
            <a:r>
              <a:rPr dirty="0" sz="1200" spc="-5">
                <a:latin typeface="Times New Roman"/>
                <a:cs typeface="Times New Roman"/>
              </a:rPr>
              <a:t>SHAPE OF</a:t>
            </a:r>
            <a:r>
              <a:rPr dirty="0" sz="1200" spc="-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SECTION)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4413250" y="2305303"/>
            <a:ext cx="119253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36195">
              <a:lnSpc>
                <a:spcPct val="100000"/>
              </a:lnSpc>
              <a:spcBef>
                <a:spcPts val="100"/>
              </a:spcBef>
            </a:pPr>
            <a:r>
              <a:rPr dirty="0" sz="1200" spc="-20">
                <a:latin typeface="Times New Roman"/>
                <a:cs typeface="Times New Roman"/>
              </a:rPr>
              <a:t>HORIZONTAL  </a:t>
            </a:r>
            <a:r>
              <a:rPr dirty="0" sz="1200" spc="-5">
                <a:latin typeface="Times New Roman"/>
                <a:cs typeface="Times New Roman"/>
              </a:rPr>
              <a:t>SECTION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PLANE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1145844" y="3877436"/>
            <a:ext cx="101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h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916939" y="4384040"/>
            <a:ext cx="10477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1145844" y="5023865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b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1831594" y="5298440"/>
            <a:ext cx="10477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c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2517394" y="5023865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d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2704845" y="4420361"/>
            <a:ext cx="36449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e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baseline="-7936" sz="2100" spc="7">
                <a:latin typeface="Times New Roman"/>
                <a:cs typeface="Times New Roman"/>
              </a:rPr>
              <a:t>e</a:t>
            </a:r>
            <a:r>
              <a:rPr dirty="0" baseline="-33950" sz="1350" spc="7">
                <a:latin typeface="Times New Roman"/>
                <a:cs typeface="Times New Roman"/>
              </a:rPr>
              <a:t>1</a:t>
            </a:r>
            <a:endParaRPr baseline="-33950" sz="1350">
              <a:latin typeface="Times New Roman"/>
              <a:cs typeface="Times New Roman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1831594" y="3532759"/>
            <a:ext cx="1149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g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2517394" y="3897833"/>
            <a:ext cx="85090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f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1679194" y="4485513"/>
            <a:ext cx="15430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O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93" name="object 93"/>
          <p:cNvGrpSpPr/>
          <p:nvPr/>
        </p:nvGrpSpPr>
        <p:grpSpPr>
          <a:xfrm>
            <a:off x="171159" y="882396"/>
            <a:ext cx="8973185" cy="321945"/>
            <a:chOff x="171159" y="882396"/>
            <a:chExt cx="8973185" cy="321945"/>
          </a:xfrm>
        </p:grpSpPr>
        <p:sp>
          <p:nvSpPr>
            <p:cNvPr id="94" name="object 94"/>
            <p:cNvSpPr/>
            <p:nvPr/>
          </p:nvSpPr>
          <p:spPr>
            <a:xfrm>
              <a:off x="171159" y="995889"/>
              <a:ext cx="3898558" cy="198613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3976115" y="882396"/>
              <a:ext cx="329184" cy="321563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/>
            <p:cNvSpPr/>
            <p:nvPr/>
          </p:nvSpPr>
          <p:spPr>
            <a:xfrm>
              <a:off x="4091939" y="882396"/>
              <a:ext cx="1330452" cy="321563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/>
            <p:cNvSpPr/>
            <p:nvPr/>
          </p:nvSpPr>
          <p:spPr>
            <a:xfrm>
              <a:off x="5157215" y="882396"/>
              <a:ext cx="371856" cy="321563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/>
            <p:cNvSpPr/>
            <p:nvPr/>
          </p:nvSpPr>
          <p:spPr>
            <a:xfrm>
              <a:off x="5315712" y="882396"/>
              <a:ext cx="3828288" cy="321563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9" name="object 99"/>
          <p:cNvSpPr txBox="1"/>
          <p:nvPr/>
        </p:nvSpPr>
        <p:spPr>
          <a:xfrm>
            <a:off x="154939" y="89661"/>
            <a:ext cx="8870315" cy="10934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5100" marR="421005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solidFill>
                  <a:srgbClr val="FF0066"/>
                </a:solidFill>
                <a:latin typeface="Arial"/>
                <a:cs typeface="Arial"/>
              </a:rPr>
              <a:t>Problem </a:t>
            </a:r>
            <a:r>
              <a:rPr dirty="0" sz="1400" b="1">
                <a:solidFill>
                  <a:srgbClr val="FF0066"/>
                </a:solidFill>
                <a:latin typeface="Arial"/>
                <a:cs typeface="Arial"/>
              </a:rPr>
              <a:t>3: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A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cone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40mm diameter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and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50 mm axis is resting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on one generator</a:t>
            </a:r>
            <a:r>
              <a:rPr dirty="0" sz="1400" spc="-28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on Hp( </a:t>
            </a:r>
            <a:r>
              <a:rPr dirty="0" sz="1400" spc="-15" b="1">
                <a:solidFill>
                  <a:srgbClr val="3333CC"/>
                </a:solidFill>
                <a:latin typeface="Arial"/>
                <a:cs typeface="Arial"/>
              </a:rPr>
              <a:t>lying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on Hp) 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which is // to Vp.. Draw </a:t>
            </a:r>
            <a:r>
              <a:rPr dirty="0" sz="1400" spc="-215" b="1">
                <a:solidFill>
                  <a:srgbClr val="3333CC"/>
                </a:solidFill>
                <a:latin typeface="Arial"/>
                <a:cs typeface="Arial"/>
              </a:rPr>
              <a:t>it‟s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projections.It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is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cut by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a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horizontal section plane through </a:t>
            </a:r>
            <a:r>
              <a:rPr dirty="0" sz="1400" spc="-215" b="1">
                <a:solidFill>
                  <a:srgbClr val="3333CC"/>
                </a:solidFill>
                <a:latin typeface="Arial"/>
                <a:cs typeface="Arial"/>
              </a:rPr>
              <a:t>it‟s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base  </a:t>
            </a:r>
            <a:r>
              <a:rPr dirty="0" sz="1400" spc="-10" b="1">
                <a:solidFill>
                  <a:srgbClr val="3333CC"/>
                </a:solidFill>
                <a:latin typeface="Arial"/>
                <a:cs typeface="Arial"/>
              </a:rPr>
              <a:t>center.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Draw sectional </a:t>
            </a:r>
            <a:r>
              <a:rPr dirty="0" sz="1400" spc="-50" b="1">
                <a:solidFill>
                  <a:srgbClr val="3333CC"/>
                </a:solidFill>
                <a:latin typeface="Arial"/>
                <a:cs typeface="Arial"/>
              </a:rPr>
              <a:t>TV,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development of the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surface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of the remaining part of</a:t>
            </a:r>
            <a:r>
              <a:rPr dirty="0" sz="1400" spc="-16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cone.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3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500" spc="-5" b="1" i="1">
                <a:solidFill>
                  <a:srgbClr val="FF0066"/>
                </a:solidFill>
                <a:latin typeface="Arial"/>
                <a:cs typeface="Arial"/>
              </a:rPr>
              <a:t>Follow </a:t>
            </a:r>
            <a:r>
              <a:rPr dirty="0" sz="1500" b="1" i="1">
                <a:solidFill>
                  <a:srgbClr val="FF0066"/>
                </a:solidFill>
                <a:latin typeface="Arial"/>
                <a:cs typeface="Arial"/>
              </a:rPr>
              <a:t>similar </a:t>
            </a:r>
            <a:r>
              <a:rPr dirty="0" sz="1500" spc="-5" b="1" i="1">
                <a:solidFill>
                  <a:srgbClr val="FF0066"/>
                </a:solidFill>
                <a:latin typeface="Arial"/>
                <a:cs typeface="Arial"/>
              </a:rPr>
              <a:t>solution steps for </a:t>
            </a:r>
            <a:r>
              <a:rPr dirty="0" sz="1500" b="1" i="1">
                <a:solidFill>
                  <a:srgbClr val="FF0066"/>
                </a:solidFill>
                <a:latin typeface="Arial"/>
                <a:cs typeface="Arial"/>
              </a:rPr>
              <a:t>Sec.views - </a:t>
            </a:r>
            <a:r>
              <a:rPr dirty="0" sz="1500" spc="-10" b="1" i="1">
                <a:solidFill>
                  <a:srgbClr val="FF0066"/>
                </a:solidFill>
                <a:latin typeface="Arial"/>
                <a:cs typeface="Arial"/>
              </a:rPr>
              <a:t>True </a:t>
            </a:r>
            <a:r>
              <a:rPr dirty="0" sz="1500" spc="-5" b="1" i="1">
                <a:solidFill>
                  <a:srgbClr val="FF0066"/>
                </a:solidFill>
                <a:latin typeface="Arial"/>
                <a:cs typeface="Arial"/>
              </a:rPr>
              <a:t>shape </a:t>
            </a:r>
            <a:r>
              <a:rPr dirty="0" sz="1500" b="1" i="1">
                <a:solidFill>
                  <a:srgbClr val="FF0066"/>
                </a:solidFill>
                <a:latin typeface="Arial"/>
                <a:cs typeface="Arial"/>
              </a:rPr>
              <a:t>– </a:t>
            </a:r>
            <a:r>
              <a:rPr dirty="0" sz="1500" spc="-5" b="1" i="1">
                <a:solidFill>
                  <a:srgbClr val="FF0066"/>
                </a:solidFill>
                <a:latin typeface="Arial"/>
                <a:cs typeface="Arial"/>
              </a:rPr>
              <a:t>Development </a:t>
            </a:r>
            <a:r>
              <a:rPr dirty="0" sz="1500" b="1" i="1">
                <a:solidFill>
                  <a:srgbClr val="FF0066"/>
                </a:solidFill>
                <a:latin typeface="Arial"/>
                <a:cs typeface="Arial"/>
              </a:rPr>
              <a:t>as </a:t>
            </a:r>
            <a:r>
              <a:rPr dirty="0" sz="1500" spc="-5" b="1" i="1">
                <a:solidFill>
                  <a:srgbClr val="FF0066"/>
                </a:solidFill>
                <a:latin typeface="Arial"/>
                <a:cs typeface="Arial"/>
              </a:rPr>
              <a:t>per previous problem!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100" name="object 100"/>
          <p:cNvGrpSpPr/>
          <p:nvPr/>
        </p:nvGrpSpPr>
        <p:grpSpPr>
          <a:xfrm>
            <a:off x="8016875" y="6629400"/>
            <a:ext cx="914400" cy="182880"/>
            <a:chOff x="8016875" y="6629400"/>
            <a:chExt cx="914400" cy="182880"/>
          </a:xfrm>
        </p:grpSpPr>
        <p:sp>
          <p:nvSpPr>
            <p:cNvPr id="101" name="object 101"/>
            <p:cNvSpPr/>
            <p:nvPr/>
          </p:nvSpPr>
          <p:spPr>
            <a:xfrm>
              <a:off x="8016875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625" y="182562"/>
                  </a:lnTo>
                  <a:lnTo>
                    <a:pt x="182625" y="159741"/>
                  </a:lnTo>
                  <a:lnTo>
                    <a:pt x="39877" y="159741"/>
                  </a:lnTo>
                  <a:lnTo>
                    <a:pt x="39877" y="91287"/>
                  </a:lnTo>
                  <a:lnTo>
                    <a:pt x="22859" y="91287"/>
                  </a:lnTo>
                  <a:lnTo>
                    <a:pt x="91313" y="22821"/>
                  </a:lnTo>
                  <a:lnTo>
                    <a:pt x="182625" y="22821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81"/>
                  </a:moveTo>
                  <a:lnTo>
                    <a:pt x="134111" y="31381"/>
                  </a:lnTo>
                  <a:lnTo>
                    <a:pt x="134111" y="65608"/>
                  </a:lnTo>
                  <a:lnTo>
                    <a:pt x="159766" y="91287"/>
                  </a:lnTo>
                  <a:lnTo>
                    <a:pt x="142621" y="91287"/>
                  </a:lnTo>
                  <a:lnTo>
                    <a:pt x="142621" y="159741"/>
                  </a:lnTo>
                  <a:lnTo>
                    <a:pt x="182625" y="159741"/>
                  </a:lnTo>
                  <a:lnTo>
                    <a:pt x="182625" y="31381"/>
                  </a:lnTo>
                  <a:close/>
                </a:path>
                <a:path w="182879" h="182879">
                  <a:moveTo>
                    <a:pt x="182625" y="22821"/>
                  </a:moveTo>
                  <a:lnTo>
                    <a:pt x="91313" y="22821"/>
                  </a:lnTo>
                  <a:lnTo>
                    <a:pt x="116967" y="48488"/>
                  </a:lnTo>
                  <a:lnTo>
                    <a:pt x="116967" y="31381"/>
                  </a:lnTo>
                  <a:lnTo>
                    <a:pt x="182625" y="31381"/>
                  </a:lnTo>
                  <a:lnTo>
                    <a:pt x="182625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/>
            <p:cNvSpPr/>
            <p:nvPr/>
          </p:nvSpPr>
          <p:spPr>
            <a:xfrm>
              <a:off x="8056753" y="6660781"/>
              <a:ext cx="102870" cy="128905"/>
            </a:xfrm>
            <a:custGeom>
              <a:avLst/>
              <a:gdLst/>
              <a:ahLst/>
              <a:cxnLst/>
              <a:rect l="l" t="t" r="r" b="b"/>
              <a:pathLst>
                <a:path w="102870" h="128904">
                  <a:moveTo>
                    <a:pt x="94233" y="0"/>
                  </a:moveTo>
                  <a:lnTo>
                    <a:pt x="77089" y="0"/>
                  </a:lnTo>
                  <a:lnTo>
                    <a:pt x="77089" y="17106"/>
                  </a:lnTo>
                  <a:lnTo>
                    <a:pt x="94233" y="34226"/>
                  </a:lnTo>
                  <a:lnTo>
                    <a:pt x="94233" y="0"/>
                  </a:lnTo>
                  <a:close/>
                </a:path>
                <a:path w="102870" h="128904">
                  <a:moveTo>
                    <a:pt x="102743" y="59905"/>
                  </a:moveTo>
                  <a:lnTo>
                    <a:pt x="0" y="59905"/>
                  </a:lnTo>
                  <a:lnTo>
                    <a:pt x="0" y="128360"/>
                  </a:lnTo>
                  <a:lnTo>
                    <a:pt x="42799" y="128360"/>
                  </a:lnTo>
                  <a:lnTo>
                    <a:pt x="42799" y="94129"/>
                  </a:lnTo>
                  <a:lnTo>
                    <a:pt x="102743" y="94129"/>
                  </a:lnTo>
                  <a:lnTo>
                    <a:pt x="102743" y="59905"/>
                  </a:lnTo>
                  <a:close/>
                </a:path>
                <a:path w="102870" h="128904">
                  <a:moveTo>
                    <a:pt x="102743" y="94129"/>
                  </a:moveTo>
                  <a:lnTo>
                    <a:pt x="59944" y="94129"/>
                  </a:lnTo>
                  <a:lnTo>
                    <a:pt x="59944" y="128360"/>
                  </a:lnTo>
                  <a:lnTo>
                    <a:pt x="102743" y="128360"/>
                  </a:lnTo>
                  <a:lnTo>
                    <a:pt x="102743" y="94129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/>
            <p:cNvSpPr/>
            <p:nvPr/>
          </p:nvSpPr>
          <p:spPr>
            <a:xfrm>
              <a:off x="80397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68453" y="0"/>
                  </a:moveTo>
                  <a:lnTo>
                    <a:pt x="0" y="68465"/>
                  </a:lnTo>
                  <a:lnTo>
                    <a:pt x="136906" y="68465"/>
                  </a:lnTo>
                  <a:lnTo>
                    <a:pt x="68453" y="0"/>
                  </a:lnTo>
                  <a:close/>
                </a:path>
                <a:path w="137159" h="137159">
                  <a:moveTo>
                    <a:pt x="76962" y="102689"/>
                  </a:moveTo>
                  <a:lnTo>
                    <a:pt x="59817" y="102689"/>
                  </a:lnTo>
                  <a:lnTo>
                    <a:pt x="59817" y="136919"/>
                  </a:lnTo>
                  <a:lnTo>
                    <a:pt x="76962" y="136919"/>
                  </a:lnTo>
                  <a:lnTo>
                    <a:pt x="76962" y="102689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/>
            <p:cNvSpPr/>
            <p:nvPr/>
          </p:nvSpPr>
          <p:spPr>
            <a:xfrm>
              <a:off x="80397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68453" y="0"/>
                  </a:moveTo>
                  <a:lnTo>
                    <a:pt x="94107" y="25666"/>
                  </a:lnTo>
                  <a:lnTo>
                    <a:pt x="94107" y="8559"/>
                  </a:lnTo>
                  <a:lnTo>
                    <a:pt x="111251" y="8559"/>
                  </a:lnTo>
                  <a:lnTo>
                    <a:pt x="111251" y="42786"/>
                  </a:lnTo>
                  <a:lnTo>
                    <a:pt x="136906" y="68465"/>
                  </a:lnTo>
                  <a:lnTo>
                    <a:pt x="119761" y="68465"/>
                  </a:lnTo>
                  <a:lnTo>
                    <a:pt x="119761" y="136919"/>
                  </a:lnTo>
                  <a:lnTo>
                    <a:pt x="17018" y="136919"/>
                  </a:lnTo>
                  <a:lnTo>
                    <a:pt x="17018" y="68465"/>
                  </a:lnTo>
                  <a:lnTo>
                    <a:pt x="0" y="68465"/>
                  </a:lnTo>
                  <a:lnTo>
                    <a:pt x="68453" y="0"/>
                  </a:lnTo>
                  <a:close/>
                </a:path>
                <a:path w="137159" h="137159">
                  <a:moveTo>
                    <a:pt x="94107" y="25666"/>
                  </a:moveTo>
                  <a:lnTo>
                    <a:pt x="111251" y="42786"/>
                  </a:lnTo>
                </a:path>
                <a:path w="137159" h="137159">
                  <a:moveTo>
                    <a:pt x="119761" y="68465"/>
                  </a:moveTo>
                  <a:lnTo>
                    <a:pt x="17018" y="68465"/>
                  </a:lnTo>
                </a:path>
                <a:path w="137159" h="137159">
                  <a:moveTo>
                    <a:pt x="59817" y="136919"/>
                  </a:moveTo>
                  <a:lnTo>
                    <a:pt x="59817" y="102689"/>
                  </a:lnTo>
                  <a:lnTo>
                    <a:pt x="76962" y="102689"/>
                  </a:lnTo>
                  <a:lnTo>
                    <a:pt x="76962" y="13691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/>
            <p:cNvSpPr/>
            <p:nvPr/>
          </p:nvSpPr>
          <p:spPr>
            <a:xfrm>
              <a:off x="8382000" y="66294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4150" y="182562"/>
                  </a:lnTo>
                  <a:lnTo>
                    <a:pt x="184150" y="159741"/>
                  </a:lnTo>
                  <a:lnTo>
                    <a:pt x="160527" y="159741"/>
                  </a:lnTo>
                  <a:lnTo>
                    <a:pt x="23622" y="91287"/>
                  </a:lnTo>
                  <a:lnTo>
                    <a:pt x="160527" y="22821"/>
                  </a:lnTo>
                  <a:lnTo>
                    <a:pt x="184150" y="22821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821"/>
                  </a:moveTo>
                  <a:lnTo>
                    <a:pt x="160527" y="22821"/>
                  </a:lnTo>
                  <a:lnTo>
                    <a:pt x="160527" y="159741"/>
                  </a:lnTo>
                  <a:lnTo>
                    <a:pt x="184150" y="159741"/>
                  </a:lnTo>
                  <a:lnTo>
                    <a:pt x="184150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/>
            <p:cNvSpPr/>
            <p:nvPr/>
          </p:nvSpPr>
          <p:spPr>
            <a:xfrm>
              <a:off x="8405622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5" y="0"/>
                  </a:moveTo>
                  <a:lnTo>
                    <a:pt x="0" y="68465"/>
                  </a:lnTo>
                  <a:lnTo>
                    <a:pt x="136905" y="136919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/>
            <p:cNvSpPr/>
            <p:nvPr/>
          </p:nvSpPr>
          <p:spPr>
            <a:xfrm>
              <a:off x="8405622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68465"/>
                  </a:moveTo>
                  <a:lnTo>
                    <a:pt x="136905" y="0"/>
                  </a:lnTo>
                  <a:lnTo>
                    <a:pt x="136905" y="136919"/>
                  </a:lnTo>
                  <a:lnTo>
                    <a:pt x="0" y="684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/>
            <p:cNvSpPr/>
            <p:nvPr/>
          </p:nvSpPr>
          <p:spPr>
            <a:xfrm>
              <a:off x="8566150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625" y="182562"/>
                  </a:lnTo>
                  <a:lnTo>
                    <a:pt x="182625" y="159741"/>
                  </a:lnTo>
                  <a:lnTo>
                    <a:pt x="22859" y="159741"/>
                  </a:lnTo>
                  <a:lnTo>
                    <a:pt x="22859" y="22821"/>
                  </a:lnTo>
                  <a:lnTo>
                    <a:pt x="182625" y="22821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821"/>
                  </a:moveTo>
                  <a:lnTo>
                    <a:pt x="22859" y="22821"/>
                  </a:lnTo>
                  <a:lnTo>
                    <a:pt x="159766" y="91287"/>
                  </a:lnTo>
                  <a:lnTo>
                    <a:pt x="22859" y="159741"/>
                  </a:lnTo>
                  <a:lnTo>
                    <a:pt x="182625" y="159741"/>
                  </a:lnTo>
                  <a:lnTo>
                    <a:pt x="182625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/>
            <p:cNvSpPr/>
            <p:nvPr/>
          </p:nvSpPr>
          <p:spPr>
            <a:xfrm>
              <a:off x="8589009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0"/>
                  </a:moveTo>
                  <a:lnTo>
                    <a:pt x="0" y="136919"/>
                  </a:lnTo>
                  <a:lnTo>
                    <a:pt x="136906" y="684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/>
            <p:cNvSpPr/>
            <p:nvPr/>
          </p:nvSpPr>
          <p:spPr>
            <a:xfrm>
              <a:off x="8589009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6" y="68465"/>
                  </a:moveTo>
                  <a:lnTo>
                    <a:pt x="0" y="136919"/>
                  </a:lnTo>
                  <a:lnTo>
                    <a:pt x="0" y="0"/>
                  </a:lnTo>
                  <a:lnTo>
                    <a:pt x="136906" y="684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/>
            <p:cNvSpPr/>
            <p:nvPr/>
          </p:nvSpPr>
          <p:spPr>
            <a:xfrm>
              <a:off x="8199501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499" y="182562"/>
                  </a:lnTo>
                  <a:lnTo>
                    <a:pt x="182499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182499" y="22821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821"/>
                  </a:moveTo>
                  <a:lnTo>
                    <a:pt x="39877" y="22821"/>
                  </a:lnTo>
                  <a:lnTo>
                    <a:pt x="39877" y="159741"/>
                  </a:lnTo>
                  <a:lnTo>
                    <a:pt x="159639" y="159741"/>
                  </a:lnTo>
                  <a:lnTo>
                    <a:pt x="57023" y="91287"/>
                  </a:lnTo>
                  <a:lnTo>
                    <a:pt x="159639" y="22821"/>
                  </a:lnTo>
                  <a:close/>
                </a:path>
                <a:path w="182879" h="182879">
                  <a:moveTo>
                    <a:pt x="182499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82499" y="159741"/>
                  </a:lnTo>
                  <a:lnTo>
                    <a:pt x="182499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/>
            <p:cNvSpPr/>
            <p:nvPr/>
          </p:nvSpPr>
          <p:spPr>
            <a:xfrm>
              <a:off x="82222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6" y="0"/>
                  </a:moveTo>
                  <a:lnTo>
                    <a:pt x="34290" y="68465"/>
                  </a:lnTo>
                  <a:lnTo>
                    <a:pt x="136906" y="136919"/>
                  </a:lnTo>
                  <a:lnTo>
                    <a:pt x="136906" y="0"/>
                  </a:lnTo>
                  <a:close/>
                </a:path>
                <a:path w="137159" h="137159">
                  <a:moveTo>
                    <a:pt x="17145" y="0"/>
                  </a:moveTo>
                  <a:lnTo>
                    <a:pt x="0" y="0"/>
                  </a:lnTo>
                  <a:lnTo>
                    <a:pt x="0" y="136919"/>
                  </a:lnTo>
                  <a:lnTo>
                    <a:pt x="17145" y="136919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/>
            <p:cNvSpPr/>
            <p:nvPr/>
          </p:nvSpPr>
          <p:spPr>
            <a:xfrm>
              <a:off x="8256524" y="6652221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59">
                  <a:moveTo>
                    <a:pt x="0" y="68465"/>
                  </a:moveTo>
                  <a:lnTo>
                    <a:pt x="102616" y="0"/>
                  </a:lnTo>
                  <a:lnTo>
                    <a:pt x="102616" y="136919"/>
                  </a:lnTo>
                  <a:lnTo>
                    <a:pt x="0" y="68465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/>
            <p:cNvSpPr/>
            <p:nvPr/>
          </p:nvSpPr>
          <p:spPr>
            <a:xfrm>
              <a:off x="8748776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499" y="182562"/>
                  </a:lnTo>
                  <a:lnTo>
                    <a:pt x="182499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182499" y="22821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821"/>
                  </a:moveTo>
                  <a:lnTo>
                    <a:pt x="22732" y="22821"/>
                  </a:lnTo>
                  <a:lnTo>
                    <a:pt x="125475" y="91287"/>
                  </a:lnTo>
                  <a:lnTo>
                    <a:pt x="22732" y="159741"/>
                  </a:lnTo>
                  <a:lnTo>
                    <a:pt x="142621" y="159741"/>
                  </a:lnTo>
                  <a:lnTo>
                    <a:pt x="142621" y="22821"/>
                  </a:lnTo>
                  <a:close/>
                </a:path>
                <a:path w="182879" h="182879">
                  <a:moveTo>
                    <a:pt x="182499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82499" y="159741"/>
                  </a:lnTo>
                  <a:lnTo>
                    <a:pt x="182499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/>
            <p:cNvSpPr/>
            <p:nvPr/>
          </p:nvSpPr>
          <p:spPr>
            <a:xfrm>
              <a:off x="8771508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0"/>
                  </a:moveTo>
                  <a:lnTo>
                    <a:pt x="0" y="136919"/>
                  </a:lnTo>
                  <a:lnTo>
                    <a:pt x="102743" y="68465"/>
                  </a:lnTo>
                  <a:lnTo>
                    <a:pt x="0" y="0"/>
                  </a:lnTo>
                  <a:close/>
                </a:path>
                <a:path w="137159" h="137159">
                  <a:moveTo>
                    <a:pt x="136906" y="0"/>
                  </a:moveTo>
                  <a:lnTo>
                    <a:pt x="119888" y="0"/>
                  </a:lnTo>
                  <a:lnTo>
                    <a:pt x="119888" y="136919"/>
                  </a:lnTo>
                  <a:lnTo>
                    <a:pt x="136906" y="136919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/>
            <p:cNvSpPr/>
            <p:nvPr/>
          </p:nvSpPr>
          <p:spPr>
            <a:xfrm>
              <a:off x="8771508" y="6652221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59">
                  <a:moveTo>
                    <a:pt x="102743" y="68465"/>
                  </a:moveTo>
                  <a:lnTo>
                    <a:pt x="0" y="136919"/>
                  </a:lnTo>
                  <a:lnTo>
                    <a:pt x="0" y="0"/>
                  </a:lnTo>
                  <a:lnTo>
                    <a:pt x="102743" y="684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117" name="object 117"/>
          <p:cNvGraphicFramePr>
            <a:graphicFrameLocks noGrp="1"/>
          </p:cNvGraphicFramePr>
          <p:nvPr/>
        </p:nvGraphicFramePr>
        <p:xfrm>
          <a:off x="8010525" y="6623050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8975" y="3048000"/>
            <a:ext cx="1219200" cy="1409700"/>
          </a:xfrm>
          <a:custGeom>
            <a:avLst/>
            <a:gdLst/>
            <a:ahLst/>
            <a:cxnLst/>
            <a:rect l="l" t="t" r="r" b="b"/>
            <a:pathLst>
              <a:path w="1219200" h="1409700">
                <a:moveTo>
                  <a:pt x="609600" y="1409700"/>
                </a:moveTo>
                <a:lnTo>
                  <a:pt x="0" y="1057275"/>
                </a:lnTo>
                <a:lnTo>
                  <a:pt x="0" y="352425"/>
                </a:lnTo>
                <a:lnTo>
                  <a:pt x="609600" y="0"/>
                </a:lnTo>
                <a:lnTo>
                  <a:pt x="1219200" y="352425"/>
                </a:lnTo>
                <a:lnTo>
                  <a:pt x="1219200" y="1057275"/>
                </a:lnTo>
                <a:lnTo>
                  <a:pt x="609600" y="140970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357187" y="1120775"/>
            <a:ext cx="4305935" cy="3554729"/>
            <a:chOff x="357187" y="1120775"/>
            <a:chExt cx="4305935" cy="3554729"/>
          </a:xfrm>
        </p:grpSpPr>
        <p:sp>
          <p:nvSpPr>
            <p:cNvPr id="4" name="object 4"/>
            <p:cNvSpPr/>
            <p:nvPr/>
          </p:nvSpPr>
          <p:spPr>
            <a:xfrm>
              <a:off x="363537" y="2795523"/>
              <a:ext cx="4196080" cy="11430"/>
            </a:xfrm>
            <a:custGeom>
              <a:avLst/>
              <a:gdLst/>
              <a:ahLst/>
              <a:cxnLst/>
              <a:rect l="l" t="t" r="r" b="b"/>
              <a:pathLst>
                <a:path w="4196080" h="11430">
                  <a:moveTo>
                    <a:pt x="0" y="0"/>
                  </a:moveTo>
                  <a:lnTo>
                    <a:pt x="4195762" y="11175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76275" y="1149350"/>
              <a:ext cx="1202055" cy="1643380"/>
            </a:xfrm>
            <a:custGeom>
              <a:avLst/>
              <a:gdLst/>
              <a:ahLst/>
              <a:cxnLst/>
              <a:rect l="l" t="t" r="r" b="b"/>
              <a:pathLst>
                <a:path w="1202055" h="1643380">
                  <a:moveTo>
                    <a:pt x="0" y="1643126"/>
                  </a:moveTo>
                  <a:lnTo>
                    <a:pt x="1201737" y="1643126"/>
                  </a:lnTo>
                  <a:lnTo>
                    <a:pt x="1201737" y="0"/>
                  </a:lnTo>
                  <a:lnTo>
                    <a:pt x="0" y="0"/>
                  </a:lnTo>
                  <a:lnTo>
                    <a:pt x="0" y="1643126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291716" y="1149350"/>
              <a:ext cx="0" cy="1643380"/>
            </a:xfrm>
            <a:custGeom>
              <a:avLst/>
              <a:gdLst/>
              <a:ahLst/>
              <a:cxnLst/>
              <a:rect l="l" t="t" r="r" b="b"/>
              <a:pathLst>
                <a:path w="0" h="1643380">
                  <a:moveTo>
                    <a:pt x="0" y="1642999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457450" y="1590611"/>
              <a:ext cx="1641475" cy="1202055"/>
            </a:xfrm>
            <a:custGeom>
              <a:avLst/>
              <a:gdLst/>
              <a:ahLst/>
              <a:cxnLst/>
              <a:rect l="l" t="t" r="r" b="b"/>
              <a:pathLst>
                <a:path w="1641475" h="1202055">
                  <a:moveTo>
                    <a:pt x="0" y="1201737"/>
                  </a:moveTo>
                  <a:lnTo>
                    <a:pt x="1641475" y="1201737"/>
                  </a:lnTo>
                  <a:lnTo>
                    <a:pt x="1641475" y="0"/>
                  </a:lnTo>
                  <a:lnTo>
                    <a:pt x="0" y="0"/>
                  </a:lnTo>
                  <a:lnTo>
                    <a:pt x="0" y="1201737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471801" y="2173350"/>
              <a:ext cx="1656080" cy="0"/>
            </a:xfrm>
            <a:custGeom>
              <a:avLst/>
              <a:gdLst/>
              <a:ahLst/>
              <a:cxnLst/>
              <a:rect l="l" t="t" r="r" b="b"/>
              <a:pathLst>
                <a:path w="1656079" h="0">
                  <a:moveTo>
                    <a:pt x="0" y="0"/>
                  </a:moveTo>
                  <a:lnTo>
                    <a:pt x="1655699" y="0"/>
                  </a:lnTo>
                </a:path>
              </a:pathLst>
            </a:custGeom>
            <a:ln w="19050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2471801" y="2440050"/>
              <a:ext cx="1643380" cy="2228850"/>
            </a:xfrm>
            <a:custGeom>
              <a:avLst/>
              <a:gdLst/>
              <a:ahLst/>
              <a:cxnLst/>
              <a:rect l="l" t="t" r="r" b="b"/>
              <a:pathLst>
                <a:path w="1643379" h="2228850">
                  <a:moveTo>
                    <a:pt x="0" y="0"/>
                  </a:moveTo>
                  <a:lnTo>
                    <a:pt x="0" y="2112137"/>
                  </a:lnTo>
                </a:path>
                <a:path w="1643379" h="2228850">
                  <a:moveTo>
                    <a:pt x="1642999" y="116586"/>
                  </a:moveTo>
                  <a:lnTo>
                    <a:pt x="1642999" y="2228723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2471801" y="3027298"/>
              <a:ext cx="1643380" cy="1406525"/>
            </a:xfrm>
            <a:custGeom>
              <a:avLst/>
              <a:gdLst/>
              <a:ahLst/>
              <a:cxnLst/>
              <a:rect l="l" t="t" r="r" b="b"/>
              <a:pathLst>
                <a:path w="1643379" h="1406525">
                  <a:moveTo>
                    <a:pt x="0" y="1406525"/>
                  </a:moveTo>
                  <a:lnTo>
                    <a:pt x="1642999" y="1406525"/>
                  </a:lnTo>
                  <a:lnTo>
                    <a:pt x="1642999" y="0"/>
                  </a:lnTo>
                  <a:lnTo>
                    <a:pt x="0" y="0"/>
                  </a:lnTo>
                  <a:lnTo>
                    <a:pt x="0" y="1406525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2471801" y="3379851"/>
              <a:ext cx="1643380" cy="701675"/>
            </a:xfrm>
            <a:custGeom>
              <a:avLst/>
              <a:gdLst/>
              <a:ahLst/>
              <a:cxnLst/>
              <a:rect l="l" t="t" r="r" b="b"/>
              <a:pathLst>
                <a:path w="1643379" h="701675">
                  <a:moveTo>
                    <a:pt x="0" y="0"/>
                  </a:moveTo>
                  <a:lnTo>
                    <a:pt x="1642999" y="0"/>
                  </a:lnTo>
                </a:path>
                <a:path w="1643379" h="701675">
                  <a:moveTo>
                    <a:pt x="0" y="701548"/>
                  </a:moveTo>
                  <a:lnTo>
                    <a:pt x="1642999" y="70154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711200" y="3027298"/>
              <a:ext cx="3519804" cy="1422400"/>
            </a:xfrm>
            <a:custGeom>
              <a:avLst/>
              <a:gdLst/>
              <a:ahLst/>
              <a:cxnLst/>
              <a:rect l="l" t="t" r="r" b="b"/>
              <a:pathLst>
                <a:path w="3519804" h="1422400">
                  <a:moveTo>
                    <a:pt x="586613" y="0"/>
                  </a:moveTo>
                  <a:lnTo>
                    <a:pt x="3519424" y="0"/>
                  </a:lnTo>
                </a:path>
                <a:path w="3519804" h="1422400">
                  <a:moveTo>
                    <a:pt x="0" y="351789"/>
                  </a:moveTo>
                  <a:lnTo>
                    <a:pt x="3519424" y="351789"/>
                  </a:lnTo>
                </a:path>
                <a:path w="3519804" h="1422400">
                  <a:moveTo>
                    <a:pt x="0" y="1055243"/>
                  </a:moveTo>
                  <a:lnTo>
                    <a:pt x="3519424" y="1055243"/>
                  </a:lnTo>
                </a:path>
                <a:path w="3519804" h="1422400">
                  <a:moveTo>
                    <a:pt x="586613" y="1422400"/>
                  </a:moveTo>
                  <a:lnTo>
                    <a:pt x="3519424" y="142240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2119376" y="3730751"/>
              <a:ext cx="2346325" cy="0"/>
            </a:xfrm>
            <a:custGeom>
              <a:avLst/>
              <a:gdLst/>
              <a:ahLst/>
              <a:cxnLst/>
              <a:rect l="l" t="t" r="r" b="b"/>
              <a:pathLst>
                <a:path w="2346325" h="0">
                  <a:moveTo>
                    <a:pt x="0" y="0"/>
                  </a:moveTo>
                  <a:lnTo>
                    <a:pt x="2346325" y="0"/>
                  </a:lnTo>
                </a:path>
              </a:pathLst>
            </a:custGeom>
            <a:ln w="12700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1954275" y="2879725"/>
              <a:ext cx="2698750" cy="1760855"/>
            </a:xfrm>
            <a:custGeom>
              <a:avLst/>
              <a:gdLst/>
              <a:ahLst/>
              <a:cxnLst/>
              <a:rect l="l" t="t" r="r" b="b"/>
              <a:pathLst>
                <a:path w="2698750" h="1760854">
                  <a:moveTo>
                    <a:pt x="2698750" y="1760474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946150" y="1500250"/>
              <a:ext cx="3168650" cy="2764155"/>
            </a:xfrm>
            <a:custGeom>
              <a:avLst/>
              <a:gdLst/>
              <a:ahLst/>
              <a:cxnLst/>
              <a:rect l="l" t="t" r="r" b="b"/>
              <a:pathLst>
                <a:path w="3168650" h="2764154">
                  <a:moveTo>
                    <a:pt x="2825750" y="2581148"/>
                  </a:moveTo>
                  <a:lnTo>
                    <a:pt x="2825750" y="0"/>
                  </a:lnTo>
                </a:path>
                <a:path w="3168650" h="2764154">
                  <a:moveTo>
                    <a:pt x="1798701" y="1879600"/>
                  </a:moveTo>
                  <a:lnTo>
                    <a:pt x="1798701" y="0"/>
                  </a:lnTo>
                </a:path>
                <a:path w="3168650" h="2764154">
                  <a:moveTo>
                    <a:pt x="3168650" y="2763774"/>
                  </a:moveTo>
                  <a:lnTo>
                    <a:pt x="118503" y="2763774"/>
                  </a:lnTo>
                </a:path>
                <a:path w="3168650" h="2764154">
                  <a:moveTo>
                    <a:pt x="1525016" y="1723898"/>
                  </a:moveTo>
                  <a:lnTo>
                    <a:pt x="0" y="1723898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1884299" y="4225925"/>
              <a:ext cx="234950" cy="762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1900174" y="3186048"/>
              <a:ext cx="234950" cy="762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2428875" y="1590675"/>
              <a:ext cx="1692275" cy="1186180"/>
            </a:xfrm>
            <a:custGeom>
              <a:avLst/>
              <a:gdLst/>
              <a:ahLst/>
              <a:cxnLst/>
              <a:rect l="l" t="t" r="r" b="b"/>
              <a:pathLst>
                <a:path w="1692275" h="1186180">
                  <a:moveTo>
                    <a:pt x="0" y="234950"/>
                  </a:moveTo>
                  <a:lnTo>
                    <a:pt x="350900" y="0"/>
                  </a:lnTo>
                </a:path>
                <a:path w="1692275" h="1186180">
                  <a:moveTo>
                    <a:pt x="42925" y="966851"/>
                  </a:moveTo>
                  <a:lnTo>
                    <a:pt x="350900" y="1177925"/>
                  </a:lnTo>
                </a:path>
                <a:path w="1692275" h="1186180">
                  <a:moveTo>
                    <a:pt x="1333500" y="1185799"/>
                  </a:moveTo>
                  <a:lnTo>
                    <a:pt x="1685925" y="950976"/>
                  </a:lnTo>
                </a:path>
                <a:path w="1692275" h="1186180">
                  <a:moveTo>
                    <a:pt x="1692275" y="234950"/>
                  </a:moveTo>
                  <a:lnTo>
                    <a:pt x="133985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939800" y="2740786"/>
              <a:ext cx="69049" cy="6908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939800" y="1120775"/>
              <a:ext cx="69049" cy="6908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1534286" y="2729230"/>
              <a:ext cx="69087" cy="6896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1534286" y="1120775"/>
              <a:ext cx="69087" cy="6908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2408301" y="1773301"/>
              <a:ext cx="68961" cy="6908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4069588" y="1779016"/>
              <a:ext cx="69087" cy="69214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2408301" y="2520061"/>
              <a:ext cx="68961" cy="69214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4063746" y="2520061"/>
              <a:ext cx="69087" cy="69214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3731386" y="1558416"/>
              <a:ext cx="69087" cy="68961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3731386" y="2747136"/>
              <a:ext cx="69087" cy="69087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2705100" y="1552575"/>
              <a:ext cx="69087" cy="69087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2716783" y="2735580"/>
              <a:ext cx="69088" cy="68961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2414651" y="1593850"/>
              <a:ext cx="1660525" cy="1230630"/>
            </a:xfrm>
            <a:custGeom>
              <a:avLst/>
              <a:gdLst/>
              <a:ahLst/>
              <a:cxnLst/>
              <a:rect l="l" t="t" r="r" b="b"/>
              <a:pathLst>
                <a:path w="1660525" h="1230630">
                  <a:moveTo>
                    <a:pt x="565150" y="5841"/>
                  </a:moveTo>
                  <a:lnTo>
                    <a:pt x="5715" y="472313"/>
                  </a:lnTo>
                </a:path>
                <a:path w="1660525" h="1230630">
                  <a:moveTo>
                    <a:pt x="932179" y="0"/>
                  </a:moveTo>
                  <a:lnTo>
                    <a:pt x="0" y="829945"/>
                  </a:lnTo>
                </a:path>
                <a:path w="1660525" h="1230630">
                  <a:moveTo>
                    <a:pt x="1287526" y="17525"/>
                  </a:moveTo>
                  <a:lnTo>
                    <a:pt x="168910" y="1043686"/>
                  </a:lnTo>
                </a:path>
                <a:path w="1660525" h="1230630">
                  <a:moveTo>
                    <a:pt x="1549781" y="180721"/>
                  </a:moveTo>
                  <a:lnTo>
                    <a:pt x="431038" y="1207008"/>
                  </a:lnTo>
                </a:path>
                <a:path w="1660525" h="1230630">
                  <a:moveTo>
                    <a:pt x="1660525" y="483997"/>
                  </a:moveTo>
                  <a:lnTo>
                    <a:pt x="821436" y="1230249"/>
                  </a:lnTo>
                </a:path>
                <a:path w="1660525" h="1230630">
                  <a:moveTo>
                    <a:pt x="1660525" y="763904"/>
                  </a:moveTo>
                  <a:lnTo>
                    <a:pt x="1194308" y="1230249"/>
                  </a:lnTo>
                </a:path>
                <a:path w="1660525" h="1230630">
                  <a:moveTo>
                    <a:pt x="1421638" y="110744"/>
                  </a:moveTo>
                  <a:lnTo>
                    <a:pt x="302894" y="1137030"/>
                  </a:lnTo>
                </a:path>
                <a:path w="1660525" h="1230630">
                  <a:moveTo>
                    <a:pt x="1660525" y="289560"/>
                  </a:moveTo>
                  <a:lnTo>
                    <a:pt x="635000" y="1230249"/>
                  </a:lnTo>
                </a:path>
                <a:path w="1660525" h="1230630">
                  <a:moveTo>
                    <a:pt x="1660525" y="649224"/>
                  </a:moveTo>
                  <a:lnTo>
                    <a:pt x="1007872" y="1230249"/>
                  </a:lnTo>
                </a:path>
                <a:path w="1660525" h="1230630">
                  <a:moveTo>
                    <a:pt x="1101089" y="33020"/>
                  </a:moveTo>
                  <a:lnTo>
                    <a:pt x="29082" y="987298"/>
                  </a:lnTo>
                </a:path>
                <a:path w="1660525" h="1230630">
                  <a:moveTo>
                    <a:pt x="728218" y="34925"/>
                  </a:moveTo>
                  <a:lnTo>
                    <a:pt x="23241" y="623951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950912" y="3183508"/>
              <a:ext cx="69087" cy="69341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1534286" y="3171825"/>
              <a:ext cx="69087" cy="69214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1545463" y="4221098"/>
              <a:ext cx="69087" cy="69850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939800" y="4221098"/>
              <a:ext cx="68999" cy="69850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/>
          <p:cNvSpPr txBox="1"/>
          <p:nvPr/>
        </p:nvSpPr>
        <p:spPr>
          <a:xfrm>
            <a:off x="4594225" y="3523233"/>
            <a:ext cx="1831339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dirty="0" sz="1200" spc="-15">
                <a:latin typeface="Arial"/>
                <a:cs typeface="Arial"/>
              </a:rPr>
              <a:t>A.V.P30</a:t>
            </a:r>
            <a:r>
              <a:rPr dirty="0" baseline="24305" sz="1200" spc="-22">
                <a:latin typeface="Arial"/>
                <a:cs typeface="Arial"/>
              </a:rPr>
              <a:t>0 </a:t>
            </a:r>
            <a:r>
              <a:rPr dirty="0" sz="1200">
                <a:latin typeface="Arial"/>
                <a:cs typeface="Arial"/>
              </a:rPr>
              <a:t>inclined to </a:t>
            </a:r>
            <a:r>
              <a:rPr dirty="0" sz="1200" spc="-5">
                <a:latin typeface="Arial"/>
                <a:cs typeface="Arial"/>
              </a:rPr>
              <a:t>Vp  Through </a:t>
            </a:r>
            <a:r>
              <a:rPr dirty="0" sz="1200">
                <a:latin typeface="Arial"/>
                <a:cs typeface="Arial"/>
              </a:rPr>
              <a:t>mid-point of</a:t>
            </a:r>
            <a:r>
              <a:rPr dirty="0" sz="1200" spc="-14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axis.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825500" y="3073019"/>
            <a:ext cx="3446145" cy="3562985"/>
            <a:chOff x="825500" y="3073019"/>
            <a:chExt cx="3446145" cy="3562985"/>
          </a:xfrm>
        </p:grpSpPr>
        <p:sp>
          <p:nvSpPr>
            <p:cNvPr id="38" name="object 38"/>
            <p:cNvSpPr/>
            <p:nvPr/>
          </p:nvSpPr>
          <p:spPr>
            <a:xfrm>
              <a:off x="1574800" y="4513199"/>
              <a:ext cx="1958975" cy="1276985"/>
            </a:xfrm>
            <a:custGeom>
              <a:avLst/>
              <a:gdLst/>
              <a:ahLst/>
              <a:cxnLst/>
              <a:rect l="l" t="t" r="r" b="b"/>
              <a:pathLst>
                <a:path w="1958975" h="1276985">
                  <a:moveTo>
                    <a:pt x="1958975" y="1276413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831850" y="3178175"/>
              <a:ext cx="3260725" cy="3451225"/>
            </a:xfrm>
            <a:custGeom>
              <a:avLst/>
              <a:gdLst/>
              <a:ahLst/>
              <a:cxnLst/>
              <a:rect l="l" t="t" r="r" b="b"/>
              <a:pathLst>
                <a:path w="3260725" h="3451225">
                  <a:moveTo>
                    <a:pt x="1652651" y="0"/>
                  </a:moveTo>
                  <a:lnTo>
                    <a:pt x="0" y="2705100"/>
                  </a:lnTo>
                </a:path>
                <a:path w="3260725" h="3451225">
                  <a:moveTo>
                    <a:pt x="1897126" y="187325"/>
                  </a:moveTo>
                  <a:lnTo>
                    <a:pt x="244475" y="2890837"/>
                  </a:lnTo>
                </a:path>
                <a:path w="3260725" h="3451225">
                  <a:moveTo>
                    <a:pt x="2970276" y="850900"/>
                  </a:moveTo>
                  <a:lnTo>
                    <a:pt x="1381125" y="3451225"/>
                  </a:lnTo>
                </a:path>
                <a:path w="3260725" h="3451225">
                  <a:moveTo>
                    <a:pt x="3260725" y="1084199"/>
                  </a:moveTo>
                  <a:lnTo>
                    <a:pt x="1816100" y="3451225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1100137" y="4572508"/>
              <a:ext cx="2178367" cy="1974062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2472563" y="3073019"/>
              <a:ext cx="1799589" cy="1190625"/>
            </a:xfrm>
            <a:custGeom>
              <a:avLst/>
              <a:gdLst/>
              <a:ahLst/>
              <a:cxnLst/>
              <a:rect l="l" t="t" r="r" b="b"/>
              <a:pathLst>
                <a:path w="1799589" h="1190625">
                  <a:moveTo>
                    <a:pt x="1016" y="56260"/>
                  </a:moveTo>
                  <a:lnTo>
                    <a:pt x="0" y="58038"/>
                  </a:lnTo>
                  <a:lnTo>
                    <a:pt x="23875" y="73532"/>
                  </a:lnTo>
                  <a:lnTo>
                    <a:pt x="25018" y="71754"/>
                  </a:lnTo>
                  <a:lnTo>
                    <a:pt x="22098" y="69850"/>
                  </a:lnTo>
                  <a:lnTo>
                    <a:pt x="20447" y="68325"/>
                  </a:lnTo>
                  <a:lnTo>
                    <a:pt x="19812" y="67309"/>
                  </a:lnTo>
                  <a:lnTo>
                    <a:pt x="19176" y="66166"/>
                  </a:lnTo>
                  <a:lnTo>
                    <a:pt x="18923" y="65150"/>
                  </a:lnTo>
                  <a:lnTo>
                    <a:pt x="19176" y="64134"/>
                  </a:lnTo>
                  <a:lnTo>
                    <a:pt x="19431" y="62991"/>
                  </a:lnTo>
                  <a:lnTo>
                    <a:pt x="20828" y="60705"/>
                  </a:lnTo>
                  <a:lnTo>
                    <a:pt x="21649" y="59435"/>
                  </a:lnTo>
                  <a:lnTo>
                    <a:pt x="8509" y="59435"/>
                  </a:lnTo>
                  <a:lnTo>
                    <a:pt x="6223" y="59181"/>
                  </a:lnTo>
                  <a:lnTo>
                    <a:pt x="4063" y="58165"/>
                  </a:lnTo>
                  <a:lnTo>
                    <a:pt x="1016" y="56260"/>
                  </a:lnTo>
                  <a:close/>
                </a:path>
                <a:path w="1799589" h="1190625">
                  <a:moveTo>
                    <a:pt x="35941" y="0"/>
                  </a:moveTo>
                  <a:lnTo>
                    <a:pt x="35687" y="1904"/>
                  </a:lnTo>
                  <a:lnTo>
                    <a:pt x="38354" y="2285"/>
                  </a:lnTo>
                  <a:lnTo>
                    <a:pt x="40386" y="2920"/>
                  </a:lnTo>
                  <a:lnTo>
                    <a:pt x="42291" y="4190"/>
                  </a:lnTo>
                  <a:lnTo>
                    <a:pt x="42799" y="4825"/>
                  </a:lnTo>
                  <a:lnTo>
                    <a:pt x="43053" y="5714"/>
                  </a:lnTo>
                  <a:lnTo>
                    <a:pt x="43434" y="6476"/>
                  </a:lnTo>
                  <a:lnTo>
                    <a:pt x="15367" y="52196"/>
                  </a:lnTo>
                  <a:lnTo>
                    <a:pt x="8509" y="59435"/>
                  </a:lnTo>
                  <a:lnTo>
                    <a:pt x="21649" y="59435"/>
                  </a:lnTo>
                  <a:lnTo>
                    <a:pt x="57785" y="3555"/>
                  </a:lnTo>
                  <a:lnTo>
                    <a:pt x="56261" y="2539"/>
                  </a:lnTo>
                  <a:lnTo>
                    <a:pt x="35941" y="0"/>
                  </a:lnTo>
                  <a:close/>
                </a:path>
                <a:path w="1799589" h="1190625">
                  <a:moveTo>
                    <a:pt x="32257" y="98805"/>
                  </a:moveTo>
                  <a:lnTo>
                    <a:pt x="30987" y="100837"/>
                  </a:lnTo>
                  <a:lnTo>
                    <a:pt x="36830" y="102361"/>
                  </a:lnTo>
                  <a:lnTo>
                    <a:pt x="41782" y="102488"/>
                  </a:lnTo>
                  <a:lnTo>
                    <a:pt x="45847" y="101218"/>
                  </a:lnTo>
                  <a:lnTo>
                    <a:pt x="49911" y="99821"/>
                  </a:lnTo>
                  <a:lnTo>
                    <a:pt x="36194" y="99821"/>
                  </a:lnTo>
                  <a:lnTo>
                    <a:pt x="32257" y="98805"/>
                  </a:lnTo>
                  <a:close/>
                </a:path>
                <a:path w="1799589" h="1190625">
                  <a:moveTo>
                    <a:pt x="50037" y="77977"/>
                  </a:moveTo>
                  <a:lnTo>
                    <a:pt x="42418" y="84200"/>
                  </a:lnTo>
                  <a:lnTo>
                    <a:pt x="42672" y="85725"/>
                  </a:lnTo>
                  <a:lnTo>
                    <a:pt x="49149" y="90296"/>
                  </a:lnTo>
                  <a:lnTo>
                    <a:pt x="50037" y="90423"/>
                  </a:lnTo>
                  <a:lnTo>
                    <a:pt x="50418" y="90677"/>
                  </a:lnTo>
                  <a:lnTo>
                    <a:pt x="50673" y="90804"/>
                  </a:lnTo>
                  <a:lnTo>
                    <a:pt x="50673" y="92709"/>
                  </a:lnTo>
                  <a:lnTo>
                    <a:pt x="50292" y="93344"/>
                  </a:lnTo>
                  <a:lnTo>
                    <a:pt x="48641" y="95757"/>
                  </a:lnTo>
                  <a:lnTo>
                    <a:pt x="46228" y="97662"/>
                  </a:lnTo>
                  <a:lnTo>
                    <a:pt x="43053" y="98678"/>
                  </a:lnTo>
                  <a:lnTo>
                    <a:pt x="39750" y="99821"/>
                  </a:lnTo>
                  <a:lnTo>
                    <a:pt x="49911" y="99821"/>
                  </a:lnTo>
                  <a:lnTo>
                    <a:pt x="52959" y="97662"/>
                  </a:lnTo>
                  <a:lnTo>
                    <a:pt x="54991" y="94360"/>
                  </a:lnTo>
                  <a:lnTo>
                    <a:pt x="56895" y="91439"/>
                  </a:lnTo>
                  <a:lnTo>
                    <a:pt x="57657" y="88518"/>
                  </a:lnTo>
                  <a:lnTo>
                    <a:pt x="57150" y="85725"/>
                  </a:lnTo>
                  <a:lnTo>
                    <a:pt x="56768" y="82803"/>
                  </a:lnTo>
                  <a:lnTo>
                    <a:pt x="55499" y="80771"/>
                  </a:lnTo>
                  <a:lnTo>
                    <a:pt x="53467" y="79375"/>
                  </a:lnTo>
                  <a:lnTo>
                    <a:pt x="51816" y="78358"/>
                  </a:lnTo>
                  <a:lnTo>
                    <a:pt x="50037" y="77977"/>
                  </a:lnTo>
                  <a:close/>
                </a:path>
                <a:path w="1799589" h="1190625">
                  <a:moveTo>
                    <a:pt x="128665" y="49402"/>
                  </a:moveTo>
                  <a:lnTo>
                    <a:pt x="110870" y="49402"/>
                  </a:lnTo>
                  <a:lnTo>
                    <a:pt x="114300" y="50291"/>
                  </a:lnTo>
                  <a:lnTo>
                    <a:pt x="117348" y="52323"/>
                  </a:lnTo>
                  <a:lnTo>
                    <a:pt x="120776" y="54482"/>
                  </a:lnTo>
                  <a:lnTo>
                    <a:pt x="122936" y="57784"/>
                  </a:lnTo>
                  <a:lnTo>
                    <a:pt x="124460" y="66166"/>
                  </a:lnTo>
                  <a:lnTo>
                    <a:pt x="123570" y="70230"/>
                  </a:lnTo>
                  <a:lnTo>
                    <a:pt x="86582" y="92328"/>
                  </a:lnTo>
                  <a:lnTo>
                    <a:pt x="63626" y="96900"/>
                  </a:lnTo>
                  <a:lnTo>
                    <a:pt x="62484" y="98678"/>
                  </a:lnTo>
                  <a:lnTo>
                    <a:pt x="99949" y="122935"/>
                  </a:lnTo>
                  <a:lnTo>
                    <a:pt x="111890" y="113918"/>
                  </a:lnTo>
                  <a:lnTo>
                    <a:pt x="104139" y="113918"/>
                  </a:lnTo>
                  <a:lnTo>
                    <a:pt x="102488" y="113664"/>
                  </a:lnTo>
                  <a:lnTo>
                    <a:pt x="99441" y="112394"/>
                  </a:lnTo>
                  <a:lnTo>
                    <a:pt x="97028" y="110997"/>
                  </a:lnTo>
                  <a:lnTo>
                    <a:pt x="93725" y="108711"/>
                  </a:lnTo>
                  <a:lnTo>
                    <a:pt x="77088" y="98043"/>
                  </a:lnTo>
                  <a:lnTo>
                    <a:pt x="117729" y="86867"/>
                  </a:lnTo>
                  <a:lnTo>
                    <a:pt x="135509" y="65658"/>
                  </a:lnTo>
                  <a:lnTo>
                    <a:pt x="134238" y="60070"/>
                  </a:lnTo>
                  <a:lnTo>
                    <a:pt x="132842" y="54482"/>
                  </a:lnTo>
                  <a:lnTo>
                    <a:pt x="129667" y="50037"/>
                  </a:lnTo>
                  <a:lnTo>
                    <a:pt x="128665" y="49402"/>
                  </a:lnTo>
                  <a:close/>
                </a:path>
                <a:path w="1799589" h="1190625">
                  <a:moveTo>
                    <a:pt x="110617" y="112394"/>
                  </a:moveTo>
                  <a:lnTo>
                    <a:pt x="108966" y="113283"/>
                  </a:lnTo>
                  <a:lnTo>
                    <a:pt x="107314" y="113791"/>
                  </a:lnTo>
                  <a:lnTo>
                    <a:pt x="105663" y="113791"/>
                  </a:lnTo>
                  <a:lnTo>
                    <a:pt x="104139" y="113918"/>
                  </a:lnTo>
                  <a:lnTo>
                    <a:pt x="111890" y="113918"/>
                  </a:lnTo>
                  <a:lnTo>
                    <a:pt x="112394" y="113537"/>
                  </a:lnTo>
                  <a:lnTo>
                    <a:pt x="110617" y="112394"/>
                  </a:lnTo>
                  <a:close/>
                </a:path>
                <a:path w="1799589" h="1190625">
                  <a:moveTo>
                    <a:pt x="114681" y="42544"/>
                  </a:moveTo>
                  <a:lnTo>
                    <a:pt x="104139" y="44576"/>
                  </a:lnTo>
                  <a:lnTo>
                    <a:pt x="99313" y="47625"/>
                  </a:lnTo>
                  <a:lnTo>
                    <a:pt x="94742" y="52958"/>
                  </a:lnTo>
                  <a:lnTo>
                    <a:pt x="96519" y="54101"/>
                  </a:lnTo>
                  <a:lnTo>
                    <a:pt x="99949" y="51307"/>
                  </a:lnTo>
                  <a:lnTo>
                    <a:pt x="103505" y="49783"/>
                  </a:lnTo>
                  <a:lnTo>
                    <a:pt x="107187" y="49529"/>
                  </a:lnTo>
                  <a:lnTo>
                    <a:pt x="110870" y="49402"/>
                  </a:lnTo>
                  <a:lnTo>
                    <a:pt x="128665" y="49402"/>
                  </a:lnTo>
                  <a:lnTo>
                    <a:pt x="124460" y="46735"/>
                  </a:lnTo>
                  <a:lnTo>
                    <a:pt x="119634" y="43560"/>
                  </a:lnTo>
                  <a:lnTo>
                    <a:pt x="114681" y="42544"/>
                  </a:lnTo>
                  <a:close/>
                </a:path>
                <a:path w="1799589" h="1190625">
                  <a:moveTo>
                    <a:pt x="188341" y="170306"/>
                  </a:moveTo>
                  <a:lnTo>
                    <a:pt x="187198" y="170560"/>
                  </a:lnTo>
                  <a:lnTo>
                    <a:pt x="186055" y="170687"/>
                  </a:lnTo>
                  <a:lnTo>
                    <a:pt x="185166" y="171322"/>
                  </a:lnTo>
                  <a:lnTo>
                    <a:pt x="184446" y="172338"/>
                  </a:lnTo>
                  <a:lnTo>
                    <a:pt x="183769" y="173354"/>
                  </a:lnTo>
                  <a:lnTo>
                    <a:pt x="183769" y="175005"/>
                  </a:lnTo>
                  <a:lnTo>
                    <a:pt x="211246" y="190333"/>
                  </a:lnTo>
                  <a:lnTo>
                    <a:pt x="217297" y="189356"/>
                  </a:lnTo>
                  <a:lnTo>
                    <a:pt x="223393" y="187578"/>
                  </a:lnTo>
                  <a:lnTo>
                    <a:pt x="224225" y="186943"/>
                  </a:lnTo>
                  <a:lnTo>
                    <a:pt x="208025" y="186943"/>
                  </a:lnTo>
                  <a:lnTo>
                    <a:pt x="204469" y="186435"/>
                  </a:lnTo>
                  <a:lnTo>
                    <a:pt x="195199" y="177164"/>
                  </a:lnTo>
                  <a:lnTo>
                    <a:pt x="193929" y="175005"/>
                  </a:lnTo>
                  <a:lnTo>
                    <a:pt x="189484" y="170560"/>
                  </a:lnTo>
                  <a:lnTo>
                    <a:pt x="188341" y="170306"/>
                  </a:lnTo>
                  <a:close/>
                </a:path>
                <a:path w="1799589" h="1190625">
                  <a:moveTo>
                    <a:pt x="213994" y="150113"/>
                  </a:moveTo>
                  <a:lnTo>
                    <a:pt x="213106" y="151510"/>
                  </a:lnTo>
                  <a:lnTo>
                    <a:pt x="214630" y="152400"/>
                  </a:lnTo>
                  <a:lnTo>
                    <a:pt x="217043" y="154050"/>
                  </a:lnTo>
                  <a:lnTo>
                    <a:pt x="224155" y="165607"/>
                  </a:lnTo>
                  <a:lnTo>
                    <a:pt x="224536" y="167131"/>
                  </a:lnTo>
                  <a:lnTo>
                    <a:pt x="224536" y="169036"/>
                  </a:lnTo>
                  <a:lnTo>
                    <a:pt x="224296" y="171195"/>
                  </a:lnTo>
                  <a:lnTo>
                    <a:pt x="208025" y="186943"/>
                  </a:lnTo>
                  <a:lnTo>
                    <a:pt x="224225" y="186943"/>
                  </a:lnTo>
                  <a:lnTo>
                    <a:pt x="228219" y="183895"/>
                  </a:lnTo>
                  <a:lnTo>
                    <a:pt x="231775" y="178434"/>
                  </a:lnTo>
                  <a:lnTo>
                    <a:pt x="234187" y="174625"/>
                  </a:lnTo>
                  <a:lnTo>
                    <a:pt x="235418" y="170687"/>
                  </a:lnTo>
                  <a:lnTo>
                    <a:pt x="235362" y="169036"/>
                  </a:lnTo>
                  <a:lnTo>
                    <a:pt x="235243" y="167131"/>
                  </a:lnTo>
                  <a:lnTo>
                    <a:pt x="235177" y="165607"/>
                  </a:lnTo>
                  <a:lnTo>
                    <a:pt x="235076" y="162305"/>
                  </a:lnTo>
                  <a:lnTo>
                    <a:pt x="233553" y="158241"/>
                  </a:lnTo>
                  <a:lnTo>
                    <a:pt x="230631" y="154177"/>
                  </a:lnTo>
                  <a:lnTo>
                    <a:pt x="239649" y="153034"/>
                  </a:lnTo>
                  <a:lnTo>
                    <a:pt x="240946" y="152400"/>
                  </a:lnTo>
                  <a:lnTo>
                    <a:pt x="226568" y="152400"/>
                  </a:lnTo>
                  <a:lnTo>
                    <a:pt x="223138" y="152272"/>
                  </a:lnTo>
                  <a:lnTo>
                    <a:pt x="219710" y="152018"/>
                  </a:lnTo>
                  <a:lnTo>
                    <a:pt x="216662" y="151383"/>
                  </a:lnTo>
                  <a:lnTo>
                    <a:pt x="213994" y="150113"/>
                  </a:lnTo>
                  <a:close/>
                </a:path>
                <a:path w="1799589" h="1190625">
                  <a:moveTo>
                    <a:pt x="243572" y="123951"/>
                  </a:moveTo>
                  <a:lnTo>
                    <a:pt x="229743" y="123951"/>
                  </a:lnTo>
                  <a:lnTo>
                    <a:pt x="234569" y="127126"/>
                  </a:lnTo>
                  <a:lnTo>
                    <a:pt x="237617" y="129031"/>
                  </a:lnTo>
                  <a:lnTo>
                    <a:pt x="239394" y="131698"/>
                  </a:lnTo>
                  <a:lnTo>
                    <a:pt x="240919" y="138302"/>
                  </a:lnTo>
                  <a:lnTo>
                    <a:pt x="240156" y="141477"/>
                  </a:lnTo>
                  <a:lnTo>
                    <a:pt x="238125" y="144779"/>
                  </a:lnTo>
                  <a:lnTo>
                    <a:pt x="236474" y="147192"/>
                  </a:lnTo>
                  <a:lnTo>
                    <a:pt x="234442" y="149097"/>
                  </a:lnTo>
                  <a:lnTo>
                    <a:pt x="232029" y="150367"/>
                  </a:lnTo>
                  <a:lnTo>
                    <a:pt x="229616" y="151764"/>
                  </a:lnTo>
                  <a:lnTo>
                    <a:pt x="226568" y="152400"/>
                  </a:lnTo>
                  <a:lnTo>
                    <a:pt x="240946" y="152400"/>
                  </a:lnTo>
                  <a:lnTo>
                    <a:pt x="245618" y="150113"/>
                  </a:lnTo>
                  <a:lnTo>
                    <a:pt x="248666" y="145541"/>
                  </a:lnTo>
                  <a:lnTo>
                    <a:pt x="250444" y="142747"/>
                  </a:lnTo>
                  <a:lnTo>
                    <a:pt x="251206" y="139445"/>
                  </a:lnTo>
                  <a:lnTo>
                    <a:pt x="250698" y="135635"/>
                  </a:lnTo>
                  <a:lnTo>
                    <a:pt x="250062" y="130555"/>
                  </a:lnTo>
                  <a:lnTo>
                    <a:pt x="247269" y="126364"/>
                  </a:lnTo>
                  <a:lnTo>
                    <a:pt x="243572" y="123951"/>
                  </a:lnTo>
                  <a:close/>
                </a:path>
                <a:path w="1799589" h="1190625">
                  <a:moveTo>
                    <a:pt x="233934" y="119252"/>
                  </a:moveTo>
                  <a:lnTo>
                    <a:pt x="229616" y="119887"/>
                  </a:lnTo>
                  <a:lnTo>
                    <a:pt x="225298" y="120395"/>
                  </a:lnTo>
                  <a:lnTo>
                    <a:pt x="220980" y="122173"/>
                  </a:lnTo>
                  <a:lnTo>
                    <a:pt x="216281" y="125348"/>
                  </a:lnTo>
                  <a:lnTo>
                    <a:pt x="217424" y="127000"/>
                  </a:lnTo>
                  <a:lnTo>
                    <a:pt x="224028" y="123951"/>
                  </a:lnTo>
                  <a:lnTo>
                    <a:pt x="243572" y="123951"/>
                  </a:lnTo>
                  <a:lnTo>
                    <a:pt x="238125" y="120395"/>
                  </a:lnTo>
                  <a:lnTo>
                    <a:pt x="233934" y="119252"/>
                  </a:lnTo>
                  <a:close/>
                </a:path>
                <a:path w="1799589" h="1190625">
                  <a:moveTo>
                    <a:pt x="240537" y="201421"/>
                  </a:moveTo>
                  <a:lnTo>
                    <a:pt x="232918" y="207771"/>
                  </a:lnTo>
                  <a:lnTo>
                    <a:pt x="233299" y="209168"/>
                  </a:lnTo>
                  <a:lnTo>
                    <a:pt x="233553" y="210692"/>
                  </a:lnTo>
                  <a:lnTo>
                    <a:pt x="239649" y="213867"/>
                  </a:lnTo>
                  <a:lnTo>
                    <a:pt x="240664" y="213994"/>
                  </a:lnTo>
                  <a:lnTo>
                    <a:pt x="240919" y="214248"/>
                  </a:lnTo>
                  <a:lnTo>
                    <a:pt x="241173" y="214375"/>
                  </a:lnTo>
                  <a:lnTo>
                    <a:pt x="241173" y="216280"/>
                  </a:lnTo>
                  <a:lnTo>
                    <a:pt x="240792" y="216788"/>
                  </a:lnTo>
                  <a:lnTo>
                    <a:pt x="239141" y="219328"/>
                  </a:lnTo>
                  <a:lnTo>
                    <a:pt x="236728" y="221106"/>
                  </a:lnTo>
                  <a:lnTo>
                    <a:pt x="233553" y="222250"/>
                  </a:lnTo>
                  <a:lnTo>
                    <a:pt x="230378" y="223265"/>
                  </a:lnTo>
                  <a:lnTo>
                    <a:pt x="222227" y="223265"/>
                  </a:lnTo>
                  <a:lnTo>
                    <a:pt x="221487" y="224408"/>
                  </a:lnTo>
                  <a:lnTo>
                    <a:pt x="227456" y="225932"/>
                  </a:lnTo>
                  <a:lnTo>
                    <a:pt x="232410" y="226059"/>
                  </a:lnTo>
                  <a:lnTo>
                    <a:pt x="236347" y="224662"/>
                  </a:lnTo>
                  <a:lnTo>
                    <a:pt x="240411" y="223392"/>
                  </a:lnTo>
                  <a:lnTo>
                    <a:pt x="240580" y="223265"/>
                  </a:lnTo>
                  <a:lnTo>
                    <a:pt x="226822" y="223265"/>
                  </a:lnTo>
                  <a:lnTo>
                    <a:pt x="222885" y="222250"/>
                  </a:lnTo>
                  <a:lnTo>
                    <a:pt x="241934" y="222250"/>
                  </a:lnTo>
                  <a:lnTo>
                    <a:pt x="243459" y="221106"/>
                  </a:lnTo>
                  <a:lnTo>
                    <a:pt x="245491" y="217931"/>
                  </a:lnTo>
                  <a:lnTo>
                    <a:pt x="247395" y="214883"/>
                  </a:lnTo>
                  <a:lnTo>
                    <a:pt x="248157" y="212089"/>
                  </a:lnTo>
                  <a:lnTo>
                    <a:pt x="247776" y="209168"/>
                  </a:lnTo>
                  <a:lnTo>
                    <a:pt x="247269" y="206375"/>
                  </a:lnTo>
                  <a:lnTo>
                    <a:pt x="245999" y="204215"/>
                  </a:lnTo>
                  <a:lnTo>
                    <a:pt x="243967" y="202945"/>
                  </a:lnTo>
                  <a:lnTo>
                    <a:pt x="242316" y="201802"/>
                  </a:lnTo>
                  <a:lnTo>
                    <a:pt x="240537" y="201421"/>
                  </a:lnTo>
                  <a:close/>
                </a:path>
                <a:path w="1799589" h="1190625">
                  <a:moveTo>
                    <a:pt x="306578" y="166877"/>
                  </a:moveTo>
                  <a:lnTo>
                    <a:pt x="286860" y="188467"/>
                  </a:lnTo>
                  <a:lnTo>
                    <a:pt x="287781" y="193420"/>
                  </a:lnTo>
                  <a:lnTo>
                    <a:pt x="290194" y="200786"/>
                  </a:lnTo>
                  <a:lnTo>
                    <a:pt x="283337" y="201040"/>
                  </a:lnTo>
                  <a:lnTo>
                    <a:pt x="263239" y="217296"/>
                  </a:lnTo>
                  <a:lnTo>
                    <a:pt x="263244" y="218566"/>
                  </a:lnTo>
                  <a:lnTo>
                    <a:pt x="285242" y="242315"/>
                  </a:lnTo>
                  <a:lnTo>
                    <a:pt x="290703" y="241426"/>
                  </a:lnTo>
                  <a:lnTo>
                    <a:pt x="296163" y="240410"/>
                  </a:lnTo>
                  <a:lnTo>
                    <a:pt x="299357" y="238378"/>
                  </a:lnTo>
                  <a:lnTo>
                    <a:pt x="283337" y="238378"/>
                  </a:lnTo>
                  <a:lnTo>
                    <a:pt x="280035" y="237616"/>
                  </a:lnTo>
                  <a:lnTo>
                    <a:pt x="276606" y="235457"/>
                  </a:lnTo>
                  <a:lnTo>
                    <a:pt x="273176" y="233171"/>
                  </a:lnTo>
                  <a:lnTo>
                    <a:pt x="271144" y="230123"/>
                  </a:lnTo>
                  <a:lnTo>
                    <a:pt x="269875" y="222503"/>
                  </a:lnTo>
                  <a:lnTo>
                    <a:pt x="270891" y="218566"/>
                  </a:lnTo>
                  <a:lnTo>
                    <a:pt x="273557" y="214502"/>
                  </a:lnTo>
                  <a:lnTo>
                    <a:pt x="275463" y="211454"/>
                  </a:lnTo>
                  <a:lnTo>
                    <a:pt x="277875" y="209168"/>
                  </a:lnTo>
                  <a:lnTo>
                    <a:pt x="283718" y="205612"/>
                  </a:lnTo>
                  <a:lnTo>
                    <a:pt x="287147" y="204469"/>
                  </a:lnTo>
                  <a:lnTo>
                    <a:pt x="291211" y="203961"/>
                  </a:lnTo>
                  <a:lnTo>
                    <a:pt x="301842" y="203961"/>
                  </a:lnTo>
                  <a:lnTo>
                    <a:pt x="301751" y="203707"/>
                  </a:lnTo>
                  <a:lnTo>
                    <a:pt x="310337" y="203707"/>
                  </a:lnTo>
                  <a:lnTo>
                    <a:pt x="314706" y="203200"/>
                  </a:lnTo>
                  <a:lnTo>
                    <a:pt x="318007" y="201929"/>
                  </a:lnTo>
                  <a:lnTo>
                    <a:pt x="321310" y="200532"/>
                  </a:lnTo>
                  <a:lnTo>
                    <a:pt x="300736" y="200532"/>
                  </a:lnTo>
                  <a:lnTo>
                    <a:pt x="297180" y="189102"/>
                  </a:lnTo>
                  <a:lnTo>
                    <a:pt x="296672" y="186689"/>
                  </a:lnTo>
                  <a:lnTo>
                    <a:pt x="296488" y="185038"/>
                  </a:lnTo>
                  <a:lnTo>
                    <a:pt x="296492" y="183768"/>
                  </a:lnTo>
                  <a:lnTo>
                    <a:pt x="305816" y="172084"/>
                  </a:lnTo>
                  <a:lnTo>
                    <a:pt x="308991" y="171450"/>
                  </a:lnTo>
                  <a:lnTo>
                    <a:pt x="316799" y="171450"/>
                  </a:lnTo>
                  <a:lnTo>
                    <a:pt x="311785" y="168147"/>
                  </a:lnTo>
                  <a:lnTo>
                    <a:pt x="306578" y="166877"/>
                  </a:lnTo>
                  <a:close/>
                </a:path>
                <a:path w="1799589" h="1190625">
                  <a:moveTo>
                    <a:pt x="301842" y="203961"/>
                  </a:moveTo>
                  <a:lnTo>
                    <a:pt x="291211" y="203961"/>
                  </a:lnTo>
                  <a:lnTo>
                    <a:pt x="294513" y="213613"/>
                  </a:lnTo>
                  <a:lnTo>
                    <a:pt x="296163" y="220852"/>
                  </a:lnTo>
                  <a:lnTo>
                    <a:pt x="286512" y="237743"/>
                  </a:lnTo>
                  <a:lnTo>
                    <a:pt x="283337" y="238378"/>
                  </a:lnTo>
                  <a:lnTo>
                    <a:pt x="299357" y="238378"/>
                  </a:lnTo>
                  <a:lnTo>
                    <a:pt x="300355" y="237743"/>
                  </a:lnTo>
                  <a:lnTo>
                    <a:pt x="303275" y="233171"/>
                  </a:lnTo>
                  <a:lnTo>
                    <a:pt x="305562" y="229742"/>
                  </a:lnTo>
                  <a:lnTo>
                    <a:pt x="306450" y="225551"/>
                  </a:lnTo>
                  <a:lnTo>
                    <a:pt x="306197" y="220852"/>
                  </a:lnTo>
                  <a:lnTo>
                    <a:pt x="305943" y="217296"/>
                  </a:lnTo>
                  <a:lnTo>
                    <a:pt x="304545" y="211581"/>
                  </a:lnTo>
                  <a:lnTo>
                    <a:pt x="301842" y="203961"/>
                  </a:lnTo>
                  <a:close/>
                </a:path>
                <a:path w="1799589" h="1190625">
                  <a:moveTo>
                    <a:pt x="310337" y="203707"/>
                  </a:moveTo>
                  <a:lnTo>
                    <a:pt x="301751" y="203707"/>
                  </a:lnTo>
                  <a:lnTo>
                    <a:pt x="309244" y="203834"/>
                  </a:lnTo>
                  <a:lnTo>
                    <a:pt x="310337" y="203707"/>
                  </a:lnTo>
                  <a:close/>
                </a:path>
                <a:path w="1799589" h="1190625">
                  <a:moveTo>
                    <a:pt x="316799" y="171450"/>
                  </a:moveTo>
                  <a:lnTo>
                    <a:pt x="308991" y="171450"/>
                  </a:lnTo>
                  <a:lnTo>
                    <a:pt x="312166" y="172211"/>
                  </a:lnTo>
                  <a:lnTo>
                    <a:pt x="315341" y="174243"/>
                  </a:lnTo>
                  <a:lnTo>
                    <a:pt x="318516" y="176402"/>
                  </a:lnTo>
                  <a:lnTo>
                    <a:pt x="320420" y="178942"/>
                  </a:lnTo>
                  <a:lnTo>
                    <a:pt x="321691" y="185038"/>
                  </a:lnTo>
                  <a:lnTo>
                    <a:pt x="320929" y="188213"/>
                  </a:lnTo>
                  <a:lnTo>
                    <a:pt x="300736" y="200532"/>
                  </a:lnTo>
                  <a:lnTo>
                    <a:pt x="321310" y="200532"/>
                  </a:lnTo>
                  <a:lnTo>
                    <a:pt x="323723" y="198627"/>
                  </a:lnTo>
                  <a:lnTo>
                    <a:pt x="325247" y="196214"/>
                  </a:lnTo>
                  <a:lnTo>
                    <a:pt x="327532" y="192658"/>
                  </a:lnTo>
                  <a:lnTo>
                    <a:pt x="327964" y="189102"/>
                  </a:lnTo>
                  <a:lnTo>
                    <a:pt x="327889" y="187959"/>
                  </a:lnTo>
                  <a:lnTo>
                    <a:pt x="326644" y="183768"/>
                  </a:lnTo>
                  <a:lnTo>
                    <a:pt x="325374" y="178942"/>
                  </a:lnTo>
                  <a:lnTo>
                    <a:pt x="322199" y="174878"/>
                  </a:lnTo>
                  <a:lnTo>
                    <a:pt x="316799" y="171450"/>
                  </a:lnTo>
                  <a:close/>
                </a:path>
                <a:path w="1799589" h="1190625">
                  <a:moveTo>
                    <a:pt x="1306195" y="812672"/>
                  </a:moveTo>
                  <a:lnTo>
                    <a:pt x="1249426" y="835659"/>
                  </a:lnTo>
                  <a:lnTo>
                    <a:pt x="1245489" y="841628"/>
                  </a:lnTo>
                  <a:lnTo>
                    <a:pt x="1272413" y="859027"/>
                  </a:lnTo>
                  <a:lnTo>
                    <a:pt x="1261617" y="875791"/>
                  </a:lnTo>
                  <a:lnTo>
                    <a:pt x="1269238" y="880871"/>
                  </a:lnTo>
                  <a:lnTo>
                    <a:pt x="1280160" y="864107"/>
                  </a:lnTo>
                  <a:lnTo>
                    <a:pt x="1292239" y="864107"/>
                  </a:lnTo>
                  <a:lnTo>
                    <a:pt x="1292987" y="862964"/>
                  </a:lnTo>
                  <a:lnTo>
                    <a:pt x="1284477" y="857376"/>
                  </a:lnTo>
                  <a:lnTo>
                    <a:pt x="1287683" y="852423"/>
                  </a:lnTo>
                  <a:lnTo>
                    <a:pt x="1276731" y="852423"/>
                  </a:lnTo>
                  <a:lnTo>
                    <a:pt x="1254506" y="837945"/>
                  </a:lnTo>
                  <a:lnTo>
                    <a:pt x="1297177" y="820927"/>
                  </a:lnTo>
                  <a:lnTo>
                    <a:pt x="1308069" y="820927"/>
                  </a:lnTo>
                  <a:lnTo>
                    <a:pt x="1311275" y="815974"/>
                  </a:lnTo>
                  <a:lnTo>
                    <a:pt x="1306195" y="812672"/>
                  </a:lnTo>
                  <a:close/>
                </a:path>
                <a:path w="1799589" h="1190625">
                  <a:moveTo>
                    <a:pt x="1292239" y="864107"/>
                  </a:moveTo>
                  <a:lnTo>
                    <a:pt x="1280160" y="864107"/>
                  </a:lnTo>
                  <a:lnTo>
                    <a:pt x="1288669" y="869568"/>
                  </a:lnTo>
                  <a:lnTo>
                    <a:pt x="1292239" y="864107"/>
                  </a:lnTo>
                  <a:close/>
                </a:path>
                <a:path w="1799589" h="1190625">
                  <a:moveTo>
                    <a:pt x="1308069" y="820927"/>
                  </a:moveTo>
                  <a:lnTo>
                    <a:pt x="1297177" y="820927"/>
                  </a:lnTo>
                  <a:lnTo>
                    <a:pt x="1276731" y="852423"/>
                  </a:lnTo>
                  <a:lnTo>
                    <a:pt x="1287683" y="852423"/>
                  </a:lnTo>
                  <a:lnTo>
                    <a:pt x="1308069" y="820927"/>
                  </a:lnTo>
                  <a:close/>
                </a:path>
                <a:path w="1799589" h="1190625">
                  <a:moveTo>
                    <a:pt x="1295527" y="885316"/>
                  </a:moveTo>
                  <a:lnTo>
                    <a:pt x="1293749" y="885697"/>
                  </a:lnTo>
                  <a:lnTo>
                    <a:pt x="1291844" y="885951"/>
                  </a:lnTo>
                  <a:lnTo>
                    <a:pt x="1290320" y="886967"/>
                  </a:lnTo>
                  <a:lnTo>
                    <a:pt x="1289431" y="888491"/>
                  </a:lnTo>
                  <a:lnTo>
                    <a:pt x="1288414" y="890015"/>
                  </a:lnTo>
                  <a:lnTo>
                    <a:pt x="1288034" y="891539"/>
                  </a:lnTo>
                  <a:lnTo>
                    <a:pt x="1292352" y="897508"/>
                  </a:lnTo>
                  <a:lnTo>
                    <a:pt x="1293114" y="897508"/>
                  </a:lnTo>
                  <a:lnTo>
                    <a:pt x="1294764" y="897635"/>
                  </a:lnTo>
                  <a:lnTo>
                    <a:pt x="1296035" y="898016"/>
                  </a:lnTo>
                  <a:lnTo>
                    <a:pt x="1296289" y="898524"/>
                  </a:lnTo>
                  <a:lnTo>
                    <a:pt x="1296415" y="899540"/>
                  </a:lnTo>
                  <a:lnTo>
                    <a:pt x="1296162" y="900048"/>
                  </a:lnTo>
                  <a:lnTo>
                    <a:pt x="1294257" y="903223"/>
                  </a:lnTo>
                  <a:lnTo>
                    <a:pt x="1291844" y="905001"/>
                  </a:lnTo>
                  <a:lnTo>
                    <a:pt x="1288541" y="906017"/>
                  </a:lnTo>
                  <a:lnTo>
                    <a:pt x="1285366" y="907160"/>
                  </a:lnTo>
                  <a:lnTo>
                    <a:pt x="1277239" y="907160"/>
                  </a:lnTo>
                  <a:lnTo>
                    <a:pt x="1276603" y="908176"/>
                  </a:lnTo>
                  <a:lnTo>
                    <a:pt x="1282446" y="909827"/>
                  </a:lnTo>
                  <a:lnTo>
                    <a:pt x="1287399" y="909827"/>
                  </a:lnTo>
                  <a:lnTo>
                    <a:pt x="1291463" y="908557"/>
                  </a:lnTo>
                  <a:lnTo>
                    <a:pt x="1295400" y="907287"/>
                  </a:lnTo>
                  <a:lnTo>
                    <a:pt x="1295569" y="907160"/>
                  </a:lnTo>
                  <a:lnTo>
                    <a:pt x="1281811" y="907160"/>
                  </a:lnTo>
                  <a:lnTo>
                    <a:pt x="1277874" y="906144"/>
                  </a:lnTo>
                  <a:lnTo>
                    <a:pt x="1296924" y="906144"/>
                  </a:lnTo>
                  <a:lnTo>
                    <a:pt x="1298448" y="905001"/>
                  </a:lnTo>
                  <a:lnTo>
                    <a:pt x="1300607" y="901826"/>
                  </a:lnTo>
                  <a:lnTo>
                    <a:pt x="1302512" y="898778"/>
                  </a:lnTo>
                  <a:lnTo>
                    <a:pt x="1303274" y="895857"/>
                  </a:lnTo>
                  <a:lnTo>
                    <a:pt x="1302765" y="893063"/>
                  </a:lnTo>
                  <a:lnTo>
                    <a:pt x="1302385" y="890269"/>
                  </a:lnTo>
                  <a:lnTo>
                    <a:pt x="1301114" y="888110"/>
                  </a:lnTo>
                  <a:lnTo>
                    <a:pt x="1299083" y="886840"/>
                  </a:lnTo>
                  <a:lnTo>
                    <a:pt x="1297304" y="885697"/>
                  </a:lnTo>
                  <a:lnTo>
                    <a:pt x="1295527" y="885316"/>
                  </a:lnTo>
                  <a:close/>
                </a:path>
                <a:path w="1799589" h="1190625">
                  <a:moveTo>
                    <a:pt x="1371820" y="857122"/>
                  </a:moveTo>
                  <a:lnTo>
                    <a:pt x="1349121" y="857122"/>
                  </a:lnTo>
                  <a:lnTo>
                    <a:pt x="1354709" y="857503"/>
                  </a:lnTo>
                  <a:lnTo>
                    <a:pt x="1357502" y="858646"/>
                  </a:lnTo>
                  <a:lnTo>
                    <a:pt x="1378585" y="872235"/>
                  </a:lnTo>
                  <a:lnTo>
                    <a:pt x="1322451" y="917193"/>
                  </a:lnTo>
                  <a:lnTo>
                    <a:pt x="1327785" y="920622"/>
                  </a:lnTo>
                  <a:lnTo>
                    <a:pt x="1389761" y="871219"/>
                  </a:lnTo>
                  <a:lnTo>
                    <a:pt x="1390903" y="869441"/>
                  </a:lnTo>
                  <a:lnTo>
                    <a:pt x="1371820" y="857122"/>
                  </a:lnTo>
                  <a:close/>
                </a:path>
                <a:path w="1799589" h="1190625">
                  <a:moveTo>
                    <a:pt x="1356867" y="847470"/>
                  </a:moveTo>
                  <a:lnTo>
                    <a:pt x="1340992" y="858519"/>
                  </a:lnTo>
                  <a:lnTo>
                    <a:pt x="1342136" y="859916"/>
                  </a:lnTo>
                  <a:lnTo>
                    <a:pt x="1345564" y="857884"/>
                  </a:lnTo>
                  <a:lnTo>
                    <a:pt x="1349121" y="857122"/>
                  </a:lnTo>
                  <a:lnTo>
                    <a:pt x="1371820" y="857122"/>
                  </a:lnTo>
                  <a:lnTo>
                    <a:pt x="1356867" y="847470"/>
                  </a:lnTo>
                  <a:close/>
                </a:path>
                <a:path w="1799589" h="1190625">
                  <a:moveTo>
                    <a:pt x="1652777" y="1117853"/>
                  </a:moveTo>
                  <a:lnTo>
                    <a:pt x="1650491" y="1118361"/>
                  </a:lnTo>
                  <a:lnTo>
                    <a:pt x="1649602" y="1118869"/>
                  </a:lnTo>
                  <a:lnTo>
                    <a:pt x="1649095" y="1119758"/>
                  </a:lnTo>
                  <a:lnTo>
                    <a:pt x="1648078" y="1121282"/>
                  </a:lnTo>
                  <a:lnTo>
                    <a:pt x="1647952" y="1123314"/>
                  </a:lnTo>
                  <a:lnTo>
                    <a:pt x="1649729" y="1128140"/>
                  </a:lnTo>
                  <a:lnTo>
                    <a:pt x="1652142" y="1130553"/>
                  </a:lnTo>
                  <a:lnTo>
                    <a:pt x="1655952" y="1132966"/>
                  </a:lnTo>
                  <a:lnTo>
                    <a:pt x="1659636" y="1135506"/>
                  </a:lnTo>
                  <a:lnTo>
                    <a:pt x="1663953" y="1137030"/>
                  </a:lnTo>
                  <a:lnTo>
                    <a:pt x="1668652" y="1137665"/>
                  </a:lnTo>
                  <a:lnTo>
                    <a:pt x="1671954" y="1138046"/>
                  </a:lnTo>
                  <a:lnTo>
                    <a:pt x="1675257" y="1137919"/>
                  </a:lnTo>
                  <a:lnTo>
                    <a:pt x="1681988" y="1136649"/>
                  </a:lnTo>
                  <a:lnTo>
                    <a:pt x="1685289" y="1135252"/>
                  </a:lnTo>
                  <a:lnTo>
                    <a:pt x="1686348" y="1134617"/>
                  </a:lnTo>
                  <a:lnTo>
                    <a:pt x="1672082" y="1134617"/>
                  </a:lnTo>
                  <a:lnTo>
                    <a:pt x="1667890" y="1133982"/>
                  </a:lnTo>
                  <a:lnTo>
                    <a:pt x="1664335" y="1131569"/>
                  </a:lnTo>
                  <a:lnTo>
                    <a:pt x="1661922" y="1130045"/>
                  </a:lnTo>
                  <a:lnTo>
                    <a:pt x="1660016" y="1127632"/>
                  </a:lnTo>
                  <a:lnTo>
                    <a:pt x="1658747" y="1124584"/>
                  </a:lnTo>
                  <a:lnTo>
                    <a:pt x="1657985" y="1122552"/>
                  </a:lnTo>
                  <a:lnTo>
                    <a:pt x="1657350" y="1121282"/>
                  </a:lnTo>
                  <a:lnTo>
                    <a:pt x="1656841" y="1120647"/>
                  </a:lnTo>
                  <a:lnTo>
                    <a:pt x="1656461" y="1120012"/>
                  </a:lnTo>
                  <a:lnTo>
                    <a:pt x="1655826" y="1119377"/>
                  </a:lnTo>
                  <a:lnTo>
                    <a:pt x="1654937" y="1118869"/>
                  </a:lnTo>
                  <a:lnTo>
                    <a:pt x="1653921" y="1118107"/>
                  </a:lnTo>
                  <a:lnTo>
                    <a:pt x="1652777" y="1117853"/>
                  </a:lnTo>
                  <a:close/>
                </a:path>
                <a:path w="1799589" h="1190625">
                  <a:moveTo>
                    <a:pt x="1701164" y="1070609"/>
                  </a:moveTo>
                  <a:lnTo>
                    <a:pt x="1672971" y="1087373"/>
                  </a:lnTo>
                  <a:lnTo>
                    <a:pt x="1678686" y="1091437"/>
                  </a:lnTo>
                  <a:lnTo>
                    <a:pt x="1682877" y="1095247"/>
                  </a:lnTo>
                  <a:lnTo>
                    <a:pt x="1688464" y="1103502"/>
                  </a:lnTo>
                  <a:lnTo>
                    <a:pt x="1690242" y="1108201"/>
                  </a:lnTo>
                  <a:lnTo>
                    <a:pt x="1690506" y="1113281"/>
                  </a:lnTo>
                  <a:lnTo>
                    <a:pt x="1690858" y="1117853"/>
                  </a:lnTo>
                  <a:lnTo>
                    <a:pt x="1672082" y="1134617"/>
                  </a:lnTo>
                  <a:lnTo>
                    <a:pt x="1686348" y="1134617"/>
                  </a:lnTo>
                  <a:lnTo>
                    <a:pt x="1688464" y="1133347"/>
                  </a:lnTo>
                  <a:lnTo>
                    <a:pt x="1691639" y="1131315"/>
                  </a:lnTo>
                  <a:lnTo>
                    <a:pt x="1694307" y="1128648"/>
                  </a:lnTo>
                  <a:lnTo>
                    <a:pt x="1696465" y="1125346"/>
                  </a:lnTo>
                  <a:lnTo>
                    <a:pt x="1700276" y="1119631"/>
                  </a:lnTo>
                  <a:lnTo>
                    <a:pt x="1686306" y="1084325"/>
                  </a:lnTo>
                  <a:lnTo>
                    <a:pt x="1695958" y="1078483"/>
                  </a:lnTo>
                  <a:lnTo>
                    <a:pt x="1713315" y="1078483"/>
                  </a:lnTo>
                  <a:lnTo>
                    <a:pt x="1701164" y="1070609"/>
                  </a:lnTo>
                  <a:close/>
                </a:path>
                <a:path w="1799589" h="1190625">
                  <a:moveTo>
                    <a:pt x="1713315" y="1078483"/>
                  </a:moveTo>
                  <a:lnTo>
                    <a:pt x="1695958" y="1078483"/>
                  </a:lnTo>
                  <a:lnTo>
                    <a:pt x="1715135" y="1090929"/>
                  </a:lnTo>
                  <a:lnTo>
                    <a:pt x="1723898" y="1085341"/>
                  </a:lnTo>
                  <a:lnTo>
                    <a:pt x="1713315" y="1078483"/>
                  </a:lnTo>
                  <a:close/>
                </a:path>
                <a:path w="1799589" h="1190625">
                  <a:moveTo>
                    <a:pt x="1703577" y="1149730"/>
                  </a:moveTo>
                  <a:lnTo>
                    <a:pt x="1699767" y="1150492"/>
                  </a:lnTo>
                  <a:lnTo>
                    <a:pt x="1698371" y="1151381"/>
                  </a:lnTo>
                  <a:lnTo>
                    <a:pt x="1696339" y="1154429"/>
                  </a:lnTo>
                  <a:lnTo>
                    <a:pt x="1695958" y="1156080"/>
                  </a:lnTo>
                  <a:lnTo>
                    <a:pt x="1696212" y="1157477"/>
                  </a:lnTo>
                  <a:lnTo>
                    <a:pt x="1700402" y="1161922"/>
                  </a:lnTo>
                  <a:lnTo>
                    <a:pt x="1701038" y="1161922"/>
                  </a:lnTo>
                  <a:lnTo>
                    <a:pt x="1702689" y="1162049"/>
                  </a:lnTo>
                  <a:lnTo>
                    <a:pt x="1703577" y="1162303"/>
                  </a:lnTo>
                  <a:lnTo>
                    <a:pt x="1703959" y="1162557"/>
                  </a:lnTo>
                  <a:lnTo>
                    <a:pt x="1704213" y="1162684"/>
                  </a:lnTo>
                  <a:lnTo>
                    <a:pt x="1704213" y="1164589"/>
                  </a:lnTo>
                  <a:lnTo>
                    <a:pt x="1703832" y="1165097"/>
                  </a:lnTo>
                  <a:lnTo>
                    <a:pt x="1702181" y="1167637"/>
                  </a:lnTo>
                  <a:lnTo>
                    <a:pt x="1699767" y="1169415"/>
                  </a:lnTo>
                  <a:lnTo>
                    <a:pt x="1696592" y="1170558"/>
                  </a:lnTo>
                  <a:lnTo>
                    <a:pt x="1693290" y="1171574"/>
                  </a:lnTo>
                  <a:lnTo>
                    <a:pt x="1685267" y="1171574"/>
                  </a:lnTo>
                  <a:lnTo>
                    <a:pt x="1684527" y="1172717"/>
                  </a:lnTo>
                  <a:lnTo>
                    <a:pt x="1690370" y="1174241"/>
                  </a:lnTo>
                  <a:lnTo>
                    <a:pt x="1695323" y="1174368"/>
                  </a:lnTo>
                  <a:lnTo>
                    <a:pt x="1699387" y="1172971"/>
                  </a:lnTo>
                  <a:lnTo>
                    <a:pt x="1703451" y="1171701"/>
                  </a:lnTo>
                  <a:lnTo>
                    <a:pt x="1703620" y="1171574"/>
                  </a:lnTo>
                  <a:lnTo>
                    <a:pt x="1689735" y="1171574"/>
                  </a:lnTo>
                  <a:lnTo>
                    <a:pt x="1685925" y="1170558"/>
                  </a:lnTo>
                  <a:lnTo>
                    <a:pt x="1704975" y="1170558"/>
                  </a:lnTo>
                  <a:lnTo>
                    <a:pt x="1706499" y="1169415"/>
                  </a:lnTo>
                  <a:lnTo>
                    <a:pt x="1708531" y="1166240"/>
                  </a:lnTo>
                  <a:lnTo>
                    <a:pt x="1710436" y="1163192"/>
                  </a:lnTo>
                  <a:lnTo>
                    <a:pt x="1711198" y="1160398"/>
                  </a:lnTo>
                  <a:lnTo>
                    <a:pt x="1710689" y="1157477"/>
                  </a:lnTo>
                  <a:lnTo>
                    <a:pt x="1710309" y="1154683"/>
                  </a:lnTo>
                  <a:lnTo>
                    <a:pt x="1709039" y="1152524"/>
                  </a:lnTo>
                  <a:lnTo>
                    <a:pt x="1707007" y="1151254"/>
                  </a:lnTo>
                  <a:lnTo>
                    <a:pt x="1705356" y="1150111"/>
                  </a:lnTo>
                  <a:lnTo>
                    <a:pt x="1703577" y="1149730"/>
                  </a:lnTo>
                  <a:close/>
                </a:path>
                <a:path w="1799589" h="1190625">
                  <a:moveTo>
                    <a:pt x="1779397" y="1124330"/>
                  </a:moveTo>
                  <a:lnTo>
                    <a:pt x="1773682" y="1124330"/>
                  </a:lnTo>
                  <a:lnTo>
                    <a:pt x="1766824" y="1125600"/>
                  </a:lnTo>
                  <a:lnTo>
                    <a:pt x="1759965" y="1126743"/>
                  </a:lnTo>
                  <a:lnTo>
                    <a:pt x="1730712" y="1153544"/>
                  </a:lnTo>
                  <a:lnTo>
                    <a:pt x="1728132" y="1167348"/>
                  </a:lnTo>
                  <a:lnTo>
                    <a:pt x="1729104" y="1174368"/>
                  </a:lnTo>
                  <a:lnTo>
                    <a:pt x="1730248" y="1179194"/>
                  </a:lnTo>
                  <a:lnTo>
                    <a:pt x="1733041" y="1183004"/>
                  </a:lnTo>
                  <a:lnTo>
                    <a:pt x="1737360" y="1185798"/>
                  </a:lnTo>
                  <a:lnTo>
                    <a:pt x="1743710" y="1189989"/>
                  </a:lnTo>
                  <a:lnTo>
                    <a:pt x="1750567" y="1190624"/>
                  </a:lnTo>
                  <a:lnTo>
                    <a:pt x="1762236" y="1186179"/>
                  </a:lnTo>
                  <a:lnTo>
                    <a:pt x="1746377" y="1186179"/>
                  </a:lnTo>
                  <a:lnTo>
                    <a:pt x="1743202" y="1185798"/>
                  </a:lnTo>
                  <a:lnTo>
                    <a:pt x="1735201" y="1174622"/>
                  </a:lnTo>
                  <a:lnTo>
                    <a:pt x="1735327" y="1170812"/>
                  </a:lnTo>
                  <a:lnTo>
                    <a:pt x="1748663" y="1146047"/>
                  </a:lnTo>
                  <a:lnTo>
                    <a:pt x="1766233" y="1146047"/>
                  </a:lnTo>
                  <a:lnTo>
                    <a:pt x="1763649" y="1144396"/>
                  </a:lnTo>
                  <a:lnTo>
                    <a:pt x="1758684" y="1143126"/>
                  </a:lnTo>
                  <a:lnTo>
                    <a:pt x="1751711" y="1143126"/>
                  </a:lnTo>
                  <a:lnTo>
                    <a:pt x="1755521" y="1139570"/>
                  </a:lnTo>
                  <a:lnTo>
                    <a:pt x="1782826" y="1129283"/>
                  </a:lnTo>
                  <a:lnTo>
                    <a:pt x="1794539" y="1129283"/>
                  </a:lnTo>
                  <a:lnTo>
                    <a:pt x="1792986" y="1128267"/>
                  </a:lnTo>
                  <a:lnTo>
                    <a:pt x="1788922" y="1126616"/>
                  </a:lnTo>
                  <a:lnTo>
                    <a:pt x="1779397" y="1124330"/>
                  </a:lnTo>
                  <a:close/>
                </a:path>
                <a:path w="1799589" h="1190625">
                  <a:moveTo>
                    <a:pt x="1766233" y="1146047"/>
                  </a:moveTo>
                  <a:lnTo>
                    <a:pt x="1748663" y="1146047"/>
                  </a:lnTo>
                  <a:lnTo>
                    <a:pt x="1752346" y="1146174"/>
                  </a:lnTo>
                  <a:lnTo>
                    <a:pt x="1755139" y="1146301"/>
                  </a:lnTo>
                  <a:lnTo>
                    <a:pt x="1766697" y="1154937"/>
                  </a:lnTo>
                  <a:lnTo>
                    <a:pt x="1765935" y="1165478"/>
                  </a:lnTo>
                  <a:lnTo>
                    <a:pt x="1764029" y="1170685"/>
                  </a:lnTo>
                  <a:lnTo>
                    <a:pt x="1757426" y="1180845"/>
                  </a:lnTo>
                  <a:lnTo>
                    <a:pt x="1753997" y="1183766"/>
                  </a:lnTo>
                  <a:lnTo>
                    <a:pt x="1750187" y="1184909"/>
                  </a:lnTo>
                  <a:lnTo>
                    <a:pt x="1746377" y="1186179"/>
                  </a:lnTo>
                  <a:lnTo>
                    <a:pt x="1762236" y="1186179"/>
                  </a:lnTo>
                  <a:lnTo>
                    <a:pt x="1763902" y="1185544"/>
                  </a:lnTo>
                  <a:lnTo>
                    <a:pt x="1768728" y="1181734"/>
                  </a:lnTo>
                  <a:lnTo>
                    <a:pt x="1772158" y="1176400"/>
                  </a:lnTo>
                  <a:lnTo>
                    <a:pt x="1775714" y="1170939"/>
                  </a:lnTo>
                  <a:lnTo>
                    <a:pt x="1776984" y="1165351"/>
                  </a:lnTo>
                  <a:lnTo>
                    <a:pt x="1775206" y="1154302"/>
                  </a:lnTo>
                  <a:lnTo>
                    <a:pt x="1772539" y="1150111"/>
                  </a:lnTo>
                  <a:lnTo>
                    <a:pt x="1766233" y="1146047"/>
                  </a:lnTo>
                  <a:close/>
                </a:path>
                <a:path w="1799589" h="1190625">
                  <a:moveTo>
                    <a:pt x="1758188" y="1142999"/>
                  </a:moveTo>
                  <a:lnTo>
                    <a:pt x="1751711" y="1143126"/>
                  </a:lnTo>
                  <a:lnTo>
                    <a:pt x="1758684" y="1143126"/>
                  </a:lnTo>
                  <a:lnTo>
                    <a:pt x="1758188" y="1142999"/>
                  </a:lnTo>
                  <a:close/>
                </a:path>
                <a:path w="1799589" h="1190625">
                  <a:moveTo>
                    <a:pt x="1794539" y="1129283"/>
                  </a:moveTo>
                  <a:lnTo>
                    <a:pt x="1782826" y="1129283"/>
                  </a:lnTo>
                  <a:lnTo>
                    <a:pt x="1789684" y="1130299"/>
                  </a:lnTo>
                  <a:lnTo>
                    <a:pt x="1793494" y="1131569"/>
                  </a:lnTo>
                  <a:lnTo>
                    <a:pt x="1797939" y="1133855"/>
                  </a:lnTo>
                  <a:lnTo>
                    <a:pt x="1799082" y="1132204"/>
                  </a:lnTo>
                  <a:lnTo>
                    <a:pt x="1796288" y="1130426"/>
                  </a:lnTo>
                  <a:lnTo>
                    <a:pt x="1794539" y="112928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2" name="object 42"/>
          <p:cNvSpPr txBox="1"/>
          <p:nvPr/>
        </p:nvSpPr>
        <p:spPr>
          <a:xfrm>
            <a:off x="78739" y="2535681"/>
            <a:ext cx="17208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X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547108" y="2537586"/>
            <a:ext cx="17208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Y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287270" y="2442463"/>
            <a:ext cx="8890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">
                <a:latin typeface="Times New Roman"/>
                <a:cs typeface="Times New Roman"/>
              </a:rPr>
              <a:t>1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297048" y="1700529"/>
            <a:ext cx="8890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">
                <a:latin typeface="Times New Roman"/>
                <a:cs typeface="Times New Roman"/>
              </a:rPr>
              <a:t>2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679954" y="1343024"/>
            <a:ext cx="8890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">
                <a:latin typeface="Times New Roman"/>
                <a:cs typeface="Times New Roman"/>
              </a:rPr>
              <a:t>3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689096" y="1362583"/>
            <a:ext cx="8890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">
                <a:latin typeface="Times New Roman"/>
                <a:cs typeface="Times New Roman"/>
              </a:rPr>
              <a:t>4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118864" y="1679193"/>
            <a:ext cx="8890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">
                <a:latin typeface="Times New Roman"/>
                <a:cs typeface="Times New Roman"/>
              </a:rPr>
              <a:t>5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105147" y="2415286"/>
            <a:ext cx="8890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">
                <a:latin typeface="Times New Roman"/>
                <a:cs typeface="Times New Roman"/>
              </a:rPr>
              <a:t>6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700653" y="2760979"/>
            <a:ext cx="8890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">
                <a:latin typeface="Times New Roman"/>
                <a:cs typeface="Times New Roman"/>
              </a:rPr>
              <a:t>7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734436" y="2757042"/>
            <a:ext cx="8890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">
                <a:latin typeface="Times New Roman"/>
                <a:cs typeface="Times New Roman"/>
              </a:rPr>
              <a:t>8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942403" y="5272023"/>
            <a:ext cx="81051" cy="8890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 txBox="1"/>
          <p:nvPr/>
        </p:nvSpPr>
        <p:spPr>
          <a:xfrm>
            <a:off x="453339" y="907541"/>
            <a:ext cx="3276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a’</a:t>
            </a:r>
            <a:r>
              <a:rPr dirty="0" baseline="4629" sz="1800" spc="1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b’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071473" y="860882"/>
            <a:ext cx="34163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c’</a:t>
            </a:r>
            <a:r>
              <a:rPr dirty="0" baseline="4629" sz="1800" spc="390">
                <a:latin typeface="Times New Roman"/>
                <a:cs typeface="Times New Roman"/>
              </a:rPr>
              <a:t> </a:t>
            </a:r>
            <a:r>
              <a:rPr dirty="0" sz="1200" spc="55">
                <a:latin typeface="Times New Roman"/>
                <a:cs typeface="Times New Roman"/>
              </a:rPr>
              <a:t>f’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722882" y="895858"/>
            <a:ext cx="3213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d’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e’</a:t>
            </a:r>
            <a:endParaRPr baseline="4629" sz="1800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37463" y="3331921"/>
            <a:ext cx="9334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512165" y="3903726"/>
            <a:ext cx="101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b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143711" y="4405121"/>
            <a:ext cx="933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c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1934717" y="3890009"/>
            <a:ext cx="101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d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1915414" y="3238627"/>
            <a:ext cx="933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235151" y="2806953"/>
            <a:ext cx="762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f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62" name="object 62"/>
          <p:cNvGrpSpPr/>
          <p:nvPr/>
        </p:nvGrpSpPr>
        <p:grpSpPr>
          <a:xfrm>
            <a:off x="4151819" y="1397380"/>
            <a:ext cx="2559050" cy="2959100"/>
            <a:chOff x="4151819" y="1397380"/>
            <a:chExt cx="2559050" cy="2959100"/>
          </a:xfrm>
        </p:grpSpPr>
        <p:sp>
          <p:nvSpPr>
            <p:cNvPr id="63" name="object 63"/>
            <p:cNvSpPr/>
            <p:nvPr/>
          </p:nvSpPr>
          <p:spPr>
            <a:xfrm>
              <a:off x="4151819" y="1554479"/>
              <a:ext cx="107506" cy="114046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4226686" y="2207386"/>
              <a:ext cx="107061" cy="88646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4164583" y="1397380"/>
              <a:ext cx="106806" cy="96774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4217030" y="2835147"/>
              <a:ext cx="107192" cy="97027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4231004" y="2011679"/>
              <a:ext cx="107315" cy="97409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4200270" y="2668269"/>
              <a:ext cx="108965" cy="106679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4594224" y="3971925"/>
              <a:ext cx="2110105" cy="0"/>
            </a:xfrm>
            <a:custGeom>
              <a:avLst/>
              <a:gdLst/>
              <a:ahLst/>
              <a:cxnLst/>
              <a:rect l="l" t="t" r="r" b="b"/>
              <a:pathLst>
                <a:path w="2110104" h="0">
                  <a:moveTo>
                    <a:pt x="0" y="0"/>
                  </a:moveTo>
                  <a:lnTo>
                    <a:pt x="2109851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4221098" y="3979036"/>
              <a:ext cx="377825" cy="377190"/>
            </a:xfrm>
            <a:custGeom>
              <a:avLst/>
              <a:gdLst/>
              <a:ahLst/>
              <a:cxnLst/>
              <a:rect l="l" t="t" r="r" b="b"/>
              <a:pathLst>
                <a:path w="377825" h="377189">
                  <a:moveTo>
                    <a:pt x="27050" y="296290"/>
                  </a:moveTo>
                  <a:lnTo>
                    <a:pt x="0" y="377063"/>
                  </a:lnTo>
                  <a:lnTo>
                    <a:pt x="80899" y="350138"/>
                  </a:lnTo>
                  <a:lnTo>
                    <a:pt x="67437" y="336676"/>
                  </a:lnTo>
                  <a:lnTo>
                    <a:pt x="49529" y="336676"/>
                  </a:lnTo>
                  <a:lnTo>
                    <a:pt x="40512" y="327660"/>
                  </a:lnTo>
                  <a:lnTo>
                    <a:pt x="49471" y="318711"/>
                  </a:lnTo>
                  <a:lnTo>
                    <a:pt x="27050" y="296290"/>
                  </a:lnTo>
                  <a:close/>
                </a:path>
                <a:path w="377825" h="377189">
                  <a:moveTo>
                    <a:pt x="49471" y="318711"/>
                  </a:moveTo>
                  <a:lnTo>
                    <a:pt x="40512" y="327660"/>
                  </a:lnTo>
                  <a:lnTo>
                    <a:pt x="49529" y="336676"/>
                  </a:lnTo>
                  <a:lnTo>
                    <a:pt x="58488" y="327728"/>
                  </a:lnTo>
                  <a:lnTo>
                    <a:pt x="49471" y="318711"/>
                  </a:lnTo>
                  <a:close/>
                </a:path>
                <a:path w="377825" h="377189">
                  <a:moveTo>
                    <a:pt x="58488" y="327728"/>
                  </a:moveTo>
                  <a:lnTo>
                    <a:pt x="49529" y="336676"/>
                  </a:lnTo>
                  <a:lnTo>
                    <a:pt x="67437" y="336676"/>
                  </a:lnTo>
                  <a:lnTo>
                    <a:pt x="58488" y="327728"/>
                  </a:lnTo>
                  <a:close/>
                </a:path>
                <a:path w="377825" h="377189">
                  <a:moveTo>
                    <a:pt x="368553" y="0"/>
                  </a:moveTo>
                  <a:lnTo>
                    <a:pt x="49471" y="318711"/>
                  </a:lnTo>
                  <a:lnTo>
                    <a:pt x="58488" y="327728"/>
                  </a:lnTo>
                  <a:lnTo>
                    <a:pt x="377571" y="9017"/>
                  </a:lnTo>
                  <a:lnTo>
                    <a:pt x="36855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1" name="object 71"/>
          <p:cNvSpPr txBox="1"/>
          <p:nvPr/>
        </p:nvSpPr>
        <p:spPr>
          <a:xfrm>
            <a:off x="4114546" y="3837813"/>
            <a:ext cx="3530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9259" sz="1800">
                <a:latin typeface="Times New Roman"/>
                <a:cs typeface="Times New Roman"/>
              </a:rPr>
              <a:t>b</a:t>
            </a:r>
            <a:r>
              <a:rPr dirty="0" baseline="-31250" sz="1200">
                <a:latin typeface="Times New Roman"/>
                <a:cs typeface="Times New Roman"/>
              </a:rPr>
              <a:t>1</a:t>
            </a:r>
            <a:r>
              <a:rPr dirty="0" baseline="-31250" sz="1200" spc="-97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</a:t>
            </a:r>
            <a:r>
              <a:rPr dirty="0" baseline="-20833" sz="1200">
                <a:latin typeface="Times New Roman"/>
                <a:cs typeface="Times New Roman"/>
              </a:rPr>
              <a:t>1</a:t>
            </a:r>
            <a:endParaRPr baseline="-20833" sz="1200">
              <a:latin typeface="Times New Roman"/>
              <a:cs typeface="Times New Roman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4147439" y="3207765"/>
            <a:ext cx="3340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baseline="-20833" sz="1200" spc="-7">
                <a:latin typeface="Times New Roman"/>
                <a:cs typeface="Times New Roman"/>
              </a:rPr>
              <a:t>1</a:t>
            </a:r>
            <a:r>
              <a:rPr dirty="0" baseline="-20833" sz="1200" spc="-104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e</a:t>
            </a:r>
            <a:r>
              <a:rPr dirty="0" baseline="-13888" sz="1200" spc="-7">
                <a:latin typeface="Times New Roman"/>
                <a:cs typeface="Times New Roman"/>
              </a:rPr>
              <a:t>1</a:t>
            </a:r>
            <a:endParaRPr baseline="-13888" sz="1200">
              <a:latin typeface="Times New Roman"/>
              <a:cs typeface="Times New Roman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4054475" y="4385817"/>
            <a:ext cx="1943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baseline="-20833" sz="1200" spc="-7">
                <a:latin typeface="Times New Roman"/>
                <a:cs typeface="Times New Roman"/>
              </a:rPr>
              <a:t>1</a:t>
            </a:r>
            <a:endParaRPr baseline="-20833" sz="1200">
              <a:latin typeface="Times New Roman"/>
              <a:cs typeface="Times New Roman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4147439" y="2927730"/>
            <a:ext cx="1778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f</a:t>
            </a:r>
            <a:r>
              <a:rPr dirty="0" baseline="-20833" sz="1200" spc="-7">
                <a:latin typeface="Times New Roman"/>
                <a:cs typeface="Times New Roman"/>
              </a:rPr>
              <a:t>1</a:t>
            </a:r>
            <a:endParaRPr baseline="-20833" sz="1200">
              <a:latin typeface="Times New Roman"/>
              <a:cs typeface="Times New Roman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1337817" y="4409313"/>
            <a:ext cx="2374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X</a:t>
            </a:r>
            <a:r>
              <a:rPr dirty="0" baseline="-20833" sz="1200" spc="-7">
                <a:latin typeface="Times New Roman"/>
                <a:cs typeface="Times New Roman"/>
              </a:rPr>
              <a:t>1</a:t>
            </a:r>
            <a:endParaRPr baseline="-20833" sz="1200">
              <a:latin typeface="Times New Roman"/>
              <a:cs typeface="Times New Roman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3469259" y="5540146"/>
            <a:ext cx="2374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Y</a:t>
            </a:r>
            <a:r>
              <a:rPr dirty="0" baseline="-20833" sz="1200" spc="-7">
                <a:latin typeface="Times New Roman"/>
                <a:cs typeface="Times New Roman"/>
              </a:rPr>
              <a:t>1</a:t>
            </a:r>
            <a:endParaRPr baseline="-20833" sz="1200">
              <a:latin typeface="Times New Roman"/>
              <a:cs typeface="Times New Roman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7233284" y="4549139"/>
            <a:ext cx="43180" cy="7620"/>
          </a:xfrm>
          <a:custGeom>
            <a:avLst/>
            <a:gdLst/>
            <a:ahLst/>
            <a:cxnLst/>
            <a:rect l="l" t="t" r="r" b="b"/>
            <a:pathLst>
              <a:path w="43179" h="7620">
                <a:moveTo>
                  <a:pt x="42672" y="0"/>
                </a:moveTo>
                <a:lnTo>
                  <a:pt x="0" y="0"/>
                </a:lnTo>
                <a:lnTo>
                  <a:pt x="0" y="7620"/>
                </a:lnTo>
                <a:lnTo>
                  <a:pt x="42672" y="7620"/>
                </a:lnTo>
                <a:lnTo>
                  <a:pt x="4267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 txBox="1"/>
          <p:nvPr/>
        </p:nvSpPr>
        <p:spPr>
          <a:xfrm>
            <a:off x="5042661" y="4218813"/>
            <a:ext cx="355282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R="23495">
              <a:lnSpc>
                <a:spcPct val="100000"/>
              </a:lnSpc>
              <a:spcBef>
                <a:spcPts val="95"/>
              </a:spcBef>
            </a:pPr>
            <a:r>
              <a:rPr dirty="0" sz="1000" spc="-15">
                <a:latin typeface="Times New Roman"/>
                <a:cs typeface="Times New Roman"/>
              </a:rPr>
              <a:t>AS </a:t>
            </a:r>
            <a:r>
              <a:rPr dirty="0" sz="1000" spc="-5">
                <a:latin typeface="Times New Roman"/>
                <a:cs typeface="Times New Roman"/>
              </a:rPr>
              <a:t>SECTION </a:t>
            </a:r>
            <a:r>
              <a:rPr dirty="0" sz="1000" spc="-10">
                <a:latin typeface="Times New Roman"/>
                <a:cs typeface="Times New Roman"/>
              </a:rPr>
              <a:t>PLANE </a:t>
            </a:r>
            <a:r>
              <a:rPr dirty="0" sz="1000" spc="-5">
                <a:latin typeface="Times New Roman"/>
                <a:cs typeface="Times New Roman"/>
              </a:rPr>
              <a:t>IS IN</a:t>
            </a:r>
            <a:r>
              <a:rPr dirty="0" sz="1000" spc="4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T.V.,</a:t>
            </a:r>
            <a:endParaRPr sz="1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1000" spc="-5">
                <a:latin typeface="Times New Roman"/>
                <a:cs typeface="Times New Roman"/>
              </a:rPr>
              <a:t>CUT OPEN </a:t>
            </a:r>
            <a:r>
              <a:rPr dirty="0" sz="1000" spc="-10">
                <a:latin typeface="Times New Roman"/>
                <a:cs typeface="Times New Roman"/>
              </a:rPr>
              <a:t>FROM </a:t>
            </a:r>
            <a:r>
              <a:rPr dirty="0" sz="1000" spc="-5">
                <a:latin typeface="Times New Roman"/>
                <a:cs typeface="Times New Roman"/>
              </a:rPr>
              <a:t>BOUNDRY EDGE </a:t>
            </a:r>
            <a:r>
              <a:rPr dirty="0" u="sng" sz="1000" b="1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</a:t>
            </a:r>
            <a:r>
              <a:rPr dirty="0" baseline="-21367" sz="975" b="1" i="1">
                <a:latin typeface="Times New Roman"/>
                <a:cs typeface="Times New Roman"/>
              </a:rPr>
              <a:t>1 </a:t>
            </a:r>
            <a:r>
              <a:rPr dirty="0" sz="1000" spc="-5">
                <a:latin typeface="Times New Roman"/>
                <a:cs typeface="Times New Roman"/>
              </a:rPr>
              <a:t>FOR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5">
                <a:latin typeface="Times New Roman"/>
                <a:cs typeface="Times New Roman"/>
              </a:rPr>
              <a:t>DEVELOPMENT.</a:t>
            </a:r>
            <a:endParaRPr sz="1000">
              <a:latin typeface="Times New Roman"/>
              <a:cs typeface="Times New Roman"/>
            </a:endParaRPr>
          </a:p>
        </p:txBody>
      </p:sp>
      <p:grpSp>
        <p:nvGrpSpPr>
          <p:cNvPr id="79" name="object 79"/>
          <p:cNvGrpSpPr/>
          <p:nvPr/>
        </p:nvGrpSpPr>
        <p:grpSpPr>
          <a:xfrm>
            <a:off x="676275" y="1084325"/>
            <a:ext cx="8088630" cy="5624830"/>
            <a:chOff x="676275" y="1084325"/>
            <a:chExt cx="8088630" cy="5624830"/>
          </a:xfrm>
        </p:grpSpPr>
        <p:sp>
          <p:nvSpPr>
            <p:cNvPr id="80" name="object 80"/>
            <p:cNvSpPr/>
            <p:nvPr/>
          </p:nvSpPr>
          <p:spPr>
            <a:xfrm>
              <a:off x="682625" y="1090675"/>
              <a:ext cx="1202055" cy="3203575"/>
            </a:xfrm>
            <a:custGeom>
              <a:avLst/>
              <a:gdLst/>
              <a:ahLst/>
              <a:cxnLst/>
              <a:rect l="l" t="t" r="r" b="b"/>
              <a:pathLst>
                <a:path w="1202055" h="3203575">
                  <a:moveTo>
                    <a:pt x="0" y="2251583"/>
                  </a:moveTo>
                  <a:lnTo>
                    <a:pt x="0" y="256412"/>
                  </a:lnTo>
                </a:path>
                <a:path w="1202055" h="3203575">
                  <a:moveTo>
                    <a:pt x="1201801" y="2272919"/>
                  </a:moveTo>
                  <a:lnTo>
                    <a:pt x="1201801" y="279653"/>
                  </a:lnTo>
                </a:path>
                <a:path w="1202055" h="3203575">
                  <a:moveTo>
                    <a:pt x="893063" y="3203448"/>
                  </a:moveTo>
                  <a:lnTo>
                    <a:pt x="893063" y="36829"/>
                  </a:lnTo>
                </a:path>
                <a:path w="1202055" h="3203575">
                  <a:moveTo>
                    <a:pt x="300913" y="3168523"/>
                  </a:moveTo>
                  <a:lnTo>
                    <a:pt x="300913" y="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1537588" y="2852674"/>
              <a:ext cx="76200" cy="186562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943508" y="2864358"/>
              <a:ext cx="76200" cy="186436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2414651" y="2176525"/>
              <a:ext cx="1678305" cy="0"/>
            </a:xfrm>
            <a:custGeom>
              <a:avLst/>
              <a:gdLst/>
              <a:ahLst/>
              <a:cxnLst/>
              <a:rect l="l" t="t" r="r" b="b"/>
              <a:pathLst>
                <a:path w="1678304" h="0">
                  <a:moveTo>
                    <a:pt x="0" y="0"/>
                  </a:moveTo>
                  <a:lnTo>
                    <a:pt x="1677924" y="0"/>
                  </a:lnTo>
                </a:path>
              </a:pathLst>
            </a:custGeom>
            <a:ln w="12700">
              <a:solidFill>
                <a:srgbClr val="CCCC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696290" y="5853010"/>
              <a:ext cx="1326819" cy="855726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4737100" y="4891023"/>
              <a:ext cx="111125" cy="111251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/>
            <p:cNvSpPr/>
            <p:nvPr/>
          </p:nvSpPr>
          <p:spPr>
            <a:xfrm>
              <a:off x="6403975" y="6569074"/>
              <a:ext cx="111125" cy="112712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8232775" y="5170423"/>
              <a:ext cx="112775" cy="112775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7486650" y="6289674"/>
              <a:ext cx="112775" cy="111125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/>
            <p:cNvSpPr/>
            <p:nvPr/>
          </p:nvSpPr>
          <p:spPr>
            <a:xfrm>
              <a:off x="7077075" y="4957698"/>
              <a:ext cx="1678305" cy="1678305"/>
            </a:xfrm>
            <a:custGeom>
              <a:avLst/>
              <a:gdLst/>
              <a:ahLst/>
              <a:cxnLst/>
              <a:rect l="l" t="t" r="r" b="b"/>
              <a:pathLst>
                <a:path w="1678304" h="1678304">
                  <a:moveTo>
                    <a:pt x="0" y="1678051"/>
                  </a:moveTo>
                  <a:lnTo>
                    <a:pt x="466725" y="1398651"/>
                  </a:lnTo>
                </a:path>
                <a:path w="1678304" h="1678304">
                  <a:moveTo>
                    <a:pt x="466725" y="1398651"/>
                  </a:moveTo>
                  <a:lnTo>
                    <a:pt x="1212850" y="279526"/>
                  </a:lnTo>
                </a:path>
                <a:path w="1678304" h="1678304">
                  <a:moveTo>
                    <a:pt x="1212850" y="279526"/>
                  </a:moveTo>
                  <a:lnTo>
                    <a:pt x="167805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90" name="object 90"/>
          <p:cNvGraphicFramePr>
            <a:graphicFrameLocks noGrp="1"/>
          </p:cNvGraphicFramePr>
          <p:nvPr/>
        </p:nvGraphicFramePr>
        <p:xfrm>
          <a:off x="4552950" y="4948173"/>
          <a:ext cx="4495800" cy="17005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6125"/>
                <a:gridCol w="746125"/>
                <a:gridCol w="746125"/>
                <a:gridCol w="746125"/>
                <a:gridCol w="746125"/>
                <a:gridCol w="746125"/>
              </a:tblGrid>
              <a:tr h="168015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91" name="object 91"/>
          <p:cNvSpPr txBox="1"/>
          <p:nvPr/>
        </p:nvSpPr>
        <p:spPr>
          <a:xfrm>
            <a:off x="4432172" y="4719904"/>
            <a:ext cx="12763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C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5197855" y="4712334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D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5965697" y="4698568"/>
            <a:ext cx="166497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75970" algn="l"/>
                <a:tab pos="1541145" algn="l"/>
              </a:tabLst>
            </a:pP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baseline="4629" sz="1800" spc="-7">
                <a:latin typeface="Times New Roman"/>
                <a:cs typeface="Times New Roman"/>
              </a:rPr>
              <a:t>F</a:t>
            </a:r>
            <a:r>
              <a:rPr dirty="0" baseline="4629" sz="1800" spc="-7">
                <a:latin typeface="Times New Roman"/>
                <a:cs typeface="Times New Roman"/>
              </a:rPr>
              <a:t>	</a:t>
            </a:r>
            <a:r>
              <a:rPr dirty="0" baseline="4629" sz="1800" spc="-7">
                <a:latin typeface="Times New Roman"/>
                <a:cs typeface="Times New Roman"/>
              </a:rPr>
              <a:t>A</a:t>
            </a:r>
            <a:endParaRPr baseline="4629" sz="1800">
              <a:latin typeface="Times New Roman"/>
              <a:cs typeface="Times New Roman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8260460" y="4669663"/>
            <a:ext cx="1276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B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8928861" y="4685157"/>
            <a:ext cx="1276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C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6" name="object 96"/>
          <p:cNvSpPr/>
          <p:nvPr/>
        </p:nvSpPr>
        <p:spPr>
          <a:xfrm>
            <a:off x="8723376" y="4902200"/>
            <a:ext cx="111125" cy="112775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7067550" y="6580187"/>
            <a:ext cx="112775" cy="112712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98" name="object 98"/>
          <p:cNvGrpSpPr/>
          <p:nvPr/>
        </p:nvGrpSpPr>
        <p:grpSpPr>
          <a:xfrm>
            <a:off x="4737100" y="4948173"/>
            <a:ext cx="1697355" cy="1697355"/>
            <a:chOff x="4737100" y="4948173"/>
            <a:chExt cx="1697355" cy="1697355"/>
          </a:xfrm>
        </p:grpSpPr>
        <p:sp>
          <p:nvSpPr>
            <p:cNvPr id="99" name="object 99"/>
            <p:cNvSpPr/>
            <p:nvPr/>
          </p:nvSpPr>
          <p:spPr>
            <a:xfrm>
              <a:off x="5249926" y="5170423"/>
              <a:ext cx="111125" cy="112775"/>
            </a:xfrm>
            <a:prstGeom prst="rect">
              <a:avLst/>
            </a:prstGeom>
            <a:blipFill>
              <a:blip r:embed="rId3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/>
            <p:cNvSpPr/>
            <p:nvPr/>
          </p:nvSpPr>
          <p:spPr>
            <a:xfrm>
              <a:off x="4746625" y="4957698"/>
              <a:ext cx="558800" cy="280035"/>
            </a:xfrm>
            <a:custGeom>
              <a:avLst/>
              <a:gdLst/>
              <a:ahLst/>
              <a:cxnLst/>
              <a:rect l="l" t="t" r="r" b="b"/>
              <a:pathLst>
                <a:path w="558800" h="280035">
                  <a:moveTo>
                    <a:pt x="0" y="0"/>
                  </a:moveTo>
                  <a:lnTo>
                    <a:pt x="558800" y="279526"/>
                  </a:lnTo>
                </a:path>
              </a:pathLst>
            </a:custGeom>
            <a:ln w="1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/>
            <p:cNvSpPr/>
            <p:nvPr/>
          </p:nvSpPr>
          <p:spPr>
            <a:xfrm>
              <a:off x="5996050" y="6265862"/>
              <a:ext cx="111125" cy="112712"/>
            </a:xfrm>
            <a:prstGeom prst="rect">
              <a:avLst/>
            </a:prstGeom>
            <a:blipFill>
              <a:blip r:embed="rId3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/>
            <p:cNvSpPr/>
            <p:nvPr/>
          </p:nvSpPr>
          <p:spPr>
            <a:xfrm>
              <a:off x="5305425" y="5237225"/>
              <a:ext cx="1119505" cy="1398905"/>
            </a:xfrm>
            <a:custGeom>
              <a:avLst/>
              <a:gdLst/>
              <a:ahLst/>
              <a:cxnLst/>
              <a:rect l="l" t="t" r="r" b="b"/>
              <a:pathLst>
                <a:path w="1119504" h="1398904">
                  <a:moveTo>
                    <a:pt x="0" y="0"/>
                  </a:moveTo>
                  <a:lnTo>
                    <a:pt x="746125" y="1119124"/>
                  </a:lnTo>
                </a:path>
                <a:path w="1119504" h="1398904">
                  <a:moveTo>
                    <a:pt x="746125" y="1119124"/>
                  </a:moveTo>
                  <a:lnTo>
                    <a:pt x="1119251" y="139852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3" name="object 103"/>
          <p:cNvSpPr txBox="1"/>
          <p:nvPr/>
        </p:nvSpPr>
        <p:spPr>
          <a:xfrm>
            <a:off x="6189979" y="6678269"/>
            <a:ext cx="96139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">
                <a:latin typeface="Times New Roman"/>
                <a:cs typeface="Times New Roman"/>
              </a:rPr>
              <a:t>DEVELOPMENT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2893822" y="1247902"/>
            <a:ext cx="98615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">
                <a:latin typeface="Times New Roman"/>
                <a:cs typeface="Times New Roman"/>
              </a:rPr>
              <a:t>SECTIONAL</a:t>
            </a:r>
            <a:r>
              <a:rPr dirty="0" sz="1000" spc="-50">
                <a:latin typeface="Times New Roman"/>
                <a:cs typeface="Times New Roman"/>
              </a:rPr>
              <a:t> </a:t>
            </a:r>
            <a:r>
              <a:rPr dirty="0" sz="1000" spc="-5">
                <a:latin typeface="Times New Roman"/>
                <a:cs typeface="Times New Roman"/>
              </a:rPr>
              <a:t>F.V.</a:t>
            </a:r>
            <a:endParaRPr sz="1000">
              <a:latin typeface="Times New Roman"/>
              <a:cs typeface="Times New Roman"/>
            </a:endParaRPr>
          </a:p>
        </p:txBody>
      </p:sp>
      <p:grpSp>
        <p:nvGrpSpPr>
          <p:cNvPr id="105" name="object 105"/>
          <p:cNvGrpSpPr/>
          <p:nvPr/>
        </p:nvGrpSpPr>
        <p:grpSpPr>
          <a:xfrm>
            <a:off x="4780788" y="0"/>
            <a:ext cx="4364990" cy="1146810"/>
            <a:chOff x="4780788" y="0"/>
            <a:chExt cx="4364990" cy="1146810"/>
          </a:xfrm>
        </p:grpSpPr>
        <p:sp>
          <p:nvSpPr>
            <p:cNvPr id="106" name="object 106"/>
            <p:cNvSpPr/>
            <p:nvPr/>
          </p:nvSpPr>
          <p:spPr>
            <a:xfrm>
              <a:off x="4795901" y="0"/>
              <a:ext cx="4343400" cy="1066800"/>
            </a:xfrm>
            <a:custGeom>
              <a:avLst/>
              <a:gdLst/>
              <a:ahLst/>
              <a:cxnLst/>
              <a:rect l="l" t="t" r="r" b="b"/>
              <a:pathLst>
                <a:path w="4343400" h="1066800">
                  <a:moveTo>
                    <a:pt x="4343400" y="0"/>
                  </a:moveTo>
                  <a:lnTo>
                    <a:pt x="0" y="0"/>
                  </a:lnTo>
                  <a:lnTo>
                    <a:pt x="0" y="1066800"/>
                  </a:lnTo>
                  <a:lnTo>
                    <a:pt x="4343400" y="1066800"/>
                  </a:lnTo>
                  <a:lnTo>
                    <a:pt x="4343400" y="0"/>
                  </a:lnTo>
                  <a:close/>
                </a:path>
              </a:pathLst>
            </a:custGeom>
            <a:solidFill>
              <a:srgbClr val="FFC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/>
            <p:cNvSpPr/>
            <p:nvPr/>
          </p:nvSpPr>
          <p:spPr>
            <a:xfrm>
              <a:off x="4795901" y="0"/>
              <a:ext cx="4343400" cy="1066800"/>
            </a:xfrm>
            <a:custGeom>
              <a:avLst/>
              <a:gdLst/>
              <a:ahLst/>
              <a:cxnLst/>
              <a:rect l="l" t="t" r="r" b="b"/>
              <a:pathLst>
                <a:path w="4343400" h="1066800">
                  <a:moveTo>
                    <a:pt x="0" y="1066800"/>
                  </a:moveTo>
                  <a:lnTo>
                    <a:pt x="4343400" y="1066800"/>
                  </a:lnTo>
                  <a:lnTo>
                    <a:pt x="4343400" y="0"/>
                  </a:lnTo>
                  <a:lnTo>
                    <a:pt x="0" y="0"/>
                  </a:lnTo>
                  <a:lnTo>
                    <a:pt x="0" y="10668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/>
            <p:cNvSpPr/>
            <p:nvPr/>
          </p:nvSpPr>
          <p:spPr>
            <a:xfrm>
              <a:off x="4780788" y="0"/>
              <a:ext cx="1162812" cy="286511"/>
            </a:xfrm>
            <a:prstGeom prst="rect">
              <a:avLst/>
            </a:prstGeom>
            <a:blipFill>
              <a:blip r:embed="rId3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/>
            <p:cNvSpPr/>
            <p:nvPr/>
          </p:nvSpPr>
          <p:spPr>
            <a:xfrm>
              <a:off x="5736336" y="0"/>
              <a:ext cx="3371088" cy="286511"/>
            </a:xfrm>
            <a:prstGeom prst="rect">
              <a:avLst/>
            </a:prstGeom>
            <a:blipFill>
              <a:blip r:embed="rId3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/>
            <p:cNvSpPr/>
            <p:nvPr/>
          </p:nvSpPr>
          <p:spPr>
            <a:xfrm>
              <a:off x="4780788" y="199643"/>
              <a:ext cx="4332732" cy="300227"/>
            </a:xfrm>
            <a:prstGeom prst="rect">
              <a:avLst/>
            </a:prstGeom>
            <a:blipFill>
              <a:blip r:embed="rId4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/>
            <p:cNvSpPr/>
            <p:nvPr/>
          </p:nvSpPr>
          <p:spPr>
            <a:xfrm>
              <a:off x="4780788" y="413004"/>
              <a:ext cx="4363212" cy="300227"/>
            </a:xfrm>
            <a:prstGeom prst="rect">
              <a:avLst/>
            </a:prstGeom>
            <a:blipFill>
              <a:blip r:embed="rId4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/>
            <p:cNvSpPr/>
            <p:nvPr/>
          </p:nvSpPr>
          <p:spPr>
            <a:xfrm>
              <a:off x="4780788" y="626363"/>
              <a:ext cx="445008" cy="300227"/>
            </a:xfrm>
            <a:prstGeom prst="rect">
              <a:avLst/>
            </a:prstGeom>
            <a:blipFill>
              <a:blip r:embed="rId4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/>
            <p:cNvSpPr/>
            <p:nvPr/>
          </p:nvSpPr>
          <p:spPr>
            <a:xfrm>
              <a:off x="5013960" y="647700"/>
              <a:ext cx="242315" cy="278891"/>
            </a:xfrm>
            <a:prstGeom prst="rect">
              <a:avLst/>
            </a:prstGeom>
            <a:blipFill>
              <a:blip r:embed="rId4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/>
            <p:cNvSpPr/>
            <p:nvPr/>
          </p:nvSpPr>
          <p:spPr>
            <a:xfrm>
              <a:off x="5091684" y="626363"/>
              <a:ext cx="2476500" cy="300227"/>
            </a:xfrm>
            <a:prstGeom prst="rect">
              <a:avLst/>
            </a:prstGeom>
            <a:blipFill>
              <a:blip r:embed="rId4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/>
            <p:cNvSpPr/>
            <p:nvPr/>
          </p:nvSpPr>
          <p:spPr>
            <a:xfrm>
              <a:off x="4780788" y="839724"/>
              <a:ext cx="3776471" cy="300227"/>
            </a:xfrm>
            <a:prstGeom prst="rect">
              <a:avLst/>
            </a:prstGeom>
            <a:blipFill>
              <a:blip r:embed="rId4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6" name="object 116"/>
          <p:cNvSpPr txBox="1"/>
          <p:nvPr/>
        </p:nvSpPr>
        <p:spPr>
          <a:xfrm>
            <a:off x="4856353" y="26923"/>
            <a:ext cx="4183379" cy="10934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10922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Problem</a:t>
            </a:r>
            <a:r>
              <a:rPr dirty="0" sz="1400" spc="-3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4:</a:t>
            </a:r>
            <a:r>
              <a:rPr dirty="0" sz="1400" spc="-9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</a:t>
            </a:r>
            <a:r>
              <a:rPr dirty="0" sz="1400" spc="-8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hexagonal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prism.</a:t>
            </a:r>
            <a:r>
              <a:rPr dirty="0" sz="1400" spc="-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30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mm </a:t>
            </a:r>
            <a:r>
              <a:rPr dirty="0" sz="1400">
                <a:latin typeface="Arial"/>
                <a:cs typeface="Arial"/>
              </a:rPr>
              <a:t>base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side</a:t>
            </a:r>
            <a:r>
              <a:rPr dirty="0" sz="1400" spc="-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&amp;  </a:t>
            </a:r>
            <a:r>
              <a:rPr dirty="0" sz="1400" spc="-5">
                <a:latin typeface="Arial"/>
                <a:cs typeface="Arial"/>
              </a:rPr>
              <a:t>55 mm </a:t>
            </a:r>
            <a:r>
              <a:rPr dirty="0" sz="1400" spc="-10">
                <a:latin typeface="Arial"/>
                <a:cs typeface="Arial"/>
              </a:rPr>
              <a:t>axis </a:t>
            </a:r>
            <a:r>
              <a:rPr dirty="0" sz="1400" spc="-5">
                <a:latin typeface="Arial"/>
                <a:cs typeface="Arial"/>
              </a:rPr>
              <a:t>is </a:t>
            </a:r>
            <a:r>
              <a:rPr dirty="0" sz="1400" spc="-10">
                <a:latin typeface="Arial"/>
                <a:cs typeface="Arial"/>
              </a:rPr>
              <a:t>lying </a:t>
            </a:r>
            <a:r>
              <a:rPr dirty="0" sz="1400" spc="-5">
                <a:latin typeface="Arial"/>
                <a:cs typeface="Arial"/>
              </a:rPr>
              <a:t>on Hp on </a:t>
            </a:r>
            <a:r>
              <a:rPr dirty="0" sz="1400" spc="-10">
                <a:latin typeface="Arial"/>
                <a:cs typeface="Arial"/>
              </a:rPr>
              <a:t>it’s </a:t>
            </a:r>
            <a:r>
              <a:rPr dirty="0" sz="1400">
                <a:latin typeface="Arial"/>
                <a:cs typeface="Arial"/>
              </a:rPr>
              <a:t>rect.face </a:t>
            </a:r>
            <a:r>
              <a:rPr dirty="0" sz="1400" spc="-5">
                <a:latin typeface="Arial"/>
                <a:cs typeface="Arial"/>
              </a:rPr>
              <a:t>with</a:t>
            </a:r>
            <a:r>
              <a:rPr dirty="0" sz="1400" spc="-8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axis</a:t>
            </a:r>
            <a:endParaRPr sz="14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5"/>
              </a:spcBef>
            </a:pPr>
            <a:r>
              <a:rPr dirty="0" sz="1400">
                <a:latin typeface="Arial"/>
                <a:cs typeface="Arial"/>
              </a:rPr>
              <a:t>// to Vp. It is cut by a section plane</a:t>
            </a:r>
            <a:r>
              <a:rPr dirty="0" sz="1400" spc="-28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normal to </a:t>
            </a:r>
            <a:r>
              <a:rPr dirty="0" sz="1400" spc="-5">
                <a:latin typeface="Arial"/>
                <a:cs typeface="Arial"/>
              </a:rPr>
              <a:t>Hp </a:t>
            </a:r>
            <a:r>
              <a:rPr dirty="0" sz="1400">
                <a:latin typeface="Arial"/>
                <a:cs typeface="Arial"/>
              </a:rPr>
              <a:t>and</a:t>
            </a:r>
            <a:endParaRPr sz="14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dirty="0" sz="1400" spc="5">
                <a:latin typeface="Arial"/>
                <a:cs typeface="Arial"/>
              </a:rPr>
              <a:t>30</a:t>
            </a:r>
            <a:r>
              <a:rPr dirty="0" baseline="24691" sz="1350" spc="7">
                <a:latin typeface="Arial"/>
                <a:cs typeface="Arial"/>
              </a:rPr>
              <a:t>0 </a:t>
            </a:r>
            <a:r>
              <a:rPr dirty="0" sz="1400">
                <a:latin typeface="Arial"/>
                <a:cs typeface="Arial"/>
              </a:rPr>
              <a:t>inclined to Vp bisecting</a:t>
            </a:r>
            <a:r>
              <a:rPr dirty="0" sz="1400" spc="-26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axis.</a:t>
            </a:r>
            <a:endParaRPr sz="14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</a:rPr>
              <a:t>Draw </a:t>
            </a:r>
            <a:r>
              <a:rPr dirty="0" sz="1400">
                <a:latin typeface="Arial"/>
                <a:cs typeface="Arial"/>
              </a:rPr>
              <a:t>sec. </a:t>
            </a:r>
            <a:r>
              <a:rPr dirty="0" sz="1400" spc="-10">
                <a:latin typeface="Arial"/>
                <a:cs typeface="Arial"/>
              </a:rPr>
              <a:t>Views, </a:t>
            </a:r>
            <a:r>
              <a:rPr dirty="0" sz="1400">
                <a:latin typeface="Arial"/>
                <a:cs typeface="Arial"/>
              </a:rPr>
              <a:t>true shape &amp;</a:t>
            </a:r>
            <a:r>
              <a:rPr dirty="0" sz="1400" spc="-10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development.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17" name="object 117"/>
          <p:cNvGrpSpPr/>
          <p:nvPr/>
        </p:nvGrpSpPr>
        <p:grpSpPr>
          <a:xfrm>
            <a:off x="4788408" y="1187196"/>
            <a:ext cx="4356100" cy="1403985"/>
            <a:chOff x="4788408" y="1187196"/>
            <a:chExt cx="4356100" cy="1403985"/>
          </a:xfrm>
        </p:grpSpPr>
        <p:sp>
          <p:nvSpPr>
            <p:cNvPr id="118" name="object 118"/>
            <p:cNvSpPr/>
            <p:nvPr/>
          </p:nvSpPr>
          <p:spPr>
            <a:xfrm>
              <a:off x="4800600" y="1219200"/>
              <a:ext cx="4343400" cy="1371600"/>
            </a:xfrm>
            <a:custGeom>
              <a:avLst/>
              <a:gdLst/>
              <a:ahLst/>
              <a:cxnLst/>
              <a:rect l="l" t="t" r="r" b="b"/>
              <a:pathLst>
                <a:path w="4343400" h="1371600">
                  <a:moveTo>
                    <a:pt x="4343400" y="0"/>
                  </a:moveTo>
                  <a:lnTo>
                    <a:pt x="0" y="0"/>
                  </a:lnTo>
                  <a:lnTo>
                    <a:pt x="0" y="1371600"/>
                  </a:lnTo>
                  <a:lnTo>
                    <a:pt x="4343400" y="1371600"/>
                  </a:lnTo>
                  <a:lnTo>
                    <a:pt x="4343400" y="0"/>
                  </a:lnTo>
                  <a:close/>
                </a:path>
              </a:pathLst>
            </a:custGeom>
            <a:solidFill>
              <a:srgbClr val="FFFF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/>
            <p:cNvSpPr/>
            <p:nvPr/>
          </p:nvSpPr>
          <p:spPr>
            <a:xfrm>
              <a:off x="4788408" y="1187196"/>
              <a:ext cx="4341876" cy="321563"/>
            </a:xfrm>
            <a:prstGeom prst="rect">
              <a:avLst/>
            </a:prstGeom>
            <a:blipFill>
              <a:blip r:embed="rId4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/>
            <p:cNvSpPr/>
            <p:nvPr/>
          </p:nvSpPr>
          <p:spPr>
            <a:xfrm>
              <a:off x="4797552" y="1420368"/>
              <a:ext cx="798576" cy="300227"/>
            </a:xfrm>
            <a:prstGeom prst="rect">
              <a:avLst/>
            </a:prstGeom>
            <a:blipFill>
              <a:blip r:embed="rId4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/>
            <p:cNvSpPr/>
            <p:nvPr/>
          </p:nvSpPr>
          <p:spPr>
            <a:xfrm>
              <a:off x="5398008" y="1420368"/>
              <a:ext cx="3745991" cy="300227"/>
            </a:xfrm>
            <a:prstGeom prst="rect">
              <a:avLst/>
            </a:prstGeom>
            <a:blipFill>
              <a:blip r:embed="rId4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/>
            <p:cNvSpPr/>
            <p:nvPr/>
          </p:nvSpPr>
          <p:spPr>
            <a:xfrm>
              <a:off x="4797552" y="1633728"/>
              <a:ext cx="4303776" cy="300227"/>
            </a:xfrm>
            <a:prstGeom prst="rect">
              <a:avLst/>
            </a:prstGeom>
            <a:blipFill>
              <a:blip r:embed="rId4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/>
            <p:cNvSpPr/>
            <p:nvPr/>
          </p:nvSpPr>
          <p:spPr>
            <a:xfrm>
              <a:off x="4797552" y="1847088"/>
              <a:ext cx="2453640" cy="300227"/>
            </a:xfrm>
            <a:prstGeom prst="rect">
              <a:avLst/>
            </a:prstGeom>
            <a:blipFill>
              <a:blip r:embed="rId5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/>
            <p:cNvSpPr/>
            <p:nvPr/>
          </p:nvSpPr>
          <p:spPr>
            <a:xfrm>
              <a:off x="4797552" y="2060448"/>
              <a:ext cx="4346448" cy="300227"/>
            </a:xfrm>
            <a:prstGeom prst="rect">
              <a:avLst/>
            </a:prstGeom>
            <a:blipFill>
              <a:blip r:embed="rId5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5" name="object 125"/>
            <p:cNvSpPr/>
            <p:nvPr/>
          </p:nvSpPr>
          <p:spPr>
            <a:xfrm>
              <a:off x="4797552" y="2273808"/>
              <a:ext cx="3909059" cy="300227"/>
            </a:xfrm>
            <a:prstGeom prst="rect">
              <a:avLst/>
            </a:prstGeom>
            <a:blipFill>
              <a:blip r:embed="rId5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6" name="object 126"/>
          <p:cNvSpPr txBox="1"/>
          <p:nvPr/>
        </p:nvSpPr>
        <p:spPr>
          <a:xfrm>
            <a:off x="4800600" y="1219200"/>
            <a:ext cx="4343400" cy="13716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wrap="square" lIns="0" tIns="27305" rIns="0" bIns="0" rtlCol="0" vert="horz">
            <a:spAutoFit/>
          </a:bodyPr>
          <a:lstStyle/>
          <a:p>
            <a:pPr marL="109220" marR="59055">
              <a:lnSpc>
                <a:spcPct val="100000"/>
              </a:lnSpc>
              <a:spcBef>
                <a:spcPts val="215"/>
              </a:spcBef>
            </a:pPr>
            <a:r>
              <a:rPr dirty="0" sz="1500" spc="-5" b="1">
                <a:solidFill>
                  <a:srgbClr val="3333CC"/>
                </a:solidFill>
                <a:latin typeface="Arial"/>
                <a:cs typeface="Arial"/>
              </a:rPr>
              <a:t>Use </a:t>
            </a:r>
            <a:r>
              <a:rPr dirty="0" sz="1500" b="1">
                <a:solidFill>
                  <a:srgbClr val="3333CC"/>
                </a:solidFill>
                <a:latin typeface="Arial"/>
                <a:cs typeface="Arial"/>
              </a:rPr>
              <a:t>similar </a:t>
            </a:r>
            <a:r>
              <a:rPr dirty="0" sz="1500" spc="-5" b="1">
                <a:solidFill>
                  <a:srgbClr val="3333CC"/>
                </a:solidFill>
                <a:latin typeface="Arial"/>
                <a:cs typeface="Arial"/>
              </a:rPr>
              <a:t>steps for </a:t>
            </a:r>
            <a:r>
              <a:rPr dirty="0" sz="1500" b="1">
                <a:solidFill>
                  <a:srgbClr val="3333CC"/>
                </a:solidFill>
                <a:latin typeface="Arial"/>
                <a:cs typeface="Arial"/>
              </a:rPr>
              <a:t>sec.views </a:t>
            </a:r>
            <a:r>
              <a:rPr dirty="0" sz="1500" spc="-5" b="1">
                <a:solidFill>
                  <a:srgbClr val="3333CC"/>
                </a:solidFill>
                <a:latin typeface="Arial"/>
                <a:cs typeface="Arial"/>
              </a:rPr>
              <a:t>&amp; true shape.  </a:t>
            </a:r>
            <a:r>
              <a:rPr dirty="0" sz="1400" spc="-5" b="1">
                <a:solidFill>
                  <a:srgbClr val="CC0000"/>
                </a:solidFill>
                <a:latin typeface="Arial"/>
                <a:cs typeface="Arial"/>
              </a:rPr>
              <a:t>NOTE: </a:t>
            </a:r>
            <a:r>
              <a:rPr dirty="0" sz="1400">
                <a:latin typeface="Arial"/>
                <a:cs typeface="Arial"/>
              </a:rPr>
              <a:t>for </a:t>
            </a:r>
            <a:r>
              <a:rPr dirty="0" sz="1400" spc="-5">
                <a:latin typeface="Arial"/>
                <a:cs typeface="Arial"/>
              </a:rPr>
              <a:t>development, always </a:t>
            </a:r>
            <a:r>
              <a:rPr dirty="0" sz="1400">
                <a:latin typeface="Arial"/>
                <a:cs typeface="Arial"/>
              </a:rPr>
              <a:t>cut open object</a:t>
            </a:r>
            <a:r>
              <a:rPr dirty="0" sz="1400" spc="-13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from  </a:t>
            </a:r>
            <a:r>
              <a:rPr dirty="0" sz="1400" spc="-5">
                <a:latin typeface="Arial"/>
                <a:cs typeface="Arial"/>
              </a:rPr>
              <a:t>From </a:t>
            </a:r>
            <a:r>
              <a:rPr dirty="0" sz="1400">
                <a:latin typeface="Arial"/>
                <a:cs typeface="Arial"/>
              </a:rPr>
              <a:t>an edge in the boundary of the </a:t>
            </a:r>
            <a:r>
              <a:rPr dirty="0" sz="1400" spc="-5">
                <a:latin typeface="Arial"/>
                <a:cs typeface="Arial"/>
              </a:rPr>
              <a:t>view </a:t>
            </a:r>
            <a:r>
              <a:rPr dirty="0" sz="1400">
                <a:latin typeface="Arial"/>
                <a:cs typeface="Arial"/>
              </a:rPr>
              <a:t>in </a:t>
            </a:r>
            <a:r>
              <a:rPr dirty="0" sz="1400" spc="-5">
                <a:latin typeface="Arial"/>
                <a:cs typeface="Arial"/>
              </a:rPr>
              <a:t>which  </a:t>
            </a:r>
            <a:r>
              <a:rPr dirty="0" sz="1400">
                <a:latin typeface="Arial"/>
                <a:cs typeface="Arial"/>
              </a:rPr>
              <a:t>sec.plane appears as a</a:t>
            </a:r>
            <a:r>
              <a:rPr dirty="0" sz="1400" spc="-1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line.</a:t>
            </a:r>
            <a:endParaRPr sz="1400">
              <a:latin typeface="Arial"/>
              <a:cs typeface="Arial"/>
            </a:endParaRPr>
          </a:p>
          <a:p>
            <a:pPr marL="109220" marR="53340">
              <a:lnSpc>
                <a:spcPts val="1680"/>
              </a:lnSpc>
              <a:spcBef>
                <a:spcPts val="50"/>
              </a:spcBef>
            </a:pPr>
            <a:r>
              <a:rPr dirty="0" sz="1400" spc="-5">
                <a:latin typeface="Arial"/>
                <a:cs typeface="Arial"/>
              </a:rPr>
              <a:t>Here </a:t>
            </a:r>
            <a:r>
              <a:rPr dirty="0" sz="1400">
                <a:latin typeface="Arial"/>
                <a:cs typeface="Arial"/>
              </a:rPr>
              <a:t>it is </a:t>
            </a:r>
            <a:r>
              <a:rPr dirty="0" sz="1400" spc="-5">
                <a:latin typeface="Arial"/>
                <a:cs typeface="Arial"/>
              </a:rPr>
              <a:t>Tv </a:t>
            </a:r>
            <a:r>
              <a:rPr dirty="0" sz="1400">
                <a:latin typeface="Arial"/>
                <a:cs typeface="Arial"/>
              </a:rPr>
              <a:t>and in </a:t>
            </a:r>
            <a:r>
              <a:rPr dirty="0" sz="1400" spc="-15">
                <a:latin typeface="Arial"/>
                <a:cs typeface="Arial"/>
              </a:rPr>
              <a:t>boundary, </a:t>
            </a:r>
            <a:r>
              <a:rPr dirty="0" sz="1400">
                <a:latin typeface="Arial"/>
                <a:cs typeface="Arial"/>
              </a:rPr>
              <a:t>there is c1</a:t>
            </a:r>
            <a:r>
              <a:rPr dirty="0" sz="1400" spc="-18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edge.Hence  it is opened from c and named</a:t>
            </a:r>
            <a:r>
              <a:rPr dirty="0" sz="1400" spc="235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C,D,E,F,A,B,C.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27" name="object 127"/>
          <p:cNvGrpSpPr/>
          <p:nvPr/>
        </p:nvGrpSpPr>
        <p:grpSpPr>
          <a:xfrm>
            <a:off x="2212848" y="28955"/>
            <a:ext cx="2225040" cy="1412875"/>
            <a:chOff x="2212848" y="28955"/>
            <a:chExt cx="2225040" cy="1412875"/>
          </a:xfrm>
        </p:grpSpPr>
        <p:sp>
          <p:nvSpPr>
            <p:cNvPr id="128" name="object 128"/>
            <p:cNvSpPr/>
            <p:nvPr/>
          </p:nvSpPr>
          <p:spPr>
            <a:xfrm>
              <a:off x="2225675" y="76200"/>
              <a:ext cx="2060575" cy="1358900"/>
            </a:xfrm>
            <a:custGeom>
              <a:avLst/>
              <a:gdLst/>
              <a:ahLst/>
              <a:cxnLst/>
              <a:rect l="l" t="t" r="r" b="b"/>
              <a:pathLst>
                <a:path w="2060575" h="1358900">
                  <a:moveTo>
                    <a:pt x="858519" y="990600"/>
                  </a:moveTo>
                  <a:lnTo>
                    <a:pt x="343407" y="990600"/>
                  </a:lnTo>
                  <a:lnTo>
                    <a:pt x="295275" y="1358900"/>
                  </a:lnTo>
                  <a:lnTo>
                    <a:pt x="858519" y="990600"/>
                  </a:lnTo>
                  <a:close/>
                </a:path>
                <a:path w="2060575" h="1358900">
                  <a:moveTo>
                    <a:pt x="1895475" y="0"/>
                  </a:moveTo>
                  <a:lnTo>
                    <a:pt x="165100" y="0"/>
                  </a:lnTo>
                  <a:lnTo>
                    <a:pt x="121208" y="5897"/>
                  </a:lnTo>
                  <a:lnTo>
                    <a:pt x="81769" y="22540"/>
                  </a:lnTo>
                  <a:lnTo>
                    <a:pt x="48355" y="48355"/>
                  </a:lnTo>
                  <a:lnTo>
                    <a:pt x="22540" y="81769"/>
                  </a:lnTo>
                  <a:lnTo>
                    <a:pt x="5897" y="121208"/>
                  </a:lnTo>
                  <a:lnTo>
                    <a:pt x="0" y="165100"/>
                  </a:lnTo>
                  <a:lnTo>
                    <a:pt x="0" y="825500"/>
                  </a:lnTo>
                  <a:lnTo>
                    <a:pt x="5897" y="869391"/>
                  </a:lnTo>
                  <a:lnTo>
                    <a:pt x="22540" y="908830"/>
                  </a:lnTo>
                  <a:lnTo>
                    <a:pt x="48355" y="942244"/>
                  </a:lnTo>
                  <a:lnTo>
                    <a:pt x="81769" y="968059"/>
                  </a:lnTo>
                  <a:lnTo>
                    <a:pt x="121208" y="984702"/>
                  </a:lnTo>
                  <a:lnTo>
                    <a:pt x="165100" y="990600"/>
                  </a:lnTo>
                  <a:lnTo>
                    <a:pt x="1895475" y="990600"/>
                  </a:lnTo>
                  <a:lnTo>
                    <a:pt x="1939366" y="984702"/>
                  </a:lnTo>
                  <a:lnTo>
                    <a:pt x="1978805" y="968059"/>
                  </a:lnTo>
                  <a:lnTo>
                    <a:pt x="2012219" y="942244"/>
                  </a:lnTo>
                  <a:lnTo>
                    <a:pt x="2038034" y="908830"/>
                  </a:lnTo>
                  <a:lnTo>
                    <a:pt x="2054677" y="869391"/>
                  </a:lnTo>
                  <a:lnTo>
                    <a:pt x="2060575" y="825500"/>
                  </a:lnTo>
                  <a:lnTo>
                    <a:pt x="2060575" y="165100"/>
                  </a:lnTo>
                  <a:lnTo>
                    <a:pt x="2054677" y="121208"/>
                  </a:lnTo>
                  <a:lnTo>
                    <a:pt x="2038034" y="81769"/>
                  </a:lnTo>
                  <a:lnTo>
                    <a:pt x="2012219" y="48355"/>
                  </a:lnTo>
                  <a:lnTo>
                    <a:pt x="1978805" y="22540"/>
                  </a:lnTo>
                  <a:lnTo>
                    <a:pt x="1939366" y="5897"/>
                  </a:lnTo>
                  <a:lnTo>
                    <a:pt x="1895475" y="0"/>
                  </a:lnTo>
                  <a:close/>
                </a:path>
              </a:pathLst>
            </a:custGeom>
            <a:solidFill>
              <a:srgbClr val="CCE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9" name="object 129"/>
            <p:cNvSpPr/>
            <p:nvPr/>
          </p:nvSpPr>
          <p:spPr>
            <a:xfrm>
              <a:off x="2225675" y="76200"/>
              <a:ext cx="2060575" cy="1358900"/>
            </a:xfrm>
            <a:custGeom>
              <a:avLst/>
              <a:gdLst/>
              <a:ahLst/>
              <a:cxnLst/>
              <a:rect l="l" t="t" r="r" b="b"/>
              <a:pathLst>
                <a:path w="2060575" h="1358900">
                  <a:moveTo>
                    <a:pt x="0" y="165100"/>
                  </a:moveTo>
                  <a:lnTo>
                    <a:pt x="5897" y="121208"/>
                  </a:lnTo>
                  <a:lnTo>
                    <a:pt x="22540" y="81769"/>
                  </a:lnTo>
                  <a:lnTo>
                    <a:pt x="48355" y="48355"/>
                  </a:lnTo>
                  <a:lnTo>
                    <a:pt x="81769" y="22540"/>
                  </a:lnTo>
                  <a:lnTo>
                    <a:pt x="121208" y="5897"/>
                  </a:lnTo>
                  <a:lnTo>
                    <a:pt x="165100" y="0"/>
                  </a:lnTo>
                  <a:lnTo>
                    <a:pt x="343407" y="0"/>
                  </a:lnTo>
                  <a:lnTo>
                    <a:pt x="858519" y="0"/>
                  </a:lnTo>
                  <a:lnTo>
                    <a:pt x="1895475" y="0"/>
                  </a:lnTo>
                  <a:lnTo>
                    <a:pt x="1939366" y="5897"/>
                  </a:lnTo>
                  <a:lnTo>
                    <a:pt x="1978805" y="22540"/>
                  </a:lnTo>
                  <a:lnTo>
                    <a:pt x="2012219" y="48355"/>
                  </a:lnTo>
                  <a:lnTo>
                    <a:pt x="2038034" y="81769"/>
                  </a:lnTo>
                  <a:lnTo>
                    <a:pt x="2054677" y="121208"/>
                  </a:lnTo>
                  <a:lnTo>
                    <a:pt x="2060575" y="165100"/>
                  </a:lnTo>
                  <a:lnTo>
                    <a:pt x="2060575" y="577850"/>
                  </a:lnTo>
                  <a:lnTo>
                    <a:pt x="2060575" y="825500"/>
                  </a:lnTo>
                  <a:lnTo>
                    <a:pt x="2054677" y="869391"/>
                  </a:lnTo>
                  <a:lnTo>
                    <a:pt x="2038034" y="908830"/>
                  </a:lnTo>
                  <a:lnTo>
                    <a:pt x="2012219" y="942244"/>
                  </a:lnTo>
                  <a:lnTo>
                    <a:pt x="1978805" y="968059"/>
                  </a:lnTo>
                  <a:lnTo>
                    <a:pt x="1939366" y="984702"/>
                  </a:lnTo>
                  <a:lnTo>
                    <a:pt x="1895475" y="990600"/>
                  </a:lnTo>
                  <a:lnTo>
                    <a:pt x="858519" y="990600"/>
                  </a:lnTo>
                  <a:lnTo>
                    <a:pt x="295275" y="1358900"/>
                  </a:lnTo>
                  <a:lnTo>
                    <a:pt x="343407" y="990600"/>
                  </a:lnTo>
                  <a:lnTo>
                    <a:pt x="165100" y="990600"/>
                  </a:lnTo>
                  <a:lnTo>
                    <a:pt x="121208" y="984702"/>
                  </a:lnTo>
                  <a:lnTo>
                    <a:pt x="81769" y="968059"/>
                  </a:lnTo>
                  <a:lnTo>
                    <a:pt x="48355" y="942244"/>
                  </a:lnTo>
                  <a:lnTo>
                    <a:pt x="22540" y="908830"/>
                  </a:lnTo>
                  <a:lnTo>
                    <a:pt x="5897" y="869391"/>
                  </a:lnTo>
                  <a:lnTo>
                    <a:pt x="0" y="825500"/>
                  </a:lnTo>
                  <a:lnTo>
                    <a:pt x="0" y="577850"/>
                  </a:lnTo>
                  <a:lnTo>
                    <a:pt x="0" y="1651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0" name="object 130"/>
            <p:cNvSpPr/>
            <p:nvPr/>
          </p:nvSpPr>
          <p:spPr>
            <a:xfrm>
              <a:off x="2308860" y="28955"/>
              <a:ext cx="644651" cy="280416"/>
            </a:xfrm>
            <a:prstGeom prst="rect">
              <a:avLst/>
            </a:prstGeom>
            <a:blipFill>
              <a:blip r:embed="rId5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1" name="object 131"/>
            <p:cNvSpPr/>
            <p:nvPr/>
          </p:nvSpPr>
          <p:spPr>
            <a:xfrm>
              <a:off x="2721864" y="28955"/>
              <a:ext cx="1620012" cy="280416"/>
            </a:xfrm>
            <a:prstGeom prst="rect">
              <a:avLst/>
            </a:prstGeom>
            <a:blipFill>
              <a:blip r:embed="rId5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2" name="object 132"/>
            <p:cNvSpPr/>
            <p:nvPr/>
          </p:nvSpPr>
          <p:spPr>
            <a:xfrm>
              <a:off x="2212848" y="227076"/>
              <a:ext cx="2225040" cy="280415"/>
            </a:xfrm>
            <a:prstGeom prst="rect">
              <a:avLst/>
            </a:prstGeom>
            <a:blipFill>
              <a:blip r:embed="rId5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3" name="object 133"/>
            <p:cNvSpPr/>
            <p:nvPr/>
          </p:nvSpPr>
          <p:spPr>
            <a:xfrm>
              <a:off x="2298192" y="425196"/>
              <a:ext cx="2054352" cy="280415"/>
            </a:xfrm>
            <a:prstGeom prst="rect">
              <a:avLst/>
            </a:prstGeom>
            <a:blipFill>
              <a:blip r:embed="rId5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4" name="object 134"/>
            <p:cNvSpPr/>
            <p:nvPr/>
          </p:nvSpPr>
          <p:spPr>
            <a:xfrm>
              <a:off x="2290572" y="623315"/>
              <a:ext cx="323088" cy="280415"/>
            </a:xfrm>
            <a:prstGeom prst="rect">
              <a:avLst/>
            </a:prstGeom>
            <a:blipFill>
              <a:blip r:embed="rId5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5" name="object 135"/>
            <p:cNvSpPr/>
            <p:nvPr/>
          </p:nvSpPr>
          <p:spPr>
            <a:xfrm>
              <a:off x="2415540" y="643128"/>
              <a:ext cx="249936" cy="260603"/>
            </a:xfrm>
            <a:prstGeom prst="rect">
              <a:avLst/>
            </a:prstGeom>
            <a:blipFill>
              <a:blip r:embed="rId5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6" name="object 136"/>
            <p:cNvSpPr/>
            <p:nvPr/>
          </p:nvSpPr>
          <p:spPr>
            <a:xfrm>
              <a:off x="2510028" y="623315"/>
              <a:ext cx="1162812" cy="280415"/>
            </a:xfrm>
            <a:prstGeom prst="rect">
              <a:avLst/>
            </a:prstGeom>
            <a:blipFill>
              <a:blip r:embed="rId5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7" name="object 137"/>
            <p:cNvSpPr/>
            <p:nvPr/>
          </p:nvSpPr>
          <p:spPr>
            <a:xfrm>
              <a:off x="3474720" y="643128"/>
              <a:ext cx="249936" cy="260603"/>
            </a:xfrm>
            <a:prstGeom prst="rect">
              <a:avLst/>
            </a:prstGeom>
            <a:blipFill>
              <a:blip r:embed="rId5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8" name="object 138"/>
            <p:cNvSpPr/>
            <p:nvPr/>
          </p:nvSpPr>
          <p:spPr>
            <a:xfrm>
              <a:off x="3573780" y="623315"/>
              <a:ext cx="784860" cy="280415"/>
            </a:xfrm>
            <a:prstGeom prst="rect">
              <a:avLst/>
            </a:prstGeom>
            <a:blipFill>
              <a:blip r:embed="rId6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9" name="object 139"/>
            <p:cNvSpPr/>
            <p:nvPr/>
          </p:nvSpPr>
          <p:spPr>
            <a:xfrm>
              <a:off x="2644140" y="821436"/>
              <a:ext cx="975360" cy="280415"/>
            </a:xfrm>
            <a:prstGeom prst="rect">
              <a:avLst/>
            </a:prstGeom>
            <a:blipFill>
              <a:blip r:embed="rId6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0" name="object 140"/>
            <p:cNvSpPr/>
            <p:nvPr/>
          </p:nvSpPr>
          <p:spPr>
            <a:xfrm>
              <a:off x="3421380" y="841247"/>
              <a:ext cx="286512" cy="260603"/>
            </a:xfrm>
            <a:prstGeom prst="rect">
              <a:avLst/>
            </a:prstGeom>
            <a:blipFill>
              <a:blip r:embed="rId6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1" name="object 141"/>
            <p:cNvSpPr/>
            <p:nvPr/>
          </p:nvSpPr>
          <p:spPr>
            <a:xfrm>
              <a:off x="3558540" y="821436"/>
              <a:ext cx="446532" cy="280415"/>
            </a:xfrm>
            <a:prstGeom prst="rect">
              <a:avLst/>
            </a:prstGeom>
            <a:blipFill>
              <a:blip r:embed="rId6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2" name="object 142"/>
          <p:cNvSpPr txBox="1"/>
          <p:nvPr/>
        </p:nvSpPr>
        <p:spPr>
          <a:xfrm>
            <a:off x="2279904" y="66548"/>
            <a:ext cx="2018664" cy="1016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37465" marR="30480" indent="3175">
              <a:lnSpc>
                <a:spcPct val="100000"/>
              </a:lnSpc>
              <a:spcBef>
                <a:spcPts val="95"/>
              </a:spcBef>
            </a:pPr>
            <a:r>
              <a:rPr dirty="0" sz="1300" spc="-5" b="1">
                <a:solidFill>
                  <a:srgbClr val="CC0000"/>
                </a:solidFill>
                <a:latin typeface="Arial"/>
                <a:cs typeface="Arial"/>
              </a:rPr>
              <a:t>Note </a:t>
            </a:r>
            <a:r>
              <a:rPr dirty="0" sz="1300" spc="-5">
                <a:latin typeface="Arial"/>
                <a:cs typeface="Arial"/>
              </a:rPr>
              <a:t>the steps to locate  </a:t>
            </a:r>
            <a:r>
              <a:rPr dirty="0" sz="1300" spc="-10">
                <a:latin typeface="Arial"/>
                <a:cs typeface="Arial"/>
              </a:rPr>
              <a:t>Points </a:t>
            </a:r>
            <a:r>
              <a:rPr dirty="0" sz="1300" spc="-5">
                <a:latin typeface="Arial"/>
                <a:cs typeface="Arial"/>
              </a:rPr>
              <a:t>1, 2 , 5, 6 in </a:t>
            </a:r>
            <a:r>
              <a:rPr dirty="0" sz="1300" spc="-10">
                <a:latin typeface="Arial"/>
                <a:cs typeface="Arial"/>
              </a:rPr>
              <a:t>sec.Fv:  </a:t>
            </a:r>
            <a:r>
              <a:rPr dirty="0" sz="1300" spc="-5">
                <a:latin typeface="Arial"/>
                <a:cs typeface="Arial"/>
              </a:rPr>
              <a:t>Those are transferred to  </a:t>
            </a:r>
            <a:r>
              <a:rPr dirty="0" sz="1300">
                <a:latin typeface="Arial"/>
                <a:cs typeface="Arial"/>
              </a:rPr>
              <a:t>1</a:t>
            </a:r>
            <a:r>
              <a:rPr dirty="0" baseline="26143" sz="1275">
                <a:latin typeface="Arial"/>
                <a:cs typeface="Arial"/>
              </a:rPr>
              <a:t>st </a:t>
            </a:r>
            <a:r>
              <a:rPr dirty="0" sz="1300" spc="-45">
                <a:latin typeface="Arial"/>
                <a:cs typeface="Arial"/>
              </a:rPr>
              <a:t>TV, </a:t>
            </a:r>
            <a:r>
              <a:rPr dirty="0" sz="1300" spc="-5">
                <a:latin typeface="Arial"/>
                <a:cs typeface="Arial"/>
              </a:rPr>
              <a:t>then to </a:t>
            </a:r>
            <a:r>
              <a:rPr dirty="0" sz="1300">
                <a:latin typeface="Arial"/>
                <a:cs typeface="Arial"/>
              </a:rPr>
              <a:t>1</a:t>
            </a:r>
            <a:r>
              <a:rPr dirty="0" baseline="26143" sz="1275">
                <a:latin typeface="Arial"/>
                <a:cs typeface="Arial"/>
              </a:rPr>
              <a:t>st </a:t>
            </a:r>
            <a:r>
              <a:rPr dirty="0" sz="1300" spc="-5">
                <a:latin typeface="Arial"/>
                <a:cs typeface="Arial"/>
              </a:rPr>
              <a:t>Fv and  </a:t>
            </a:r>
            <a:r>
              <a:rPr dirty="0" sz="1300">
                <a:latin typeface="Arial"/>
                <a:cs typeface="Arial"/>
              </a:rPr>
              <a:t>Then </a:t>
            </a:r>
            <a:r>
              <a:rPr dirty="0" sz="1300" spc="-5">
                <a:latin typeface="Arial"/>
                <a:cs typeface="Arial"/>
              </a:rPr>
              <a:t>on </a:t>
            </a:r>
            <a:r>
              <a:rPr dirty="0" sz="1300">
                <a:latin typeface="Arial"/>
                <a:cs typeface="Arial"/>
              </a:rPr>
              <a:t>2</a:t>
            </a:r>
            <a:r>
              <a:rPr dirty="0" baseline="26143" sz="1275">
                <a:latin typeface="Arial"/>
                <a:cs typeface="Arial"/>
              </a:rPr>
              <a:t>nd</a:t>
            </a:r>
            <a:r>
              <a:rPr dirty="0" baseline="26143" sz="1275" spc="195">
                <a:latin typeface="Arial"/>
                <a:cs typeface="Arial"/>
              </a:rPr>
              <a:t> </a:t>
            </a:r>
            <a:r>
              <a:rPr dirty="0" sz="1300" spc="-40">
                <a:latin typeface="Arial"/>
                <a:cs typeface="Arial"/>
              </a:rPr>
              <a:t>Fv.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143" name="object 143"/>
          <p:cNvGrpSpPr/>
          <p:nvPr/>
        </p:nvGrpSpPr>
        <p:grpSpPr>
          <a:xfrm>
            <a:off x="8010525" y="6669087"/>
            <a:ext cx="1109980" cy="195580"/>
            <a:chOff x="8010525" y="6669087"/>
            <a:chExt cx="1109980" cy="195580"/>
          </a:xfrm>
        </p:grpSpPr>
        <p:sp>
          <p:nvSpPr>
            <p:cNvPr id="144" name="object 144"/>
            <p:cNvSpPr/>
            <p:nvPr/>
          </p:nvSpPr>
          <p:spPr>
            <a:xfrm>
              <a:off x="8016875" y="66754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625" y="182562"/>
                  </a:lnTo>
                  <a:lnTo>
                    <a:pt x="182625" y="159741"/>
                  </a:lnTo>
                  <a:lnTo>
                    <a:pt x="39877" y="159741"/>
                  </a:lnTo>
                  <a:lnTo>
                    <a:pt x="39877" y="91281"/>
                  </a:lnTo>
                  <a:lnTo>
                    <a:pt x="22859" y="91281"/>
                  </a:lnTo>
                  <a:lnTo>
                    <a:pt x="91313" y="22821"/>
                  </a:lnTo>
                  <a:lnTo>
                    <a:pt x="182625" y="22821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81"/>
                  </a:moveTo>
                  <a:lnTo>
                    <a:pt x="134111" y="31381"/>
                  </a:lnTo>
                  <a:lnTo>
                    <a:pt x="134111" y="65608"/>
                  </a:lnTo>
                  <a:lnTo>
                    <a:pt x="159766" y="91281"/>
                  </a:lnTo>
                  <a:lnTo>
                    <a:pt x="142621" y="91281"/>
                  </a:lnTo>
                  <a:lnTo>
                    <a:pt x="142621" y="159741"/>
                  </a:lnTo>
                  <a:lnTo>
                    <a:pt x="182625" y="159741"/>
                  </a:lnTo>
                  <a:lnTo>
                    <a:pt x="182625" y="31381"/>
                  </a:lnTo>
                  <a:close/>
                </a:path>
                <a:path w="182879" h="182879">
                  <a:moveTo>
                    <a:pt x="182625" y="22821"/>
                  </a:moveTo>
                  <a:lnTo>
                    <a:pt x="91313" y="22821"/>
                  </a:lnTo>
                  <a:lnTo>
                    <a:pt x="116967" y="48488"/>
                  </a:lnTo>
                  <a:lnTo>
                    <a:pt x="116967" y="31381"/>
                  </a:lnTo>
                  <a:lnTo>
                    <a:pt x="182625" y="31381"/>
                  </a:lnTo>
                  <a:lnTo>
                    <a:pt x="182625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5" name="object 145"/>
            <p:cNvSpPr/>
            <p:nvPr/>
          </p:nvSpPr>
          <p:spPr>
            <a:xfrm>
              <a:off x="8056753" y="6706819"/>
              <a:ext cx="102870" cy="128905"/>
            </a:xfrm>
            <a:custGeom>
              <a:avLst/>
              <a:gdLst/>
              <a:ahLst/>
              <a:cxnLst/>
              <a:rect l="l" t="t" r="r" b="b"/>
              <a:pathLst>
                <a:path w="102870" h="128904">
                  <a:moveTo>
                    <a:pt x="94233" y="0"/>
                  </a:moveTo>
                  <a:lnTo>
                    <a:pt x="77089" y="0"/>
                  </a:lnTo>
                  <a:lnTo>
                    <a:pt x="77089" y="17106"/>
                  </a:lnTo>
                  <a:lnTo>
                    <a:pt x="94233" y="34226"/>
                  </a:lnTo>
                  <a:lnTo>
                    <a:pt x="94233" y="0"/>
                  </a:lnTo>
                  <a:close/>
                </a:path>
                <a:path w="102870" h="128904">
                  <a:moveTo>
                    <a:pt x="102743" y="59899"/>
                  </a:moveTo>
                  <a:lnTo>
                    <a:pt x="0" y="59899"/>
                  </a:lnTo>
                  <a:lnTo>
                    <a:pt x="0" y="128360"/>
                  </a:lnTo>
                  <a:lnTo>
                    <a:pt x="42799" y="128360"/>
                  </a:lnTo>
                  <a:lnTo>
                    <a:pt x="42799" y="94129"/>
                  </a:lnTo>
                  <a:lnTo>
                    <a:pt x="102743" y="94129"/>
                  </a:lnTo>
                  <a:lnTo>
                    <a:pt x="102743" y="59899"/>
                  </a:lnTo>
                  <a:close/>
                </a:path>
                <a:path w="102870" h="128904">
                  <a:moveTo>
                    <a:pt x="102743" y="94129"/>
                  </a:moveTo>
                  <a:lnTo>
                    <a:pt x="59944" y="94129"/>
                  </a:lnTo>
                  <a:lnTo>
                    <a:pt x="59944" y="128360"/>
                  </a:lnTo>
                  <a:lnTo>
                    <a:pt x="102743" y="128360"/>
                  </a:lnTo>
                  <a:lnTo>
                    <a:pt x="102743" y="94129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6" name="object 146"/>
            <p:cNvSpPr/>
            <p:nvPr/>
          </p:nvSpPr>
          <p:spPr>
            <a:xfrm>
              <a:off x="8039734" y="6698259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68453" y="0"/>
                  </a:moveTo>
                  <a:lnTo>
                    <a:pt x="0" y="68459"/>
                  </a:lnTo>
                  <a:lnTo>
                    <a:pt x="136906" y="68459"/>
                  </a:lnTo>
                  <a:lnTo>
                    <a:pt x="68453" y="0"/>
                  </a:lnTo>
                  <a:close/>
                </a:path>
                <a:path w="137159" h="137159">
                  <a:moveTo>
                    <a:pt x="76962" y="102689"/>
                  </a:moveTo>
                  <a:lnTo>
                    <a:pt x="59817" y="102689"/>
                  </a:lnTo>
                  <a:lnTo>
                    <a:pt x="59817" y="136919"/>
                  </a:lnTo>
                  <a:lnTo>
                    <a:pt x="76962" y="136919"/>
                  </a:lnTo>
                  <a:lnTo>
                    <a:pt x="76962" y="102689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7" name="object 147"/>
            <p:cNvSpPr/>
            <p:nvPr/>
          </p:nvSpPr>
          <p:spPr>
            <a:xfrm>
              <a:off x="8039734" y="6698259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68453" y="0"/>
                  </a:moveTo>
                  <a:lnTo>
                    <a:pt x="94107" y="25666"/>
                  </a:lnTo>
                  <a:lnTo>
                    <a:pt x="94107" y="8559"/>
                  </a:lnTo>
                  <a:lnTo>
                    <a:pt x="111251" y="8559"/>
                  </a:lnTo>
                  <a:lnTo>
                    <a:pt x="111251" y="42786"/>
                  </a:lnTo>
                  <a:lnTo>
                    <a:pt x="136906" y="68459"/>
                  </a:lnTo>
                  <a:lnTo>
                    <a:pt x="119761" y="68459"/>
                  </a:lnTo>
                  <a:lnTo>
                    <a:pt x="119761" y="136919"/>
                  </a:lnTo>
                  <a:lnTo>
                    <a:pt x="17018" y="136919"/>
                  </a:lnTo>
                  <a:lnTo>
                    <a:pt x="17018" y="68459"/>
                  </a:lnTo>
                  <a:lnTo>
                    <a:pt x="0" y="68459"/>
                  </a:lnTo>
                  <a:lnTo>
                    <a:pt x="68453" y="0"/>
                  </a:lnTo>
                  <a:close/>
                </a:path>
                <a:path w="137159" h="137159">
                  <a:moveTo>
                    <a:pt x="94107" y="25666"/>
                  </a:moveTo>
                  <a:lnTo>
                    <a:pt x="111251" y="42786"/>
                  </a:lnTo>
                </a:path>
                <a:path w="137159" h="137159">
                  <a:moveTo>
                    <a:pt x="119761" y="68459"/>
                  </a:moveTo>
                  <a:lnTo>
                    <a:pt x="17018" y="68459"/>
                  </a:lnTo>
                </a:path>
                <a:path w="137159" h="137159">
                  <a:moveTo>
                    <a:pt x="59817" y="136919"/>
                  </a:moveTo>
                  <a:lnTo>
                    <a:pt x="59817" y="102689"/>
                  </a:lnTo>
                  <a:lnTo>
                    <a:pt x="76962" y="102689"/>
                  </a:lnTo>
                  <a:lnTo>
                    <a:pt x="76962" y="13691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8" name="object 148"/>
            <p:cNvSpPr/>
            <p:nvPr/>
          </p:nvSpPr>
          <p:spPr>
            <a:xfrm>
              <a:off x="8016875" y="66754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9" name="object 149"/>
            <p:cNvSpPr/>
            <p:nvPr/>
          </p:nvSpPr>
          <p:spPr>
            <a:xfrm>
              <a:off x="8382000" y="6675437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4150" y="182562"/>
                  </a:lnTo>
                  <a:lnTo>
                    <a:pt x="184150" y="159741"/>
                  </a:lnTo>
                  <a:lnTo>
                    <a:pt x="160527" y="159741"/>
                  </a:lnTo>
                  <a:lnTo>
                    <a:pt x="23622" y="91281"/>
                  </a:lnTo>
                  <a:lnTo>
                    <a:pt x="160527" y="22821"/>
                  </a:lnTo>
                  <a:lnTo>
                    <a:pt x="184150" y="22821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821"/>
                  </a:moveTo>
                  <a:lnTo>
                    <a:pt x="160527" y="22821"/>
                  </a:lnTo>
                  <a:lnTo>
                    <a:pt x="160527" y="159741"/>
                  </a:lnTo>
                  <a:lnTo>
                    <a:pt x="184150" y="159741"/>
                  </a:lnTo>
                  <a:lnTo>
                    <a:pt x="184150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0" name="object 150"/>
            <p:cNvSpPr/>
            <p:nvPr/>
          </p:nvSpPr>
          <p:spPr>
            <a:xfrm>
              <a:off x="8405622" y="6698259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5" y="0"/>
                  </a:moveTo>
                  <a:lnTo>
                    <a:pt x="0" y="68459"/>
                  </a:lnTo>
                  <a:lnTo>
                    <a:pt x="136905" y="136919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1" name="object 151"/>
            <p:cNvSpPr/>
            <p:nvPr/>
          </p:nvSpPr>
          <p:spPr>
            <a:xfrm>
              <a:off x="8405622" y="6698259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68459"/>
                  </a:moveTo>
                  <a:lnTo>
                    <a:pt x="136905" y="0"/>
                  </a:lnTo>
                  <a:lnTo>
                    <a:pt x="136905" y="136919"/>
                  </a:lnTo>
                  <a:lnTo>
                    <a:pt x="0" y="68459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2" name="object 152"/>
            <p:cNvSpPr/>
            <p:nvPr/>
          </p:nvSpPr>
          <p:spPr>
            <a:xfrm>
              <a:off x="8382000" y="6675437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0" y="182562"/>
                  </a:moveTo>
                  <a:lnTo>
                    <a:pt x="184150" y="182562"/>
                  </a:lnTo>
                  <a:lnTo>
                    <a:pt x="184150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3" name="object 153"/>
            <p:cNvSpPr/>
            <p:nvPr/>
          </p:nvSpPr>
          <p:spPr>
            <a:xfrm>
              <a:off x="8566150" y="66754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625" y="182562"/>
                  </a:lnTo>
                  <a:lnTo>
                    <a:pt x="182625" y="159741"/>
                  </a:lnTo>
                  <a:lnTo>
                    <a:pt x="22859" y="159741"/>
                  </a:lnTo>
                  <a:lnTo>
                    <a:pt x="22859" y="22821"/>
                  </a:lnTo>
                  <a:lnTo>
                    <a:pt x="182625" y="22821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821"/>
                  </a:moveTo>
                  <a:lnTo>
                    <a:pt x="22859" y="22821"/>
                  </a:lnTo>
                  <a:lnTo>
                    <a:pt x="159766" y="91281"/>
                  </a:lnTo>
                  <a:lnTo>
                    <a:pt x="22859" y="159741"/>
                  </a:lnTo>
                  <a:lnTo>
                    <a:pt x="182625" y="159741"/>
                  </a:lnTo>
                  <a:lnTo>
                    <a:pt x="182625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4" name="object 154"/>
            <p:cNvSpPr/>
            <p:nvPr/>
          </p:nvSpPr>
          <p:spPr>
            <a:xfrm>
              <a:off x="8589009" y="6698259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0"/>
                  </a:moveTo>
                  <a:lnTo>
                    <a:pt x="0" y="136919"/>
                  </a:lnTo>
                  <a:lnTo>
                    <a:pt x="136906" y="684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5" name="object 155"/>
            <p:cNvSpPr/>
            <p:nvPr/>
          </p:nvSpPr>
          <p:spPr>
            <a:xfrm>
              <a:off x="8589009" y="6698259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6" y="68459"/>
                  </a:moveTo>
                  <a:lnTo>
                    <a:pt x="0" y="136919"/>
                  </a:lnTo>
                  <a:lnTo>
                    <a:pt x="0" y="0"/>
                  </a:lnTo>
                  <a:lnTo>
                    <a:pt x="136906" y="68459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6" name="object 156"/>
            <p:cNvSpPr/>
            <p:nvPr/>
          </p:nvSpPr>
          <p:spPr>
            <a:xfrm>
              <a:off x="8566150" y="66754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7" name="object 157"/>
            <p:cNvSpPr/>
            <p:nvPr/>
          </p:nvSpPr>
          <p:spPr>
            <a:xfrm>
              <a:off x="8199501" y="66754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499" y="182562"/>
                  </a:lnTo>
                  <a:lnTo>
                    <a:pt x="182499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182499" y="22821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821"/>
                  </a:moveTo>
                  <a:lnTo>
                    <a:pt x="39877" y="22821"/>
                  </a:lnTo>
                  <a:lnTo>
                    <a:pt x="39877" y="159741"/>
                  </a:lnTo>
                  <a:lnTo>
                    <a:pt x="159639" y="159741"/>
                  </a:lnTo>
                  <a:lnTo>
                    <a:pt x="57023" y="91281"/>
                  </a:lnTo>
                  <a:lnTo>
                    <a:pt x="159639" y="22821"/>
                  </a:lnTo>
                  <a:close/>
                </a:path>
                <a:path w="182879" h="182879">
                  <a:moveTo>
                    <a:pt x="182499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82499" y="159741"/>
                  </a:lnTo>
                  <a:lnTo>
                    <a:pt x="182499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8" name="object 158"/>
            <p:cNvSpPr/>
            <p:nvPr/>
          </p:nvSpPr>
          <p:spPr>
            <a:xfrm>
              <a:off x="8222234" y="6698259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6" y="0"/>
                  </a:moveTo>
                  <a:lnTo>
                    <a:pt x="34290" y="68459"/>
                  </a:lnTo>
                  <a:lnTo>
                    <a:pt x="136906" y="136919"/>
                  </a:lnTo>
                  <a:lnTo>
                    <a:pt x="136906" y="0"/>
                  </a:lnTo>
                  <a:close/>
                </a:path>
                <a:path w="137159" h="137159">
                  <a:moveTo>
                    <a:pt x="17145" y="0"/>
                  </a:moveTo>
                  <a:lnTo>
                    <a:pt x="0" y="0"/>
                  </a:lnTo>
                  <a:lnTo>
                    <a:pt x="0" y="136919"/>
                  </a:lnTo>
                  <a:lnTo>
                    <a:pt x="17145" y="136919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9" name="object 159"/>
            <p:cNvSpPr/>
            <p:nvPr/>
          </p:nvSpPr>
          <p:spPr>
            <a:xfrm>
              <a:off x="8222234" y="6698259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34290" y="68459"/>
                  </a:moveTo>
                  <a:lnTo>
                    <a:pt x="136906" y="0"/>
                  </a:lnTo>
                  <a:lnTo>
                    <a:pt x="136906" y="136919"/>
                  </a:lnTo>
                  <a:lnTo>
                    <a:pt x="34290" y="68459"/>
                  </a:lnTo>
                  <a:close/>
                </a:path>
                <a:path w="137159" h="137159">
                  <a:moveTo>
                    <a:pt x="17145" y="0"/>
                  </a:moveTo>
                  <a:lnTo>
                    <a:pt x="17145" y="136919"/>
                  </a:lnTo>
                  <a:lnTo>
                    <a:pt x="0" y="136919"/>
                  </a:lnTo>
                  <a:lnTo>
                    <a:pt x="0" y="0"/>
                  </a:lnTo>
                  <a:lnTo>
                    <a:pt x="17145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0" name="object 160"/>
            <p:cNvSpPr/>
            <p:nvPr/>
          </p:nvSpPr>
          <p:spPr>
            <a:xfrm>
              <a:off x="8199501" y="66754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1" name="object 161"/>
            <p:cNvSpPr/>
            <p:nvPr/>
          </p:nvSpPr>
          <p:spPr>
            <a:xfrm>
              <a:off x="8748776" y="66754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499" y="182562"/>
                  </a:lnTo>
                  <a:lnTo>
                    <a:pt x="182499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182499" y="22821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821"/>
                  </a:moveTo>
                  <a:lnTo>
                    <a:pt x="22732" y="22821"/>
                  </a:lnTo>
                  <a:lnTo>
                    <a:pt x="125475" y="91281"/>
                  </a:lnTo>
                  <a:lnTo>
                    <a:pt x="22732" y="159741"/>
                  </a:lnTo>
                  <a:lnTo>
                    <a:pt x="142621" y="159741"/>
                  </a:lnTo>
                  <a:lnTo>
                    <a:pt x="142621" y="22821"/>
                  </a:lnTo>
                  <a:close/>
                </a:path>
                <a:path w="182879" h="182879">
                  <a:moveTo>
                    <a:pt x="182499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82499" y="159741"/>
                  </a:lnTo>
                  <a:lnTo>
                    <a:pt x="182499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2" name="object 162"/>
            <p:cNvSpPr/>
            <p:nvPr/>
          </p:nvSpPr>
          <p:spPr>
            <a:xfrm>
              <a:off x="8771508" y="6698259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0"/>
                  </a:moveTo>
                  <a:lnTo>
                    <a:pt x="0" y="136919"/>
                  </a:lnTo>
                  <a:lnTo>
                    <a:pt x="102743" y="68459"/>
                  </a:lnTo>
                  <a:lnTo>
                    <a:pt x="0" y="0"/>
                  </a:lnTo>
                  <a:close/>
                </a:path>
                <a:path w="137159" h="137159">
                  <a:moveTo>
                    <a:pt x="136906" y="0"/>
                  </a:moveTo>
                  <a:lnTo>
                    <a:pt x="119888" y="0"/>
                  </a:lnTo>
                  <a:lnTo>
                    <a:pt x="119888" y="136919"/>
                  </a:lnTo>
                  <a:lnTo>
                    <a:pt x="136906" y="136919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3" name="object 163"/>
            <p:cNvSpPr/>
            <p:nvPr/>
          </p:nvSpPr>
          <p:spPr>
            <a:xfrm>
              <a:off x="8771508" y="6698259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02743" y="68459"/>
                  </a:moveTo>
                  <a:lnTo>
                    <a:pt x="0" y="136919"/>
                  </a:lnTo>
                  <a:lnTo>
                    <a:pt x="0" y="0"/>
                  </a:lnTo>
                  <a:lnTo>
                    <a:pt x="102743" y="68459"/>
                  </a:lnTo>
                  <a:close/>
                </a:path>
                <a:path w="137159" h="137159">
                  <a:moveTo>
                    <a:pt x="119888" y="0"/>
                  </a:moveTo>
                  <a:lnTo>
                    <a:pt x="136906" y="0"/>
                  </a:lnTo>
                  <a:lnTo>
                    <a:pt x="136906" y="136919"/>
                  </a:lnTo>
                  <a:lnTo>
                    <a:pt x="119888" y="136919"/>
                  </a:lnTo>
                  <a:lnTo>
                    <a:pt x="119888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4" name="object 164"/>
            <p:cNvSpPr/>
            <p:nvPr/>
          </p:nvSpPr>
          <p:spPr>
            <a:xfrm>
              <a:off x="8748776" y="66754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5" name="object 165"/>
            <p:cNvSpPr/>
            <p:nvPr/>
          </p:nvSpPr>
          <p:spPr>
            <a:xfrm>
              <a:off x="8931275" y="66754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562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56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6" name="object 166"/>
            <p:cNvSpPr/>
            <p:nvPr/>
          </p:nvSpPr>
          <p:spPr>
            <a:xfrm>
              <a:off x="8931275" y="66754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44675" y="4371975"/>
            <a:ext cx="1974850" cy="2105025"/>
            <a:chOff x="1844675" y="4371975"/>
            <a:chExt cx="1974850" cy="2105025"/>
          </a:xfrm>
        </p:grpSpPr>
        <p:sp>
          <p:nvSpPr>
            <p:cNvPr id="3" name="object 3"/>
            <p:cNvSpPr/>
            <p:nvPr/>
          </p:nvSpPr>
          <p:spPr>
            <a:xfrm>
              <a:off x="2720975" y="4381500"/>
              <a:ext cx="1089025" cy="2057400"/>
            </a:xfrm>
            <a:custGeom>
              <a:avLst/>
              <a:gdLst/>
              <a:ahLst/>
              <a:cxnLst/>
              <a:rect l="l" t="t" r="r" b="b"/>
              <a:pathLst>
                <a:path w="1089025" h="2057400">
                  <a:moveTo>
                    <a:pt x="60198" y="0"/>
                  </a:moveTo>
                  <a:lnTo>
                    <a:pt x="108629" y="1119"/>
                  </a:lnTo>
                  <a:lnTo>
                    <a:pt x="156483" y="4445"/>
                  </a:lnTo>
                  <a:lnTo>
                    <a:pt x="203712" y="9927"/>
                  </a:lnTo>
                  <a:lnTo>
                    <a:pt x="250266" y="17517"/>
                  </a:lnTo>
                  <a:lnTo>
                    <a:pt x="296096" y="27165"/>
                  </a:lnTo>
                  <a:lnTo>
                    <a:pt x="341151" y="38821"/>
                  </a:lnTo>
                  <a:lnTo>
                    <a:pt x="385384" y="52437"/>
                  </a:lnTo>
                  <a:lnTo>
                    <a:pt x="428743" y="67963"/>
                  </a:lnTo>
                  <a:lnTo>
                    <a:pt x="471180" y="85349"/>
                  </a:lnTo>
                  <a:lnTo>
                    <a:pt x="512646" y="104547"/>
                  </a:lnTo>
                  <a:lnTo>
                    <a:pt x="553091" y="125506"/>
                  </a:lnTo>
                  <a:lnTo>
                    <a:pt x="592466" y="148178"/>
                  </a:lnTo>
                  <a:lnTo>
                    <a:pt x="630721" y="172512"/>
                  </a:lnTo>
                  <a:lnTo>
                    <a:pt x="667806" y="198461"/>
                  </a:lnTo>
                  <a:lnTo>
                    <a:pt x="703673" y="225974"/>
                  </a:lnTo>
                  <a:lnTo>
                    <a:pt x="738272" y="255001"/>
                  </a:lnTo>
                  <a:lnTo>
                    <a:pt x="771554" y="285494"/>
                  </a:lnTo>
                  <a:lnTo>
                    <a:pt x="803469" y="317404"/>
                  </a:lnTo>
                  <a:lnTo>
                    <a:pt x="833967" y="350680"/>
                  </a:lnTo>
                  <a:lnTo>
                    <a:pt x="863000" y="385274"/>
                  </a:lnTo>
                  <a:lnTo>
                    <a:pt x="890518" y="421136"/>
                  </a:lnTo>
                  <a:lnTo>
                    <a:pt x="916472" y="458216"/>
                  </a:lnTo>
                  <a:lnTo>
                    <a:pt x="940812" y="496466"/>
                  </a:lnTo>
                  <a:lnTo>
                    <a:pt x="963488" y="535836"/>
                  </a:lnTo>
                  <a:lnTo>
                    <a:pt x="984452" y="576276"/>
                  </a:lnTo>
                  <a:lnTo>
                    <a:pt x="1003654" y="617737"/>
                  </a:lnTo>
                  <a:lnTo>
                    <a:pt x="1021044" y="660171"/>
                  </a:lnTo>
                  <a:lnTo>
                    <a:pt x="1036574" y="703527"/>
                  </a:lnTo>
                  <a:lnTo>
                    <a:pt x="1050193" y="747756"/>
                  </a:lnTo>
                  <a:lnTo>
                    <a:pt x="1061852" y="792808"/>
                  </a:lnTo>
                  <a:lnTo>
                    <a:pt x="1071502" y="838635"/>
                  </a:lnTo>
                  <a:lnTo>
                    <a:pt x="1079094" y="885187"/>
                  </a:lnTo>
                  <a:lnTo>
                    <a:pt x="1084578" y="932415"/>
                  </a:lnTo>
                  <a:lnTo>
                    <a:pt x="1087905" y="980269"/>
                  </a:lnTo>
                  <a:lnTo>
                    <a:pt x="1089025" y="1028700"/>
                  </a:lnTo>
                  <a:lnTo>
                    <a:pt x="1087905" y="1077124"/>
                  </a:lnTo>
                  <a:lnTo>
                    <a:pt x="1084578" y="1124972"/>
                  </a:lnTo>
                  <a:lnTo>
                    <a:pt x="1079094" y="1172195"/>
                  </a:lnTo>
                  <a:lnTo>
                    <a:pt x="1071502" y="1218743"/>
                  </a:lnTo>
                  <a:lnTo>
                    <a:pt x="1061852" y="1264567"/>
                  </a:lnTo>
                  <a:lnTo>
                    <a:pt x="1050193" y="1309616"/>
                  </a:lnTo>
                  <a:lnTo>
                    <a:pt x="1036574" y="1353843"/>
                  </a:lnTo>
                  <a:lnTo>
                    <a:pt x="1021044" y="1397197"/>
                  </a:lnTo>
                  <a:lnTo>
                    <a:pt x="1003654" y="1439629"/>
                  </a:lnTo>
                  <a:lnTo>
                    <a:pt x="984452" y="1481090"/>
                  </a:lnTo>
                  <a:lnTo>
                    <a:pt x="963488" y="1521530"/>
                  </a:lnTo>
                  <a:lnTo>
                    <a:pt x="940812" y="1560899"/>
                  </a:lnTo>
                  <a:lnTo>
                    <a:pt x="916472" y="1599149"/>
                  </a:lnTo>
                  <a:lnTo>
                    <a:pt x="890518" y="1636231"/>
                  </a:lnTo>
                  <a:lnTo>
                    <a:pt x="863000" y="1672093"/>
                  </a:lnTo>
                  <a:lnTo>
                    <a:pt x="833967" y="1706688"/>
                  </a:lnTo>
                  <a:lnTo>
                    <a:pt x="803469" y="1739966"/>
                  </a:lnTo>
                  <a:lnTo>
                    <a:pt x="771554" y="1771877"/>
                  </a:lnTo>
                  <a:lnTo>
                    <a:pt x="738272" y="1802372"/>
                  </a:lnTo>
                  <a:lnTo>
                    <a:pt x="703673" y="1831401"/>
                  </a:lnTo>
                  <a:lnTo>
                    <a:pt x="667806" y="1858916"/>
                  </a:lnTo>
                  <a:lnTo>
                    <a:pt x="630721" y="1884867"/>
                  </a:lnTo>
                  <a:lnTo>
                    <a:pt x="592466" y="1909204"/>
                  </a:lnTo>
                  <a:lnTo>
                    <a:pt x="553091" y="1931877"/>
                  </a:lnTo>
                  <a:lnTo>
                    <a:pt x="512646" y="1952839"/>
                  </a:lnTo>
                  <a:lnTo>
                    <a:pt x="471180" y="1972038"/>
                  </a:lnTo>
                  <a:lnTo>
                    <a:pt x="428743" y="1989427"/>
                  </a:lnTo>
                  <a:lnTo>
                    <a:pt x="385384" y="2004954"/>
                  </a:lnTo>
                  <a:lnTo>
                    <a:pt x="341151" y="2018572"/>
                  </a:lnTo>
                  <a:lnTo>
                    <a:pt x="296096" y="2030230"/>
                  </a:lnTo>
                  <a:lnTo>
                    <a:pt x="250266" y="2039879"/>
                  </a:lnTo>
                  <a:lnTo>
                    <a:pt x="203712" y="2047470"/>
                  </a:lnTo>
                  <a:lnTo>
                    <a:pt x="156483" y="2052954"/>
                  </a:lnTo>
                  <a:lnTo>
                    <a:pt x="108629" y="2056280"/>
                  </a:lnTo>
                  <a:lnTo>
                    <a:pt x="60198" y="2057400"/>
                  </a:lnTo>
                  <a:lnTo>
                    <a:pt x="45148" y="2057284"/>
                  </a:lnTo>
                  <a:lnTo>
                    <a:pt x="30099" y="2056939"/>
                  </a:lnTo>
                  <a:lnTo>
                    <a:pt x="15049" y="2056371"/>
                  </a:lnTo>
                  <a:lnTo>
                    <a:pt x="0" y="2055583"/>
                  </a:lnTo>
                </a:path>
              </a:pathLst>
            </a:custGeom>
            <a:ln w="19050">
              <a:solidFill>
                <a:srgbClr val="CC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1854200" y="4371975"/>
              <a:ext cx="942975" cy="2105025"/>
            </a:xfrm>
            <a:custGeom>
              <a:avLst/>
              <a:gdLst/>
              <a:ahLst/>
              <a:cxnLst/>
              <a:rect l="l" t="t" r="r" b="b"/>
              <a:pathLst>
                <a:path w="942975" h="2105025">
                  <a:moveTo>
                    <a:pt x="914400" y="9525"/>
                  </a:moveTo>
                  <a:lnTo>
                    <a:pt x="0" y="571500"/>
                  </a:lnTo>
                </a:path>
                <a:path w="942975" h="2105025">
                  <a:moveTo>
                    <a:pt x="28575" y="561975"/>
                  </a:moveTo>
                  <a:lnTo>
                    <a:pt x="28575" y="1552575"/>
                  </a:lnTo>
                </a:path>
                <a:path w="942975" h="2105025">
                  <a:moveTo>
                    <a:pt x="28575" y="1552575"/>
                  </a:moveTo>
                  <a:lnTo>
                    <a:pt x="942975" y="2085975"/>
                  </a:lnTo>
                </a:path>
                <a:path w="942975" h="2105025">
                  <a:moveTo>
                    <a:pt x="914400" y="0"/>
                  </a:moveTo>
                  <a:lnTo>
                    <a:pt x="914400" y="2105025"/>
                  </a:lnTo>
                </a:path>
                <a:path w="942975" h="2105025">
                  <a:moveTo>
                    <a:pt x="50800" y="546100"/>
                  </a:moveTo>
                  <a:lnTo>
                    <a:pt x="203200" y="635000"/>
                  </a:lnTo>
                </a:path>
              </a:pathLst>
            </a:custGeom>
            <a:ln w="19050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345236" y="527050"/>
            <a:ext cx="3166745" cy="5537200"/>
            <a:chOff x="345236" y="527050"/>
            <a:chExt cx="3166745" cy="5537200"/>
          </a:xfrm>
        </p:grpSpPr>
        <p:sp>
          <p:nvSpPr>
            <p:cNvPr id="6" name="object 6"/>
            <p:cNvSpPr/>
            <p:nvPr/>
          </p:nvSpPr>
          <p:spPr>
            <a:xfrm>
              <a:off x="1752600" y="2362200"/>
              <a:ext cx="1752600" cy="1447800"/>
            </a:xfrm>
            <a:custGeom>
              <a:avLst/>
              <a:gdLst/>
              <a:ahLst/>
              <a:cxnLst/>
              <a:rect l="l" t="t" r="r" b="b"/>
              <a:pathLst>
                <a:path w="1752600" h="1447800">
                  <a:moveTo>
                    <a:pt x="0" y="1447800"/>
                  </a:moveTo>
                  <a:lnTo>
                    <a:pt x="17526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057399" y="2533650"/>
              <a:ext cx="1162050" cy="3409950"/>
            </a:xfrm>
            <a:custGeom>
              <a:avLst/>
              <a:gdLst/>
              <a:ahLst/>
              <a:cxnLst/>
              <a:rect l="l" t="t" r="r" b="b"/>
              <a:pathLst>
                <a:path w="1162050" h="3409950">
                  <a:moveTo>
                    <a:pt x="0" y="1047750"/>
                  </a:moveTo>
                  <a:lnTo>
                    <a:pt x="0" y="3409950"/>
                  </a:lnTo>
                </a:path>
                <a:path w="1162050" h="3409950">
                  <a:moveTo>
                    <a:pt x="1162050" y="0"/>
                  </a:moveTo>
                  <a:lnTo>
                    <a:pt x="1162050" y="295275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343274" y="2971800"/>
              <a:ext cx="76200" cy="2438400"/>
            </a:xfrm>
            <a:custGeom>
              <a:avLst/>
              <a:gdLst/>
              <a:ahLst/>
              <a:cxnLst/>
              <a:rect l="l" t="t" r="r" b="b"/>
              <a:pathLst>
                <a:path w="76200" h="2438400">
                  <a:moveTo>
                    <a:pt x="31750" y="2362200"/>
                  </a:moveTo>
                  <a:lnTo>
                    <a:pt x="0" y="2362200"/>
                  </a:lnTo>
                  <a:lnTo>
                    <a:pt x="38100" y="2438400"/>
                  </a:lnTo>
                  <a:lnTo>
                    <a:pt x="69850" y="2374900"/>
                  </a:lnTo>
                  <a:lnTo>
                    <a:pt x="31750" y="2374900"/>
                  </a:lnTo>
                  <a:lnTo>
                    <a:pt x="31750" y="2362200"/>
                  </a:lnTo>
                  <a:close/>
                </a:path>
                <a:path w="76200" h="2438400">
                  <a:moveTo>
                    <a:pt x="44450" y="0"/>
                  </a:moveTo>
                  <a:lnTo>
                    <a:pt x="31750" y="0"/>
                  </a:lnTo>
                  <a:lnTo>
                    <a:pt x="31750" y="2374900"/>
                  </a:lnTo>
                  <a:lnTo>
                    <a:pt x="44450" y="2374900"/>
                  </a:lnTo>
                  <a:lnTo>
                    <a:pt x="44450" y="0"/>
                  </a:lnTo>
                  <a:close/>
                </a:path>
                <a:path w="76200" h="2438400">
                  <a:moveTo>
                    <a:pt x="76200" y="2362200"/>
                  </a:moveTo>
                  <a:lnTo>
                    <a:pt x="44450" y="2362200"/>
                  </a:lnTo>
                  <a:lnTo>
                    <a:pt x="44450" y="2374900"/>
                  </a:lnTo>
                  <a:lnTo>
                    <a:pt x="69850" y="2374900"/>
                  </a:lnTo>
                  <a:lnTo>
                    <a:pt x="76200" y="2362200"/>
                  </a:lnTo>
                  <a:close/>
                </a:path>
              </a:pathLst>
            </a:custGeom>
            <a:solidFill>
              <a:srgbClr val="B1B1B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2744850" y="4767453"/>
              <a:ext cx="625475" cy="1288415"/>
            </a:xfrm>
            <a:custGeom>
              <a:avLst/>
              <a:gdLst/>
              <a:ahLst/>
              <a:cxnLst/>
              <a:rect l="l" t="t" r="r" b="b"/>
              <a:pathLst>
                <a:path w="625475" h="1288414">
                  <a:moveTo>
                    <a:pt x="74168" y="1212062"/>
                  </a:moveTo>
                  <a:lnTo>
                    <a:pt x="0" y="1253959"/>
                  </a:lnTo>
                  <a:lnTo>
                    <a:pt x="77978" y="1288161"/>
                  </a:lnTo>
                  <a:lnTo>
                    <a:pt x="76421" y="1257071"/>
                  </a:lnTo>
                  <a:lnTo>
                    <a:pt x="64007" y="1257071"/>
                  </a:lnTo>
                  <a:lnTo>
                    <a:pt x="62737" y="1244434"/>
                  </a:lnTo>
                  <a:lnTo>
                    <a:pt x="75723" y="1243123"/>
                  </a:lnTo>
                  <a:lnTo>
                    <a:pt x="74168" y="1212062"/>
                  </a:lnTo>
                  <a:close/>
                </a:path>
                <a:path w="625475" h="1288414">
                  <a:moveTo>
                    <a:pt x="75723" y="1243123"/>
                  </a:moveTo>
                  <a:lnTo>
                    <a:pt x="62737" y="1244434"/>
                  </a:lnTo>
                  <a:lnTo>
                    <a:pt x="64007" y="1257071"/>
                  </a:lnTo>
                  <a:lnTo>
                    <a:pt x="76358" y="1255811"/>
                  </a:lnTo>
                  <a:lnTo>
                    <a:pt x="75723" y="1243123"/>
                  </a:lnTo>
                  <a:close/>
                </a:path>
                <a:path w="625475" h="1288414">
                  <a:moveTo>
                    <a:pt x="76358" y="1255811"/>
                  </a:moveTo>
                  <a:lnTo>
                    <a:pt x="64007" y="1257071"/>
                  </a:lnTo>
                  <a:lnTo>
                    <a:pt x="76421" y="1257071"/>
                  </a:lnTo>
                  <a:lnTo>
                    <a:pt x="76358" y="1255811"/>
                  </a:lnTo>
                  <a:close/>
                </a:path>
                <a:path w="625475" h="1288414">
                  <a:moveTo>
                    <a:pt x="84448" y="32136"/>
                  </a:moveTo>
                  <a:lnTo>
                    <a:pt x="83643" y="44829"/>
                  </a:lnTo>
                  <a:lnTo>
                    <a:pt x="100456" y="46482"/>
                  </a:lnTo>
                  <a:lnTo>
                    <a:pt x="130175" y="51816"/>
                  </a:lnTo>
                  <a:lnTo>
                    <a:pt x="188087" y="66675"/>
                  </a:lnTo>
                  <a:lnTo>
                    <a:pt x="243586" y="86995"/>
                  </a:lnTo>
                  <a:lnTo>
                    <a:pt x="296418" y="112395"/>
                  </a:lnTo>
                  <a:lnTo>
                    <a:pt x="346329" y="142748"/>
                  </a:lnTo>
                  <a:lnTo>
                    <a:pt x="392811" y="177546"/>
                  </a:lnTo>
                  <a:lnTo>
                    <a:pt x="435737" y="216535"/>
                  </a:lnTo>
                  <a:lnTo>
                    <a:pt x="474725" y="259461"/>
                  </a:lnTo>
                  <a:lnTo>
                    <a:pt x="509524" y="305943"/>
                  </a:lnTo>
                  <a:lnTo>
                    <a:pt x="539876" y="355854"/>
                  </a:lnTo>
                  <a:lnTo>
                    <a:pt x="565276" y="408559"/>
                  </a:lnTo>
                  <a:lnTo>
                    <a:pt x="585597" y="464058"/>
                  </a:lnTo>
                  <a:lnTo>
                    <a:pt x="600456" y="521970"/>
                  </a:lnTo>
                  <a:lnTo>
                    <a:pt x="609600" y="582041"/>
                  </a:lnTo>
                  <a:lnTo>
                    <a:pt x="612775" y="643763"/>
                  </a:lnTo>
                  <a:lnTo>
                    <a:pt x="612013" y="674878"/>
                  </a:lnTo>
                  <a:lnTo>
                    <a:pt x="605789" y="735711"/>
                  </a:lnTo>
                  <a:lnTo>
                    <a:pt x="593725" y="794639"/>
                  </a:lnTo>
                  <a:lnTo>
                    <a:pt x="576072" y="851395"/>
                  </a:lnTo>
                  <a:lnTo>
                    <a:pt x="552958" y="905586"/>
                  </a:lnTo>
                  <a:lnTo>
                    <a:pt x="525145" y="956945"/>
                  </a:lnTo>
                  <a:lnTo>
                    <a:pt x="492506" y="1005116"/>
                  </a:lnTo>
                  <a:lnTo>
                    <a:pt x="455549" y="1049883"/>
                  </a:lnTo>
                  <a:lnTo>
                    <a:pt x="414528" y="1090764"/>
                  </a:lnTo>
                  <a:lnTo>
                    <a:pt x="369697" y="1127709"/>
                  </a:lnTo>
                  <a:lnTo>
                    <a:pt x="321437" y="1160208"/>
                  </a:lnTo>
                  <a:lnTo>
                    <a:pt x="270001" y="1188110"/>
                  </a:lnTo>
                  <a:lnTo>
                    <a:pt x="215900" y="1211008"/>
                  </a:lnTo>
                  <a:lnTo>
                    <a:pt x="159004" y="1228610"/>
                  </a:lnTo>
                  <a:lnTo>
                    <a:pt x="100075" y="1240663"/>
                  </a:lnTo>
                  <a:lnTo>
                    <a:pt x="75723" y="1243123"/>
                  </a:lnTo>
                  <a:lnTo>
                    <a:pt x="76358" y="1255811"/>
                  </a:lnTo>
                  <a:lnTo>
                    <a:pt x="132715" y="1247762"/>
                  </a:lnTo>
                  <a:lnTo>
                    <a:pt x="191769" y="1232547"/>
                  </a:lnTo>
                  <a:lnTo>
                    <a:pt x="248538" y="1211745"/>
                  </a:lnTo>
                  <a:lnTo>
                    <a:pt x="302513" y="1185748"/>
                  </a:lnTo>
                  <a:lnTo>
                    <a:pt x="353441" y="1154925"/>
                  </a:lnTo>
                  <a:lnTo>
                    <a:pt x="400938" y="1119403"/>
                  </a:lnTo>
                  <a:lnTo>
                    <a:pt x="444754" y="1079576"/>
                  </a:lnTo>
                  <a:lnTo>
                    <a:pt x="484505" y="1035773"/>
                  </a:lnTo>
                  <a:lnTo>
                    <a:pt x="520064" y="988314"/>
                  </a:lnTo>
                  <a:lnTo>
                    <a:pt x="551052" y="937387"/>
                  </a:lnTo>
                  <a:lnTo>
                    <a:pt x="576961" y="883488"/>
                  </a:lnTo>
                  <a:lnTo>
                    <a:pt x="597788" y="826871"/>
                  </a:lnTo>
                  <a:lnTo>
                    <a:pt x="612901" y="767715"/>
                  </a:lnTo>
                  <a:lnTo>
                    <a:pt x="622300" y="706501"/>
                  </a:lnTo>
                  <a:lnTo>
                    <a:pt x="625475" y="643382"/>
                  </a:lnTo>
                  <a:lnTo>
                    <a:pt x="624586" y="611759"/>
                  </a:lnTo>
                  <a:lnTo>
                    <a:pt x="618236" y="549529"/>
                  </a:lnTo>
                  <a:lnTo>
                    <a:pt x="605916" y="489204"/>
                  </a:lnTo>
                  <a:lnTo>
                    <a:pt x="587883" y="431292"/>
                  </a:lnTo>
                  <a:lnTo>
                    <a:pt x="564514" y="376047"/>
                  </a:lnTo>
                  <a:lnTo>
                    <a:pt x="535939" y="323723"/>
                  </a:lnTo>
                  <a:lnTo>
                    <a:pt x="502666" y="274447"/>
                  </a:lnTo>
                  <a:lnTo>
                    <a:pt x="464947" y="228854"/>
                  </a:lnTo>
                  <a:lnTo>
                    <a:pt x="423037" y="186944"/>
                  </a:lnTo>
                  <a:lnTo>
                    <a:pt x="377317" y="149225"/>
                  </a:lnTo>
                  <a:lnTo>
                    <a:pt x="328041" y="116078"/>
                  </a:lnTo>
                  <a:lnTo>
                    <a:pt x="275590" y="87503"/>
                  </a:lnTo>
                  <a:lnTo>
                    <a:pt x="220218" y="64135"/>
                  </a:lnTo>
                  <a:lnTo>
                    <a:pt x="162179" y="46228"/>
                  </a:lnTo>
                  <a:lnTo>
                    <a:pt x="101726" y="33909"/>
                  </a:lnTo>
                  <a:lnTo>
                    <a:pt x="84448" y="32136"/>
                  </a:lnTo>
                  <a:close/>
                </a:path>
                <a:path w="625475" h="1288414">
                  <a:moveTo>
                    <a:pt x="86487" y="0"/>
                  </a:moveTo>
                  <a:lnTo>
                    <a:pt x="8000" y="33147"/>
                  </a:lnTo>
                  <a:lnTo>
                    <a:pt x="81661" y="76073"/>
                  </a:lnTo>
                  <a:lnTo>
                    <a:pt x="83643" y="44829"/>
                  </a:lnTo>
                  <a:lnTo>
                    <a:pt x="70738" y="43561"/>
                  </a:lnTo>
                  <a:lnTo>
                    <a:pt x="72009" y="30861"/>
                  </a:lnTo>
                  <a:lnTo>
                    <a:pt x="84529" y="30861"/>
                  </a:lnTo>
                  <a:lnTo>
                    <a:pt x="86487" y="0"/>
                  </a:lnTo>
                  <a:close/>
                </a:path>
                <a:path w="625475" h="1288414">
                  <a:moveTo>
                    <a:pt x="72009" y="30861"/>
                  </a:moveTo>
                  <a:lnTo>
                    <a:pt x="70738" y="43561"/>
                  </a:lnTo>
                  <a:lnTo>
                    <a:pt x="83643" y="44829"/>
                  </a:lnTo>
                  <a:lnTo>
                    <a:pt x="84448" y="32136"/>
                  </a:lnTo>
                  <a:lnTo>
                    <a:pt x="72009" y="30861"/>
                  </a:lnTo>
                  <a:close/>
                </a:path>
                <a:path w="625475" h="1288414">
                  <a:moveTo>
                    <a:pt x="84529" y="30861"/>
                  </a:moveTo>
                  <a:lnTo>
                    <a:pt x="72009" y="30861"/>
                  </a:lnTo>
                  <a:lnTo>
                    <a:pt x="84448" y="32136"/>
                  </a:lnTo>
                  <a:lnTo>
                    <a:pt x="84529" y="30861"/>
                  </a:lnTo>
                  <a:close/>
                </a:path>
              </a:pathLst>
            </a:custGeom>
            <a:solidFill>
              <a:srgbClr val="FF99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124199" y="2667000"/>
              <a:ext cx="0" cy="3200400"/>
            </a:xfrm>
            <a:custGeom>
              <a:avLst/>
              <a:gdLst/>
              <a:ahLst/>
              <a:cxnLst/>
              <a:rect l="l" t="t" r="r" b="b"/>
              <a:pathLst>
                <a:path w="0" h="3200400">
                  <a:moveTo>
                    <a:pt x="0" y="0"/>
                  </a:moveTo>
                  <a:lnTo>
                    <a:pt x="0" y="320040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2717799" y="5975350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2717799" y="4737100"/>
              <a:ext cx="88900" cy="889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1882775" y="5832475"/>
              <a:ext cx="174625" cy="101600"/>
            </a:xfrm>
            <a:custGeom>
              <a:avLst/>
              <a:gdLst/>
              <a:ahLst/>
              <a:cxnLst/>
              <a:rect l="l" t="t" r="r" b="b"/>
              <a:pathLst>
                <a:path w="174625" h="101600">
                  <a:moveTo>
                    <a:pt x="0" y="101600"/>
                  </a:moveTo>
                  <a:lnTo>
                    <a:pt x="174625" y="0"/>
                  </a:lnTo>
                </a:path>
              </a:pathLst>
            </a:custGeom>
            <a:ln w="19050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2012949" y="4965700"/>
              <a:ext cx="88900" cy="889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2028824" y="5781675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38100" y="0"/>
                  </a:moveTo>
                  <a:lnTo>
                    <a:pt x="23252" y="2993"/>
                  </a:lnTo>
                  <a:lnTo>
                    <a:pt x="11144" y="11158"/>
                  </a:lnTo>
                  <a:lnTo>
                    <a:pt x="2988" y="23268"/>
                  </a:lnTo>
                  <a:lnTo>
                    <a:pt x="0" y="38100"/>
                  </a:lnTo>
                  <a:lnTo>
                    <a:pt x="2988" y="52931"/>
                  </a:lnTo>
                  <a:lnTo>
                    <a:pt x="11144" y="65041"/>
                  </a:lnTo>
                  <a:lnTo>
                    <a:pt x="23252" y="73206"/>
                  </a:lnTo>
                  <a:lnTo>
                    <a:pt x="38100" y="76200"/>
                  </a:lnTo>
                  <a:lnTo>
                    <a:pt x="52947" y="73206"/>
                  </a:lnTo>
                  <a:lnTo>
                    <a:pt x="65055" y="65041"/>
                  </a:lnTo>
                  <a:lnTo>
                    <a:pt x="73211" y="52931"/>
                  </a:lnTo>
                  <a:lnTo>
                    <a:pt x="76200" y="38100"/>
                  </a:lnTo>
                  <a:lnTo>
                    <a:pt x="73211" y="23268"/>
                  </a:lnTo>
                  <a:lnTo>
                    <a:pt x="65055" y="11158"/>
                  </a:lnTo>
                  <a:lnTo>
                    <a:pt x="52947" y="2993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2028824" y="5781675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0" y="38100"/>
                  </a:moveTo>
                  <a:lnTo>
                    <a:pt x="2988" y="23268"/>
                  </a:lnTo>
                  <a:lnTo>
                    <a:pt x="11144" y="11158"/>
                  </a:lnTo>
                  <a:lnTo>
                    <a:pt x="23252" y="2993"/>
                  </a:lnTo>
                  <a:lnTo>
                    <a:pt x="38100" y="0"/>
                  </a:lnTo>
                  <a:lnTo>
                    <a:pt x="52947" y="2993"/>
                  </a:lnTo>
                  <a:lnTo>
                    <a:pt x="65055" y="11158"/>
                  </a:lnTo>
                  <a:lnTo>
                    <a:pt x="73211" y="23268"/>
                  </a:lnTo>
                  <a:lnTo>
                    <a:pt x="76200" y="38100"/>
                  </a:lnTo>
                  <a:lnTo>
                    <a:pt x="73211" y="52931"/>
                  </a:lnTo>
                  <a:lnTo>
                    <a:pt x="65055" y="65041"/>
                  </a:lnTo>
                  <a:lnTo>
                    <a:pt x="52947" y="73206"/>
                  </a:lnTo>
                  <a:lnTo>
                    <a:pt x="38100" y="76200"/>
                  </a:lnTo>
                  <a:lnTo>
                    <a:pt x="23252" y="73206"/>
                  </a:lnTo>
                  <a:lnTo>
                    <a:pt x="11144" y="65041"/>
                  </a:lnTo>
                  <a:lnTo>
                    <a:pt x="2988" y="52931"/>
                  </a:lnTo>
                  <a:lnTo>
                    <a:pt x="0" y="381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3079749" y="5019675"/>
              <a:ext cx="88900" cy="889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3070224" y="5689600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3174999" y="5365750"/>
              <a:ext cx="88900" cy="889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2057399" y="4781550"/>
              <a:ext cx="685800" cy="1238250"/>
            </a:xfrm>
            <a:custGeom>
              <a:avLst/>
              <a:gdLst/>
              <a:ahLst/>
              <a:cxnLst/>
              <a:rect l="l" t="t" r="r" b="b"/>
              <a:pathLst>
                <a:path w="685800" h="1238250">
                  <a:moveTo>
                    <a:pt x="0" y="228600"/>
                  </a:moveTo>
                  <a:lnTo>
                    <a:pt x="685800" y="0"/>
                  </a:lnTo>
                </a:path>
                <a:path w="685800" h="1238250">
                  <a:moveTo>
                    <a:pt x="0" y="1009650"/>
                  </a:moveTo>
                  <a:lnTo>
                    <a:pt x="685800" y="1238250"/>
                  </a:lnTo>
                </a:path>
              </a:pathLst>
            </a:custGeom>
            <a:ln w="19050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2771774" y="4802123"/>
              <a:ext cx="457200" cy="1217930"/>
            </a:xfrm>
            <a:custGeom>
              <a:avLst/>
              <a:gdLst/>
              <a:ahLst/>
              <a:cxnLst/>
              <a:rect l="l" t="t" r="r" b="b"/>
              <a:pathLst>
                <a:path w="457200" h="1217929">
                  <a:moveTo>
                    <a:pt x="0" y="0"/>
                  </a:moveTo>
                  <a:lnTo>
                    <a:pt x="41610" y="2491"/>
                  </a:lnTo>
                  <a:lnTo>
                    <a:pt x="82174" y="9821"/>
                  </a:lnTo>
                  <a:lnTo>
                    <a:pt x="121531" y="21774"/>
                  </a:lnTo>
                  <a:lnTo>
                    <a:pt x="159520" y="38136"/>
                  </a:lnTo>
                  <a:lnTo>
                    <a:pt x="195978" y="58690"/>
                  </a:lnTo>
                  <a:lnTo>
                    <a:pt x="230744" y="83222"/>
                  </a:lnTo>
                  <a:lnTo>
                    <a:pt x="263658" y="111516"/>
                  </a:lnTo>
                  <a:lnTo>
                    <a:pt x="294556" y="143357"/>
                  </a:lnTo>
                  <a:lnTo>
                    <a:pt x="323278" y="178530"/>
                  </a:lnTo>
                  <a:lnTo>
                    <a:pt x="349662" y="216818"/>
                  </a:lnTo>
                  <a:lnTo>
                    <a:pt x="373548" y="258008"/>
                  </a:lnTo>
                  <a:lnTo>
                    <a:pt x="394772" y="301883"/>
                  </a:lnTo>
                  <a:lnTo>
                    <a:pt x="413174" y="348229"/>
                  </a:lnTo>
                  <a:lnTo>
                    <a:pt x="428593" y="396829"/>
                  </a:lnTo>
                  <a:lnTo>
                    <a:pt x="440866" y="447469"/>
                  </a:lnTo>
                  <a:lnTo>
                    <a:pt x="449832" y="499933"/>
                  </a:lnTo>
                  <a:lnTo>
                    <a:pt x="455331" y="554006"/>
                  </a:lnTo>
                  <a:lnTo>
                    <a:pt x="457200" y="609472"/>
                  </a:lnTo>
                  <a:lnTo>
                    <a:pt x="455284" y="665573"/>
                  </a:lnTo>
                  <a:lnTo>
                    <a:pt x="449645" y="720294"/>
                  </a:lnTo>
                  <a:lnTo>
                    <a:pt x="440446" y="773404"/>
                  </a:lnTo>
                  <a:lnTo>
                    <a:pt x="427852" y="824670"/>
                  </a:lnTo>
                  <a:lnTo>
                    <a:pt x="412024" y="873859"/>
                  </a:lnTo>
                  <a:lnTo>
                    <a:pt x="393128" y="920741"/>
                  </a:lnTo>
                  <a:lnTo>
                    <a:pt x="371326" y="965082"/>
                  </a:lnTo>
                  <a:lnTo>
                    <a:pt x="346782" y="1006650"/>
                  </a:lnTo>
                  <a:lnTo>
                    <a:pt x="319660" y="1045213"/>
                  </a:lnTo>
                  <a:lnTo>
                    <a:pt x="290122" y="1080539"/>
                  </a:lnTo>
                  <a:lnTo>
                    <a:pt x="258332" y="1112396"/>
                  </a:lnTo>
                  <a:lnTo>
                    <a:pt x="224455" y="1140551"/>
                  </a:lnTo>
                  <a:lnTo>
                    <a:pt x="188652" y="1164772"/>
                  </a:lnTo>
                  <a:lnTo>
                    <a:pt x="151088" y="1184828"/>
                  </a:lnTo>
                  <a:lnTo>
                    <a:pt x="111926" y="1200485"/>
                  </a:lnTo>
                  <a:lnTo>
                    <a:pt x="71330" y="1211511"/>
                  </a:lnTo>
                  <a:lnTo>
                    <a:pt x="29463" y="12176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2057399" y="4953000"/>
              <a:ext cx="0" cy="838200"/>
            </a:xfrm>
            <a:custGeom>
              <a:avLst/>
              <a:gdLst/>
              <a:ahLst/>
              <a:cxnLst/>
              <a:rect l="l" t="t" r="r" b="b"/>
              <a:pathLst>
                <a:path w="0" h="838200">
                  <a:moveTo>
                    <a:pt x="0" y="0"/>
                  </a:moveTo>
                  <a:lnTo>
                    <a:pt x="0" y="838200"/>
                  </a:lnTo>
                </a:path>
              </a:pathLst>
            </a:custGeom>
            <a:ln w="19050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571500" y="533400"/>
              <a:ext cx="2647950" cy="5486400"/>
            </a:xfrm>
            <a:custGeom>
              <a:avLst/>
              <a:gdLst/>
              <a:ahLst/>
              <a:cxnLst/>
              <a:rect l="l" t="t" r="r" b="b"/>
              <a:pathLst>
                <a:path w="2647950" h="5486400">
                  <a:moveTo>
                    <a:pt x="2171700" y="4267200"/>
                  </a:moveTo>
                  <a:lnTo>
                    <a:pt x="1485900" y="4876800"/>
                  </a:lnTo>
                </a:path>
                <a:path w="2647950" h="5486400">
                  <a:moveTo>
                    <a:pt x="2171700" y="4419600"/>
                  </a:moveTo>
                  <a:lnTo>
                    <a:pt x="1485900" y="5029200"/>
                  </a:lnTo>
                </a:path>
                <a:path w="2647950" h="5486400">
                  <a:moveTo>
                    <a:pt x="2181225" y="4591050"/>
                  </a:moveTo>
                  <a:lnTo>
                    <a:pt x="1495425" y="5200650"/>
                  </a:lnTo>
                </a:path>
                <a:path w="2647950" h="5486400">
                  <a:moveTo>
                    <a:pt x="2171700" y="4781550"/>
                  </a:moveTo>
                  <a:lnTo>
                    <a:pt x="1562100" y="5314950"/>
                  </a:lnTo>
                </a:path>
                <a:path w="2647950" h="5486400">
                  <a:moveTo>
                    <a:pt x="2190750" y="4972050"/>
                  </a:moveTo>
                  <a:lnTo>
                    <a:pt x="1733550" y="5353050"/>
                  </a:lnTo>
                </a:path>
                <a:path w="2647950" h="5486400">
                  <a:moveTo>
                    <a:pt x="2219325" y="5133975"/>
                  </a:moveTo>
                  <a:lnTo>
                    <a:pt x="1838325" y="5438775"/>
                  </a:lnTo>
                </a:path>
                <a:path w="2647950" h="5486400">
                  <a:moveTo>
                    <a:pt x="1866900" y="4343400"/>
                  </a:moveTo>
                  <a:lnTo>
                    <a:pt x="1485900" y="4724400"/>
                  </a:lnTo>
                </a:path>
                <a:path w="2647950" h="5486400">
                  <a:moveTo>
                    <a:pt x="1638300" y="4419600"/>
                  </a:moveTo>
                  <a:lnTo>
                    <a:pt x="1485900" y="4572000"/>
                  </a:lnTo>
                </a:path>
                <a:path w="2647950" h="5486400">
                  <a:moveTo>
                    <a:pt x="2190750" y="5334000"/>
                  </a:moveTo>
                  <a:lnTo>
                    <a:pt x="2038350" y="5486400"/>
                  </a:lnTo>
                </a:path>
                <a:path w="2647950" h="5486400">
                  <a:moveTo>
                    <a:pt x="2176526" y="4381500"/>
                  </a:moveTo>
                  <a:lnTo>
                    <a:pt x="2633726" y="4686300"/>
                  </a:lnTo>
                </a:path>
                <a:path w="2647950" h="5486400">
                  <a:moveTo>
                    <a:pt x="2176526" y="4562475"/>
                  </a:moveTo>
                  <a:lnTo>
                    <a:pt x="2633726" y="4867275"/>
                  </a:lnTo>
                </a:path>
                <a:path w="2647950" h="5486400">
                  <a:moveTo>
                    <a:pt x="2176526" y="4752975"/>
                  </a:moveTo>
                  <a:lnTo>
                    <a:pt x="2633726" y="5057775"/>
                  </a:lnTo>
                </a:path>
                <a:path w="2647950" h="5486400">
                  <a:moveTo>
                    <a:pt x="2176526" y="5105400"/>
                  </a:moveTo>
                  <a:lnTo>
                    <a:pt x="2481326" y="5334000"/>
                  </a:lnTo>
                </a:path>
                <a:path w="2647950" h="5486400">
                  <a:moveTo>
                    <a:pt x="2214626" y="5286375"/>
                  </a:moveTo>
                  <a:lnTo>
                    <a:pt x="2367026" y="5438775"/>
                  </a:lnTo>
                </a:path>
                <a:path w="2647950" h="5486400">
                  <a:moveTo>
                    <a:pt x="2176526" y="4267200"/>
                  </a:moveTo>
                  <a:lnTo>
                    <a:pt x="2557526" y="4495800"/>
                  </a:lnTo>
                </a:path>
                <a:path w="2647950" h="5486400">
                  <a:moveTo>
                    <a:pt x="1447800" y="3067050"/>
                  </a:moveTo>
                  <a:lnTo>
                    <a:pt x="0" y="1162050"/>
                  </a:lnTo>
                </a:path>
                <a:path w="2647950" h="5486400">
                  <a:moveTo>
                    <a:pt x="2647950" y="2076450"/>
                  </a:moveTo>
                  <a:lnTo>
                    <a:pt x="1200150" y="171450"/>
                  </a:lnTo>
                </a:path>
                <a:path w="2647950" h="5486400">
                  <a:moveTo>
                    <a:pt x="2562225" y="2152650"/>
                  </a:moveTo>
                  <a:lnTo>
                    <a:pt x="925576" y="0"/>
                  </a:lnTo>
                </a:path>
                <a:path w="2647950" h="5486400">
                  <a:moveTo>
                    <a:pt x="2200275" y="2486025"/>
                  </a:moveTo>
                  <a:lnTo>
                    <a:pt x="752475" y="581025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389636" y="669925"/>
              <a:ext cx="1355090" cy="1376680"/>
            </a:xfrm>
            <a:custGeom>
              <a:avLst/>
              <a:gdLst/>
              <a:ahLst/>
              <a:cxnLst/>
              <a:rect l="l" t="t" r="r" b="b"/>
              <a:pathLst>
                <a:path w="1355089" h="1376680">
                  <a:moveTo>
                    <a:pt x="0" y="736600"/>
                  </a:moveTo>
                  <a:lnTo>
                    <a:pt x="600265" y="0"/>
                  </a:lnTo>
                </a:path>
                <a:path w="1355089" h="1376680">
                  <a:moveTo>
                    <a:pt x="480263" y="1376172"/>
                  </a:moveTo>
                  <a:lnTo>
                    <a:pt x="1355089" y="1005077"/>
                  </a:lnTo>
                </a:path>
              </a:pathLst>
            </a:custGeom>
            <a:ln w="19050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1002461" y="563780"/>
              <a:ext cx="978535" cy="1073785"/>
            </a:xfrm>
            <a:custGeom>
              <a:avLst/>
              <a:gdLst/>
              <a:ahLst/>
              <a:cxnLst/>
              <a:rect l="l" t="t" r="r" b="b"/>
              <a:pathLst>
                <a:path w="978535" h="1073785">
                  <a:moveTo>
                    <a:pt x="0" y="123670"/>
                  </a:moveTo>
                  <a:lnTo>
                    <a:pt x="39497" y="96311"/>
                  </a:lnTo>
                  <a:lnTo>
                    <a:pt x="80333" y="72417"/>
                  </a:lnTo>
                  <a:lnTo>
                    <a:pt x="122318" y="51963"/>
                  </a:lnTo>
                  <a:lnTo>
                    <a:pt x="165262" y="34922"/>
                  </a:lnTo>
                  <a:lnTo>
                    <a:pt x="208972" y="21268"/>
                  </a:lnTo>
                  <a:lnTo>
                    <a:pt x="253260" y="10976"/>
                  </a:lnTo>
                  <a:lnTo>
                    <a:pt x="297934" y="4017"/>
                  </a:lnTo>
                  <a:lnTo>
                    <a:pt x="342804" y="367"/>
                  </a:lnTo>
                  <a:lnTo>
                    <a:pt x="387678" y="0"/>
                  </a:lnTo>
                  <a:lnTo>
                    <a:pt x="432368" y="2887"/>
                  </a:lnTo>
                  <a:lnTo>
                    <a:pt x="476681" y="9005"/>
                  </a:lnTo>
                  <a:lnTo>
                    <a:pt x="520428" y="18326"/>
                  </a:lnTo>
                  <a:lnTo>
                    <a:pt x="563417" y="30824"/>
                  </a:lnTo>
                  <a:lnTo>
                    <a:pt x="605458" y="46473"/>
                  </a:lnTo>
                  <a:lnTo>
                    <a:pt x="646361" y="65246"/>
                  </a:lnTo>
                  <a:lnTo>
                    <a:pt x="685935" y="87118"/>
                  </a:lnTo>
                  <a:lnTo>
                    <a:pt x="723990" y="112062"/>
                  </a:lnTo>
                  <a:lnTo>
                    <a:pt x="760334" y="140052"/>
                  </a:lnTo>
                  <a:lnTo>
                    <a:pt x="794777" y="171061"/>
                  </a:lnTo>
                  <a:lnTo>
                    <a:pt x="827129" y="205064"/>
                  </a:lnTo>
                  <a:lnTo>
                    <a:pt x="857199" y="242034"/>
                  </a:lnTo>
                  <a:lnTo>
                    <a:pt x="884400" y="281360"/>
                  </a:lnTo>
                  <a:lnTo>
                    <a:pt x="908107" y="322093"/>
                  </a:lnTo>
                  <a:lnTo>
                    <a:pt x="928343" y="364037"/>
                  </a:lnTo>
                  <a:lnTo>
                    <a:pt x="945128" y="406999"/>
                  </a:lnTo>
                  <a:lnTo>
                    <a:pt x="958487" y="450782"/>
                  </a:lnTo>
                  <a:lnTo>
                    <a:pt x="968441" y="495193"/>
                  </a:lnTo>
                  <a:lnTo>
                    <a:pt x="975013" y="540034"/>
                  </a:lnTo>
                  <a:lnTo>
                    <a:pt x="978225" y="585113"/>
                  </a:lnTo>
                  <a:lnTo>
                    <a:pt x="978099" y="630233"/>
                  </a:lnTo>
                  <a:lnTo>
                    <a:pt x="974658" y="675199"/>
                  </a:lnTo>
                  <a:lnTo>
                    <a:pt x="967924" y="719817"/>
                  </a:lnTo>
                  <a:lnTo>
                    <a:pt x="957920" y="763891"/>
                  </a:lnTo>
                  <a:lnTo>
                    <a:pt x="944668" y="807227"/>
                  </a:lnTo>
                  <a:lnTo>
                    <a:pt x="928190" y="849628"/>
                  </a:lnTo>
                  <a:lnTo>
                    <a:pt x="908509" y="890901"/>
                  </a:lnTo>
                  <a:lnTo>
                    <a:pt x="885647" y="930850"/>
                  </a:lnTo>
                  <a:lnTo>
                    <a:pt x="859626" y="969279"/>
                  </a:lnTo>
                  <a:lnTo>
                    <a:pt x="830470" y="1005995"/>
                  </a:lnTo>
                  <a:lnTo>
                    <a:pt x="798199" y="1040801"/>
                  </a:lnTo>
                  <a:lnTo>
                    <a:pt x="762838" y="107350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354761" y="1361947"/>
              <a:ext cx="503555" cy="670560"/>
            </a:xfrm>
            <a:custGeom>
              <a:avLst/>
              <a:gdLst/>
              <a:ahLst/>
              <a:cxnLst/>
              <a:rect l="l" t="t" r="r" b="b"/>
              <a:pathLst>
                <a:path w="503555" h="670560">
                  <a:moveTo>
                    <a:pt x="0" y="0"/>
                  </a:moveTo>
                  <a:lnTo>
                    <a:pt x="503326" y="670178"/>
                  </a:lnTo>
                </a:path>
              </a:pathLst>
            </a:custGeom>
            <a:ln w="19049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428498" y="582040"/>
              <a:ext cx="1535430" cy="1445895"/>
            </a:xfrm>
            <a:custGeom>
              <a:avLst/>
              <a:gdLst/>
              <a:ahLst/>
              <a:cxnLst/>
              <a:rect l="l" t="t" r="r" b="b"/>
              <a:pathLst>
                <a:path w="1535430" h="1445895">
                  <a:moveTo>
                    <a:pt x="554101" y="115950"/>
                  </a:moveTo>
                  <a:lnTo>
                    <a:pt x="183032" y="1156970"/>
                  </a:lnTo>
                </a:path>
                <a:path w="1535430" h="1445895">
                  <a:moveTo>
                    <a:pt x="645617" y="237871"/>
                  </a:moveTo>
                  <a:lnTo>
                    <a:pt x="274535" y="1278889"/>
                  </a:lnTo>
                </a:path>
                <a:path w="1535430" h="1445895">
                  <a:moveTo>
                    <a:pt x="758799" y="367284"/>
                  </a:moveTo>
                  <a:lnTo>
                    <a:pt x="387730" y="1408303"/>
                  </a:lnTo>
                </a:path>
                <a:path w="1535430" h="1445895">
                  <a:moveTo>
                    <a:pt x="862964" y="527304"/>
                  </a:moveTo>
                  <a:lnTo>
                    <a:pt x="528027" y="1445895"/>
                  </a:lnTo>
                </a:path>
                <a:path w="1535430" h="1445895">
                  <a:moveTo>
                    <a:pt x="997838" y="664210"/>
                  </a:moveTo>
                  <a:lnTo>
                    <a:pt x="735190" y="1337945"/>
                  </a:lnTo>
                </a:path>
                <a:path w="1535430" h="1445895">
                  <a:moveTo>
                    <a:pt x="1125727" y="770636"/>
                  </a:moveTo>
                  <a:lnTo>
                    <a:pt x="899287" y="1321943"/>
                  </a:lnTo>
                </a:path>
                <a:path w="1535430" h="1445895">
                  <a:moveTo>
                    <a:pt x="272249" y="422910"/>
                  </a:moveTo>
                  <a:lnTo>
                    <a:pt x="91516" y="1035176"/>
                  </a:lnTo>
                </a:path>
                <a:path w="1535430" h="1445895">
                  <a:moveTo>
                    <a:pt x="72288" y="668401"/>
                  </a:moveTo>
                  <a:lnTo>
                    <a:pt x="0" y="913257"/>
                  </a:lnTo>
                </a:path>
                <a:path w="1535430" h="1445895">
                  <a:moveTo>
                    <a:pt x="1215135" y="953643"/>
                  </a:moveTo>
                  <a:lnTo>
                    <a:pt x="1142873" y="1198499"/>
                  </a:lnTo>
                </a:path>
                <a:path w="1535430" h="1445895">
                  <a:moveTo>
                    <a:pt x="635800" y="216026"/>
                  </a:moveTo>
                  <a:lnTo>
                    <a:pt x="1310132" y="90805"/>
                  </a:lnTo>
                </a:path>
                <a:path w="1535430" h="1445895">
                  <a:moveTo>
                    <a:pt x="744474" y="360680"/>
                  </a:moveTo>
                  <a:lnTo>
                    <a:pt x="1418716" y="235585"/>
                  </a:lnTo>
                </a:path>
                <a:path w="1535430" h="1445895">
                  <a:moveTo>
                    <a:pt x="858901" y="513080"/>
                  </a:moveTo>
                  <a:lnTo>
                    <a:pt x="1533144" y="387858"/>
                  </a:lnTo>
                </a:path>
                <a:path w="1535430" h="1445895">
                  <a:moveTo>
                    <a:pt x="1070483" y="794893"/>
                  </a:moveTo>
                  <a:lnTo>
                    <a:pt x="1535302" y="731774"/>
                  </a:lnTo>
                </a:path>
                <a:path w="1535430" h="1445895">
                  <a:moveTo>
                    <a:pt x="567169" y="124587"/>
                  </a:moveTo>
                  <a:lnTo>
                    <a:pt x="1113789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1011897" y="701547"/>
              <a:ext cx="732155" cy="975360"/>
            </a:xfrm>
            <a:custGeom>
              <a:avLst/>
              <a:gdLst/>
              <a:ahLst/>
              <a:cxnLst/>
              <a:rect l="l" t="t" r="r" b="b"/>
              <a:pathLst>
                <a:path w="732155" h="975360">
                  <a:moveTo>
                    <a:pt x="0" y="0"/>
                  </a:moveTo>
                  <a:lnTo>
                    <a:pt x="732066" y="974978"/>
                  </a:lnTo>
                </a:path>
              </a:pathLst>
            </a:custGeom>
            <a:ln w="1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1458975" y="1158875"/>
              <a:ext cx="533400" cy="76200"/>
            </a:xfrm>
            <a:custGeom>
              <a:avLst/>
              <a:gdLst/>
              <a:ahLst/>
              <a:cxnLst/>
              <a:rect l="l" t="t" r="r" b="b"/>
              <a:pathLst>
                <a:path w="533400" h="76200">
                  <a:moveTo>
                    <a:pt x="0" y="76200"/>
                  </a:moveTo>
                  <a:lnTo>
                    <a:pt x="5334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0" name="object 30"/>
          <p:cNvGrpSpPr/>
          <p:nvPr/>
        </p:nvGrpSpPr>
        <p:grpSpPr>
          <a:xfrm>
            <a:off x="5939853" y="1707324"/>
            <a:ext cx="1380490" cy="4838700"/>
            <a:chOff x="5939853" y="1707324"/>
            <a:chExt cx="1380490" cy="4838700"/>
          </a:xfrm>
        </p:grpSpPr>
        <p:sp>
          <p:nvSpPr>
            <p:cNvPr id="31" name="object 31"/>
            <p:cNvSpPr/>
            <p:nvPr/>
          </p:nvSpPr>
          <p:spPr>
            <a:xfrm>
              <a:off x="5954140" y="1721611"/>
              <a:ext cx="1351915" cy="4810125"/>
            </a:xfrm>
            <a:custGeom>
              <a:avLst/>
              <a:gdLst/>
              <a:ahLst/>
              <a:cxnLst/>
              <a:rect l="l" t="t" r="r" b="b"/>
              <a:pathLst>
                <a:path w="1351915" h="4810125">
                  <a:moveTo>
                    <a:pt x="1032510" y="1050163"/>
                  </a:moveTo>
                  <a:lnTo>
                    <a:pt x="1337310" y="1888363"/>
                  </a:lnTo>
                </a:path>
                <a:path w="1351915" h="4810125">
                  <a:moveTo>
                    <a:pt x="1351534" y="1874139"/>
                  </a:moveTo>
                  <a:lnTo>
                    <a:pt x="1351534" y="2788412"/>
                  </a:lnTo>
                </a:path>
                <a:path w="1351915" h="4810125">
                  <a:moveTo>
                    <a:pt x="1351534" y="2790063"/>
                  </a:moveTo>
                  <a:lnTo>
                    <a:pt x="1122934" y="3704463"/>
                  </a:lnTo>
                </a:path>
                <a:path w="1351915" h="4810125">
                  <a:moveTo>
                    <a:pt x="0" y="0"/>
                  </a:moveTo>
                  <a:lnTo>
                    <a:pt x="42788" y="25633"/>
                  </a:lnTo>
                  <a:lnTo>
                    <a:pt x="85069" y="51981"/>
                  </a:lnTo>
                  <a:lnTo>
                    <a:pt x="126832" y="79036"/>
                  </a:lnTo>
                  <a:lnTo>
                    <a:pt x="168072" y="106790"/>
                  </a:lnTo>
                  <a:lnTo>
                    <a:pt x="208779" y="135236"/>
                  </a:lnTo>
                  <a:lnTo>
                    <a:pt x="248945" y="164364"/>
                  </a:lnTo>
                  <a:lnTo>
                    <a:pt x="288562" y="194167"/>
                  </a:lnTo>
                  <a:lnTo>
                    <a:pt x="327623" y="224637"/>
                  </a:lnTo>
                  <a:lnTo>
                    <a:pt x="366120" y="255766"/>
                  </a:lnTo>
                  <a:lnTo>
                    <a:pt x="404043" y="287546"/>
                  </a:lnTo>
                  <a:lnTo>
                    <a:pt x="441386" y="319969"/>
                  </a:lnTo>
                  <a:lnTo>
                    <a:pt x="478139" y="353027"/>
                  </a:lnTo>
                  <a:lnTo>
                    <a:pt x="514296" y="386712"/>
                  </a:lnTo>
                  <a:lnTo>
                    <a:pt x="549848" y="421015"/>
                  </a:lnTo>
                  <a:lnTo>
                    <a:pt x="584787" y="455930"/>
                  </a:lnTo>
                  <a:lnTo>
                    <a:pt x="619105" y="491447"/>
                  </a:lnTo>
                  <a:lnTo>
                    <a:pt x="652794" y="527559"/>
                  </a:lnTo>
                  <a:lnTo>
                    <a:pt x="685845" y="564257"/>
                  </a:lnTo>
                  <a:lnTo>
                    <a:pt x="718252" y="601535"/>
                  </a:lnTo>
                  <a:lnTo>
                    <a:pt x="750005" y="639383"/>
                  </a:lnTo>
                  <a:lnTo>
                    <a:pt x="781097" y="677794"/>
                  </a:lnTo>
                  <a:lnTo>
                    <a:pt x="811520" y="716760"/>
                  </a:lnTo>
                  <a:lnTo>
                    <a:pt x="841265" y="756273"/>
                  </a:lnTo>
                  <a:lnTo>
                    <a:pt x="870325" y="796324"/>
                  </a:lnTo>
                  <a:lnTo>
                    <a:pt x="898692" y="836906"/>
                  </a:lnTo>
                  <a:lnTo>
                    <a:pt x="926357" y="878011"/>
                  </a:lnTo>
                  <a:lnTo>
                    <a:pt x="953313" y="919630"/>
                  </a:lnTo>
                  <a:lnTo>
                    <a:pt x="979551" y="961756"/>
                  </a:lnTo>
                  <a:lnTo>
                    <a:pt x="1005064" y="1004380"/>
                  </a:lnTo>
                  <a:lnTo>
                    <a:pt x="1029842" y="1047496"/>
                  </a:lnTo>
                </a:path>
                <a:path w="1351915" h="4810125">
                  <a:moveTo>
                    <a:pt x="1139316" y="3698240"/>
                  </a:moveTo>
                  <a:lnTo>
                    <a:pt x="1115704" y="3743464"/>
                  </a:lnTo>
                  <a:lnTo>
                    <a:pt x="1091305" y="3788210"/>
                  </a:lnTo>
                  <a:lnTo>
                    <a:pt x="1066125" y="3832469"/>
                  </a:lnTo>
                  <a:lnTo>
                    <a:pt x="1040175" y="3876231"/>
                  </a:lnTo>
                  <a:lnTo>
                    <a:pt x="1013462" y="3919488"/>
                  </a:lnTo>
                  <a:lnTo>
                    <a:pt x="985994" y="3962230"/>
                  </a:lnTo>
                  <a:lnTo>
                    <a:pt x="957780" y="4004448"/>
                  </a:lnTo>
                  <a:lnTo>
                    <a:pt x="928827" y="4046133"/>
                  </a:lnTo>
                  <a:lnTo>
                    <a:pt x="899145" y="4087276"/>
                  </a:lnTo>
                  <a:lnTo>
                    <a:pt x="868741" y="4127868"/>
                  </a:lnTo>
                  <a:lnTo>
                    <a:pt x="837623" y="4167900"/>
                  </a:lnTo>
                  <a:lnTo>
                    <a:pt x="805800" y="4207364"/>
                  </a:lnTo>
                  <a:lnTo>
                    <a:pt x="773281" y="4246249"/>
                  </a:lnTo>
                  <a:lnTo>
                    <a:pt x="740072" y="4284546"/>
                  </a:lnTo>
                  <a:lnTo>
                    <a:pt x="706183" y="4322248"/>
                  </a:lnTo>
                  <a:lnTo>
                    <a:pt x="671622" y="4359344"/>
                  </a:lnTo>
                  <a:lnTo>
                    <a:pt x="636396" y="4395825"/>
                  </a:lnTo>
                  <a:lnTo>
                    <a:pt x="600515" y="4431683"/>
                  </a:lnTo>
                  <a:lnTo>
                    <a:pt x="563987" y="4466909"/>
                  </a:lnTo>
                  <a:lnTo>
                    <a:pt x="526819" y="4501493"/>
                  </a:lnTo>
                  <a:lnTo>
                    <a:pt x="489020" y="4535426"/>
                  </a:lnTo>
                  <a:lnTo>
                    <a:pt x="450598" y="4568700"/>
                  </a:lnTo>
                  <a:lnTo>
                    <a:pt x="411562" y="4601304"/>
                  </a:lnTo>
                  <a:lnTo>
                    <a:pt x="371920" y="4633231"/>
                  </a:lnTo>
                  <a:lnTo>
                    <a:pt x="331679" y="4664471"/>
                  </a:lnTo>
                  <a:lnTo>
                    <a:pt x="290848" y="4695015"/>
                  </a:lnTo>
                  <a:lnTo>
                    <a:pt x="249436" y="4724853"/>
                  </a:lnTo>
                  <a:lnTo>
                    <a:pt x="207451" y="4753978"/>
                  </a:lnTo>
                  <a:lnTo>
                    <a:pt x="164900" y="4782379"/>
                  </a:lnTo>
                  <a:lnTo>
                    <a:pt x="121793" y="4810048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6851649" y="4391025"/>
              <a:ext cx="88900" cy="889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6851649" y="3616325"/>
              <a:ext cx="88900" cy="889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6229349" y="3133725"/>
              <a:ext cx="88900" cy="889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6229349" y="4937125"/>
              <a:ext cx="88900" cy="889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/>
          <p:cNvSpPr/>
          <p:nvPr/>
        </p:nvSpPr>
        <p:spPr>
          <a:xfrm>
            <a:off x="5492750" y="4962525"/>
            <a:ext cx="88900" cy="889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5480050" y="3133725"/>
            <a:ext cx="88900" cy="889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5175250" y="5038725"/>
            <a:ext cx="88900" cy="889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39" name="object 39"/>
          <p:cNvGrpSpPr/>
          <p:nvPr/>
        </p:nvGrpSpPr>
        <p:grpSpPr>
          <a:xfrm>
            <a:off x="5175250" y="3057525"/>
            <a:ext cx="1148080" cy="164465"/>
            <a:chOff x="5175250" y="3057525"/>
            <a:chExt cx="1148080" cy="164465"/>
          </a:xfrm>
        </p:grpSpPr>
        <p:sp>
          <p:nvSpPr>
            <p:cNvPr id="40" name="object 40"/>
            <p:cNvSpPr/>
            <p:nvPr/>
          </p:nvSpPr>
          <p:spPr>
            <a:xfrm>
              <a:off x="5175250" y="3057525"/>
              <a:ext cx="88900" cy="889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5214619" y="3079369"/>
              <a:ext cx="1094740" cy="128270"/>
            </a:xfrm>
            <a:custGeom>
              <a:avLst/>
              <a:gdLst/>
              <a:ahLst/>
              <a:cxnLst/>
              <a:rect l="l" t="t" r="r" b="b"/>
              <a:pathLst>
                <a:path w="1094739" h="128269">
                  <a:moveTo>
                    <a:pt x="1094358" y="56514"/>
                  </a:moveTo>
                  <a:lnTo>
                    <a:pt x="1049908" y="67944"/>
                  </a:lnTo>
                  <a:lnTo>
                    <a:pt x="994612" y="80744"/>
                  </a:lnTo>
                  <a:lnTo>
                    <a:pt x="939446" y="91993"/>
                  </a:lnTo>
                  <a:lnTo>
                    <a:pt x="884497" y="101696"/>
                  </a:lnTo>
                  <a:lnTo>
                    <a:pt x="829856" y="109859"/>
                  </a:lnTo>
                  <a:lnTo>
                    <a:pt x="775611" y="116488"/>
                  </a:lnTo>
                  <a:lnTo>
                    <a:pt x="721850" y="121588"/>
                  </a:lnTo>
                  <a:lnTo>
                    <a:pt x="668663" y="125166"/>
                  </a:lnTo>
                  <a:lnTo>
                    <a:pt x="616138" y="127227"/>
                  </a:lnTo>
                  <a:lnTo>
                    <a:pt x="564364" y="127776"/>
                  </a:lnTo>
                  <a:lnTo>
                    <a:pt x="513429" y="126820"/>
                  </a:lnTo>
                  <a:lnTo>
                    <a:pt x="463423" y="124364"/>
                  </a:lnTo>
                  <a:lnTo>
                    <a:pt x="414433" y="120414"/>
                  </a:lnTo>
                  <a:lnTo>
                    <a:pt x="366550" y="114976"/>
                  </a:lnTo>
                  <a:lnTo>
                    <a:pt x="319860" y="108055"/>
                  </a:lnTo>
                  <a:lnTo>
                    <a:pt x="274455" y="99657"/>
                  </a:lnTo>
                  <a:lnTo>
                    <a:pt x="230421" y="89788"/>
                  </a:lnTo>
                  <a:lnTo>
                    <a:pt x="187848" y="78454"/>
                  </a:lnTo>
                  <a:lnTo>
                    <a:pt x="146824" y="65659"/>
                  </a:lnTo>
                  <a:lnTo>
                    <a:pt x="107439" y="51411"/>
                  </a:lnTo>
                  <a:lnTo>
                    <a:pt x="69781" y="35715"/>
                  </a:lnTo>
                  <a:lnTo>
                    <a:pt x="33938" y="18575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2" name="object 42"/>
          <p:cNvSpPr/>
          <p:nvPr/>
        </p:nvSpPr>
        <p:spPr>
          <a:xfrm>
            <a:off x="5181600" y="1692275"/>
            <a:ext cx="2133600" cy="4864100"/>
          </a:xfrm>
          <a:custGeom>
            <a:avLst/>
            <a:gdLst/>
            <a:ahLst/>
            <a:cxnLst/>
            <a:rect l="l" t="t" r="r" b="b"/>
            <a:pathLst>
              <a:path w="2133600" h="4864100">
                <a:moveTo>
                  <a:pt x="1089278" y="3296285"/>
                </a:moveTo>
                <a:lnTo>
                  <a:pt x="1043939" y="3288919"/>
                </a:lnTo>
                <a:lnTo>
                  <a:pt x="987725" y="3281083"/>
                </a:lnTo>
                <a:lnTo>
                  <a:pt x="931778" y="3274781"/>
                </a:lnTo>
                <a:lnTo>
                  <a:pt x="876186" y="3270000"/>
                </a:lnTo>
                <a:lnTo>
                  <a:pt x="821038" y="3266727"/>
                </a:lnTo>
                <a:lnTo>
                  <a:pt x="766420" y="3264946"/>
                </a:lnTo>
                <a:lnTo>
                  <a:pt x="712421" y="3264646"/>
                </a:lnTo>
                <a:lnTo>
                  <a:pt x="659129" y="3265812"/>
                </a:lnTo>
                <a:lnTo>
                  <a:pt x="606632" y="3268431"/>
                </a:lnTo>
                <a:lnTo>
                  <a:pt x="555017" y="3272489"/>
                </a:lnTo>
                <a:lnTo>
                  <a:pt x="504373" y="3277974"/>
                </a:lnTo>
                <a:lnTo>
                  <a:pt x="454787" y="3284870"/>
                </a:lnTo>
                <a:lnTo>
                  <a:pt x="406346" y="3293166"/>
                </a:lnTo>
                <a:lnTo>
                  <a:pt x="359140" y="3302847"/>
                </a:lnTo>
                <a:lnTo>
                  <a:pt x="313256" y="3313899"/>
                </a:lnTo>
                <a:lnTo>
                  <a:pt x="268782" y="3326310"/>
                </a:lnTo>
                <a:lnTo>
                  <a:pt x="225805" y="3340066"/>
                </a:lnTo>
                <a:lnTo>
                  <a:pt x="184414" y="3355153"/>
                </a:lnTo>
                <a:lnTo>
                  <a:pt x="144696" y="3371557"/>
                </a:lnTo>
                <a:lnTo>
                  <a:pt x="106740" y="3389266"/>
                </a:lnTo>
                <a:lnTo>
                  <a:pt x="70633" y="3408265"/>
                </a:lnTo>
                <a:lnTo>
                  <a:pt x="36463" y="3428542"/>
                </a:lnTo>
                <a:lnTo>
                  <a:pt x="4317" y="3450081"/>
                </a:lnTo>
              </a:path>
              <a:path w="2133600" h="4864100">
                <a:moveTo>
                  <a:pt x="1066800" y="3276600"/>
                </a:moveTo>
                <a:lnTo>
                  <a:pt x="1676400" y="2743200"/>
                </a:lnTo>
              </a:path>
              <a:path w="2133600" h="4864100">
                <a:moveTo>
                  <a:pt x="1701800" y="2768600"/>
                </a:moveTo>
                <a:lnTo>
                  <a:pt x="1701800" y="1930400"/>
                </a:lnTo>
              </a:path>
              <a:path w="2133600" h="4864100">
                <a:moveTo>
                  <a:pt x="1752600" y="1981200"/>
                </a:moveTo>
                <a:lnTo>
                  <a:pt x="1066800" y="1447800"/>
                </a:lnTo>
              </a:path>
              <a:path w="2133600" h="4864100">
                <a:moveTo>
                  <a:pt x="38100" y="3416300"/>
                </a:moveTo>
                <a:lnTo>
                  <a:pt x="876300" y="4864100"/>
                </a:lnTo>
              </a:path>
              <a:path w="2133600" h="4864100">
                <a:moveTo>
                  <a:pt x="0" y="1447800"/>
                </a:moveTo>
                <a:lnTo>
                  <a:pt x="838200" y="0"/>
                </a:lnTo>
              </a:path>
              <a:path w="2133600" h="4864100">
                <a:moveTo>
                  <a:pt x="1143000" y="1447800"/>
                </a:moveTo>
                <a:lnTo>
                  <a:pt x="1828800" y="1066800"/>
                </a:lnTo>
              </a:path>
              <a:path w="2133600" h="4864100">
                <a:moveTo>
                  <a:pt x="1676400" y="1981200"/>
                </a:moveTo>
                <a:lnTo>
                  <a:pt x="2133600" y="1905000"/>
                </a:lnTo>
              </a:path>
              <a:path w="2133600" h="4864100">
                <a:moveTo>
                  <a:pt x="1676400" y="2743200"/>
                </a:moveTo>
                <a:lnTo>
                  <a:pt x="2133600" y="2819400"/>
                </a:lnTo>
              </a:path>
              <a:path w="2133600" h="4864100">
                <a:moveTo>
                  <a:pt x="1066800" y="3276600"/>
                </a:moveTo>
                <a:lnTo>
                  <a:pt x="1905000" y="373380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 txBox="1"/>
          <p:nvPr/>
        </p:nvSpPr>
        <p:spPr>
          <a:xfrm>
            <a:off x="1755394" y="3456559"/>
            <a:ext cx="17589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1’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517394" y="2846958"/>
            <a:ext cx="17589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2’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974594" y="2542158"/>
            <a:ext cx="17589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3’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203575" y="2313558"/>
            <a:ext cx="17589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4’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051175" y="2694558"/>
            <a:ext cx="17589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5’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777998" y="2923158"/>
            <a:ext cx="17589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6’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060194" y="3532759"/>
            <a:ext cx="17589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7’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907794" y="5590743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120898" y="4828413"/>
            <a:ext cx="9271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203575" y="5133213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4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3155695" y="5600191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3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2822194" y="5971743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2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2593594" y="4599813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6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748690" y="2019681"/>
            <a:ext cx="1149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7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215290" y="1257426"/>
            <a:ext cx="1149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629536" y="1194917"/>
            <a:ext cx="335280" cy="5784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79705" marR="5080" indent="-167005">
              <a:lnSpc>
                <a:spcPct val="129600"/>
              </a:lnSpc>
              <a:spcBef>
                <a:spcPts val="95"/>
              </a:spcBef>
              <a:tabLst>
                <a:tab pos="321945" algn="l"/>
              </a:tabLst>
            </a:pPr>
            <a:r>
              <a:rPr dirty="0" u="heavy" sz="14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4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	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6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1968245" y="1028826"/>
            <a:ext cx="1149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1863344" y="647826"/>
            <a:ext cx="1149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4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511046" y="343026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3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872744" y="447801"/>
            <a:ext cx="1149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2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3873500" y="5296916"/>
            <a:ext cx="10477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3644900" y="5982715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b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2796920" y="6440220"/>
            <a:ext cx="10477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c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1739645" y="5906515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d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1744217" y="4763515"/>
            <a:ext cx="10477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3644900" y="4534661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g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5064378" y="2888107"/>
            <a:ext cx="1149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4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5035677" y="4996688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4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5602604" y="5003038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5626353" y="2949905"/>
            <a:ext cx="114935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3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6259829" y="5007990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6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6240907" y="2873756"/>
            <a:ext cx="1149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2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6883654" y="4474286"/>
            <a:ext cx="114935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7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6955281" y="3386708"/>
            <a:ext cx="1149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6023228" y="1474977"/>
            <a:ext cx="15430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6613397" y="1982470"/>
            <a:ext cx="14478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B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7105268" y="2671318"/>
            <a:ext cx="14478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C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7302245" y="3323970"/>
            <a:ext cx="15430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D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7400290" y="4298696"/>
            <a:ext cx="13462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6023228" y="6586829"/>
            <a:ext cx="15430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7098918" y="5408472"/>
            <a:ext cx="12509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F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6679183" y="6043066"/>
            <a:ext cx="15430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G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85" name="object 85"/>
          <p:cNvGrpSpPr/>
          <p:nvPr/>
        </p:nvGrpSpPr>
        <p:grpSpPr>
          <a:xfrm>
            <a:off x="4570476" y="1700276"/>
            <a:ext cx="2809240" cy="4897120"/>
            <a:chOff x="4570476" y="1700276"/>
            <a:chExt cx="2809240" cy="4897120"/>
          </a:xfrm>
        </p:grpSpPr>
        <p:sp>
          <p:nvSpPr>
            <p:cNvPr id="86" name="object 86"/>
            <p:cNvSpPr/>
            <p:nvPr/>
          </p:nvSpPr>
          <p:spPr>
            <a:xfrm>
              <a:off x="4576826" y="1780794"/>
              <a:ext cx="2796540" cy="4810760"/>
            </a:xfrm>
            <a:custGeom>
              <a:avLst/>
              <a:gdLst/>
              <a:ahLst/>
              <a:cxnLst/>
              <a:rect l="l" t="t" r="r" b="b"/>
              <a:pathLst>
                <a:path w="2796540" h="4810759">
                  <a:moveTo>
                    <a:pt x="1405509" y="0"/>
                  </a:moveTo>
                  <a:lnTo>
                    <a:pt x="1448349" y="25640"/>
                  </a:lnTo>
                  <a:lnTo>
                    <a:pt x="1490647" y="51978"/>
                  </a:lnTo>
                  <a:lnTo>
                    <a:pt x="1532398" y="79004"/>
                  </a:lnTo>
                  <a:lnTo>
                    <a:pt x="1573595" y="106710"/>
                  </a:lnTo>
                  <a:lnTo>
                    <a:pt x="1614231" y="135086"/>
                  </a:lnTo>
                  <a:lnTo>
                    <a:pt x="1654300" y="164122"/>
                  </a:lnTo>
                  <a:lnTo>
                    <a:pt x="1693795" y="193811"/>
                  </a:lnTo>
                  <a:lnTo>
                    <a:pt x="1732710" y="224143"/>
                  </a:lnTo>
                  <a:lnTo>
                    <a:pt x="1771039" y="255109"/>
                  </a:lnTo>
                  <a:lnTo>
                    <a:pt x="1808774" y="286700"/>
                  </a:lnTo>
                  <a:lnTo>
                    <a:pt x="1845910" y="318907"/>
                  </a:lnTo>
                  <a:lnTo>
                    <a:pt x="1882439" y="351720"/>
                  </a:lnTo>
                  <a:lnTo>
                    <a:pt x="1918356" y="385131"/>
                  </a:lnTo>
                  <a:lnTo>
                    <a:pt x="1953654" y="419131"/>
                  </a:lnTo>
                  <a:lnTo>
                    <a:pt x="1988326" y="453710"/>
                  </a:lnTo>
                  <a:lnTo>
                    <a:pt x="2022366" y="488860"/>
                  </a:lnTo>
                  <a:lnTo>
                    <a:pt x="2055768" y="524571"/>
                  </a:lnTo>
                  <a:lnTo>
                    <a:pt x="2088525" y="560835"/>
                  </a:lnTo>
                  <a:lnTo>
                    <a:pt x="2120630" y="597642"/>
                  </a:lnTo>
                  <a:lnTo>
                    <a:pt x="2152077" y="634984"/>
                  </a:lnTo>
                  <a:lnTo>
                    <a:pt x="2182860" y="672850"/>
                  </a:lnTo>
                  <a:lnTo>
                    <a:pt x="2212972" y="711233"/>
                  </a:lnTo>
                  <a:lnTo>
                    <a:pt x="2242406" y="750123"/>
                  </a:lnTo>
                  <a:lnTo>
                    <a:pt x="2271156" y="789511"/>
                  </a:lnTo>
                  <a:lnTo>
                    <a:pt x="2299216" y="829388"/>
                  </a:lnTo>
                  <a:lnTo>
                    <a:pt x="2326580" y="869745"/>
                  </a:lnTo>
                  <a:lnTo>
                    <a:pt x="2353239" y="910572"/>
                  </a:lnTo>
                  <a:lnTo>
                    <a:pt x="2379189" y="951862"/>
                  </a:lnTo>
                  <a:lnTo>
                    <a:pt x="2404423" y="993604"/>
                  </a:lnTo>
                  <a:lnTo>
                    <a:pt x="2428934" y="1035790"/>
                  </a:lnTo>
                  <a:lnTo>
                    <a:pt x="2452715" y="1078410"/>
                  </a:lnTo>
                  <a:lnTo>
                    <a:pt x="2475761" y="1121457"/>
                  </a:lnTo>
                  <a:lnTo>
                    <a:pt x="2498064" y="1164919"/>
                  </a:lnTo>
                  <a:lnTo>
                    <a:pt x="2519619" y="1208789"/>
                  </a:lnTo>
                  <a:lnTo>
                    <a:pt x="2540419" y="1253058"/>
                  </a:lnTo>
                  <a:lnTo>
                    <a:pt x="2560456" y="1297715"/>
                  </a:lnTo>
                  <a:lnTo>
                    <a:pt x="2579726" y="1342753"/>
                  </a:lnTo>
                  <a:lnTo>
                    <a:pt x="2598221" y="1388162"/>
                  </a:lnTo>
                  <a:lnTo>
                    <a:pt x="2615935" y="1433934"/>
                  </a:lnTo>
                  <a:lnTo>
                    <a:pt x="2632861" y="1480058"/>
                  </a:lnTo>
                  <a:lnTo>
                    <a:pt x="2648993" y="1526526"/>
                  </a:lnTo>
                  <a:lnTo>
                    <a:pt x="2664324" y="1573330"/>
                  </a:lnTo>
                  <a:lnTo>
                    <a:pt x="2678848" y="1620459"/>
                  </a:lnTo>
                  <a:lnTo>
                    <a:pt x="2692559" y="1667905"/>
                  </a:lnTo>
                  <a:lnTo>
                    <a:pt x="2705449" y="1715659"/>
                  </a:lnTo>
                  <a:lnTo>
                    <a:pt x="2717513" y="1763712"/>
                  </a:lnTo>
                  <a:lnTo>
                    <a:pt x="2728744" y="1812054"/>
                  </a:lnTo>
                  <a:lnTo>
                    <a:pt x="2739135" y="1860676"/>
                  </a:lnTo>
                  <a:lnTo>
                    <a:pt x="2748608" y="1909169"/>
                  </a:lnTo>
                  <a:lnTo>
                    <a:pt x="2757204" y="1957683"/>
                  </a:lnTo>
                  <a:lnTo>
                    <a:pt x="2764929" y="2006211"/>
                  </a:lnTo>
                  <a:lnTo>
                    <a:pt x="2771787" y="2054740"/>
                  </a:lnTo>
                  <a:lnTo>
                    <a:pt x="2777781" y="2103264"/>
                  </a:lnTo>
                  <a:lnTo>
                    <a:pt x="2782917" y="2151770"/>
                  </a:lnTo>
                  <a:lnTo>
                    <a:pt x="2787197" y="2200251"/>
                  </a:lnTo>
                  <a:lnTo>
                    <a:pt x="2790626" y="2248697"/>
                  </a:lnTo>
                  <a:lnTo>
                    <a:pt x="2793209" y="2297097"/>
                  </a:lnTo>
                  <a:lnTo>
                    <a:pt x="2794949" y="2345443"/>
                  </a:lnTo>
                  <a:lnTo>
                    <a:pt x="2795850" y="2393725"/>
                  </a:lnTo>
                  <a:lnTo>
                    <a:pt x="2795917" y="2441932"/>
                  </a:lnTo>
                  <a:lnTo>
                    <a:pt x="2795154" y="2490056"/>
                  </a:lnTo>
                  <a:lnTo>
                    <a:pt x="2793565" y="2538087"/>
                  </a:lnTo>
                  <a:lnTo>
                    <a:pt x="2791153" y="2586016"/>
                  </a:lnTo>
                  <a:lnTo>
                    <a:pt x="2787924" y="2633832"/>
                  </a:lnTo>
                  <a:lnTo>
                    <a:pt x="2783881" y="2681526"/>
                  </a:lnTo>
                  <a:lnTo>
                    <a:pt x="2779028" y="2729089"/>
                  </a:lnTo>
                  <a:lnTo>
                    <a:pt x="2773370" y="2776511"/>
                  </a:lnTo>
                  <a:lnTo>
                    <a:pt x="2766911" y="2823783"/>
                  </a:lnTo>
                  <a:lnTo>
                    <a:pt x="2759654" y="2870894"/>
                  </a:lnTo>
                  <a:lnTo>
                    <a:pt x="2751604" y="2917835"/>
                  </a:lnTo>
                  <a:lnTo>
                    <a:pt x="2742765" y="2964597"/>
                  </a:lnTo>
                  <a:lnTo>
                    <a:pt x="2733141" y="3011170"/>
                  </a:lnTo>
                  <a:lnTo>
                    <a:pt x="2722736" y="3057544"/>
                  </a:lnTo>
                  <a:lnTo>
                    <a:pt x="2711554" y="3103710"/>
                  </a:lnTo>
                  <a:lnTo>
                    <a:pt x="2699601" y="3149658"/>
                  </a:lnTo>
                  <a:lnTo>
                    <a:pt x="2686878" y="3195379"/>
                  </a:lnTo>
                  <a:lnTo>
                    <a:pt x="2673392" y="3240863"/>
                  </a:lnTo>
                  <a:lnTo>
                    <a:pt x="2659145" y="3286101"/>
                  </a:lnTo>
                  <a:lnTo>
                    <a:pt x="2644142" y="3331082"/>
                  </a:lnTo>
                  <a:lnTo>
                    <a:pt x="2628387" y="3375798"/>
                  </a:lnTo>
                  <a:lnTo>
                    <a:pt x="2611885" y="3420238"/>
                  </a:lnTo>
                  <a:lnTo>
                    <a:pt x="2594639" y="3464393"/>
                  </a:lnTo>
                  <a:lnTo>
                    <a:pt x="2576653" y="3508254"/>
                  </a:lnTo>
                  <a:lnTo>
                    <a:pt x="2557932" y="3551811"/>
                  </a:lnTo>
                  <a:lnTo>
                    <a:pt x="2538479" y="3595053"/>
                  </a:lnTo>
                  <a:lnTo>
                    <a:pt x="2518300" y="3637973"/>
                  </a:lnTo>
                  <a:lnTo>
                    <a:pt x="2497397" y="3680560"/>
                  </a:lnTo>
                  <a:lnTo>
                    <a:pt x="2475775" y="3722804"/>
                  </a:lnTo>
                  <a:lnTo>
                    <a:pt x="2453439" y="3764696"/>
                  </a:lnTo>
                  <a:lnTo>
                    <a:pt x="2430392" y="3806226"/>
                  </a:lnTo>
                  <a:lnTo>
                    <a:pt x="2406638" y="3847386"/>
                  </a:lnTo>
                  <a:lnTo>
                    <a:pt x="2382182" y="3888164"/>
                  </a:lnTo>
                  <a:lnTo>
                    <a:pt x="2357028" y="3928552"/>
                  </a:lnTo>
                  <a:lnTo>
                    <a:pt x="2331179" y="3968539"/>
                  </a:lnTo>
                  <a:lnTo>
                    <a:pt x="2304641" y="4008117"/>
                  </a:lnTo>
                  <a:lnTo>
                    <a:pt x="2277416" y="4047276"/>
                  </a:lnTo>
                  <a:lnTo>
                    <a:pt x="2249510" y="4086006"/>
                  </a:lnTo>
                  <a:lnTo>
                    <a:pt x="2220926" y="4124298"/>
                  </a:lnTo>
                  <a:lnTo>
                    <a:pt x="2191669" y="4162141"/>
                  </a:lnTo>
                  <a:lnTo>
                    <a:pt x="2161742" y="4199527"/>
                  </a:lnTo>
                  <a:lnTo>
                    <a:pt x="2131149" y="4236446"/>
                  </a:lnTo>
                  <a:lnTo>
                    <a:pt x="2099896" y="4272888"/>
                  </a:lnTo>
                  <a:lnTo>
                    <a:pt x="2067985" y="4308843"/>
                  </a:lnTo>
                  <a:lnTo>
                    <a:pt x="2035422" y="4344303"/>
                  </a:lnTo>
                  <a:lnTo>
                    <a:pt x="2002210" y="4379256"/>
                  </a:lnTo>
                  <a:lnTo>
                    <a:pt x="1968353" y="4413695"/>
                  </a:lnTo>
                  <a:lnTo>
                    <a:pt x="1933855" y="4447609"/>
                  </a:lnTo>
                  <a:lnTo>
                    <a:pt x="1898721" y="4480988"/>
                  </a:lnTo>
                  <a:lnTo>
                    <a:pt x="1862955" y="4513824"/>
                  </a:lnTo>
                  <a:lnTo>
                    <a:pt x="1826560" y="4546106"/>
                  </a:lnTo>
                  <a:lnTo>
                    <a:pt x="1789542" y="4577825"/>
                  </a:lnTo>
                  <a:lnTo>
                    <a:pt x="1751903" y="4608971"/>
                  </a:lnTo>
                  <a:lnTo>
                    <a:pt x="1713649" y="4639534"/>
                  </a:lnTo>
                  <a:lnTo>
                    <a:pt x="1674783" y="4669506"/>
                  </a:lnTo>
                  <a:lnTo>
                    <a:pt x="1635309" y="4698876"/>
                  </a:lnTo>
                  <a:lnTo>
                    <a:pt x="1595232" y="4727635"/>
                  </a:lnTo>
                  <a:lnTo>
                    <a:pt x="1554556" y="4755774"/>
                  </a:lnTo>
                  <a:lnTo>
                    <a:pt x="1513284" y="4783282"/>
                  </a:lnTo>
                  <a:lnTo>
                    <a:pt x="1471422" y="4810150"/>
                  </a:lnTo>
                </a:path>
                <a:path w="2796540" h="4810759">
                  <a:moveTo>
                    <a:pt x="1447038" y="4693843"/>
                  </a:moveTo>
                  <a:lnTo>
                    <a:pt x="21209" y="2295143"/>
                  </a:lnTo>
                </a:path>
                <a:path w="2796540" h="4810759">
                  <a:moveTo>
                    <a:pt x="76200" y="2246629"/>
                  </a:moveTo>
                  <a:lnTo>
                    <a:pt x="2438400" y="951229"/>
                  </a:lnTo>
                </a:path>
                <a:path w="2796540" h="4810759">
                  <a:moveTo>
                    <a:pt x="0" y="2246629"/>
                  </a:moveTo>
                  <a:lnTo>
                    <a:pt x="2514600" y="3618356"/>
                  </a:lnTo>
                </a:path>
                <a:path w="2796540" h="4810759">
                  <a:moveTo>
                    <a:pt x="76200" y="2246629"/>
                  </a:moveTo>
                  <a:lnTo>
                    <a:pt x="1981200" y="341756"/>
                  </a:lnTo>
                </a:path>
                <a:path w="2796540" h="4810759">
                  <a:moveTo>
                    <a:pt x="76200" y="2246629"/>
                  </a:moveTo>
                  <a:lnTo>
                    <a:pt x="2057400" y="4227893"/>
                  </a:lnTo>
                </a:path>
                <a:path w="2796540" h="4810759">
                  <a:moveTo>
                    <a:pt x="76200" y="2246629"/>
                  </a:moveTo>
                  <a:lnTo>
                    <a:pt x="2743200" y="1789556"/>
                  </a:lnTo>
                </a:path>
                <a:path w="2796540" h="4810759">
                  <a:moveTo>
                    <a:pt x="76200" y="2246629"/>
                  </a:moveTo>
                  <a:lnTo>
                    <a:pt x="2743200" y="2703829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4614926" y="1706626"/>
              <a:ext cx="1371600" cy="2362200"/>
            </a:xfrm>
            <a:custGeom>
              <a:avLst/>
              <a:gdLst/>
              <a:ahLst/>
              <a:cxnLst/>
              <a:rect l="l" t="t" r="r" b="b"/>
              <a:pathLst>
                <a:path w="1371600" h="2362200">
                  <a:moveTo>
                    <a:pt x="0" y="2362073"/>
                  </a:moveTo>
                  <a:lnTo>
                    <a:pt x="13716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8" name="object 88"/>
          <p:cNvSpPr txBox="1"/>
          <p:nvPr/>
        </p:nvSpPr>
        <p:spPr>
          <a:xfrm>
            <a:off x="4451350" y="3945763"/>
            <a:ext cx="15430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O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89" name="object 89"/>
          <p:cNvGrpSpPr/>
          <p:nvPr/>
        </p:nvGrpSpPr>
        <p:grpSpPr>
          <a:xfrm>
            <a:off x="1890712" y="4024312"/>
            <a:ext cx="1933575" cy="28575"/>
            <a:chOff x="1890712" y="4024312"/>
            <a:chExt cx="1933575" cy="28575"/>
          </a:xfrm>
        </p:grpSpPr>
        <p:sp>
          <p:nvSpPr>
            <p:cNvPr id="90" name="object 90"/>
            <p:cNvSpPr/>
            <p:nvPr/>
          </p:nvSpPr>
          <p:spPr>
            <a:xfrm>
              <a:off x="1905000" y="4038600"/>
              <a:ext cx="838200" cy="0"/>
            </a:xfrm>
            <a:custGeom>
              <a:avLst/>
              <a:gdLst/>
              <a:ahLst/>
              <a:cxnLst/>
              <a:rect l="l" t="t" r="r" b="b"/>
              <a:pathLst>
                <a:path w="838200" h="0">
                  <a:moveTo>
                    <a:pt x="0" y="0"/>
                  </a:moveTo>
                  <a:lnTo>
                    <a:pt x="838200" y="0"/>
                  </a:lnTo>
                </a:path>
              </a:pathLst>
            </a:custGeom>
            <a:ln w="28575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2743200" y="4038600"/>
              <a:ext cx="1066800" cy="0"/>
            </a:xfrm>
            <a:custGeom>
              <a:avLst/>
              <a:gdLst/>
              <a:ahLst/>
              <a:cxnLst/>
              <a:rect l="l" t="t" r="r" b="b"/>
              <a:pathLst>
                <a:path w="1066800" h="0">
                  <a:moveTo>
                    <a:pt x="0" y="0"/>
                  </a:moveTo>
                  <a:lnTo>
                    <a:pt x="1066800" y="0"/>
                  </a:lnTo>
                </a:path>
              </a:pathLst>
            </a:custGeom>
            <a:ln w="28575">
              <a:solidFill>
                <a:srgbClr val="CC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2" name="object 92"/>
          <p:cNvSpPr txBox="1"/>
          <p:nvPr/>
        </p:nvSpPr>
        <p:spPr>
          <a:xfrm>
            <a:off x="1722247" y="4018534"/>
            <a:ext cx="31178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d</a:t>
            </a:r>
            <a:r>
              <a:rPr dirty="0" sz="1400" spc="-15">
                <a:latin typeface="Times New Roman"/>
                <a:cs typeface="Times New Roman"/>
              </a:rPr>
              <a:t>’</a:t>
            </a:r>
            <a:r>
              <a:rPr dirty="0" sz="1400">
                <a:latin typeface="Times New Roman"/>
                <a:cs typeface="Times New Roman"/>
              </a:rPr>
              <a:t>e’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2639695" y="3967988"/>
            <a:ext cx="290830" cy="4540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02870" marR="5080" indent="-90805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c</a:t>
            </a:r>
            <a:r>
              <a:rPr dirty="0" sz="1400" spc="-15">
                <a:latin typeface="Times New Roman"/>
                <a:cs typeface="Times New Roman"/>
              </a:rPr>
              <a:t>’</a:t>
            </a:r>
            <a:r>
              <a:rPr dirty="0" sz="1400" spc="70">
                <a:latin typeface="Times New Roman"/>
                <a:cs typeface="Times New Roman"/>
              </a:rPr>
              <a:t>f</a:t>
            </a:r>
            <a:r>
              <a:rPr dirty="0" sz="1400">
                <a:latin typeface="Times New Roman"/>
                <a:cs typeface="Times New Roman"/>
              </a:rPr>
              <a:t>’  </a:t>
            </a:r>
            <a:r>
              <a:rPr dirty="0" sz="1400">
                <a:latin typeface="Times New Roman"/>
                <a:cs typeface="Times New Roman"/>
              </a:rPr>
              <a:t>f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3449573" y="3967988"/>
            <a:ext cx="66484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12445" algn="l"/>
              </a:tabLst>
            </a:pPr>
            <a:r>
              <a:rPr dirty="0" sz="1400">
                <a:latin typeface="Times New Roman"/>
                <a:cs typeface="Times New Roman"/>
              </a:rPr>
              <a:t>g</a:t>
            </a:r>
            <a:r>
              <a:rPr dirty="0" sz="1400" spc="-15">
                <a:latin typeface="Times New Roman"/>
                <a:cs typeface="Times New Roman"/>
              </a:rPr>
              <a:t>’</a:t>
            </a:r>
            <a:r>
              <a:rPr dirty="0" sz="1400">
                <a:latin typeface="Times New Roman"/>
                <a:cs typeface="Times New Roman"/>
              </a:rPr>
              <a:t>b’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baseline="1984" sz="2100">
                <a:latin typeface="Times New Roman"/>
                <a:cs typeface="Times New Roman"/>
              </a:rPr>
              <a:t>a’</a:t>
            </a:r>
            <a:endParaRPr baseline="1984" sz="2100">
              <a:latin typeface="Times New Roman"/>
              <a:cs typeface="Times New Roman"/>
            </a:endParaRPr>
          </a:p>
        </p:txBody>
      </p:sp>
      <p:grpSp>
        <p:nvGrpSpPr>
          <p:cNvPr id="95" name="object 95"/>
          <p:cNvGrpSpPr/>
          <p:nvPr/>
        </p:nvGrpSpPr>
        <p:grpSpPr>
          <a:xfrm>
            <a:off x="984250" y="1429638"/>
            <a:ext cx="3365500" cy="3987165"/>
            <a:chOff x="984250" y="1429638"/>
            <a:chExt cx="3365500" cy="3987165"/>
          </a:xfrm>
        </p:grpSpPr>
        <p:sp>
          <p:nvSpPr>
            <p:cNvPr id="96" name="object 96"/>
            <p:cNvSpPr/>
            <p:nvPr/>
          </p:nvSpPr>
          <p:spPr>
            <a:xfrm>
              <a:off x="1876425" y="1447799"/>
              <a:ext cx="1933575" cy="3962400"/>
            </a:xfrm>
            <a:custGeom>
              <a:avLst/>
              <a:gdLst/>
              <a:ahLst/>
              <a:cxnLst/>
              <a:rect l="l" t="t" r="r" b="b"/>
              <a:pathLst>
                <a:path w="1933575" h="3962400">
                  <a:moveTo>
                    <a:pt x="0" y="3505200"/>
                  </a:moveTo>
                  <a:lnTo>
                    <a:pt x="0" y="2590800"/>
                  </a:lnTo>
                </a:path>
                <a:path w="1933575" h="3962400">
                  <a:moveTo>
                    <a:pt x="1933575" y="3962400"/>
                  </a:moveTo>
                  <a:lnTo>
                    <a:pt x="1933575" y="2590800"/>
                  </a:lnTo>
                </a:path>
                <a:path w="1933575" h="3962400">
                  <a:moveTo>
                    <a:pt x="1685925" y="3276600"/>
                  </a:moveTo>
                  <a:lnTo>
                    <a:pt x="1685925" y="2590800"/>
                  </a:lnTo>
                </a:path>
                <a:path w="1933575" h="3962400">
                  <a:moveTo>
                    <a:pt x="1704975" y="2590800"/>
                  </a:moveTo>
                  <a:lnTo>
                    <a:pt x="866775" y="0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/>
            <p:cNvSpPr/>
            <p:nvPr/>
          </p:nvSpPr>
          <p:spPr>
            <a:xfrm>
              <a:off x="2752725" y="1447799"/>
              <a:ext cx="0" cy="2590800"/>
            </a:xfrm>
            <a:custGeom>
              <a:avLst/>
              <a:gdLst/>
              <a:ahLst/>
              <a:cxnLst/>
              <a:rect l="l" t="t" r="r" b="b"/>
              <a:pathLst>
                <a:path w="0" h="2590800">
                  <a:moveTo>
                    <a:pt x="0" y="259080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/>
            <p:cNvSpPr/>
            <p:nvPr/>
          </p:nvSpPr>
          <p:spPr>
            <a:xfrm>
              <a:off x="1872996" y="1439163"/>
              <a:ext cx="1937385" cy="2608580"/>
            </a:xfrm>
            <a:custGeom>
              <a:avLst/>
              <a:gdLst/>
              <a:ahLst/>
              <a:cxnLst/>
              <a:rect l="l" t="t" r="r" b="b"/>
              <a:pathLst>
                <a:path w="1937385" h="2608579">
                  <a:moveTo>
                    <a:pt x="900430" y="8636"/>
                  </a:moveTo>
                  <a:lnTo>
                    <a:pt x="1937004" y="2599436"/>
                  </a:lnTo>
                </a:path>
                <a:path w="1937385" h="2608579">
                  <a:moveTo>
                    <a:pt x="864108" y="0"/>
                  </a:moveTo>
                  <a:lnTo>
                    <a:pt x="0" y="260807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/>
            <p:cNvSpPr/>
            <p:nvPr/>
          </p:nvSpPr>
          <p:spPr>
            <a:xfrm>
              <a:off x="990600" y="4038599"/>
              <a:ext cx="3352800" cy="0"/>
            </a:xfrm>
            <a:custGeom>
              <a:avLst/>
              <a:gdLst/>
              <a:ahLst/>
              <a:cxnLst/>
              <a:rect l="l" t="t" r="r" b="b"/>
              <a:pathLst>
                <a:path w="3352800" h="0">
                  <a:moveTo>
                    <a:pt x="0" y="0"/>
                  </a:moveTo>
                  <a:lnTo>
                    <a:pt x="33528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0" name="object 100"/>
          <p:cNvSpPr txBox="1"/>
          <p:nvPr/>
        </p:nvSpPr>
        <p:spPr>
          <a:xfrm>
            <a:off x="958392" y="3789934"/>
            <a:ext cx="15430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X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4284726" y="3799408"/>
            <a:ext cx="154940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Y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2" name="object 102"/>
          <p:cNvSpPr/>
          <p:nvPr/>
        </p:nvSpPr>
        <p:spPr>
          <a:xfrm>
            <a:off x="762000" y="1143000"/>
            <a:ext cx="2209800" cy="1905000"/>
          </a:xfrm>
          <a:custGeom>
            <a:avLst/>
            <a:gdLst/>
            <a:ahLst/>
            <a:cxnLst/>
            <a:rect l="l" t="t" r="r" b="b"/>
            <a:pathLst>
              <a:path w="2209800" h="1905000">
                <a:moveTo>
                  <a:pt x="0" y="1905000"/>
                </a:moveTo>
                <a:lnTo>
                  <a:pt x="2209800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 txBox="1"/>
          <p:nvPr/>
        </p:nvSpPr>
        <p:spPr>
          <a:xfrm>
            <a:off x="590092" y="2748533"/>
            <a:ext cx="26416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X</a:t>
            </a:r>
            <a:r>
              <a:rPr dirty="0" baseline="-21604" sz="1350" spc="7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2744723" y="917828"/>
            <a:ext cx="391160" cy="6445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Y</a:t>
            </a:r>
            <a:r>
              <a:rPr dirty="0" baseline="-21604" sz="1350" spc="7">
                <a:latin typeface="Times New Roman"/>
                <a:cs typeface="Times New Roman"/>
              </a:rPr>
              <a:t>1</a:t>
            </a:r>
            <a:endParaRPr baseline="-21604" sz="1350">
              <a:latin typeface="Times New Roman"/>
              <a:cs typeface="Times New Roman"/>
            </a:endParaRPr>
          </a:p>
          <a:p>
            <a:pPr marL="165735">
              <a:lnSpc>
                <a:spcPct val="100000"/>
              </a:lnSpc>
              <a:spcBef>
                <a:spcPts val="1505"/>
              </a:spcBef>
            </a:pPr>
            <a:r>
              <a:rPr dirty="0" sz="1400" spc="-10">
                <a:latin typeface="Times New Roman"/>
                <a:cs typeface="Times New Roman"/>
              </a:rPr>
              <a:t>O’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5" name="object 105"/>
          <p:cNvSpPr/>
          <p:nvPr/>
        </p:nvSpPr>
        <p:spPr>
          <a:xfrm>
            <a:off x="359663" y="266827"/>
            <a:ext cx="838377" cy="50838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 txBox="1"/>
          <p:nvPr/>
        </p:nvSpPr>
        <p:spPr>
          <a:xfrm>
            <a:off x="3721100" y="2756407"/>
            <a:ext cx="34290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40">
                <a:latin typeface="Times New Roman"/>
                <a:cs typeface="Times New Roman"/>
              </a:rPr>
              <a:t>F</a:t>
            </a:r>
            <a:r>
              <a:rPr dirty="0" sz="1600" spc="-5">
                <a:latin typeface="Times New Roman"/>
                <a:cs typeface="Times New Roman"/>
              </a:rPr>
              <a:t>.</a:t>
            </a:r>
            <a:r>
              <a:rPr dirty="0" sz="1600" spc="-215">
                <a:latin typeface="Times New Roman"/>
                <a:cs typeface="Times New Roman"/>
              </a:rPr>
              <a:t>V</a:t>
            </a:r>
            <a:r>
              <a:rPr dirty="0" sz="1600" spc="-5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815339" y="5031740"/>
            <a:ext cx="12325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-5">
                <a:latin typeface="Times New Roman"/>
                <a:cs typeface="Times New Roman"/>
              </a:rPr>
              <a:t>SECTIONAL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baseline="15873" sz="2100">
                <a:latin typeface="Times New Roman"/>
                <a:cs typeface="Times New Roman"/>
              </a:rPr>
              <a:t>7</a:t>
            </a:r>
            <a:endParaRPr baseline="15873" sz="2100">
              <a:latin typeface="Times New Roman"/>
              <a:cs typeface="Times New Roman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840739" y="5245100"/>
            <a:ext cx="87947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5">
                <a:latin typeface="Times New Roman"/>
                <a:cs typeface="Times New Roman"/>
              </a:rPr>
              <a:t>TOP</a:t>
            </a:r>
            <a:r>
              <a:rPr dirty="0" sz="1400" spc="-150">
                <a:latin typeface="Times New Roman"/>
                <a:cs typeface="Times New Roman"/>
              </a:rPr>
              <a:t> </a:t>
            </a:r>
            <a:r>
              <a:rPr dirty="0" sz="1400" spc="-35">
                <a:latin typeface="Times New Roman"/>
                <a:cs typeface="Times New Roman"/>
              </a:rPr>
              <a:t>VIEW.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109" name="object 109"/>
          <p:cNvGrpSpPr/>
          <p:nvPr/>
        </p:nvGrpSpPr>
        <p:grpSpPr>
          <a:xfrm>
            <a:off x="1898650" y="69850"/>
            <a:ext cx="6946900" cy="6051550"/>
            <a:chOff x="1898650" y="69850"/>
            <a:chExt cx="6946900" cy="6051550"/>
          </a:xfrm>
        </p:grpSpPr>
        <p:sp>
          <p:nvSpPr>
            <p:cNvPr id="110" name="object 110"/>
            <p:cNvSpPr/>
            <p:nvPr/>
          </p:nvSpPr>
          <p:spPr>
            <a:xfrm>
              <a:off x="4952745" y="1688435"/>
              <a:ext cx="614933" cy="102491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/>
            <p:cNvSpPr/>
            <p:nvPr/>
          </p:nvSpPr>
          <p:spPr>
            <a:xfrm>
              <a:off x="2743200" y="4724400"/>
              <a:ext cx="1066800" cy="1390650"/>
            </a:xfrm>
            <a:custGeom>
              <a:avLst/>
              <a:gdLst/>
              <a:ahLst/>
              <a:cxnLst/>
              <a:rect l="l" t="t" r="r" b="b"/>
              <a:pathLst>
                <a:path w="1066800" h="1390650">
                  <a:moveTo>
                    <a:pt x="0" y="685800"/>
                  </a:moveTo>
                  <a:lnTo>
                    <a:pt x="1066800" y="685800"/>
                  </a:lnTo>
                </a:path>
                <a:path w="1066800" h="1390650">
                  <a:moveTo>
                    <a:pt x="0" y="685800"/>
                  </a:moveTo>
                  <a:lnTo>
                    <a:pt x="838200" y="0"/>
                  </a:lnTo>
                </a:path>
                <a:path w="1066800" h="1390650">
                  <a:moveTo>
                    <a:pt x="9525" y="704850"/>
                  </a:moveTo>
                  <a:lnTo>
                    <a:pt x="847725" y="139065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/>
            <p:cNvSpPr/>
            <p:nvPr/>
          </p:nvSpPr>
          <p:spPr>
            <a:xfrm>
              <a:off x="1905000" y="4876800"/>
              <a:ext cx="914400" cy="1066800"/>
            </a:xfrm>
            <a:custGeom>
              <a:avLst/>
              <a:gdLst/>
              <a:ahLst/>
              <a:cxnLst/>
              <a:rect l="l" t="t" r="r" b="b"/>
              <a:pathLst>
                <a:path w="914400" h="1066800">
                  <a:moveTo>
                    <a:pt x="0" y="0"/>
                  </a:moveTo>
                  <a:lnTo>
                    <a:pt x="914400" y="609600"/>
                  </a:lnTo>
                </a:path>
                <a:path w="914400" h="1066800">
                  <a:moveTo>
                    <a:pt x="0" y="1066800"/>
                  </a:moveTo>
                  <a:lnTo>
                    <a:pt x="838200" y="53340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/>
            <p:cNvSpPr/>
            <p:nvPr/>
          </p:nvSpPr>
          <p:spPr>
            <a:xfrm>
              <a:off x="1981200" y="2628899"/>
              <a:ext cx="1676400" cy="990600"/>
            </a:xfrm>
            <a:custGeom>
              <a:avLst/>
              <a:gdLst/>
              <a:ahLst/>
              <a:cxnLst/>
              <a:rect l="l" t="t" r="r" b="b"/>
              <a:pathLst>
                <a:path w="1676400" h="990600">
                  <a:moveTo>
                    <a:pt x="1295400" y="38100"/>
                  </a:moveTo>
                  <a:lnTo>
                    <a:pt x="1282700" y="31750"/>
                  </a:lnTo>
                  <a:lnTo>
                    <a:pt x="1219200" y="0"/>
                  </a:lnTo>
                  <a:lnTo>
                    <a:pt x="1219200" y="31750"/>
                  </a:lnTo>
                  <a:lnTo>
                    <a:pt x="914400" y="31750"/>
                  </a:lnTo>
                  <a:lnTo>
                    <a:pt x="914400" y="44450"/>
                  </a:lnTo>
                  <a:lnTo>
                    <a:pt x="1219200" y="44450"/>
                  </a:lnTo>
                  <a:lnTo>
                    <a:pt x="1219200" y="76200"/>
                  </a:lnTo>
                  <a:lnTo>
                    <a:pt x="1282700" y="44450"/>
                  </a:lnTo>
                  <a:lnTo>
                    <a:pt x="1295400" y="38100"/>
                  </a:lnTo>
                  <a:close/>
                </a:path>
                <a:path w="1676400" h="990600">
                  <a:moveTo>
                    <a:pt x="1438275" y="371475"/>
                  </a:moveTo>
                  <a:lnTo>
                    <a:pt x="1425575" y="365125"/>
                  </a:lnTo>
                  <a:lnTo>
                    <a:pt x="1362075" y="333375"/>
                  </a:lnTo>
                  <a:lnTo>
                    <a:pt x="1362075" y="365125"/>
                  </a:lnTo>
                  <a:lnTo>
                    <a:pt x="762000" y="365125"/>
                  </a:lnTo>
                  <a:lnTo>
                    <a:pt x="762000" y="377825"/>
                  </a:lnTo>
                  <a:lnTo>
                    <a:pt x="1362075" y="377825"/>
                  </a:lnTo>
                  <a:lnTo>
                    <a:pt x="1362075" y="409575"/>
                  </a:lnTo>
                  <a:lnTo>
                    <a:pt x="1425575" y="377825"/>
                  </a:lnTo>
                  <a:lnTo>
                    <a:pt x="1438275" y="371475"/>
                  </a:lnTo>
                  <a:close/>
                </a:path>
                <a:path w="1676400" h="990600">
                  <a:moveTo>
                    <a:pt x="1676400" y="952500"/>
                  </a:moveTo>
                  <a:lnTo>
                    <a:pt x="1663700" y="946150"/>
                  </a:lnTo>
                  <a:lnTo>
                    <a:pt x="1600200" y="914400"/>
                  </a:lnTo>
                  <a:lnTo>
                    <a:pt x="1600200" y="946150"/>
                  </a:lnTo>
                  <a:lnTo>
                    <a:pt x="0" y="946150"/>
                  </a:lnTo>
                  <a:lnTo>
                    <a:pt x="0" y="958850"/>
                  </a:lnTo>
                  <a:lnTo>
                    <a:pt x="1600200" y="958850"/>
                  </a:lnTo>
                  <a:lnTo>
                    <a:pt x="1600200" y="990600"/>
                  </a:lnTo>
                  <a:lnTo>
                    <a:pt x="1663700" y="958850"/>
                  </a:lnTo>
                  <a:lnTo>
                    <a:pt x="1676400" y="9525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/>
            <p:cNvSpPr/>
            <p:nvPr/>
          </p:nvSpPr>
          <p:spPr>
            <a:xfrm>
              <a:off x="3048000" y="76200"/>
              <a:ext cx="5791200" cy="1624330"/>
            </a:xfrm>
            <a:custGeom>
              <a:avLst/>
              <a:gdLst/>
              <a:ahLst/>
              <a:cxnLst/>
              <a:rect l="l" t="t" r="r" b="b"/>
              <a:pathLst>
                <a:path w="5791200" h="1624330">
                  <a:moveTo>
                    <a:pt x="5791200" y="0"/>
                  </a:moveTo>
                  <a:lnTo>
                    <a:pt x="0" y="0"/>
                  </a:lnTo>
                  <a:lnTo>
                    <a:pt x="0" y="1066800"/>
                  </a:lnTo>
                  <a:lnTo>
                    <a:pt x="965200" y="1066800"/>
                  </a:lnTo>
                  <a:lnTo>
                    <a:pt x="738124" y="1623949"/>
                  </a:lnTo>
                  <a:lnTo>
                    <a:pt x="2413000" y="1066800"/>
                  </a:lnTo>
                  <a:lnTo>
                    <a:pt x="5791200" y="1066800"/>
                  </a:lnTo>
                  <a:lnTo>
                    <a:pt x="5791200" y="0"/>
                  </a:lnTo>
                  <a:close/>
                </a:path>
              </a:pathLst>
            </a:custGeom>
            <a:solidFill>
              <a:srgbClr val="CCE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/>
            <p:cNvSpPr/>
            <p:nvPr/>
          </p:nvSpPr>
          <p:spPr>
            <a:xfrm>
              <a:off x="3048000" y="76200"/>
              <a:ext cx="5791200" cy="1624330"/>
            </a:xfrm>
            <a:custGeom>
              <a:avLst/>
              <a:gdLst/>
              <a:ahLst/>
              <a:cxnLst/>
              <a:rect l="l" t="t" r="r" b="b"/>
              <a:pathLst>
                <a:path w="5791200" h="1624330">
                  <a:moveTo>
                    <a:pt x="0" y="0"/>
                  </a:moveTo>
                  <a:lnTo>
                    <a:pt x="965200" y="0"/>
                  </a:lnTo>
                  <a:lnTo>
                    <a:pt x="2413000" y="0"/>
                  </a:lnTo>
                  <a:lnTo>
                    <a:pt x="5791200" y="0"/>
                  </a:lnTo>
                  <a:lnTo>
                    <a:pt x="5791200" y="622300"/>
                  </a:lnTo>
                  <a:lnTo>
                    <a:pt x="5791200" y="889000"/>
                  </a:lnTo>
                  <a:lnTo>
                    <a:pt x="5791200" y="1066800"/>
                  </a:lnTo>
                  <a:lnTo>
                    <a:pt x="2413000" y="1066800"/>
                  </a:lnTo>
                  <a:lnTo>
                    <a:pt x="738124" y="1623949"/>
                  </a:lnTo>
                  <a:lnTo>
                    <a:pt x="965200" y="1066800"/>
                  </a:lnTo>
                  <a:lnTo>
                    <a:pt x="0" y="1066800"/>
                  </a:lnTo>
                  <a:lnTo>
                    <a:pt x="0" y="889000"/>
                  </a:lnTo>
                  <a:lnTo>
                    <a:pt x="0" y="6223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6" name="object 116"/>
          <p:cNvSpPr txBox="1"/>
          <p:nvPr/>
        </p:nvSpPr>
        <p:spPr>
          <a:xfrm>
            <a:off x="3140075" y="52197"/>
            <a:ext cx="5647055" cy="10934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solidFill>
                  <a:srgbClr val="CC0000"/>
                </a:solidFill>
                <a:latin typeface="Times New Roman"/>
                <a:cs typeface="Times New Roman"/>
              </a:rPr>
              <a:t>Problem </a:t>
            </a:r>
            <a:r>
              <a:rPr dirty="0" sz="1400" b="1">
                <a:solidFill>
                  <a:srgbClr val="CC0000"/>
                </a:solidFill>
                <a:latin typeface="Times New Roman"/>
                <a:cs typeface="Times New Roman"/>
              </a:rPr>
              <a:t>5</a:t>
            </a:r>
            <a:r>
              <a:rPr dirty="0" sz="1400">
                <a:latin typeface="Times New Roman"/>
                <a:cs typeface="Times New Roman"/>
              </a:rPr>
              <a:t>:A solid </a:t>
            </a:r>
            <a:r>
              <a:rPr dirty="0" sz="1400" spc="-5">
                <a:latin typeface="Times New Roman"/>
                <a:cs typeface="Times New Roman"/>
              </a:rPr>
              <a:t>composed </a:t>
            </a:r>
            <a:r>
              <a:rPr dirty="0" sz="1400">
                <a:latin typeface="Times New Roman"/>
                <a:cs typeface="Times New Roman"/>
              </a:rPr>
              <a:t>of a </a:t>
            </a:r>
            <a:r>
              <a:rPr dirty="0" sz="1400" spc="5">
                <a:latin typeface="Times New Roman"/>
                <a:cs typeface="Times New Roman"/>
              </a:rPr>
              <a:t>half-cone </a:t>
            </a:r>
            <a:r>
              <a:rPr dirty="0" sz="1400">
                <a:latin typeface="Times New Roman"/>
                <a:cs typeface="Times New Roman"/>
              </a:rPr>
              <a:t>and half- hexagonal </a:t>
            </a:r>
            <a:r>
              <a:rPr dirty="0" sz="1400" spc="-5">
                <a:latin typeface="Times New Roman"/>
                <a:cs typeface="Times New Roman"/>
              </a:rPr>
              <a:t>pyramid </a:t>
            </a:r>
            <a:r>
              <a:rPr dirty="0" sz="1400">
                <a:latin typeface="Times New Roman"/>
                <a:cs typeface="Times New Roman"/>
              </a:rPr>
              <a:t>is  shown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in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figure.It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is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cut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by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section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plane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20">
                <a:latin typeface="Times New Roman"/>
                <a:cs typeface="Times New Roman"/>
              </a:rPr>
              <a:t>45</a:t>
            </a:r>
            <a:r>
              <a:rPr dirty="0" baseline="24691" sz="1350" spc="30">
                <a:latin typeface="Times New Roman"/>
                <a:cs typeface="Times New Roman"/>
              </a:rPr>
              <a:t>0</a:t>
            </a:r>
            <a:r>
              <a:rPr dirty="0" baseline="24691" sz="135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inclined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to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Hp, </a:t>
            </a:r>
            <a:r>
              <a:rPr dirty="0" sz="1400">
                <a:latin typeface="Times New Roman"/>
                <a:cs typeface="Times New Roman"/>
              </a:rPr>
              <a:t>passing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through  </a:t>
            </a:r>
            <a:r>
              <a:rPr dirty="0" sz="1400" spc="-5">
                <a:latin typeface="Times New Roman"/>
                <a:cs typeface="Times New Roman"/>
              </a:rPr>
              <a:t>mid-point </a:t>
            </a:r>
            <a:r>
              <a:rPr dirty="0" sz="1400">
                <a:latin typeface="Times New Roman"/>
                <a:cs typeface="Times New Roman"/>
              </a:rPr>
              <a:t>of axis.Draw </a:t>
            </a:r>
            <a:r>
              <a:rPr dirty="0" sz="1400" spc="-40">
                <a:latin typeface="Times New Roman"/>
                <a:cs typeface="Times New Roman"/>
              </a:rPr>
              <a:t>F.v., </a:t>
            </a:r>
            <a:r>
              <a:rPr dirty="0" sz="1400">
                <a:latin typeface="Times New Roman"/>
                <a:cs typeface="Times New Roman"/>
              </a:rPr>
              <a:t>sectional </a:t>
            </a:r>
            <a:r>
              <a:rPr dirty="0" sz="1400" spc="-25">
                <a:latin typeface="Times New Roman"/>
                <a:cs typeface="Times New Roman"/>
              </a:rPr>
              <a:t>T.v.,true </a:t>
            </a:r>
            <a:r>
              <a:rPr dirty="0" sz="1400">
                <a:latin typeface="Times New Roman"/>
                <a:cs typeface="Times New Roman"/>
              </a:rPr>
              <a:t>shape of section and  development of </a:t>
            </a:r>
            <a:r>
              <a:rPr dirty="0" sz="1400" spc="-5">
                <a:latin typeface="Times New Roman"/>
                <a:cs typeface="Times New Roman"/>
              </a:rPr>
              <a:t>remaining </a:t>
            </a:r>
            <a:r>
              <a:rPr dirty="0" sz="1400">
                <a:latin typeface="Times New Roman"/>
                <a:cs typeface="Times New Roman"/>
              </a:rPr>
              <a:t>part of the</a:t>
            </a:r>
            <a:r>
              <a:rPr dirty="0" sz="1400" spc="-1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solid.</a:t>
            </a:r>
            <a:endParaRPr sz="14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5"/>
              </a:spcBef>
            </a:pPr>
            <a:r>
              <a:rPr dirty="0" sz="1400">
                <a:latin typeface="Times New Roman"/>
                <a:cs typeface="Times New Roman"/>
              </a:rPr>
              <a:t>( take radius of cone and each side of hexagon </a:t>
            </a:r>
            <a:r>
              <a:rPr dirty="0" sz="1400" spc="-5">
                <a:latin typeface="Times New Roman"/>
                <a:cs typeface="Times New Roman"/>
              </a:rPr>
              <a:t>30mm </a:t>
            </a:r>
            <a:r>
              <a:rPr dirty="0" sz="1400">
                <a:latin typeface="Times New Roman"/>
                <a:cs typeface="Times New Roman"/>
              </a:rPr>
              <a:t>long and axis</a:t>
            </a:r>
            <a:r>
              <a:rPr dirty="0" sz="1400" spc="-19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70mm.)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117" name="object 117"/>
          <p:cNvGrpSpPr/>
          <p:nvPr/>
        </p:nvGrpSpPr>
        <p:grpSpPr>
          <a:xfrm>
            <a:off x="6934200" y="1213103"/>
            <a:ext cx="2209800" cy="1405255"/>
            <a:chOff x="6934200" y="1213103"/>
            <a:chExt cx="2209800" cy="1405255"/>
          </a:xfrm>
        </p:grpSpPr>
        <p:sp>
          <p:nvSpPr>
            <p:cNvPr id="118" name="object 118"/>
            <p:cNvSpPr/>
            <p:nvPr/>
          </p:nvSpPr>
          <p:spPr>
            <a:xfrm>
              <a:off x="6934200" y="1295399"/>
              <a:ext cx="2209800" cy="1295400"/>
            </a:xfrm>
            <a:custGeom>
              <a:avLst/>
              <a:gdLst/>
              <a:ahLst/>
              <a:cxnLst/>
              <a:rect l="l" t="t" r="r" b="b"/>
              <a:pathLst>
                <a:path w="2209800" h="1295400">
                  <a:moveTo>
                    <a:pt x="2209800" y="0"/>
                  </a:moveTo>
                  <a:lnTo>
                    <a:pt x="0" y="0"/>
                  </a:lnTo>
                  <a:lnTo>
                    <a:pt x="0" y="1295400"/>
                  </a:lnTo>
                  <a:lnTo>
                    <a:pt x="2209800" y="1295400"/>
                  </a:lnTo>
                  <a:lnTo>
                    <a:pt x="2209800" y="0"/>
                  </a:lnTo>
                  <a:close/>
                </a:path>
              </a:pathLst>
            </a:custGeom>
            <a:solidFill>
              <a:srgbClr val="FFFF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/>
            <p:cNvSpPr/>
            <p:nvPr/>
          </p:nvSpPr>
          <p:spPr>
            <a:xfrm>
              <a:off x="6943344" y="1213103"/>
              <a:ext cx="797051" cy="341375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/>
            <p:cNvSpPr/>
            <p:nvPr/>
          </p:nvSpPr>
          <p:spPr>
            <a:xfrm>
              <a:off x="6958583" y="1464563"/>
              <a:ext cx="1958339" cy="300227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/>
            <p:cNvSpPr/>
            <p:nvPr/>
          </p:nvSpPr>
          <p:spPr>
            <a:xfrm>
              <a:off x="6958583" y="1677923"/>
              <a:ext cx="1187196" cy="300227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/>
            <p:cNvSpPr/>
            <p:nvPr/>
          </p:nvSpPr>
          <p:spPr>
            <a:xfrm>
              <a:off x="6958583" y="1891283"/>
              <a:ext cx="2185416" cy="300227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/>
            <p:cNvSpPr/>
            <p:nvPr/>
          </p:nvSpPr>
          <p:spPr>
            <a:xfrm>
              <a:off x="6958583" y="2104643"/>
              <a:ext cx="1536192" cy="300227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/>
            <p:cNvSpPr/>
            <p:nvPr/>
          </p:nvSpPr>
          <p:spPr>
            <a:xfrm>
              <a:off x="6958583" y="2318003"/>
              <a:ext cx="2185416" cy="300227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5" name="object 125"/>
          <p:cNvSpPr txBox="1"/>
          <p:nvPr/>
        </p:nvSpPr>
        <p:spPr>
          <a:xfrm>
            <a:off x="6934200" y="1295400"/>
            <a:ext cx="2209800" cy="12954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138430">
              <a:lnSpc>
                <a:spcPts val="1764"/>
              </a:lnSpc>
            </a:pPr>
            <a:r>
              <a:rPr dirty="0" sz="1600" spc="-5" b="1">
                <a:solidFill>
                  <a:srgbClr val="CC0000"/>
                </a:solidFill>
                <a:latin typeface="Arial"/>
                <a:cs typeface="Arial"/>
              </a:rPr>
              <a:t>Note:</a:t>
            </a:r>
            <a:endParaRPr sz="1600">
              <a:latin typeface="Arial"/>
              <a:cs typeface="Arial"/>
            </a:endParaRPr>
          </a:p>
          <a:p>
            <a:pPr marL="138430" marR="398780">
              <a:lnSpc>
                <a:spcPts val="1680"/>
              </a:lnSpc>
              <a:spcBef>
                <a:spcPts val="55"/>
              </a:spcBef>
            </a:pPr>
            <a:r>
              <a:rPr dirty="0" sz="1400" spc="-5">
                <a:latin typeface="Arial"/>
                <a:cs typeface="Arial"/>
              </a:rPr>
              <a:t>Fv </a:t>
            </a:r>
            <a:r>
              <a:rPr dirty="0" sz="1400">
                <a:latin typeface="Arial"/>
                <a:cs typeface="Arial"/>
              </a:rPr>
              <a:t>&amp; </a:t>
            </a:r>
            <a:r>
              <a:rPr dirty="0" sz="1400" spc="-5">
                <a:latin typeface="Arial"/>
                <a:cs typeface="Arial"/>
              </a:rPr>
              <a:t>TV </a:t>
            </a:r>
            <a:r>
              <a:rPr dirty="0" sz="1400">
                <a:latin typeface="Arial"/>
                <a:cs typeface="Arial"/>
              </a:rPr>
              <a:t>8f </a:t>
            </a:r>
            <a:r>
              <a:rPr dirty="0" sz="1400" spc="-5">
                <a:latin typeface="Arial"/>
                <a:cs typeface="Arial"/>
              </a:rPr>
              <a:t>two</a:t>
            </a:r>
            <a:r>
              <a:rPr dirty="0" sz="1400" spc="-1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solids  </a:t>
            </a:r>
            <a:r>
              <a:rPr dirty="0" sz="1400" spc="-5">
                <a:latin typeface="Arial"/>
                <a:cs typeface="Arial"/>
              </a:rPr>
              <a:t>sandwiched</a:t>
            </a:r>
            <a:endParaRPr sz="1400">
              <a:latin typeface="Arial"/>
              <a:cs typeface="Arial"/>
            </a:endParaRPr>
          </a:p>
          <a:p>
            <a:pPr marL="138430">
              <a:lnSpc>
                <a:spcPts val="1625"/>
              </a:lnSpc>
            </a:pPr>
            <a:r>
              <a:rPr dirty="0" sz="1400">
                <a:latin typeface="Arial"/>
                <a:cs typeface="Arial"/>
              </a:rPr>
              <a:t>Section lines </a:t>
            </a:r>
            <a:r>
              <a:rPr dirty="0" sz="1400" spc="-5">
                <a:latin typeface="Arial"/>
                <a:cs typeface="Arial"/>
              </a:rPr>
              <a:t>style </a:t>
            </a:r>
            <a:r>
              <a:rPr dirty="0" sz="1400">
                <a:latin typeface="Arial"/>
                <a:cs typeface="Arial"/>
              </a:rPr>
              <a:t>in</a:t>
            </a:r>
            <a:r>
              <a:rPr dirty="0" sz="1400" spc="-1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both:</a:t>
            </a:r>
            <a:endParaRPr sz="1400">
              <a:latin typeface="Arial"/>
              <a:cs typeface="Arial"/>
            </a:endParaRPr>
          </a:p>
          <a:p>
            <a:pPr marL="138430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</a:rPr>
              <a:t>Development</a:t>
            </a:r>
            <a:r>
              <a:rPr dirty="0" sz="1400" spc="-3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of</a:t>
            </a:r>
            <a:endParaRPr sz="1400">
              <a:latin typeface="Arial"/>
              <a:cs typeface="Arial"/>
            </a:endParaRPr>
          </a:p>
          <a:p>
            <a:pPr marL="13843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half cone &amp; half</a:t>
            </a:r>
            <a:r>
              <a:rPr dirty="0" sz="1400" spc="-12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pyramid: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26" name="object 126"/>
          <p:cNvGrpSpPr/>
          <p:nvPr/>
        </p:nvGrpSpPr>
        <p:grpSpPr>
          <a:xfrm>
            <a:off x="8016875" y="6629400"/>
            <a:ext cx="914400" cy="182880"/>
            <a:chOff x="8016875" y="6629400"/>
            <a:chExt cx="914400" cy="182880"/>
          </a:xfrm>
        </p:grpSpPr>
        <p:sp>
          <p:nvSpPr>
            <p:cNvPr id="127" name="object 127"/>
            <p:cNvSpPr/>
            <p:nvPr/>
          </p:nvSpPr>
          <p:spPr>
            <a:xfrm>
              <a:off x="8016875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625" y="182562"/>
                  </a:lnTo>
                  <a:lnTo>
                    <a:pt x="182625" y="159741"/>
                  </a:lnTo>
                  <a:lnTo>
                    <a:pt x="39877" y="159741"/>
                  </a:lnTo>
                  <a:lnTo>
                    <a:pt x="39877" y="91287"/>
                  </a:lnTo>
                  <a:lnTo>
                    <a:pt x="22859" y="91287"/>
                  </a:lnTo>
                  <a:lnTo>
                    <a:pt x="91313" y="22821"/>
                  </a:lnTo>
                  <a:lnTo>
                    <a:pt x="182625" y="22821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81"/>
                  </a:moveTo>
                  <a:lnTo>
                    <a:pt x="134111" y="31381"/>
                  </a:lnTo>
                  <a:lnTo>
                    <a:pt x="134111" y="65608"/>
                  </a:lnTo>
                  <a:lnTo>
                    <a:pt x="159766" y="91287"/>
                  </a:lnTo>
                  <a:lnTo>
                    <a:pt x="142621" y="91287"/>
                  </a:lnTo>
                  <a:lnTo>
                    <a:pt x="142621" y="159741"/>
                  </a:lnTo>
                  <a:lnTo>
                    <a:pt x="182625" y="159741"/>
                  </a:lnTo>
                  <a:lnTo>
                    <a:pt x="182625" y="31381"/>
                  </a:lnTo>
                  <a:close/>
                </a:path>
                <a:path w="182879" h="182879">
                  <a:moveTo>
                    <a:pt x="182625" y="22821"/>
                  </a:moveTo>
                  <a:lnTo>
                    <a:pt x="91313" y="22821"/>
                  </a:lnTo>
                  <a:lnTo>
                    <a:pt x="116967" y="48488"/>
                  </a:lnTo>
                  <a:lnTo>
                    <a:pt x="116967" y="31381"/>
                  </a:lnTo>
                  <a:lnTo>
                    <a:pt x="182625" y="31381"/>
                  </a:lnTo>
                  <a:lnTo>
                    <a:pt x="182625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8" name="object 128"/>
            <p:cNvSpPr/>
            <p:nvPr/>
          </p:nvSpPr>
          <p:spPr>
            <a:xfrm>
              <a:off x="8056753" y="6660781"/>
              <a:ext cx="102870" cy="128905"/>
            </a:xfrm>
            <a:custGeom>
              <a:avLst/>
              <a:gdLst/>
              <a:ahLst/>
              <a:cxnLst/>
              <a:rect l="l" t="t" r="r" b="b"/>
              <a:pathLst>
                <a:path w="102870" h="128904">
                  <a:moveTo>
                    <a:pt x="94233" y="0"/>
                  </a:moveTo>
                  <a:lnTo>
                    <a:pt x="77089" y="0"/>
                  </a:lnTo>
                  <a:lnTo>
                    <a:pt x="77089" y="17106"/>
                  </a:lnTo>
                  <a:lnTo>
                    <a:pt x="94233" y="34226"/>
                  </a:lnTo>
                  <a:lnTo>
                    <a:pt x="94233" y="0"/>
                  </a:lnTo>
                  <a:close/>
                </a:path>
                <a:path w="102870" h="128904">
                  <a:moveTo>
                    <a:pt x="102743" y="59905"/>
                  </a:moveTo>
                  <a:lnTo>
                    <a:pt x="0" y="59905"/>
                  </a:lnTo>
                  <a:lnTo>
                    <a:pt x="0" y="128360"/>
                  </a:lnTo>
                  <a:lnTo>
                    <a:pt x="42799" y="128360"/>
                  </a:lnTo>
                  <a:lnTo>
                    <a:pt x="42799" y="94129"/>
                  </a:lnTo>
                  <a:lnTo>
                    <a:pt x="102743" y="94129"/>
                  </a:lnTo>
                  <a:lnTo>
                    <a:pt x="102743" y="59905"/>
                  </a:lnTo>
                  <a:close/>
                </a:path>
                <a:path w="102870" h="128904">
                  <a:moveTo>
                    <a:pt x="102743" y="94129"/>
                  </a:moveTo>
                  <a:lnTo>
                    <a:pt x="59944" y="94129"/>
                  </a:lnTo>
                  <a:lnTo>
                    <a:pt x="59944" y="128360"/>
                  </a:lnTo>
                  <a:lnTo>
                    <a:pt x="102743" y="128360"/>
                  </a:lnTo>
                  <a:lnTo>
                    <a:pt x="102743" y="94129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9" name="object 129"/>
            <p:cNvSpPr/>
            <p:nvPr/>
          </p:nvSpPr>
          <p:spPr>
            <a:xfrm>
              <a:off x="80397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68453" y="0"/>
                  </a:moveTo>
                  <a:lnTo>
                    <a:pt x="0" y="68465"/>
                  </a:lnTo>
                  <a:lnTo>
                    <a:pt x="136906" y="68465"/>
                  </a:lnTo>
                  <a:lnTo>
                    <a:pt x="68453" y="0"/>
                  </a:lnTo>
                  <a:close/>
                </a:path>
                <a:path w="137159" h="137159">
                  <a:moveTo>
                    <a:pt x="76962" y="102689"/>
                  </a:moveTo>
                  <a:lnTo>
                    <a:pt x="59817" y="102689"/>
                  </a:lnTo>
                  <a:lnTo>
                    <a:pt x="59817" y="136919"/>
                  </a:lnTo>
                  <a:lnTo>
                    <a:pt x="76962" y="136919"/>
                  </a:lnTo>
                  <a:lnTo>
                    <a:pt x="76962" y="102689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0" name="object 130"/>
            <p:cNvSpPr/>
            <p:nvPr/>
          </p:nvSpPr>
          <p:spPr>
            <a:xfrm>
              <a:off x="80397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68453" y="0"/>
                  </a:moveTo>
                  <a:lnTo>
                    <a:pt x="94107" y="25666"/>
                  </a:lnTo>
                  <a:lnTo>
                    <a:pt x="94107" y="8559"/>
                  </a:lnTo>
                  <a:lnTo>
                    <a:pt x="111251" y="8559"/>
                  </a:lnTo>
                  <a:lnTo>
                    <a:pt x="111251" y="42786"/>
                  </a:lnTo>
                  <a:lnTo>
                    <a:pt x="136906" y="68465"/>
                  </a:lnTo>
                  <a:lnTo>
                    <a:pt x="119761" y="68465"/>
                  </a:lnTo>
                  <a:lnTo>
                    <a:pt x="119761" y="136919"/>
                  </a:lnTo>
                  <a:lnTo>
                    <a:pt x="17018" y="136919"/>
                  </a:lnTo>
                  <a:lnTo>
                    <a:pt x="17018" y="68465"/>
                  </a:lnTo>
                  <a:lnTo>
                    <a:pt x="0" y="68465"/>
                  </a:lnTo>
                  <a:lnTo>
                    <a:pt x="68453" y="0"/>
                  </a:lnTo>
                  <a:close/>
                </a:path>
                <a:path w="137159" h="137159">
                  <a:moveTo>
                    <a:pt x="94107" y="25666"/>
                  </a:moveTo>
                  <a:lnTo>
                    <a:pt x="111251" y="42786"/>
                  </a:lnTo>
                </a:path>
                <a:path w="137159" h="137159">
                  <a:moveTo>
                    <a:pt x="119761" y="68465"/>
                  </a:moveTo>
                  <a:lnTo>
                    <a:pt x="17018" y="68465"/>
                  </a:lnTo>
                </a:path>
                <a:path w="137159" h="137159">
                  <a:moveTo>
                    <a:pt x="59817" y="136919"/>
                  </a:moveTo>
                  <a:lnTo>
                    <a:pt x="59817" y="102689"/>
                  </a:lnTo>
                  <a:lnTo>
                    <a:pt x="76962" y="102689"/>
                  </a:lnTo>
                  <a:lnTo>
                    <a:pt x="76962" y="13691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1" name="object 131"/>
            <p:cNvSpPr/>
            <p:nvPr/>
          </p:nvSpPr>
          <p:spPr>
            <a:xfrm>
              <a:off x="8382000" y="66294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4150" y="182562"/>
                  </a:lnTo>
                  <a:lnTo>
                    <a:pt x="184150" y="159741"/>
                  </a:lnTo>
                  <a:lnTo>
                    <a:pt x="160527" y="159741"/>
                  </a:lnTo>
                  <a:lnTo>
                    <a:pt x="23622" y="91287"/>
                  </a:lnTo>
                  <a:lnTo>
                    <a:pt x="160527" y="22821"/>
                  </a:lnTo>
                  <a:lnTo>
                    <a:pt x="184150" y="22821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821"/>
                  </a:moveTo>
                  <a:lnTo>
                    <a:pt x="160527" y="22821"/>
                  </a:lnTo>
                  <a:lnTo>
                    <a:pt x="160527" y="159741"/>
                  </a:lnTo>
                  <a:lnTo>
                    <a:pt x="184150" y="159741"/>
                  </a:lnTo>
                  <a:lnTo>
                    <a:pt x="184150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2" name="object 132"/>
            <p:cNvSpPr/>
            <p:nvPr/>
          </p:nvSpPr>
          <p:spPr>
            <a:xfrm>
              <a:off x="8405622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5" y="0"/>
                  </a:moveTo>
                  <a:lnTo>
                    <a:pt x="0" y="68465"/>
                  </a:lnTo>
                  <a:lnTo>
                    <a:pt x="136905" y="136919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3" name="object 133"/>
            <p:cNvSpPr/>
            <p:nvPr/>
          </p:nvSpPr>
          <p:spPr>
            <a:xfrm>
              <a:off x="8405622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68465"/>
                  </a:moveTo>
                  <a:lnTo>
                    <a:pt x="136905" y="0"/>
                  </a:lnTo>
                  <a:lnTo>
                    <a:pt x="136905" y="136919"/>
                  </a:lnTo>
                  <a:lnTo>
                    <a:pt x="0" y="684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4" name="object 134"/>
            <p:cNvSpPr/>
            <p:nvPr/>
          </p:nvSpPr>
          <p:spPr>
            <a:xfrm>
              <a:off x="8566150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625" y="182562"/>
                  </a:lnTo>
                  <a:lnTo>
                    <a:pt x="182625" y="159741"/>
                  </a:lnTo>
                  <a:lnTo>
                    <a:pt x="22859" y="159741"/>
                  </a:lnTo>
                  <a:lnTo>
                    <a:pt x="22859" y="22821"/>
                  </a:lnTo>
                  <a:lnTo>
                    <a:pt x="182625" y="22821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821"/>
                  </a:moveTo>
                  <a:lnTo>
                    <a:pt x="22859" y="22821"/>
                  </a:lnTo>
                  <a:lnTo>
                    <a:pt x="159766" y="91287"/>
                  </a:lnTo>
                  <a:lnTo>
                    <a:pt x="22859" y="159741"/>
                  </a:lnTo>
                  <a:lnTo>
                    <a:pt x="182625" y="159741"/>
                  </a:lnTo>
                  <a:lnTo>
                    <a:pt x="182625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5" name="object 135"/>
            <p:cNvSpPr/>
            <p:nvPr/>
          </p:nvSpPr>
          <p:spPr>
            <a:xfrm>
              <a:off x="8589009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0"/>
                  </a:moveTo>
                  <a:lnTo>
                    <a:pt x="0" y="136919"/>
                  </a:lnTo>
                  <a:lnTo>
                    <a:pt x="136906" y="684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6" name="object 136"/>
            <p:cNvSpPr/>
            <p:nvPr/>
          </p:nvSpPr>
          <p:spPr>
            <a:xfrm>
              <a:off x="8589009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6" y="68465"/>
                  </a:moveTo>
                  <a:lnTo>
                    <a:pt x="0" y="136919"/>
                  </a:lnTo>
                  <a:lnTo>
                    <a:pt x="0" y="0"/>
                  </a:lnTo>
                  <a:lnTo>
                    <a:pt x="136906" y="684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7" name="object 137"/>
            <p:cNvSpPr/>
            <p:nvPr/>
          </p:nvSpPr>
          <p:spPr>
            <a:xfrm>
              <a:off x="8199501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499" y="182562"/>
                  </a:lnTo>
                  <a:lnTo>
                    <a:pt x="182499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182499" y="22821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821"/>
                  </a:moveTo>
                  <a:lnTo>
                    <a:pt x="39877" y="22821"/>
                  </a:lnTo>
                  <a:lnTo>
                    <a:pt x="39877" y="159741"/>
                  </a:lnTo>
                  <a:lnTo>
                    <a:pt x="159639" y="159741"/>
                  </a:lnTo>
                  <a:lnTo>
                    <a:pt x="57023" y="91287"/>
                  </a:lnTo>
                  <a:lnTo>
                    <a:pt x="159639" y="22821"/>
                  </a:lnTo>
                  <a:close/>
                </a:path>
                <a:path w="182879" h="182879">
                  <a:moveTo>
                    <a:pt x="182499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82499" y="159741"/>
                  </a:lnTo>
                  <a:lnTo>
                    <a:pt x="182499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8" name="object 138"/>
            <p:cNvSpPr/>
            <p:nvPr/>
          </p:nvSpPr>
          <p:spPr>
            <a:xfrm>
              <a:off x="82222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6" y="0"/>
                  </a:moveTo>
                  <a:lnTo>
                    <a:pt x="34290" y="68465"/>
                  </a:lnTo>
                  <a:lnTo>
                    <a:pt x="136906" y="136919"/>
                  </a:lnTo>
                  <a:lnTo>
                    <a:pt x="136906" y="0"/>
                  </a:lnTo>
                  <a:close/>
                </a:path>
                <a:path w="137159" h="137159">
                  <a:moveTo>
                    <a:pt x="17145" y="0"/>
                  </a:moveTo>
                  <a:lnTo>
                    <a:pt x="0" y="0"/>
                  </a:lnTo>
                  <a:lnTo>
                    <a:pt x="0" y="136919"/>
                  </a:lnTo>
                  <a:lnTo>
                    <a:pt x="17145" y="136919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9" name="object 139"/>
            <p:cNvSpPr/>
            <p:nvPr/>
          </p:nvSpPr>
          <p:spPr>
            <a:xfrm>
              <a:off x="8256524" y="6652221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59">
                  <a:moveTo>
                    <a:pt x="0" y="68465"/>
                  </a:moveTo>
                  <a:lnTo>
                    <a:pt x="102616" y="0"/>
                  </a:lnTo>
                  <a:lnTo>
                    <a:pt x="102616" y="136919"/>
                  </a:lnTo>
                  <a:lnTo>
                    <a:pt x="0" y="68465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0" name="object 140"/>
            <p:cNvSpPr/>
            <p:nvPr/>
          </p:nvSpPr>
          <p:spPr>
            <a:xfrm>
              <a:off x="8748776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499" y="182562"/>
                  </a:lnTo>
                  <a:lnTo>
                    <a:pt x="182499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182499" y="22821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821"/>
                  </a:moveTo>
                  <a:lnTo>
                    <a:pt x="22732" y="22821"/>
                  </a:lnTo>
                  <a:lnTo>
                    <a:pt x="125475" y="91287"/>
                  </a:lnTo>
                  <a:lnTo>
                    <a:pt x="22732" y="159741"/>
                  </a:lnTo>
                  <a:lnTo>
                    <a:pt x="142621" y="159741"/>
                  </a:lnTo>
                  <a:lnTo>
                    <a:pt x="142621" y="22821"/>
                  </a:lnTo>
                  <a:close/>
                </a:path>
                <a:path w="182879" h="182879">
                  <a:moveTo>
                    <a:pt x="182499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82499" y="159741"/>
                  </a:lnTo>
                  <a:lnTo>
                    <a:pt x="182499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1" name="object 141"/>
            <p:cNvSpPr/>
            <p:nvPr/>
          </p:nvSpPr>
          <p:spPr>
            <a:xfrm>
              <a:off x="8771508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0"/>
                  </a:moveTo>
                  <a:lnTo>
                    <a:pt x="0" y="136919"/>
                  </a:lnTo>
                  <a:lnTo>
                    <a:pt x="102743" y="68465"/>
                  </a:lnTo>
                  <a:lnTo>
                    <a:pt x="0" y="0"/>
                  </a:lnTo>
                  <a:close/>
                </a:path>
                <a:path w="137159" h="137159">
                  <a:moveTo>
                    <a:pt x="136906" y="0"/>
                  </a:moveTo>
                  <a:lnTo>
                    <a:pt x="119888" y="0"/>
                  </a:lnTo>
                  <a:lnTo>
                    <a:pt x="119888" y="136919"/>
                  </a:lnTo>
                  <a:lnTo>
                    <a:pt x="136906" y="136919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2" name="object 142"/>
            <p:cNvSpPr/>
            <p:nvPr/>
          </p:nvSpPr>
          <p:spPr>
            <a:xfrm>
              <a:off x="8771508" y="6652221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59">
                  <a:moveTo>
                    <a:pt x="102743" y="68465"/>
                  </a:moveTo>
                  <a:lnTo>
                    <a:pt x="0" y="136919"/>
                  </a:lnTo>
                  <a:lnTo>
                    <a:pt x="0" y="0"/>
                  </a:lnTo>
                  <a:lnTo>
                    <a:pt x="102743" y="684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143" name="object 143"/>
          <p:cNvGraphicFramePr>
            <a:graphicFrameLocks noGrp="1"/>
          </p:cNvGraphicFramePr>
          <p:nvPr/>
        </p:nvGraphicFramePr>
        <p:xfrm>
          <a:off x="8010525" y="6623050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60194" y="47701"/>
            <a:ext cx="4886325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none" sz="2400" spc="-15">
                <a:solidFill>
                  <a:srgbClr val="3366FF"/>
                </a:solidFill>
              </a:rPr>
              <a:t>INTERPENETRATION </a:t>
            </a:r>
            <a:r>
              <a:rPr dirty="0" u="none" sz="2400">
                <a:solidFill>
                  <a:srgbClr val="3366FF"/>
                </a:solidFill>
              </a:rPr>
              <a:t>OF</a:t>
            </a:r>
            <a:r>
              <a:rPr dirty="0" u="none" sz="2400" spc="-105">
                <a:solidFill>
                  <a:srgbClr val="3366FF"/>
                </a:solidFill>
              </a:rPr>
              <a:t> </a:t>
            </a:r>
            <a:r>
              <a:rPr dirty="0" u="none" sz="2400" spc="-5">
                <a:solidFill>
                  <a:srgbClr val="3366FF"/>
                </a:solidFill>
              </a:rPr>
              <a:t>SOLIDS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316484" y="484123"/>
            <a:ext cx="8621395" cy="19767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065" marR="5080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latin typeface="Times New Roman"/>
                <a:cs typeface="Times New Roman"/>
              </a:rPr>
              <a:t>WHEN </a:t>
            </a:r>
            <a:r>
              <a:rPr dirty="0" sz="1600" spc="-5" b="1">
                <a:latin typeface="Times New Roman"/>
                <a:cs typeface="Times New Roman"/>
              </a:rPr>
              <a:t>ONE SOLID </a:t>
            </a:r>
            <a:r>
              <a:rPr dirty="0" sz="1600" spc="-20" b="1">
                <a:latin typeface="Times New Roman"/>
                <a:cs typeface="Times New Roman"/>
              </a:rPr>
              <a:t>PENETRATES </a:t>
            </a:r>
            <a:r>
              <a:rPr dirty="0" sz="1600" spc="-5" b="1">
                <a:latin typeface="Times New Roman"/>
                <a:cs typeface="Times New Roman"/>
              </a:rPr>
              <a:t>ANOTHER SOLID THEN THEIR </a:t>
            </a:r>
            <a:r>
              <a:rPr dirty="0" sz="1600" spc="-20" b="1">
                <a:latin typeface="Times New Roman"/>
                <a:cs typeface="Times New Roman"/>
              </a:rPr>
              <a:t>SURFACES</a:t>
            </a:r>
            <a:r>
              <a:rPr dirty="0" sz="1600" spc="-70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INTERSECT  </a:t>
            </a:r>
            <a:r>
              <a:rPr dirty="0" sz="1600" spc="-10" b="1">
                <a:latin typeface="Times New Roman"/>
                <a:cs typeface="Times New Roman"/>
              </a:rPr>
              <a:t>AND</a:t>
            </a:r>
            <a:endParaRPr sz="1600">
              <a:latin typeface="Times New Roman"/>
              <a:cs typeface="Times New Roman"/>
            </a:endParaRPr>
          </a:p>
          <a:p>
            <a:pPr algn="ctr" marL="855344" marR="854710">
              <a:lnSpc>
                <a:spcPct val="100000"/>
              </a:lnSpc>
            </a:pPr>
            <a:r>
              <a:rPr dirty="0" sz="1600" spc="-65" b="1">
                <a:latin typeface="Times New Roman"/>
                <a:cs typeface="Times New Roman"/>
              </a:rPr>
              <a:t>AT</a:t>
            </a:r>
            <a:r>
              <a:rPr dirty="0" sz="1600" spc="-80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THE</a:t>
            </a:r>
            <a:r>
              <a:rPr dirty="0" sz="1600" spc="5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JUNCTION </a:t>
            </a:r>
            <a:r>
              <a:rPr dirty="0" sz="1600" spc="-10" b="1">
                <a:latin typeface="Times New Roman"/>
                <a:cs typeface="Times New Roman"/>
              </a:rPr>
              <a:t>OF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INTERSECTION</a:t>
            </a:r>
            <a:r>
              <a:rPr dirty="0" sz="1600" spc="-100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A</a:t>
            </a:r>
            <a:r>
              <a:rPr dirty="0" sz="1600" spc="-114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TYPICAL</a:t>
            </a:r>
            <a:r>
              <a:rPr dirty="0" sz="1600" spc="-110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CURVE</a:t>
            </a:r>
            <a:r>
              <a:rPr dirty="0" sz="1600" spc="-10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IS FORMED,  </a:t>
            </a:r>
            <a:r>
              <a:rPr dirty="0" sz="1600" spc="-5" b="1">
                <a:solidFill>
                  <a:srgbClr val="3366FF"/>
                </a:solidFill>
                <a:latin typeface="Times New Roman"/>
                <a:cs typeface="Times New Roman"/>
              </a:rPr>
              <a:t>WHICH REMAINS </a:t>
            </a:r>
            <a:r>
              <a:rPr dirty="0" sz="1600" spc="-10" b="1">
                <a:solidFill>
                  <a:srgbClr val="3366FF"/>
                </a:solidFill>
                <a:latin typeface="Times New Roman"/>
                <a:cs typeface="Times New Roman"/>
              </a:rPr>
              <a:t>COMMON </a:t>
            </a:r>
            <a:r>
              <a:rPr dirty="0" sz="1600" spc="-20" b="1">
                <a:solidFill>
                  <a:srgbClr val="3366FF"/>
                </a:solidFill>
                <a:latin typeface="Times New Roman"/>
                <a:cs typeface="Times New Roman"/>
              </a:rPr>
              <a:t>TO </a:t>
            </a:r>
            <a:r>
              <a:rPr dirty="0" sz="1600" spc="-5" b="1">
                <a:solidFill>
                  <a:srgbClr val="3366FF"/>
                </a:solidFill>
                <a:latin typeface="Times New Roman"/>
                <a:cs typeface="Times New Roman"/>
              </a:rPr>
              <a:t>BOTH</a:t>
            </a:r>
            <a:r>
              <a:rPr dirty="0" sz="1600" spc="35" b="1">
                <a:solidFill>
                  <a:srgbClr val="3366FF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3366FF"/>
                </a:solidFill>
                <a:latin typeface="Times New Roman"/>
                <a:cs typeface="Times New Roman"/>
              </a:rPr>
              <a:t>SOLIDS.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50">
              <a:latin typeface="Times New Roman"/>
              <a:cs typeface="Times New Roman"/>
            </a:endParaRPr>
          </a:p>
          <a:p>
            <a:pPr algn="ctr" marL="1794510" marR="1739900">
              <a:lnSpc>
                <a:spcPct val="100000"/>
              </a:lnSpc>
            </a:pPr>
            <a:r>
              <a:rPr dirty="0" sz="1600" spc="-5" b="1">
                <a:latin typeface="Times New Roman"/>
                <a:cs typeface="Times New Roman"/>
              </a:rPr>
              <a:t>THIS </a:t>
            </a:r>
            <a:r>
              <a:rPr dirty="0" sz="1600" spc="-20" b="1">
                <a:latin typeface="Times New Roman"/>
                <a:cs typeface="Times New Roman"/>
              </a:rPr>
              <a:t>CURVE </a:t>
            </a:r>
            <a:r>
              <a:rPr dirty="0" sz="1600" spc="-5" b="1">
                <a:latin typeface="Times New Roman"/>
                <a:cs typeface="Times New Roman"/>
              </a:rPr>
              <a:t>IS CALLED </a:t>
            </a:r>
            <a:r>
              <a:rPr dirty="0" sz="1600" spc="-20" b="1">
                <a:solidFill>
                  <a:srgbClr val="D50092"/>
                </a:solidFill>
                <a:latin typeface="Times New Roman"/>
                <a:cs typeface="Times New Roman"/>
              </a:rPr>
              <a:t>CURVE </a:t>
            </a:r>
            <a:r>
              <a:rPr dirty="0" sz="1600" spc="-10" b="1">
                <a:solidFill>
                  <a:srgbClr val="D50092"/>
                </a:solidFill>
                <a:latin typeface="Times New Roman"/>
                <a:cs typeface="Times New Roman"/>
              </a:rPr>
              <a:t>OF</a:t>
            </a:r>
            <a:r>
              <a:rPr dirty="0" sz="1600" spc="-40" b="1">
                <a:solidFill>
                  <a:srgbClr val="D50092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D50092"/>
                </a:solidFill>
                <a:latin typeface="Times New Roman"/>
                <a:cs typeface="Times New Roman"/>
              </a:rPr>
              <a:t>INTERSECTION  </a:t>
            </a:r>
            <a:r>
              <a:rPr dirty="0" sz="1600" spc="-5" b="1">
                <a:latin typeface="Times New Roman"/>
                <a:cs typeface="Times New Roman"/>
              </a:rPr>
              <a:t>AND</a:t>
            </a:r>
            <a:endParaRPr sz="1600">
              <a:latin typeface="Times New Roman"/>
              <a:cs typeface="Times New Roman"/>
            </a:endParaRPr>
          </a:p>
          <a:p>
            <a:pPr algn="ctr" marL="48260">
              <a:lnSpc>
                <a:spcPct val="100000"/>
              </a:lnSpc>
            </a:pPr>
            <a:r>
              <a:rPr dirty="0" sz="1600" spc="-5" b="1">
                <a:latin typeface="Times New Roman"/>
                <a:cs typeface="Times New Roman"/>
              </a:rPr>
              <a:t>IT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IS</a:t>
            </a:r>
            <a:r>
              <a:rPr dirty="0" sz="1600" spc="-90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A</a:t>
            </a:r>
            <a:r>
              <a:rPr dirty="0" sz="1600" spc="-105" b="1">
                <a:latin typeface="Times New Roman"/>
                <a:cs typeface="Times New Roman"/>
              </a:rPr>
              <a:t> </a:t>
            </a:r>
            <a:r>
              <a:rPr dirty="0" sz="1600" spc="-30" b="1">
                <a:latin typeface="Times New Roman"/>
                <a:cs typeface="Times New Roman"/>
              </a:rPr>
              <a:t>RESULT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OF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INTERPENETRATION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OF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SOLIDS.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0" y="2578100"/>
            <a:ext cx="9144000" cy="1460500"/>
          </a:xfrm>
          <a:prstGeom prst="rect">
            <a:avLst/>
          </a:prstGeom>
          <a:solidFill>
            <a:srgbClr val="00FF00"/>
          </a:solidFill>
          <a:ln w="12700">
            <a:solidFill>
              <a:srgbClr val="000000"/>
            </a:solidFill>
          </a:ln>
        </p:spPr>
        <p:txBody>
          <a:bodyPr wrap="square" lIns="0" tIns="5016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395"/>
              </a:spcBef>
            </a:pPr>
            <a:r>
              <a:rPr dirty="0" sz="2000" b="1">
                <a:solidFill>
                  <a:srgbClr val="D50092"/>
                </a:solidFill>
                <a:latin typeface="Times New Roman"/>
                <a:cs typeface="Times New Roman"/>
              </a:rPr>
              <a:t>PURPOSE OF </a:t>
            </a:r>
            <a:r>
              <a:rPr dirty="0" sz="2000" spc="-30" b="1">
                <a:solidFill>
                  <a:srgbClr val="D50092"/>
                </a:solidFill>
                <a:latin typeface="Times New Roman"/>
                <a:cs typeface="Times New Roman"/>
              </a:rPr>
              <a:t>DRAWING </a:t>
            </a:r>
            <a:r>
              <a:rPr dirty="0" sz="2000" b="1">
                <a:solidFill>
                  <a:srgbClr val="D50092"/>
                </a:solidFill>
                <a:latin typeface="Times New Roman"/>
                <a:cs typeface="Times New Roman"/>
              </a:rPr>
              <a:t>THESE</a:t>
            </a:r>
            <a:r>
              <a:rPr dirty="0" sz="2000" spc="-160" b="1">
                <a:solidFill>
                  <a:srgbClr val="D50092"/>
                </a:solidFill>
                <a:latin typeface="Times New Roman"/>
                <a:cs typeface="Times New Roman"/>
              </a:rPr>
              <a:t> </a:t>
            </a:r>
            <a:r>
              <a:rPr dirty="0" sz="2000" spc="-5" b="1">
                <a:solidFill>
                  <a:srgbClr val="D50092"/>
                </a:solidFill>
                <a:latin typeface="Times New Roman"/>
                <a:cs typeface="Times New Roman"/>
              </a:rPr>
              <a:t>CURVES:-</a:t>
            </a:r>
            <a:endParaRPr sz="2000">
              <a:latin typeface="Times New Roman"/>
              <a:cs typeface="Times New Roman"/>
            </a:endParaRPr>
          </a:p>
          <a:p>
            <a:pPr algn="ctr" marL="71755" marR="67310">
              <a:lnSpc>
                <a:spcPct val="100000"/>
              </a:lnSpc>
              <a:spcBef>
                <a:spcPts val="25"/>
              </a:spcBef>
            </a:pPr>
            <a:r>
              <a:rPr dirty="0" sz="1400" b="1">
                <a:solidFill>
                  <a:srgbClr val="000099"/>
                </a:solidFill>
                <a:latin typeface="Times New Roman"/>
                <a:cs typeface="Times New Roman"/>
              </a:rPr>
              <a:t>WHEN TWO OBJECTS </a:t>
            </a:r>
            <a:r>
              <a:rPr dirty="0" sz="1400" spc="-5" b="1">
                <a:solidFill>
                  <a:srgbClr val="000099"/>
                </a:solidFill>
                <a:latin typeface="Times New Roman"/>
                <a:cs typeface="Times New Roman"/>
              </a:rPr>
              <a:t>ARE </a:t>
            </a:r>
            <a:r>
              <a:rPr dirty="0" sz="1400" spc="-10" b="1">
                <a:solidFill>
                  <a:srgbClr val="000099"/>
                </a:solidFill>
                <a:latin typeface="Times New Roman"/>
                <a:cs typeface="Times New Roman"/>
              </a:rPr>
              <a:t>TO </a:t>
            </a:r>
            <a:r>
              <a:rPr dirty="0" sz="1400" b="1">
                <a:solidFill>
                  <a:srgbClr val="000099"/>
                </a:solidFill>
                <a:latin typeface="Times New Roman"/>
                <a:cs typeface="Times New Roman"/>
              </a:rPr>
              <a:t>BE JOINED </a:t>
            </a:r>
            <a:r>
              <a:rPr dirty="0" sz="1400" spc="-15" b="1">
                <a:solidFill>
                  <a:srgbClr val="000099"/>
                </a:solidFill>
                <a:latin typeface="Times New Roman"/>
                <a:cs typeface="Times New Roman"/>
              </a:rPr>
              <a:t>TOGATHER, </a:t>
            </a:r>
            <a:r>
              <a:rPr dirty="0" sz="1400" spc="-5" b="1">
                <a:solidFill>
                  <a:srgbClr val="000099"/>
                </a:solidFill>
                <a:latin typeface="Times New Roman"/>
                <a:cs typeface="Times New Roman"/>
              </a:rPr>
              <a:t>MAXIMUM </a:t>
            </a:r>
            <a:r>
              <a:rPr dirty="0" sz="1400" spc="-20" b="1">
                <a:solidFill>
                  <a:srgbClr val="000099"/>
                </a:solidFill>
                <a:latin typeface="Times New Roman"/>
                <a:cs typeface="Times New Roman"/>
              </a:rPr>
              <a:t>SURFACE CONTACT </a:t>
            </a:r>
            <a:r>
              <a:rPr dirty="0" sz="1400" b="1">
                <a:solidFill>
                  <a:srgbClr val="000099"/>
                </a:solidFill>
                <a:latin typeface="Times New Roman"/>
                <a:cs typeface="Times New Roman"/>
              </a:rPr>
              <a:t>BETWEEN</a:t>
            </a:r>
            <a:r>
              <a:rPr dirty="0" sz="1400" spc="-120" b="1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dirty="0" sz="1400" b="1">
                <a:solidFill>
                  <a:srgbClr val="000099"/>
                </a:solidFill>
                <a:latin typeface="Times New Roman"/>
                <a:cs typeface="Times New Roman"/>
              </a:rPr>
              <a:t>BOTH  BECOMES A BASIC </a:t>
            </a:r>
            <a:r>
              <a:rPr dirty="0" sz="1400" spc="-5" b="1">
                <a:solidFill>
                  <a:srgbClr val="000099"/>
                </a:solidFill>
                <a:latin typeface="Times New Roman"/>
                <a:cs typeface="Times New Roman"/>
              </a:rPr>
              <a:t>REQUIREMENT FOR </a:t>
            </a:r>
            <a:r>
              <a:rPr dirty="0" sz="1400" b="1">
                <a:solidFill>
                  <a:srgbClr val="000099"/>
                </a:solidFill>
                <a:latin typeface="Times New Roman"/>
                <a:cs typeface="Times New Roman"/>
              </a:rPr>
              <a:t>STRONGEST &amp; LEAK-PROOF</a:t>
            </a:r>
            <a:r>
              <a:rPr dirty="0" sz="1400" spc="60" b="1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dirty="0" sz="1400" spc="-20" b="1">
                <a:solidFill>
                  <a:srgbClr val="000099"/>
                </a:solidFill>
                <a:latin typeface="Times New Roman"/>
                <a:cs typeface="Times New Roman"/>
              </a:rPr>
              <a:t>JOINT.</a:t>
            </a:r>
            <a:endParaRPr sz="1400">
              <a:latin typeface="Times New Roman"/>
              <a:cs typeface="Times New Roman"/>
            </a:endParaRPr>
          </a:p>
          <a:p>
            <a:pPr marL="1917700" marR="1359535" indent="-553720">
              <a:lnSpc>
                <a:spcPct val="100000"/>
              </a:lnSpc>
              <a:spcBef>
                <a:spcPts val="5"/>
              </a:spcBef>
            </a:pPr>
            <a:r>
              <a:rPr dirty="0" sz="1600" spc="-10" b="1">
                <a:solidFill>
                  <a:srgbClr val="D50092"/>
                </a:solidFill>
                <a:latin typeface="Arial"/>
                <a:cs typeface="Arial"/>
              </a:rPr>
              <a:t>Curves </a:t>
            </a:r>
            <a:r>
              <a:rPr dirty="0" sz="1600" spc="-5" b="1">
                <a:solidFill>
                  <a:srgbClr val="D50092"/>
                </a:solidFill>
                <a:latin typeface="Arial"/>
                <a:cs typeface="Arial"/>
              </a:rPr>
              <a:t>of Intersections being </a:t>
            </a:r>
            <a:r>
              <a:rPr dirty="0" sz="1600" spc="-10" b="1">
                <a:solidFill>
                  <a:srgbClr val="D50092"/>
                </a:solidFill>
                <a:latin typeface="Arial"/>
                <a:cs typeface="Arial"/>
              </a:rPr>
              <a:t>common </a:t>
            </a:r>
            <a:r>
              <a:rPr dirty="0" sz="1600" spc="-5" b="1">
                <a:solidFill>
                  <a:srgbClr val="D50092"/>
                </a:solidFill>
                <a:latin typeface="Arial"/>
                <a:cs typeface="Arial"/>
              </a:rPr>
              <a:t>to both Intersecting solids,  </a:t>
            </a:r>
            <a:r>
              <a:rPr dirty="0" sz="1600" spc="-10" b="1">
                <a:solidFill>
                  <a:srgbClr val="D50092"/>
                </a:solidFill>
                <a:latin typeface="Arial"/>
                <a:cs typeface="Arial"/>
              </a:rPr>
              <a:t>show </a:t>
            </a:r>
            <a:r>
              <a:rPr dirty="0" sz="1600" spc="-5" b="1">
                <a:solidFill>
                  <a:srgbClr val="D50092"/>
                </a:solidFill>
                <a:latin typeface="Arial"/>
                <a:cs typeface="Arial"/>
              </a:rPr>
              <a:t>exact &amp; maximum surface contact of both</a:t>
            </a:r>
            <a:r>
              <a:rPr dirty="0" sz="1600" spc="140" b="1">
                <a:solidFill>
                  <a:srgbClr val="D50092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D50092"/>
                </a:solidFill>
                <a:latin typeface="Arial"/>
                <a:cs typeface="Arial"/>
              </a:rPr>
              <a:t>solids.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127250" y="4158996"/>
            <a:ext cx="4557013" cy="4193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2284222" y="4217289"/>
            <a:ext cx="42405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 i="1">
                <a:solidFill>
                  <a:srgbClr val="000099"/>
                </a:solidFill>
                <a:latin typeface="Arial"/>
                <a:cs typeface="Arial"/>
              </a:rPr>
              <a:t>Study Following Illustrations</a:t>
            </a:r>
            <a:r>
              <a:rPr dirty="0" sz="1800" spc="-130" b="1" i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sz="1800" spc="-10" b="1" i="1">
                <a:solidFill>
                  <a:srgbClr val="000099"/>
                </a:solidFill>
                <a:latin typeface="Arial"/>
                <a:cs typeface="Arial"/>
              </a:rPr>
              <a:t>Carefully.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7340" y="6367068"/>
            <a:ext cx="120396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latin typeface="Times New Roman"/>
                <a:cs typeface="Times New Roman"/>
              </a:rPr>
              <a:t>Square</a:t>
            </a:r>
            <a:r>
              <a:rPr dirty="0" sz="1600" spc="-65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Pipes.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452687" y="5288534"/>
            <a:ext cx="1641475" cy="1038225"/>
            <a:chOff x="2452687" y="5288534"/>
            <a:chExt cx="1641475" cy="1038225"/>
          </a:xfrm>
        </p:grpSpPr>
        <p:sp>
          <p:nvSpPr>
            <p:cNvPr id="9" name="object 9"/>
            <p:cNvSpPr/>
            <p:nvPr/>
          </p:nvSpPr>
          <p:spPr>
            <a:xfrm>
              <a:off x="2466975" y="5626100"/>
              <a:ext cx="685800" cy="685800"/>
            </a:xfrm>
            <a:custGeom>
              <a:avLst/>
              <a:gdLst/>
              <a:ahLst/>
              <a:cxnLst/>
              <a:rect l="l" t="t" r="r" b="b"/>
              <a:pathLst>
                <a:path w="685800" h="685800">
                  <a:moveTo>
                    <a:pt x="342900" y="0"/>
                  </a:moveTo>
                  <a:lnTo>
                    <a:pt x="296375" y="3130"/>
                  </a:lnTo>
                  <a:lnTo>
                    <a:pt x="251751" y="12248"/>
                  </a:lnTo>
                  <a:lnTo>
                    <a:pt x="209436" y="26946"/>
                  </a:lnTo>
                  <a:lnTo>
                    <a:pt x="169841" y="46815"/>
                  </a:lnTo>
                  <a:lnTo>
                    <a:pt x="133373" y="71446"/>
                  </a:lnTo>
                  <a:lnTo>
                    <a:pt x="100441" y="100431"/>
                  </a:lnTo>
                  <a:lnTo>
                    <a:pt x="71454" y="133362"/>
                  </a:lnTo>
                  <a:lnTo>
                    <a:pt x="46820" y="169830"/>
                  </a:lnTo>
                  <a:lnTo>
                    <a:pt x="26949" y="209426"/>
                  </a:lnTo>
                  <a:lnTo>
                    <a:pt x="12250" y="251742"/>
                  </a:lnTo>
                  <a:lnTo>
                    <a:pt x="3130" y="296369"/>
                  </a:lnTo>
                  <a:lnTo>
                    <a:pt x="0" y="342900"/>
                  </a:lnTo>
                  <a:lnTo>
                    <a:pt x="3130" y="389430"/>
                  </a:lnTo>
                  <a:lnTo>
                    <a:pt x="12250" y="434057"/>
                  </a:lnTo>
                  <a:lnTo>
                    <a:pt x="26949" y="476373"/>
                  </a:lnTo>
                  <a:lnTo>
                    <a:pt x="46820" y="515969"/>
                  </a:lnTo>
                  <a:lnTo>
                    <a:pt x="71454" y="552437"/>
                  </a:lnTo>
                  <a:lnTo>
                    <a:pt x="100441" y="585368"/>
                  </a:lnTo>
                  <a:lnTo>
                    <a:pt x="133373" y="614353"/>
                  </a:lnTo>
                  <a:lnTo>
                    <a:pt x="169841" y="638984"/>
                  </a:lnTo>
                  <a:lnTo>
                    <a:pt x="209436" y="658853"/>
                  </a:lnTo>
                  <a:lnTo>
                    <a:pt x="251751" y="673551"/>
                  </a:lnTo>
                  <a:lnTo>
                    <a:pt x="296375" y="682669"/>
                  </a:lnTo>
                  <a:lnTo>
                    <a:pt x="342900" y="685800"/>
                  </a:lnTo>
                  <a:lnTo>
                    <a:pt x="389424" y="682669"/>
                  </a:lnTo>
                  <a:lnTo>
                    <a:pt x="434048" y="673551"/>
                  </a:lnTo>
                  <a:lnTo>
                    <a:pt x="476363" y="658853"/>
                  </a:lnTo>
                  <a:lnTo>
                    <a:pt x="515958" y="638984"/>
                  </a:lnTo>
                  <a:lnTo>
                    <a:pt x="552426" y="614353"/>
                  </a:lnTo>
                  <a:lnTo>
                    <a:pt x="585358" y="585368"/>
                  </a:lnTo>
                  <a:lnTo>
                    <a:pt x="614345" y="552437"/>
                  </a:lnTo>
                  <a:lnTo>
                    <a:pt x="638979" y="515969"/>
                  </a:lnTo>
                  <a:lnTo>
                    <a:pt x="658850" y="476373"/>
                  </a:lnTo>
                  <a:lnTo>
                    <a:pt x="673549" y="434057"/>
                  </a:lnTo>
                  <a:lnTo>
                    <a:pt x="682669" y="389430"/>
                  </a:lnTo>
                  <a:lnTo>
                    <a:pt x="685800" y="342900"/>
                  </a:lnTo>
                  <a:lnTo>
                    <a:pt x="682669" y="296369"/>
                  </a:lnTo>
                  <a:lnTo>
                    <a:pt x="673549" y="251742"/>
                  </a:lnTo>
                  <a:lnTo>
                    <a:pt x="658850" y="209426"/>
                  </a:lnTo>
                  <a:lnTo>
                    <a:pt x="638979" y="169830"/>
                  </a:lnTo>
                  <a:lnTo>
                    <a:pt x="614345" y="133362"/>
                  </a:lnTo>
                  <a:lnTo>
                    <a:pt x="585358" y="100431"/>
                  </a:lnTo>
                  <a:lnTo>
                    <a:pt x="552426" y="71446"/>
                  </a:lnTo>
                  <a:lnTo>
                    <a:pt x="515958" y="46815"/>
                  </a:lnTo>
                  <a:lnTo>
                    <a:pt x="476363" y="26946"/>
                  </a:lnTo>
                  <a:lnTo>
                    <a:pt x="434048" y="12248"/>
                  </a:lnTo>
                  <a:lnTo>
                    <a:pt x="389424" y="3130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2466975" y="5626100"/>
              <a:ext cx="685800" cy="685800"/>
            </a:xfrm>
            <a:custGeom>
              <a:avLst/>
              <a:gdLst/>
              <a:ahLst/>
              <a:cxnLst/>
              <a:rect l="l" t="t" r="r" b="b"/>
              <a:pathLst>
                <a:path w="685800" h="685800">
                  <a:moveTo>
                    <a:pt x="0" y="342900"/>
                  </a:moveTo>
                  <a:lnTo>
                    <a:pt x="3130" y="296369"/>
                  </a:lnTo>
                  <a:lnTo>
                    <a:pt x="12250" y="251742"/>
                  </a:lnTo>
                  <a:lnTo>
                    <a:pt x="26949" y="209426"/>
                  </a:lnTo>
                  <a:lnTo>
                    <a:pt x="46820" y="169830"/>
                  </a:lnTo>
                  <a:lnTo>
                    <a:pt x="71454" y="133362"/>
                  </a:lnTo>
                  <a:lnTo>
                    <a:pt x="100441" y="100431"/>
                  </a:lnTo>
                  <a:lnTo>
                    <a:pt x="133373" y="71446"/>
                  </a:lnTo>
                  <a:lnTo>
                    <a:pt x="169841" y="46815"/>
                  </a:lnTo>
                  <a:lnTo>
                    <a:pt x="209436" y="26946"/>
                  </a:lnTo>
                  <a:lnTo>
                    <a:pt x="251751" y="12248"/>
                  </a:lnTo>
                  <a:lnTo>
                    <a:pt x="296375" y="3130"/>
                  </a:lnTo>
                  <a:lnTo>
                    <a:pt x="342900" y="0"/>
                  </a:lnTo>
                  <a:lnTo>
                    <a:pt x="389424" y="3130"/>
                  </a:lnTo>
                  <a:lnTo>
                    <a:pt x="434048" y="12248"/>
                  </a:lnTo>
                  <a:lnTo>
                    <a:pt x="476363" y="26946"/>
                  </a:lnTo>
                  <a:lnTo>
                    <a:pt x="515958" y="46815"/>
                  </a:lnTo>
                  <a:lnTo>
                    <a:pt x="552426" y="71446"/>
                  </a:lnTo>
                  <a:lnTo>
                    <a:pt x="585358" y="100431"/>
                  </a:lnTo>
                  <a:lnTo>
                    <a:pt x="614345" y="133362"/>
                  </a:lnTo>
                  <a:lnTo>
                    <a:pt x="638979" y="169830"/>
                  </a:lnTo>
                  <a:lnTo>
                    <a:pt x="658850" y="209426"/>
                  </a:lnTo>
                  <a:lnTo>
                    <a:pt x="673549" y="251742"/>
                  </a:lnTo>
                  <a:lnTo>
                    <a:pt x="682669" y="296369"/>
                  </a:lnTo>
                  <a:lnTo>
                    <a:pt x="685800" y="342900"/>
                  </a:lnTo>
                  <a:lnTo>
                    <a:pt x="682669" y="389430"/>
                  </a:lnTo>
                  <a:lnTo>
                    <a:pt x="673549" y="434057"/>
                  </a:lnTo>
                  <a:lnTo>
                    <a:pt x="658850" y="476373"/>
                  </a:lnTo>
                  <a:lnTo>
                    <a:pt x="638979" y="515969"/>
                  </a:lnTo>
                  <a:lnTo>
                    <a:pt x="614345" y="552437"/>
                  </a:lnTo>
                  <a:lnTo>
                    <a:pt x="585358" y="585368"/>
                  </a:lnTo>
                  <a:lnTo>
                    <a:pt x="552426" y="614353"/>
                  </a:lnTo>
                  <a:lnTo>
                    <a:pt x="515958" y="638984"/>
                  </a:lnTo>
                  <a:lnTo>
                    <a:pt x="476363" y="658853"/>
                  </a:lnTo>
                  <a:lnTo>
                    <a:pt x="434048" y="673551"/>
                  </a:lnTo>
                  <a:lnTo>
                    <a:pt x="389424" y="682669"/>
                  </a:lnTo>
                  <a:lnTo>
                    <a:pt x="342900" y="685800"/>
                  </a:lnTo>
                  <a:lnTo>
                    <a:pt x="296375" y="682669"/>
                  </a:lnTo>
                  <a:lnTo>
                    <a:pt x="251751" y="673551"/>
                  </a:lnTo>
                  <a:lnTo>
                    <a:pt x="209436" y="658853"/>
                  </a:lnTo>
                  <a:lnTo>
                    <a:pt x="169841" y="638984"/>
                  </a:lnTo>
                  <a:lnTo>
                    <a:pt x="133373" y="614353"/>
                  </a:lnTo>
                  <a:lnTo>
                    <a:pt x="100441" y="585368"/>
                  </a:lnTo>
                  <a:lnTo>
                    <a:pt x="71454" y="552437"/>
                  </a:lnTo>
                  <a:lnTo>
                    <a:pt x="46820" y="515969"/>
                  </a:lnTo>
                  <a:lnTo>
                    <a:pt x="26949" y="476373"/>
                  </a:lnTo>
                  <a:lnTo>
                    <a:pt x="12250" y="434057"/>
                  </a:lnTo>
                  <a:lnTo>
                    <a:pt x="3130" y="389430"/>
                  </a:lnTo>
                  <a:lnTo>
                    <a:pt x="0" y="34290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165475" y="5651500"/>
              <a:ext cx="914400" cy="609600"/>
            </a:xfrm>
            <a:custGeom>
              <a:avLst/>
              <a:gdLst/>
              <a:ahLst/>
              <a:cxnLst/>
              <a:rect l="l" t="t" r="r" b="b"/>
              <a:pathLst>
                <a:path w="914400" h="609600">
                  <a:moveTo>
                    <a:pt x="914400" y="0"/>
                  </a:moveTo>
                  <a:lnTo>
                    <a:pt x="0" y="0"/>
                  </a:lnTo>
                  <a:lnTo>
                    <a:pt x="0" y="609600"/>
                  </a:lnTo>
                  <a:lnTo>
                    <a:pt x="914400" y="609600"/>
                  </a:lnTo>
                  <a:lnTo>
                    <a:pt x="914400" y="0"/>
                  </a:lnTo>
                  <a:close/>
                </a:path>
              </a:pathLst>
            </a:custGeom>
            <a:solidFill>
              <a:srgbClr val="D5009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165475" y="5651500"/>
              <a:ext cx="914400" cy="609600"/>
            </a:xfrm>
            <a:custGeom>
              <a:avLst/>
              <a:gdLst/>
              <a:ahLst/>
              <a:cxnLst/>
              <a:rect l="l" t="t" r="r" b="b"/>
              <a:pathLst>
                <a:path w="914400" h="609600">
                  <a:moveTo>
                    <a:pt x="0" y="609600"/>
                  </a:moveTo>
                  <a:lnTo>
                    <a:pt x="914400" y="609600"/>
                  </a:lnTo>
                  <a:lnTo>
                    <a:pt x="914400" y="0"/>
                  </a:lnTo>
                  <a:lnTo>
                    <a:pt x="0" y="0"/>
                  </a:lnTo>
                  <a:lnTo>
                    <a:pt x="0" y="60960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2848483" y="5288534"/>
              <a:ext cx="241300" cy="388620"/>
            </a:xfrm>
            <a:custGeom>
              <a:avLst/>
              <a:gdLst/>
              <a:ahLst/>
              <a:cxnLst/>
              <a:rect l="l" t="t" r="r" b="b"/>
              <a:pathLst>
                <a:path w="241300" h="388620">
                  <a:moveTo>
                    <a:pt x="184426" y="322211"/>
                  </a:moveTo>
                  <a:lnTo>
                    <a:pt x="159893" y="336905"/>
                  </a:lnTo>
                  <a:lnTo>
                    <a:pt x="240792" y="388365"/>
                  </a:lnTo>
                  <a:lnTo>
                    <a:pt x="236633" y="334454"/>
                  </a:lnTo>
                  <a:lnTo>
                    <a:pt x="191769" y="334454"/>
                  </a:lnTo>
                  <a:lnTo>
                    <a:pt x="184426" y="322211"/>
                  </a:lnTo>
                  <a:close/>
                </a:path>
                <a:path w="241300" h="388620">
                  <a:moveTo>
                    <a:pt x="208940" y="307528"/>
                  </a:moveTo>
                  <a:lnTo>
                    <a:pt x="184426" y="322211"/>
                  </a:lnTo>
                  <a:lnTo>
                    <a:pt x="191769" y="334454"/>
                  </a:lnTo>
                  <a:lnTo>
                    <a:pt x="216281" y="319760"/>
                  </a:lnTo>
                  <a:lnTo>
                    <a:pt x="208940" y="307528"/>
                  </a:lnTo>
                  <a:close/>
                </a:path>
                <a:path w="241300" h="388620">
                  <a:moveTo>
                    <a:pt x="233425" y="292861"/>
                  </a:moveTo>
                  <a:lnTo>
                    <a:pt x="208940" y="307528"/>
                  </a:lnTo>
                  <a:lnTo>
                    <a:pt x="216281" y="319760"/>
                  </a:lnTo>
                  <a:lnTo>
                    <a:pt x="191769" y="334454"/>
                  </a:lnTo>
                  <a:lnTo>
                    <a:pt x="236633" y="334454"/>
                  </a:lnTo>
                  <a:lnTo>
                    <a:pt x="233425" y="292861"/>
                  </a:lnTo>
                  <a:close/>
                </a:path>
                <a:path w="241300" h="388620">
                  <a:moveTo>
                    <a:pt x="24384" y="0"/>
                  </a:moveTo>
                  <a:lnTo>
                    <a:pt x="0" y="14731"/>
                  </a:lnTo>
                  <a:lnTo>
                    <a:pt x="184426" y="322211"/>
                  </a:lnTo>
                  <a:lnTo>
                    <a:pt x="208940" y="307528"/>
                  </a:lnTo>
                  <a:lnTo>
                    <a:pt x="243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" name="object 14"/>
          <p:cNvGrpSpPr/>
          <p:nvPr/>
        </p:nvGrpSpPr>
        <p:grpSpPr>
          <a:xfrm>
            <a:off x="306387" y="5288534"/>
            <a:ext cx="1781175" cy="1089025"/>
            <a:chOff x="306387" y="5288534"/>
            <a:chExt cx="1781175" cy="1089025"/>
          </a:xfrm>
        </p:grpSpPr>
        <p:sp>
          <p:nvSpPr>
            <p:cNvPr id="15" name="object 15"/>
            <p:cNvSpPr/>
            <p:nvPr/>
          </p:nvSpPr>
          <p:spPr>
            <a:xfrm>
              <a:off x="1235075" y="5524500"/>
              <a:ext cx="838200" cy="838200"/>
            </a:xfrm>
            <a:custGeom>
              <a:avLst/>
              <a:gdLst/>
              <a:ahLst/>
              <a:cxnLst/>
              <a:rect l="l" t="t" r="r" b="b"/>
              <a:pathLst>
                <a:path w="838200" h="838200">
                  <a:moveTo>
                    <a:pt x="419100" y="0"/>
                  </a:moveTo>
                  <a:lnTo>
                    <a:pt x="0" y="419100"/>
                  </a:lnTo>
                  <a:lnTo>
                    <a:pt x="419100" y="838200"/>
                  </a:lnTo>
                  <a:lnTo>
                    <a:pt x="838200" y="419100"/>
                  </a:lnTo>
                  <a:lnTo>
                    <a:pt x="419100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1235075" y="5524500"/>
              <a:ext cx="838200" cy="838200"/>
            </a:xfrm>
            <a:custGeom>
              <a:avLst/>
              <a:gdLst/>
              <a:ahLst/>
              <a:cxnLst/>
              <a:rect l="l" t="t" r="r" b="b"/>
              <a:pathLst>
                <a:path w="838200" h="838200">
                  <a:moveTo>
                    <a:pt x="838200" y="419100"/>
                  </a:moveTo>
                  <a:lnTo>
                    <a:pt x="419100" y="0"/>
                  </a:lnTo>
                  <a:lnTo>
                    <a:pt x="0" y="419100"/>
                  </a:lnTo>
                  <a:lnTo>
                    <a:pt x="419100" y="838200"/>
                  </a:lnTo>
                  <a:lnTo>
                    <a:pt x="838200" y="41910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320675" y="5626100"/>
              <a:ext cx="914400" cy="609600"/>
            </a:xfrm>
            <a:custGeom>
              <a:avLst/>
              <a:gdLst/>
              <a:ahLst/>
              <a:cxnLst/>
              <a:rect l="l" t="t" r="r" b="b"/>
              <a:pathLst>
                <a:path w="914400" h="609600">
                  <a:moveTo>
                    <a:pt x="914400" y="0"/>
                  </a:moveTo>
                  <a:lnTo>
                    <a:pt x="0" y="0"/>
                  </a:lnTo>
                  <a:lnTo>
                    <a:pt x="0" y="609600"/>
                  </a:lnTo>
                  <a:lnTo>
                    <a:pt x="914400" y="609600"/>
                  </a:lnTo>
                  <a:lnTo>
                    <a:pt x="914400" y="0"/>
                  </a:lnTo>
                  <a:close/>
                </a:path>
              </a:pathLst>
            </a:custGeom>
            <a:solidFill>
              <a:srgbClr val="D5009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320675" y="5626100"/>
              <a:ext cx="914400" cy="609600"/>
            </a:xfrm>
            <a:custGeom>
              <a:avLst/>
              <a:gdLst/>
              <a:ahLst/>
              <a:cxnLst/>
              <a:rect l="l" t="t" r="r" b="b"/>
              <a:pathLst>
                <a:path w="914400" h="609600">
                  <a:moveTo>
                    <a:pt x="0" y="609600"/>
                  </a:moveTo>
                  <a:lnTo>
                    <a:pt x="914400" y="609600"/>
                  </a:lnTo>
                  <a:lnTo>
                    <a:pt x="914400" y="0"/>
                  </a:lnTo>
                  <a:lnTo>
                    <a:pt x="0" y="0"/>
                  </a:lnTo>
                  <a:lnTo>
                    <a:pt x="0" y="60960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1311275" y="5288534"/>
              <a:ext cx="241300" cy="388620"/>
            </a:xfrm>
            <a:custGeom>
              <a:avLst/>
              <a:gdLst/>
              <a:ahLst/>
              <a:cxnLst/>
              <a:rect l="l" t="t" r="r" b="b"/>
              <a:pathLst>
                <a:path w="241300" h="388620">
                  <a:moveTo>
                    <a:pt x="7365" y="292861"/>
                  </a:moveTo>
                  <a:lnTo>
                    <a:pt x="0" y="388365"/>
                  </a:lnTo>
                  <a:lnTo>
                    <a:pt x="80899" y="336905"/>
                  </a:lnTo>
                  <a:lnTo>
                    <a:pt x="76806" y="334454"/>
                  </a:lnTo>
                  <a:lnTo>
                    <a:pt x="49021" y="334454"/>
                  </a:lnTo>
                  <a:lnTo>
                    <a:pt x="24511" y="319760"/>
                  </a:lnTo>
                  <a:lnTo>
                    <a:pt x="31851" y="307528"/>
                  </a:lnTo>
                  <a:lnTo>
                    <a:pt x="7365" y="292861"/>
                  </a:lnTo>
                  <a:close/>
                </a:path>
                <a:path w="241300" h="388620">
                  <a:moveTo>
                    <a:pt x="31851" y="307528"/>
                  </a:moveTo>
                  <a:lnTo>
                    <a:pt x="24511" y="319760"/>
                  </a:lnTo>
                  <a:lnTo>
                    <a:pt x="49021" y="334454"/>
                  </a:lnTo>
                  <a:lnTo>
                    <a:pt x="56365" y="322211"/>
                  </a:lnTo>
                  <a:lnTo>
                    <a:pt x="31851" y="307528"/>
                  </a:lnTo>
                  <a:close/>
                </a:path>
                <a:path w="241300" h="388620">
                  <a:moveTo>
                    <a:pt x="56365" y="322211"/>
                  </a:moveTo>
                  <a:lnTo>
                    <a:pt x="49021" y="334454"/>
                  </a:lnTo>
                  <a:lnTo>
                    <a:pt x="76806" y="334454"/>
                  </a:lnTo>
                  <a:lnTo>
                    <a:pt x="56365" y="322211"/>
                  </a:lnTo>
                  <a:close/>
                </a:path>
                <a:path w="241300" h="388620">
                  <a:moveTo>
                    <a:pt x="216408" y="0"/>
                  </a:moveTo>
                  <a:lnTo>
                    <a:pt x="31851" y="307528"/>
                  </a:lnTo>
                  <a:lnTo>
                    <a:pt x="56365" y="322211"/>
                  </a:lnTo>
                  <a:lnTo>
                    <a:pt x="240791" y="14731"/>
                  </a:lnTo>
                  <a:lnTo>
                    <a:pt x="2164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2736595" y="6381394"/>
            <a:ext cx="132524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Times New Roman"/>
                <a:cs typeface="Times New Roman"/>
              </a:rPr>
              <a:t>Circular</a:t>
            </a:r>
            <a:r>
              <a:rPr dirty="0" sz="1600" spc="-100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Pipes.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768977" y="6416446"/>
            <a:ext cx="120396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latin typeface="Times New Roman"/>
                <a:cs typeface="Times New Roman"/>
              </a:rPr>
              <a:t>Square</a:t>
            </a:r>
            <a:r>
              <a:rPr dirty="0" sz="1600" spc="-65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Pipes.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182357" y="6378041"/>
            <a:ext cx="132588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Times New Roman"/>
                <a:cs typeface="Times New Roman"/>
              </a:rPr>
              <a:t>Circular</a:t>
            </a:r>
            <a:r>
              <a:rPr dirty="0" sz="1600" spc="-90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Pipes.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23924" y="4777562"/>
            <a:ext cx="240157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Times New Roman"/>
                <a:cs typeface="Times New Roman"/>
              </a:rPr>
              <a:t>Minimum Surface</a:t>
            </a:r>
            <a:r>
              <a:rPr dirty="0" sz="1600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Contact.</a:t>
            </a:r>
            <a:endParaRPr sz="1600">
              <a:latin typeface="Times New Roman"/>
              <a:cs typeface="Times New Roman"/>
            </a:endParaRPr>
          </a:p>
          <a:p>
            <a:pPr algn="ctr" marL="1270">
              <a:lnSpc>
                <a:spcPct val="100000"/>
              </a:lnSpc>
            </a:pPr>
            <a:r>
              <a:rPr dirty="0" u="heavy" sz="1600" spc="-5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( Point</a:t>
            </a:r>
            <a:r>
              <a:rPr dirty="0" u="heavy" sz="160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5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Contact)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4751387" y="5439409"/>
            <a:ext cx="1527175" cy="1020444"/>
            <a:chOff x="4751387" y="5439409"/>
            <a:chExt cx="1527175" cy="1020444"/>
          </a:xfrm>
        </p:grpSpPr>
        <p:sp>
          <p:nvSpPr>
            <p:cNvPr id="25" name="object 25"/>
            <p:cNvSpPr/>
            <p:nvPr/>
          </p:nvSpPr>
          <p:spPr>
            <a:xfrm>
              <a:off x="4765675" y="5714999"/>
              <a:ext cx="914400" cy="609600"/>
            </a:xfrm>
            <a:custGeom>
              <a:avLst/>
              <a:gdLst/>
              <a:ahLst/>
              <a:cxnLst/>
              <a:rect l="l" t="t" r="r" b="b"/>
              <a:pathLst>
                <a:path w="914400" h="609600">
                  <a:moveTo>
                    <a:pt x="914400" y="0"/>
                  </a:moveTo>
                  <a:lnTo>
                    <a:pt x="0" y="0"/>
                  </a:lnTo>
                  <a:lnTo>
                    <a:pt x="0" y="609600"/>
                  </a:lnTo>
                  <a:lnTo>
                    <a:pt x="914400" y="609600"/>
                  </a:lnTo>
                  <a:lnTo>
                    <a:pt x="914400" y="0"/>
                  </a:lnTo>
                  <a:close/>
                </a:path>
              </a:pathLst>
            </a:custGeom>
            <a:solidFill>
              <a:srgbClr val="CCC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4765675" y="5714999"/>
              <a:ext cx="914400" cy="609600"/>
            </a:xfrm>
            <a:custGeom>
              <a:avLst/>
              <a:gdLst/>
              <a:ahLst/>
              <a:cxnLst/>
              <a:rect l="l" t="t" r="r" b="b"/>
              <a:pathLst>
                <a:path w="914400" h="609600">
                  <a:moveTo>
                    <a:pt x="0" y="609600"/>
                  </a:moveTo>
                  <a:lnTo>
                    <a:pt x="914400" y="609600"/>
                  </a:lnTo>
                  <a:lnTo>
                    <a:pt x="914400" y="0"/>
                  </a:lnTo>
                  <a:lnTo>
                    <a:pt x="0" y="0"/>
                  </a:lnTo>
                  <a:lnTo>
                    <a:pt x="0" y="60960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5349875" y="5651499"/>
              <a:ext cx="762000" cy="762000"/>
            </a:xfrm>
            <a:custGeom>
              <a:avLst/>
              <a:gdLst/>
              <a:ahLst/>
              <a:cxnLst/>
              <a:rect l="l" t="t" r="r" b="b"/>
              <a:pathLst>
                <a:path w="762000" h="762000">
                  <a:moveTo>
                    <a:pt x="381000" y="0"/>
                  </a:moveTo>
                  <a:lnTo>
                    <a:pt x="0" y="381000"/>
                  </a:lnTo>
                  <a:lnTo>
                    <a:pt x="381000" y="762000"/>
                  </a:lnTo>
                  <a:lnTo>
                    <a:pt x="762000" y="381000"/>
                  </a:lnTo>
                  <a:lnTo>
                    <a:pt x="381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5349875" y="5651499"/>
              <a:ext cx="762000" cy="762000"/>
            </a:xfrm>
            <a:custGeom>
              <a:avLst/>
              <a:gdLst/>
              <a:ahLst/>
              <a:cxnLst/>
              <a:rect l="l" t="t" r="r" b="b"/>
              <a:pathLst>
                <a:path w="762000" h="762000">
                  <a:moveTo>
                    <a:pt x="762000" y="381000"/>
                  </a:moveTo>
                  <a:lnTo>
                    <a:pt x="381000" y="0"/>
                  </a:lnTo>
                  <a:lnTo>
                    <a:pt x="0" y="381000"/>
                  </a:lnTo>
                  <a:lnTo>
                    <a:pt x="381000" y="762000"/>
                  </a:lnTo>
                  <a:lnTo>
                    <a:pt x="762000" y="381000"/>
                  </a:lnTo>
                  <a:close/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5337175" y="5714999"/>
              <a:ext cx="330200" cy="596900"/>
            </a:xfrm>
            <a:custGeom>
              <a:avLst/>
              <a:gdLst/>
              <a:ahLst/>
              <a:cxnLst/>
              <a:rect l="l" t="t" r="r" b="b"/>
              <a:pathLst>
                <a:path w="330200" h="596900">
                  <a:moveTo>
                    <a:pt x="330200" y="0"/>
                  </a:moveTo>
                  <a:lnTo>
                    <a:pt x="25400" y="304800"/>
                  </a:lnTo>
                </a:path>
                <a:path w="330200" h="596900">
                  <a:moveTo>
                    <a:pt x="0" y="292100"/>
                  </a:moveTo>
                  <a:lnTo>
                    <a:pt x="304800" y="5969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5426075" y="5607049"/>
              <a:ext cx="838200" cy="838200"/>
            </a:xfrm>
            <a:custGeom>
              <a:avLst/>
              <a:gdLst/>
              <a:ahLst/>
              <a:cxnLst/>
              <a:rect l="l" t="t" r="r" b="b"/>
              <a:pathLst>
                <a:path w="838200" h="838200">
                  <a:moveTo>
                    <a:pt x="419100" y="0"/>
                  </a:moveTo>
                  <a:lnTo>
                    <a:pt x="0" y="419100"/>
                  </a:lnTo>
                  <a:lnTo>
                    <a:pt x="419100" y="838200"/>
                  </a:lnTo>
                  <a:lnTo>
                    <a:pt x="838200" y="419100"/>
                  </a:lnTo>
                  <a:lnTo>
                    <a:pt x="419100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5426075" y="5607049"/>
              <a:ext cx="838200" cy="838200"/>
            </a:xfrm>
            <a:custGeom>
              <a:avLst/>
              <a:gdLst/>
              <a:ahLst/>
              <a:cxnLst/>
              <a:rect l="l" t="t" r="r" b="b"/>
              <a:pathLst>
                <a:path w="838200" h="838200">
                  <a:moveTo>
                    <a:pt x="838200" y="419100"/>
                  </a:moveTo>
                  <a:lnTo>
                    <a:pt x="419100" y="0"/>
                  </a:lnTo>
                  <a:lnTo>
                    <a:pt x="0" y="419100"/>
                  </a:lnTo>
                  <a:lnTo>
                    <a:pt x="419100" y="838200"/>
                  </a:lnTo>
                  <a:lnTo>
                    <a:pt x="838200" y="41910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5192648" y="5439409"/>
              <a:ext cx="316230" cy="389890"/>
            </a:xfrm>
            <a:custGeom>
              <a:avLst/>
              <a:gdLst/>
              <a:ahLst/>
              <a:cxnLst/>
              <a:rect l="l" t="t" r="r" b="b"/>
              <a:pathLst>
                <a:path w="316229" h="389889">
                  <a:moveTo>
                    <a:pt x="251295" y="331868"/>
                  </a:moveTo>
                  <a:lnTo>
                    <a:pt x="228980" y="349719"/>
                  </a:lnTo>
                  <a:lnTo>
                    <a:pt x="315975" y="389889"/>
                  </a:lnTo>
                  <a:lnTo>
                    <a:pt x="305941" y="343026"/>
                  </a:lnTo>
                  <a:lnTo>
                    <a:pt x="260223" y="343026"/>
                  </a:lnTo>
                  <a:lnTo>
                    <a:pt x="251295" y="331868"/>
                  </a:lnTo>
                  <a:close/>
                </a:path>
                <a:path w="316229" h="389889">
                  <a:moveTo>
                    <a:pt x="273552" y="314062"/>
                  </a:moveTo>
                  <a:lnTo>
                    <a:pt x="251295" y="331868"/>
                  </a:lnTo>
                  <a:lnTo>
                    <a:pt x="260223" y="343026"/>
                  </a:lnTo>
                  <a:lnTo>
                    <a:pt x="282448" y="325183"/>
                  </a:lnTo>
                  <a:lnTo>
                    <a:pt x="273552" y="314062"/>
                  </a:lnTo>
                  <a:close/>
                </a:path>
                <a:path w="316229" h="389889">
                  <a:moveTo>
                    <a:pt x="295910" y="296176"/>
                  </a:moveTo>
                  <a:lnTo>
                    <a:pt x="273552" y="314062"/>
                  </a:lnTo>
                  <a:lnTo>
                    <a:pt x="282448" y="325183"/>
                  </a:lnTo>
                  <a:lnTo>
                    <a:pt x="260223" y="343026"/>
                  </a:lnTo>
                  <a:lnTo>
                    <a:pt x="305941" y="343026"/>
                  </a:lnTo>
                  <a:lnTo>
                    <a:pt x="295910" y="296176"/>
                  </a:lnTo>
                  <a:close/>
                </a:path>
                <a:path w="316229" h="389889">
                  <a:moveTo>
                    <a:pt x="22351" y="0"/>
                  </a:moveTo>
                  <a:lnTo>
                    <a:pt x="0" y="17779"/>
                  </a:lnTo>
                  <a:lnTo>
                    <a:pt x="251295" y="331868"/>
                  </a:lnTo>
                  <a:lnTo>
                    <a:pt x="273552" y="314062"/>
                  </a:lnTo>
                  <a:lnTo>
                    <a:pt x="223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3" name="object 33"/>
          <p:cNvGrpSpPr/>
          <p:nvPr/>
        </p:nvGrpSpPr>
        <p:grpSpPr>
          <a:xfrm>
            <a:off x="6884987" y="5453634"/>
            <a:ext cx="1527175" cy="936625"/>
            <a:chOff x="6884987" y="5453634"/>
            <a:chExt cx="1527175" cy="936625"/>
          </a:xfrm>
        </p:grpSpPr>
        <p:sp>
          <p:nvSpPr>
            <p:cNvPr id="34" name="object 34"/>
            <p:cNvSpPr/>
            <p:nvPr/>
          </p:nvSpPr>
          <p:spPr>
            <a:xfrm>
              <a:off x="7483475" y="5727700"/>
              <a:ext cx="914400" cy="609600"/>
            </a:xfrm>
            <a:custGeom>
              <a:avLst/>
              <a:gdLst/>
              <a:ahLst/>
              <a:cxnLst/>
              <a:rect l="l" t="t" r="r" b="b"/>
              <a:pathLst>
                <a:path w="914400" h="609600">
                  <a:moveTo>
                    <a:pt x="914400" y="0"/>
                  </a:moveTo>
                  <a:lnTo>
                    <a:pt x="0" y="0"/>
                  </a:lnTo>
                  <a:lnTo>
                    <a:pt x="0" y="609600"/>
                  </a:lnTo>
                  <a:lnTo>
                    <a:pt x="914400" y="609600"/>
                  </a:lnTo>
                  <a:lnTo>
                    <a:pt x="914400" y="0"/>
                  </a:lnTo>
                  <a:close/>
                </a:path>
              </a:pathLst>
            </a:custGeom>
            <a:solidFill>
              <a:srgbClr val="CCC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7483475" y="5727700"/>
              <a:ext cx="914400" cy="609600"/>
            </a:xfrm>
            <a:custGeom>
              <a:avLst/>
              <a:gdLst/>
              <a:ahLst/>
              <a:cxnLst/>
              <a:rect l="l" t="t" r="r" b="b"/>
              <a:pathLst>
                <a:path w="914400" h="609600">
                  <a:moveTo>
                    <a:pt x="0" y="609600"/>
                  </a:moveTo>
                  <a:lnTo>
                    <a:pt x="914400" y="609600"/>
                  </a:lnTo>
                  <a:lnTo>
                    <a:pt x="914400" y="0"/>
                  </a:lnTo>
                  <a:lnTo>
                    <a:pt x="0" y="0"/>
                  </a:lnTo>
                  <a:lnTo>
                    <a:pt x="0" y="60960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6937375" y="5689600"/>
              <a:ext cx="685800" cy="685800"/>
            </a:xfrm>
            <a:custGeom>
              <a:avLst/>
              <a:gdLst/>
              <a:ahLst/>
              <a:cxnLst/>
              <a:rect l="l" t="t" r="r" b="b"/>
              <a:pathLst>
                <a:path w="685800" h="685800">
                  <a:moveTo>
                    <a:pt x="342900" y="0"/>
                  </a:moveTo>
                  <a:lnTo>
                    <a:pt x="296375" y="3130"/>
                  </a:lnTo>
                  <a:lnTo>
                    <a:pt x="251751" y="12248"/>
                  </a:lnTo>
                  <a:lnTo>
                    <a:pt x="209436" y="26946"/>
                  </a:lnTo>
                  <a:lnTo>
                    <a:pt x="169841" y="46815"/>
                  </a:lnTo>
                  <a:lnTo>
                    <a:pt x="133373" y="71446"/>
                  </a:lnTo>
                  <a:lnTo>
                    <a:pt x="100441" y="100431"/>
                  </a:lnTo>
                  <a:lnTo>
                    <a:pt x="71454" y="133362"/>
                  </a:lnTo>
                  <a:lnTo>
                    <a:pt x="46820" y="169830"/>
                  </a:lnTo>
                  <a:lnTo>
                    <a:pt x="26949" y="209426"/>
                  </a:lnTo>
                  <a:lnTo>
                    <a:pt x="12250" y="251742"/>
                  </a:lnTo>
                  <a:lnTo>
                    <a:pt x="3130" y="296369"/>
                  </a:lnTo>
                  <a:lnTo>
                    <a:pt x="0" y="342900"/>
                  </a:lnTo>
                  <a:lnTo>
                    <a:pt x="3130" y="389430"/>
                  </a:lnTo>
                  <a:lnTo>
                    <a:pt x="12250" y="434057"/>
                  </a:lnTo>
                  <a:lnTo>
                    <a:pt x="26949" y="476373"/>
                  </a:lnTo>
                  <a:lnTo>
                    <a:pt x="46820" y="515969"/>
                  </a:lnTo>
                  <a:lnTo>
                    <a:pt x="71454" y="552437"/>
                  </a:lnTo>
                  <a:lnTo>
                    <a:pt x="100441" y="585368"/>
                  </a:lnTo>
                  <a:lnTo>
                    <a:pt x="133373" y="614353"/>
                  </a:lnTo>
                  <a:lnTo>
                    <a:pt x="169841" y="638984"/>
                  </a:lnTo>
                  <a:lnTo>
                    <a:pt x="209436" y="658853"/>
                  </a:lnTo>
                  <a:lnTo>
                    <a:pt x="251751" y="673551"/>
                  </a:lnTo>
                  <a:lnTo>
                    <a:pt x="296375" y="682669"/>
                  </a:lnTo>
                  <a:lnTo>
                    <a:pt x="342900" y="685800"/>
                  </a:lnTo>
                  <a:lnTo>
                    <a:pt x="389424" y="682669"/>
                  </a:lnTo>
                  <a:lnTo>
                    <a:pt x="434048" y="673551"/>
                  </a:lnTo>
                  <a:lnTo>
                    <a:pt x="476363" y="658853"/>
                  </a:lnTo>
                  <a:lnTo>
                    <a:pt x="515958" y="638984"/>
                  </a:lnTo>
                  <a:lnTo>
                    <a:pt x="552426" y="614353"/>
                  </a:lnTo>
                  <a:lnTo>
                    <a:pt x="585358" y="585368"/>
                  </a:lnTo>
                  <a:lnTo>
                    <a:pt x="614345" y="552437"/>
                  </a:lnTo>
                  <a:lnTo>
                    <a:pt x="638979" y="515969"/>
                  </a:lnTo>
                  <a:lnTo>
                    <a:pt x="658850" y="476373"/>
                  </a:lnTo>
                  <a:lnTo>
                    <a:pt x="673549" y="434057"/>
                  </a:lnTo>
                  <a:lnTo>
                    <a:pt x="682669" y="389430"/>
                  </a:lnTo>
                  <a:lnTo>
                    <a:pt x="685800" y="342900"/>
                  </a:lnTo>
                  <a:lnTo>
                    <a:pt x="682669" y="296369"/>
                  </a:lnTo>
                  <a:lnTo>
                    <a:pt x="673549" y="251742"/>
                  </a:lnTo>
                  <a:lnTo>
                    <a:pt x="658850" y="209426"/>
                  </a:lnTo>
                  <a:lnTo>
                    <a:pt x="638979" y="169830"/>
                  </a:lnTo>
                  <a:lnTo>
                    <a:pt x="614345" y="133362"/>
                  </a:lnTo>
                  <a:lnTo>
                    <a:pt x="585358" y="100431"/>
                  </a:lnTo>
                  <a:lnTo>
                    <a:pt x="552426" y="71446"/>
                  </a:lnTo>
                  <a:lnTo>
                    <a:pt x="515958" y="46815"/>
                  </a:lnTo>
                  <a:lnTo>
                    <a:pt x="476363" y="26946"/>
                  </a:lnTo>
                  <a:lnTo>
                    <a:pt x="434048" y="12248"/>
                  </a:lnTo>
                  <a:lnTo>
                    <a:pt x="389424" y="3130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CCC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6937375" y="5689600"/>
              <a:ext cx="685800" cy="685800"/>
            </a:xfrm>
            <a:custGeom>
              <a:avLst/>
              <a:gdLst/>
              <a:ahLst/>
              <a:cxnLst/>
              <a:rect l="l" t="t" r="r" b="b"/>
              <a:pathLst>
                <a:path w="685800" h="685800">
                  <a:moveTo>
                    <a:pt x="0" y="342900"/>
                  </a:moveTo>
                  <a:lnTo>
                    <a:pt x="3130" y="296369"/>
                  </a:lnTo>
                  <a:lnTo>
                    <a:pt x="12250" y="251742"/>
                  </a:lnTo>
                  <a:lnTo>
                    <a:pt x="26949" y="209426"/>
                  </a:lnTo>
                  <a:lnTo>
                    <a:pt x="46820" y="169830"/>
                  </a:lnTo>
                  <a:lnTo>
                    <a:pt x="71454" y="133362"/>
                  </a:lnTo>
                  <a:lnTo>
                    <a:pt x="100441" y="100431"/>
                  </a:lnTo>
                  <a:lnTo>
                    <a:pt x="133373" y="71446"/>
                  </a:lnTo>
                  <a:lnTo>
                    <a:pt x="169841" y="46815"/>
                  </a:lnTo>
                  <a:lnTo>
                    <a:pt x="209436" y="26946"/>
                  </a:lnTo>
                  <a:lnTo>
                    <a:pt x="251751" y="12248"/>
                  </a:lnTo>
                  <a:lnTo>
                    <a:pt x="296375" y="3130"/>
                  </a:lnTo>
                  <a:lnTo>
                    <a:pt x="342900" y="0"/>
                  </a:lnTo>
                  <a:lnTo>
                    <a:pt x="389424" y="3130"/>
                  </a:lnTo>
                  <a:lnTo>
                    <a:pt x="434048" y="12248"/>
                  </a:lnTo>
                  <a:lnTo>
                    <a:pt x="476363" y="26946"/>
                  </a:lnTo>
                  <a:lnTo>
                    <a:pt x="515958" y="46815"/>
                  </a:lnTo>
                  <a:lnTo>
                    <a:pt x="552426" y="71446"/>
                  </a:lnTo>
                  <a:lnTo>
                    <a:pt x="585358" y="100431"/>
                  </a:lnTo>
                  <a:lnTo>
                    <a:pt x="614345" y="133362"/>
                  </a:lnTo>
                  <a:lnTo>
                    <a:pt x="638979" y="169830"/>
                  </a:lnTo>
                  <a:lnTo>
                    <a:pt x="658850" y="209426"/>
                  </a:lnTo>
                  <a:lnTo>
                    <a:pt x="673549" y="251742"/>
                  </a:lnTo>
                  <a:lnTo>
                    <a:pt x="682669" y="296369"/>
                  </a:lnTo>
                  <a:lnTo>
                    <a:pt x="685800" y="342900"/>
                  </a:lnTo>
                  <a:lnTo>
                    <a:pt x="682669" y="389430"/>
                  </a:lnTo>
                  <a:lnTo>
                    <a:pt x="673549" y="434057"/>
                  </a:lnTo>
                  <a:lnTo>
                    <a:pt x="658850" y="476373"/>
                  </a:lnTo>
                  <a:lnTo>
                    <a:pt x="638979" y="515969"/>
                  </a:lnTo>
                  <a:lnTo>
                    <a:pt x="614345" y="552437"/>
                  </a:lnTo>
                  <a:lnTo>
                    <a:pt x="585358" y="585368"/>
                  </a:lnTo>
                  <a:lnTo>
                    <a:pt x="552426" y="614353"/>
                  </a:lnTo>
                  <a:lnTo>
                    <a:pt x="515958" y="638984"/>
                  </a:lnTo>
                  <a:lnTo>
                    <a:pt x="476363" y="658853"/>
                  </a:lnTo>
                  <a:lnTo>
                    <a:pt x="434048" y="673551"/>
                  </a:lnTo>
                  <a:lnTo>
                    <a:pt x="389424" y="682669"/>
                  </a:lnTo>
                  <a:lnTo>
                    <a:pt x="342900" y="685800"/>
                  </a:lnTo>
                  <a:lnTo>
                    <a:pt x="296375" y="682669"/>
                  </a:lnTo>
                  <a:lnTo>
                    <a:pt x="251751" y="673551"/>
                  </a:lnTo>
                  <a:lnTo>
                    <a:pt x="209436" y="658853"/>
                  </a:lnTo>
                  <a:lnTo>
                    <a:pt x="169841" y="638984"/>
                  </a:lnTo>
                  <a:lnTo>
                    <a:pt x="133373" y="614353"/>
                  </a:lnTo>
                  <a:lnTo>
                    <a:pt x="100441" y="585368"/>
                  </a:lnTo>
                  <a:lnTo>
                    <a:pt x="71454" y="552437"/>
                  </a:lnTo>
                  <a:lnTo>
                    <a:pt x="46820" y="515969"/>
                  </a:lnTo>
                  <a:lnTo>
                    <a:pt x="26949" y="476373"/>
                  </a:lnTo>
                  <a:lnTo>
                    <a:pt x="12250" y="434057"/>
                  </a:lnTo>
                  <a:lnTo>
                    <a:pt x="3130" y="389430"/>
                  </a:lnTo>
                  <a:lnTo>
                    <a:pt x="0" y="342900"/>
                  </a:lnTo>
                  <a:close/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6899275" y="5689600"/>
              <a:ext cx="685800" cy="685800"/>
            </a:xfrm>
            <a:custGeom>
              <a:avLst/>
              <a:gdLst/>
              <a:ahLst/>
              <a:cxnLst/>
              <a:rect l="l" t="t" r="r" b="b"/>
              <a:pathLst>
                <a:path w="685800" h="685800">
                  <a:moveTo>
                    <a:pt x="342900" y="0"/>
                  </a:moveTo>
                  <a:lnTo>
                    <a:pt x="296375" y="3130"/>
                  </a:lnTo>
                  <a:lnTo>
                    <a:pt x="251751" y="12248"/>
                  </a:lnTo>
                  <a:lnTo>
                    <a:pt x="209436" y="26946"/>
                  </a:lnTo>
                  <a:lnTo>
                    <a:pt x="169841" y="46815"/>
                  </a:lnTo>
                  <a:lnTo>
                    <a:pt x="133373" y="71446"/>
                  </a:lnTo>
                  <a:lnTo>
                    <a:pt x="100441" y="100431"/>
                  </a:lnTo>
                  <a:lnTo>
                    <a:pt x="71454" y="133362"/>
                  </a:lnTo>
                  <a:lnTo>
                    <a:pt x="46820" y="169830"/>
                  </a:lnTo>
                  <a:lnTo>
                    <a:pt x="26949" y="209426"/>
                  </a:lnTo>
                  <a:lnTo>
                    <a:pt x="12250" y="251742"/>
                  </a:lnTo>
                  <a:lnTo>
                    <a:pt x="3130" y="296369"/>
                  </a:lnTo>
                  <a:lnTo>
                    <a:pt x="0" y="342900"/>
                  </a:lnTo>
                  <a:lnTo>
                    <a:pt x="3130" y="389430"/>
                  </a:lnTo>
                  <a:lnTo>
                    <a:pt x="12250" y="434057"/>
                  </a:lnTo>
                  <a:lnTo>
                    <a:pt x="26949" y="476373"/>
                  </a:lnTo>
                  <a:lnTo>
                    <a:pt x="46820" y="515969"/>
                  </a:lnTo>
                  <a:lnTo>
                    <a:pt x="71454" y="552437"/>
                  </a:lnTo>
                  <a:lnTo>
                    <a:pt x="100441" y="585368"/>
                  </a:lnTo>
                  <a:lnTo>
                    <a:pt x="133373" y="614353"/>
                  </a:lnTo>
                  <a:lnTo>
                    <a:pt x="169841" y="638984"/>
                  </a:lnTo>
                  <a:lnTo>
                    <a:pt x="209436" y="658853"/>
                  </a:lnTo>
                  <a:lnTo>
                    <a:pt x="251751" y="673551"/>
                  </a:lnTo>
                  <a:lnTo>
                    <a:pt x="296375" y="682669"/>
                  </a:lnTo>
                  <a:lnTo>
                    <a:pt x="342900" y="685800"/>
                  </a:lnTo>
                  <a:lnTo>
                    <a:pt x="389424" y="682669"/>
                  </a:lnTo>
                  <a:lnTo>
                    <a:pt x="434048" y="673551"/>
                  </a:lnTo>
                  <a:lnTo>
                    <a:pt x="476363" y="658853"/>
                  </a:lnTo>
                  <a:lnTo>
                    <a:pt x="515958" y="638984"/>
                  </a:lnTo>
                  <a:lnTo>
                    <a:pt x="552426" y="614353"/>
                  </a:lnTo>
                  <a:lnTo>
                    <a:pt x="585358" y="585368"/>
                  </a:lnTo>
                  <a:lnTo>
                    <a:pt x="614345" y="552437"/>
                  </a:lnTo>
                  <a:lnTo>
                    <a:pt x="638979" y="515969"/>
                  </a:lnTo>
                  <a:lnTo>
                    <a:pt x="658850" y="476373"/>
                  </a:lnTo>
                  <a:lnTo>
                    <a:pt x="673549" y="434057"/>
                  </a:lnTo>
                  <a:lnTo>
                    <a:pt x="682669" y="389430"/>
                  </a:lnTo>
                  <a:lnTo>
                    <a:pt x="685800" y="342900"/>
                  </a:lnTo>
                  <a:lnTo>
                    <a:pt x="682669" y="296369"/>
                  </a:lnTo>
                  <a:lnTo>
                    <a:pt x="673549" y="251742"/>
                  </a:lnTo>
                  <a:lnTo>
                    <a:pt x="658850" y="209426"/>
                  </a:lnTo>
                  <a:lnTo>
                    <a:pt x="638979" y="169830"/>
                  </a:lnTo>
                  <a:lnTo>
                    <a:pt x="614345" y="133362"/>
                  </a:lnTo>
                  <a:lnTo>
                    <a:pt x="585358" y="100431"/>
                  </a:lnTo>
                  <a:lnTo>
                    <a:pt x="552426" y="71446"/>
                  </a:lnTo>
                  <a:lnTo>
                    <a:pt x="515958" y="46815"/>
                  </a:lnTo>
                  <a:lnTo>
                    <a:pt x="476363" y="26946"/>
                  </a:lnTo>
                  <a:lnTo>
                    <a:pt x="434048" y="12248"/>
                  </a:lnTo>
                  <a:lnTo>
                    <a:pt x="389424" y="3130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6899275" y="5689600"/>
              <a:ext cx="752475" cy="685800"/>
            </a:xfrm>
            <a:custGeom>
              <a:avLst/>
              <a:gdLst/>
              <a:ahLst/>
              <a:cxnLst/>
              <a:rect l="l" t="t" r="r" b="b"/>
              <a:pathLst>
                <a:path w="752475" h="685800">
                  <a:moveTo>
                    <a:pt x="0" y="342900"/>
                  </a:moveTo>
                  <a:lnTo>
                    <a:pt x="3130" y="296369"/>
                  </a:lnTo>
                  <a:lnTo>
                    <a:pt x="12250" y="251742"/>
                  </a:lnTo>
                  <a:lnTo>
                    <a:pt x="26949" y="209426"/>
                  </a:lnTo>
                  <a:lnTo>
                    <a:pt x="46820" y="169830"/>
                  </a:lnTo>
                  <a:lnTo>
                    <a:pt x="71454" y="133362"/>
                  </a:lnTo>
                  <a:lnTo>
                    <a:pt x="100441" y="100431"/>
                  </a:lnTo>
                  <a:lnTo>
                    <a:pt x="133373" y="71446"/>
                  </a:lnTo>
                  <a:lnTo>
                    <a:pt x="169841" y="46815"/>
                  </a:lnTo>
                  <a:lnTo>
                    <a:pt x="209436" y="26946"/>
                  </a:lnTo>
                  <a:lnTo>
                    <a:pt x="251751" y="12248"/>
                  </a:lnTo>
                  <a:lnTo>
                    <a:pt x="296375" y="3130"/>
                  </a:lnTo>
                  <a:lnTo>
                    <a:pt x="342900" y="0"/>
                  </a:lnTo>
                  <a:lnTo>
                    <a:pt x="389424" y="3130"/>
                  </a:lnTo>
                  <a:lnTo>
                    <a:pt x="434048" y="12248"/>
                  </a:lnTo>
                  <a:lnTo>
                    <a:pt x="476363" y="26946"/>
                  </a:lnTo>
                  <a:lnTo>
                    <a:pt x="515958" y="46815"/>
                  </a:lnTo>
                  <a:lnTo>
                    <a:pt x="552426" y="71446"/>
                  </a:lnTo>
                  <a:lnTo>
                    <a:pt x="585358" y="100431"/>
                  </a:lnTo>
                  <a:lnTo>
                    <a:pt x="614345" y="133362"/>
                  </a:lnTo>
                  <a:lnTo>
                    <a:pt x="638979" y="169830"/>
                  </a:lnTo>
                  <a:lnTo>
                    <a:pt x="658850" y="209426"/>
                  </a:lnTo>
                  <a:lnTo>
                    <a:pt x="673549" y="251742"/>
                  </a:lnTo>
                  <a:lnTo>
                    <a:pt x="682669" y="296369"/>
                  </a:lnTo>
                  <a:lnTo>
                    <a:pt x="685800" y="342900"/>
                  </a:lnTo>
                  <a:lnTo>
                    <a:pt x="682669" y="389430"/>
                  </a:lnTo>
                  <a:lnTo>
                    <a:pt x="673549" y="434057"/>
                  </a:lnTo>
                  <a:lnTo>
                    <a:pt x="658850" y="476373"/>
                  </a:lnTo>
                  <a:lnTo>
                    <a:pt x="638979" y="515969"/>
                  </a:lnTo>
                  <a:lnTo>
                    <a:pt x="614345" y="552437"/>
                  </a:lnTo>
                  <a:lnTo>
                    <a:pt x="585358" y="585368"/>
                  </a:lnTo>
                  <a:lnTo>
                    <a:pt x="552426" y="614353"/>
                  </a:lnTo>
                  <a:lnTo>
                    <a:pt x="515958" y="638984"/>
                  </a:lnTo>
                  <a:lnTo>
                    <a:pt x="476363" y="658853"/>
                  </a:lnTo>
                  <a:lnTo>
                    <a:pt x="434048" y="673551"/>
                  </a:lnTo>
                  <a:lnTo>
                    <a:pt x="389424" y="682669"/>
                  </a:lnTo>
                  <a:lnTo>
                    <a:pt x="342900" y="685800"/>
                  </a:lnTo>
                  <a:lnTo>
                    <a:pt x="296375" y="682669"/>
                  </a:lnTo>
                  <a:lnTo>
                    <a:pt x="251751" y="673551"/>
                  </a:lnTo>
                  <a:lnTo>
                    <a:pt x="209436" y="658853"/>
                  </a:lnTo>
                  <a:lnTo>
                    <a:pt x="169841" y="638984"/>
                  </a:lnTo>
                  <a:lnTo>
                    <a:pt x="133373" y="614353"/>
                  </a:lnTo>
                  <a:lnTo>
                    <a:pt x="100441" y="585368"/>
                  </a:lnTo>
                  <a:lnTo>
                    <a:pt x="71454" y="552437"/>
                  </a:lnTo>
                  <a:lnTo>
                    <a:pt x="46820" y="515969"/>
                  </a:lnTo>
                  <a:lnTo>
                    <a:pt x="26949" y="476373"/>
                  </a:lnTo>
                  <a:lnTo>
                    <a:pt x="12250" y="434057"/>
                  </a:lnTo>
                  <a:lnTo>
                    <a:pt x="3130" y="389430"/>
                  </a:lnTo>
                  <a:lnTo>
                    <a:pt x="0" y="342900"/>
                  </a:lnTo>
                  <a:close/>
                </a:path>
                <a:path w="752475" h="685800">
                  <a:moveTo>
                    <a:pt x="611251" y="44932"/>
                  </a:moveTo>
                  <a:lnTo>
                    <a:pt x="663806" y="96527"/>
                  </a:lnTo>
                  <a:lnTo>
                    <a:pt x="691627" y="134141"/>
                  </a:lnTo>
                  <a:lnTo>
                    <a:pt x="714253" y="174225"/>
                  </a:lnTo>
                  <a:lnTo>
                    <a:pt x="731665" y="216274"/>
                  </a:lnTo>
                  <a:lnTo>
                    <a:pt x="743846" y="259783"/>
                  </a:lnTo>
                  <a:lnTo>
                    <a:pt x="750777" y="304250"/>
                  </a:lnTo>
                  <a:lnTo>
                    <a:pt x="752440" y="349170"/>
                  </a:lnTo>
                  <a:lnTo>
                    <a:pt x="748815" y="394038"/>
                  </a:lnTo>
                  <a:lnTo>
                    <a:pt x="739886" y="438350"/>
                  </a:lnTo>
                  <a:lnTo>
                    <a:pt x="725632" y="481603"/>
                  </a:lnTo>
                  <a:lnTo>
                    <a:pt x="706037" y="523291"/>
                  </a:lnTo>
                  <a:lnTo>
                    <a:pt x="681082" y="562912"/>
                  </a:lnTo>
                  <a:lnTo>
                    <a:pt x="650748" y="599960"/>
                  </a:lnTo>
                  <a:lnTo>
                    <a:pt x="620902" y="628877"/>
                  </a:lnTo>
                  <a:lnTo>
                    <a:pt x="604813" y="642060"/>
                  </a:lnTo>
                  <a:lnTo>
                    <a:pt x="588009" y="654354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7623175" y="5453634"/>
              <a:ext cx="241300" cy="388620"/>
            </a:xfrm>
            <a:custGeom>
              <a:avLst/>
              <a:gdLst/>
              <a:ahLst/>
              <a:cxnLst/>
              <a:rect l="l" t="t" r="r" b="b"/>
              <a:pathLst>
                <a:path w="241300" h="388620">
                  <a:moveTo>
                    <a:pt x="7366" y="292798"/>
                  </a:moveTo>
                  <a:lnTo>
                    <a:pt x="0" y="388365"/>
                  </a:lnTo>
                  <a:lnTo>
                    <a:pt x="80899" y="336905"/>
                  </a:lnTo>
                  <a:lnTo>
                    <a:pt x="76812" y="334454"/>
                  </a:lnTo>
                  <a:lnTo>
                    <a:pt x="49022" y="334454"/>
                  </a:lnTo>
                  <a:lnTo>
                    <a:pt x="24510" y="319760"/>
                  </a:lnTo>
                  <a:lnTo>
                    <a:pt x="31870" y="307497"/>
                  </a:lnTo>
                  <a:lnTo>
                    <a:pt x="7366" y="292798"/>
                  </a:lnTo>
                  <a:close/>
                </a:path>
                <a:path w="241300" h="388620">
                  <a:moveTo>
                    <a:pt x="31870" y="307497"/>
                  </a:moveTo>
                  <a:lnTo>
                    <a:pt x="24510" y="319760"/>
                  </a:lnTo>
                  <a:lnTo>
                    <a:pt x="49022" y="334454"/>
                  </a:lnTo>
                  <a:lnTo>
                    <a:pt x="56375" y="322195"/>
                  </a:lnTo>
                  <a:lnTo>
                    <a:pt x="31870" y="307497"/>
                  </a:lnTo>
                  <a:close/>
                </a:path>
                <a:path w="241300" h="388620">
                  <a:moveTo>
                    <a:pt x="56375" y="322195"/>
                  </a:moveTo>
                  <a:lnTo>
                    <a:pt x="49022" y="334454"/>
                  </a:lnTo>
                  <a:lnTo>
                    <a:pt x="76812" y="334454"/>
                  </a:lnTo>
                  <a:lnTo>
                    <a:pt x="56375" y="322195"/>
                  </a:lnTo>
                  <a:close/>
                </a:path>
                <a:path w="241300" h="388620">
                  <a:moveTo>
                    <a:pt x="216407" y="0"/>
                  </a:moveTo>
                  <a:lnTo>
                    <a:pt x="31870" y="307497"/>
                  </a:lnTo>
                  <a:lnTo>
                    <a:pt x="56375" y="322195"/>
                  </a:lnTo>
                  <a:lnTo>
                    <a:pt x="240792" y="14731"/>
                  </a:lnTo>
                  <a:lnTo>
                    <a:pt x="2164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/>
          <p:cNvSpPr txBox="1"/>
          <p:nvPr/>
        </p:nvSpPr>
        <p:spPr>
          <a:xfrm>
            <a:off x="4616577" y="4993640"/>
            <a:ext cx="4151629" cy="4679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946785">
              <a:lnSpc>
                <a:spcPts val="1864"/>
              </a:lnSpc>
              <a:spcBef>
                <a:spcPts val="95"/>
              </a:spcBef>
            </a:pPr>
            <a:r>
              <a:rPr dirty="0" sz="1600" spc="-5" b="1">
                <a:latin typeface="Times New Roman"/>
                <a:cs typeface="Times New Roman"/>
              </a:rPr>
              <a:t>(Maximum Surface</a:t>
            </a:r>
            <a:r>
              <a:rPr dirty="0" sz="1600" spc="30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Contact)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ts val="1625"/>
              </a:lnSpc>
              <a:tabLst>
                <a:tab pos="2387600" algn="l"/>
              </a:tabLst>
            </a:pPr>
            <a:r>
              <a:rPr dirty="0" sz="1400" spc="-5" b="1" i="1">
                <a:latin typeface="Times New Roman"/>
                <a:cs typeface="Times New Roman"/>
              </a:rPr>
              <a:t>Lines</a:t>
            </a:r>
            <a:r>
              <a:rPr dirty="0" sz="1400" spc="-15" b="1" i="1">
                <a:latin typeface="Times New Roman"/>
                <a:cs typeface="Times New Roman"/>
              </a:rPr>
              <a:t> </a:t>
            </a:r>
            <a:r>
              <a:rPr dirty="0" sz="1400" b="1" i="1">
                <a:latin typeface="Times New Roman"/>
                <a:cs typeface="Times New Roman"/>
              </a:rPr>
              <a:t>of Intersections.	Curves of</a:t>
            </a:r>
            <a:r>
              <a:rPr dirty="0" sz="1400" spc="-70" b="1" i="1">
                <a:latin typeface="Times New Roman"/>
                <a:cs typeface="Times New Roman"/>
              </a:rPr>
              <a:t> </a:t>
            </a:r>
            <a:r>
              <a:rPr dirty="0" sz="1400" b="1" i="1">
                <a:latin typeface="Times New Roman"/>
                <a:cs typeface="Times New Roman"/>
              </a:rPr>
              <a:t>Intersections.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4260850" y="4546600"/>
            <a:ext cx="317500" cy="393700"/>
            <a:chOff x="4260850" y="4546600"/>
            <a:chExt cx="317500" cy="393700"/>
          </a:xfrm>
        </p:grpSpPr>
        <p:sp>
          <p:nvSpPr>
            <p:cNvPr id="43" name="object 43"/>
            <p:cNvSpPr/>
            <p:nvPr/>
          </p:nvSpPr>
          <p:spPr>
            <a:xfrm>
              <a:off x="4267200" y="4552950"/>
              <a:ext cx="304800" cy="381000"/>
            </a:xfrm>
            <a:custGeom>
              <a:avLst/>
              <a:gdLst/>
              <a:ahLst/>
              <a:cxnLst/>
              <a:rect l="l" t="t" r="r" b="b"/>
              <a:pathLst>
                <a:path w="304800" h="381000">
                  <a:moveTo>
                    <a:pt x="228600" y="0"/>
                  </a:moveTo>
                  <a:lnTo>
                    <a:pt x="76200" y="0"/>
                  </a:lnTo>
                  <a:lnTo>
                    <a:pt x="76200" y="285750"/>
                  </a:lnTo>
                  <a:lnTo>
                    <a:pt x="0" y="285750"/>
                  </a:lnTo>
                  <a:lnTo>
                    <a:pt x="152400" y="381000"/>
                  </a:lnTo>
                  <a:lnTo>
                    <a:pt x="304800" y="285750"/>
                  </a:lnTo>
                  <a:lnTo>
                    <a:pt x="228600" y="28575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0000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4267200" y="4552950"/>
              <a:ext cx="304800" cy="381000"/>
            </a:xfrm>
            <a:custGeom>
              <a:avLst/>
              <a:gdLst/>
              <a:ahLst/>
              <a:cxnLst/>
              <a:rect l="l" t="t" r="r" b="b"/>
              <a:pathLst>
                <a:path w="304800" h="381000">
                  <a:moveTo>
                    <a:pt x="0" y="285750"/>
                  </a:moveTo>
                  <a:lnTo>
                    <a:pt x="76200" y="285750"/>
                  </a:lnTo>
                  <a:lnTo>
                    <a:pt x="76200" y="0"/>
                  </a:lnTo>
                  <a:lnTo>
                    <a:pt x="228600" y="0"/>
                  </a:lnTo>
                  <a:lnTo>
                    <a:pt x="228600" y="285750"/>
                  </a:lnTo>
                  <a:lnTo>
                    <a:pt x="304800" y="285750"/>
                  </a:lnTo>
                  <a:lnTo>
                    <a:pt x="152400" y="381000"/>
                  </a:lnTo>
                  <a:lnTo>
                    <a:pt x="0" y="28575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5" name="object 45"/>
          <p:cNvGrpSpPr/>
          <p:nvPr/>
        </p:nvGrpSpPr>
        <p:grpSpPr>
          <a:xfrm>
            <a:off x="8016875" y="46101"/>
            <a:ext cx="914400" cy="182880"/>
            <a:chOff x="8016875" y="46101"/>
            <a:chExt cx="914400" cy="182880"/>
          </a:xfrm>
        </p:grpSpPr>
        <p:sp>
          <p:nvSpPr>
            <p:cNvPr id="46" name="object 46"/>
            <p:cNvSpPr/>
            <p:nvPr/>
          </p:nvSpPr>
          <p:spPr>
            <a:xfrm>
              <a:off x="8016875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8056753" y="77470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94107" y="25654"/>
                  </a:lnTo>
                  <a:lnTo>
                    <a:pt x="94107" y="8636"/>
                  </a:lnTo>
                  <a:lnTo>
                    <a:pt x="111251" y="8636"/>
                  </a:lnTo>
                  <a:lnTo>
                    <a:pt x="111251" y="42799"/>
                  </a:lnTo>
                  <a:lnTo>
                    <a:pt x="136906" y="68452"/>
                  </a:lnTo>
                  <a:lnTo>
                    <a:pt x="119761" y="68452"/>
                  </a:lnTo>
                  <a:lnTo>
                    <a:pt x="119761" y="136906"/>
                  </a:lnTo>
                  <a:lnTo>
                    <a:pt x="17018" y="136906"/>
                  </a:lnTo>
                  <a:lnTo>
                    <a:pt x="17018" y="68452"/>
                  </a:lnTo>
                  <a:lnTo>
                    <a:pt x="0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94107" y="25654"/>
                  </a:moveTo>
                  <a:lnTo>
                    <a:pt x="111251" y="42799"/>
                  </a:lnTo>
                </a:path>
                <a:path w="137159" h="137160">
                  <a:moveTo>
                    <a:pt x="119761" y="68452"/>
                  </a:moveTo>
                  <a:lnTo>
                    <a:pt x="17018" y="68452"/>
                  </a:lnTo>
                </a:path>
                <a:path w="137159" h="137160">
                  <a:moveTo>
                    <a:pt x="59817" y="136906"/>
                  </a:moveTo>
                  <a:lnTo>
                    <a:pt x="59817" y="102743"/>
                  </a:lnTo>
                  <a:lnTo>
                    <a:pt x="76962" y="102743"/>
                  </a:lnTo>
                  <a:lnTo>
                    <a:pt x="76962" y="13690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8382000" y="46101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68452"/>
                  </a:moveTo>
                  <a:lnTo>
                    <a:pt x="136905" y="0"/>
                  </a:lnTo>
                  <a:lnTo>
                    <a:pt x="136905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8566150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36906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8199501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8256524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0" y="68452"/>
                  </a:moveTo>
                  <a:lnTo>
                    <a:pt x="102616" y="0"/>
                  </a:lnTo>
                  <a:lnTo>
                    <a:pt x="102616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8748776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8771508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102743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02743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62" name="object 62"/>
          <p:cNvGraphicFramePr>
            <a:graphicFrameLocks noGrp="1"/>
          </p:cNvGraphicFramePr>
          <p:nvPr/>
        </p:nvGraphicFramePr>
        <p:xfrm>
          <a:off x="8010525" y="39687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2165" y="769767"/>
            <a:ext cx="1509012" cy="24418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661836" y="794441"/>
            <a:ext cx="1629547" cy="21728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207543" y="821479"/>
            <a:ext cx="2083593" cy="233314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342083" y="4190297"/>
            <a:ext cx="1984248" cy="14356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57200" y="4191000"/>
            <a:ext cx="1589324" cy="171170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858000" y="3747734"/>
            <a:ext cx="1792941" cy="15945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8" name="object 8"/>
          <p:cNvGrpSpPr/>
          <p:nvPr/>
        </p:nvGrpSpPr>
        <p:grpSpPr>
          <a:xfrm>
            <a:off x="4419600" y="4038536"/>
            <a:ext cx="2209800" cy="1669414"/>
            <a:chOff x="4419600" y="4038536"/>
            <a:chExt cx="2209800" cy="1669414"/>
          </a:xfrm>
        </p:grpSpPr>
        <p:sp>
          <p:nvSpPr>
            <p:cNvPr id="9" name="object 9"/>
            <p:cNvSpPr/>
            <p:nvPr/>
          </p:nvSpPr>
          <p:spPr>
            <a:xfrm>
              <a:off x="4419600" y="4038536"/>
              <a:ext cx="2209800" cy="1668954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639945" y="4331715"/>
              <a:ext cx="770255" cy="545465"/>
            </a:xfrm>
            <a:custGeom>
              <a:avLst/>
              <a:gdLst/>
              <a:ahLst/>
              <a:cxnLst/>
              <a:rect l="l" t="t" r="r" b="b"/>
              <a:pathLst>
                <a:path w="770254" h="545464">
                  <a:moveTo>
                    <a:pt x="691783" y="507616"/>
                  </a:moveTo>
                  <a:lnTo>
                    <a:pt x="675385" y="530986"/>
                  </a:lnTo>
                  <a:lnTo>
                    <a:pt x="770254" y="545083"/>
                  </a:lnTo>
                  <a:lnTo>
                    <a:pt x="754462" y="515873"/>
                  </a:lnTo>
                  <a:lnTo>
                    <a:pt x="703579" y="515873"/>
                  </a:lnTo>
                  <a:lnTo>
                    <a:pt x="691783" y="507616"/>
                  </a:lnTo>
                  <a:close/>
                </a:path>
                <a:path w="770254" h="545464">
                  <a:moveTo>
                    <a:pt x="708233" y="484170"/>
                  </a:moveTo>
                  <a:lnTo>
                    <a:pt x="691783" y="507616"/>
                  </a:lnTo>
                  <a:lnTo>
                    <a:pt x="703579" y="515873"/>
                  </a:lnTo>
                  <a:lnTo>
                    <a:pt x="719963" y="492378"/>
                  </a:lnTo>
                  <a:lnTo>
                    <a:pt x="708233" y="484170"/>
                  </a:lnTo>
                  <a:close/>
                </a:path>
                <a:path w="770254" h="545464">
                  <a:moveTo>
                    <a:pt x="724662" y="460755"/>
                  </a:moveTo>
                  <a:lnTo>
                    <a:pt x="708233" y="484170"/>
                  </a:lnTo>
                  <a:lnTo>
                    <a:pt x="719963" y="492378"/>
                  </a:lnTo>
                  <a:lnTo>
                    <a:pt x="703579" y="515873"/>
                  </a:lnTo>
                  <a:lnTo>
                    <a:pt x="754462" y="515873"/>
                  </a:lnTo>
                  <a:lnTo>
                    <a:pt x="724662" y="460755"/>
                  </a:lnTo>
                  <a:close/>
                </a:path>
                <a:path w="770254" h="545464">
                  <a:moveTo>
                    <a:pt x="16382" y="0"/>
                  </a:moveTo>
                  <a:lnTo>
                    <a:pt x="0" y="23367"/>
                  </a:lnTo>
                  <a:lnTo>
                    <a:pt x="691783" y="507616"/>
                  </a:lnTo>
                  <a:lnTo>
                    <a:pt x="708233" y="484170"/>
                  </a:lnTo>
                  <a:lnTo>
                    <a:pt x="163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4695825" y="4419599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381000" y="228600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383540" y="3151758"/>
            <a:ext cx="2457450" cy="1000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A </a:t>
            </a:r>
            <a:r>
              <a:rPr dirty="0" sz="1600" spc="-10">
                <a:latin typeface="Times New Roman"/>
                <a:cs typeface="Times New Roman"/>
              </a:rPr>
              <a:t>machine component </a:t>
            </a:r>
            <a:r>
              <a:rPr dirty="0" sz="1600" spc="-5">
                <a:latin typeface="Times New Roman"/>
                <a:cs typeface="Times New Roman"/>
              </a:rPr>
              <a:t>having  two intersecting cylindrical  surfaces with the axis at  acute angle </a:t>
            </a:r>
            <a:r>
              <a:rPr dirty="0" sz="1400">
                <a:latin typeface="Times New Roman"/>
                <a:cs typeface="Times New Roman"/>
              </a:rPr>
              <a:t>to </a:t>
            </a:r>
            <a:r>
              <a:rPr dirty="0" sz="1600" spc="-5">
                <a:latin typeface="Times New Roman"/>
                <a:cs typeface="Times New Roman"/>
              </a:rPr>
              <a:t>each</a:t>
            </a:r>
            <a:r>
              <a:rPr dirty="0" sz="1600" spc="8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other.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694678" y="3170936"/>
            <a:ext cx="231203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Intersection of a Cylindrical  </a:t>
            </a:r>
            <a:r>
              <a:rPr dirty="0" sz="1600" spc="-15">
                <a:latin typeface="Times New Roman"/>
                <a:cs typeface="Times New Roman"/>
              </a:rPr>
              <a:t>main </a:t>
            </a:r>
            <a:r>
              <a:rPr dirty="0" sz="1600" spc="-5">
                <a:latin typeface="Times New Roman"/>
                <a:cs typeface="Times New Roman"/>
              </a:rPr>
              <a:t>and Branch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Pipe.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733793" y="5671515"/>
            <a:ext cx="2244090" cy="1000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dirty="0" sz="1600" spc="-15">
                <a:latin typeface="Times New Roman"/>
                <a:cs typeface="Times New Roman"/>
              </a:rPr>
              <a:t>Pump </a:t>
            </a:r>
            <a:r>
              <a:rPr dirty="0" sz="1600" spc="-5">
                <a:latin typeface="Times New Roman"/>
                <a:cs typeface="Times New Roman"/>
              </a:rPr>
              <a:t>lid having shape of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a</a:t>
            </a:r>
            <a:endParaRPr sz="1600">
              <a:latin typeface="Times New Roman"/>
              <a:cs typeface="Times New Roman"/>
            </a:endParaRPr>
          </a:p>
          <a:p>
            <a:pPr algn="ctr" marL="96520" marR="92075" indent="56515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hexagonal </a:t>
            </a:r>
            <a:r>
              <a:rPr dirty="0" sz="1600">
                <a:latin typeface="Times New Roman"/>
                <a:cs typeface="Times New Roman"/>
              </a:rPr>
              <a:t>Prism </a:t>
            </a:r>
            <a:r>
              <a:rPr dirty="0" sz="1600" spc="-5">
                <a:latin typeface="Times New Roman"/>
                <a:cs typeface="Times New Roman"/>
              </a:rPr>
              <a:t>and  Hemi-sphere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intersecting  each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other.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45994" y="6047943"/>
            <a:ext cx="140271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Forged </a:t>
            </a:r>
            <a:r>
              <a:rPr dirty="0" sz="1600" spc="-5">
                <a:latin typeface="Times New Roman"/>
                <a:cs typeface="Times New Roman"/>
              </a:rPr>
              <a:t>End of a  Connecting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Rod.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42645" y="6047943"/>
            <a:ext cx="152463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02260" marR="5080" indent="-28956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A Feeding</a:t>
            </a:r>
            <a:r>
              <a:rPr dirty="0" sz="1600" spc="-1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Hopper  In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industry.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584575" y="3184982"/>
            <a:ext cx="240792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An Industrial Dust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collector.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Intersection of two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cylinders.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888484" y="6009843"/>
            <a:ext cx="134556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41630" marR="5080" indent="-329565">
              <a:lnSpc>
                <a:spcPct val="100000"/>
              </a:lnSpc>
              <a:spcBef>
                <a:spcPts val="95"/>
              </a:spcBef>
            </a:pPr>
            <a:r>
              <a:rPr dirty="0" sz="1600" spc="-45">
                <a:latin typeface="Times New Roman"/>
                <a:cs typeface="Times New Roman"/>
              </a:rPr>
              <a:t>Two </a:t>
            </a:r>
            <a:r>
              <a:rPr dirty="0" sz="1600" spc="-5">
                <a:latin typeface="Times New Roman"/>
                <a:cs typeface="Times New Roman"/>
              </a:rPr>
              <a:t>Cylindrical  surfaces.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38150" y="38100"/>
            <a:ext cx="8343900" cy="723900"/>
            <a:chOff x="438150" y="38100"/>
            <a:chExt cx="8343900" cy="723900"/>
          </a:xfrm>
        </p:grpSpPr>
        <p:sp>
          <p:nvSpPr>
            <p:cNvPr id="20" name="object 20"/>
            <p:cNvSpPr/>
            <p:nvPr/>
          </p:nvSpPr>
          <p:spPr>
            <a:xfrm>
              <a:off x="457200" y="57150"/>
              <a:ext cx="8305800" cy="685800"/>
            </a:xfrm>
            <a:custGeom>
              <a:avLst/>
              <a:gdLst/>
              <a:ahLst/>
              <a:cxnLst/>
              <a:rect l="l" t="t" r="r" b="b"/>
              <a:pathLst>
                <a:path w="8305800" h="685800">
                  <a:moveTo>
                    <a:pt x="83058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8305800" y="685800"/>
                  </a:lnTo>
                  <a:lnTo>
                    <a:pt x="8305800" y="0"/>
                  </a:lnTo>
                  <a:close/>
                </a:path>
              </a:pathLst>
            </a:custGeom>
            <a:solidFill>
              <a:srgbClr val="CCC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457200" y="57150"/>
              <a:ext cx="8305800" cy="685800"/>
            </a:xfrm>
            <a:custGeom>
              <a:avLst/>
              <a:gdLst/>
              <a:ahLst/>
              <a:cxnLst/>
              <a:rect l="l" t="t" r="r" b="b"/>
              <a:pathLst>
                <a:path w="8305800" h="685800">
                  <a:moveTo>
                    <a:pt x="0" y="685800"/>
                  </a:moveTo>
                  <a:lnTo>
                    <a:pt x="8305800" y="685800"/>
                  </a:lnTo>
                  <a:lnTo>
                    <a:pt x="8305800" y="0"/>
                  </a:lnTo>
                  <a:lnTo>
                    <a:pt x="0" y="0"/>
                  </a:lnTo>
                  <a:lnTo>
                    <a:pt x="0" y="68580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669137" y="155574"/>
            <a:ext cx="793051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959100" marR="5080" indent="-2947035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D50092"/>
                </a:solidFill>
                <a:latin typeface="Arial"/>
                <a:cs typeface="Arial"/>
              </a:rPr>
              <a:t>SOME </a:t>
            </a:r>
            <a:r>
              <a:rPr dirty="0" sz="1600" spc="-15" b="1">
                <a:solidFill>
                  <a:srgbClr val="D50092"/>
                </a:solidFill>
                <a:latin typeface="Arial"/>
                <a:cs typeface="Arial"/>
              </a:rPr>
              <a:t>ACTUAL </a:t>
            </a:r>
            <a:r>
              <a:rPr dirty="0" sz="1600" spc="-5" b="1">
                <a:solidFill>
                  <a:srgbClr val="D50092"/>
                </a:solidFill>
                <a:latin typeface="Arial"/>
                <a:cs typeface="Arial"/>
              </a:rPr>
              <a:t>OBJECTS </a:t>
            </a:r>
            <a:r>
              <a:rPr dirty="0" sz="1600" spc="-20" b="1">
                <a:solidFill>
                  <a:srgbClr val="D50092"/>
                </a:solidFill>
                <a:latin typeface="Arial"/>
                <a:cs typeface="Arial"/>
              </a:rPr>
              <a:t>ARE </a:t>
            </a:r>
            <a:r>
              <a:rPr dirty="0" sz="1600" spc="-5" b="1">
                <a:solidFill>
                  <a:srgbClr val="D50092"/>
                </a:solidFill>
                <a:latin typeface="Arial"/>
                <a:cs typeface="Arial"/>
              </a:rPr>
              <a:t>SHOWN, SHOWING </a:t>
            </a:r>
            <a:r>
              <a:rPr dirty="0" sz="1600" spc="-10" b="1">
                <a:solidFill>
                  <a:srgbClr val="3333CC"/>
                </a:solidFill>
                <a:latin typeface="Arial"/>
                <a:cs typeface="Arial"/>
              </a:rPr>
              <a:t>CURVES OF </a:t>
            </a:r>
            <a:r>
              <a:rPr dirty="0" sz="1600" spc="-5" b="1">
                <a:solidFill>
                  <a:srgbClr val="3333CC"/>
                </a:solidFill>
                <a:latin typeface="Arial"/>
                <a:cs typeface="Arial"/>
              </a:rPr>
              <a:t>INTERSECTIONS</a:t>
            </a:r>
            <a:r>
              <a:rPr dirty="0" sz="1600" spc="-5" b="1">
                <a:solidFill>
                  <a:srgbClr val="D50092"/>
                </a:solidFill>
                <a:latin typeface="Arial"/>
                <a:cs typeface="Arial"/>
              </a:rPr>
              <a:t>.  BY WHITE</a:t>
            </a:r>
            <a:r>
              <a:rPr dirty="0" sz="1600" spc="-100" b="1">
                <a:solidFill>
                  <a:srgbClr val="D50092"/>
                </a:solidFill>
                <a:latin typeface="Arial"/>
                <a:cs typeface="Arial"/>
              </a:rPr>
              <a:t> </a:t>
            </a:r>
            <a:r>
              <a:rPr dirty="0" sz="1600" spc="-15" b="1">
                <a:solidFill>
                  <a:srgbClr val="D50092"/>
                </a:solidFill>
                <a:latin typeface="Arial"/>
                <a:cs typeface="Arial"/>
              </a:rPr>
              <a:t>ARROWS.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519112" y="1905000"/>
            <a:ext cx="776605" cy="319405"/>
            <a:chOff x="519112" y="1905000"/>
            <a:chExt cx="776605" cy="319405"/>
          </a:xfrm>
        </p:grpSpPr>
        <p:sp>
          <p:nvSpPr>
            <p:cNvPr id="24" name="object 24"/>
            <p:cNvSpPr/>
            <p:nvPr/>
          </p:nvSpPr>
          <p:spPr>
            <a:xfrm>
              <a:off x="984211" y="1905000"/>
              <a:ext cx="311785" cy="165735"/>
            </a:xfrm>
            <a:custGeom>
              <a:avLst/>
              <a:gdLst/>
              <a:ahLst/>
              <a:cxnLst/>
              <a:rect l="l" t="t" r="r" b="b"/>
              <a:pathLst>
                <a:path w="311784" h="165735">
                  <a:moveTo>
                    <a:pt x="228120" y="25566"/>
                  </a:moveTo>
                  <a:lnTo>
                    <a:pt x="0" y="139573"/>
                  </a:lnTo>
                  <a:lnTo>
                    <a:pt x="12776" y="165226"/>
                  </a:lnTo>
                  <a:lnTo>
                    <a:pt x="240885" y="51106"/>
                  </a:lnTo>
                  <a:lnTo>
                    <a:pt x="228120" y="25566"/>
                  </a:lnTo>
                  <a:close/>
                </a:path>
                <a:path w="311784" h="165735">
                  <a:moveTo>
                    <a:pt x="296811" y="19176"/>
                  </a:moveTo>
                  <a:lnTo>
                    <a:pt x="240906" y="19176"/>
                  </a:lnTo>
                  <a:lnTo>
                    <a:pt x="253682" y="44703"/>
                  </a:lnTo>
                  <a:lnTo>
                    <a:pt x="240885" y="51106"/>
                  </a:lnTo>
                  <a:lnTo>
                    <a:pt x="253682" y="76708"/>
                  </a:lnTo>
                  <a:lnTo>
                    <a:pt x="296811" y="19176"/>
                  </a:lnTo>
                  <a:close/>
                </a:path>
                <a:path w="311784" h="165735">
                  <a:moveTo>
                    <a:pt x="240906" y="19176"/>
                  </a:moveTo>
                  <a:lnTo>
                    <a:pt x="228120" y="25566"/>
                  </a:lnTo>
                  <a:lnTo>
                    <a:pt x="240885" y="51106"/>
                  </a:lnTo>
                  <a:lnTo>
                    <a:pt x="253682" y="44703"/>
                  </a:lnTo>
                  <a:lnTo>
                    <a:pt x="240906" y="19176"/>
                  </a:lnTo>
                  <a:close/>
                </a:path>
                <a:path w="311784" h="165735">
                  <a:moveTo>
                    <a:pt x="311188" y="0"/>
                  </a:moveTo>
                  <a:lnTo>
                    <a:pt x="215341" y="0"/>
                  </a:lnTo>
                  <a:lnTo>
                    <a:pt x="228120" y="25566"/>
                  </a:lnTo>
                  <a:lnTo>
                    <a:pt x="240906" y="19176"/>
                  </a:lnTo>
                  <a:lnTo>
                    <a:pt x="296811" y="19176"/>
                  </a:lnTo>
                  <a:lnTo>
                    <a:pt x="3111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990600" y="1981200"/>
              <a:ext cx="76200" cy="0"/>
            </a:xfrm>
            <a:custGeom>
              <a:avLst/>
              <a:gdLst/>
              <a:ahLst/>
              <a:cxnLst/>
              <a:rect l="l" t="t" r="r" b="b"/>
              <a:pathLst>
                <a:path w="76200" h="0">
                  <a:moveTo>
                    <a:pt x="7620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533400" y="2009775"/>
              <a:ext cx="552450" cy="200025"/>
            </a:xfrm>
            <a:custGeom>
              <a:avLst/>
              <a:gdLst/>
              <a:ahLst/>
              <a:cxnLst/>
              <a:rect l="l" t="t" r="r" b="b"/>
              <a:pathLst>
                <a:path w="552450" h="200025">
                  <a:moveTo>
                    <a:pt x="0" y="200025"/>
                  </a:moveTo>
                  <a:lnTo>
                    <a:pt x="55245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7" name="object 27"/>
          <p:cNvGrpSpPr/>
          <p:nvPr/>
        </p:nvGrpSpPr>
        <p:grpSpPr>
          <a:xfrm>
            <a:off x="6462712" y="1952688"/>
            <a:ext cx="852805" cy="485775"/>
            <a:chOff x="6462712" y="1952688"/>
            <a:chExt cx="852805" cy="485775"/>
          </a:xfrm>
        </p:grpSpPr>
        <p:sp>
          <p:nvSpPr>
            <p:cNvPr id="28" name="object 28"/>
            <p:cNvSpPr/>
            <p:nvPr/>
          </p:nvSpPr>
          <p:spPr>
            <a:xfrm>
              <a:off x="6774688" y="2121154"/>
              <a:ext cx="541020" cy="317500"/>
            </a:xfrm>
            <a:custGeom>
              <a:avLst/>
              <a:gdLst/>
              <a:ahLst/>
              <a:cxnLst/>
              <a:rect l="l" t="t" r="r" b="b"/>
              <a:pathLst>
                <a:path w="541020" h="317500">
                  <a:moveTo>
                    <a:pt x="458927" y="287118"/>
                  </a:moveTo>
                  <a:lnTo>
                    <a:pt x="444753" y="311912"/>
                  </a:lnTo>
                  <a:lnTo>
                    <a:pt x="540511" y="317246"/>
                  </a:lnTo>
                  <a:lnTo>
                    <a:pt x="525175" y="294259"/>
                  </a:lnTo>
                  <a:lnTo>
                    <a:pt x="471423" y="294259"/>
                  </a:lnTo>
                  <a:lnTo>
                    <a:pt x="458927" y="287118"/>
                  </a:lnTo>
                  <a:close/>
                </a:path>
                <a:path w="541020" h="317500">
                  <a:moveTo>
                    <a:pt x="473125" y="262282"/>
                  </a:moveTo>
                  <a:lnTo>
                    <a:pt x="458927" y="287118"/>
                  </a:lnTo>
                  <a:lnTo>
                    <a:pt x="471423" y="294259"/>
                  </a:lnTo>
                  <a:lnTo>
                    <a:pt x="485520" y="269367"/>
                  </a:lnTo>
                  <a:lnTo>
                    <a:pt x="473125" y="262282"/>
                  </a:lnTo>
                  <a:close/>
                </a:path>
                <a:path w="541020" h="317500">
                  <a:moveTo>
                    <a:pt x="487298" y="237490"/>
                  </a:moveTo>
                  <a:lnTo>
                    <a:pt x="473125" y="262282"/>
                  </a:lnTo>
                  <a:lnTo>
                    <a:pt x="485520" y="269367"/>
                  </a:lnTo>
                  <a:lnTo>
                    <a:pt x="471423" y="294259"/>
                  </a:lnTo>
                  <a:lnTo>
                    <a:pt x="525175" y="294259"/>
                  </a:lnTo>
                  <a:lnTo>
                    <a:pt x="487298" y="237490"/>
                  </a:lnTo>
                  <a:close/>
                </a:path>
                <a:path w="541020" h="317500">
                  <a:moveTo>
                    <a:pt x="14223" y="0"/>
                  </a:moveTo>
                  <a:lnTo>
                    <a:pt x="0" y="24892"/>
                  </a:lnTo>
                  <a:lnTo>
                    <a:pt x="458927" y="287118"/>
                  </a:lnTo>
                  <a:lnTo>
                    <a:pt x="473125" y="262282"/>
                  </a:lnTo>
                  <a:lnTo>
                    <a:pt x="142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6477000" y="1966976"/>
              <a:ext cx="457200" cy="262255"/>
            </a:xfrm>
            <a:custGeom>
              <a:avLst/>
              <a:gdLst/>
              <a:ahLst/>
              <a:cxnLst/>
              <a:rect l="l" t="t" r="r" b="b"/>
              <a:pathLst>
                <a:path w="457200" h="262255">
                  <a:moveTo>
                    <a:pt x="0" y="0"/>
                  </a:moveTo>
                  <a:lnTo>
                    <a:pt x="457200" y="261874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0" name="object 30"/>
          <p:cNvGrpSpPr/>
          <p:nvPr/>
        </p:nvGrpSpPr>
        <p:grpSpPr>
          <a:xfrm>
            <a:off x="2500312" y="5105400"/>
            <a:ext cx="395605" cy="395605"/>
            <a:chOff x="2500312" y="5105400"/>
            <a:chExt cx="395605" cy="395605"/>
          </a:xfrm>
        </p:grpSpPr>
        <p:sp>
          <p:nvSpPr>
            <p:cNvPr id="31" name="object 31"/>
            <p:cNvSpPr/>
            <p:nvPr/>
          </p:nvSpPr>
          <p:spPr>
            <a:xfrm>
              <a:off x="2504439" y="5105400"/>
              <a:ext cx="391160" cy="391160"/>
            </a:xfrm>
            <a:custGeom>
              <a:avLst/>
              <a:gdLst/>
              <a:ahLst/>
              <a:cxnLst/>
              <a:rect l="l" t="t" r="r" b="b"/>
              <a:pathLst>
                <a:path w="391160" h="391160">
                  <a:moveTo>
                    <a:pt x="320419" y="50544"/>
                  </a:moveTo>
                  <a:lnTo>
                    <a:pt x="0" y="370840"/>
                  </a:lnTo>
                  <a:lnTo>
                    <a:pt x="20320" y="391159"/>
                  </a:lnTo>
                  <a:lnTo>
                    <a:pt x="340615" y="70740"/>
                  </a:lnTo>
                  <a:lnTo>
                    <a:pt x="320419" y="50544"/>
                  </a:lnTo>
                  <a:close/>
                </a:path>
                <a:path w="391160" h="391160">
                  <a:moveTo>
                    <a:pt x="377679" y="40386"/>
                  </a:moveTo>
                  <a:lnTo>
                    <a:pt x="330581" y="40386"/>
                  </a:lnTo>
                  <a:lnTo>
                    <a:pt x="350774" y="60579"/>
                  </a:lnTo>
                  <a:lnTo>
                    <a:pt x="340615" y="70740"/>
                  </a:lnTo>
                  <a:lnTo>
                    <a:pt x="360807" y="90931"/>
                  </a:lnTo>
                  <a:lnTo>
                    <a:pt x="377679" y="40386"/>
                  </a:lnTo>
                  <a:close/>
                </a:path>
                <a:path w="391160" h="391160">
                  <a:moveTo>
                    <a:pt x="330581" y="40386"/>
                  </a:moveTo>
                  <a:lnTo>
                    <a:pt x="320419" y="50544"/>
                  </a:lnTo>
                  <a:lnTo>
                    <a:pt x="340615" y="70740"/>
                  </a:lnTo>
                  <a:lnTo>
                    <a:pt x="350774" y="60579"/>
                  </a:lnTo>
                  <a:lnTo>
                    <a:pt x="330581" y="40386"/>
                  </a:lnTo>
                  <a:close/>
                </a:path>
                <a:path w="391160" h="391160">
                  <a:moveTo>
                    <a:pt x="391160" y="0"/>
                  </a:moveTo>
                  <a:lnTo>
                    <a:pt x="300228" y="30352"/>
                  </a:lnTo>
                  <a:lnTo>
                    <a:pt x="320419" y="50544"/>
                  </a:lnTo>
                  <a:lnTo>
                    <a:pt x="330581" y="40386"/>
                  </a:lnTo>
                  <a:lnTo>
                    <a:pt x="377679" y="40386"/>
                  </a:lnTo>
                  <a:lnTo>
                    <a:pt x="3911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2514600" y="5257800"/>
              <a:ext cx="228600" cy="228600"/>
            </a:xfrm>
            <a:custGeom>
              <a:avLst/>
              <a:gdLst/>
              <a:ahLst/>
              <a:cxnLst/>
              <a:rect l="l" t="t" r="r" b="b"/>
              <a:pathLst>
                <a:path w="228600" h="228600">
                  <a:moveTo>
                    <a:pt x="228600" y="0"/>
                  </a:moveTo>
                  <a:lnTo>
                    <a:pt x="0" y="2286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3" name="object 33"/>
          <p:cNvGrpSpPr/>
          <p:nvPr/>
        </p:nvGrpSpPr>
        <p:grpSpPr>
          <a:xfrm>
            <a:off x="504825" y="4919853"/>
            <a:ext cx="714375" cy="123825"/>
            <a:chOff x="504825" y="4919853"/>
            <a:chExt cx="714375" cy="123825"/>
          </a:xfrm>
        </p:grpSpPr>
        <p:sp>
          <p:nvSpPr>
            <p:cNvPr id="34" name="object 34"/>
            <p:cNvSpPr/>
            <p:nvPr/>
          </p:nvSpPr>
          <p:spPr>
            <a:xfrm>
              <a:off x="531825" y="4919853"/>
              <a:ext cx="687705" cy="123825"/>
            </a:xfrm>
            <a:custGeom>
              <a:avLst/>
              <a:gdLst/>
              <a:ahLst/>
              <a:cxnLst/>
              <a:rect l="l" t="t" r="r" b="b"/>
              <a:pathLst>
                <a:path w="687705" h="123825">
                  <a:moveTo>
                    <a:pt x="600596" y="28374"/>
                  </a:moveTo>
                  <a:lnTo>
                    <a:pt x="0" y="95123"/>
                  </a:lnTo>
                  <a:lnTo>
                    <a:pt x="3149" y="123571"/>
                  </a:lnTo>
                  <a:lnTo>
                    <a:pt x="603755" y="56823"/>
                  </a:lnTo>
                  <a:lnTo>
                    <a:pt x="600596" y="28374"/>
                  </a:lnTo>
                  <a:close/>
                </a:path>
                <a:path w="687705" h="123825">
                  <a:moveTo>
                    <a:pt x="670147" y="26797"/>
                  </a:moveTo>
                  <a:lnTo>
                    <a:pt x="614794" y="26797"/>
                  </a:lnTo>
                  <a:lnTo>
                    <a:pt x="617956" y="55245"/>
                  </a:lnTo>
                  <a:lnTo>
                    <a:pt x="603755" y="56823"/>
                  </a:lnTo>
                  <a:lnTo>
                    <a:pt x="606907" y="85217"/>
                  </a:lnTo>
                  <a:lnTo>
                    <a:pt x="687374" y="33147"/>
                  </a:lnTo>
                  <a:lnTo>
                    <a:pt x="670147" y="26797"/>
                  </a:lnTo>
                  <a:close/>
                </a:path>
                <a:path w="687705" h="123825">
                  <a:moveTo>
                    <a:pt x="614794" y="26797"/>
                  </a:moveTo>
                  <a:lnTo>
                    <a:pt x="600596" y="28374"/>
                  </a:lnTo>
                  <a:lnTo>
                    <a:pt x="603755" y="56823"/>
                  </a:lnTo>
                  <a:lnTo>
                    <a:pt x="617956" y="55245"/>
                  </a:lnTo>
                  <a:lnTo>
                    <a:pt x="614794" y="26797"/>
                  </a:lnTo>
                  <a:close/>
                </a:path>
                <a:path w="687705" h="123825">
                  <a:moveTo>
                    <a:pt x="597446" y="0"/>
                  </a:moveTo>
                  <a:lnTo>
                    <a:pt x="600596" y="28374"/>
                  </a:lnTo>
                  <a:lnTo>
                    <a:pt x="614794" y="26797"/>
                  </a:lnTo>
                  <a:lnTo>
                    <a:pt x="670147" y="26797"/>
                  </a:lnTo>
                  <a:lnTo>
                    <a:pt x="5974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504825" y="5000625"/>
              <a:ext cx="381000" cy="0"/>
            </a:xfrm>
            <a:custGeom>
              <a:avLst/>
              <a:gdLst/>
              <a:ahLst/>
              <a:cxnLst/>
              <a:rect l="l" t="t" r="r" b="b"/>
              <a:pathLst>
                <a:path w="381000" h="0">
                  <a:moveTo>
                    <a:pt x="381000" y="0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/>
          <p:cNvSpPr/>
          <p:nvPr/>
        </p:nvSpPr>
        <p:spPr>
          <a:xfrm>
            <a:off x="7294626" y="4393564"/>
            <a:ext cx="567055" cy="1161415"/>
          </a:xfrm>
          <a:custGeom>
            <a:avLst/>
            <a:gdLst/>
            <a:ahLst/>
            <a:cxnLst/>
            <a:rect l="l" t="t" r="r" b="b"/>
            <a:pathLst>
              <a:path w="567054" h="1161414">
                <a:moveTo>
                  <a:pt x="566547" y="78359"/>
                </a:moveTo>
                <a:lnTo>
                  <a:pt x="489204" y="134874"/>
                </a:lnTo>
                <a:lnTo>
                  <a:pt x="514667" y="147967"/>
                </a:lnTo>
                <a:lnTo>
                  <a:pt x="62052" y="1027722"/>
                </a:lnTo>
                <a:lnTo>
                  <a:pt x="258445" y="86880"/>
                </a:lnTo>
                <a:lnTo>
                  <a:pt x="286385" y="92710"/>
                </a:lnTo>
                <a:lnTo>
                  <a:pt x="279628" y="67056"/>
                </a:lnTo>
                <a:lnTo>
                  <a:pt x="262001" y="0"/>
                </a:lnTo>
                <a:lnTo>
                  <a:pt x="202565" y="75184"/>
                </a:lnTo>
                <a:lnTo>
                  <a:pt x="230505" y="81038"/>
                </a:lnTo>
                <a:lnTo>
                  <a:pt x="14351" y="1115949"/>
                </a:lnTo>
                <a:lnTo>
                  <a:pt x="16433" y="1116393"/>
                </a:lnTo>
                <a:lnTo>
                  <a:pt x="0" y="1148334"/>
                </a:lnTo>
                <a:lnTo>
                  <a:pt x="25400" y="1161415"/>
                </a:lnTo>
                <a:lnTo>
                  <a:pt x="540067" y="161036"/>
                </a:lnTo>
                <a:lnTo>
                  <a:pt x="565531" y="174117"/>
                </a:lnTo>
                <a:lnTo>
                  <a:pt x="565937" y="135255"/>
                </a:lnTo>
                <a:lnTo>
                  <a:pt x="566547" y="78359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7" name="object 37"/>
          <p:cNvGrpSpPr/>
          <p:nvPr/>
        </p:nvGrpSpPr>
        <p:grpSpPr>
          <a:xfrm>
            <a:off x="4419600" y="1712341"/>
            <a:ext cx="1276350" cy="231140"/>
            <a:chOff x="4419600" y="1712341"/>
            <a:chExt cx="1276350" cy="231140"/>
          </a:xfrm>
        </p:grpSpPr>
        <p:sp>
          <p:nvSpPr>
            <p:cNvPr id="38" name="object 38"/>
            <p:cNvSpPr/>
            <p:nvPr/>
          </p:nvSpPr>
          <p:spPr>
            <a:xfrm>
              <a:off x="4419600" y="1712341"/>
              <a:ext cx="765175" cy="168910"/>
            </a:xfrm>
            <a:custGeom>
              <a:avLst/>
              <a:gdLst/>
              <a:ahLst/>
              <a:cxnLst/>
              <a:rect l="l" t="t" r="r" b="b"/>
              <a:pathLst>
                <a:path w="765175" h="168910">
                  <a:moveTo>
                    <a:pt x="115872" y="37634"/>
                  </a:moveTo>
                  <a:lnTo>
                    <a:pt x="110446" y="75358"/>
                  </a:lnTo>
                  <a:lnTo>
                    <a:pt x="759333" y="168656"/>
                  </a:lnTo>
                  <a:lnTo>
                    <a:pt x="764666" y="130937"/>
                  </a:lnTo>
                  <a:lnTo>
                    <a:pt x="115872" y="37634"/>
                  </a:lnTo>
                  <a:close/>
                </a:path>
                <a:path w="765175" h="168910">
                  <a:moveTo>
                    <a:pt x="121285" y="0"/>
                  </a:moveTo>
                  <a:lnTo>
                    <a:pt x="0" y="40259"/>
                  </a:lnTo>
                  <a:lnTo>
                    <a:pt x="105028" y="113030"/>
                  </a:lnTo>
                  <a:lnTo>
                    <a:pt x="110446" y="75358"/>
                  </a:lnTo>
                  <a:lnTo>
                    <a:pt x="91566" y="72644"/>
                  </a:lnTo>
                  <a:lnTo>
                    <a:pt x="97027" y="34925"/>
                  </a:lnTo>
                  <a:lnTo>
                    <a:pt x="116262" y="34925"/>
                  </a:lnTo>
                  <a:lnTo>
                    <a:pt x="121285" y="0"/>
                  </a:lnTo>
                  <a:close/>
                </a:path>
                <a:path w="765175" h="168910">
                  <a:moveTo>
                    <a:pt x="97027" y="34925"/>
                  </a:moveTo>
                  <a:lnTo>
                    <a:pt x="91566" y="72644"/>
                  </a:lnTo>
                  <a:lnTo>
                    <a:pt x="110446" y="75358"/>
                  </a:lnTo>
                  <a:lnTo>
                    <a:pt x="115872" y="37634"/>
                  </a:lnTo>
                  <a:lnTo>
                    <a:pt x="97027" y="34925"/>
                  </a:lnTo>
                  <a:close/>
                </a:path>
                <a:path w="765175" h="168910">
                  <a:moveTo>
                    <a:pt x="116262" y="34925"/>
                  </a:moveTo>
                  <a:lnTo>
                    <a:pt x="97027" y="34925"/>
                  </a:lnTo>
                  <a:lnTo>
                    <a:pt x="115872" y="37634"/>
                  </a:lnTo>
                  <a:lnTo>
                    <a:pt x="116262" y="349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5139055" y="1852422"/>
              <a:ext cx="542290" cy="76835"/>
            </a:xfrm>
            <a:custGeom>
              <a:avLst/>
              <a:gdLst/>
              <a:ahLst/>
              <a:cxnLst/>
              <a:rect l="l" t="t" r="r" b="b"/>
              <a:pathLst>
                <a:path w="542289" h="76835">
                  <a:moveTo>
                    <a:pt x="0" y="0"/>
                  </a:moveTo>
                  <a:lnTo>
                    <a:pt x="542290" y="7658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0" name="object 40"/>
          <p:cNvGrpSpPr/>
          <p:nvPr/>
        </p:nvGrpSpPr>
        <p:grpSpPr>
          <a:xfrm>
            <a:off x="8010525" y="39687"/>
            <a:ext cx="1109980" cy="195580"/>
            <a:chOff x="8010525" y="39687"/>
            <a:chExt cx="1109980" cy="195580"/>
          </a:xfrm>
        </p:grpSpPr>
        <p:sp>
          <p:nvSpPr>
            <p:cNvPr id="41" name="object 41"/>
            <p:cNvSpPr/>
            <p:nvPr/>
          </p:nvSpPr>
          <p:spPr>
            <a:xfrm>
              <a:off x="8016875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8056753" y="77469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80168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91313" y="22796"/>
                  </a:moveTo>
                  <a:lnTo>
                    <a:pt x="116967" y="48450"/>
                  </a:lnTo>
                  <a:lnTo>
                    <a:pt x="116967" y="31432"/>
                  </a:lnTo>
                  <a:lnTo>
                    <a:pt x="134111" y="31432"/>
                  </a:lnTo>
                  <a:lnTo>
                    <a:pt x="134111" y="65595"/>
                  </a:lnTo>
                  <a:lnTo>
                    <a:pt x="159766" y="91249"/>
                  </a:lnTo>
                  <a:lnTo>
                    <a:pt x="142621" y="91249"/>
                  </a:lnTo>
                  <a:lnTo>
                    <a:pt x="142621" y="159702"/>
                  </a:lnTo>
                  <a:lnTo>
                    <a:pt x="39877" y="159702"/>
                  </a:lnTo>
                  <a:lnTo>
                    <a:pt x="39877" y="91249"/>
                  </a:lnTo>
                  <a:lnTo>
                    <a:pt x="22859" y="91249"/>
                  </a:lnTo>
                  <a:lnTo>
                    <a:pt x="91313" y="22796"/>
                  </a:lnTo>
                  <a:close/>
                </a:path>
                <a:path w="182879" h="182879">
                  <a:moveTo>
                    <a:pt x="116967" y="48450"/>
                  </a:moveTo>
                  <a:lnTo>
                    <a:pt x="134111" y="65595"/>
                  </a:lnTo>
                </a:path>
                <a:path w="182879" h="182879">
                  <a:moveTo>
                    <a:pt x="142621" y="91249"/>
                  </a:moveTo>
                  <a:lnTo>
                    <a:pt x="39877" y="91249"/>
                  </a:lnTo>
                </a:path>
                <a:path w="182879" h="182879">
                  <a:moveTo>
                    <a:pt x="82676" y="159702"/>
                  </a:moveTo>
                  <a:lnTo>
                    <a:pt x="82676" y="125539"/>
                  </a:lnTo>
                  <a:lnTo>
                    <a:pt x="99822" y="125539"/>
                  </a:lnTo>
                  <a:lnTo>
                    <a:pt x="99822" y="159702"/>
                  </a:lnTo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8382000" y="461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8382000" y="46037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23622" y="91249"/>
                  </a:moveTo>
                  <a:lnTo>
                    <a:pt x="160527" y="22796"/>
                  </a:lnTo>
                  <a:lnTo>
                    <a:pt x="160527" y="159702"/>
                  </a:lnTo>
                  <a:lnTo>
                    <a:pt x="23622" y="91249"/>
                  </a:lnTo>
                  <a:close/>
                </a:path>
                <a:path w="184150" h="182879">
                  <a:moveTo>
                    <a:pt x="0" y="182562"/>
                  </a:moveTo>
                  <a:lnTo>
                    <a:pt x="184150" y="182562"/>
                  </a:lnTo>
                  <a:lnTo>
                    <a:pt x="184150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8566150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8566150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59766" y="91249"/>
                  </a:moveTo>
                  <a:lnTo>
                    <a:pt x="22859" y="159702"/>
                  </a:lnTo>
                  <a:lnTo>
                    <a:pt x="22859" y="22796"/>
                  </a:lnTo>
                  <a:lnTo>
                    <a:pt x="159766" y="91249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8199501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8199501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57023" y="91249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57023" y="91249"/>
                  </a:lnTo>
                  <a:close/>
                </a:path>
                <a:path w="182879" h="182879">
                  <a:moveTo>
                    <a:pt x="39877" y="22796"/>
                  </a:moveTo>
                  <a:lnTo>
                    <a:pt x="39877" y="159702"/>
                  </a:lnTo>
                  <a:lnTo>
                    <a:pt x="22732" y="159702"/>
                  </a:lnTo>
                  <a:lnTo>
                    <a:pt x="22732" y="22796"/>
                  </a:lnTo>
                  <a:lnTo>
                    <a:pt x="39877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8748776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8748776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25475" y="91249"/>
                  </a:moveTo>
                  <a:lnTo>
                    <a:pt x="22732" y="159702"/>
                  </a:lnTo>
                  <a:lnTo>
                    <a:pt x="22732" y="22796"/>
                  </a:lnTo>
                  <a:lnTo>
                    <a:pt x="125475" y="91249"/>
                  </a:lnTo>
                  <a:close/>
                </a:path>
                <a:path w="182879" h="182879">
                  <a:moveTo>
                    <a:pt x="142621" y="22796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142621" y="159702"/>
                  </a:lnTo>
                  <a:lnTo>
                    <a:pt x="142621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562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56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9850" y="0"/>
            <a:ext cx="4051300" cy="1612900"/>
            <a:chOff x="69850" y="0"/>
            <a:chExt cx="4051300" cy="1612900"/>
          </a:xfrm>
        </p:grpSpPr>
        <p:sp>
          <p:nvSpPr>
            <p:cNvPr id="3" name="object 3"/>
            <p:cNvSpPr/>
            <p:nvPr/>
          </p:nvSpPr>
          <p:spPr>
            <a:xfrm>
              <a:off x="76200" y="0"/>
              <a:ext cx="4038600" cy="1600200"/>
            </a:xfrm>
            <a:custGeom>
              <a:avLst/>
              <a:gdLst/>
              <a:ahLst/>
              <a:cxnLst/>
              <a:rect l="l" t="t" r="r" b="b"/>
              <a:pathLst>
                <a:path w="4038600" h="1600200">
                  <a:moveTo>
                    <a:pt x="4038600" y="0"/>
                  </a:moveTo>
                  <a:lnTo>
                    <a:pt x="0" y="0"/>
                  </a:lnTo>
                  <a:lnTo>
                    <a:pt x="1524000" y="1600200"/>
                  </a:lnTo>
                  <a:lnTo>
                    <a:pt x="2514600" y="1600200"/>
                  </a:lnTo>
                  <a:lnTo>
                    <a:pt x="4038600" y="0"/>
                  </a:lnTo>
                  <a:close/>
                </a:path>
              </a:pathLst>
            </a:custGeom>
            <a:solidFill>
              <a:srgbClr val="FFC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200" y="0"/>
              <a:ext cx="4038600" cy="1600200"/>
            </a:xfrm>
            <a:custGeom>
              <a:avLst/>
              <a:gdLst/>
              <a:ahLst/>
              <a:cxnLst/>
              <a:rect l="l" t="t" r="r" b="b"/>
              <a:pathLst>
                <a:path w="4038600" h="1600200">
                  <a:moveTo>
                    <a:pt x="0" y="0"/>
                  </a:moveTo>
                  <a:lnTo>
                    <a:pt x="1524000" y="1600200"/>
                  </a:lnTo>
                  <a:lnTo>
                    <a:pt x="2514600" y="1600200"/>
                  </a:lnTo>
                  <a:lnTo>
                    <a:pt x="4038600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408838" y="50673"/>
            <a:ext cx="3408045" cy="14884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latin typeface="Times New Roman"/>
                <a:cs typeface="Times New Roman"/>
              </a:rPr>
              <a:t>FOLLOWING </a:t>
            </a:r>
            <a:r>
              <a:rPr dirty="0" sz="1600" spc="-5" b="1">
                <a:latin typeface="Times New Roman"/>
                <a:cs typeface="Times New Roman"/>
              </a:rPr>
              <a:t>CASES ARE</a:t>
            </a:r>
            <a:r>
              <a:rPr dirty="0" sz="1600" spc="-105" b="1">
                <a:latin typeface="Times New Roman"/>
                <a:cs typeface="Times New Roman"/>
              </a:rPr>
              <a:t> </a:t>
            </a:r>
            <a:r>
              <a:rPr dirty="0" sz="1600" spc="-25" b="1">
                <a:latin typeface="Times New Roman"/>
                <a:cs typeface="Times New Roman"/>
              </a:rPr>
              <a:t>SOLVED.  </a:t>
            </a:r>
            <a:r>
              <a:rPr dirty="0" sz="1600" spc="-5" b="1">
                <a:latin typeface="Times New Roman"/>
                <a:cs typeface="Times New Roman"/>
              </a:rPr>
              <a:t>REFFER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5" b="1">
                <a:latin typeface="Times New Roman"/>
                <a:cs typeface="Times New Roman"/>
              </a:rPr>
              <a:t>ILLUSTRATIONS</a:t>
            </a:r>
            <a:endParaRPr sz="1600">
              <a:latin typeface="Times New Roman"/>
              <a:cs typeface="Times New Roman"/>
            </a:endParaRPr>
          </a:p>
          <a:p>
            <a:pPr algn="ctr" marR="39370">
              <a:lnSpc>
                <a:spcPct val="100000"/>
              </a:lnSpc>
            </a:pPr>
            <a:r>
              <a:rPr dirty="0" sz="1600" spc="-10" b="1">
                <a:latin typeface="Times New Roman"/>
                <a:cs typeface="Times New Roman"/>
              </a:rPr>
              <a:t>AND</a:t>
            </a:r>
            <a:endParaRPr sz="1600">
              <a:latin typeface="Times New Roman"/>
              <a:cs typeface="Times New Roman"/>
            </a:endParaRPr>
          </a:p>
          <a:p>
            <a:pPr algn="ctr" marL="632460" marR="677545">
              <a:lnSpc>
                <a:spcPct val="100000"/>
              </a:lnSpc>
            </a:pPr>
            <a:r>
              <a:rPr dirty="0" sz="1600" spc="-10" b="1">
                <a:latin typeface="Times New Roman"/>
                <a:cs typeface="Times New Roman"/>
              </a:rPr>
              <a:t>NOTE </a:t>
            </a:r>
            <a:r>
              <a:rPr dirty="0" sz="1600" spc="-5" b="1">
                <a:latin typeface="Times New Roman"/>
                <a:cs typeface="Times New Roman"/>
              </a:rPr>
              <a:t>THE</a:t>
            </a:r>
            <a:r>
              <a:rPr dirty="0" sz="1600" spc="-7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COMMON  </a:t>
            </a:r>
            <a:r>
              <a:rPr dirty="0" sz="1600" spc="-5" b="1">
                <a:latin typeface="Times New Roman"/>
                <a:cs typeface="Times New Roman"/>
              </a:rPr>
              <a:t>CONSTRUCTION  </a:t>
            </a:r>
            <a:r>
              <a:rPr dirty="0" sz="1600" spc="-10" b="1">
                <a:latin typeface="Times New Roman"/>
                <a:cs typeface="Times New Roman"/>
              </a:rPr>
              <a:t>FOR</a:t>
            </a:r>
            <a:r>
              <a:rPr dirty="0" sz="1600" spc="-75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ALL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64540" y="1779777"/>
            <a:ext cx="274129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1.CYLINDER </a:t>
            </a:r>
            <a:r>
              <a:rPr dirty="0" sz="1600" spc="-20">
                <a:latin typeface="Times New Roman"/>
                <a:cs typeface="Times New Roman"/>
              </a:rPr>
              <a:t>TO</a:t>
            </a:r>
            <a:r>
              <a:rPr dirty="0" sz="1600" spc="-1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CYLINDER2.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64540" y="2267838"/>
            <a:ext cx="248348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2.SQ.PRISM </a:t>
            </a:r>
            <a:r>
              <a:rPr dirty="0" sz="1600" spc="-20">
                <a:latin typeface="Times New Roman"/>
                <a:cs typeface="Times New Roman"/>
              </a:rPr>
              <a:t>TO</a:t>
            </a:r>
            <a:r>
              <a:rPr dirty="0" sz="1600" spc="-9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CYLINDER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64540" y="2755518"/>
            <a:ext cx="211518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3.CONE </a:t>
            </a:r>
            <a:r>
              <a:rPr dirty="0" sz="1600" spc="-20">
                <a:latin typeface="Times New Roman"/>
                <a:cs typeface="Times New Roman"/>
              </a:rPr>
              <a:t>TO</a:t>
            </a:r>
            <a:r>
              <a:rPr dirty="0" sz="1600" spc="-1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CYLINDER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4540" y="3243198"/>
            <a:ext cx="347408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4.TRIANGULAR PRISM </a:t>
            </a:r>
            <a:r>
              <a:rPr dirty="0" sz="1600" spc="-20">
                <a:latin typeface="Times New Roman"/>
                <a:cs typeface="Times New Roman"/>
              </a:rPr>
              <a:t>TO</a:t>
            </a:r>
            <a:r>
              <a:rPr dirty="0" sz="1600" spc="-9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CYLNDER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64540" y="3730828"/>
            <a:ext cx="237807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5.SQ.PRISM </a:t>
            </a:r>
            <a:r>
              <a:rPr dirty="0" sz="1600" spc="-20">
                <a:latin typeface="Times New Roman"/>
                <a:cs typeface="Times New Roman"/>
              </a:rPr>
              <a:t>TO</a:t>
            </a:r>
            <a:r>
              <a:rPr dirty="0" sz="1600" spc="-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SQ.PRISM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64540" y="4218813"/>
            <a:ext cx="3391535" cy="7569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60960" marR="1019175" indent="-48895">
              <a:lnSpc>
                <a:spcPct val="100000"/>
              </a:lnSpc>
              <a:spcBef>
                <a:spcPts val="95"/>
              </a:spcBef>
              <a:buSzPct val="93750"/>
              <a:buAutoNum type="arabicPeriod" startAt="6"/>
              <a:tabLst>
                <a:tab pos="166370" algn="l"/>
              </a:tabLst>
            </a:pPr>
            <a:r>
              <a:rPr dirty="0" sz="1600" spc="-5">
                <a:latin typeface="Times New Roman"/>
                <a:cs typeface="Times New Roman"/>
              </a:rPr>
              <a:t>SQ.PRISM </a:t>
            </a:r>
            <a:r>
              <a:rPr dirty="0" sz="1600" spc="-20">
                <a:latin typeface="Times New Roman"/>
                <a:cs typeface="Times New Roman"/>
              </a:rPr>
              <a:t>TO</a:t>
            </a:r>
            <a:r>
              <a:rPr dirty="0" sz="1600" spc="-10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SQ.PRISM  ( SKEW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POSITION)</a:t>
            </a:r>
            <a:endParaRPr sz="1600">
              <a:latin typeface="Times New Roman"/>
              <a:cs typeface="Times New Roman"/>
            </a:endParaRPr>
          </a:p>
          <a:p>
            <a:pPr marL="165735" indent="-153670">
              <a:lnSpc>
                <a:spcPct val="100000"/>
              </a:lnSpc>
              <a:buSzPct val="93750"/>
              <a:buAutoNum type="arabicPeriod" startAt="6"/>
              <a:tabLst>
                <a:tab pos="166370" algn="l"/>
              </a:tabLst>
            </a:pPr>
            <a:r>
              <a:rPr dirty="0" sz="1600" spc="-5">
                <a:latin typeface="Times New Roman"/>
                <a:cs typeface="Times New Roman"/>
              </a:rPr>
              <a:t>SQARE PRISM </a:t>
            </a:r>
            <a:r>
              <a:rPr dirty="0" sz="1600" spc="-20">
                <a:latin typeface="Times New Roman"/>
                <a:cs typeface="Times New Roman"/>
              </a:rPr>
              <a:t>TO </a:t>
            </a:r>
            <a:r>
              <a:rPr dirty="0" sz="1600" spc="-5">
                <a:latin typeface="Times New Roman"/>
                <a:cs typeface="Times New Roman"/>
              </a:rPr>
              <a:t>CONE ( </a:t>
            </a:r>
            <a:r>
              <a:rPr dirty="0" sz="1600" spc="-20" i="1">
                <a:latin typeface="Times New Roman"/>
                <a:cs typeface="Times New Roman"/>
              </a:rPr>
              <a:t>from </a:t>
            </a:r>
            <a:r>
              <a:rPr dirty="0" sz="1600" spc="-5" i="1">
                <a:latin typeface="Times New Roman"/>
                <a:cs typeface="Times New Roman"/>
              </a:rPr>
              <a:t>top</a:t>
            </a:r>
            <a:r>
              <a:rPr dirty="0" sz="1600" spc="-25" i="1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64540" y="5194249"/>
            <a:ext cx="211709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8.CYLINDER </a:t>
            </a:r>
            <a:r>
              <a:rPr dirty="0" sz="1600" spc="-20">
                <a:latin typeface="Times New Roman"/>
                <a:cs typeface="Times New Roman"/>
              </a:rPr>
              <a:t>TO</a:t>
            </a:r>
            <a:r>
              <a:rPr dirty="0" sz="1600" spc="-10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CONE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332351" y="0"/>
            <a:ext cx="4818380" cy="6032500"/>
            <a:chOff x="4332351" y="0"/>
            <a:chExt cx="4818380" cy="6032500"/>
          </a:xfrm>
        </p:grpSpPr>
        <p:sp>
          <p:nvSpPr>
            <p:cNvPr id="14" name="object 14"/>
            <p:cNvSpPr/>
            <p:nvPr/>
          </p:nvSpPr>
          <p:spPr>
            <a:xfrm>
              <a:off x="4338701" y="0"/>
              <a:ext cx="4805680" cy="6019800"/>
            </a:xfrm>
            <a:custGeom>
              <a:avLst/>
              <a:gdLst/>
              <a:ahLst/>
              <a:cxnLst/>
              <a:rect l="l" t="t" r="r" b="b"/>
              <a:pathLst>
                <a:path w="4805680" h="6019800">
                  <a:moveTo>
                    <a:pt x="4805299" y="0"/>
                  </a:moveTo>
                  <a:lnTo>
                    <a:pt x="614299" y="0"/>
                  </a:lnTo>
                  <a:lnTo>
                    <a:pt x="614299" y="1003300"/>
                  </a:lnTo>
                  <a:lnTo>
                    <a:pt x="0" y="2822575"/>
                  </a:lnTo>
                  <a:lnTo>
                    <a:pt x="614299" y="2508250"/>
                  </a:lnTo>
                  <a:lnTo>
                    <a:pt x="614299" y="6019800"/>
                  </a:lnTo>
                  <a:lnTo>
                    <a:pt x="4805299" y="6019800"/>
                  </a:lnTo>
                  <a:lnTo>
                    <a:pt x="4805299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338701" y="0"/>
              <a:ext cx="4805680" cy="6019800"/>
            </a:xfrm>
            <a:custGeom>
              <a:avLst/>
              <a:gdLst/>
              <a:ahLst/>
              <a:cxnLst/>
              <a:rect l="l" t="t" r="r" b="b"/>
              <a:pathLst>
                <a:path w="4805680" h="6019800">
                  <a:moveTo>
                    <a:pt x="614299" y="0"/>
                  </a:moveTo>
                  <a:lnTo>
                    <a:pt x="1312799" y="0"/>
                  </a:lnTo>
                  <a:lnTo>
                    <a:pt x="2360549" y="0"/>
                  </a:lnTo>
                  <a:lnTo>
                    <a:pt x="4805299" y="0"/>
                  </a:lnTo>
                  <a:lnTo>
                    <a:pt x="4805299" y="1003300"/>
                  </a:lnTo>
                  <a:lnTo>
                    <a:pt x="4805299" y="2508250"/>
                  </a:lnTo>
                  <a:lnTo>
                    <a:pt x="4805299" y="6019800"/>
                  </a:lnTo>
                  <a:lnTo>
                    <a:pt x="2360549" y="6019800"/>
                  </a:lnTo>
                  <a:lnTo>
                    <a:pt x="1312799" y="6019800"/>
                  </a:lnTo>
                  <a:lnTo>
                    <a:pt x="614299" y="6019800"/>
                  </a:lnTo>
                  <a:lnTo>
                    <a:pt x="614299" y="2508250"/>
                  </a:lnTo>
                  <a:lnTo>
                    <a:pt x="0" y="2822575"/>
                  </a:lnTo>
                  <a:lnTo>
                    <a:pt x="614299" y="1003300"/>
                  </a:lnTo>
                  <a:lnTo>
                    <a:pt x="614299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5299328" y="82677"/>
            <a:ext cx="3218180" cy="2997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none">
                <a:solidFill>
                  <a:srgbClr val="D50092"/>
                </a:solidFill>
              </a:rPr>
              <a:t>COMMON </a:t>
            </a:r>
            <a:r>
              <a:rPr dirty="0" u="none" spc="-5">
                <a:solidFill>
                  <a:srgbClr val="D50092"/>
                </a:solidFill>
              </a:rPr>
              <a:t>SOLUTION</a:t>
            </a:r>
            <a:r>
              <a:rPr dirty="0" u="none" spc="-55">
                <a:solidFill>
                  <a:srgbClr val="D50092"/>
                </a:solidFill>
              </a:rPr>
              <a:t> </a:t>
            </a:r>
            <a:r>
              <a:rPr dirty="0" u="none" spc="-5">
                <a:solidFill>
                  <a:srgbClr val="D50092"/>
                </a:solidFill>
              </a:rPr>
              <a:t>STEPS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5299328" y="356996"/>
            <a:ext cx="3755390" cy="55130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9177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000099"/>
                </a:solidFill>
                <a:latin typeface="Times New Roman"/>
                <a:cs typeface="Times New Roman"/>
              </a:rPr>
              <a:t>One solid </a:t>
            </a:r>
            <a:r>
              <a:rPr dirty="0" sz="1800" spc="5" b="1">
                <a:solidFill>
                  <a:srgbClr val="000099"/>
                </a:solidFill>
                <a:latin typeface="Times New Roman"/>
                <a:cs typeface="Times New Roman"/>
              </a:rPr>
              <a:t>will </a:t>
            </a:r>
            <a:r>
              <a:rPr dirty="0" sz="1800" spc="-5" b="1">
                <a:solidFill>
                  <a:srgbClr val="000099"/>
                </a:solidFill>
                <a:latin typeface="Times New Roman"/>
                <a:cs typeface="Times New Roman"/>
              </a:rPr>
              <a:t>be standing on </a:t>
            </a:r>
            <a:r>
              <a:rPr dirty="0" sz="1800" b="1">
                <a:solidFill>
                  <a:srgbClr val="000099"/>
                </a:solidFill>
                <a:latin typeface="Times New Roman"/>
                <a:cs typeface="Times New Roman"/>
              </a:rPr>
              <a:t>HP  Other will </a:t>
            </a:r>
            <a:r>
              <a:rPr dirty="0" sz="1800" spc="-5" b="1">
                <a:solidFill>
                  <a:srgbClr val="000099"/>
                </a:solidFill>
                <a:latin typeface="Times New Roman"/>
                <a:cs typeface="Times New Roman"/>
              </a:rPr>
              <a:t>penetrate </a:t>
            </a:r>
            <a:r>
              <a:rPr dirty="0" sz="1800" spc="-10" b="1">
                <a:solidFill>
                  <a:srgbClr val="000099"/>
                </a:solidFill>
                <a:latin typeface="Times New Roman"/>
                <a:cs typeface="Times New Roman"/>
              </a:rPr>
              <a:t>horizontally.  </a:t>
            </a:r>
            <a:r>
              <a:rPr dirty="0" sz="1800" spc="-5" b="1">
                <a:solidFill>
                  <a:srgbClr val="000099"/>
                </a:solidFill>
                <a:latin typeface="Times New Roman"/>
                <a:cs typeface="Times New Roman"/>
              </a:rPr>
              <a:t>Draw </a:t>
            </a:r>
            <a:r>
              <a:rPr dirty="0" sz="1800" spc="-10" b="1">
                <a:solidFill>
                  <a:srgbClr val="000099"/>
                </a:solidFill>
                <a:latin typeface="Times New Roman"/>
                <a:cs typeface="Times New Roman"/>
              </a:rPr>
              <a:t>three </a:t>
            </a:r>
            <a:r>
              <a:rPr dirty="0" sz="1800" b="1">
                <a:solidFill>
                  <a:srgbClr val="000099"/>
                </a:solidFill>
                <a:latin typeface="Times New Roman"/>
                <a:cs typeface="Times New Roman"/>
              </a:rPr>
              <a:t>views of </a:t>
            </a:r>
            <a:r>
              <a:rPr dirty="0" sz="1800" spc="-5" b="1">
                <a:solidFill>
                  <a:srgbClr val="000099"/>
                </a:solidFill>
                <a:latin typeface="Times New Roman"/>
                <a:cs typeface="Times New Roman"/>
              </a:rPr>
              <a:t>standing solid.  Name </a:t>
            </a:r>
            <a:r>
              <a:rPr dirty="0" sz="1800" b="1">
                <a:solidFill>
                  <a:srgbClr val="000099"/>
                </a:solidFill>
                <a:latin typeface="Times New Roman"/>
                <a:cs typeface="Times New Roman"/>
              </a:rPr>
              <a:t>views </a:t>
            </a:r>
            <a:r>
              <a:rPr dirty="0" sz="1800" spc="-5" b="1">
                <a:solidFill>
                  <a:srgbClr val="000099"/>
                </a:solidFill>
                <a:latin typeface="Times New Roman"/>
                <a:cs typeface="Times New Roman"/>
              </a:rPr>
              <a:t>as per the illustrations.  </a:t>
            </a:r>
            <a:r>
              <a:rPr dirty="0" sz="1800" b="1">
                <a:solidFill>
                  <a:srgbClr val="000099"/>
                </a:solidFill>
                <a:latin typeface="Times New Roman"/>
                <a:cs typeface="Times New Roman"/>
              </a:rPr>
              <a:t>Beginning with </a:t>
            </a:r>
            <a:r>
              <a:rPr dirty="0" sz="1800" spc="-5" b="1">
                <a:solidFill>
                  <a:srgbClr val="000099"/>
                </a:solidFill>
                <a:latin typeface="Times New Roman"/>
                <a:cs typeface="Times New Roman"/>
              </a:rPr>
              <a:t>side </a:t>
            </a:r>
            <a:r>
              <a:rPr dirty="0" sz="1800" b="1">
                <a:solidFill>
                  <a:srgbClr val="000099"/>
                </a:solidFill>
                <a:latin typeface="Times New Roman"/>
                <a:cs typeface="Times New Roman"/>
              </a:rPr>
              <a:t>view </a:t>
            </a:r>
            <a:r>
              <a:rPr dirty="0" sz="1800" spc="-5" b="1">
                <a:solidFill>
                  <a:srgbClr val="000099"/>
                </a:solidFill>
                <a:latin typeface="Times New Roman"/>
                <a:cs typeface="Times New Roman"/>
              </a:rPr>
              <a:t>draw</a:t>
            </a:r>
            <a:r>
              <a:rPr dirty="0" sz="1800" spc="-95" b="1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000099"/>
                </a:solidFill>
                <a:latin typeface="Times New Roman"/>
                <a:cs typeface="Times New Roman"/>
              </a:rPr>
              <a:t>three  </a:t>
            </a:r>
            <a:r>
              <a:rPr dirty="0" sz="1800" spc="-15" b="1">
                <a:solidFill>
                  <a:srgbClr val="000099"/>
                </a:solidFill>
                <a:latin typeface="Times New Roman"/>
                <a:cs typeface="Times New Roman"/>
              </a:rPr>
              <a:t>Views </a:t>
            </a:r>
            <a:r>
              <a:rPr dirty="0" sz="1800" b="1">
                <a:solidFill>
                  <a:srgbClr val="000099"/>
                </a:solidFill>
                <a:latin typeface="Times New Roman"/>
                <a:cs typeface="Times New Roman"/>
              </a:rPr>
              <a:t>of </a:t>
            </a:r>
            <a:r>
              <a:rPr dirty="0" sz="1800" spc="-5" b="1">
                <a:solidFill>
                  <a:srgbClr val="000099"/>
                </a:solidFill>
                <a:latin typeface="Times New Roman"/>
                <a:cs typeface="Times New Roman"/>
              </a:rPr>
              <a:t>penetrating solids</a:t>
            </a:r>
            <a:r>
              <a:rPr dirty="0" sz="1800" spc="-30" b="1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0099"/>
                </a:solidFill>
                <a:latin typeface="Times New Roman"/>
                <a:cs typeface="Times New Roman"/>
              </a:rPr>
              <a:t>also.</a:t>
            </a:r>
            <a:endParaRPr sz="1800">
              <a:latin typeface="Times New Roman"/>
              <a:cs typeface="Times New Roman"/>
            </a:endParaRPr>
          </a:p>
          <a:p>
            <a:pPr marL="12700" marR="62230">
              <a:lnSpc>
                <a:spcPct val="100000"/>
              </a:lnSpc>
            </a:pPr>
            <a:r>
              <a:rPr dirty="0" sz="1800" b="1">
                <a:solidFill>
                  <a:srgbClr val="000099"/>
                </a:solidFill>
                <a:latin typeface="Times New Roman"/>
                <a:cs typeface="Times New Roman"/>
              </a:rPr>
              <a:t>On </a:t>
            </a:r>
            <a:r>
              <a:rPr dirty="0" sz="1800" spc="-20" b="1">
                <a:solidFill>
                  <a:srgbClr val="000099"/>
                </a:solidFill>
                <a:latin typeface="Times New Roman"/>
                <a:cs typeface="Times New Roman"/>
              </a:rPr>
              <a:t>it’s </a:t>
            </a:r>
            <a:r>
              <a:rPr dirty="0" sz="1800" spc="-60" b="1">
                <a:solidFill>
                  <a:srgbClr val="000099"/>
                </a:solidFill>
                <a:latin typeface="Times New Roman"/>
                <a:cs typeface="Times New Roman"/>
              </a:rPr>
              <a:t>S.V. </a:t>
            </a:r>
            <a:r>
              <a:rPr dirty="0" sz="1800" b="1">
                <a:solidFill>
                  <a:srgbClr val="000099"/>
                </a:solidFill>
                <a:latin typeface="Times New Roman"/>
                <a:cs typeface="Times New Roman"/>
              </a:rPr>
              <a:t>mark </a:t>
            </a:r>
            <a:r>
              <a:rPr dirty="0" sz="1800" spc="-5" b="1">
                <a:solidFill>
                  <a:srgbClr val="000099"/>
                </a:solidFill>
                <a:latin typeface="Times New Roman"/>
                <a:cs typeface="Times New Roman"/>
              </a:rPr>
              <a:t>number </a:t>
            </a:r>
            <a:r>
              <a:rPr dirty="0" sz="1800" b="1">
                <a:solidFill>
                  <a:srgbClr val="000099"/>
                </a:solidFill>
                <a:latin typeface="Times New Roman"/>
                <a:cs typeface="Times New Roman"/>
              </a:rPr>
              <a:t>of </a:t>
            </a:r>
            <a:r>
              <a:rPr dirty="0" sz="1800" spc="-5" b="1">
                <a:solidFill>
                  <a:srgbClr val="000099"/>
                </a:solidFill>
                <a:latin typeface="Times New Roman"/>
                <a:cs typeface="Times New Roman"/>
              </a:rPr>
              <a:t>points  And </a:t>
            </a:r>
            <a:r>
              <a:rPr dirty="0" sz="1800" b="1">
                <a:solidFill>
                  <a:srgbClr val="000099"/>
                </a:solidFill>
                <a:latin typeface="Times New Roman"/>
                <a:cs typeface="Times New Roman"/>
              </a:rPr>
              <a:t>name </a:t>
            </a:r>
            <a:r>
              <a:rPr dirty="0" sz="1800" spc="-5" b="1">
                <a:solidFill>
                  <a:srgbClr val="000099"/>
                </a:solidFill>
                <a:latin typeface="Times New Roman"/>
                <a:cs typeface="Times New Roman"/>
              </a:rPr>
              <a:t>those(either </a:t>
            </a:r>
            <a:r>
              <a:rPr dirty="0" sz="1800" b="1">
                <a:solidFill>
                  <a:srgbClr val="000099"/>
                </a:solidFill>
                <a:latin typeface="Times New Roman"/>
                <a:cs typeface="Times New Roman"/>
              </a:rPr>
              <a:t>letters or</a:t>
            </a:r>
            <a:r>
              <a:rPr dirty="0" sz="1800" spc="-110" b="1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1">
                <a:solidFill>
                  <a:srgbClr val="000099"/>
                </a:solidFill>
                <a:latin typeface="Times New Roman"/>
                <a:cs typeface="Times New Roman"/>
              </a:rPr>
              <a:t>nos.)  The points </a:t>
            </a:r>
            <a:r>
              <a:rPr dirty="0" sz="1800" b="1">
                <a:solidFill>
                  <a:srgbClr val="000099"/>
                </a:solidFill>
                <a:latin typeface="Times New Roman"/>
                <a:cs typeface="Times New Roman"/>
              </a:rPr>
              <a:t>which </a:t>
            </a:r>
            <a:r>
              <a:rPr dirty="0" sz="1800" spc="-15" b="1">
                <a:solidFill>
                  <a:srgbClr val="000099"/>
                </a:solidFill>
                <a:latin typeface="Times New Roman"/>
                <a:cs typeface="Times New Roman"/>
              </a:rPr>
              <a:t>are </a:t>
            </a:r>
            <a:r>
              <a:rPr dirty="0" sz="1800" spc="-5" b="1">
                <a:solidFill>
                  <a:srgbClr val="000099"/>
                </a:solidFill>
                <a:latin typeface="Times New Roman"/>
                <a:cs typeface="Times New Roman"/>
              </a:rPr>
              <a:t>on standard  </a:t>
            </a:r>
            <a:r>
              <a:rPr dirty="0" sz="1800" b="1">
                <a:solidFill>
                  <a:srgbClr val="000099"/>
                </a:solidFill>
                <a:latin typeface="Times New Roman"/>
                <a:cs typeface="Times New Roman"/>
              </a:rPr>
              <a:t>generators or </a:t>
            </a:r>
            <a:r>
              <a:rPr dirty="0" sz="1800" spc="-5" b="1">
                <a:solidFill>
                  <a:srgbClr val="000099"/>
                </a:solidFill>
                <a:latin typeface="Times New Roman"/>
                <a:cs typeface="Times New Roman"/>
              </a:rPr>
              <a:t>edges </a:t>
            </a:r>
            <a:r>
              <a:rPr dirty="0" sz="1800" b="1">
                <a:solidFill>
                  <a:srgbClr val="000099"/>
                </a:solidFill>
                <a:latin typeface="Times New Roman"/>
                <a:cs typeface="Times New Roman"/>
              </a:rPr>
              <a:t>of </a:t>
            </a:r>
            <a:r>
              <a:rPr dirty="0" sz="1800" spc="-5" b="1">
                <a:solidFill>
                  <a:srgbClr val="000099"/>
                </a:solidFill>
                <a:latin typeface="Times New Roman"/>
                <a:cs typeface="Times New Roman"/>
              </a:rPr>
              <a:t>standing solid,  </a:t>
            </a:r>
            <a:r>
              <a:rPr dirty="0" sz="1800" b="1">
                <a:solidFill>
                  <a:srgbClr val="000099"/>
                </a:solidFill>
                <a:latin typeface="Times New Roman"/>
                <a:cs typeface="Times New Roman"/>
              </a:rPr>
              <a:t>( </a:t>
            </a:r>
            <a:r>
              <a:rPr dirty="0" sz="1800" spc="-5" b="1">
                <a:solidFill>
                  <a:srgbClr val="000099"/>
                </a:solidFill>
                <a:latin typeface="Times New Roman"/>
                <a:cs typeface="Times New Roman"/>
              </a:rPr>
              <a:t>in </a:t>
            </a:r>
            <a:r>
              <a:rPr dirty="0" sz="1800" spc="-50" b="1">
                <a:solidFill>
                  <a:srgbClr val="000099"/>
                </a:solidFill>
                <a:latin typeface="Times New Roman"/>
                <a:cs typeface="Times New Roman"/>
              </a:rPr>
              <a:t>S.V.) </a:t>
            </a:r>
            <a:r>
              <a:rPr dirty="0" sz="1800" spc="-5" b="1">
                <a:solidFill>
                  <a:srgbClr val="000099"/>
                </a:solidFill>
                <a:latin typeface="Times New Roman"/>
                <a:cs typeface="Times New Roman"/>
              </a:rPr>
              <a:t>can be marked on respective  </a:t>
            </a:r>
            <a:r>
              <a:rPr dirty="0" sz="1800" b="1">
                <a:solidFill>
                  <a:srgbClr val="000099"/>
                </a:solidFill>
                <a:latin typeface="Times New Roman"/>
                <a:cs typeface="Times New Roman"/>
              </a:rPr>
              <a:t>generators </a:t>
            </a:r>
            <a:r>
              <a:rPr dirty="0" sz="1800" spc="-5" b="1">
                <a:solidFill>
                  <a:srgbClr val="000099"/>
                </a:solidFill>
                <a:latin typeface="Times New Roman"/>
                <a:cs typeface="Times New Roman"/>
              </a:rPr>
              <a:t>in </a:t>
            </a:r>
            <a:r>
              <a:rPr dirty="0" sz="1800" b="1">
                <a:solidFill>
                  <a:srgbClr val="000099"/>
                </a:solidFill>
                <a:latin typeface="Times New Roman"/>
                <a:cs typeface="Times New Roman"/>
              </a:rPr>
              <a:t>Fv </a:t>
            </a:r>
            <a:r>
              <a:rPr dirty="0" sz="1800" spc="-5" b="1">
                <a:solidFill>
                  <a:srgbClr val="000099"/>
                </a:solidFill>
                <a:latin typeface="Times New Roman"/>
                <a:cs typeface="Times New Roman"/>
              </a:rPr>
              <a:t>and </a:t>
            </a:r>
            <a:r>
              <a:rPr dirty="0" sz="1800" spc="-35" b="1">
                <a:solidFill>
                  <a:srgbClr val="000099"/>
                </a:solidFill>
                <a:latin typeface="Times New Roman"/>
                <a:cs typeface="Times New Roman"/>
              </a:rPr>
              <a:t>Tv. </a:t>
            </a:r>
            <a:r>
              <a:rPr dirty="0" sz="1800" spc="-5" b="1">
                <a:solidFill>
                  <a:srgbClr val="000099"/>
                </a:solidFill>
                <a:latin typeface="Times New Roman"/>
                <a:cs typeface="Times New Roman"/>
              </a:rPr>
              <a:t>And </a:t>
            </a:r>
            <a:r>
              <a:rPr dirty="0" sz="1800" b="1">
                <a:solidFill>
                  <a:srgbClr val="000099"/>
                </a:solidFill>
                <a:latin typeface="Times New Roman"/>
                <a:cs typeface="Times New Roman"/>
              </a:rPr>
              <a:t>other  </a:t>
            </a:r>
            <a:r>
              <a:rPr dirty="0" sz="1800" spc="-5" b="1">
                <a:solidFill>
                  <a:srgbClr val="000099"/>
                </a:solidFill>
                <a:latin typeface="Times New Roman"/>
                <a:cs typeface="Times New Roman"/>
              </a:rPr>
              <a:t>points </a:t>
            </a:r>
            <a:r>
              <a:rPr dirty="0" sz="1800" spc="-10" b="1">
                <a:solidFill>
                  <a:srgbClr val="000099"/>
                </a:solidFill>
                <a:latin typeface="Times New Roman"/>
                <a:cs typeface="Times New Roman"/>
              </a:rPr>
              <a:t>from </a:t>
            </a:r>
            <a:r>
              <a:rPr dirty="0" sz="1800" spc="-5" b="1">
                <a:solidFill>
                  <a:srgbClr val="000099"/>
                </a:solidFill>
                <a:latin typeface="Times New Roman"/>
                <a:cs typeface="Times New Roman"/>
              </a:rPr>
              <a:t>SV should be </a:t>
            </a:r>
            <a:r>
              <a:rPr dirty="0" sz="1800" spc="-10" b="1">
                <a:solidFill>
                  <a:srgbClr val="000099"/>
                </a:solidFill>
                <a:latin typeface="Times New Roman"/>
                <a:cs typeface="Times New Roman"/>
              </a:rPr>
              <a:t>brought </a:t>
            </a:r>
            <a:r>
              <a:rPr dirty="0" sz="1800" b="1">
                <a:solidFill>
                  <a:srgbClr val="000099"/>
                </a:solidFill>
                <a:latin typeface="Times New Roman"/>
                <a:cs typeface="Times New Roman"/>
              </a:rPr>
              <a:t>to  Tv first </a:t>
            </a:r>
            <a:r>
              <a:rPr dirty="0" sz="1800" spc="-5" b="1">
                <a:solidFill>
                  <a:srgbClr val="000099"/>
                </a:solidFill>
                <a:latin typeface="Times New Roman"/>
                <a:cs typeface="Times New Roman"/>
              </a:rPr>
              <a:t>and then projecting </a:t>
            </a:r>
            <a:r>
              <a:rPr dirty="0" sz="1800" b="1">
                <a:solidFill>
                  <a:srgbClr val="000099"/>
                </a:solidFill>
                <a:latin typeface="Times New Roman"/>
                <a:cs typeface="Times New Roman"/>
              </a:rPr>
              <a:t>upward  </a:t>
            </a:r>
            <a:r>
              <a:rPr dirty="0" sz="1800" spc="-85" b="1">
                <a:solidFill>
                  <a:srgbClr val="000099"/>
                </a:solidFill>
                <a:latin typeface="Times New Roman"/>
                <a:cs typeface="Times New Roman"/>
              </a:rPr>
              <a:t>To</a:t>
            </a:r>
            <a:r>
              <a:rPr dirty="0" sz="1800" spc="-15" b="1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dirty="0" sz="1800" spc="-35" b="1">
                <a:solidFill>
                  <a:srgbClr val="000099"/>
                </a:solidFill>
                <a:latin typeface="Times New Roman"/>
                <a:cs typeface="Times New Roman"/>
              </a:rPr>
              <a:t>Fv.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1800" spc="-5" b="1">
                <a:solidFill>
                  <a:srgbClr val="000099"/>
                </a:solidFill>
                <a:latin typeface="Times New Roman"/>
                <a:cs typeface="Times New Roman"/>
              </a:rPr>
              <a:t>Dark and dotted </a:t>
            </a:r>
            <a:r>
              <a:rPr dirty="0" sz="1800" spc="-15" b="1">
                <a:solidFill>
                  <a:srgbClr val="000099"/>
                </a:solidFill>
                <a:latin typeface="Times New Roman"/>
                <a:cs typeface="Times New Roman"/>
              </a:rPr>
              <a:t>line’s </a:t>
            </a:r>
            <a:r>
              <a:rPr dirty="0" sz="1800" b="1">
                <a:solidFill>
                  <a:srgbClr val="000099"/>
                </a:solidFill>
                <a:latin typeface="Times New Roman"/>
                <a:cs typeface="Times New Roman"/>
              </a:rPr>
              <a:t>decision </a:t>
            </a:r>
            <a:r>
              <a:rPr dirty="0" sz="1800" spc="-5" b="1">
                <a:solidFill>
                  <a:srgbClr val="000099"/>
                </a:solidFill>
                <a:latin typeface="Times New Roman"/>
                <a:cs typeface="Times New Roman"/>
              </a:rPr>
              <a:t>should  be taken by observing side </a:t>
            </a:r>
            <a:r>
              <a:rPr dirty="0" sz="1800" b="1">
                <a:solidFill>
                  <a:srgbClr val="000099"/>
                </a:solidFill>
                <a:latin typeface="Times New Roman"/>
                <a:cs typeface="Times New Roman"/>
              </a:rPr>
              <a:t>view </a:t>
            </a:r>
            <a:r>
              <a:rPr dirty="0" sz="1800" spc="-10" b="1">
                <a:solidFill>
                  <a:srgbClr val="000099"/>
                </a:solidFill>
                <a:latin typeface="Times New Roman"/>
                <a:cs typeface="Times New Roman"/>
              </a:rPr>
              <a:t>from  </a:t>
            </a:r>
            <a:r>
              <a:rPr dirty="0" sz="1800" spc="-20" b="1">
                <a:solidFill>
                  <a:srgbClr val="000099"/>
                </a:solidFill>
                <a:latin typeface="Times New Roman"/>
                <a:cs typeface="Times New Roman"/>
              </a:rPr>
              <a:t>it’s </a:t>
            </a:r>
            <a:r>
              <a:rPr dirty="0" sz="1800" b="1">
                <a:solidFill>
                  <a:srgbClr val="000099"/>
                </a:solidFill>
                <a:latin typeface="Times New Roman"/>
                <a:cs typeface="Times New Roman"/>
              </a:rPr>
              <a:t>right </a:t>
            </a:r>
            <a:r>
              <a:rPr dirty="0" sz="1800" spc="-5" b="1">
                <a:solidFill>
                  <a:srgbClr val="000099"/>
                </a:solidFill>
                <a:latin typeface="Times New Roman"/>
                <a:cs typeface="Times New Roman"/>
              </a:rPr>
              <a:t>side </a:t>
            </a:r>
            <a:r>
              <a:rPr dirty="0" sz="1800" b="1">
                <a:solidFill>
                  <a:srgbClr val="000099"/>
                </a:solidFill>
                <a:latin typeface="Times New Roman"/>
                <a:cs typeface="Times New Roman"/>
              </a:rPr>
              <a:t>as shown </a:t>
            </a:r>
            <a:r>
              <a:rPr dirty="0" sz="1800" spc="-5" b="1">
                <a:solidFill>
                  <a:srgbClr val="000099"/>
                </a:solidFill>
                <a:latin typeface="Times New Roman"/>
                <a:cs typeface="Times New Roman"/>
              </a:rPr>
              <a:t>by</a:t>
            </a:r>
            <a:r>
              <a:rPr dirty="0" sz="1800" spc="-65" b="1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dirty="0" sz="1800" spc="-20" b="1">
                <a:solidFill>
                  <a:srgbClr val="000099"/>
                </a:solidFill>
                <a:latin typeface="Times New Roman"/>
                <a:cs typeface="Times New Roman"/>
              </a:rPr>
              <a:t>arrow.</a:t>
            </a:r>
            <a:endParaRPr sz="1800">
              <a:latin typeface="Times New Roman"/>
              <a:cs typeface="Times New Roman"/>
            </a:endParaRPr>
          </a:p>
          <a:p>
            <a:pPr marL="12700" marR="320675">
              <a:lnSpc>
                <a:spcPct val="100000"/>
              </a:lnSpc>
            </a:pPr>
            <a:r>
              <a:rPr dirty="0" sz="1800" spc="-5" b="1">
                <a:solidFill>
                  <a:srgbClr val="000099"/>
                </a:solidFill>
                <a:latin typeface="Times New Roman"/>
                <a:cs typeface="Times New Roman"/>
              </a:rPr>
              <a:t>Accordingly those should be joined  by curvature </a:t>
            </a:r>
            <a:r>
              <a:rPr dirty="0" sz="1800" b="1">
                <a:solidFill>
                  <a:srgbClr val="000099"/>
                </a:solidFill>
                <a:latin typeface="Times New Roman"/>
                <a:cs typeface="Times New Roman"/>
              </a:rPr>
              <a:t>or straight</a:t>
            </a:r>
            <a:r>
              <a:rPr dirty="0" sz="1800" spc="-65" b="1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0099"/>
                </a:solidFill>
                <a:latin typeface="Times New Roman"/>
                <a:cs typeface="Times New Roman"/>
              </a:rPr>
              <a:t>lines.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184650" y="6013450"/>
            <a:ext cx="4965700" cy="782955"/>
            <a:chOff x="4184650" y="6013450"/>
            <a:chExt cx="4965700" cy="782955"/>
          </a:xfrm>
        </p:grpSpPr>
        <p:sp>
          <p:nvSpPr>
            <p:cNvPr id="19" name="object 19"/>
            <p:cNvSpPr/>
            <p:nvPr/>
          </p:nvSpPr>
          <p:spPr>
            <a:xfrm>
              <a:off x="4191000" y="6019800"/>
              <a:ext cx="4953000" cy="770255"/>
            </a:xfrm>
            <a:custGeom>
              <a:avLst/>
              <a:gdLst/>
              <a:ahLst/>
              <a:cxnLst/>
              <a:rect l="l" t="t" r="r" b="b"/>
              <a:pathLst>
                <a:path w="4953000" h="770254">
                  <a:moveTo>
                    <a:pt x="4953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825500" y="685800"/>
                  </a:lnTo>
                  <a:lnTo>
                    <a:pt x="280924" y="769940"/>
                  </a:lnTo>
                  <a:lnTo>
                    <a:pt x="2063750" y="685800"/>
                  </a:lnTo>
                  <a:lnTo>
                    <a:pt x="4953000" y="685800"/>
                  </a:lnTo>
                  <a:lnTo>
                    <a:pt x="49530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4191000" y="6019800"/>
              <a:ext cx="4953000" cy="770255"/>
            </a:xfrm>
            <a:custGeom>
              <a:avLst/>
              <a:gdLst/>
              <a:ahLst/>
              <a:cxnLst/>
              <a:rect l="l" t="t" r="r" b="b"/>
              <a:pathLst>
                <a:path w="4953000" h="770254">
                  <a:moveTo>
                    <a:pt x="0" y="0"/>
                  </a:moveTo>
                  <a:lnTo>
                    <a:pt x="825500" y="0"/>
                  </a:lnTo>
                  <a:lnTo>
                    <a:pt x="2063750" y="0"/>
                  </a:lnTo>
                  <a:lnTo>
                    <a:pt x="4953000" y="0"/>
                  </a:lnTo>
                  <a:lnTo>
                    <a:pt x="4953000" y="400050"/>
                  </a:lnTo>
                  <a:lnTo>
                    <a:pt x="4953000" y="571500"/>
                  </a:lnTo>
                  <a:lnTo>
                    <a:pt x="4953000" y="685800"/>
                  </a:lnTo>
                  <a:lnTo>
                    <a:pt x="2063750" y="685800"/>
                  </a:lnTo>
                  <a:lnTo>
                    <a:pt x="280924" y="769940"/>
                  </a:lnTo>
                  <a:lnTo>
                    <a:pt x="825500" y="685800"/>
                  </a:lnTo>
                  <a:lnTo>
                    <a:pt x="0" y="685800"/>
                  </a:lnTo>
                  <a:lnTo>
                    <a:pt x="0" y="571500"/>
                  </a:lnTo>
                  <a:lnTo>
                    <a:pt x="0" y="40005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/>
          <p:nvPr/>
        </p:nvSpPr>
        <p:spPr>
          <a:xfrm>
            <a:off x="4422775" y="5971743"/>
            <a:ext cx="4450080" cy="666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solidFill>
                  <a:srgbClr val="FF3300"/>
                </a:solidFill>
                <a:latin typeface="Times New Roman"/>
                <a:cs typeface="Times New Roman"/>
              </a:rPr>
              <a:t>Note:</a:t>
            </a:r>
            <a:endParaRPr sz="14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1400" b="1">
                <a:latin typeface="Times New Roman"/>
                <a:cs typeface="Times New Roman"/>
              </a:rPr>
              <a:t>Incase cone is penetrating solid Side view is not </a:t>
            </a:r>
            <a:r>
              <a:rPr dirty="0" sz="1400" spc="-5" b="1">
                <a:latin typeface="Times New Roman"/>
                <a:cs typeface="Times New Roman"/>
              </a:rPr>
              <a:t>necessary.  Similarly </a:t>
            </a:r>
            <a:r>
              <a:rPr dirty="0" sz="1400" b="1">
                <a:latin typeface="Times New Roman"/>
                <a:cs typeface="Times New Roman"/>
              </a:rPr>
              <a:t>in case of penetration </a:t>
            </a:r>
            <a:r>
              <a:rPr dirty="0" sz="1400" spc="-5" b="1">
                <a:latin typeface="Times New Roman"/>
                <a:cs typeface="Times New Roman"/>
              </a:rPr>
              <a:t>from </a:t>
            </a:r>
            <a:r>
              <a:rPr dirty="0" sz="1400" b="1">
                <a:latin typeface="Times New Roman"/>
                <a:cs typeface="Times New Roman"/>
              </a:rPr>
              <a:t>top it is not</a:t>
            </a:r>
            <a:r>
              <a:rPr dirty="0" sz="1400" spc="-195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required.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3270250" y="831850"/>
            <a:ext cx="1308100" cy="393700"/>
            <a:chOff x="3270250" y="831850"/>
            <a:chExt cx="1308100" cy="393700"/>
          </a:xfrm>
        </p:grpSpPr>
        <p:sp>
          <p:nvSpPr>
            <p:cNvPr id="23" name="object 23"/>
            <p:cNvSpPr/>
            <p:nvPr/>
          </p:nvSpPr>
          <p:spPr>
            <a:xfrm>
              <a:off x="3276600" y="838200"/>
              <a:ext cx="1295400" cy="381000"/>
            </a:xfrm>
            <a:custGeom>
              <a:avLst/>
              <a:gdLst/>
              <a:ahLst/>
              <a:cxnLst/>
              <a:rect l="l" t="t" r="r" b="b"/>
              <a:pathLst>
                <a:path w="1295400" h="381000">
                  <a:moveTo>
                    <a:pt x="971550" y="0"/>
                  </a:moveTo>
                  <a:lnTo>
                    <a:pt x="971550" y="95250"/>
                  </a:lnTo>
                  <a:lnTo>
                    <a:pt x="0" y="95250"/>
                  </a:lnTo>
                  <a:lnTo>
                    <a:pt x="0" y="285750"/>
                  </a:lnTo>
                  <a:lnTo>
                    <a:pt x="971550" y="285750"/>
                  </a:lnTo>
                  <a:lnTo>
                    <a:pt x="971550" y="381000"/>
                  </a:lnTo>
                  <a:lnTo>
                    <a:pt x="1295400" y="190500"/>
                  </a:lnTo>
                  <a:lnTo>
                    <a:pt x="971550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3276600" y="838200"/>
              <a:ext cx="1295400" cy="381000"/>
            </a:xfrm>
            <a:custGeom>
              <a:avLst/>
              <a:gdLst/>
              <a:ahLst/>
              <a:cxnLst/>
              <a:rect l="l" t="t" r="r" b="b"/>
              <a:pathLst>
                <a:path w="1295400" h="381000">
                  <a:moveTo>
                    <a:pt x="0" y="95250"/>
                  </a:moveTo>
                  <a:lnTo>
                    <a:pt x="971550" y="95250"/>
                  </a:lnTo>
                  <a:lnTo>
                    <a:pt x="971550" y="0"/>
                  </a:lnTo>
                  <a:lnTo>
                    <a:pt x="1295400" y="190500"/>
                  </a:lnTo>
                  <a:lnTo>
                    <a:pt x="971550" y="381000"/>
                  </a:lnTo>
                  <a:lnTo>
                    <a:pt x="971550" y="285750"/>
                  </a:lnTo>
                  <a:lnTo>
                    <a:pt x="0" y="285750"/>
                  </a:lnTo>
                  <a:lnTo>
                    <a:pt x="0" y="9525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5" name="object 25"/>
          <p:cNvGrpSpPr/>
          <p:nvPr/>
        </p:nvGrpSpPr>
        <p:grpSpPr>
          <a:xfrm>
            <a:off x="8010525" y="0"/>
            <a:ext cx="1109980" cy="195580"/>
            <a:chOff x="8010525" y="0"/>
            <a:chExt cx="1109980" cy="195580"/>
          </a:xfrm>
        </p:grpSpPr>
        <p:sp>
          <p:nvSpPr>
            <p:cNvPr id="26" name="object 26"/>
            <p:cNvSpPr/>
            <p:nvPr/>
          </p:nvSpPr>
          <p:spPr>
            <a:xfrm>
              <a:off x="8016875" y="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80">
                  <a:moveTo>
                    <a:pt x="182625" y="0"/>
                  </a:moveTo>
                  <a:lnTo>
                    <a:pt x="0" y="0"/>
                  </a:lnTo>
                  <a:lnTo>
                    <a:pt x="0" y="182625"/>
                  </a:lnTo>
                  <a:lnTo>
                    <a:pt x="182625" y="182625"/>
                  </a:lnTo>
                  <a:lnTo>
                    <a:pt x="182625" y="159766"/>
                  </a:lnTo>
                  <a:lnTo>
                    <a:pt x="39877" y="159766"/>
                  </a:lnTo>
                  <a:lnTo>
                    <a:pt x="39877" y="91313"/>
                  </a:lnTo>
                  <a:lnTo>
                    <a:pt x="22859" y="91313"/>
                  </a:lnTo>
                  <a:lnTo>
                    <a:pt x="91313" y="22859"/>
                  </a:lnTo>
                  <a:lnTo>
                    <a:pt x="182625" y="22859"/>
                  </a:lnTo>
                  <a:lnTo>
                    <a:pt x="182625" y="0"/>
                  </a:lnTo>
                  <a:close/>
                </a:path>
                <a:path w="182879" h="182880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658"/>
                  </a:lnTo>
                  <a:lnTo>
                    <a:pt x="159766" y="91313"/>
                  </a:lnTo>
                  <a:lnTo>
                    <a:pt x="142621" y="91313"/>
                  </a:lnTo>
                  <a:lnTo>
                    <a:pt x="142621" y="159766"/>
                  </a:lnTo>
                  <a:lnTo>
                    <a:pt x="182625" y="159766"/>
                  </a:lnTo>
                  <a:lnTo>
                    <a:pt x="182625" y="31369"/>
                  </a:lnTo>
                  <a:close/>
                </a:path>
                <a:path w="182879" h="182880">
                  <a:moveTo>
                    <a:pt x="182625" y="22859"/>
                  </a:moveTo>
                  <a:lnTo>
                    <a:pt x="91313" y="22859"/>
                  </a:lnTo>
                  <a:lnTo>
                    <a:pt x="116967" y="48514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859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8056753" y="31368"/>
              <a:ext cx="102870" cy="128905"/>
            </a:xfrm>
            <a:custGeom>
              <a:avLst/>
              <a:gdLst/>
              <a:ahLst/>
              <a:cxnLst/>
              <a:rect l="l" t="t" r="r" b="b"/>
              <a:pathLst>
                <a:path w="102870" h="128905">
                  <a:moveTo>
                    <a:pt x="94233" y="0"/>
                  </a:moveTo>
                  <a:lnTo>
                    <a:pt x="77089" y="0"/>
                  </a:lnTo>
                  <a:lnTo>
                    <a:pt x="77089" y="17145"/>
                  </a:lnTo>
                  <a:lnTo>
                    <a:pt x="94233" y="34289"/>
                  </a:lnTo>
                  <a:lnTo>
                    <a:pt x="94233" y="0"/>
                  </a:lnTo>
                  <a:close/>
                </a:path>
                <a:path w="102870" h="128905">
                  <a:moveTo>
                    <a:pt x="102743" y="59944"/>
                  </a:moveTo>
                  <a:lnTo>
                    <a:pt x="0" y="59944"/>
                  </a:lnTo>
                  <a:lnTo>
                    <a:pt x="0" y="128397"/>
                  </a:lnTo>
                  <a:lnTo>
                    <a:pt x="42799" y="128397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944"/>
                  </a:lnTo>
                  <a:close/>
                </a:path>
                <a:path w="102870" h="128905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397"/>
                  </a:lnTo>
                  <a:lnTo>
                    <a:pt x="102743" y="128397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8039734" y="22860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3"/>
                  </a:lnTo>
                  <a:lnTo>
                    <a:pt x="136906" y="68453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616"/>
                  </a:moveTo>
                  <a:lnTo>
                    <a:pt x="59817" y="102616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616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8039734" y="22860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94107" y="25654"/>
                  </a:lnTo>
                  <a:lnTo>
                    <a:pt x="94107" y="8509"/>
                  </a:lnTo>
                  <a:lnTo>
                    <a:pt x="111251" y="8509"/>
                  </a:lnTo>
                  <a:lnTo>
                    <a:pt x="111251" y="42799"/>
                  </a:lnTo>
                  <a:lnTo>
                    <a:pt x="136906" y="68453"/>
                  </a:lnTo>
                  <a:lnTo>
                    <a:pt x="119761" y="68453"/>
                  </a:lnTo>
                  <a:lnTo>
                    <a:pt x="119761" y="136906"/>
                  </a:lnTo>
                  <a:lnTo>
                    <a:pt x="17018" y="136906"/>
                  </a:lnTo>
                  <a:lnTo>
                    <a:pt x="17018" y="68453"/>
                  </a:lnTo>
                  <a:lnTo>
                    <a:pt x="0" y="68453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94107" y="25654"/>
                  </a:moveTo>
                  <a:lnTo>
                    <a:pt x="111251" y="42799"/>
                  </a:lnTo>
                </a:path>
                <a:path w="137159" h="137160">
                  <a:moveTo>
                    <a:pt x="119761" y="68453"/>
                  </a:moveTo>
                  <a:lnTo>
                    <a:pt x="17018" y="68453"/>
                  </a:lnTo>
                </a:path>
                <a:path w="137159" h="137160">
                  <a:moveTo>
                    <a:pt x="59817" y="136906"/>
                  </a:moveTo>
                  <a:lnTo>
                    <a:pt x="59817" y="102616"/>
                  </a:lnTo>
                  <a:lnTo>
                    <a:pt x="76962" y="102616"/>
                  </a:lnTo>
                  <a:lnTo>
                    <a:pt x="76962" y="13690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8016875" y="63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80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8382000" y="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80">
                  <a:moveTo>
                    <a:pt x="184150" y="0"/>
                  </a:moveTo>
                  <a:lnTo>
                    <a:pt x="0" y="0"/>
                  </a:lnTo>
                  <a:lnTo>
                    <a:pt x="0" y="182625"/>
                  </a:lnTo>
                  <a:lnTo>
                    <a:pt x="184150" y="182625"/>
                  </a:lnTo>
                  <a:lnTo>
                    <a:pt x="184150" y="159766"/>
                  </a:lnTo>
                  <a:lnTo>
                    <a:pt x="160527" y="159766"/>
                  </a:lnTo>
                  <a:lnTo>
                    <a:pt x="23622" y="91313"/>
                  </a:lnTo>
                  <a:lnTo>
                    <a:pt x="160527" y="22859"/>
                  </a:lnTo>
                  <a:lnTo>
                    <a:pt x="184150" y="22859"/>
                  </a:lnTo>
                  <a:lnTo>
                    <a:pt x="184150" y="0"/>
                  </a:lnTo>
                  <a:close/>
                </a:path>
                <a:path w="184150" h="182880">
                  <a:moveTo>
                    <a:pt x="184150" y="22859"/>
                  </a:moveTo>
                  <a:lnTo>
                    <a:pt x="160527" y="22859"/>
                  </a:lnTo>
                  <a:lnTo>
                    <a:pt x="160527" y="159766"/>
                  </a:lnTo>
                  <a:lnTo>
                    <a:pt x="184150" y="159766"/>
                  </a:lnTo>
                  <a:lnTo>
                    <a:pt x="184150" y="22859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8405622" y="22860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3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8405622" y="22860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68453"/>
                  </a:moveTo>
                  <a:lnTo>
                    <a:pt x="136905" y="0"/>
                  </a:lnTo>
                  <a:lnTo>
                    <a:pt x="136905" y="136906"/>
                  </a:lnTo>
                  <a:lnTo>
                    <a:pt x="0" y="68453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8382000" y="63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80">
                  <a:moveTo>
                    <a:pt x="0" y="182562"/>
                  </a:moveTo>
                  <a:lnTo>
                    <a:pt x="184150" y="182562"/>
                  </a:lnTo>
                  <a:lnTo>
                    <a:pt x="184150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8566150" y="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80">
                  <a:moveTo>
                    <a:pt x="182625" y="0"/>
                  </a:moveTo>
                  <a:lnTo>
                    <a:pt x="0" y="0"/>
                  </a:lnTo>
                  <a:lnTo>
                    <a:pt x="0" y="182625"/>
                  </a:lnTo>
                  <a:lnTo>
                    <a:pt x="182625" y="182625"/>
                  </a:lnTo>
                  <a:lnTo>
                    <a:pt x="182625" y="159766"/>
                  </a:lnTo>
                  <a:lnTo>
                    <a:pt x="22859" y="159766"/>
                  </a:lnTo>
                  <a:lnTo>
                    <a:pt x="22859" y="22859"/>
                  </a:lnTo>
                  <a:lnTo>
                    <a:pt x="182625" y="22859"/>
                  </a:lnTo>
                  <a:lnTo>
                    <a:pt x="182625" y="0"/>
                  </a:lnTo>
                  <a:close/>
                </a:path>
                <a:path w="182879" h="182880">
                  <a:moveTo>
                    <a:pt x="182625" y="22859"/>
                  </a:moveTo>
                  <a:lnTo>
                    <a:pt x="22859" y="22859"/>
                  </a:lnTo>
                  <a:lnTo>
                    <a:pt x="159766" y="91313"/>
                  </a:lnTo>
                  <a:lnTo>
                    <a:pt x="22859" y="159766"/>
                  </a:lnTo>
                  <a:lnTo>
                    <a:pt x="182625" y="159766"/>
                  </a:lnTo>
                  <a:lnTo>
                    <a:pt x="182625" y="22859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8589009" y="22860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8589009" y="22860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68453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36906" y="68453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8566150" y="63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80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8199501" y="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80">
                  <a:moveTo>
                    <a:pt x="182499" y="0"/>
                  </a:moveTo>
                  <a:lnTo>
                    <a:pt x="0" y="0"/>
                  </a:lnTo>
                  <a:lnTo>
                    <a:pt x="0" y="182625"/>
                  </a:lnTo>
                  <a:lnTo>
                    <a:pt x="182499" y="182625"/>
                  </a:lnTo>
                  <a:lnTo>
                    <a:pt x="182499" y="159766"/>
                  </a:lnTo>
                  <a:lnTo>
                    <a:pt x="22732" y="159766"/>
                  </a:lnTo>
                  <a:lnTo>
                    <a:pt x="22732" y="22859"/>
                  </a:lnTo>
                  <a:lnTo>
                    <a:pt x="182499" y="22859"/>
                  </a:lnTo>
                  <a:lnTo>
                    <a:pt x="182499" y="0"/>
                  </a:lnTo>
                  <a:close/>
                </a:path>
                <a:path w="182879" h="182880">
                  <a:moveTo>
                    <a:pt x="159639" y="22859"/>
                  </a:moveTo>
                  <a:lnTo>
                    <a:pt x="39877" y="22859"/>
                  </a:lnTo>
                  <a:lnTo>
                    <a:pt x="39877" y="159766"/>
                  </a:lnTo>
                  <a:lnTo>
                    <a:pt x="159639" y="159766"/>
                  </a:lnTo>
                  <a:lnTo>
                    <a:pt x="57023" y="91313"/>
                  </a:lnTo>
                  <a:lnTo>
                    <a:pt x="159639" y="22859"/>
                  </a:lnTo>
                  <a:close/>
                </a:path>
                <a:path w="182879" h="182880">
                  <a:moveTo>
                    <a:pt x="182499" y="22859"/>
                  </a:moveTo>
                  <a:lnTo>
                    <a:pt x="159639" y="22859"/>
                  </a:lnTo>
                  <a:lnTo>
                    <a:pt x="159639" y="159766"/>
                  </a:lnTo>
                  <a:lnTo>
                    <a:pt x="182499" y="159766"/>
                  </a:lnTo>
                  <a:lnTo>
                    <a:pt x="182499" y="22859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8222234" y="22860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3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8222234" y="22860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34290" y="68453"/>
                  </a:moveTo>
                  <a:lnTo>
                    <a:pt x="136906" y="0"/>
                  </a:lnTo>
                  <a:lnTo>
                    <a:pt x="136906" y="136906"/>
                  </a:lnTo>
                  <a:lnTo>
                    <a:pt x="34290" y="68453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17145" y="136906"/>
                  </a:lnTo>
                  <a:lnTo>
                    <a:pt x="0" y="136906"/>
                  </a:lnTo>
                  <a:lnTo>
                    <a:pt x="0" y="0"/>
                  </a:lnTo>
                  <a:lnTo>
                    <a:pt x="17145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8199501" y="63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80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8748776" y="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80">
                  <a:moveTo>
                    <a:pt x="182499" y="0"/>
                  </a:moveTo>
                  <a:lnTo>
                    <a:pt x="0" y="0"/>
                  </a:lnTo>
                  <a:lnTo>
                    <a:pt x="0" y="182625"/>
                  </a:lnTo>
                  <a:lnTo>
                    <a:pt x="182499" y="182625"/>
                  </a:lnTo>
                  <a:lnTo>
                    <a:pt x="182499" y="159766"/>
                  </a:lnTo>
                  <a:lnTo>
                    <a:pt x="22732" y="159766"/>
                  </a:lnTo>
                  <a:lnTo>
                    <a:pt x="22732" y="22859"/>
                  </a:lnTo>
                  <a:lnTo>
                    <a:pt x="182499" y="22859"/>
                  </a:lnTo>
                  <a:lnTo>
                    <a:pt x="182499" y="0"/>
                  </a:lnTo>
                  <a:close/>
                </a:path>
                <a:path w="182879" h="182880">
                  <a:moveTo>
                    <a:pt x="142621" y="22859"/>
                  </a:moveTo>
                  <a:lnTo>
                    <a:pt x="22732" y="22859"/>
                  </a:lnTo>
                  <a:lnTo>
                    <a:pt x="125475" y="91313"/>
                  </a:lnTo>
                  <a:lnTo>
                    <a:pt x="22732" y="159766"/>
                  </a:lnTo>
                  <a:lnTo>
                    <a:pt x="142621" y="159766"/>
                  </a:lnTo>
                  <a:lnTo>
                    <a:pt x="142621" y="22859"/>
                  </a:lnTo>
                  <a:close/>
                </a:path>
                <a:path w="182879" h="182880">
                  <a:moveTo>
                    <a:pt x="182499" y="22859"/>
                  </a:moveTo>
                  <a:lnTo>
                    <a:pt x="159639" y="22859"/>
                  </a:lnTo>
                  <a:lnTo>
                    <a:pt x="159639" y="159766"/>
                  </a:lnTo>
                  <a:lnTo>
                    <a:pt x="182499" y="159766"/>
                  </a:lnTo>
                  <a:lnTo>
                    <a:pt x="182499" y="22859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8771508" y="22860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3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8771508" y="22860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02743" y="68453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02743" y="68453"/>
                  </a:lnTo>
                  <a:close/>
                </a:path>
                <a:path w="137159" h="137160">
                  <a:moveTo>
                    <a:pt x="119888" y="0"/>
                  </a:moveTo>
                  <a:lnTo>
                    <a:pt x="136906" y="0"/>
                  </a:lnTo>
                  <a:lnTo>
                    <a:pt x="136906" y="136906"/>
                  </a:lnTo>
                  <a:lnTo>
                    <a:pt x="119888" y="136906"/>
                  </a:lnTo>
                  <a:lnTo>
                    <a:pt x="119888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8748776" y="63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80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8931275" y="63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80">
                  <a:moveTo>
                    <a:pt x="182562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56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8931275" y="63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80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76275" y="4648200"/>
            <a:ext cx="3067050" cy="2040255"/>
            <a:chOff x="676275" y="4648200"/>
            <a:chExt cx="3067050" cy="2040255"/>
          </a:xfrm>
        </p:grpSpPr>
        <p:sp>
          <p:nvSpPr>
            <p:cNvPr id="3" name="object 3"/>
            <p:cNvSpPr/>
            <p:nvPr/>
          </p:nvSpPr>
          <p:spPr>
            <a:xfrm>
              <a:off x="685800" y="4981575"/>
              <a:ext cx="3048000" cy="1447800"/>
            </a:xfrm>
            <a:custGeom>
              <a:avLst/>
              <a:gdLst/>
              <a:ahLst/>
              <a:cxnLst/>
              <a:rect l="l" t="t" r="r" b="b"/>
              <a:pathLst>
                <a:path w="3048000" h="1447800">
                  <a:moveTo>
                    <a:pt x="0" y="1447800"/>
                  </a:moveTo>
                  <a:lnTo>
                    <a:pt x="3048000" y="1447800"/>
                  </a:lnTo>
                  <a:lnTo>
                    <a:pt x="3048000" y="0"/>
                  </a:lnTo>
                  <a:lnTo>
                    <a:pt x="0" y="0"/>
                  </a:lnTo>
                  <a:lnTo>
                    <a:pt x="0" y="144780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1266825" y="4657725"/>
              <a:ext cx="1951355" cy="1948180"/>
            </a:xfrm>
            <a:custGeom>
              <a:avLst/>
              <a:gdLst/>
              <a:ahLst/>
              <a:cxnLst/>
              <a:rect l="l" t="t" r="r" b="b"/>
              <a:pathLst>
                <a:path w="1951355" h="1948179">
                  <a:moveTo>
                    <a:pt x="975487" y="0"/>
                  </a:moveTo>
                  <a:lnTo>
                    <a:pt x="926801" y="1191"/>
                  </a:lnTo>
                  <a:lnTo>
                    <a:pt x="878733" y="4729"/>
                  </a:lnTo>
                  <a:lnTo>
                    <a:pt x="831339" y="10558"/>
                  </a:lnTo>
                  <a:lnTo>
                    <a:pt x="784674" y="18622"/>
                  </a:lnTo>
                  <a:lnTo>
                    <a:pt x="738795" y="28865"/>
                  </a:lnTo>
                  <a:lnTo>
                    <a:pt x="693758" y="41231"/>
                  </a:lnTo>
                  <a:lnTo>
                    <a:pt x="649617" y="55664"/>
                  </a:lnTo>
                  <a:lnTo>
                    <a:pt x="606430" y="72109"/>
                  </a:lnTo>
                  <a:lnTo>
                    <a:pt x="564251" y="90511"/>
                  </a:lnTo>
                  <a:lnTo>
                    <a:pt x="523138" y="110812"/>
                  </a:lnTo>
                  <a:lnTo>
                    <a:pt x="483145" y="132958"/>
                  </a:lnTo>
                  <a:lnTo>
                    <a:pt x="444329" y="156893"/>
                  </a:lnTo>
                  <a:lnTo>
                    <a:pt x="406746" y="182560"/>
                  </a:lnTo>
                  <a:lnTo>
                    <a:pt x="370451" y="209905"/>
                  </a:lnTo>
                  <a:lnTo>
                    <a:pt x="335500" y="238871"/>
                  </a:lnTo>
                  <a:lnTo>
                    <a:pt x="301950" y="269403"/>
                  </a:lnTo>
                  <a:lnTo>
                    <a:pt x="269856" y="301444"/>
                  </a:lnTo>
                  <a:lnTo>
                    <a:pt x="239274" y="334940"/>
                  </a:lnTo>
                  <a:lnTo>
                    <a:pt x="210260" y="369834"/>
                  </a:lnTo>
                  <a:lnTo>
                    <a:pt x="182870" y="406070"/>
                  </a:lnTo>
                  <a:lnTo>
                    <a:pt x="157160" y="443593"/>
                  </a:lnTo>
                  <a:lnTo>
                    <a:pt x="133185" y="482347"/>
                  </a:lnTo>
                  <a:lnTo>
                    <a:pt x="111002" y="522277"/>
                  </a:lnTo>
                  <a:lnTo>
                    <a:pt x="90666" y="563325"/>
                  </a:lnTo>
                  <a:lnTo>
                    <a:pt x="72233" y="605438"/>
                  </a:lnTo>
                  <a:lnTo>
                    <a:pt x="55760" y="648558"/>
                  </a:lnTo>
                  <a:lnTo>
                    <a:pt x="41302" y="692631"/>
                  </a:lnTo>
                  <a:lnTo>
                    <a:pt x="28914" y="737600"/>
                  </a:lnTo>
                  <a:lnTo>
                    <a:pt x="18654" y="783409"/>
                  </a:lnTo>
                  <a:lnTo>
                    <a:pt x="10577" y="830003"/>
                  </a:lnTo>
                  <a:lnTo>
                    <a:pt x="4738" y="877326"/>
                  </a:lnTo>
                  <a:lnTo>
                    <a:pt x="1193" y="925323"/>
                  </a:lnTo>
                  <a:lnTo>
                    <a:pt x="0" y="973937"/>
                  </a:lnTo>
                  <a:lnTo>
                    <a:pt x="1193" y="1022546"/>
                  </a:lnTo>
                  <a:lnTo>
                    <a:pt x="4738" y="1070537"/>
                  </a:lnTo>
                  <a:lnTo>
                    <a:pt x="10577" y="1117856"/>
                  </a:lnTo>
                  <a:lnTo>
                    <a:pt x="18654" y="1164447"/>
                  </a:lnTo>
                  <a:lnTo>
                    <a:pt x="28914" y="1210253"/>
                  </a:lnTo>
                  <a:lnTo>
                    <a:pt x="41302" y="1255219"/>
                  </a:lnTo>
                  <a:lnTo>
                    <a:pt x="55760" y="1299289"/>
                  </a:lnTo>
                  <a:lnTo>
                    <a:pt x="72233" y="1342408"/>
                  </a:lnTo>
                  <a:lnTo>
                    <a:pt x="90666" y="1384519"/>
                  </a:lnTo>
                  <a:lnTo>
                    <a:pt x="111002" y="1425567"/>
                  </a:lnTo>
                  <a:lnTo>
                    <a:pt x="133185" y="1465495"/>
                  </a:lnTo>
                  <a:lnTo>
                    <a:pt x="157160" y="1504249"/>
                  </a:lnTo>
                  <a:lnTo>
                    <a:pt x="182870" y="1541772"/>
                  </a:lnTo>
                  <a:lnTo>
                    <a:pt x="210260" y="1578009"/>
                  </a:lnTo>
                  <a:lnTo>
                    <a:pt x="239274" y="1612903"/>
                  </a:lnTo>
                  <a:lnTo>
                    <a:pt x="269856" y="1646399"/>
                  </a:lnTo>
                  <a:lnTo>
                    <a:pt x="301950" y="1678442"/>
                  </a:lnTo>
                  <a:lnTo>
                    <a:pt x="335500" y="1708974"/>
                  </a:lnTo>
                  <a:lnTo>
                    <a:pt x="370451" y="1737942"/>
                  </a:lnTo>
                  <a:lnTo>
                    <a:pt x="406746" y="1765288"/>
                  </a:lnTo>
                  <a:lnTo>
                    <a:pt x="444329" y="1790956"/>
                  </a:lnTo>
                  <a:lnTo>
                    <a:pt x="483145" y="1814893"/>
                  </a:lnTo>
                  <a:lnTo>
                    <a:pt x="523138" y="1837040"/>
                  </a:lnTo>
                  <a:lnTo>
                    <a:pt x="564251" y="1857343"/>
                  </a:lnTo>
                  <a:lnTo>
                    <a:pt x="606430" y="1875746"/>
                  </a:lnTo>
                  <a:lnTo>
                    <a:pt x="649617" y="1892192"/>
                  </a:lnTo>
                  <a:lnTo>
                    <a:pt x="693758" y="1906627"/>
                  </a:lnTo>
                  <a:lnTo>
                    <a:pt x="738795" y="1918994"/>
                  </a:lnTo>
                  <a:lnTo>
                    <a:pt x="784674" y="1929238"/>
                  </a:lnTo>
                  <a:lnTo>
                    <a:pt x="831339" y="1937302"/>
                  </a:lnTo>
                  <a:lnTo>
                    <a:pt x="878733" y="1943132"/>
                  </a:lnTo>
                  <a:lnTo>
                    <a:pt x="926801" y="1946670"/>
                  </a:lnTo>
                  <a:lnTo>
                    <a:pt x="975487" y="1947862"/>
                  </a:lnTo>
                  <a:lnTo>
                    <a:pt x="1024172" y="1946670"/>
                  </a:lnTo>
                  <a:lnTo>
                    <a:pt x="1072241" y="1943132"/>
                  </a:lnTo>
                  <a:lnTo>
                    <a:pt x="1119637" y="1937302"/>
                  </a:lnTo>
                  <a:lnTo>
                    <a:pt x="1166304" y="1929238"/>
                  </a:lnTo>
                  <a:lnTo>
                    <a:pt x="1212186" y="1918994"/>
                  </a:lnTo>
                  <a:lnTo>
                    <a:pt x="1257227" y="1906627"/>
                  </a:lnTo>
                  <a:lnTo>
                    <a:pt x="1301371" y="1892192"/>
                  </a:lnTo>
                  <a:lnTo>
                    <a:pt x="1344562" y="1875746"/>
                  </a:lnTo>
                  <a:lnTo>
                    <a:pt x="1386745" y="1857343"/>
                  </a:lnTo>
                  <a:lnTo>
                    <a:pt x="1427863" y="1837040"/>
                  </a:lnTo>
                  <a:lnTo>
                    <a:pt x="1467861" y="1814893"/>
                  </a:lnTo>
                  <a:lnTo>
                    <a:pt x="1506682" y="1790956"/>
                  </a:lnTo>
                  <a:lnTo>
                    <a:pt x="1544271" y="1765288"/>
                  </a:lnTo>
                  <a:lnTo>
                    <a:pt x="1580571" y="1737942"/>
                  </a:lnTo>
                  <a:lnTo>
                    <a:pt x="1615527" y="1708974"/>
                  </a:lnTo>
                  <a:lnTo>
                    <a:pt x="1649083" y="1678442"/>
                  </a:lnTo>
                  <a:lnTo>
                    <a:pt x="1681183" y="1646399"/>
                  </a:lnTo>
                  <a:lnTo>
                    <a:pt x="1711771" y="1612903"/>
                  </a:lnTo>
                  <a:lnTo>
                    <a:pt x="1740791" y="1578009"/>
                  </a:lnTo>
                  <a:lnTo>
                    <a:pt x="1768186" y="1541772"/>
                  </a:lnTo>
                  <a:lnTo>
                    <a:pt x="1793902" y="1504249"/>
                  </a:lnTo>
                  <a:lnTo>
                    <a:pt x="1817882" y="1465495"/>
                  </a:lnTo>
                  <a:lnTo>
                    <a:pt x="1840070" y="1425567"/>
                  </a:lnTo>
                  <a:lnTo>
                    <a:pt x="1860411" y="1384519"/>
                  </a:lnTo>
                  <a:lnTo>
                    <a:pt x="1878848" y="1342408"/>
                  </a:lnTo>
                  <a:lnTo>
                    <a:pt x="1895325" y="1299289"/>
                  </a:lnTo>
                  <a:lnTo>
                    <a:pt x="1909787" y="1255219"/>
                  </a:lnTo>
                  <a:lnTo>
                    <a:pt x="1922178" y="1210253"/>
                  </a:lnTo>
                  <a:lnTo>
                    <a:pt x="1932441" y="1164447"/>
                  </a:lnTo>
                  <a:lnTo>
                    <a:pt x="1940520" y="1117856"/>
                  </a:lnTo>
                  <a:lnTo>
                    <a:pt x="1946361" y="1070537"/>
                  </a:lnTo>
                  <a:lnTo>
                    <a:pt x="1949906" y="1022546"/>
                  </a:lnTo>
                  <a:lnTo>
                    <a:pt x="1951101" y="973937"/>
                  </a:lnTo>
                  <a:lnTo>
                    <a:pt x="1949906" y="925323"/>
                  </a:lnTo>
                  <a:lnTo>
                    <a:pt x="1946361" y="877326"/>
                  </a:lnTo>
                  <a:lnTo>
                    <a:pt x="1940520" y="830003"/>
                  </a:lnTo>
                  <a:lnTo>
                    <a:pt x="1932441" y="783409"/>
                  </a:lnTo>
                  <a:lnTo>
                    <a:pt x="1922178" y="737600"/>
                  </a:lnTo>
                  <a:lnTo>
                    <a:pt x="1909787" y="692631"/>
                  </a:lnTo>
                  <a:lnTo>
                    <a:pt x="1895325" y="648558"/>
                  </a:lnTo>
                  <a:lnTo>
                    <a:pt x="1878848" y="605438"/>
                  </a:lnTo>
                  <a:lnTo>
                    <a:pt x="1860411" y="563325"/>
                  </a:lnTo>
                  <a:lnTo>
                    <a:pt x="1840070" y="522277"/>
                  </a:lnTo>
                  <a:lnTo>
                    <a:pt x="1817882" y="482347"/>
                  </a:lnTo>
                  <a:lnTo>
                    <a:pt x="1793902" y="443593"/>
                  </a:lnTo>
                  <a:lnTo>
                    <a:pt x="1768186" y="406070"/>
                  </a:lnTo>
                  <a:lnTo>
                    <a:pt x="1740791" y="369834"/>
                  </a:lnTo>
                  <a:lnTo>
                    <a:pt x="1711771" y="334940"/>
                  </a:lnTo>
                  <a:lnTo>
                    <a:pt x="1681183" y="301444"/>
                  </a:lnTo>
                  <a:lnTo>
                    <a:pt x="1649083" y="269403"/>
                  </a:lnTo>
                  <a:lnTo>
                    <a:pt x="1615527" y="238871"/>
                  </a:lnTo>
                  <a:lnTo>
                    <a:pt x="1580571" y="209905"/>
                  </a:lnTo>
                  <a:lnTo>
                    <a:pt x="1544271" y="182560"/>
                  </a:lnTo>
                  <a:lnTo>
                    <a:pt x="1506682" y="156893"/>
                  </a:lnTo>
                  <a:lnTo>
                    <a:pt x="1467861" y="132958"/>
                  </a:lnTo>
                  <a:lnTo>
                    <a:pt x="1427863" y="110812"/>
                  </a:lnTo>
                  <a:lnTo>
                    <a:pt x="1386745" y="90511"/>
                  </a:lnTo>
                  <a:lnTo>
                    <a:pt x="1344562" y="72109"/>
                  </a:lnTo>
                  <a:lnTo>
                    <a:pt x="1301371" y="55664"/>
                  </a:lnTo>
                  <a:lnTo>
                    <a:pt x="1257227" y="41231"/>
                  </a:lnTo>
                  <a:lnTo>
                    <a:pt x="1212186" y="28865"/>
                  </a:lnTo>
                  <a:lnTo>
                    <a:pt x="1166304" y="18622"/>
                  </a:lnTo>
                  <a:lnTo>
                    <a:pt x="1119637" y="10558"/>
                  </a:lnTo>
                  <a:lnTo>
                    <a:pt x="1072241" y="4729"/>
                  </a:lnTo>
                  <a:lnTo>
                    <a:pt x="1024172" y="1191"/>
                  </a:lnTo>
                  <a:lnTo>
                    <a:pt x="9754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266825" y="4657725"/>
              <a:ext cx="1951355" cy="1948180"/>
            </a:xfrm>
            <a:custGeom>
              <a:avLst/>
              <a:gdLst/>
              <a:ahLst/>
              <a:cxnLst/>
              <a:rect l="l" t="t" r="r" b="b"/>
              <a:pathLst>
                <a:path w="1951355" h="1948179">
                  <a:moveTo>
                    <a:pt x="0" y="973937"/>
                  </a:moveTo>
                  <a:lnTo>
                    <a:pt x="1193" y="925323"/>
                  </a:lnTo>
                  <a:lnTo>
                    <a:pt x="4738" y="877326"/>
                  </a:lnTo>
                  <a:lnTo>
                    <a:pt x="10577" y="830003"/>
                  </a:lnTo>
                  <a:lnTo>
                    <a:pt x="18654" y="783409"/>
                  </a:lnTo>
                  <a:lnTo>
                    <a:pt x="28914" y="737600"/>
                  </a:lnTo>
                  <a:lnTo>
                    <a:pt x="41302" y="692631"/>
                  </a:lnTo>
                  <a:lnTo>
                    <a:pt x="55760" y="648558"/>
                  </a:lnTo>
                  <a:lnTo>
                    <a:pt x="72233" y="605438"/>
                  </a:lnTo>
                  <a:lnTo>
                    <a:pt x="90666" y="563325"/>
                  </a:lnTo>
                  <a:lnTo>
                    <a:pt x="111002" y="522277"/>
                  </a:lnTo>
                  <a:lnTo>
                    <a:pt x="133185" y="482347"/>
                  </a:lnTo>
                  <a:lnTo>
                    <a:pt x="157160" y="443593"/>
                  </a:lnTo>
                  <a:lnTo>
                    <a:pt x="182870" y="406070"/>
                  </a:lnTo>
                  <a:lnTo>
                    <a:pt x="210260" y="369834"/>
                  </a:lnTo>
                  <a:lnTo>
                    <a:pt x="239274" y="334940"/>
                  </a:lnTo>
                  <a:lnTo>
                    <a:pt x="269856" y="301444"/>
                  </a:lnTo>
                  <a:lnTo>
                    <a:pt x="301950" y="269403"/>
                  </a:lnTo>
                  <a:lnTo>
                    <a:pt x="335500" y="238871"/>
                  </a:lnTo>
                  <a:lnTo>
                    <a:pt x="370451" y="209905"/>
                  </a:lnTo>
                  <a:lnTo>
                    <a:pt x="406746" y="182560"/>
                  </a:lnTo>
                  <a:lnTo>
                    <a:pt x="444329" y="156893"/>
                  </a:lnTo>
                  <a:lnTo>
                    <a:pt x="483145" y="132958"/>
                  </a:lnTo>
                  <a:lnTo>
                    <a:pt x="523138" y="110812"/>
                  </a:lnTo>
                  <a:lnTo>
                    <a:pt x="564251" y="90511"/>
                  </a:lnTo>
                  <a:lnTo>
                    <a:pt x="606430" y="72109"/>
                  </a:lnTo>
                  <a:lnTo>
                    <a:pt x="649617" y="55664"/>
                  </a:lnTo>
                  <a:lnTo>
                    <a:pt x="693758" y="41231"/>
                  </a:lnTo>
                  <a:lnTo>
                    <a:pt x="738795" y="28865"/>
                  </a:lnTo>
                  <a:lnTo>
                    <a:pt x="784674" y="18622"/>
                  </a:lnTo>
                  <a:lnTo>
                    <a:pt x="831339" y="10558"/>
                  </a:lnTo>
                  <a:lnTo>
                    <a:pt x="878733" y="4729"/>
                  </a:lnTo>
                  <a:lnTo>
                    <a:pt x="926801" y="1191"/>
                  </a:lnTo>
                  <a:lnTo>
                    <a:pt x="975487" y="0"/>
                  </a:lnTo>
                  <a:lnTo>
                    <a:pt x="1024172" y="1191"/>
                  </a:lnTo>
                  <a:lnTo>
                    <a:pt x="1072241" y="4729"/>
                  </a:lnTo>
                  <a:lnTo>
                    <a:pt x="1119637" y="10558"/>
                  </a:lnTo>
                  <a:lnTo>
                    <a:pt x="1166304" y="18622"/>
                  </a:lnTo>
                  <a:lnTo>
                    <a:pt x="1212186" y="28865"/>
                  </a:lnTo>
                  <a:lnTo>
                    <a:pt x="1257227" y="41231"/>
                  </a:lnTo>
                  <a:lnTo>
                    <a:pt x="1301371" y="55664"/>
                  </a:lnTo>
                  <a:lnTo>
                    <a:pt x="1344562" y="72109"/>
                  </a:lnTo>
                  <a:lnTo>
                    <a:pt x="1386745" y="90511"/>
                  </a:lnTo>
                  <a:lnTo>
                    <a:pt x="1427863" y="110812"/>
                  </a:lnTo>
                  <a:lnTo>
                    <a:pt x="1467861" y="132958"/>
                  </a:lnTo>
                  <a:lnTo>
                    <a:pt x="1506682" y="156893"/>
                  </a:lnTo>
                  <a:lnTo>
                    <a:pt x="1544271" y="182560"/>
                  </a:lnTo>
                  <a:lnTo>
                    <a:pt x="1580571" y="209905"/>
                  </a:lnTo>
                  <a:lnTo>
                    <a:pt x="1615527" y="238871"/>
                  </a:lnTo>
                  <a:lnTo>
                    <a:pt x="1649083" y="269403"/>
                  </a:lnTo>
                  <a:lnTo>
                    <a:pt x="1681183" y="301444"/>
                  </a:lnTo>
                  <a:lnTo>
                    <a:pt x="1711771" y="334940"/>
                  </a:lnTo>
                  <a:lnTo>
                    <a:pt x="1740791" y="369834"/>
                  </a:lnTo>
                  <a:lnTo>
                    <a:pt x="1768186" y="406070"/>
                  </a:lnTo>
                  <a:lnTo>
                    <a:pt x="1793902" y="443593"/>
                  </a:lnTo>
                  <a:lnTo>
                    <a:pt x="1817882" y="482347"/>
                  </a:lnTo>
                  <a:lnTo>
                    <a:pt x="1840070" y="522277"/>
                  </a:lnTo>
                  <a:lnTo>
                    <a:pt x="1860411" y="563325"/>
                  </a:lnTo>
                  <a:lnTo>
                    <a:pt x="1878848" y="605438"/>
                  </a:lnTo>
                  <a:lnTo>
                    <a:pt x="1895325" y="648558"/>
                  </a:lnTo>
                  <a:lnTo>
                    <a:pt x="1909787" y="692631"/>
                  </a:lnTo>
                  <a:lnTo>
                    <a:pt x="1922178" y="737600"/>
                  </a:lnTo>
                  <a:lnTo>
                    <a:pt x="1932441" y="783409"/>
                  </a:lnTo>
                  <a:lnTo>
                    <a:pt x="1940520" y="830003"/>
                  </a:lnTo>
                  <a:lnTo>
                    <a:pt x="1946361" y="877326"/>
                  </a:lnTo>
                  <a:lnTo>
                    <a:pt x="1949906" y="925323"/>
                  </a:lnTo>
                  <a:lnTo>
                    <a:pt x="1951101" y="973937"/>
                  </a:lnTo>
                  <a:lnTo>
                    <a:pt x="1949906" y="1022546"/>
                  </a:lnTo>
                  <a:lnTo>
                    <a:pt x="1946361" y="1070537"/>
                  </a:lnTo>
                  <a:lnTo>
                    <a:pt x="1940520" y="1117856"/>
                  </a:lnTo>
                  <a:lnTo>
                    <a:pt x="1932441" y="1164447"/>
                  </a:lnTo>
                  <a:lnTo>
                    <a:pt x="1922178" y="1210253"/>
                  </a:lnTo>
                  <a:lnTo>
                    <a:pt x="1909787" y="1255219"/>
                  </a:lnTo>
                  <a:lnTo>
                    <a:pt x="1895325" y="1299289"/>
                  </a:lnTo>
                  <a:lnTo>
                    <a:pt x="1878848" y="1342408"/>
                  </a:lnTo>
                  <a:lnTo>
                    <a:pt x="1860411" y="1384519"/>
                  </a:lnTo>
                  <a:lnTo>
                    <a:pt x="1840070" y="1425567"/>
                  </a:lnTo>
                  <a:lnTo>
                    <a:pt x="1817882" y="1465495"/>
                  </a:lnTo>
                  <a:lnTo>
                    <a:pt x="1793902" y="1504249"/>
                  </a:lnTo>
                  <a:lnTo>
                    <a:pt x="1768186" y="1541772"/>
                  </a:lnTo>
                  <a:lnTo>
                    <a:pt x="1740791" y="1578009"/>
                  </a:lnTo>
                  <a:lnTo>
                    <a:pt x="1711771" y="1612903"/>
                  </a:lnTo>
                  <a:lnTo>
                    <a:pt x="1681183" y="1646399"/>
                  </a:lnTo>
                  <a:lnTo>
                    <a:pt x="1649083" y="1678442"/>
                  </a:lnTo>
                  <a:lnTo>
                    <a:pt x="1615527" y="1708974"/>
                  </a:lnTo>
                  <a:lnTo>
                    <a:pt x="1580571" y="1737942"/>
                  </a:lnTo>
                  <a:lnTo>
                    <a:pt x="1544271" y="1765288"/>
                  </a:lnTo>
                  <a:lnTo>
                    <a:pt x="1506682" y="1790956"/>
                  </a:lnTo>
                  <a:lnTo>
                    <a:pt x="1467861" y="1814893"/>
                  </a:lnTo>
                  <a:lnTo>
                    <a:pt x="1427863" y="1837040"/>
                  </a:lnTo>
                  <a:lnTo>
                    <a:pt x="1386745" y="1857343"/>
                  </a:lnTo>
                  <a:lnTo>
                    <a:pt x="1344562" y="1875746"/>
                  </a:lnTo>
                  <a:lnTo>
                    <a:pt x="1301371" y="1892192"/>
                  </a:lnTo>
                  <a:lnTo>
                    <a:pt x="1257227" y="1906627"/>
                  </a:lnTo>
                  <a:lnTo>
                    <a:pt x="1212186" y="1918994"/>
                  </a:lnTo>
                  <a:lnTo>
                    <a:pt x="1166304" y="1929238"/>
                  </a:lnTo>
                  <a:lnTo>
                    <a:pt x="1119637" y="1937302"/>
                  </a:lnTo>
                  <a:lnTo>
                    <a:pt x="1072241" y="1943132"/>
                  </a:lnTo>
                  <a:lnTo>
                    <a:pt x="1024172" y="1946670"/>
                  </a:lnTo>
                  <a:lnTo>
                    <a:pt x="975487" y="1947862"/>
                  </a:lnTo>
                  <a:lnTo>
                    <a:pt x="926801" y="1946670"/>
                  </a:lnTo>
                  <a:lnTo>
                    <a:pt x="878733" y="1943132"/>
                  </a:lnTo>
                  <a:lnTo>
                    <a:pt x="831339" y="1937302"/>
                  </a:lnTo>
                  <a:lnTo>
                    <a:pt x="784674" y="1929238"/>
                  </a:lnTo>
                  <a:lnTo>
                    <a:pt x="738795" y="1918994"/>
                  </a:lnTo>
                  <a:lnTo>
                    <a:pt x="693758" y="1906627"/>
                  </a:lnTo>
                  <a:lnTo>
                    <a:pt x="649617" y="1892192"/>
                  </a:lnTo>
                  <a:lnTo>
                    <a:pt x="606430" y="1875746"/>
                  </a:lnTo>
                  <a:lnTo>
                    <a:pt x="564251" y="1857343"/>
                  </a:lnTo>
                  <a:lnTo>
                    <a:pt x="523138" y="1837040"/>
                  </a:lnTo>
                  <a:lnTo>
                    <a:pt x="483145" y="1814893"/>
                  </a:lnTo>
                  <a:lnTo>
                    <a:pt x="444329" y="1790956"/>
                  </a:lnTo>
                  <a:lnTo>
                    <a:pt x="406746" y="1765288"/>
                  </a:lnTo>
                  <a:lnTo>
                    <a:pt x="370451" y="1737942"/>
                  </a:lnTo>
                  <a:lnTo>
                    <a:pt x="335500" y="1708974"/>
                  </a:lnTo>
                  <a:lnTo>
                    <a:pt x="301950" y="1678442"/>
                  </a:lnTo>
                  <a:lnTo>
                    <a:pt x="269856" y="1646399"/>
                  </a:lnTo>
                  <a:lnTo>
                    <a:pt x="239274" y="1612903"/>
                  </a:lnTo>
                  <a:lnTo>
                    <a:pt x="210260" y="1578009"/>
                  </a:lnTo>
                  <a:lnTo>
                    <a:pt x="182870" y="1541772"/>
                  </a:lnTo>
                  <a:lnTo>
                    <a:pt x="157160" y="1504249"/>
                  </a:lnTo>
                  <a:lnTo>
                    <a:pt x="133185" y="1465495"/>
                  </a:lnTo>
                  <a:lnTo>
                    <a:pt x="111002" y="1425567"/>
                  </a:lnTo>
                  <a:lnTo>
                    <a:pt x="90666" y="1384519"/>
                  </a:lnTo>
                  <a:lnTo>
                    <a:pt x="72233" y="1342408"/>
                  </a:lnTo>
                  <a:lnTo>
                    <a:pt x="55760" y="1299289"/>
                  </a:lnTo>
                  <a:lnTo>
                    <a:pt x="41302" y="1255219"/>
                  </a:lnTo>
                  <a:lnTo>
                    <a:pt x="28914" y="1210253"/>
                  </a:lnTo>
                  <a:lnTo>
                    <a:pt x="18654" y="1164447"/>
                  </a:lnTo>
                  <a:lnTo>
                    <a:pt x="10577" y="1117856"/>
                  </a:lnTo>
                  <a:lnTo>
                    <a:pt x="4738" y="1070537"/>
                  </a:lnTo>
                  <a:lnTo>
                    <a:pt x="1193" y="1022546"/>
                  </a:lnTo>
                  <a:lnTo>
                    <a:pt x="0" y="973937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232025" y="4740275"/>
              <a:ext cx="0" cy="1948180"/>
            </a:xfrm>
            <a:custGeom>
              <a:avLst/>
              <a:gdLst/>
              <a:ahLst/>
              <a:cxnLst/>
              <a:rect l="l" t="t" r="r" b="b"/>
              <a:pathLst>
                <a:path w="0" h="1948179">
                  <a:moveTo>
                    <a:pt x="0" y="0"/>
                  </a:moveTo>
                  <a:lnTo>
                    <a:pt x="0" y="1947862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2254250" y="1293875"/>
            <a:ext cx="0" cy="3149600"/>
          </a:xfrm>
          <a:custGeom>
            <a:avLst/>
            <a:gdLst/>
            <a:ahLst/>
            <a:cxnLst/>
            <a:rect l="l" t="t" r="r" b="b"/>
            <a:pathLst>
              <a:path w="0" h="3149600">
                <a:moveTo>
                  <a:pt x="0" y="3149473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grpSp>
        <p:nvGrpSpPr>
          <p:cNvPr id="8" name="object 8"/>
          <p:cNvGrpSpPr/>
          <p:nvPr/>
        </p:nvGrpSpPr>
        <p:grpSpPr>
          <a:xfrm>
            <a:off x="222250" y="1211325"/>
            <a:ext cx="6911975" cy="3162300"/>
            <a:chOff x="222250" y="1211325"/>
            <a:chExt cx="6911975" cy="3162300"/>
          </a:xfrm>
        </p:grpSpPr>
        <p:sp>
          <p:nvSpPr>
            <p:cNvPr id="9" name="object 9"/>
            <p:cNvSpPr/>
            <p:nvPr/>
          </p:nvSpPr>
          <p:spPr>
            <a:xfrm>
              <a:off x="4865751" y="1442973"/>
              <a:ext cx="1951355" cy="2698750"/>
            </a:xfrm>
            <a:custGeom>
              <a:avLst/>
              <a:gdLst/>
              <a:ahLst/>
              <a:cxnLst/>
              <a:rect l="l" t="t" r="r" b="b"/>
              <a:pathLst>
                <a:path w="1951354" h="2698750">
                  <a:moveTo>
                    <a:pt x="0" y="2698750"/>
                  </a:moveTo>
                  <a:lnTo>
                    <a:pt x="1950974" y="2698750"/>
                  </a:lnTo>
                  <a:lnTo>
                    <a:pt x="1950974" y="0"/>
                  </a:lnTo>
                  <a:lnTo>
                    <a:pt x="0" y="0"/>
                  </a:lnTo>
                  <a:lnTo>
                    <a:pt x="0" y="269875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853176" y="1217675"/>
              <a:ext cx="0" cy="3149600"/>
            </a:xfrm>
            <a:custGeom>
              <a:avLst/>
              <a:gdLst/>
              <a:ahLst/>
              <a:cxnLst/>
              <a:rect l="l" t="t" r="r" b="b"/>
              <a:pathLst>
                <a:path w="0" h="3149600">
                  <a:moveTo>
                    <a:pt x="0" y="3149473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228600" y="4141724"/>
              <a:ext cx="6899275" cy="0"/>
            </a:xfrm>
            <a:custGeom>
              <a:avLst/>
              <a:gdLst/>
              <a:ahLst/>
              <a:cxnLst/>
              <a:rect l="l" t="t" r="r" b="b"/>
              <a:pathLst>
                <a:path w="6899275" h="0">
                  <a:moveTo>
                    <a:pt x="0" y="0"/>
                  </a:moveTo>
                  <a:lnTo>
                    <a:pt x="6899275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78739" y="3875913"/>
            <a:ext cx="17208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X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098283" y="3918584"/>
            <a:ext cx="17208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Y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03250" y="1444625"/>
            <a:ext cx="6311900" cy="5308600"/>
            <a:chOff x="603250" y="1444625"/>
            <a:chExt cx="6311900" cy="5308600"/>
          </a:xfrm>
        </p:grpSpPr>
        <p:sp>
          <p:nvSpPr>
            <p:cNvPr id="15" name="object 15"/>
            <p:cNvSpPr/>
            <p:nvPr/>
          </p:nvSpPr>
          <p:spPr>
            <a:xfrm>
              <a:off x="5130800" y="2149475"/>
              <a:ext cx="1447800" cy="1447800"/>
            </a:xfrm>
            <a:custGeom>
              <a:avLst/>
              <a:gdLst/>
              <a:ahLst/>
              <a:cxnLst/>
              <a:rect l="l" t="t" r="r" b="b"/>
              <a:pathLst>
                <a:path w="1447800" h="1447800">
                  <a:moveTo>
                    <a:pt x="723900" y="0"/>
                  </a:moveTo>
                  <a:lnTo>
                    <a:pt x="676303" y="1539"/>
                  </a:lnTo>
                  <a:lnTo>
                    <a:pt x="629529" y="6095"/>
                  </a:lnTo>
                  <a:lnTo>
                    <a:pt x="583672" y="13572"/>
                  </a:lnTo>
                  <a:lnTo>
                    <a:pt x="538828" y="23873"/>
                  </a:lnTo>
                  <a:lnTo>
                    <a:pt x="495092" y="36905"/>
                  </a:lnTo>
                  <a:lnTo>
                    <a:pt x="452560" y="52571"/>
                  </a:lnTo>
                  <a:lnTo>
                    <a:pt x="411327" y="70776"/>
                  </a:lnTo>
                  <a:lnTo>
                    <a:pt x="371488" y="91424"/>
                  </a:lnTo>
                  <a:lnTo>
                    <a:pt x="333139" y="114421"/>
                  </a:lnTo>
                  <a:lnTo>
                    <a:pt x="296375" y="139671"/>
                  </a:lnTo>
                  <a:lnTo>
                    <a:pt x="261291" y="167078"/>
                  </a:lnTo>
                  <a:lnTo>
                    <a:pt x="227984" y="196548"/>
                  </a:lnTo>
                  <a:lnTo>
                    <a:pt x="196548" y="227984"/>
                  </a:lnTo>
                  <a:lnTo>
                    <a:pt x="167078" y="261291"/>
                  </a:lnTo>
                  <a:lnTo>
                    <a:pt x="139671" y="296375"/>
                  </a:lnTo>
                  <a:lnTo>
                    <a:pt x="114421" y="333139"/>
                  </a:lnTo>
                  <a:lnTo>
                    <a:pt x="91424" y="371488"/>
                  </a:lnTo>
                  <a:lnTo>
                    <a:pt x="70776" y="411327"/>
                  </a:lnTo>
                  <a:lnTo>
                    <a:pt x="52571" y="452560"/>
                  </a:lnTo>
                  <a:lnTo>
                    <a:pt x="36905" y="495092"/>
                  </a:lnTo>
                  <a:lnTo>
                    <a:pt x="23873" y="538828"/>
                  </a:lnTo>
                  <a:lnTo>
                    <a:pt x="13572" y="583672"/>
                  </a:lnTo>
                  <a:lnTo>
                    <a:pt x="6095" y="629529"/>
                  </a:lnTo>
                  <a:lnTo>
                    <a:pt x="1539" y="676303"/>
                  </a:lnTo>
                  <a:lnTo>
                    <a:pt x="0" y="723900"/>
                  </a:lnTo>
                  <a:lnTo>
                    <a:pt x="1539" y="771496"/>
                  </a:lnTo>
                  <a:lnTo>
                    <a:pt x="6095" y="818270"/>
                  </a:lnTo>
                  <a:lnTo>
                    <a:pt x="13572" y="864127"/>
                  </a:lnTo>
                  <a:lnTo>
                    <a:pt x="23873" y="908971"/>
                  </a:lnTo>
                  <a:lnTo>
                    <a:pt x="36905" y="952707"/>
                  </a:lnTo>
                  <a:lnTo>
                    <a:pt x="52571" y="995239"/>
                  </a:lnTo>
                  <a:lnTo>
                    <a:pt x="70776" y="1036472"/>
                  </a:lnTo>
                  <a:lnTo>
                    <a:pt x="91424" y="1076311"/>
                  </a:lnTo>
                  <a:lnTo>
                    <a:pt x="114421" y="1114660"/>
                  </a:lnTo>
                  <a:lnTo>
                    <a:pt x="139671" y="1151424"/>
                  </a:lnTo>
                  <a:lnTo>
                    <a:pt x="167078" y="1186508"/>
                  </a:lnTo>
                  <a:lnTo>
                    <a:pt x="196548" y="1219815"/>
                  </a:lnTo>
                  <a:lnTo>
                    <a:pt x="227984" y="1251251"/>
                  </a:lnTo>
                  <a:lnTo>
                    <a:pt x="261291" y="1280721"/>
                  </a:lnTo>
                  <a:lnTo>
                    <a:pt x="296375" y="1308128"/>
                  </a:lnTo>
                  <a:lnTo>
                    <a:pt x="333139" y="1333378"/>
                  </a:lnTo>
                  <a:lnTo>
                    <a:pt x="371488" y="1356375"/>
                  </a:lnTo>
                  <a:lnTo>
                    <a:pt x="411327" y="1377023"/>
                  </a:lnTo>
                  <a:lnTo>
                    <a:pt x="452560" y="1395228"/>
                  </a:lnTo>
                  <a:lnTo>
                    <a:pt x="495092" y="1410894"/>
                  </a:lnTo>
                  <a:lnTo>
                    <a:pt x="538828" y="1423926"/>
                  </a:lnTo>
                  <a:lnTo>
                    <a:pt x="583672" y="1434227"/>
                  </a:lnTo>
                  <a:lnTo>
                    <a:pt x="629529" y="1441704"/>
                  </a:lnTo>
                  <a:lnTo>
                    <a:pt x="676303" y="1446260"/>
                  </a:lnTo>
                  <a:lnTo>
                    <a:pt x="723900" y="1447800"/>
                  </a:lnTo>
                  <a:lnTo>
                    <a:pt x="771496" y="1446260"/>
                  </a:lnTo>
                  <a:lnTo>
                    <a:pt x="818270" y="1441704"/>
                  </a:lnTo>
                  <a:lnTo>
                    <a:pt x="864127" y="1434227"/>
                  </a:lnTo>
                  <a:lnTo>
                    <a:pt x="908971" y="1423926"/>
                  </a:lnTo>
                  <a:lnTo>
                    <a:pt x="952707" y="1410894"/>
                  </a:lnTo>
                  <a:lnTo>
                    <a:pt x="995239" y="1395228"/>
                  </a:lnTo>
                  <a:lnTo>
                    <a:pt x="1036472" y="1377023"/>
                  </a:lnTo>
                  <a:lnTo>
                    <a:pt x="1076311" y="1356375"/>
                  </a:lnTo>
                  <a:lnTo>
                    <a:pt x="1114660" y="1333378"/>
                  </a:lnTo>
                  <a:lnTo>
                    <a:pt x="1151424" y="1308128"/>
                  </a:lnTo>
                  <a:lnTo>
                    <a:pt x="1186508" y="1280721"/>
                  </a:lnTo>
                  <a:lnTo>
                    <a:pt x="1219815" y="1251251"/>
                  </a:lnTo>
                  <a:lnTo>
                    <a:pt x="1251251" y="1219815"/>
                  </a:lnTo>
                  <a:lnTo>
                    <a:pt x="1280721" y="1186508"/>
                  </a:lnTo>
                  <a:lnTo>
                    <a:pt x="1308128" y="1151424"/>
                  </a:lnTo>
                  <a:lnTo>
                    <a:pt x="1333378" y="1114660"/>
                  </a:lnTo>
                  <a:lnTo>
                    <a:pt x="1356375" y="1076311"/>
                  </a:lnTo>
                  <a:lnTo>
                    <a:pt x="1377023" y="1036472"/>
                  </a:lnTo>
                  <a:lnTo>
                    <a:pt x="1395228" y="995239"/>
                  </a:lnTo>
                  <a:lnTo>
                    <a:pt x="1410894" y="952707"/>
                  </a:lnTo>
                  <a:lnTo>
                    <a:pt x="1423926" y="908971"/>
                  </a:lnTo>
                  <a:lnTo>
                    <a:pt x="1434227" y="864127"/>
                  </a:lnTo>
                  <a:lnTo>
                    <a:pt x="1441704" y="818270"/>
                  </a:lnTo>
                  <a:lnTo>
                    <a:pt x="1446260" y="771496"/>
                  </a:lnTo>
                  <a:lnTo>
                    <a:pt x="1447800" y="723900"/>
                  </a:lnTo>
                  <a:lnTo>
                    <a:pt x="1446260" y="676303"/>
                  </a:lnTo>
                  <a:lnTo>
                    <a:pt x="1441704" y="629529"/>
                  </a:lnTo>
                  <a:lnTo>
                    <a:pt x="1434227" y="583672"/>
                  </a:lnTo>
                  <a:lnTo>
                    <a:pt x="1423926" y="538828"/>
                  </a:lnTo>
                  <a:lnTo>
                    <a:pt x="1410894" y="495092"/>
                  </a:lnTo>
                  <a:lnTo>
                    <a:pt x="1395228" y="452560"/>
                  </a:lnTo>
                  <a:lnTo>
                    <a:pt x="1377023" y="411327"/>
                  </a:lnTo>
                  <a:lnTo>
                    <a:pt x="1356375" y="371488"/>
                  </a:lnTo>
                  <a:lnTo>
                    <a:pt x="1333378" y="333139"/>
                  </a:lnTo>
                  <a:lnTo>
                    <a:pt x="1308128" y="296375"/>
                  </a:lnTo>
                  <a:lnTo>
                    <a:pt x="1280721" y="261291"/>
                  </a:lnTo>
                  <a:lnTo>
                    <a:pt x="1251251" y="227984"/>
                  </a:lnTo>
                  <a:lnTo>
                    <a:pt x="1219815" y="196548"/>
                  </a:lnTo>
                  <a:lnTo>
                    <a:pt x="1186508" y="167078"/>
                  </a:lnTo>
                  <a:lnTo>
                    <a:pt x="1151424" y="139671"/>
                  </a:lnTo>
                  <a:lnTo>
                    <a:pt x="1114660" y="114421"/>
                  </a:lnTo>
                  <a:lnTo>
                    <a:pt x="1076311" y="91424"/>
                  </a:lnTo>
                  <a:lnTo>
                    <a:pt x="1036472" y="70776"/>
                  </a:lnTo>
                  <a:lnTo>
                    <a:pt x="995239" y="52571"/>
                  </a:lnTo>
                  <a:lnTo>
                    <a:pt x="952707" y="36905"/>
                  </a:lnTo>
                  <a:lnTo>
                    <a:pt x="908971" y="23873"/>
                  </a:lnTo>
                  <a:lnTo>
                    <a:pt x="864127" y="13572"/>
                  </a:lnTo>
                  <a:lnTo>
                    <a:pt x="818270" y="6095"/>
                  </a:lnTo>
                  <a:lnTo>
                    <a:pt x="771496" y="1539"/>
                  </a:lnTo>
                  <a:lnTo>
                    <a:pt x="7239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5130800" y="2149475"/>
              <a:ext cx="1447800" cy="1447800"/>
            </a:xfrm>
            <a:custGeom>
              <a:avLst/>
              <a:gdLst/>
              <a:ahLst/>
              <a:cxnLst/>
              <a:rect l="l" t="t" r="r" b="b"/>
              <a:pathLst>
                <a:path w="1447800" h="1447800">
                  <a:moveTo>
                    <a:pt x="0" y="723900"/>
                  </a:moveTo>
                  <a:lnTo>
                    <a:pt x="1539" y="676303"/>
                  </a:lnTo>
                  <a:lnTo>
                    <a:pt x="6095" y="629529"/>
                  </a:lnTo>
                  <a:lnTo>
                    <a:pt x="13572" y="583672"/>
                  </a:lnTo>
                  <a:lnTo>
                    <a:pt x="23873" y="538828"/>
                  </a:lnTo>
                  <a:lnTo>
                    <a:pt x="36905" y="495092"/>
                  </a:lnTo>
                  <a:lnTo>
                    <a:pt x="52571" y="452560"/>
                  </a:lnTo>
                  <a:lnTo>
                    <a:pt x="70776" y="411327"/>
                  </a:lnTo>
                  <a:lnTo>
                    <a:pt x="91424" y="371488"/>
                  </a:lnTo>
                  <a:lnTo>
                    <a:pt x="114421" y="333139"/>
                  </a:lnTo>
                  <a:lnTo>
                    <a:pt x="139671" y="296375"/>
                  </a:lnTo>
                  <a:lnTo>
                    <a:pt x="167078" y="261291"/>
                  </a:lnTo>
                  <a:lnTo>
                    <a:pt x="196548" y="227984"/>
                  </a:lnTo>
                  <a:lnTo>
                    <a:pt x="227984" y="196548"/>
                  </a:lnTo>
                  <a:lnTo>
                    <a:pt x="261291" y="167078"/>
                  </a:lnTo>
                  <a:lnTo>
                    <a:pt x="296375" y="139671"/>
                  </a:lnTo>
                  <a:lnTo>
                    <a:pt x="333139" y="114421"/>
                  </a:lnTo>
                  <a:lnTo>
                    <a:pt x="371488" y="91424"/>
                  </a:lnTo>
                  <a:lnTo>
                    <a:pt x="411327" y="70776"/>
                  </a:lnTo>
                  <a:lnTo>
                    <a:pt x="452560" y="52571"/>
                  </a:lnTo>
                  <a:lnTo>
                    <a:pt x="495092" y="36905"/>
                  </a:lnTo>
                  <a:lnTo>
                    <a:pt x="538828" y="23873"/>
                  </a:lnTo>
                  <a:lnTo>
                    <a:pt x="583672" y="13572"/>
                  </a:lnTo>
                  <a:lnTo>
                    <a:pt x="629529" y="6095"/>
                  </a:lnTo>
                  <a:lnTo>
                    <a:pt x="676303" y="1539"/>
                  </a:lnTo>
                  <a:lnTo>
                    <a:pt x="723900" y="0"/>
                  </a:lnTo>
                  <a:lnTo>
                    <a:pt x="771496" y="1539"/>
                  </a:lnTo>
                  <a:lnTo>
                    <a:pt x="818270" y="6095"/>
                  </a:lnTo>
                  <a:lnTo>
                    <a:pt x="864127" y="13572"/>
                  </a:lnTo>
                  <a:lnTo>
                    <a:pt x="908971" y="23873"/>
                  </a:lnTo>
                  <a:lnTo>
                    <a:pt x="952707" y="36905"/>
                  </a:lnTo>
                  <a:lnTo>
                    <a:pt x="995239" y="52571"/>
                  </a:lnTo>
                  <a:lnTo>
                    <a:pt x="1036472" y="70776"/>
                  </a:lnTo>
                  <a:lnTo>
                    <a:pt x="1076311" y="91424"/>
                  </a:lnTo>
                  <a:lnTo>
                    <a:pt x="1114660" y="114421"/>
                  </a:lnTo>
                  <a:lnTo>
                    <a:pt x="1151424" y="139671"/>
                  </a:lnTo>
                  <a:lnTo>
                    <a:pt x="1186508" y="167078"/>
                  </a:lnTo>
                  <a:lnTo>
                    <a:pt x="1219815" y="196548"/>
                  </a:lnTo>
                  <a:lnTo>
                    <a:pt x="1251251" y="227984"/>
                  </a:lnTo>
                  <a:lnTo>
                    <a:pt x="1280721" y="261291"/>
                  </a:lnTo>
                  <a:lnTo>
                    <a:pt x="1308128" y="296375"/>
                  </a:lnTo>
                  <a:lnTo>
                    <a:pt x="1333378" y="333139"/>
                  </a:lnTo>
                  <a:lnTo>
                    <a:pt x="1356375" y="371488"/>
                  </a:lnTo>
                  <a:lnTo>
                    <a:pt x="1377023" y="411327"/>
                  </a:lnTo>
                  <a:lnTo>
                    <a:pt x="1395228" y="452560"/>
                  </a:lnTo>
                  <a:lnTo>
                    <a:pt x="1410894" y="495092"/>
                  </a:lnTo>
                  <a:lnTo>
                    <a:pt x="1423926" y="538828"/>
                  </a:lnTo>
                  <a:lnTo>
                    <a:pt x="1434227" y="583672"/>
                  </a:lnTo>
                  <a:lnTo>
                    <a:pt x="1441704" y="629529"/>
                  </a:lnTo>
                  <a:lnTo>
                    <a:pt x="1446260" y="676303"/>
                  </a:lnTo>
                  <a:lnTo>
                    <a:pt x="1447800" y="723900"/>
                  </a:lnTo>
                  <a:lnTo>
                    <a:pt x="1446260" y="771496"/>
                  </a:lnTo>
                  <a:lnTo>
                    <a:pt x="1441704" y="818270"/>
                  </a:lnTo>
                  <a:lnTo>
                    <a:pt x="1434227" y="864127"/>
                  </a:lnTo>
                  <a:lnTo>
                    <a:pt x="1423926" y="908971"/>
                  </a:lnTo>
                  <a:lnTo>
                    <a:pt x="1410894" y="952707"/>
                  </a:lnTo>
                  <a:lnTo>
                    <a:pt x="1395228" y="995239"/>
                  </a:lnTo>
                  <a:lnTo>
                    <a:pt x="1377023" y="1036472"/>
                  </a:lnTo>
                  <a:lnTo>
                    <a:pt x="1356375" y="1076311"/>
                  </a:lnTo>
                  <a:lnTo>
                    <a:pt x="1333378" y="1114660"/>
                  </a:lnTo>
                  <a:lnTo>
                    <a:pt x="1308128" y="1151424"/>
                  </a:lnTo>
                  <a:lnTo>
                    <a:pt x="1280721" y="1186508"/>
                  </a:lnTo>
                  <a:lnTo>
                    <a:pt x="1251251" y="1219815"/>
                  </a:lnTo>
                  <a:lnTo>
                    <a:pt x="1219815" y="1251251"/>
                  </a:lnTo>
                  <a:lnTo>
                    <a:pt x="1186508" y="1280721"/>
                  </a:lnTo>
                  <a:lnTo>
                    <a:pt x="1151424" y="1308128"/>
                  </a:lnTo>
                  <a:lnTo>
                    <a:pt x="1114660" y="1333378"/>
                  </a:lnTo>
                  <a:lnTo>
                    <a:pt x="1076311" y="1356375"/>
                  </a:lnTo>
                  <a:lnTo>
                    <a:pt x="1036472" y="1377023"/>
                  </a:lnTo>
                  <a:lnTo>
                    <a:pt x="995239" y="1395228"/>
                  </a:lnTo>
                  <a:lnTo>
                    <a:pt x="952707" y="1410894"/>
                  </a:lnTo>
                  <a:lnTo>
                    <a:pt x="908971" y="1423926"/>
                  </a:lnTo>
                  <a:lnTo>
                    <a:pt x="864127" y="1434227"/>
                  </a:lnTo>
                  <a:lnTo>
                    <a:pt x="818270" y="1441704"/>
                  </a:lnTo>
                  <a:lnTo>
                    <a:pt x="771496" y="1446260"/>
                  </a:lnTo>
                  <a:lnTo>
                    <a:pt x="723900" y="1447800"/>
                  </a:lnTo>
                  <a:lnTo>
                    <a:pt x="676303" y="1446260"/>
                  </a:lnTo>
                  <a:lnTo>
                    <a:pt x="629529" y="1441704"/>
                  </a:lnTo>
                  <a:lnTo>
                    <a:pt x="583672" y="1434227"/>
                  </a:lnTo>
                  <a:lnTo>
                    <a:pt x="538828" y="1423926"/>
                  </a:lnTo>
                  <a:lnTo>
                    <a:pt x="495092" y="1410894"/>
                  </a:lnTo>
                  <a:lnTo>
                    <a:pt x="452560" y="1395228"/>
                  </a:lnTo>
                  <a:lnTo>
                    <a:pt x="411327" y="1377023"/>
                  </a:lnTo>
                  <a:lnTo>
                    <a:pt x="371488" y="1356375"/>
                  </a:lnTo>
                  <a:lnTo>
                    <a:pt x="333139" y="1333378"/>
                  </a:lnTo>
                  <a:lnTo>
                    <a:pt x="296375" y="1308128"/>
                  </a:lnTo>
                  <a:lnTo>
                    <a:pt x="261291" y="1280721"/>
                  </a:lnTo>
                  <a:lnTo>
                    <a:pt x="227984" y="1251251"/>
                  </a:lnTo>
                  <a:lnTo>
                    <a:pt x="196548" y="1219815"/>
                  </a:lnTo>
                  <a:lnTo>
                    <a:pt x="167078" y="1186508"/>
                  </a:lnTo>
                  <a:lnTo>
                    <a:pt x="139671" y="1151424"/>
                  </a:lnTo>
                  <a:lnTo>
                    <a:pt x="114421" y="1114660"/>
                  </a:lnTo>
                  <a:lnTo>
                    <a:pt x="91424" y="1076311"/>
                  </a:lnTo>
                  <a:lnTo>
                    <a:pt x="70776" y="1036472"/>
                  </a:lnTo>
                  <a:lnTo>
                    <a:pt x="52571" y="995239"/>
                  </a:lnTo>
                  <a:lnTo>
                    <a:pt x="36905" y="952707"/>
                  </a:lnTo>
                  <a:lnTo>
                    <a:pt x="23873" y="908971"/>
                  </a:lnTo>
                  <a:lnTo>
                    <a:pt x="13572" y="864127"/>
                  </a:lnTo>
                  <a:lnTo>
                    <a:pt x="6095" y="818270"/>
                  </a:lnTo>
                  <a:lnTo>
                    <a:pt x="1539" y="771496"/>
                  </a:lnTo>
                  <a:lnTo>
                    <a:pt x="0" y="72390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5118100" y="2149475"/>
              <a:ext cx="1447800" cy="1447800"/>
            </a:xfrm>
            <a:custGeom>
              <a:avLst/>
              <a:gdLst/>
              <a:ahLst/>
              <a:cxnLst/>
              <a:rect l="l" t="t" r="r" b="b"/>
              <a:pathLst>
                <a:path w="1447800" h="1447800">
                  <a:moveTo>
                    <a:pt x="0" y="723900"/>
                  </a:moveTo>
                  <a:lnTo>
                    <a:pt x="1447800" y="723900"/>
                  </a:lnTo>
                </a:path>
                <a:path w="1447800" h="1447800">
                  <a:moveTo>
                    <a:pt x="736600" y="0"/>
                  </a:moveTo>
                  <a:lnTo>
                    <a:pt x="736600" y="1447800"/>
                  </a:lnTo>
                </a:path>
                <a:path w="1447800" h="1447800">
                  <a:moveTo>
                    <a:pt x="203200" y="228600"/>
                  </a:moveTo>
                  <a:lnTo>
                    <a:pt x="1270000" y="1219200"/>
                  </a:lnTo>
                </a:path>
                <a:path w="1447800" h="1447800">
                  <a:moveTo>
                    <a:pt x="1270000" y="241300"/>
                  </a:moveTo>
                  <a:lnTo>
                    <a:pt x="203200" y="1231900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4318000" y="4156075"/>
              <a:ext cx="2590800" cy="2590800"/>
            </a:xfrm>
            <a:custGeom>
              <a:avLst/>
              <a:gdLst/>
              <a:ahLst/>
              <a:cxnLst/>
              <a:rect l="l" t="t" r="r" b="b"/>
              <a:pathLst>
                <a:path w="2590800" h="2590800">
                  <a:moveTo>
                    <a:pt x="0" y="0"/>
                  </a:moveTo>
                  <a:lnTo>
                    <a:pt x="2590800" y="2590798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1524000" y="2343150"/>
              <a:ext cx="5283200" cy="4289425"/>
            </a:xfrm>
            <a:custGeom>
              <a:avLst/>
              <a:gdLst/>
              <a:ahLst/>
              <a:cxnLst/>
              <a:rect l="l" t="t" r="r" b="b"/>
              <a:pathLst>
                <a:path w="5283200" h="4289425">
                  <a:moveTo>
                    <a:pt x="3327400" y="1470025"/>
                  </a:moveTo>
                  <a:lnTo>
                    <a:pt x="3327400" y="2384425"/>
                  </a:lnTo>
                </a:path>
                <a:path w="5283200" h="4289425">
                  <a:moveTo>
                    <a:pt x="5283200" y="1546225"/>
                  </a:moveTo>
                  <a:lnTo>
                    <a:pt x="5283200" y="4289425"/>
                  </a:lnTo>
                </a:path>
                <a:path w="5283200" h="4289425">
                  <a:moveTo>
                    <a:pt x="4324350" y="2003425"/>
                  </a:moveTo>
                  <a:lnTo>
                    <a:pt x="4324350" y="3298825"/>
                  </a:lnTo>
                </a:path>
                <a:path w="5283200" h="4289425">
                  <a:moveTo>
                    <a:pt x="3352800" y="2305050"/>
                  </a:moveTo>
                  <a:lnTo>
                    <a:pt x="0" y="2305050"/>
                  </a:lnTo>
                </a:path>
                <a:path w="5283200" h="4289425">
                  <a:moveTo>
                    <a:pt x="5283200" y="4286250"/>
                  </a:moveTo>
                  <a:lnTo>
                    <a:pt x="101600" y="4286250"/>
                  </a:lnTo>
                </a:path>
                <a:path w="5283200" h="4289425">
                  <a:moveTo>
                    <a:pt x="4343400" y="3371850"/>
                  </a:moveTo>
                  <a:lnTo>
                    <a:pt x="2209800" y="3371850"/>
                  </a:lnTo>
                </a:path>
                <a:path w="5283200" h="4289425">
                  <a:moveTo>
                    <a:pt x="3581400" y="492125"/>
                  </a:moveTo>
                  <a:lnTo>
                    <a:pt x="3581400" y="2625725"/>
                  </a:lnTo>
                </a:path>
                <a:path w="5283200" h="4289425">
                  <a:moveTo>
                    <a:pt x="5041900" y="517525"/>
                  </a:moveTo>
                  <a:lnTo>
                    <a:pt x="5041900" y="4098925"/>
                  </a:lnTo>
                </a:path>
                <a:path w="5283200" h="4289425">
                  <a:moveTo>
                    <a:pt x="3775075" y="0"/>
                  </a:moveTo>
                  <a:lnTo>
                    <a:pt x="3775075" y="2895600"/>
                  </a:lnTo>
                </a:path>
                <a:path w="5283200" h="4289425">
                  <a:moveTo>
                    <a:pt x="4859401" y="34925"/>
                  </a:moveTo>
                  <a:lnTo>
                    <a:pt x="4859401" y="3921125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5067300" y="4740275"/>
              <a:ext cx="76200" cy="2286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5257800" y="4968875"/>
              <a:ext cx="76200" cy="2286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5810250" y="5511800"/>
              <a:ext cx="76200" cy="2286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6343650" y="5997575"/>
              <a:ext cx="76200" cy="2286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6515100" y="6102350"/>
              <a:ext cx="76200" cy="304800"/>
            </a:xfrm>
            <a:custGeom>
              <a:avLst/>
              <a:gdLst/>
              <a:ahLst/>
              <a:cxnLst/>
              <a:rect l="l" t="t" r="r" b="b"/>
              <a:pathLst>
                <a:path w="76200" h="304800">
                  <a:moveTo>
                    <a:pt x="31750" y="228600"/>
                  </a:moveTo>
                  <a:lnTo>
                    <a:pt x="0" y="228600"/>
                  </a:lnTo>
                  <a:lnTo>
                    <a:pt x="38100" y="304800"/>
                  </a:lnTo>
                  <a:lnTo>
                    <a:pt x="69850" y="241300"/>
                  </a:lnTo>
                  <a:lnTo>
                    <a:pt x="31750" y="241300"/>
                  </a:lnTo>
                  <a:lnTo>
                    <a:pt x="31750" y="228600"/>
                  </a:lnTo>
                  <a:close/>
                </a:path>
                <a:path w="76200" h="304800">
                  <a:moveTo>
                    <a:pt x="44450" y="0"/>
                  </a:moveTo>
                  <a:lnTo>
                    <a:pt x="31750" y="0"/>
                  </a:lnTo>
                  <a:lnTo>
                    <a:pt x="31750" y="241300"/>
                  </a:lnTo>
                  <a:lnTo>
                    <a:pt x="44450" y="241300"/>
                  </a:lnTo>
                  <a:lnTo>
                    <a:pt x="44450" y="0"/>
                  </a:lnTo>
                  <a:close/>
                </a:path>
                <a:path w="76200" h="304800">
                  <a:moveTo>
                    <a:pt x="76200" y="228600"/>
                  </a:moveTo>
                  <a:lnTo>
                    <a:pt x="44450" y="228600"/>
                  </a:lnTo>
                  <a:lnTo>
                    <a:pt x="44450" y="241300"/>
                  </a:lnTo>
                  <a:lnTo>
                    <a:pt x="69850" y="241300"/>
                  </a:lnTo>
                  <a:lnTo>
                    <a:pt x="76200" y="2286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3175000" y="2105025"/>
              <a:ext cx="88900" cy="889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3022600" y="2352675"/>
              <a:ext cx="88900" cy="889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2851150" y="2828925"/>
              <a:ext cx="88900" cy="889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3022600" y="3333750"/>
              <a:ext cx="88900" cy="889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3175000" y="3543300"/>
              <a:ext cx="88900" cy="889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1212850" y="2105025"/>
              <a:ext cx="88900" cy="889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1393825" y="2333625"/>
              <a:ext cx="88900" cy="889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1546225" y="2800350"/>
              <a:ext cx="88900" cy="889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1393825" y="3324225"/>
              <a:ext cx="88900" cy="889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1222375" y="3552825"/>
              <a:ext cx="88900" cy="889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685800" y="2149475"/>
              <a:ext cx="2541905" cy="1464945"/>
            </a:xfrm>
            <a:custGeom>
              <a:avLst/>
              <a:gdLst/>
              <a:ahLst/>
              <a:cxnLst/>
              <a:rect l="l" t="t" r="r" b="b"/>
              <a:pathLst>
                <a:path w="2541905" h="1464945">
                  <a:moveTo>
                    <a:pt x="2504186" y="1403477"/>
                  </a:moveTo>
                  <a:lnTo>
                    <a:pt x="2470397" y="1365946"/>
                  </a:lnTo>
                  <a:lnTo>
                    <a:pt x="2438733" y="1327325"/>
                  </a:lnTo>
                  <a:lnTo>
                    <a:pt x="2409193" y="1287697"/>
                  </a:lnTo>
                  <a:lnTo>
                    <a:pt x="2381780" y="1247144"/>
                  </a:lnTo>
                  <a:lnTo>
                    <a:pt x="2356494" y="1205752"/>
                  </a:lnTo>
                  <a:lnTo>
                    <a:pt x="2333337" y="1163602"/>
                  </a:lnTo>
                  <a:lnTo>
                    <a:pt x="2312310" y="1120778"/>
                  </a:lnTo>
                  <a:lnTo>
                    <a:pt x="2293415" y="1077364"/>
                  </a:lnTo>
                  <a:lnTo>
                    <a:pt x="2276653" y="1033444"/>
                  </a:lnTo>
                  <a:lnTo>
                    <a:pt x="2262025" y="989100"/>
                  </a:lnTo>
                  <a:lnTo>
                    <a:pt x="2249532" y="944416"/>
                  </a:lnTo>
                  <a:lnTo>
                    <a:pt x="2239177" y="899476"/>
                  </a:lnTo>
                  <a:lnTo>
                    <a:pt x="2230960" y="854363"/>
                  </a:lnTo>
                  <a:lnTo>
                    <a:pt x="2224882" y="809160"/>
                  </a:lnTo>
                  <a:lnTo>
                    <a:pt x="2220945" y="763951"/>
                  </a:lnTo>
                  <a:lnTo>
                    <a:pt x="2219150" y="718820"/>
                  </a:lnTo>
                  <a:lnTo>
                    <a:pt x="2219499" y="673849"/>
                  </a:lnTo>
                  <a:lnTo>
                    <a:pt x="2221992" y="629122"/>
                  </a:lnTo>
                  <a:lnTo>
                    <a:pt x="2226632" y="584723"/>
                  </a:lnTo>
                  <a:lnTo>
                    <a:pt x="2233419" y="540735"/>
                  </a:lnTo>
                  <a:lnTo>
                    <a:pt x="2242355" y="497241"/>
                  </a:lnTo>
                  <a:lnTo>
                    <a:pt x="2253441" y="454326"/>
                  </a:lnTo>
                  <a:lnTo>
                    <a:pt x="2266678" y="412071"/>
                  </a:lnTo>
                  <a:lnTo>
                    <a:pt x="2282068" y="370562"/>
                  </a:lnTo>
                  <a:lnTo>
                    <a:pt x="2299613" y="329880"/>
                  </a:lnTo>
                  <a:lnTo>
                    <a:pt x="2319313" y="290111"/>
                  </a:lnTo>
                  <a:lnTo>
                    <a:pt x="2341169" y="251336"/>
                  </a:lnTo>
                  <a:lnTo>
                    <a:pt x="2365184" y="213640"/>
                  </a:lnTo>
                  <a:lnTo>
                    <a:pt x="2391358" y="177106"/>
                  </a:lnTo>
                  <a:lnTo>
                    <a:pt x="2419693" y="141818"/>
                  </a:lnTo>
                  <a:lnTo>
                    <a:pt x="2450189" y="107858"/>
                  </a:lnTo>
                  <a:lnTo>
                    <a:pt x="2482850" y="75311"/>
                  </a:lnTo>
                  <a:lnTo>
                    <a:pt x="2511758" y="49371"/>
                  </a:lnTo>
                  <a:lnTo>
                    <a:pt x="2526694" y="36913"/>
                  </a:lnTo>
                  <a:lnTo>
                    <a:pt x="2541905" y="24764"/>
                  </a:lnTo>
                </a:path>
                <a:path w="2541905" h="1464945">
                  <a:moveTo>
                    <a:pt x="542023" y="1464945"/>
                  </a:moveTo>
                  <a:lnTo>
                    <a:pt x="586840" y="1424828"/>
                  </a:lnTo>
                  <a:lnTo>
                    <a:pt x="629285" y="1382140"/>
                  </a:lnTo>
                  <a:lnTo>
                    <a:pt x="663085" y="1344587"/>
                  </a:lnTo>
                  <a:lnTo>
                    <a:pt x="694763" y="1305943"/>
                  </a:lnTo>
                  <a:lnTo>
                    <a:pt x="724316" y="1266293"/>
                  </a:lnTo>
                  <a:lnTo>
                    <a:pt x="751743" y="1225719"/>
                  </a:lnTo>
                  <a:lnTo>
                    <a:pt x="777044" y="1184306"/>
                  </a:lnTo>
                  <a:lnTo>
                    <a:pt x="800215" y="1142136"/>
                  </a:lnTo>
                  <a:lnTo>
                    <a:pt x="821257" y="1099294"/>
                  </a:lnTo>
                  <a:lnTo>
                    <a:pt x="840168" y="1055862"/>
                  </a:lnTo>
                  <a:lnTo>
                    <a:pt x="856946" y="1011924"/>
                  </a:lnTo>
                  <a:lnTo>
                    <a:pt x="871590" y="967563"/>
                  </a:lnTo>
                  <a:lnTo>
                    <a:pt x="884098" y="922863"/>
                  </a:lnTo>
                  <a:lnTo>
                    <a:pt x="894469" y="877908"/>
                  </a:lnTo>
                  <a:lnTo>
                    <a:pt x="902703" y="832780"/>
                  </a:lnTo>
                  <a:lnTo>
                    <a:pt x="908796" y="787564"/>
                  </a:lnTo>
                  <a:lnTo>
                    <a:pt x="912748" y="742342"/>
                  </a:lnTo>
                  <a:lnTo>
                    <a:pt x="914558" y="697198"/>
                  </a:lnTo>
                  <a:lnTo>
                    <a:pt x="914224" y="652215"/>
                  </a:lnTo>
                  <a:lnTo>
                    <a:pt x="911745" y="607478"/>
                  </a:lnTo>
                  <a:lnTo>
                    <a:pt x="907119" y="563069"/>
                  </a:lnTo>
                  <a:lnTo>
                    <a:pt x="900345" y="519071"/>
                  </a:lnTo>
                  <a:lnTo>
                    <a:pt x="891422" y="475569"/>
                  </a:lnTo>
                  <a:lnTo>
                    <a:pt x="880348" y="432646"/>
                  </a:lnTo>
                  <a:lnTo>
                    <a:pt x="867121" y="390384"/>
                  </a:lnTo>
                  <a:lnTo>
                    <a:pt x="851741" y="348869"/>
                  </a:lnTo>
                  <a:lnTo>
                    <a:pt x="834206" y="308182"/>
                  </a:lnTo>
                  <a:lnTo>
                    <a:pt x="814514" y="268407"/>
                  </a:lnTo>
                  <a:lnTo>
                    <a:pt x="792665" y="229629"/>
                  </a:lnTo>
                  <a:lnTo>
                    <a:pt x="768656" y="191929"/>
                  </a:lnTo>
                  <a:lnTo>
                    <a:pt x="742487" y="155393"/>
                  </a:lnTo>
                  <a:lnTo>
                    <a:pt x="714156" y="120102"/>
                  </a:lnTo>
                  <a:lnTo>
                    <a:pt x="683661" y="86141"/>
                  </a:lnTo>
                  <a:lnTo>
                    <a:pt x="651002" y="53594"/>
                  </a:lnTo>
                  <a:lnTo>
                    <a:pt x="622093" y="27717"/>
                  </a:lnTo>
                  <a:lnTo>
                    <a:pt x="607157" y="15267"/>
                  </a:lnTo>
                  <a:lnTo>
                    <a:pt x="591947" y="3175"/>
                  </a:lnTo>
                </a:path>
                <a:path w="2541905" h="1464945">
                  <a:moveTo>
                    <a:pt x="609600" y="0"/>
                  </a:moveTo>
                  <a:lnTo>
                    <a:pt x="0" y="0"/>
                  </a:lnTo>
                </a:path>
                <a:path w="2541905" h="1464945">
                  <a:moveTo>
                    <a:pt x="0" y="0"/>
                  </a:moveTo>
                  <a:lnTo>
                    <a:pt x="0" y="1447800"/>
                  </a:lnTo>
                </a:path>
                <a:path w="2541905" h="1464945">
                  <a:moveTo>
                    <a:pt x="0" y="1447800"/>
                  </a:moveTo>
                  <a:lnTo>
                    <a:pt x="609600" y="144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1295400" y="3597275"/>
              <a:ext cx="1905000" cy="0"/>
            </a:xfrm>
            <a:custGeom>
              <a:avLst/>
              <a:gdLst/>
              <a:ahLst/>
              <a:cxnLst/>
              <a:rect l="l" t="t" r="r" b="b"/>
              <a:pathLst>
                <a:path w="1905000" h="0">
                  <a:moveTo>
                    <a:pt x="0" y="0"/>
                  </a:moveTo>
                  <a:lnTo>
                    <a:pt x="1905000" y="0"/>
                  </a:lnTo>
                </a:path>
              </a:pathLst>
            </a:custGeom>
            <a:ln w="19050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3200400" y="2149475"/>
              <a:ext cx="533400" cy="1447800"/>
            </a:xfrm>
            <a:custGeom>
              <a:avLst/>
              <a:gdLst/>
              <a:ahLst/>
              <a:cxnLst/>
              <a:rect l="l" t="t" r="r" b="b"/>
              <a:pathLst>
                <a:path w="533400" h="1447800">
                  <a:moveTo>
                    <a:pt x="0" y="1447800"/>
                  </a:moveTo>
                  <a:lnTo>
                    <a:pt x="533400" y="1447800"/>
                  </a:lnTo>
                </a:path>
                <a:path w="533400" h="1447800">
                  <a:moveTo>
                    <a:pt x="533400" y="1447800"/>
                  </a:moveTo>
                  <a:lnTo>
                    <a:pt x="533400" y="0"/>
                  </a:lnTo>
                </a:path>
                <a:path w="533400" h="1447800">
                  <a:moveTo>
                    <a:pt x="533400" y="0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1219200" y="2149475"/>
              <a:ext cx="1981200" cy="0"/>
            </a:xfrm>
            <a:custGeom>
              <a:avLst/>
              <a:gdLst/>
              <a:ahLst/>
              <a:cxnLst/>
              <a:rect l="l" t="t" r="r" b="b"/>
              <a:pathLst>
                <a:path w="1981200" h="0">
                  <a:moveTo>
                    <a:pt x="1981200" y="0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639762" y="2846324"/>
              <a:ext cx="3150235" cy="0"/>
            </a:xfrm>
            <a:custGeom>
              <a:avLst/>
              <a:gdLst/>
              <a:ahLst/>
              <a:cxnLst/>
              <a:rect l="l" t="t" r="r" b="b"/>
              <a:pathLst>
                <a:path w="3150235" h="0">
                  <a:moveTo>
                    <a:pt x="3149663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1219200" y="2149475"/>
              <a:ext cx="4648200" cy="0"/>
            </a:xfrm>
            <a:custGeom>
              <a:avLst/>
              <a:gdLst/>
              <a:ahLst/>
              <a:cxnLst/>
              <a:rect l="l" t="t" r="r" b="b"/>
              <a:pathLst>
                <a:path w="4648200" h="0">
                  <a:moveTo>
                    <a:pt x="464820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685800" y="2378075"/>
              <a:ext cx="5181600" cy="1219200"/>
            </a:xfrm>
            <a:custGeom>
              <a:avLst/>
              <a:gdLst/>
              <a:ahLst/>
              <a:cxnLst/>
              <a:rect l="l" t="t" r="r" b="b"/>
              <a:pathLst>
                <a:path w="5181600" h="1219200">
                  <a:moveTo>
                    <a:pt x="4648200" y="0"/>
                  </a:moveTo>
                  <a:lnTo>
                    <a:pt x="0" y="0"/>
                  </a:lnTo>
                </a:path>
                <a:path w="5181600" h="1219200">
                  <a:moveTo>
                    <a:pt x="4648200" y="990600"/>
                  </a:moveTo>
                  <a:lnTo>
                    <a:pt x="0" y="990600"/>
                  </a:lnTo>
                </a:path>
                <a:path w="5181600" h="1219200">
                  <a:moveTo>
                    <a:pt x="5181600" y="1219200"/>
                  </a:moveTo>
                  <a:lnTo>
                    <a:pt x="0" y="1219200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4419600" y="3330574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304800" y="260350"/>
                  </a:moveTo>
                  <a:lnTo>
                    <a:pt x="76200" y="260350"/>
                  </a:lnTo>
                  <a:lnTo>
                    <a:pt x="76200" y="228600"/>
                  </a:lnTo>
                  <a:lnTo>
                    <a:pt x="0" y="266700"/>
                  </a:lnTo>
                  <a:lnTo>
                    <a:pt x="76200" y="304800"/>
                  </a:lnTo>
                  <a:lnTo>
                    <a:pt x="76200" y="273050"/>
                  </a:lnTo>
                  <a:lnTo>
                    <a:pt x="304800" y="273050"/>
                  </a:lnTo>
                  <a:lnTo>
                    <a:pt x="304800" y="260350"/>
                  </a:lnTo>
                  <a:close/>
                </a:path>
                <a:path w="304800" h="304800">
                  <a:moveTo>
                    <a:pt x="304800" y="31750"/>
                  </a:moveTo>
                  <a:lnTo>
                    <a:pt x="76200" y="31750"/>
                  </a:lnTo>
                  <a:lnTo>
                    <a:pt x="76200" y="0"/>
                  </a:lnTo>
                  <a:lnTo>
                    <a:pt x="0" y="38100"/>
                  </a:lnTo>
                  <a:lnTo>
                    <a:pt x="76200" y="76200"/>
                  </a:lnTo>
                  <a:lnTo>
                    <a:pt x="76200" y="44450"/>
                  </a:lnTo>
                  <a:lnTo>
                    <a:pt x="304800" y="44450"/>
                  </a:lnTo>
                  <a:lnTo>
                    <a:pt x="304800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4438650" y="2339975"/>
              <a:ext cx="152400" cy="762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4438650" y="2111375"/>
              <a:ext cx="152400" cy="762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990600" y="4968875"/>
              <a:ext cx="5562600" cy="1447800"/>
            </a:xfrm>
            <a:custGeom>
              <a:avLst/>
              <a:gdLst/>
              <a:ahLst/>
              <a:cxnLst/>
              <a:rect l="l" t="t" r="r" b="b"/>
              <a:pathLst>
                <a:path w="5562600" h="1447800">
                  <a:moveTo>
                    <a:pt x="2743200" y="0"/>
                  </a:moveTo>
                  <a:lnTo>
                    <a:pt x="4191000" y="0"/>
                  </a:lnTo>
                </a:path>
                <a:path w="5562600" h="1447800">
                  <a:moveTo>
                    <a:pt x="2667000" y="1447800"/>
                  </a:moveTo>
                  <a:lnTo>
                    <a:pt x="5562600" y="1447800"/>
                  </a:lnTo>
                </a:path>
                <a:path w="5562600" h="1447800">
                  <a:moveTo>
                    <a:pt x="4343400" y="228600"/>
                  </a:moveTo>
                  <a:lnTo>
                    <a:pt x="228600" y="228600"/>
                  </a:lnTo>
                </a:path>
                <a:path w="5562600" h="1447800">
                  <a:moveTo>
                    <a:pt x="5257800" y="1271587"/>
                  </a:moveTo>
                  <a:lnTo>
                    <a:pt x="0" y="1271587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2905125" y="6388100"/>
              <a:ext cx="228600" cy="762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3067050" y="6197600"/>
              <a:ext cx="152400" cy="762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3219450" y="5692775"/>
              <a:ext cx="152400" cy="762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3086100" y="5159375"/>
              <a:ext cx="304800" cy="76200"/>
            </a:xfrm>
            <a:custGeom>
              <a:avLst/>
              <a:gdLst/>
              <a:ahLst/>
              <a:cxnLst/>
              <a:rect l="l" t="t" r="r" b="b"/>
              <a:pathLst>
                <a:path w="304800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44450"/>
                  </a:lnTo>
                  <a:lnTo>
                    <a:pt x="63500" y="44450"/>
                  </a:lnTo>
                  <a:lnTo>
                    <a:pt x="63500" y="31750"/>
                  </a:lnTo>
                  <a:lnTo>
                    <a:pt x="76200" y="31750"/>
                  </a:lnTo>
                  <a:lnTo>
                    <a:pt x="76200" y="0"/>
                  </a:lnTo>
                  <a:close/>
                </a:path>
                <a:path w="304800" h="76200">
                  <a:moveTo>
                    <a:pt x="76200" y="31750"/>
                  </a:moveTo>
                  <a:lnTo>
                    <a:pt x="63500" y="31750"/>
                  </a:lnTo>
                  <a:lnTo>
                    <a:pt x="63500" y="44450"/>
                  </a:lnTo>
                  <a:lnTo>
                    <a:pt x="76200" y="44450"/>
                  </a:lnTo>
                  <a:lnTo>
                    <a:pt x="76200" y="31750"/>
                  </a:lnTo>
                  <a:close/>
                </a:path>
                <a:path w="304800" h="76200">
                  <a:moveTo>
                    <a:pt x="304800" y="31750"/>
                  </a:moveTo>
                  <a:lnTo>
                    <a:pt x="76200" y="31750"/>
                  </a:lnTo>
                  <a:lnTo>
                    <a:pt x="76200" y="44450"/>
                  </a:lnTo>
                  <a:lnTo>
                    <a:pt x="304800" y="44450"/>
                  </a:lnTo>
                  <a:lnTo>
                    <a:pt x="304800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2924175" y="4930775"/>
              <a:ext cx="152400" cy="762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1524000" y="4968875"/>
              <a:ext cx="1524000" cy="1447800"/>
            </a:xfrm>
            <a:custGeom>
              <a:avLst/>
              <a:gdLst/>
              <a:ahLst/>
              <a:cxnLst/>
              <a:rect l="l" t="t" r="r" b="b"/>
              <a:pathLst>
                <a:path w="1524000" h="1447800">
                  <a:moveTo>
                    <a:pt x="76200" y="0"/>
                  </a:moveTo>
                  <a:lnTo>
                    <a:pt x="1447800" y="0"/>
                  </a:lnTo>
                </a:path>
                <a:path w="1524000" h="1447800">
                  <a:moveTo>
                    <a:pt x="0" y="1447800"/>
                  </a:moveTo>
                  <a:lnTo>
                    <a:pt x="1524000" y="1447800"/>
                  </a:lnTo>
                </a:path>
              </a:pathLst>
            </a:custGeom>
            <a:ln w="19050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609600" y="5730875"/>
              <a:ext cx="3124200" cy="0"/>
            </a:xfrm>
            <a:custGeom>
              <a:avLst/>
              <a:gdLst/>
              <a:ahLst/>
              <a:cxnLst/>
              <a:rect l="l" t="t" r="r" b="b"/>
              <a:pathLst>
                <a:path w="3124200" h="0">
                  <a:moveTo>
                    <a:pt x="312420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1266825" y="1454150"/>
              <a:ext cx="1952625" cy="2676525"/>
            </a:xfrm>
            <a:custGeom>
              <a:avLst/>
              <a:gdLst/>
              <a:ahLst/>
              <a:cxnLst/>
              <a:rect l="l" t="t" r="r" b="b"/>
              <a:pathLst>
                <a:path w="1952625" h="2676525">
                  <a:moveTo>
                    <a:pt x="9525" y="2066925"/>
                  </a:moveTo>
                  <a:lnTo>
                    <a:pt x="9525" y="2676525"/>
                  </a:lnTo>
                </a:path>
                <a:path w="1952625" h="2676525">
                  <a:moveTo>
                    <a:pt x="28575" y="2676525"/>
                  </a:moveTo>
                  <a:lnTo>
                    <a:pt x="1933575" y="2676525"/>
                  </a:lnTo>
                </a:path>
                <a:path w="1952625" h="2676525">
                  <a:moveTo>
                    <a:pt x="1952625" y="2676525"/>
                  </a:moveTo>
                  <a:lnTo>
                    <a:pt x="1952625" y="2066925"/>
                  </a:lnTo>
                </a:path>
                <a:path w="1952625" h="2676525">
                  <a:moveTo>
                    <a:pt x="1933575" y="619125"/>
                  </a:moveTo>
                  <a:lnTo>
                    <a:pt x="1933575" y="9525"/>
                  </a:lnTo>
                </a:path>
                <a:path w="1952625" h="2676525">
                  <a:moveTo>
                    <a:pt x="1933575" y="9525"/>
                  </a:moveTo>
                  <a:lnTo>
                    <a:pt x="28575" y="9525"/>
                  </a:lnTo>
                </a:path>
                <a:path w="1952625" h="2676525">
                  <a:moveTo>
                    <a:pt x="0" y="0"/>
                  </a:moveTo>
                  <a:lnTo>
                    <a:pt x="0" y="609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1270000" y="2073275"/>
              <a:ext cx="1943100" cy="3657600"/>
            </a:xfrm>
            <a:custGeom>
              <a:avLst/>
              <a:gdLst/>
              <a:ahLst/>
              <a:cxnLst/>
              <a:rect l="l" t="t" r="r" b="b"/>
              <a:pathLst>
                <a:path w="1943100" h="3657600">
                  <a:moveTo>
                    <a:pt x="0" y="0"/>
                  </a:moveTo>
                  <a:lnTo>
                    <a:pt x="0" y="1447800"/>
                  </a:lnTo>
                </a:path>
                <a:path w="1943100" h="3657600">
                  <a:moveTo>
                    <a:pt x="1943100" y="0"/>
                  </a:moveTo>
                  <a:lnTo>
                    <a:pt x="1943100" y="1447800"/>
                  </a:lnTo>
                </a:path>
                <a:path w="1943100" h="3657600">
                  <a:moveTo>
                    <a:pt x="25400" y="3657600"/>
                  </a:moveTo>
                  <a:lnTo>
                    <a:pt x="1930400" y="3657600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5" name="object 55"/>
          <p:cNvSpPr txBox="1"/>
          <p:nvPr/>
        </p:nvSpPr>
        <p:spPr>
          <a:xfrm>
            <a:off x="1145844" y="5456326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989582" y="6596888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2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254755" y="5423408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3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2158110" y="4447413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4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5877305" y="1871852"/>
            <a:ext cx="20574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a”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4981702" y="2675381"/>
            <a:ext cx="21844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Times New Roman"/>
                <a:cs typeface="Times New Roman"/>
              </a:rPr>
              <a:t>g”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6588379" y="2734182"/>
            <a:ext cx="20574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c”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5856478" y="3545585"/>
            <a:ext cx="20574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e”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6404228" y="2177033"/>
            <a:ext cx="21844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Times New Roman"/>
                <a:cs typeface="Times New Roman"/>
              </a:rPr>
              <a:t>b”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5159502" y="3320034"/>
            <a:ext cx="18542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Times New Roman"/>
                <a:cs typeface="Times New Roman"/>
              </a:rPr>
              <a:t>f”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6404228" y="3243833"/>
            <a:ext cx="21844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Times New Roman"/>
                <a:cs typeface="Times New Roman"/>
              </a:rPr>
              <a:t>d”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5185028" y="2177033"/>
            <a:ext cx="21844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Times New Roman"/>
                <a:cs typeface="Times New Roman"/>
              </a:rPr>
              <a:t>h”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4854702" y="1195577"/>
            <a:ext cx="19558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4”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5734939" y="1170177"/>
            <a:ext cx="35560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1</a:t>
            </a:r>
            <a:r>
              <a:rPr dirty="0" sz="1400" spc="-70">
                <a:latin typeface="Times New Roman"/>
                <a:cs typeface="Times New Roman"/>
              </a:rPr>
              <a:t>”</a:t>
            </a:r>
            <a:r>
              <a:rPr dirty="0" sz="1400" spc="5">
                <a:latin typeface="Times New Roman"/>
                <a:cs typeface="Times New Roman"/>
              </a:rPr>
              <a:t>3”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1196441" y="1224152"/>
            <a:ext cx="17589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1’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2115692" y="1198880"/>
            <a:ext cx="34290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2’</a:t>
            </a:r>
            <a:r>
              <a:rPr dirty="0" sz="1400" spc="-265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4’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3118485" y="1198880"/>
            <a:ext cx="17589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3’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3203575" y="1871852"/>
            <a:ext cx="18288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a’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2698495" y="2278507"/>
            <a:ext cx="36385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b</a:t>
            </a:r>
            <a:r>
              <a:rPr dirty="0" sz="1400" spc="-9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’h’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2546095" y="2735707"/>
            <a:ext cx="31178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c</a:t>
            </a:r>
            <a:r>
              <a:rPr dirty="0" sz="1400" spc="-15">
                <a:latin typeface="Times New Roman"/>
                <a:cs typeface="Times New Roman"/>
              </a:rPr>
              <a:t>’</a:t>
            </a:r>
            <a:r>
              <a:rPr dirty="0" sz="1400">
                <a:latin typeface="Times New Roman"/>
                <a:cs typeface="Times New Roman"/>
              </a:rPr>
              <a:t>g’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2755773" y="3288283"/>
            <a:ext cx="30099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d</a:t>
            </a:r>
            <a:r>
              <a:rPr dirty="0" sz="1400" spc="-15">
                <a:latin typeface="Times New Roman"/>
                <a:cs typeface="Times New Roman"/>
              </a:rPr>
              <a:t>’</a:t>
            </a:r>
            <a:r>
              <a:rPr dirty="0" sz="1400" spc="70">
                <a:latin typeface="Times New Roman"/>
                <a:cs typeface="Times New Roman"/>
              </a:rPr>
              <a:t>f</a:t>
            </a:r>
            <a:r>
              <a:rPr dirty="0" sz="1400">
                <a:latin typeface="Times New Roman"/>
                <a:cs typeface="Times New Roman"/>
              </a:rPr>
              <a:t>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3260597" y="3529710"/>
            <a:ext cx="18288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a’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77" name="object 77"/>
          <p:cNvGrpSpPr/>
          <p:nvPr/>
        </p:nvGrpSpPr>
        <p:grpSpPr>
          <a:xfrm>
            <a:off x="1228725" y="2066925"/>
            <a:ext cx="2009775" cy="3670300"/>
            <a:chOff x="1228725" y="2066925"/>
            <a:chExt cx="2009775" cy="3670300"/>
          </a:xfrm>
        </p:grpSpPr>
        <p:sp>
          <p:nvSpPr>
            <p:cNvPr id="78" name="object 78"/>
            <p:cNvSpPr/>
            <p:nvPr/>
          </p:nvSpPr>
          <p:spPr>
            <a:xfrm>
              <a:off x="1447800" y="2073275"/>
              <a:ext cx="1619250" cy="3124200"/>
            </a:xfrm>
            <a:custGeom>
              <a:avLst/>
              <a:gdLst/>
              <a:ahLst/>
              <a:cxnLst/>
              <a:rect l="l" t="t" r="r" b="b"/>
              <a:pathLst>
                <a:path w="1619250" h="3124200">
                  <a:moveTo>
                    <a:pt x="1619250" y="3124200"/>
                  </a:moveTo>
                  <a:lnTo>
                    <a:pt x="1619250" y="0"/>
                  </a:lnTo>
                </a:path>
                <a:path w="1619250" h="3124200">
                  <a:moveTo>
                    <a:pt x="0" y="3124200"/>
                  </a:moveTo>
                  <a:lnTo>
                    <a:pt x="0" y="0"/>
                  </a:lnTo>
                </a:path>
                <a:path w="1619250" h="3124200">
                  <a:moveTo>
                    <a:pt x="152400" y="2971800"/>
                  </a:moveTo>
                  <a:lnTo>
                    <a:pt x="152400" y="0"/>
                  </a:lnTo>
                </a:path>
                <a:path w="1619250" h="3124200">
                  <a:moveTo>
                    <a:pt x="1458976" y="3124200"/>
                  </a:moveTo>
                  <a:lnTo>
                    <a:pt x="1458976" y="15240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3035300" y="4359275"/>
              <a:ext cx="76200" cy="15240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2870200" y="4359275"/>
              <a:ext cx="76200" cy="22860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1409700" y="4359274"/>
              <a:ext cx="228600" cy="304800"/>
            </a:xfrm>
            <a:custGeom>
              <a:avLst/>
              <a:gdLst/>
              <a:ahLst/>
              <a:cxnLst/>
              <a:rect l="l" t="t" r="r" b="b"/>
              <a:pathLst>
                <a:path w="228600" h="304800">
                  <a:moveTo>
                    <a:pt x="76200" y="76200"/>
                  </a:moveTo>
                  <a:lnTo>
                    <a:pt x="69850" y="63500"/>
                  </a:lnTo>
                  <a:lnTo>
                    <a:pt x="38100" y="0"/>
                  </a:lnTo>
                  <a:lnTo>
                    <a:pt x="0" y="76200"/>
                  </a:lnTo>
                  <a:lnTo>
                    <a:pt x="31750" y="76200"/>
                  </a:lnTo>
                  <a:lnTo>
                    <a:pt x="31750" y="304800"/>
                  </a:lnTo>
                  <a:lnTo>
                    <a:pt x="44450" y="304800"/>
                  </a:lnTo>
                  <a:lnTo>
                    <a:pt x="44450" y="76200"/>
                  </a:lnTo>
                  <a:lnTo>
                    <a:pt x="76200" y="76200"/>
                  </a:lnTo>
                  <a:close/>
                </a:path>
                <a:path w="228600" h="304800">
                  <a:moveTo>
                    <a:pt x="228600" y="76200"/>
                  </a:moveTo>
                  <a:lnTo>
                    <a:pt x="222250" y="63500"/>
                  </a:lnTo>
                  <a:lnTo>
                    <a:pt x="190500" y="0"/>
                  </a:lnTo>
                  <a:lnTo>
                    <a:pt x="152400" y="76200"/>
                  </a:lnTo>
                  <a:lnTo>
                    <a:pt x="184150" y="76200"/>
                  </a:lnTo>
                  <a:lnTo>
                    <a:pt x="184150" y="304800"/>
                  </a:lnTo>
                  <a:lnTo>
                    <a:pt x="196850" y="304800"/>
                  </a:lnTo>
                  <a:lnTo>
                    <a:pt x="196850" y="76200"/>
                  </a:lnTo>
                  <a:lnTo>
                    <a:pt x="228600" y="762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1266825" y="4206875"/>
              <a:ext cx="1943100" cy="1524000"/>
            </a:xfrm>
            <a:custGeom>
              <a:avLst/>
              <a:gdLst/>
              <a:ahLst/>
              <a:cxnLst/>
              <a:rect l="l" t="t" r="r" b="b"/>
              <a:pathLst>
                <a:path w="1943100" h="1524000">
                  <a:moveTo>
                    <a:pt x="1943100" y="1524000"/>
                  </a:moveTo>
                  <a:lnTo>
                    <a:pt x="1943100" y="0"/>
                  </a:lnTo>
                </a:path>
                <a:path w="1943100" h="1524000">
                  <a:moveTo>
                    <a:pt x="0" y="152400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1228725" y="4368800"/>
              <a:ext cx="76200" cy="304800"/>
            </a:xfrm>
            <a:custGeom>
              <a:avLst/>
              <a:gdLst/>
              <a:ahLst/>
              <a:cxnLst/>
              <a:rect l="l" t="t" r="r" b="b"/>
              <a:pathLst>
                <a:path w="76200" h="304800">
                  <a:moveTo>
                    <a:pt x="44450" y="63500"/>
                  </a:moveTo>
                  <a:lnTo>
                    <a:pt x="31750" y="63500"/>
                  </a:lnTo>
                  <a:lnTo>
                    <a:pt x="31750" y="304800"/>
                  </a:lnTo>
                  <a:lnTo>
                    <a:pt x="44450" y="304800"/>
                  </a:lnTo>
                  <a:lnTo>
                    <a:pt x="44450" y="63500"/>
                  </a:lnTo>
                  <a:close/>
                </a:path>
                <a:path w="76200" h="304800">
                  <a:moveTo>
                    <a:pt x="38100" y="0"/>
                  </a:moveTo>
                  <a:lnTo>
                    <a:pt x="0" y="76200"/>
                  </a:lnTo>
                  <a:lnTo>
                    <a:pt x="31750" y="76200"/>
                  </a:lnTo>
                  <a:lnTo>
                    <a:pt x="31750" y="63500"/>
                  </a:lnTo>
                  <a:lnTo>
                    <a:pt x="69850" y="63500"/>
                  </a:lnTo>
                  <a:lnTo>
                    <a:pt x="38100" y="0"/>
                  </a:lnTo>
                  <a:close/>
                </a:path>
                <a:path w="76200" h="304800">
                  <a:moveTo>
                    <a:pt x="69850" y="63500"/>
                  </a:moveTo>
                  <a:lnTo>
                    <a:pt x="44450" y="63500"/>
                  </a:lnTo>
                  <a:lnTo>
                    <a:pt x="44450" y="76200"/>
                  </a:lnTo>
                  <a:lnTo>
                    <a:pt x="76200" y="76200"/>
                  </a:lnTo>
                  <a:lnTo>
                    <a:pt x="69850" y="635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3162300" y="4359275"/>
              <a:ext cx="76200" cy="22860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5" name="object 85"/>
          <p:cNvSpPr txBox="1"/>
          <p:nvPr/>
        </p:nvSpPr>
        <p:spPr>
          <a:xfrm>
            <a:off x="7187945" y="26924"/>
            <a:ext cx="74549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CASE</a:t>
            </a:r>
            <a:r>
              <a:rPr dirty="0" sz="1600" spc="-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1.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6373748" y="270763"/>
            <a:ext cx="2472690" cy="11391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R="9144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CYLINDER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STANDING</a:t>
            </a:r>
            <a:endParaRPr sz="1600">
              <a:latin typeface="Times New Roman"/>
              <a:cs typeface="Times New Roman"/>
            </a:endParaRPr>
          </a:p>
          <a:p>
            <a:pPr algn="ctr" marR="40640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&amp;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CYLINDER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PENETRATING</a:t>
            </a:r>
            <a:endParaRPr sz="1600">
              <a:latin typeface="Times New Roman"/>
              <a:cs typeface="Times New Roman"/>
            </a:endParaRPr>
          </a:p>
          <a:p>
            <a:pPr marL="334010">
              <a:lnSpc>
                <a:spcPct val="100000"/>
              </a:lnSpc>
              <a:spcBef>
                <a:spcPts val="1330"/>
              </a:spcBef>
            </a:pPr>
            <a:r>
              <a:rPr dirty="0" sz="1400" spc="5">
                <a:latin typeface="Times New Roman"/>
                <a:cs typeface="Times New Roman"/>
              </a:rPr>
              <a:t>2”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6934200" y="982725"/>
            <a:ext cx="1905000" cy="176047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 txBox="1"/>
          <p:nvPr/>
        </p:nvSpPr>
        <p:spPr>
          <a:xfrm>
            <a:off x="215290" y="88773"/>
            <a:ext cx="6007735" cy="7569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solidFill>
                  <a:srgbClr val="FF0066"/>
                </a:solidFill>
                <a:latin typeface="Times New Roman"/>
                <a:cs typeface="Times New Roman"/>
              </a:rPr>
              <a:t>Problem: </a:t>
            </a:r>
            <a:r>
              <a:rPr dirty="0" sz="1600" spc="-5">
                <a:solidFill>
                  <a:srgbClr val="3333CC"/>
                </a:solidFill>
                <a:latin typeface="Times New Roman"/>
                <a:cs typeface="Times New Roman"/>
              </a:rPr>
              <a:t>A cylinder </a:t>
            </a:r>
            <a:r>
              <a:rPr dirty="0" sz="1600" spc="-10">
                <a:solidFill>
                  <a:srgbClr val="3333CC"/>
                </a:solidFill>
                <a:latin typeface="Times New Roman"/>
                <a:cs typeface="Times New Roman"/>
              </a:rPr>
              <a:t>50mm </a:t>
            </a:r>
            <a:r>
              <a:rPr dirty="0" sz="1600" spc="-5">
                <a:solidFill>
                  <a:srgbClr val="3333CC"/>
                </a:solidFill>
                <a:latin typeface="Times New Roman"/>
                <a:cs typeface="Times New Roman"/>
              </a:rPr>
              <a:t>dia.and </a:t>
            </a:r>
            <a:r>
              <a:rPr dirty="0" sz="1600" spc="-10">
                <a:solidFill>
                  <a:srgbClr val="3333CC"/>
                </a:solidFill>
                <a:latin typeface="Times New Roman"/>
                <a:cs typeface="Times New Roman"/>
              </a:rPr>
              <a:t>70mm </a:t>
            </a:r>
            <a:r>
              <a:rPr dirty="0" sz="1600" spc="-5">
                <a:solidFill>
                  <a:srgbClr val="3333CC"/>
                </a:solidFill>
                <a:latin typeface="Times New Roman"/>
                <a:cs typeface="Times New Roman"/>
              </a:rPr>
              <a:t>axis is completely penetrated  by another of 40 </a:t>
            </a:r>
            <a:r>
              <a:rPr dirty="0" sz="1600" spc="-15">
                <a:solidFill>
                  <a:srgbClr val="3333CC"/>
                </a:solidFill>
                <a:latin typeface="Times New Roman"/>
                <a:cs typeface="Times New Roman"/>
              </a:rPr>
              <a:t>mm </a:t>
            </a:r>
            <a:r>
              <a:rPr dirty="0" sz="1600" spc="-5">
                <a:solidFill>
                  <a:srgbClr val="3333CC"/>
                </a:solidFill>
                <a:latin typeface="Times New Roman"/>
                <a:cs typeface="Times New Roman"/>
              </a:rPr>
              <a:t>dia.and 70 </a:t>
            </a:r>
            <a:r>
              <a:rPr dirty="0" sz="1600" spc="-15">
                <a:solidFill>
                  <a:srgbClr val="3333CC"/>
                </a:solidFill>
                <a:latin typeface="Times New Roman"/>
                <a:cs typeface="Times New Roman"/>
              </a:rPr>
              <a:t>mm </a:t>
            </a:r>
            <a:r>
              <a:rPr dirty="0" sz="1600" spc="-5">
                <a:solidFill>
                  <a:srgbClr val="3333CC"/>
                </a:solidFill>
                <a:latin typeface="Times New Roman"/>
                <a:cs typeface="Times New Roman"/>
              </a:rPr>
              <a:t>axis horizontally Both axes intersect  &amp; bisect each </a:t>
            </a:r>
            <a:r>
              <a:rPr dirty="0" sz="1600" spc="-20">
                <a:solidFill>
                  <a:srgbClr val="3333CC"/>
                </a:solidFill>
                <a:latin typeface="Times New Roman"/>
                <a:cs typeface="Times New Roman"/>
              </a:rPr>
              <a:t>other. </a:t>
            </a:r>
            <a:r>
              <a:rPr dirty="0" sz="1600" spc="-5">
                <a:solidFill>
                  <a:srgbClr val="3333CC"/>
                </a:solidFill>
                <a:latin typeface="Times New Roman"/>
                <a:cs typeface="Times New Roman"/>
              </a:rPr>
              <a:t>Draw projections showing curves of</a:t>
            </a:r>
            <a:r>
              <a:rPr dirty="0" sz="1600" spc="195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3333CC"/>
                </a:solidFill>
                <a:latin typeface="Times New Roman"/>
                <a:cs typeface="Times New Roman"/>
              </a:rPr>
              <a:t>intersections.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89" name="object 89"/>
          <p:cNvGrpSpPr/>
          <p:nvPr/>
        </p:nvGrpSpPr>
        <p:grpSpPr>
          <a:xfrm>
            <a:off x="8010525" y="39687"/>
            <a:ext cx="1109980" cy="195580"/>
            <a:chOff x="8010525" y="39687"/>
            <a:chExt cx="1109980" cy="195580"/>
          </a:xfrm>
        </p:grpSpPr>
        <p:sp>
          <p:nvSpPr>
            <p:cNvPr id="90" name="object 90"/>
            <p:cNvSpPr/>
            <p:nvPr/>
          </p:nvSpPr>
          <p:spPr>
            <a:xfrm>
              <a:off x="8016875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8056753" y="77469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/>
            <p:cNvSpPr/>
            <p:nvPr/>
          </p:nvSpPr>
          <p:spPr>
            <a:xfrm>
              <a:off x="80168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91313" y="22796"/>
                  </a:moveTo>
                  <a:lnTo>
                    <a:pt x="116967" y="48450"/>
                  </a:lnTo>
                  <a:lnTo>
                    <a:pt x="116967" y="31432"/>
                  </a:lnTo>
                  <a:lnTo>
                    <a:pt x="134111" y="31432"/>
                  </a:lnTo>
                  <a:lnTo>
                    <a:pt x="134111" y="65595"/>
                  </a:lnTo>
                  <a:lnTo>
                    <a:pt x="159766" y="91249"/>
                  </a:lnTo>
                  <a:lnTo>
                    <a:pt x="142621" y="91249"/>
                  </a:lnTo>
                  <a:lnTo>
                    <a:pt x="142621" y="159702"/>
                  </a:lnTo>
                  <a:lnTo>
                    <a:pt x="39877" y="159702"/>
                  </a:lnTo>
                  <a:lnTo>
                    <a:pt x="39877" y="91249"/>
                  </a:lnTo>
                  <a:lnTo>
                    <a:pt x="22859" y="91249"/>
                  </a:lnTo>
                  <a:lnTo>
                    <a:pt x="91313" y="22796"/>
                  </a:lnTo>
                  <a:close/>
                </a:path>
                <a:path w="182879" h="182879">
                  <a:moveTo>
                    <a:pt x="116967" y="48450"/>
                  </a:moveTo>
                  <a:lnTo>
                    <a:pt x="134111" y="65595"/>
                  </a:lnTo>
                </a:path>
                <a:path w="182879" h="182879">
                  <a:moveTo>
                    <a:pt x="142621" y="91249"/>
                  </a:moveTo>
                  <a:lnTo>
                    <a:pt x="39877" y="91249"/>
                  </a:lnTo>
                </a:path>
                <a:path w="182879" h="182879">
                  <a:moveTo>
                    <a:pt x="82676" y="159702"/>
                  </a:moveTo>
                  <a:lnTo>
                    <a:pt x="82676" y="125539"/>
                  </a:lnTo>
                  <a:lnTo>
                    <a:pt x="99822" y="125539"/>
                  </a:lnTo>
                  <a:lnTo>
                    <a:pt x="99822" y="159702"/>
                  </a:lnTo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/>
            <p:cNvSpPr/>
            <p:nvPr/>
          </p:nvSpPr>
          <p:spPr>
            <a:xfrm>
              <a:off x="8382000" y="461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/>
            <p:cNvSpPr/>
            <p:nvPr/>
          </p:nvSpPr>
          <p:spPr>
            <a:xfrm>
              <a:off x="8382000" y="46037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23622" y="91249"/>
                  </a:moveTo>
                  <a:lnTo>
                    <a:pt x="160527" y="22796"/>
                  </a:lnTo>
                  <a:lnTo>
                    <a:pt x="160527" y="159702"/>
                  </a:lnTo>
                  <a:lnTo>
                    <a:pt x="23622" y="91249"/>
                  </a:lnTo>
                  <a:close/>
                </a:path>
                <a:path w="184150" h="182879">
                  <a:moveTo>
                    <a:pt x="0" y="182562"/>
                  </a:moveTo>
                  <a:lnTo>
                    <a:pt x="184150" y="182562"/>
                  </a:lnTo>
                  <a:lnTo>
                    <a:pt x="184150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/>
            <p:cNvSpPr/>
            <p:nvPr/>
          </p:nvSpPr>
          <p:spPr>
            <a:xfrm>
              <a:off x="8566150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/>
            <p:cNvSpPr/>
            <p:nvPr/>
          </p:nvSpPr>
          <p:spPr>
            <a:xfrm>
              <a:off x="8566150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59766" y="91249"/>
                  </a:moveTo>
                  <a:lnTo>
                    <a:pt x="22859" y="159702"/>
                  </a:lnTo>
                  <a:lnTo>
                    <a:pt x="22859" y="22796"/>
                  </a:lnTo>
                  <a:lnTo>
                    <a:pt x="159766" y="91249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/>
            <p:cNvSpPr/>
            <p:nvPr/>
          </p:nvSpPr>
          <p:spPr>
            <a:xfrm>
              <a:off x="8199501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/>
            <p:cNvSpPr/>
            <p:nvPr/>
          </p:nvSpPr>
          <p:spPr>
            <a:xfrm>
              <a:off x="8199501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57023" y="91249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57023" y="91249"/>
                  </a:lnTo>
                  <a:close/>
                </a:path>
                <a:path w="182879" h="182879">
                  <a:moveTo>
                    <a:pt x="39877" y="22796"/>
                  </a:moveTo>
                  <a:lnTo>
                    <a:pt x="39877" y="159702"/>
                  </a:lnTo>
                  <a:lnTo>
                    <a:pt x="22732" y="159702"/>
                  </a:lnTo>
                  <a:lnTo>
                    <a:pt x="22732" y="22796"/>
                  </a:lnTo>
                  <a:lnTo>
                    <a:pt x="39877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/>
            <p:cNvSpPr/>
            <p:nvPr/>
          </p:nvSpPr>
          <p:spPr>
            <a:xfrm>
              <a:off x="8748776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/>
            <p:cNvSpPr/>
            <p:nvPr/>
          </p:nvSpPr>
          <p:spPr>
            <a:xfrm>
              <a:off x="8748776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25475" y="91249"/>
                  </a:moveTo>
                  <a:lnTo>
                    <a:pt x="22732" y="159702"/>
                  </a:lnTo>
                  <a:lnTo>
                    <a:pt x="22732" y="22796"/>
                  </a:lnTo>
                  <a:lnTo>
                    <a:pt x="125475" y="91249"/>
                  </a:lnTo>
                  <a:close/>
                </a:path>
                <a:path w="182879" h="182879">
                  <a:moveTo>
                    <a:pt x="142621" y="22796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142621" y="159702"/>
                  </a:lnTo>
                  <a:lnTo>
                    <a:pt x="142621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562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56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52537" y="1436624"/>
            <a:ext cx="1972310" cy="2711450"/>
            <a:chOff x="1252537" y="1436624"/>
            <a:chExt cx="1972310" cy="2711450"/>
          </a:xfrm>
        </p:grpSpPr>
        <p:sp>
          <p:nvSpPr>
            <p:cNvPr id="3" name="object 3"/>
            <p:cNvSpPr/>
            <p:nvPr/>
          </p:nvSpPr>
          <p:spPr>
            <a:xfrm>
              <a:off x="1266825" y="1442974"/>
              <a:ext cx="1951355" cy="2698750"/>
            </a:xfrm>
            <a:custGeom>
              <a:avLst/>
              <a:gdLst/>
              <a:ahLst/>
              <a:cxnLst/>
              <a:rect l="l" t="t" r="r" b="b"/>
              <a:pathLst>
                <a:path w="1951355" h="2698750">
                  <a:moveTo>
                    <a:pt x="0" y="2698750"/>
                  </a:moveTo>
                  <a:lnTo>
                    <a:pt x="1951101" y="2698750"/>
                  </a:lnTo>
                  <a:lnTo>
                    <a:pt x="1951101" y="0"/>
                  </a:lnTo>
                  <a:lnTo>
                    <a:pt x="0" y="0"/>
                  </a:lnTo>
                  <a:lnTo>
                    <a:pt x="0" y="2698750"/>
                  </a:lnTo>
                  <a:close/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1252537" y="1449451"/>
              <a:ext cx="1972310" cy="2686050"/>
            </a:xfrm>
            <a:custGeom>
              <a:avLst/>
              <a:gdLst/>
              <a:ahLst/>
              <a:cxnLst/>
              <a:rect l="l" t="t" r="r" b="b"/>
              <a:pathLst>
                <a:path w="1972310" h="2686050">
                  <a:moveTo>
                    <a:pt x="49212" y="0"/>
                  </a:moveTo>
                  <a:lnTo>
                    <a:pt x="1922462" y="0"/>
                  </a:lnTo>
                </a:path>
                <a:path w="1972310" h="2686050">
                  <a:moveTo>
                    <a:pt x="0" y="2685923"/>
                  </a:moveTo>
                  <a:lnTo>
                    <a:pt x="1971738" y="2685923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/>
          <p:nvPr/>
        </p:nvSpPr>
        <p:spPr>
          <a:xfrm>
            <a:off x="1266825" y="4594225"/>
            <a:ext cx="1951355" cy="1948180"/>
          </a:xfrm>
          <a:custGeom>
            <a:avLst/>
            <a:gdLst/>
            <a:ahLst/>
            <a:cxnLst/>
            <a:rect l="l" t="t" r="r" b="b"/>
            <a:pathLst>
              <a:path w="1951355" h="1948179">
                <a:moveTo>
                  <a:pt x="0" y="973963"/>
                </a:moveTo>
                <a:lnTo>
                  <a:pt x="1193" y="925346"/>
                </a:lnTo>
                <a:lnTo>
                  <a:pt x="4738" y="877348"/>
                </a:lnTo>
                <a:lnTo>
                  <a:pt x="10577" y="830022"/>
                </a:lnTo>
                <a:lnTo>
                  <a:pt x="18654" y="783426"/>
                </a:lnTo>
                <a:lnTo>
                  <a:pt x="28914" y="737615"/>
                </a:lnTo>
                <a:lnTo>
                  <a:pt x="41302" y="692645"/>
                </a:lnTo>
                <a:lnTo>
                  <a:pt x="55760" y="648571"/>
                </a:lnTo>
                <a:lnTo>
                  <a:pt x="72233" y="605449"/>
                </a:lnTo>
                <a:lnTo>
                  <a:pt x="90666" y="563335"/>
                </a:lnTo>
                <a:lnTo>
                  <a:pt x="111002" y="522285"/>
                </a:lnTo>
                <a:lnTo>
                  <a:pt x="133185" y="482355"/>
                </a:lnTo>
                <a:lnTo>
                  <a:pt x="157160" y="443600"/>
                </a:lnTo>
                <a:lnTo>
                  <a:pt x="182870" y="406076"/>
                </a:lnTo>
                <a:lnTo>
                  <a:pt x="210260" y="369839"/>
                </a:lnTo>
                <a:lnTo>
                  <a:pt x="239274" y="334944"/>
                </a:lnTo>
                <a:lnTo>
                  <a:pt x="269856" y="301448"/>
                </a:lnTo>
                <a:lnTo>
                  <a:pt x="301950" y="269406"/>
                </a:lnTo>
                <a:lnTo>
                  <a:pt x="335500" y="238874"/>
                </a:lnTo>
                <a:lnTo>
                  <a:pt x="370451" y="209907"/>
                </a:lnTo>
                <a:lnTo>
                  <a:pt x="406746" y="182562"/>
                </a:lnTo>
                <a:lnTo>
                  <a:pt x="444329" y="156894"/>
                </a:lnTo>
                <a:lnTo>
                  <a:pt x="483145" y="132959"/>
                </a:lnTo>
                <a:lnTo>
                  <a:pt x="523138" y="110813"/>
                </a:lnTo>
                <a:lnTo>
                  <a:pt x="564251" y="90511"/>
                </a:lnTo>
                <a:lnTo>
                  <a:pt x="606430" y="72110"/>
                </a:lnTo>
                <a:lnTo>
                  <a:pt x="649617" y="55664"/>
                </a:lnTo>
                <a:lnTo>
                  <a:pt x="693758" y="41231"/>
                </a:lnTo>
                <a:lnTo>
                  <a:pt x="738795" y="28865"/>
                </a:lnTo>
                <a:lnTo>
                  <a:pt x="784674" y="18622"/>
                </a:lnTo>
                <a:lnTo>
                  <a:pt x="831339" y="10558"/>
                </a:lnTo>
                <a:lnTo>
                  <a:pt x="878733" y="4729"/>
                </a:lnTo>
                <a:lnTo>
                  <a:pt x="926801" y="1191"/>
                </a:lnTo>
                <a:lnTo>
                  <a:pt x="975487" y="0"/>
                </a:lnTo>
                <a:lnTo>
                  <a:pt x="1024172" y="1191"/>
                </a:lnTo>
                <a:lnTo>
                  <a:pt x="1072241" y="4729"/>
                </a:lnTo>
                <a:lnTo>
                  <a:pt x="1119637" y="10558"/>
                </a:lnTo>
                <a:lnTo>
                  <a:pt x="1166304" y="18622"/>
                </a:lnTo>
                <a:lnTo>
                  <a:pt x="1212186" y="28865"/>
                </a:lnTo>
                <a:lnTo>
                  <a:pt x="1257227" y="41231"/>
                </a:lnTo>
                <a:lnTo>
                  <a:pt x="1301371" y="55664"/>
                </a:lnTo>
                <a:lnTo>
                  <a:pt x="1344562" y="72110"/>
                </a:lnTo>
                <a:lnTo>
                  <a:pt x="1386745" y="90511"/>
                </a:lnTo>
                <a:lnTo>
                  <a:pt x="1427863" y="110813"/>
                </a:lnTo>
                <a:lnTo>
                  <a:pt x="1467861" y="132959"/>
                </a:lnTo>
                <a:lnTo>
                  <a:pt x="1506682" y="156894"/>
                </a:lnTo>
                <a:lnTo>
                  <a:pt x="1544271" y="182562"/>
                </a:lnTo>
                <a:lnTo>
                  <a:pt x="1580571" y="209907"/>
                </a:lnTo>
                <a:lnTo>
                  <a:pt x="1615527" y="238874"/>
                </a:lnTo>
                <a:lnTo>
                  <a:pt x="1649083" y="269406"/>
                </a:lnTo>
                <a:lnTo>
                  <a:pt x="1681183" y="301448"/>
                </a:lnTo>
                <a:lnTo>
                  <a:pt x="1711771" y="334944"/>
                </a:lnTo>
                <a:lnTo>
                  <a:pt x="1740791" y="369839"/>
                </a:lnTo>
                <a:lnTo>
                  <a:pt x="1768186" y="406076"/>
                </a:lnTo>
                <a:lnTo>
                  <a:pt x="1793902" y="443600"/>
                </a:lnTo>
                <a:lnTo>
                  <a:pt x="1817882" y="482355"/>
                </a:lnTo>
                <a:lnTo>
                  <a:pt x="1840070" y="522285"/>
                </a:lnTo>
                <a:lnTo>
                  <a:pt x="1860411" y="563335"/>
                </a:lnTo>
                <a:lnTo>
                  <a:pt x="1878848" y="605449"/>
                </a:lnTo>
                <a:lnTo>
                  <a:pt x="1895325" y="648571"/>
                </a:lnTo>
                <a:lnTo>
                  <a:pt x="1909787" y="692645"/>
                </a:lnTo>
                <a:lnTo>
                  <a:pt x="1922178" y="737615"/>
                </a:lnTo>
                <a:lnTo>
                  <a:pt x="1932441" y="783426"/>
                </a:lnTo>
                <a:lnTo>
                  <a:pt x="1940520" y="830022"/>
                </a:lnTo>
                <a:lnTo>
                  <a:pt x="1946361" y="877348"/>
                </a:lnTo>
                <a:lnTo>
                  <a:pt x="1949906" y="925346"/>
                </a:lnTo>
                <a:lnTo>
                  <a:pt x="1951101" y="973963"/>
                </a:lnTo>
                <a:lnTo>
                  <a:pt x="1949906" y="1022569"/>
                </a:lnTo>
                <a:lnTo>
                  <a:pt x="1946361" y="1070558"/>
                </a:lnTo>
                <a:lnTo>
                  <a:pt x="1940520" y="1117875"/>
                </a:lnTo>
                <a:lnTo>
                  <a:pt x="1932441" y="1164464"/>
                </a:lnTo>
                <a:lnTo>
                  <a:pt x="1922178" y="1210269"/>
                </a:lnTo>
                <a:lnTo>
                  <a:pt x="1909787" y="1255233"/>
                </a:lnTo>
                <a:lnTo>
                  <a:pt x="1895325" y="1299302"/>
                </a:lnTo>
                <a:lnTo>
                  <a:pt x="1878848" y="1342419"/>
                </a:lnTo>
                <a:lnTo>
                  <a:pt x="1860411" y="1384529"/>
                </a:lnTo>
                <a:lnTo>
                  <a:pt x="1840070" y="1425575"/>
                </a:lnTo>
                <a:lnTo>
                  <a:pt x="1817882" y="1465503"/>
                </a:lnTo>
                <a:lnTo>
                  <a:pt x="1793902" y="1504256"/>
                </a:lnTo>
                <a:lnTo>
                  <a:pt x="1768186" y="1541778"/>
                </a:lnTo>
                <a:lnTo>
                  <a:pt x="1740791" y="1578014"/>
                </a:lnTo>
                <a:lnTo>
                  <a:pt x="1711771" y="1612907"/>
                </a:lnTo>
                <a:lnTo>
                  <a:pt x="1681183" y="1646403"/>
                </a:lnTo>
                <a:lnTo>
                  <a:pt x="1649083" y="1678445"/>
                </a:lnTo>
                <a:lnTo>
                  <a:pt x="1615527" y="1708977"/>
                </a:lnTo>
                <a:lnTo>
                  <a:pt x="1580571" y="1737944"/>
                </a:lnTo>
                <a:lnTo>
                  <a:pt x="1544271" y="1765289"/>
                </a:lnTo>
                <a:lnTo>
                  <a:pt x="1506682" y="1790958"/>
                </a:lnTo>
                <a:lnTo>
                  <a:pt x="1467861" y="1814893"/>
                </a:lnTo>
                <a:lnTo>
                  <a:pt x="1427863" y="1837041"/>
                </a:lnTo>
                <a:lnTo>
                  <a:pt x="1386745" y="1857343"/>
                </a:lnTo>
                <a:lnTo>
                  <a:pt x="1344562" y="1875746"/>
                </a:lnTo>
                <a:lnTo>
                  <a:pt x="1301371" y="1892192"/>
                </a:lnTo>
                <a:lnTo>
                  <a:pt x="1257227" y="1906627"/>
                </a:lnTo>
                <a:lnTo>
                  <a:pt x="1212186" y="1918994"/>
                </a:lnTo>
                <a:lnTo>
                  <a:pt x="1166304" y="1929238"/>
                </a:lnTo>
                <a:lnTo>
                  <a:pt x="1119637" y="1937302"/>
                </a:lnTo>
                <a:lnTo>
                  <a:pt x="1072241" y="1943132"/>
                </a:lnTo>
                <a:lnTo>
                  <a:pt x="1024172" y="1946670"/>
                </a:lnTo>
                <a:lnTo>
                  <a:pt x="975487" y="1947862"/>
                </a:lnTo>
                <a:lnTo>
                  <a:pt x="926801" y="1946670"/>
                </a:lnTo>
                <a:lnTo>
                  <a:pt x="878733" y="1943132"/>
                </a:lnTo>
                <a:lnTo>
                  <a:pt x="831339" y="1937302"/>
                </a:lnTo>
                <a:lnTo>
                  <a:pt x="784674" y="1929238"/>
                </a:lnTo>
                <a:lnTo>
                  <a:pt x="738795" y="1918994"/>
                </a:lnTo>
                <a:lnTo>
                  <a:pt x="693758" y="1906627"/>
                </a:lnTo>
                <a:lnTo>
                  <a:pt x="649617" y="1892192"/>
                </a:lnTo>
                <a:lnTo>
                  <a:pt x="606430" y="1875746"/>
                </a:lnTo>
                <a:lnTo>
                  <a:pt x="564251" y="1857343"/>
                </a:lnTo>
                <a:lnTo>
                  <a:pt x="523138" y="1837041"/>
                </a:lnTo>
                <a:lnTo>
                  <a:pt x="483145" y="1814893"/>
                </a:lnTo>
                <a:lnTo>
                  <a:pt x="444329" y="1790958"/>
                </a:lnTo>
                <a:lnTo>
                  <a:pt x="406746" y="1765289"/>
                </a:lnTo>
                <a:lnTo>
                  <a:pt x="370451" y="1737944"/>
                </a:lnTo>
                <a:lnTo>
                  <a:pt x="335500" y="1708977"/>
                </a:lnTo>
                <a:lnTo>
                  <a:pt x="301950" y="1678445"/>
                </a:lnTo>
                <a:lnTo>
                  <a:pt x="269856" y="1646403"/>
                </a:lnTo>
                <a:lnTo>
                  <a:pt x="239274" y="1612907"/>
                </a:lnTo>
                <a:lnTo>
                  <a:pt x="210260" y="1578014"/>
                </a:lnTo>
                <a:lnTo>
                  <a:pt x="182870" y="1541778"/>
                </a:lnTo>
                <a:lnTo>
                  <a:pt x="157160" y="1504256"/>
                </a:lnTo>
                <a:lnTo>
                  <a:pt x="133185" y="1465503"/>
                </a:lnTo>
                <a:lnTo>
                  <a:pt x="111002" y="1425575"/>
                </a:lnTo>
                <a:lnTo>
                  <a:pt x="90666" y="1384529"/>
                </a:lnTo>
                <a:lnTo>
                  <a:pt x="72233" y="1342419"/>
                </a:lnTo>
                <a:lnTo>
                  <a:pt x="55760" y="1299302"/>
                </a:lnTo>
                <a:lnTo>
                  <a:pt x="41302" y="1255233"/>
                </a:lnTo>
                <a:lnTo>
                  <a:pt x="28914" y="1210269"/>
                </a:lnTo>
                <a:lnTo>
                  <a:pt x="18654" y="1164464"/>
                </a:lnTo>
                <a:lnTo>
                  <a:pt x="10577" y="1117875"/>
                </a:lnTo>
                <a:lnTo>
                  <a:pt x="4738" y="1070558"/>
                </a:lnTo>
                <a:lnTo>
                  <a:pt x="1193" y="1022569"/>
                </a:lnTo>
                <a:lnTo>
                  <a:pt x="0" y="973963"/>
                </a:lnTo>
                <a:close/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17487" y="4141723"/>
            <a:ext cx="6899909" cy="0"/>
          </a:xfrm>
          <a:custGeom>
            <a:avLst/>
            <a:gdLst/>
            <a:ahLst/>
            <a:cxnLst/>
            <a:rect l="l" t="t" r="r" b="b"/>
            <a:pathLst>
              <a:path w="6899909" h="0">
                <a:moveTo>
                  <a:pt x="0" y="0"/>
                </a:moveTo>
                <a:lnTo>
                  <a:pt x="6899338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266825" y="4594225"/>
            <a:ext cx="1951355" cy="1948180"/>
          </a:xfrm>
          <a:custGeom>
            <a:avLst/>
            <a:gdLst/>
            <a:ahLst/>
            <a:cxnLst/>
            <a:rect l="l" t="t" r="r" b="b"/>
            <a:pathLst>
              <a:path w="1951355" h="1948179">
                <a:moveTo>
                  <a:pt x="0" y="998537"/>
                </a:moveTo>
                <a:lnTo>
                  <a:pt x="1951101" y="998537"/>
                </a:lnTo>
              </a:path>
              <a:path w="1951355" h="1948179">
                <a:moveTo>
                  <a:pt x="1000125" y="0"/>
                </a:moveTo>
                <a:lnTo>
                  <a:pt x="1000125" y="194786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254250" y="1217675"/>
            <a:ext cx="0" cy="3149600"/>
          </a:xfrm>
          <a:custGeom>
            <a:avLst/>
            <a:gdLst/>
            <a:ahLst/>
            <a:cxnLst/>
            <a:rect l="l" t="t" r="r" b="b"/>
            <a:pathLst>
              <a:path w="0" h="3149600">
                <a:moveTo>
                  <a:pt x="0" y="3149473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grpSp>
        <p:nvGrpSpPr>
          <p:cNvPr id="9" name="object 9"/>
          <p:cNvGrpSpPr/>
          <p:nvPr/>
        </p:nvGrpSpPr>
        <p:grpSpPr>
          <a:xfrm>
            <a:off x="617537" y="1428686"/>
            <a:ext cx="6213475" cy="2727325"/>
            <a:chOff x="617537" y="1428686"/>
            <a:chExt cx="6213475" cy="2727325"/>
          </a:xfrm>
        </p:grpSpPr>
        <p:sp>
          <p:nvSpPr>
            <p:cNvPr id="10" name="object 10"/>
            <p:cNvSpPr/>
            <p:nvPr/>
          </p:nvSpPr>
          <p:spPr>
            <a:xfrm>
              <a:off x="4865751" y="1442974"/>
              <a:ext cx="1951355" cy="2698750"/>
            </a:xfrm>
            <a:custGeom>
              <a:avLst/>
              <a:gdLst/>
              <a:ahLst/>
              <a:cxnLst/>
              <a:rect l="l" t="t" r="r" b="b"/>
              <a:pathLst>
                <a:path w="1951354" h="2698750">
                  <a:moveTo>
                    <a:pt x="0" y="2698750"/>
                  </a:moveTo>
                  <a:lnTo>
                    <a:pt x="1950974" y="2698750"/>
                  </a:lnTo>
                  <a:lnTo>
                    <a:pt x="1950974" y="0"/>
                  </a:lnTo>
                  <a:lnTo>
                    <a:pt x="0" y="0"/>
                  </a:lnTo>
                  <a:lnTo>
                    <a:pt x="0" y="269875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4993132" y="1944370"/>
              <a:ext cx="1696085" cy="1696085"/>
            </a:xfrm>
            <a:custGeom>
              <a:avLst/>
              <a:gdLst/>
              <a:ahLst/>
              <a:cxnLst/>
              <a:rect l="l" t="t" r="r" b="b"/>
              <a:pathLst>
                <a:path w="1696084" h="1696085">
                  <a:moveTo>
                    <a:pt x="843026" y="0"/>
                  </a:moveTo>
                  <a:lnTo>
                    <a:pt x="1696085" y="841882"/>
                  </a:lnTo>
                  <a:lnTo>
                    <a:pt x="853185" y="1696084"/>
                  </a:lnTo>
                  <a:lnTo>
                    <a:pt x="0" y="854201"/>
                  </a:lnTo>
                  <a:lnTo>
                    <a:pt x="843026" y="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685800" y="1920875"/>
              <a:ext cx="5251450" cy="0"/>
            </a:xfrm>
            <a:custGeom>
              <a:avLst/>
              <a:gdLst/>
              <a:ahLst/>
              <a:cxnLst/>
              <a:rect l="l" t="t" r="r" b="b"/>
              <a:pathLst>
                <a:path w="5251450" h="0">
                  <a:moveTo>
                    <a:pt x="525145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617537" y="3630675"/>
              <a:ext cx="5248910" cy="0"/>
            </a:xfrm>
            <a:custGeom>
              <a:avLst/>
              <a:gdLst/>
              <a:ahLst/>
              <a:cxnLst/>
              <a:rect l="l" t="t" r="r" b="b"/>
              <a:pathLst>
                <a:path w="5248910" h="0">
                  <a:moveTo>
                    <a:pt x="5248338" y="0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666750" y="2792349"/>
              <a:ext cx="4349750" cy="0"/>
            </a:xfrm>
            <a:custGeom>
              <a:avLst/>
              <a:gdLst/>
              <a:ahLst/>
              <a:cxnLst/>
              <a:rect l="l" t="t" r="r" b="b"/>
              <a:pathLst>
                <a:path w="4349750" h="0">
                  <a:moveTo>
                    <a:pt x="434975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666750" y="1893951"/>
              <a:ext cx="3149600" cy="1724025"/>
            </a:xfrm>
            <a:custGeom>
              <a:avLst/>
              <a:gdLst/>
              <a:ahLst/>
              <a:cxnLst/>
              <a:rect l="l" t="t" r="r" b="b"/>
              <a:pathLst>
                <a:path w="3149600" h="1724025">
                  <a:moveTo>
                    <a:pt x="0" y="0"/>
                  </a:moveTo>
                  <a:lnTo>
                    <a:pt x="0" y="1724025"/>
                  </a:lnTo>
                </a:path>
                <a:path w="3149600" h="1724025">
                  <a:moveTo>
                    <a:pt x="3149600" y="0"/>
                  </a:moveTo>
                  <a:lnTo>
                    <a:pt x="3149600" y="17240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/>
          <p:nvPr/>
        </p:nvSpPr>
        <p:spPr>
          <a:xfrm>
            <a:off x="2133600" y="4602098"/>
            <a:ext cx="2732405" cy="0"/>
          </a:xfrm>
          <a:custGeom>
            <a:avLst/>
            <a:gdLst/>
            <a:ahLst/>
            <a:cxnLst/>
            <a:rect l="l" t="t" r="r" b="b"/>
            <a:pathLst>
              <a:path w="2732404" h="0">
                <a:moveTo>
                  <a:pt x="2732151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B1B1B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286000" y="6556375"/>
            <a:ext cx="4530725" cy="0"/>
          </a:xfrm>
          <a:custGeom>
            <a:avLst/>
            <a:gdLst/>
            <a:ahLst/>
            <a:cxnLst/>
            <a:rect l="l" t="t" r="r" b="b"/>
            <a:pathLst>
              <a:path w="4530725" h="0">
                <a:moveTo>
                  <a:pt x="4530725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B1B1B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840351" y="3992498"/>
            <a:ext cx="0" cy="751205"/>
          </a:xfrm>
          <a:custGeom>
            <a:avLst/>
            <a:gdLst/>
            <a:ahLst/>
            <a:cxnLst/>
            <a:rect l="l" t="t" r="r" b="b"/>
            <a:pathLst>
              <a:path w="0" h="751204">
                <a:moveTo>
                  <a:pt x="0" y="0"/>
                </a:moveTo>
                <a:lnTo>
                  <a:pt x="0" y="750951"/>
                </a:lnTo>
              </a:path>
            </a:pathLst>
          </a:custGeom>
          <a:ln w="12700">
            <a:solidFill>
              <a:srgbClr val="B1B1B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853176" y="4290948"/>
            <a:ext cx="0" cy="1353185"/>
          </a:xfrm>
          <a:custGeom>
            <a:avLst/>
            <a:gdLst/>
            <a:ahLst/>
            <a:cxnLst/>
            <a:rect l="l" t="t" r="r" b="b"/>
            <a:pathLst>
              <a:path w="0" h="1353185">
                <a:moveTo>
                  <a:pt x="0" y="0"/>
                </a:moveTo>
                <a:lnTo>
                  <a:pt x="0" y="1352613"/>
                </a:lnTo>
              </a:path>
            </a:pathLst>
          </a:custGeom>
          <a:ln w="12700">
            <a:solidFill>
              <a:srgbClr val="B1B1B1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0" name="object 20"/>
          <p:cNvGrpSpPr/>
          <p:nvPr/>
        </p:nvGrpSpPr>
        <p:grpSpPr>
          <a:xfrm>
            <a:off x="4337050" y="3841750"/>
            <a:ext cx="2527300" cy="2733675"/>
            <a:chOff x="4337050" y="3841750"/>
            <a:chExt cx="2527300" cy="2733675"/>
          </a:xfrm>
        </p:grpSpPr>
        <p:sp>
          <p:nvSpPr>
            <p:cNvPr id="21" name="object 21"/>
            <p:cNvSpPr/>
            <p:nvPr/>
          </p:nvSpPr>
          <p:spPr>
            <a:xfrm>
              <a:off x="6829425" y="3841750"/>
              <a:ext cx="0" cy="2700655"/>
            </a:xfrm>
            <a:custGeom>
              <a:avLst/>
              <a:gdLst/>
              <a:ahLst/>
              <a:cxnLst/>
              <a:rect l="l" t="t" r="r" b="b"/>
              <a:pathLst>
                <a:path w="0" h="2700654">
                  <a:moveTo>
                    <a:pt x="0" y="0"/>
                  </a:moveTo>
                  <a:lnTo>
                    <a:pt x="0" y="2700337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4343400" y="4130675"/>
              <a:ext cx="2514600" cy="2438400"/>
            </a:xfrm>
            <a:custGeom>
              <a:avLst/>
              <a:gdLst/>
              <a:ahLst/>
              <a:cxnLst/>
              <a:rect l="l" t="t" r="r" b="b"/>
              <a:pathLst>
                <a:path w="2514600" h="2438400">
                  <a:moveTo>
                    <a:pt x="0" y="0"/>
                  </a:moveTo>
                  <a:lnTo>
                    <a:pt x="2514600" y="24384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/>
          <p:nvPr/>
        </p:nvSpPr>
        <p:spPr>
          <a:xfrm>
            <a:off x="1695450" y="4803775"/>
            <a:ext cx="1084580" cy="0"/>
          </a:xfrm>
          <a:custGeom>
            <a:avLst/>
            <a:gdLst/>
            <a:ahLst/>
            <a:cxnLst/>
            <a:rect l="l" t="t" r="r" b="b"/>
            <a:pathLst>
              <a:path w="1084580" h="0">
                <a:moveTo>
                  <a:pt x="0" y="0"/>
                </a:moveTo>
                <a:lnTo>
                  <a:pt x="1084199" y="0"/>
                </a:lnTo>
              </a:path>
            </a:pathLst>
          </a:custGeom>
          <a:ln w="19050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grpSp>
        <p:nvGrpSpPr>
          <p:cNvPr id="24" name="object 24"/>
          <p:cNvGrpSpPr/>
          <p:nvPr/>
        </p:nvGrpSpPr>
        <p:grpSpPr>
          <a:xfrm>
            <a:off x="649287" y="4794250"/>
            <a:ext cx="5269230" cy="1622425"/>
            <a:chOff x="649287" y="4794250"/>
            <a:chExt cx="5269230" cy="1622425"/>
          </a:xfrm>
        </p:grpSpPr>
        <p:sp>
          <p:nvSpPr>
            <p:cNvPr id="25" name="object 25"/>
            <p:cNvSpPr/>
            <p:nvPr/>
          </p:nvSpPr>
          <p:spPr>
            <a:xfrm>
              <a:off x="666750" y="5592762"/>
              <a:ext cx="5251450" cy="0"/>
            </a:xfrm>
            <a:custGeom>
              <a:avLst/>
              <a:gdLst/>
              <a:ahLst/>
              <a:cxnLst/>
              <a:rect l="l" t="t" r="r" b="b"/>
              <a:pathLst>
                <a:path w="5251450" h="0">
                  <a:moveTo>
                    <a:pt x="525145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649287" y="4794250"/>
              <a:ext cx="3215005" cy="1622425"/>
            </a:xfrm>
            <a:custGeom>
              <a:avLst/>
              <a:gdLst/>
              <a:ahLst/>
              <a:cxnLst/>
              <a:rect l="l" t="t" r="r" b="b"/>
              <a:pathLst>
                <a:path w="3215004" h="1622425">
                  <a:moveTo>
                    <a:pt x="17462" y="0"/>
                  </a:moveTo>
                  <a:lnTo>
                    <a:pt x="17462" y="1546225"/>
                  </a:lnTo>
                </a:path>
                <a:path w="3215004" h="1622425">
                  <a:moveTo>
                    <a:pt x="3167062" y="9525"/>
                  </a:moveTo>
                  <a:lnTo>
                    <a:pt x="3167062" y="1622425"/>
                  </a:lnTo>
                </a:path>
                <a:path w="3215004" h="1622425">
                  <a:moveTo>
                    <a:pt x="0" y="1555750"/>
                  </a:moveTo>
                  <a:lnTo>
                    <a:pt x="1084262" y="1555750"/>
                  </a:lnTo>
                </a:path>
                <a:path w="3215004" h="1622425">
                  <a:moveTo>
                    <a:pt x="36512" y="9525"/>
                  </a:moveTo>
                  <a:lnTo>
                    <a:pt x="1022286" y="9525"/>
                  </a:lnTo>
                </a:path>
                <a:path w="3215004" h="1622425">
                  <a:moveTo>
                    <a:pt x="2130488" y="9525"/>
                  </a:moveTo>
                  <a:lnTo>
                    <a:pt x="3214687" y="9525"/>
                  </a:lnTo>
                </a:path>
                <a:path w="3215004" h="1622425">
                  <a:moveTo>
                    <a:pt x="2068512" y="1555750"/>
                  </a:moveTo>
                  <a:lnTo>
                    <a:pt x="3152711" y="1555750"/>
                  </a:lnTo>
                </a:path>
                <a:path w="3215004" h="1622425">
                  <a:moveTo>
                    <a:pt x="2525712" y="795337"/>
                  </a:moveTo>
                  <a:lnTo>
                    <a:pt x="3116262" y="79533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1301750" y="5589587"/>
              <a:ext cx="1971675" cy="760730"/>
            </a:xfrm>
            <a:custGeom>
              <a:avLst/>
              <a:gdLst/>
              <a:ahLst/>
              <a:cxnLst/>
              <a:rect l="l" t="t" r="r" b="b"/>
              <a:pathLst>
                <a:path w="1971675" h="760729">
                  <a:moveTo>
                    <a:pt x="0" y="0"/>
                  </a:moveTo>
                  <a:lnTo>
                    <a:pt x="1971675" y="0"/>
                  </a:lnTo>
                </a:path>
                <a:path w="1971675" h="760729">
                  <a:moveTo>
                    <a:pt x="355600" y="760412"/>
                  </a:moveTo>
                  <a:lnTo>
                    <a:pt x="1538224" y="760412"/>
                  </a:lnTo>
                </a:path>
              </a:pathLst>
            </a:custGeom>
            <a:ln w="1905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/>
          <p:nvPr/>
        </p:nvSpPr>
        <p:spPr>
          <a:xfrm>
            <a:off x="5853176" y="1217675"/>
            <a:ext cx="0" cy="3149600"/>
          </a:xfrm>
          <a:custGeom>
            <a:avLst/>
            <a:gdLst/>
            <a:ahLst/>
            <a:cxnLst/>
            <a:rect l="l" t="t" r="r" b="b"/>
            <a:pathLst>
              <a:path w="0" h="3149600">
                <a:moveTo>
                  <a:pt x="0" y="3149473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853817" y="2781554"/>
            <a:ext cx="386715" cy="852805"/>
          </a:xfrm>
          <a:custGeom>
            <a:avLst/>
            <a:gdLst/>
            <a:ahLst/>
            <a:cxnLst/>
            <a:rect l="l" t="t" r="r" b="b"/>
            <a:pathLst>
              <a:path w="386714" h="852804">
                <a:moveTo>
                  <a:pt x="0" y="0"/>
                </a:moveTo>
                <a:lnTo>
                  <a:pt x="32371" y="35092"/>
                </a:lnTo>
                <a:lnTo>
                  <a:pt x="63502" y="71483"/>
                </a:lnTo>
                <a:lnTo>
                  <a:pt x="93374" y="109135"/>
                </a:lnTo>
                <a:lnTo>
                  <a:pt x="121972" y="148012"/>
                </a:lnTo>
                <a:lnTo>
                  <a:pt x="149277" y="188075"/>
                </a:lnTo>
                <a:lnTo>
                  <a:pt x="175274" y="229288"/>
                </a:lnTo>
                <a:lnTo>
                  <a:pt x="199946" y="271614"/>
                </a:lnTo>
                <a:lnTo>
                  <a:pt x="223275" y="315014"/>
                </a:lnTo>
                <a:lnTo>
                  <a:pt x="245244" y="359451"/>
                </a:lnTo>
                <a:lnTo>
                  <a:pt x="265838" y="404889"/>
                </a:lnTo>
                <a:lnTo>
                  <a:pt x="285038" y="451289"/>
                </a:lnTo>
                <a:lnTo>
                  <a:pt x="302828" y="498615"/>
                </a:lnTo>
                <a:lnTo>
                  <a:pt x="319191" y="546830"/>
                </a:lnTo>
                <a:lnTo>
                  <a:pt x="334111" y="595895"/>
                </a:lnTo>
                <a:lnTo>
                  <a:pt x="347570" y="645774"/>
                </a:lnTo>
                <a:lnTo>
                  <a:pt x="359551" y="696429"/>
                </a:lnTo>
                <a:lnTo>
                  <a:pt x="370038" y="747822"/>
                </a:lnTo>
                <a:lnTo>
                  <a:pt x="379013" y="799918"/>
                </a:lnTo>
                <a:lnTo>
                  <a:pt x="386460" y="85267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252347" y="2767329"/>
            <a:ext cx="386715" cy="852805"/>
          </a:xfrm>
          <a:custGeom>
            <a:avLst/>
            <a:gdLst/>
            <a:ahLst/>
            <a:cxnLst/>
            <a:rect l="l" t="t" r="r" b="b"/>
            <a:pathLst>
              <a:path w="386714" h="852804">
                <a:moveTo>
                  <a:pt x="386460" y="0"/>
                </a:moveTo>
                <a:lnTo>
                  <a:pt x="354089" y="35074"/>
                </a:lnTo>
                <a:lnTo>
                  <a:pt x="322958" y="71450"/>
                </a:lnTo>
                <a:lnTo>
                  <a:pt x="293086" y="109092"/>
                </a:lnTo>
                <a:lnTo>
                  <a:pt x="264488" y="147961"/>
                </a:lnTo>
                <a:lnTo>
                  <a:pt x="237183" y="188019"/>
                </a:lnTo>
                <a:lnTo>
                  <a:pt x="211186" y="229228"/>
                </a:lnTo>
                <a:lnTo>
                  <a:pt x="186514" y="271551"/>
                </a:lnTo>
                <a:lnTo>
                  <a:pt x="163185" y="314950"/>
                </a:lnTo>
                <a:lnTo>
                  <a:pt x="141216" y="359388"/>
                </a:lnTo>
                <a:lnTo>
                  <a:pt x="120622" y="404825"/>
                </a:lnTo>
                <a:lnTo>
                  <a:pt x="101422" y="451226"/>
                </a:lnTo>
                <a:lnTo>
                  <a:pt x="83632" y="498551"/>
                </a:lnTo>
                <a:lnTo>
                  <a:pt x="67269" y="546763"/>
                </a:lnTo>
                <a:lnTo>
                  <a:pt x="52349" y="595825"/>
                </a:lnTo>
                <a:lnTo>
                  <a:pt x="38890" y="645698"/>
                </a:lnTo>
                <a:lnTo>
                  <a:pt x="26909" y="696345"/>
                </a:lnTo>
                <a:lnTo>
                  <a:pt x="16422" y="747728"/>
                </a:lnTo>
                <a:lnTo>
                  <a:pt x="7447" y="799809"/>
                </a:lnTo>
                <a:lnTo>
                  <a:pt x="0" y="85255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2831592" y="1926844"/>
            <a:ext cx="386715" cy="852805"/>
          </a:xfrm>
          <a:custGeom>
            <a:avLst/>
            <a:gdLst/>
            <a:ahLst/>
            <a:cxnLst/>
            <a:rect l="l" t="t" r="r" b="b"/>
            <a:pathLst>
              <a:path w="386714" h="852805">
                <a:moveTo>
                  <a:pt x="0" y="852551"/>
                </a:moveTo>
                <a:lnTo>
                  <a:pt x="32371" y="817476"/>
                </a:lnTo>
                <a:lnTo>
                  <a:pt x="63502" y="781100"/>
                </a:lnTo>
                <a:lnTo>
                  <a:pt x="93374" y="743458"/>
                </a:lnTo>
                <a:lnTo>
                  <a:pt x="121972" y="704589"/>
                </a:lnTo>
                <a:lnTo>
                  <a:pt x="149277" y="664531"/>
                </a:lnTo>
                <a:lnTo>
                  <a:pt x="175274" y="623322"/>
                </a:lnTo>
                <a:lnTo>
                  <a:pt x="199946" y="580999"/>
                </a:lnTo>
                <a:lnTo>
                  <a:pt x="223275" y="537600"/>
                </a:lnTo>
                <a:lnTo>
                  <a:pt x="245244" y="493162"/>
                </a:lnTo>
                <a:lnTo>
                  <a:pt x="265838" y="447725"/>
                </a:lnTo>
                <a:lnTo>
                  <a:pt x="285038" y="401324"/>
                </a:lnTo>
                <a:lnTo>
                  <a:pt x="302828" y="353999"/>
                </a:lnTo>
                <a:lnTo>
                  <a:pt x="319191" y="305787"/>
                </a:lnTo>
                <a:lnTo>
                  <a:pt x="334111" y="256725"/>
                </a:lnTo>
                <a:lnTo>
                  <a:pt x="347570" y="206852"/>
                </a:lnTo>
                <a:lnTo>
                  <a:pt x="359551" y="156205"/>
                </a:lnTo>
                <a:lnTo>
                  <a:pt x="370038" y="104822"/>
                </a:lnTo>
                <a:lnTo>
                  <a:pt x="379013" y="52741"/>
                </a:lnTo>
                <a:lnTo>
                  <a:pt x="38646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2" name="object 32"/>
          <p:cNvGrpSpPr/>
          <p:nvPr/>
        </p:nvGrpSpPr>
        <p:grpSpPr>
          <a:xfrm>
            <a:off x="649287" y="1932304"/>
            <a:ext cx="3215005" cy="882650"/>
            <a:chOff x="649287" y="1932304"/>
            <a:chExt cx="3215005" cy="882650"/>
          </a:xfrm>
        </p:grpSpPr>
        <p:sp>
          <p:nvSpPr>
            <p:cNvPr id="33" name="object 33"/>
            <p:cNvSpPr/>
            <p:nvPr/>
          </p:nvSpPr>
          <p:spPr>
            <a:xfrm>
              <a:off x="1252385" y="1938654"/>
              <a:ext cx="387350" cy="852169"/>
            </a:xfrm>
            <a:custGeom>
              <a:avLst/>
              <a:gdLst/>
              <a:ahLst/>
              <a:cxnLst/>
              <a:rect l="l" t="t" r="r" b="b"/>
              <a:pathLst>
                <a:path w="387350" h="852169">
                  <a:moveTo>
                    <a:pt x="386803" y="851916"/>
                  </a:moveTo>
                  <a:lnTo>
                    <a:pt x="354412" y="816862"/>
                  </a:lnTo>
                  <a:lnTo>
                    <a:pt x="323261" y="780509"/>
                  </a:lnTo>
                  <a:lnTo>
                    <a:pt x="293369" y="742892"/>
                  </a:lnTo>
                  <a:lnTo>
                    <a:pt x="264751" y="704050"/>
                  </a:lnTo>
                  <a:lnTo>
                    <a:pt x="237426" y="664021"/>
                  </a:lnTo>
                  <a:lnTo>
                    <a:pt x="211410" y="622841"/>
                  </a:lnTo>
                  <a:lnTo>
                    <a:pt x="186719" y="580550"/>
                  </a:lnTo>
                  <a:lnTo>
                    <a:pt x="163371" y="537183"/>
                  </a:lnTo>
                  <a:lnTo>
                    <a:pt x="141382" y="492780"/>
                  </a:lnTo>
                  <a:lnTo>
                    <a:pt x="120770" y="447377"/>
                  </a:lnTo>
                  <a:lnTo>
                    <a:pt x="101552" y="401013"/>
                  </a:lnTo>
                  <a:lnTo>
                    <a:pt x="83744" y="353725"/>
                  </a:lnTo>
                  <a:lnTo>
                    <a:pt x="67363" y="305550"/>
                  </a:lnTo>
                  <a:lnTo>
                    <a:pt x="52427" y="256527"/>
                  </a:lnTo>
                  <a:lnTo>
                    <a:pt x="38951" y="206693"/>
                  </a:lnTo>
                  <a:lnTo>
                    <a:pt x="26954" y="156085"/>
                  </a:lnTo>
                  <a:lnTo>
                    <a:pt x="16452" y="104742"/>
                  </a:lnTo>
                  <a:lnTo>
                    <a:pt x="7461" y="52701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649287" y="1943099"/>
              <a:ext cx="590550" cy="0"/>
            </a:xfrm>
            <a:custGeom>
              <a:avLst/>
              <a:gdLst/>
              <a:ahLst/>
              <a:cxnLst/>
              <a:rect l="l" t="t" r="r" b="b"/>
              <a:pathLst>
                <a:path w="590550" h="0">
                  <a:moveTo>
                    <a:pt x="0" y="0"/>
                  </a:moveTo>
                  <a:lnTo>
                    <a:pt x="590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1301750" y="1943099"/>
              <a:ext cx="1873250" cy="0"/>
            </a:xfrm>
            <a:custGeom>
              <a:avLst/>
              <a:gdLst/>
              <a:ahLst/>
              <a:cxnLst/>
              <a:rect l="l" t="t" r="r" b="b"/>
              <a:pathLst>
                <a:path w="1873250" h="0">
                  <a:moveTo>
                    <a:pt x="0" y="0"/>
                  </a:moveTo>
                  <a:lnTo>
                    <a:pt x="1873250" y="0"/>
                  </a:lnTo>
                </a:path>
              </a:pathLst>
            </a:custGeom>
            <a:ln w="1905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649287" y="2779648"/>
              <a:ext cx="3215005" cy="25400"/>
            </a:xfrm>
            <a:custGeom>
              <a:avLst/>
              <a:gdLst/>
              <a:ahLst/>
              <a:cxnLst/>
              <a:rect l="l" t="t" r="r" b="b"/>
              <a:pathLst>
                <a:path w="3215004" h="25400">
                  <a:moveTo>
                    <a:pt x="2228913" y="25400"/>
                  </a:moveTo>
                  <a:lnTo>
                    <a:pt x="3214687" y="25400"/>
                  </a:lnTo>
                </a:path>
                <a:path w="3215004" h="25400">
                  <a:moveTo>
                    <a:pt x="0" y="0"/>
                  </a:moveTo>
                  <a:lnTo>
                    <a:pt x="98583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7" name="object 37"/>
          <p:cNvGrpSpPr/>
          <p:nvPr/>
        </p:nvGrpSpPr>
        <p:grpSpPr>
          <a:xfrm>
            <a:off x="711200" y="3608451"/>
            <a:ext cx="3054350" cy="19050"/>
            <a:chOff x="711200" y="3608451"/>
            <a:chExt cx="3054350" cy="19050"/>
          </a:xfrm>
        </p:grpSpPr>
        <p:sp>
          <p:nvSpPr>
            <p:cNvPr id="38" name="object 38"/>
            <p:cNvSpPr/>
            <p:nvPr/>
          </p:nvSpPr>
          <p:spPr>
            <a:xfrm>
              <a:off x="711200" y="3617976"/>
              <a:ext cx="590550" cy="0"/>
            </a:xfrm>
            <a:custGeom>
              <a:avLst/>
              <a:gdLst/>
              <a:ahLst/>
              <a:cxnLst/>
              <a:rect l="l" t="t" r="r" b="b"/>
              <a:pathLst>
                <a:path w="590550" h="0">
                  <a:moveTo>
                    <a:pt x="0" y="0"/>
                  </a:moveTo>
                  <a:lnTo>
                    <a:pt x="59055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1301750" y="3617976"/>
              <a:ext cx="1873250" cy="0"/>
            </a:xfrm>
            <a:custGeom>
              <a:avLst/>
              <a:gdLst/>
              <a:ahLst/>
              <a:cxnLst/>
              <a:rect l="l" t="t" r="r" b="b"/>
              <a:pathLst>
                <a:path w="1873250" h="0">
                  <a:moveTo>
                    <a:pt x="0" y="0"/>
                  </a:moveTo>
                  <a:lnTo>
                    <a:pt x="1873250" y="0"/>
                  </a:lnTo>
                </a:path>
              </a:pathLst>
            </a:custGeom>
            <a:ln w="1905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3175000" y="3617976"/>
              <a:ext cx="590550" cy="0"/>
            </a:xfrm>
            <a:custGeom>
              <a:avLst/>
              <a:gdLst/>
              <a:ahLst/>
              <a:cxnLst/>
              <a:rect l="l" t="t" r="r" b="b"/>
              <a:pathLst>
                <a:path w="590550" h="0">
                  <a:moveTo>
                    <a:pt x="0" y="0"/>
                  </a:moveTo>
                  <a:lnTo>
                    <a:pt x="590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/>
          <p:cNvSpPr/>
          <p:nvPr/>
        </p:nvSpPr>
        <p:spPr>
          <a:xfrm>
            <a:off x="1504950" y="2724150"/>
            <a:ext cx="111125" cy="1111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1209675" y="1862201"/>
            <a:ext cx="111125" cy="1111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1209675" y="3575050"/>
            <a:ext cx="111125" cy="1111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2811526" y="2724150"/>
            <a:ext cx="111125" cy="1111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3168650" y="3598926"/>
            <a:ext cx="111125" cy="1111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3155950" y="1862201"/>
            <a:ext cx="111125" cy="11112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1597025" y="2792348"/>
            <a:ext cx="1281430" cy="0"/>
          </a:xfrm>
          <a:custGeom>
            <a:avLst/>
            <a:gdLst/>
            <a:ahLst/>
            <a:cxnLst/>
            <a:rect l="l" t="t" r="r" b="b"/>
            <a:pathLst>
              <a:path w="1281430" h="0">
                <a:moveTo>
                  <a:pt x="0" y="0"/>
                </a:moveTo>
                <a:lnTo>
                  <a:pt x="1281176" y="0"/>
                </a:lnTo>
              </a:path>
            </a:pathLst>
          </a:custGeom>
          <a:ln w="19050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3224276" y="1449450"/>
            <a:ext cx="0" cy="494030"/>
          </a:xfrm>
          <a:custGeom>
            <a:avLst/>
            <a:gdLst/>
            <a:ahLst/>
            <a:cxnLst/>
            <a:rect l="l" t="t" r="r" b="b"/>
            <a:pathLst>
              <a:path w="0" h="494030">
                <a:moveTo>
                  <a:pt x="0" y="0"/>
                </a:moveTo>
                <a:lnTo>
                  <a:pt x="0" y="49364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1276350" y="1449450"/>
            <a:ext cx="0" cy="548005"/>
          </a:xfrm>
          <a:custGeom>
            <a:avLst/>
            <a:gdLst/>
            <a:ahLst/>
            <a:cxnLst/>
            <a:rect l="l" t="t" r="r" b="b"/>
            <a:pathLst>
              <a:path w="0" h="548005">
                <a:moveTo>
                  <a:pt x="0" y="0"/>
                </a:moveTo>
                <a:lnTo>
                  <a:pt x="0" y="54762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1276350" y="3617976"/>
            <a:ext cx="0" cy="494030"/>
          </a:xfrm>
          <a:custGeom>
            <a:avLst/>
            <a:gdLst/>
            <a:ahLst/>
            <a:cxnLst/>
            <a:rect l="l" t="t" r="r" b="b"/>
            <a:pathLst>
              <a:path w="0" h="494029">
                <a:moveTo>
                  <a:pt x="0" y="0"/>
                </a:moveTo>
                <a:lnTo>
                  <a:pt x="0" y="49364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3224276" y="3617976"/>
            <a:ext cx="0" cy="494030"/>
          </a:xfrm>
          <a:custGeom>
            <a:avLst/>
            <a:gdLst/>
            <a:ahLst/>
            <a:cxnLst/>
            <a:rect l="l" t="t" r="r" b="b"/>
            <a:pathLst>
              <a:path w="0" h="494029">
                <a:moveTo>
                  <a:pt x="0" y="0"/>
                </a:moveTo>
                <a:lnTo>
                  <a:pt x="0" y="49364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5010150" y="2817748"/>
            <a:ext cx="0" cy="1970405"/>
          </a:xfrm>
          <a:custGeom>
            <a:avLst/>
            <a:gdLst/>
            <a:ahLst/>
            <a:cxnLst/>
            <a:rect l="l" t="t" r="r" b="b"/>
            <a:pathLst>
              <a:path w="0" h="1970404">
                <a:moveTo>
                  <a:pt x="0" y="0"/>
                </a:moveTo>
                <a:lnTo>
                  <a:pt x="0" y="197015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6672326" y="2730500"/>
            <a:ext cx="0" cy="3648075"/>
          </a:xfrm>
          <a:custGeom>
            <a:avLst/>
            <a:gdLst/>
            <a:ahLst/>
            <a:cxnLst/>
            <a:rect l="l" t="t" r="r" b="b"/>
            <a:pathLst>
              <a:path w="0" h="3648075">
                <a:moveTo>
                  <a:pt x="0" y="0"/>
                </a:moveTo>
                <a:lnTo>
                  <a:pt x="0" y="364807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4959350" y="4406900"/>
            <a:ext cx="76200" cy="19685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6646798" y="4430648"/>
            <a:ext cx="76200" cy="1985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2878201" y="2730500"/>
            <a:ext cx="0" cy="2070100"/>
          </a:xfrm>
          <a:custGeom>
            <a:avLst/>
            <a:gdLst/>
            <a:ahLst/>
            <a:cxnLst/>
            <a:rect l="l" t="t" r="r" b="b"/>
            <a:pathLst>
              <a:path w="0" h="2070100">
                <a:moveTo>
                  <a:pt x="0" y="2070100"/>
                </a:moveTo>
                <a:lnTo>
                  <a:pt x="0" y="0"/>
                </a:lnTo>
              </a:path>
            </a:pathLst>
          </a:custGeom>
          <a:ln w="12700">
            <a:solidFill>
              <a:srgbClr val="B1B1B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1573275" y="2632075"/>
            <a:ext cx="0" cy="2205355"/>
          </a:xfrm>
          <a:custGeom>
            <a:avLst/>
            <a:gdLst/>
            <a:ahLst/>
            <a:cxnLst/>
            <a:rect l="l" t="t" r="r" b="b"/>
            <a:pathLst>
              <a:path w="0" h="2205354">
                <a:moveTo>
                  <a:pt x="0" y="2204974"/>
                </a:moveTo>
                <a:lnTo>
                  <a:pt x="0" y="0"/>
                </a:lnTo>
              </a:path>
            </a:pathLst>
          </a:custGeom>
          <a:ln w="12700">
            <a:solidFill>
              <a:srgbClr val="B1B1B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2839973" y="4295775"/>
            <a:ext cx="76200" cy="19685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1535049" y="4295775"/>
            <a:ext cx="76200" cy="19685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 txBox="1"/>
          <p:nvPr/>
        </p:nvSpPr>
        <p:spPr>
          <a:xfrm>
            <a:off x="78739" y="3799408"/>
            <a:ext cx="17208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X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7098283" y="3842384"/>
            <a:ext cx="17208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Y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62" name="object 62"/>
          <p:cNvGrpSpPr/>
          <p:nvPr/>
        </p:nvGrpSpPr>
        <p:grpSpPr>
          <a:xfrm>
            <a:off x="2805176" y="6302375"/>
            <a:ext cx="3843654" cy="76200"/>
            <a:chOff x="2805176" y="6302375"/>
            <a:chExt cx="3843654" cy="76200"/>
          </a:xfrm>
        </p:grpSpPr>
        <p:sp>
          <p:nvSpPr>
            <p:cNvPr id="63" name="object 63"/>
            <p:cNvSpPr/>
            <p:nvPr/>
          </p:nvSpPr>
          <p:spPr>
            <a:xfrm>
              <a:off x="2805176" y="6353175"/>
              <a:ext cx="3843654" cy="0"/>
            </a:xfrm>
            <a:custGeom>
              <a:avLst/>
              <a:gdLst/>
              <a:ahLst/>
              <a:cxnLst/>
              <a:rect l="l" t="t" r="r" b="b"/>
              <a:pathLst>
                <a:path w="3843654" h="0">
                  <a:moveTo>
                    <a:pt x="3843274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4038600" y="6302375"/>
              <a:ext cx="304800" cy="76200"/>
            </a:xfrm>
            <a:custGeom>
              <a:avLst/>
              <a:gdLst/>
              <a:ahLst/>
              <a:cxnLst/>
              <a:rect l="l" t="t" r="r" b="b"/>
              <a:pathLst>
                <a:path w="304800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44450"/>
                  </a:lnTo>
                  <a:lnTo>
                    <a:pt x="63500" y="44450"/>
                  </a:lnTo>
                  <a:lnTo>
                    <a:pt x="63500" y="31750"/>
                  </a:lnTo>
                  <a:lnTo>
                    <a:pt x="76200" y="31750"/>
                  </a:lnTo>
                  <a:lnTo>
                    <a:pt x="76200" y="0"/>
                  </a:lnTo>
                  <a:close/>
                </a:path>
                <a:path w="304800" h="76200">
                  <a:moveTo>
                    <a:pt x="76200" y="31750"/>
                  </a:moveTo>
                  <a:lnTo>
                    <a:pt x="63500" y="31750"/>
                  </a:lnTo>
                  <a:lnTo>
                    <a:pt x="63500" y="44450"/>
                  </a:lnTo>
                  <a:lnTo>
                    <a:pt x="76200" y="44450"/>
                  </a:lnTo>
                  <a:lnTo>
                    <a:pt x="76200" y="31750"/>
                  </a:lnTo>
                  <a:close/>
                </a:path>
                <a:path w="304800" h="76200">
                  <a:moveTo>
                    <a:pt x="304800" y="31750"/>
                  </a:moveTo>
                  <a:lnTo>
                    <a:pt x="76200" y="31750"/>
                  </a:lnTo>
                  <a:lnTo>
                    <a:pt x="76200" y="44450"/>
                  </a:lnTo>
                  <a:lnTo>
                    <a:pt x="304800" y="44450"/>
                  </a:lnTo>
                  <a:lnTo>
                    <a:pt x="304800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5" name="object 65"/>
          <p:cNvGrpSpPr/>
          <p:nvPr/>
        </p:nvGrpSpPr>
        <p:grpSpPr>
          <a:xfrm>
            <a:off x="2779776" y="4765675"/>
            <a:ext cx="2266950" cy="76200"/>
            <a:chOff x="2779776" y="4765675"/>
            <a:chExt cx="2266950" cy="76200"/>
          </a:xfrm>
        </p:grpSpPr>
        <p:sp>
          <p:nvSpPr>
            <p:cNvPr id="66" name="object 66"/>
            <p:cNvSpPr/>
            <p:nvPr/>
          </p:nvSpPr>
          <p:spPr>
            <a:xfrm>
              <a:off x="2779776" y="4800600"/>
              <a:ext cx="2266950" cy="0"/>
            </a:xfrm>
            <a:custGeom>
              <a:avLst/>
              <a:gdLst/>
              <a:ahLst/>
              <a:cxnLst/>
              <a:rect l="l" t="t" r="r" b="b"/>
              <a:pathLst>
                <a:path w="2266950" h="0">
                  <a:moveTo>
                    <a:pt x="226695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4038600" y="4765675"/>
              <a:ext cx="304800" cy="76200"/>
            </a:xfrm>
            <a:custGeom>
              <a:avLst/>
              <a:gdLst/>
              <a:ahLst/>
              <a:cxnLst/>
              <a:rect l="l" t="t" r="r" b="b"/>
              <a:pathLst>
                <a:path w="304800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44450"/>
                  </a:lnTo>
                  <a:lnTo>
                    <a:pt x="63500" y="44450"/>
                  </a:lnTo>
                  <a:lnTo>
                    <a:pt x="63500" y="31750"/>
                  </a:lnTo>
                  <a:lnTo>
                    <a:pt x="76200" y="31750"/>
                  </a:lnTo>
                  <a:lnTo>
                    <a:pt x="76200" y="0"/>
                  </a:lnTo>
                  <a:close/>
                </a:path>
                <a:path w="304800" h="76200">
                  <a:moveTo>
                    <a:pt x="76200" y="31750"/>
                  </a:moveTo>
                  <a:lnTo>
                    <a:pt x="63500" y="31750"/>
                  </a:lnTo>
                  <a:lnTo>
                    <a:pt x="63500" y="44450"/>
                  </a:lnTo>
                  <a:lnTo>
                    <a:pt x="76200" y="44450"/>
                  </a:lnTo>
                  <a:lnTo>
                    <a:pt x="76200" y="31750"/>
                  </a:lnTo>
                  <a:close/>
                </a:path>
                <a:path w="304800" h="76200">
                  <a:moveTo>
                    <a:pt x="304800" y="31750"/>
                  </a:moveTo>
                  <a:lnTo>
                    <a:pt x="76200" y="31750"/>
                  </a:lnTo>
                  <a:lnTo>
                    <a:pt x="76200" y="44450"/>
                  </a:lnTo>
                  <a:lnTo>
                    <a:pt x="304800" y="44450"/>
                  </a:lnTo>
                  <a:lnTo>
                    <a:pt x="304800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8" name="object 68"/>
          <p:cNvSpPr txBox="1"/>
          <p:nvPr/>
        </p:nvSpPr>
        <p:spPr>
          <a:xfrm>
            <a:off x="5898007" y="1738629"/>
            <a:ext cx="20574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a”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4918075" y="2461641"/>
            <a:ext cx="21844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Times New Roman"/>
                <a:cs typeface="Times New Roman"/>
              </a:rPr>
              <a:t>d”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6650481" y="2536698"/>
            <a:ext cx="21844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Times New Roman"/>
                <a:cs typeface="Times New Roman"/>
              </a:rPr>
              <a:t>b”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5861430" y="3580891"/>
            <a:ext cx="20574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c”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5734939" y="1170177"/>
            <a:ext cx="35560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1</a:t>
            </a:r>
            <a:r>
              <a:rPr dirty="0" sz="1400" spc="-70">
                <a:latin typeface="Times New Roman"/>
                <a:cs typeface="Times New Roman"/>
              </a:rPr>
              <a:t>”</a:t>
            </a:r>
            <a:r>
              <a:rPr dirty="0" sz="1400" spc="5">
                <a:latin typeface="Times New Roman"/>
                <a:cs typeface="Times New Roman"/>
              </a:rPr>
              <a:t>3”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1196441" y="1224152"/>
            <a:ext cx="17589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1’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598487" y="5391403"/>
            <a:ext cx="71628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9435" algn="l"/>
              </a:tabLst>
            </a:pPr>
            <a:r>
              <a:rPr dirty="0" u="heavy" sz="14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4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1</a:t>
            </a:r>
            <a:r>
              <a:rPr dirty="0" u="heavy" sz="1400" spc="7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1989582" y="6531965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2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3254755" y="5358510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3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2158110" y="4382261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4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8" name="object 78"/>
          <p:cNvSpPr/>
          <p:nvPr/>
        </p:nvSpPr>
        <p:spPr>
          <a:xfrm>
            <a:off x="2171700" y="2784475"/>
            <a:ext cx="381000" cy="0"/>
          </a:xfrm>
          <a:custGeom>
            <a:avLst/>
            <a:gdLst/>
            <a:ahLst/>
            <a:cxnLst/>
            <a:rect l="l" t="t" r="r" b="b"/>
            <a:pathLst>
              <a:path w="381000" h="0">
                <a:moveTo>
                  <a:pt x="0" y="0"/>
                </a:moveTo>
                <a:lnTo>
                  <a:pt x="381000" y="0"/>
                </a:lnTo>
              </a:path>
            </a:pathLst>
          </a:custGeom>
          <a:ln w="2857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 txBox="1"/>
          <p:nvPr/>
        </p:nvSpPr>
        <p:spPr>
          <a:xfrm>
            <a:off x="2115692" y="1198880"/>
            <a:ext cx="2934335" cy="7645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015365" algn="l"/>
                <a:tab pos="2751455" algn="l"/>
              </a:tabLst>
            </a:pPr>
            <a:r>
              <a:rPr dirty="0" sz="1400" spc="5">
                <a:latin typeface="Times New Roman"/>
                <a:cs typeface="Times New Roman"/>
              </a:rPr>
              <a:t>2</a:t>
            </a:r>
            <a:r>
              <a:rPr dirty="0" sz="1400">
                <a:latin typeface="Times New Roman"/>
                <a:cs typeface="Times New Roman"/>
              </a:rPr>
              <a:t>’</a:t>
            </a:r>
            <a:r>
              <a:rPr dirty="0" sz="1400" spc="-210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4</a:t>
            </a:r>
            <a:r>
              <a:rPr dirty="0" sz="1400">
                <a:latin typeface="Times New Roman"/>
                <a:cs typeface="Times New Roman"/>
              </a:rPr>
              <a:t>’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5">
                <a:latin typeface="Times New Roman"/>
                <a:cs typeface="Times New Roman"/>
              </a:rPr>
              <a:t>3</a:t>
            </a:r>
            <a:r>
              <a:rPr dirty="0" sz="1400">
                <a:latin typeface="Times New Roman"/>
                <a:cs typeface="Times New Roman"/>
              </a:rPr>
              <a:t>’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baseline="1984" sz="2100" spc="7">
                <a:latin typeface="Times New Roman"/>
                <a:cs typeface="Times New Roman"/>
              </a:rPr>
              <a:t>4”</a:t>
            </a:r>
            <a:endParaRPr baseline="1984" sz="2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Times New Roman"/>
              <a:cs typeface="Times New Roman"/>
            </a:endParaRPr>
          </a:p>
          <a:p>
            <a:pPr algn="ctr" marR="118745">
              <a:lnSpc>
                <a:spcPct val="100000"/>
              </a:lnSpc>
              <a:tabLst>
                <a:tab pos="491490" algn="l"/>
              </a:tabLst>
            </a:pPr>
            <a:r>
              <a:rPr dirty="0" u="heavy" sz="1600" spc="-254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a’	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2731389" y="2773806"/>
            <a:ext cx="19621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Times New Roman"/>
                <a:cs typeface="Times New Roman"/>
              </a:rPr>
              <a:t>d’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2756661" y="2519933"/>
            <a:ext cx="19621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Times New Roman"/>
                <a:cs typeface="Times New Roman"/>
              </a:rPr>
              <a:t>b’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3254121" y="3370834"/>
            <a:ext cx="18288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c’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1298194" y="1656079"/>
            <a:ext cx="18288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a’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1310766" y="3370834"/>
            <a:ext cx="18288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c’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5" name="object 85"/>
          <p:cNvSpPr/>
          <p:nvPr/>
        </p:nvSpPr>
        <p:spPr>
          <a:xfrm>
            <a:off x="1422400" y="2784475"/>
            <a:ext cx="381000" cy="0"/>
          </a:xfrm>
          <a:custGeom>
            <a:avLst/>
            <a:gdLst/>
            <a:ahLst/>
            <a:cxnLst/>
            <a:rect l="l" t="t" r="r" b="b"/>
            <a:pathLst>
              <a:path w="381000" h="0">
                <a:moveTo>
                  <a:pt x="0" y="0"/>
                </a:moveTo>
                <a:lnTo>
                  <a:pt x="381000" y="0"/>
                </a:lnTo>
              </a:path>
            </a:pathLst>
          </a:custGeom>
          <a:ln w="2857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 txBox="1"/>
          <p:nvPr/>
        </p:nvSpPr>
        <p:spPr>
          <a:xfrm>
            <a:off x="1628394" y="2773806"/>
            <a:ext cx="19621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Times New Roman"/>
                <a:cs typeface="Times New Roman"/>
              </a:rPr>
              <a:t>d’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1653920" y="2519933"/>
            <a:ext cx="19621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Times New Roman"/>
                <a:cs typeface="Times New Roman"/>
              </a:rPr>
              <a:t>b’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7253985" y="100076"/>
            <a:ext cx="74549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CASE</a:t>
            </a:r>
            <a:r>
              <a:rPr dirty="0" sz="1600" spc="-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2.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6465823" y="343916"/>
            <a:ext cx="2418080" cy="10661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R="40005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CYLINDER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STANDING</a:t>
            </a:r>
            <a:endParaRPr sz="1600">
              <a:latin typeface="Times New Roman"/>
              <a:cs typeface="Times New Roman"/>
            </a:endParaRPr>
          </a:p>
          <a:p>
            <a:pPr algn="ctr" marL="2540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&amp;</a:t>
            </a: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SQ.PRISM</a:t>
            </a:r>
            <a:r>
              <a:rPr dirty="0" sz="1600" spc="37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PENETRATING</a:t>
            </a:r>
            <a:endParaRPr sz="1600">
              <a:latin typeface="Times New Roman"/>
              <a:cs typeface="Times New Roman"/>
            </a:endParaRPr>
          </a:p>
          <a:p>
            <a:pPr marL="241935">
              <a:lnSpc>
                <a:spcPct val="100000"/>
              </a:lnSpc>
              <a:spcBef>
                <a:spcPts val="755"/>
              </a:spcBef>
            </a:pPr>
            <a:r>
              <a:rPr dirty="0" sz="1400" spc="5">
                <a:latin typeface="Times New Roman"/>
                <a:cs typeface="Times New Roman"/>
              </a:rPr>
              <a:t>2”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0" name="object 90"/>
          <p:cNvSpPr/>
          <p:nvPr/>
        </p:nvSpPr>
        <p:spPr>
          <a:xfrm>
            <a:off x="7010400" y="1295400"/>
            <a:ext cx="1809750" cy="16002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 txBox="1"/>
          <p:nvPr/>
        </p:nvSpPr>
        <p:spPr>
          <a:xfrm>
            <a:off x="154939" y="88773"/>
            <a:ext cx="6116320" cy="1000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solidFill>
                  <a:srgbClr val="FF0066"/>
                </a:solidFill>
                <a:latin typeface="Times New Roman"/>
                <a:cs typeface="Times New Roman"/>
              </a:rPr>
              <a:t>Problem: </a:t>
            </a:r>
            <a:r>
              <a:rPr dirty="0" sz="1600" spc="-5">
                <a:latin typeface="Times New Roman"/>
                <a:cs typeface="Times New Roman"/>
              </a:rPr>
              <a:t>A cylinder </a:t>
            </a:r>
            <a:r>
              <a:rPr dirty="0" sz="1600" spc="-10">
                <a:latin typeface="Times New Roman"/>
                <a:cs typeface="Times New Roman"/>
              </a:rPr>
              <a:t>50mm </a:t>
            </a:r>
            <a:r>
              <a:rPr dirty="0" sz="1600" spc="-5">
                <a:latin typeface="Times New Roman"/>
                <a:cs typeface="Times New Roman"/>
              </a:rPr>
              <a:t>dia.and </a:t>
            </a:r>
            <a:r>
              <a:rPr dirty="0" sz="1600" spc="-10">
                <a:latin typeface="Times New Roman"/>
                <a:cs typeface="Times New Roman"/>
              </a:rPr>
              <a:t>70mm </a:t>
            </a:r>
            <a:r>
              <a:rPr dirty="0" sz="1600" spc="-5">
                <a:latin typeface="Times New Roman"/>
                <a:cs typeface="Times New Roman"/>
              </a:rPr>
              <a:t>axis is completely penetrated  by a square prism of 25 </a:t>
            </a:r>
            <a:r>
              <a:rPr dirty="0" sz="1600" spc="-15">
                <a:latin typeface="Times New Roman"/>
                <a:cs typeface="Times New Roman"/>
              </a:rPr>
              <a:t>mm </a:t>
            </a:r>
            <a:r>
              <a:rPr dirty="0" sz="1600" spc="-5">
                <a:latin typeface="Times New Roman"/>
                <a:cs typeface="Times New Roman"/>
              </a:rPr>
              <a:t>sides.and 70 </a:t>
            </a:r>
            <a:r>
              <a:rPr dirty="0" sz="1600" spc="-15">
                <a:latin typeface="Times New Roman"/>
                <a:cs typeface="Times New Roman"/>
              </a:rPr>
              <a:t>mm </a:t>
            </a:r>
            <a:r>
              <a:rPr dirty="0" sz="1600" spc="-5">
                <a:latin typeface="Times New Roman"/>
                <a:cs typeface="Times New Roman"/>
              </a:rPr>
              <a:t>axis, </a:t>
            </a:r>
            <a:r>
              <a:rPr dirty="0" sz="1600" spc="-15">
                <a:latin typeface="Times New Roman"/>
                <a:cs typeface="Times New Roman"/>
              </a:rPr>
              <a:t>horizontally. </a:t>
            </a:r>
            <a:r>
              <a:rPr dirty="0" sz="1600" spc="-5">
                <a:latin typeface="Times New Roman"/>
                <a:cs typeface="Times New Roman"/>
              </a:rPr>
              <a:t>Both axes  Intersect &amp; bisect each </a:t>
            </a:r>
            <a:r>
              <a:rPr dirty="0" sz="1600" spc="-20">
                <a:latin typeface="Times New Roman"/>
                <a:cs typeface="Times New Roman"/>
              </a:rPr>
              <a:t>other. </a:t>
            </a:r>
            <a:r>
              <a:rPr dirty="0" sz="1600" spc="-5">
                <a:latin typeface="Times New Roman"/>
                <a:cs typeface="Times New Roman"/>
              </a:rPr>
              <a:t>All faces of </a:t>
            </a:r>
            <a:r>
              <a:rPr dirty="0" sz="1600">
                <a:latin typeface="Times New Roman"/>
                <a:cs typeface="Times New Roman"/>
              </a:rPr>
              <a:t>prism </a:t>
            </a:r>
            <a:r>
              <a:rPr dirty="0" sz="1600" spc="-5">
                <a:latin typeface="Times New Roman"/>
                <a:cs typeface="Times New Roman"/>
              </a:rPr>
              <a:t>are equally inclined to Hp.  Draw projections showing curves of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intersections</a:t>
            </a:r>
            <a:r>
              <a:rPr dirty="0" sz="1600">
                <a:solidFill>
                  <a:srgbClr val="3333CC"/>
                </a:solidFill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92" name="object 92"/>
          <p:cNvGrpSpPr/>
          <p:nvPr/>
        </p:nvGrpSpPr>
        <p:grpSpPr>
          <a:xfrm>
            <a:off x="8010525" y="39687"/>
            <a:ext cx="1109980" cy="195580"/>
            <a:chOff x="8010525" y="39687"/>
            <a:chExt cx="1109980" cy="195580"/>
          </a:xfrm>
        </p:grpSpPr>
        <p:sp>
          <p:nvSpPr>
            <p:cNvPr id="93" name="object 93"/>
            <p:cNvSpPr/>
            <p:nvPr/>
          </p:nvSpPr>
          <p:spPr>
            <a:xfrm>
              <a:off x="8016875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/>
            <p:cNvSpPr/>
            <p:nvPr/>
          </p:nvSpPr>
          <p:spPr>
            <a:xfrm>
              <a:off x="8056753" y="77469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/>
            <p:cNvSpPr/>
            <p:nvPr/>
          </p:nvSpPr>
          <p:spPr>
            <a:xfrm>
              <a:off x="80168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91313" y="22796"/>
                  </a:moveTo>
                  <a:lnTo>
                    <a:pt x="116967" y="48450"/>
                  </a:lnTo>
                  <a:lnTo>
                    <a:pt x="116967" y="31432"/>
                  </a:lnTo>
                  <a:lnTo>
                    <a:pt x="134111" y="31432"/>
                  </a:lnTo>
                  <a:lnTo>
                    <a:pt x="134111" y="65595"/>
                  </a:lnTo>
                  <a:lnTo>
                    <a:pt x="159766" y="91249"/>
                  </a:lnTo>
                  <a:lnTo>
                    <a:pt x="142621" y="91249"/>
                  </a:lnTo>
                  <a:lnTo>
                    <a:pt x="142621" y="159702"/>
                  </a:lnTo>
                  <a:lnTo>
                    <a:pt x="39877" y="159702"/>
                  </a:lnTo>
                  <a:lnTo>
                    <a:pt x="39877" y="91249"/>
                  </a:lnTo>
                  <a:lnTo>
                    <a:pt x="22859" y="91249"/>
                  </a:lnTo>
                  <a:lnTo>
                    <a:pt x="91313" y="22796"/>
                  </a:lnTo>
                  <a:close/>
                </a:path>
                <a:path w="182879" h="182879">
                  <a:moveTo>
                    <a:pt x="116967" y="48450"/>
                  </a:moveTo>
                  <a:lnTo>
                    <a:pt x="134111" y="65595"/>
                  </a:lnTo>
                </a:path>
                <a:path w="182879" h="182879">
                  <a:moveTo>
                    <a:pt x="142621" y="91249"/>
                  </a:moveTo>
                  <a:lnTo>
                    <a:pt x="39877" y="91249"/>
                  </a:lnTo>
                </a:path>
                <a:path w="182879" h="182879">
                  <a:moveTo>
                    <a:pt x="82676" y="159702"/>
                  </a:moveTo>
                  <a:lnTo>
                    <a:pt x="82676" y="125539"/>
                  </a:lnTo>
                  <a:lnTo>
                    <a:pt x="99822" y="125539"/>
                  </a:lnTo>
                  <a:lnTo>
                    <a:pt x="99822" y="159702"/>
                  </a:lnTo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/>
            <p:cNvSpPr/>
            <p:nvPr/>
          </p:nvSpPr>
          <p:spPr>
            <a:xfrm>
              <a:off x="8382000" y="461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/>
            <p:cNvSpPr/>
            <p:nvPr/>
          </p:nvSpPr>
          <p:spPr>
            <a:xfrm>
              <a:off x="8382000" y="46037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23622" y="91249"/>
                  </a:moveTo>
                  <a:lnTo>
                    <a:pt x="160527" y="22796"/>
                  </a:lnTo>
                  <a:lnTo>
                    <a:pt x="160527" y="159702"/>
                  </a:lnTo>
                  <a:lnTo>
                    <a:pt x="23622" y="91249"/>
                  </a:lnTo>
                  <a:close/>
                </a:path>
                <a:path w="184150" h="182879">
                  <a:moveTo>
                    <a:pt x="0" y="182562"/>
                  </a:moveTo>
                  <a:lnTo>
                    <a:pt x="184150" y="182562"/>
                  </a:lnTo>
                  <a:lnTo>
                    <a:pt x="184150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/>
            <p:cNvSpPr/>
            <p:nvPr/>
          </p:nvSpPr>
          <p:spPr>
            <a:xfrm>
              <a:off x="8566150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/>
            <p:cNvSpPr/>
            <p:nvPr/>
          </p:nvSpPr>
          <p:spPr>
            <a:xfrm>
              <a:off x="8566150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59766" y="91249"/>
                  </a:moveTo>
                  <a:lnTo>
                    <a:pt x="22859" y="159702"/>
                  </a:lnTo>
                  <a:lnTo>
                    <a:pt x="22859" y="22796"/>
                  </a:lnTo>
                  <a:lnTo>
                    <a:pt x="159766" y="91249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/>
            <p:cNvSpPr/>
            <p:nvPr/>
          </p:nvSpPr>
          <p:spPr>
            <a:xfrm>
              <a:off x="8199501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/>
            <p:cNvSpPr/>
            <p:nvPr/>
          </p:nvSpPr>
          <p:spPr>
            <a:xfrm>
              <a:off x="8199501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57023" y="91249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57023" y="91249"/>
                  </a:lnTo>
                  <a:close/>
                </a:path>
                <a:path w="182879" h="182879">
                  <a:moveTo>
                    <a:pt x="39877" y="22796"/>
                  </a:moveTo>
                  <a:lnTo>
                    <a:pt x="39877" y="159702"/>
                  </a:lnTo>
                  <a:lnTo>
                    <a:pt x="22732" y="159702"/>
                  </a:lnTo>
                  <a:lnTo>
                    <a:pt x="22732" y="22796"/>
                  </a:lnTo>
                  <a:lnTo>
                    <a:pt x="39877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/>
            <p:cNvSpPr/>
            <p:nvPr/>
          </p:nvSpPr>
          <p:spPr>
            <a:xfrm>
              <a:off x="8748776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/>
            <p:cNvSpPr/>
            <p:nvPr/>
          </p:nvSpPr>
          <p:spPr>
            <a:xfrm>
              <a:off x="8748776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25475" y="91249"/>
                  </a:moveTo>
                  <a:lnTo>
                    <a:pt x="22732" y="159702"/>
                  </a:lnTo>
                  <a:lnTo>
                    <a:pt x="22732" y="22796"/>
                  </a:lnTo>
                  <a:lnTo>
                    <a:pt x="125475" y="91249"/>
                  </a:lnTo>
                  <a:close/>
                </a:path>
                <a:path w="182879" h="182879">
                  <a:moveTo>
                    <a:pt x="142621" y="22796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142621" y="159702"/>
                  </a:lnTo>
                  <a:lnTo>
                    <a:pt x="142621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562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56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06375" y="1289050"/>
            <a:ext cx="5638800" cy="2755900"/>
            <a:chOff x="206375" y="1289050"/>
            <a:chExt cx="5638800" cy="2755900"/>
          </a:xfrm>
        </p:grpSpPr>
        <p:sp>
          <p:nvSpPr>
            <p:cNvPr id="3" name="object 3"/>
            <p:cNvSpPr/>
            <p:nvPr/>
          </p:nvSpPr>
          <p:spPr>
            <a:xfrm>
              <a:off x="917575" y="1524000"/>
              <a:ext cx="3556000" cy="2301875"/>
            </a:xfrm>
            <a:custGeom>
              <a:avLst/>
              <a:gdLst/>
              <a:ahLst/>
              <a:cxnLst/>
              <a:rect l="l" t="t" r="r" b="b"/>
              <a:pathLst>
                <a:path w="3556000" h="2301875">
                  <a:moveTo>
                    <a:pt x="0" y="1143000"/>
                  </a:moveTo>
                  <a:lnTo>
                    <a:pt x="3556000" y="2301875"/>
                  </a:lnTo>
                </a:path>
                <a:path w="3556000" h="2301875">
                  <a:moveTo>
                    <a:pt x="50800" y="1143000"/>
                  </a:moveTo>
                  <a:lnTo>
                    <a:pt x="3556000" y="0"/>
                  </a:lnTo>
                </a:path>
                <a:path w="3556000" h="2301875">
                  <a:moveTo>
                    <a:pt x="3556000" y="0"/>
                  </a:moveTo>
                  <a:lnTo>
                    <a:pt x="3556000" y="2286000"/>
                  </a:lnTo>
                </a:path>
              </a:pathLst>
            </a:custGeom>
            <a:ln w="28575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1730375" y="1295400"/>
              <a:ext cx="2057400" cy="2743200"/>
            </a:xfrm>
            <a:custGeom>
              <a:avLst/>
              <a:gdLst/>
              <a:ahLst/>
              <a:cxnLst/>
              <a:rect l="l" t="t" r="r" b="b"/>
              <a:pathLst>
                <a:path w="2057400" h="2743200">
                  <a:moveTo>
                    <a:pt x="2057400" y="0"/>
                  </a:moveTo>
                  <a:lnTo>
                    <a:pt x="0" y="0"/>
                  </a:lnTo>
                  <a:lnTo>
                    <a:pt x="0" y="2743200"/>
                  </a:lnTo>
                  <a:lnTo>
                    <a:pt x="2057400" y="2743200"/>
                  </a:lnTo>
                  <a:lnTo>
                    <a:pt x="2057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730375" y="1295400"/>
              <a:ext cx="2057400" cy="2743200"/>
            </a:xfrm>
            <a:custGeom>
              <a:avLst/>
              <a:gdLst/>
              <a:ahLst/>
              <a:cxnLst/>
              <a:rect l="l" t="t" r="r" b="b"/>
              <a:pathLst>
                <a:path w="2057400" h="2743200">
                  <a:moveTo>
                    <a:pt x="0" y="2743200"/>
                  </a:moveTo>
                  <a:lnTo>
                    <a:pt x="2057400" y="2743200"/>
                  </a:lnTo>
                  <a:lnTo>
                    <a:pt x="2057400" y="0"/>
                  </a:lnTo>
                  <a:lnTo>
                    <a:pt x="0" y="0"/>
                  </a:lnTo>
                  <a:lnTo>
                    <a:pt x="0" y="2743200"/>
                  </a:lnTo>
                  <a:close/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06375" y="4038600"/>
              <a:ext cx="5638800" cy="0"/>
            </a:xfrm>
            <a:custGeom>
              <a:avLst/>
              <a:gdLst/>
              <a:ahLst/>
              <a:cxnLst/>
              <a:rect l="l" t="t" r="r" b="b"/>
              <a:pathLst>
                <a:path w="5638800" h="0">
                  <a:moveTo>
                    <a:pt x="0" y="0"/>
                  </a:moveTo>
                  <a:lnTo>
                    <a:pt x="56388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877887" y="4240212"/>
            <a:ext cx="4769485" cy="2314575"/>
            <a:chOff x="877887" y="4240212"/>
            <a:chExt cx="4769485" cy="2314575"/>
          </a:xfrm>
        </p:grpSpPr>
        <p:sp>
          <p:nvSpPr>
            <p:cNvPr id="8" name="object 8"/>
            <p:cNvSpPr/>
            <p:nvPr/>
          </p:nvSpPr>
          <p:spPr>
            <a:xfrm>
              <a:off x="892175" y="4254500"/>
              <a:ext cx="3581400" cy="2286000"/>
            </a:xfrm>
            <a:custGeom>
              <a:avLst/>
              <a:gdLst/>
              <a:ahLst/>
              <a:cxnLst/>
              <a:rect l="l" t="t" r="r" b="b"/>
              <a:pathLst>
                <a:path w="3581400" h="2286000">
                  <a:moveTo>
                    <a:pt x="3581400" y="2286000"/>
                  </a:moveTo>
                  <a:lnTo>
                    <a:pt x="0" y="1143000"/>
                  </a:lnTo>
                  <a:lnTo>
                    <a:pt x="3581400" y="0"/>
                  </a:lnTo>
                  <a:lnTo>
                    <a:pt x="3581400" y="2286000"/>
                  </a:lnTo>
                  <a:close/>
                </a:path>
              </a:pathLst>
            </a:custGeom>
            <a:ln w="28575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448175" y="4256024"/>
              <a:ext cx="1192530" cy="2286635"/>
            </a:xfrm>
            <a:custGeom>
              <a:avLst/>
              <a:gdLst/>
              <a:ahLst/>
              <a:cxnLst/>
              <a:rect l="l" t="t" r="r" b="b"/>
              <a:pathLst>
                <a:path w="1192529" h="2286634">
                  <a:moveTo>
                    <a:pt x="49022" y="0"/>
                  </a:moveTo>
                  <a:lnTo>
                    <a:pt x="97352" y="1002"/>
                  </a:lnTo>
                  <a:lnTo>
                    <a:pt x="145170" y="3985"/>
                  </a:lnTo>
                  <a:lnTo>
                    <a:pt x="192437" y="8906"/>
                  </a:lnTo>
                  <a:lnTo>
                    <a:pt x="239113" y="15728"/>
                  </a:lnTo>
                  <a:lnTo>
                    <a:pt x="285159" y="24410"/>
                  </a:lnTo>
                  <a:lnTo>
                    <a:pt x="330534" y="34913"/>
                  </a:lnTo>
                  <a:lnTo>
                    <a:pt x="375200" y="47196"/>
                  </a:lnTo>
                  <a:lnTo>
                    <a:pt x="419116" y="61221"/>
                  </a:lnTo>
                  <a:lnTo>
                    <a:pt x="462242" y="76947"/>
                  </a:lnTo>
                  <a:lnTo>
                    <a:pt x="504540" y="94335"/>
                  </a:lnTo>
                  <a:lnTo>
                    <a:pt x="545969" y="113345"/>
                  </a:lnTo>
                  <a:lnTo>
                    <a:pt x="586490" y="133938"/>
                  </a:lnTo>
                  <a:lnTo>
                    <a:pt x="626062" y="156073"/>
                  </a:lnTo>
                  <a:lnTo>
                    <a:pt x="664648" y="179712"/>
                  </a:lnTo>
                  <a:lnTo>
                    <a:pt x="702206" y="204814"/>
                  </a:lnTo>
                  <a:lnTo>
                    <a:pt x="738697" y="231340"/>
                  </a:lnTo>
                  <a:lnTo>
                    <a:pt x="774081" y="259249"/>
                  </a:lnTo>
                  <a:lnTo>
                    <a:pt x="808319" y="288504"/>
                  </a:lnTo>
                  <a:lnTo>
                    <a:pt x="841371" y="319063"/>
                  </a:lnTo>
                  <a:lnTo>
                    <a:pt x="873198" y="350887"/>
                  </a:lnTo>
                  <a:lnTo>
                    <a:pt x="903759" y="383936"/>
                  </a:lnTo>
                  <a:lnTo>
                    <a:pt x="933015" y="418171"/>
                  </a:lnTo>
                  <a:lnTo>
                    <a:pt x="960927" y="453552"/>
                  </a:lnTo>
                  <a:lnTo>
                    <a:pt x="987454" y="490040"/>
                  </a:lnTo>
                  <a:lnTo>
                    <a:pt x="1012557" y="527594"/>
                  </a:lnTo>
                  <a:lnTo>
                    <a:pt x="1036197" y="566175"/>
                  </a:lnTo>
                  <a:lnTo>
                    <a:pt x="1058334" y="605743"/>
                  </a:lnTo>
                  <a:lnTo>
                    <a:pt x="1078927" y="646259"/>
                  </a:lnTo>
                  <a:lnTo>
                    <a:pt x="1097938" y="687683"/>
                  </a:lnTo>
                  <a:lnTo>
                    <a:pt x="1115327" y="729975"/>
                  </a:lnTo>
                  <a:lnTo>
                    <a:pt x="1131053" y="773096"/>
                  </a:lnTo>
                  <a:lnTo>
                    <a:pt x="1145078" y="817005"/>
                  </a:lnTo>
                  <a:lnTo>
                    <a:pt x="1157362" y="861664"/>
                  </a:lnTo>
                  <a:lnTo>
                    <a:pt x="1167865" y="907032"/>
                  </a:lnTo>
                  <a:lnTo>
                    <a:pt x="1176547" y="953070"/>
                  </a:lnTo>
                  <a:lnTo>
                    <a:pt x="1183369" y="999738"/>
                  </a:lnTo>
                  <a:lnTo>
                    <a:pt x="1188290" y="1046997"/>
                  </a:lnTo>
                  <a:lnTo>
                    <a:pt x="1191273" y="1094806"/>
                  </a:lnTo>
                  <a:lnTo>
                    <a:pt x="1192276" y="1143127"/>
                  </a:lnTo>
                  <a:lnTo>
                    <a:pt x="1191273" y="1191436"/>
                  </a:lnTo>
                  <a:lnTo>
                    <a:pt x="1188290" y="1239236"/>
                  </a:lnTo>
                  <a:lnTo>
                    <a:pt x="1183369" y="1286484"/>
                  </a:lnTo>
                  <a:lnTo>
                    <a:pt x="1176547" y="1333143"/>
                  </a:lnTo>
                  <a:lnTo>
                    <a:pt x="1167865" y="1379172"/>
                  </a:lnTo>
                  <a:lnTo>
                    <a:pt x="1157362" y="1424531"/>
                  </a:lnTo>
                  <a:lnTo>
                    <a:pt x="1145079" y="1469181"/>
                  </a:lnTo>
                  <a:lnTo>
                    <a:pt x="1131054" y="1513082"/>
                  </a:lnTo>
                  <a:lnTo>
                    <a:pt x="1115328" y="1556195"/>
                  </a:lnTo>
                  <a:lnTo>
                    <a:pt x="1097940" y="1598480"/>
                  </a:lnTo>
                  <a:lnTo>
                    <a:pt x="1078930" y="1639896"/>
                  </a:lnTo>
                  <a:lnTo>
                    <a:pt x="1058337" y="1680405"/>
                  </a:lnTo>
                  <a:lnTo>
                    <a:pt x="1036202" y="1719967"/>
                  </a:lnTo>
                  <a:lnTo>
                    <a:pt x="1012563" y="1758541"/>
                  </a:lnTo>
                  <a:lnTo>
                    <a:pt x="987461" y="1796089"/>
                  </a:lnTo>
                  <a:lnTo>
                    <a:pt x="960935" y="1832571"/>
                  </a:lnTo>
                  <a:lnTo>
                    <a:pt x="933026" y="1867947"/>
                  </a:lnTo>
                  <a:lnTo>
                    <a:pt x="903771" y="1902176"/>
                  </a:lnTo>
                  <a:lnTo>
                    <a:pt x="873212" y="1935221"/>
                  </a:lnTo>
                  <a:lnTo>
                    <a:pt x="841388" y="1967040"/>
                  </a:lnTo>
                  <a:lnTo>
                    <a:pt x="808339" y="1997595"/>
                  </a:lnTo>
                  <a:lnTo>
                    <a:pt x="774104" y="2026845"/>
                  </a:lnTo>
                  <a:lnTo>
                    <a:pt x="738723" y="2054751"/>
                  </a:lnTo>
                  <a:lnTo>
                    <a:pt x="702235" y="2081273"/>
                  </a:lnTo>
                  <a:lnTo>
                    <a:pt x="664681" y="2106372"/>
                  </a:lnTo>
                  <a:lnTo>
                    <a:pt x="626100" y="2130008"/>
                  </a:lnTo>
                  <a:lnTo>
                    <a:pt x="586532" y="2152140"/>
                  </a:lnTo>
                  <a:lnTo>
                    <a:pt x="546016" y="2172731"/>
                  </a:lnTo>
                  <a:lnTo>
                    <a:pt x="504592" y="2191738"/>
                  </a:lnTo>
                  <a:lnTo>
                    <a:pt x="462300" y="2209124"/>
                  </a:lnTo>
                  <a:lnTo>
                    <a:pt x="419179" y="2224849"/>
                  </a:lnTo>
                  <a:lnTo>
                    <a:pt x="375270" y="2238872"/>
                  </a:lnTo>
                  <a:lnTo>
                    <a:pt x="330611" y="2251154"/>
                  </a:lnTo>
                  <a:lnTo>
                    <a:pt x="285243" y="2261655"/>
                  </a:lnTo>
                  <a:lnTo>
                    <a:pt x="239205" y="2270336"/>
                  </a:lnTo>
                  <a:lnTo>
                    <a:pt x="192537" y="2277157"/>
                  </a:lnTo>
                  <a:lnTo>
                    <a:pt x="145278" y="2282078"/>
                  </a:lnTo>
                  <a:lnTo>
                    <a:pt x="97469" y="2285060"/>
                  </a:lnTo>
                  <a:lnTo>
                    <a:pt x="49149" y="2286063"/>
                  </a:lnTo>
                  <a:lnTo>
                    <a:pt x="36861" y="2285995"/>
                  </a:lnTo>
                  <a:lnTo>
                    <a:pt x="24574" y="2285793"/>
                  </a:lnTo>
                  <a:lnTo>
                    <a:pt x="12287" y="2285463"/>
                  </a:lnTo>
                  <a:lnTo>
                    <a:pt x="0" y="2285009"/>
                  </a:lnTo>
                </a:path>
                <a:path w="1192529" h="2286634">
                  <a:moveTo>
                    <a:pt x="25400" y="1141476"/>
                  </a:moveTo>
                  <a:lnTo>
                    <a:pt x="1168400" y="1141476"/>
                  </a:lnTo>
                </a:path>
                <a:path w="1192529" h="2286634">
                  <a:moveTo>
                    <a:pt x="25400" y="1154176"/>
                  </a:moveTo>
                  <a:lnTo>
                    <a:pt x="863600" y="385825"/>
                  </a:lnTo>
                </a:path>
                <a:path w="1192529" h="2286634">
                  <a:moveTo>
                    <a:pt x="25400" y="1135126"/>
                  </a:moveTo>
                  <a:lnTo>
                    <a:pt x="863600" y="1903476"/>
                  </a:lnTo>
                </a:path>
                <a:path w="1192529" h="2286634">
                  <a:moveTo>
                    <a:pt x="889000" y="379475"/>
                  </a:moveTo>
                  <a:lnTo>
                    <a:pt x="50800" y="379475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911225" y="1898650"/>
            <a:ext cx="3657600" cy="1536700"/>
            <a:chOff x="911225" y="1898650"/>
            <a:chExt cx="3657600" cy="1536700"/>
          </a:xfrm>
        </p:grpSpPr>
        <p:sp>
          <p:nvSpPr>
            <p:cNvPr id="11" name="object 11"/>
            <p:cNvSpPr/>
            <p:nvPr/>
          </p:nvSpPr>
          <p:spPr>
            <a:xfrm>
              <a:off x="917575" y="1905000"/>
              <a:ext cx="3644900" cy="1524000"/>
            </a:xfrm>
            <a:custGeom>
              <a:avLst/>
              <a:gdLst/>
              <a:ahLst/>
              <a:cxnLst/>
              <a:rect l="l" t="t" r="r" b="b"/>
              <a:pathLst>
                <a:path w="3644900" h="1524000">
                  <a:moveTo>
                    <a:pt x="0" y="762000"/>
                  </a:moveTo>
                  <a:lnTo>
                    <a:pt x="3581400" y="0"/>
                  </a:lnTo>
                </a:path>
                <a:path w="3644900" h="1524000">
                  <a:moveTo>
                    <a:pt x="63500" y="762000"/>
                  </a:moveTo>
                  <a:lnTo>
                    <a:pt x="3644900" y="152400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917575" y="2667000"/>
              <a:ext cx="3581400" cy="0"/>
            </a:xfrm>
            <a:custGeom>
              <a:avLst/>
              <a:gdLst/>
              <a:ahLst/>
              <a:cxnLst/>
              <a:rect l="l" t="t" r="r" b="b"/>
              <a:pathLst>
                <a:path w="3581400" h="0">
                  <a:moveTo>
                    <a:pt x="0" y="0"/>
                  </a:moveTo>
                  <a:lnTo>
                    <a:pt x="3581400" y="0"/>
                  </a:lnTo>
                </a:path>
              </a:pathLst>
            </a:custGeom>
            <a:ln w="12700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/>
          <p:nvPr/>
        </p:nvSpPr>
        <p:spPr>
          <a:xfrm>
            <a:off x="1730375" y="4343400"/>
            <a:ext cx="2057400" cy="2057400"/>
          </a:xfrm>
          <a:custGeom>
            <a:avLst/>
            <a:gdLst/>
            <a:ahLst/>
            <a:cxnLst/>
            <a:rect l="l" t="t" r="r" b="b"/>
            <a:pathLst>
              <a:path w="2057400" h="2057400">
                <a:moveTo>
                  <a:pt x="0" y="1028700"/>
                </a:moveTo>
                <a:lnTo>
                  <a:pt x="1119" y="980269"/>
                </a:lnTo>
                <a:lnTo>
                  <a:pt x="4445" y="932415"/>
                </a:lnTo>
                <a:lnTo>
                  <a:pt x="9927" y="885187"/>
                </a:lnTo>
                <a:lnTo>
                  <a:pt x="17517" y="838635"/>
                </a:lnTo>
                <a:lnTo>
                  <a:pt x="27165" y="792808"/>
                </a:lnTo>
                <a:lnTo>
                  <a:pt x="38821" y="747756"/>
                </a:lnTo>
                <a:lnTo>
                  <a:pt x="52437" y="703527"/>
                </a:lnTo>
                <a:lnTo>
                  <a:pt x="67963" y="660171"/>
                </a:lnTo>
                <a:lnTo>
                  <a:pt x="85349" y="617737"/>
                </a:lnTo>
                <a:lnTo>
                  <a:pt x="104547" y="576276"/>
                </a:lnTo>
                <a:lnTo>
                  <a:pt x="125506" y="535836"/>
                </a:lnTo>
                <a:lnTo>
                  <a:pt x="148178" y="496466"/>
                </a:lnTo>
                <a:lnTo>
                  <a:pt x="172512" y="458216"/>
                </a:lnTo>
                <a:lnTo>
                  <a:pt x="198461" y="421136"/>
                </a:lnTo>
                <a:lnTo>
                  <a:pt x="225974" y="385274"/>
                </a:lnTo>
                <a:lnTo>
                  <a:pt x="255001" y="350680"/>
                </a:lnTo>
                <a:lnTo>
                  <a:pt x="285494" y="317404"/>
                </a:lnTo>
                <a:lnTo>
                  <a:pt x="317404" y="285494"/>
                </a:lnTo>
                <a:lnTo>
                  <a:pt x="350680" y="255001"/>
                </a:lnTo>
                <a:lnTo>
                  <a:pt x="385274" y="225974"/>
                </a:lnTo>
                <a:lnTo>
                  <a:pt x="421136" y="198461"/>
                </a:lnTo>
                <a:lnTo>
                  <a:pt x="458216" y="172512"/>
                </a:lnTo>
                <a:lnTo>
                  <a:pt x="496466" y="148178"/>
                </a:lnTo>
                <a:lnTo>
                  <a:pt x="535836" y="125506"/>
                </a:lnTo>
                <a:lnTo>
                  <a:pt x="576276" y="104547"/>
                </a:lnTo>
                <a:lnTo>
                  <a:pt x="617737" y="85349"/>
                </a:lnTo>
                <a:lnTo>
                  <a:pt x="660171" y="67963"/>
                </a:lnTo>
                <a:lnTo>
                  <a:pt x="703527" y="52437"/>
                </a:lnTo>
                <a:lnTo>
                  <a:pt x="747756" y="38821"/>
                </a:lnTo>
                <a:lnTo>
                  <a:pt x="792808" y="27165"/>
                </a:lnTo>
                <a:lnTo>
                  <a:pt x="838635" y="17517"/>
                </a:lnTo>
                <a:lnTo>
                  <a:pt x="885187" y="9927"/>
                </a:lnTo>
                <a:lnTo>
                  <a:pt x="932415" y="4445"/>
                </a:lnTo>
                <a:lnTo>
                  <a:pt x="980269" y="1119"/>
                </a:lnTo>
                <a:lnTo>
                  <a:pt x="1028700" y="0"/>
                </a:lnTo>
                <a:lnTo>
                  <a:pt x="1077130" y="1119"/>
                </a:lnTo>
                <a:lnTo>
                  <a:pt x="1124984" y="4446"/>
                </a:lnTo>
                <a:lnTo>
                  <a:pt x="1172212" y="9930"/>
                </a:lnTo>
                <a:lnTo>
                  <a:pt x="1218764" y="17521"/>
                </a:lnTo>
                <a:lnTo>
                  <a:pt x="1264591" y="27172"/>
                </a:lnTo>
                <a:lnTo>
                  <a:pt x="1309643" y="38831"/>
                </a:lnTo>
                <a:lnTo>
                  <a:pt x="1353872" y="52449"/>
                </a:lnTo>
                <a:lnTo>
                  <a:pt x="1397228" y="67978"/>
                </a:lnTo>
                <a:lnTo>
                  <a:pt x="1439662" y="85368"/>
                </a:lnTo>
                <a:lnTo>
                  <a:pt x="1481123" y="104569"/>
                </a:lnTo>
                <a:lnTo>
                  <a:pt x="1521563" y="125532"/>
                </a:lnTo>
                <a:lnTo>
                  <a:pt x="1560933" y="148207"/>
                </a:lnTo>
                <a:lnTo>
                  <a:pt x="1599183" y="172546"/>
                </a:lnTo>
                <a:lnTo>
                  <a:pt x="1636263" y="198497"/>
                </a:lnTo>
                <a:lnTo>
                  <a:pt x="1672125" y="226014"/>
                </a:lnTo>
                <a:lnTo>
                  <a:pt x="1706719" y="255044"/>
                </a:lnTo>
                <a:lnTo>
                  <a:pt x="1739995" y="285541"/>
                </a:lnTo>
                <a:lnTo>
                  <a:pt x="1771905" y="317453"/>
                </a:lnTo>
                <a:lnTo>
                  <a:pt x="1802398" y="350731"/>
                </a:lnTo>
                <a:lnTo>
                  <a:pt x="1831425" y="385327"/>
                </a:lnTo>
                <a:lnTo>
                  <a:pt x="1858938" y="421190"/>
                </a:lnTo>
                <a:lnTo>
                  <a:pt x="1884887" y="458272"/>
                </a:lnTo>
                <a:lnTo>
                  <a:pt x="1909221" y="496522"/>
                </a:lnTo>
                <a:lnTo>
                  <a:pt x="1931893" y="535892"/>
                </a:lnTo>
                <a:lnTo>
                  <a:pt x="1952852" y="576331"/>
                </a:lnTo>
                <a:lnTo>
                  <a:pt x="1972050" y="617791"/>
                </a:lnTo>
                <a:lnTo>
                  <a:pt x="1989436" y="660223"/>
                </a:lnTo>
                <a:lnTo>
                  <a:pt x="2004962" y="703575"/>
                </a:lnTo>
                <a:lnTo>
                  <a:pt x="2018578" y="747800"/>
                </a:lnTo>
                <a:lnTo>
                  <a:pt x="2030234" y="792848"/>
                </a:lnTo>
                <a:lnTo>
                  <a:pt x="2039882" y="838669"/>
                </a:lnTo>
                <a:lnTo>
                  <a:pt x="2047472" y="885215"/>
                </a:lnTo>
                <a:lnTo>
                  <a:pt x="2052954" y="932434"/>
                </a:lnTo>
                <a:lnTo>
                  <a:pt x="2056280" y="980279"/>
                </a:lnTo>
                <a:lnTo>
                  <a:pt x="2057400" y="1028700"/>
                </a:lnTo>
                <a:lnTo>
                  <a:pt x="2056280" y="1077125"/>
                </a:lnTo>
                <a:lnTo>
                  <a:pt x="2052954" y="1124974"/>
                </a:lnTo>
                <a:lnTo>
                  <a:pt x="2047472" y="1172198"/>
                </a:lnTo>
                <a:lnTo>
                  <a:pt x="2039882" y="1218747"/>
                </a:lnTo>
                <a:lnTo>
                  <a:pt x="2030234" y="1264571"/>
                </a:lnTo>
                <a:lnTo>
                  <a:pt x="2018578" y="1309621"/>
                </a:lnTo>
                <a:lnTo>
                  <a:pt x="2004962" y="1353848"/>
                </a:lnTo>
                <a:lnTo>
                  <a:pt x="1989436" y="1397202"/>
                </a:lnTo>
                <a:lnTo>
                  <a:pt x="1972050" y="1439635"/>
                </a:lnTo>
                <a:lnTo>
                  <a:pt x="1952852" y="1481095"/>
                </a:lnTo>
                <a:lnTo>
                  <a:pt x="1931893" y="1521535"/>
                </a:lnTo>
                <a:lnTo>
                  <a:pt x="1909221" y="1560905"/>
                </a:lnTo>
                <a:lnTo>
                  <a:pt x="1884887" y="1599155"/>
                </a:lnTo>
                <a:lnTo>
                  <a:pt x="1858938" y="1636236"/>
                </a:lnTo>
                <a:lnTo>
                  <a:pt x="1831425" y="1672099"/>
                </a:lnTo>
                <a:lnTo>
                  <a:pt x="1802398" y="1706693"/>
                </a:lnTo>
                <a:lnTo>
                  <a:pt x="1771905" y="1739971"/>
                </a:lnTo>
                <a:lnTo>
                  <a:pt x="1739995" y="1771881"/>
                </a:lnTo>
                <a:lnTo>
                  <a:pt x="1706719" y="1802376"/>
                </a:lnTo>
                <a:lnTo>
                  <a:pt x="1672125" y="1831405"/>
                </a:lnTo>
                <a:lnTo>
                  <a:pt x="1636263" y="1858920"/>
                </a:lnTo>
                <a:lnTo>
                  <a:pt x="1599183" y="1884870"/>
                </a:lnTo>
                <a:lnTo>
                  <a:pt x="1560933" y="1909207"/>
                </a:lnTo>
                <a:lnTo>
                  <a:pt x="1521563" y="1931880"/>
                </a:lnTo>
                <a:lnTo>
                  <a:pt x="1481123" y="1952841"/>
                </a:lnTo>
                <a:lnTo>
                  <a:pt x="1439662" y="1972040"/>
                </a:lnTo>
                <a:lnTo>
                  <a:pt x="1397228" y="1989428"/>
                </a:lnTo>
                <a:lnTo>
                  <a:pt x="1353872" y="2004956"/>
                </a:lnTo>
                <a:lnTo>
                  <a:pt x="1309643" y="2018573"/>
                </a:lnTo>
                <a:lnTo>
                  <a:pt x="1264591" y="2030231"/>
                </a:lnTo>
                <a:lnTo>
                  <a:pt x="1218764" y="2039880"/>
                </a:lnTo>
                <a:lnTo>
                  <a:pt x="1172212" y="2047471"/>
                </a:lnTo>
                <a:lnTo>
                  <a:pt x="1124984" y="2052954"/>
                </a:lnTo>
                <a:lnTo>
                  <a:pt x="1077130" y="2056280"/>
                </a:lnTo>
                <a:lnTo>
                  <a:pt x="1028700" y="2057400"/>
                </a:lnTo>
                <a:lnTo>
                  <a:pt x="980269" y="2056280"/>
                </a:lnTo>
                <a:lnTo>
                  <a:pt x="932415" y="2052954"/>
                </a:lnTo>
                <a:lnTo>
                  <a:pt x="885187" y="2047471"/>
                </a:lnTo>
                <a:lnTo>
                  <a:pt x="838635" y="2039880"/>
                </a:lnTo>
                <a:lnTo>
                  <a:pt x="792808" y="2030231"/>
                </a:lnTo>
                <a:lnTo>
                  <a:pt x="747756" y="2018573"/>
                </a:lnTo>
                <a:lnTo>
                  <a:pt x="703527" y="2004956"/>
                </a:lnTo>
                <a:lnTo>
                  <a:pt x="660171" y="1989428"/>
                </a:lnTo>
                <a:lnTo>
                  <a:pt x="617737" y="1972040"/>
                </a:lnTo>
                <a:lnTo>
                  <a:pt x="576276" y="1952841"/>
                </a:lnTo>
                <a:lnTo>
                  <a:pt x="535836" y="1931880"/>
                </a:lnTo>
                <a:lnTo>
                  <a:pt x="496466" y="1909207"/>
                </a:lnTo>
                <a:lnTo>
                  <a:pt x="458216" y="1884870"/>
                </a:lnTo>
                <a:lnTo>
                  <a:pt x="421136" y="1858920"/>
                </a:lnTo>
                <a:lnTo>
                  <a:pt x="385274" y="1831405"/>
                </a:lnTo>
                <a:lnTo>
                  <a:pt x="350680" y="1802376"/>
                </a:lnTo>
                <a:lnTo>
                  <a:pt x="317404" y="1771881"/>
                </a:lnTo>
                <a:lnTo>
                  <a:pt x="285494" y="1739971"/>
                </a:lnTo>
                <a:lnTo>
                  <a:pt x="255001" y="1706693"/>
                </a:lnTo>
                <a:lnTo>
                  <a:pt x="225974" y="1672099"/>
                </a:lnTo>
                <a:lnTo>
                  <a:pt x="198461" y="1636236"/>
                </a:lnTo>
                <a:lnTo>
                  <a:pt x="172512" y="1599155"/>
                </a:lnTo>
                <a:lnTo>
                  <a:pt x="148178" y="1560905"/>
                </a:lnTo>
                <a:lnTo>
                  <a:pt x="125506" y="1521535"/>
                </a:lnTo>
                <a:lnTo>
                  <a:pt x="104547" y="1481095"/>
                </a:lnTo>
                <a:lnTo>
                  <a:pt x="85349" y="1439635"/>
                </a:lnTo>
                <a:lnTo>
                  <a:pt x="67963" y="1397202"/>
                </a:lnTo>
                <a:lnTo>
                  <a:pt x="52437" y="1353848"/>
                </a:lnTo>
                <a:lnTo>
                  <a:pt x="38821" y="1309621"/>
                </a:lnTo>
                <a:lnTo>
                  <a:pt x="27165" y="1264571"/>
                </a:lnTo>
                <a:lnTo>
                  <a:pt x="17517" y="1218747"/>
                </a:lnTo>
                <a:lnTo>
                  <a:pt x="9927" y="1172198"/>
                </a:lnTo>
                <a:lnTo>
                  <a:pt x="4445" y="1124974"/>
                </a:lnTo>
                <a:lnTo>
                  <a:pt x="1119" y="1077125"/>
                </a:lnTo>
                <a:lnTo>
                  <a:pt x="0" y="1028700"/>
                </a:lnTo>
                <a:close/>
              </a:path>
            </a:pathLst>
          </a:custGeom>
          <a:ln w="285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559175" y="2051050"/>
            <a:ext cx="88900" cy="88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362325" y="2616200"/>
            <a:ext cx="88900" cy="889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559175" y="3194050"/>
            <a:ext cx="88900" cy="88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743325" y="3543300"/>
            <a:ext cx="88900" cy="889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736975" y="1701800"/>
            <a:ext cx="88900" cy="889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768475" y="2616200"/>
            <a:ext cx="88900" cy="889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698625" y="2343150"/>
            <a:ext cx="88900" cy="889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685925" y="2901950"/>
            <a:ext cx="88900" cy="889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422650" y="1758950"/>
            <a:ext cx="386080" cy="1828800"/>
          </a:xfrm>
          <a:custGeom>
            <a:avLst/>
            <a:gdLst/>
            <a:ahLst/>
            <a:cxnLst/>
            <a:rect l="l" t="t" r="r" b="b"/>
            <a:pathLst>
              <a:path w="386079" h="1828800">
                <a:moveTo>
                  <a:pt x="385825" y="1828800"/>
                </a:moveTo>
                <a:lnTo>
                  <a:pt x="339725" y="1781175"/>
                </a:lnTo>
                <a:lnTo>
                  <a:pt x="295275" y="1731899"/>
                </a:lnTo>
                <a:lnTo>
                  <a:pt x="255650" y="1679575"/>
                </a:lnTo>
                <a:lnTo>
                  <a:pt x="219075" y="1628775"/>
                </a:lnTo>
                <a:lnTo>
                  <a:pt x="182625" y="1576324"/>
                </a:lnTo>
                <a:lnTo>
                  <a:pt x="152400" y="1520825"/>
                </a:lnTo>
                <a:lnTo>
                  <a:pt x="123825" y="1466850"/>
                </a:lnTo>
                <a:lnTo>
                  <a:pt x="96774" y="1411224"/>
                </a:lnTo>
                <a:lnTo>
                  <a:pt x="76200" y="1354074"/>
                </a:lnTo>
                <a:lnTo>
                  <a:pt x="53975" y="1295400"/>
                </a:lnTo>
                <a:lnTo>
                  <a:pt x="39624" y="1238250"/>
                </a:lnTo>
                <a:lnTo>
                  <a:pt x="23749" y="1179449"/>
                </a:lnTo>
                <a:lnTo>
                  <a:pt x="14224" y="1119124"/>
                </a:lnTo>
                <a:lnTo>
                  <a:pt x="4699" y="1057275"/>
                </a:lnTo>
                <a:lnTo>
                  <a:pt x="3175" y="1000125"/>
                </a:lnTo>
                <a:lnTo>
                  <a:pt x="0" y="938149"/>
                </a:lnTo>
                <a:lnTo>
                  <a:pt x="0" y="877824"/>
                </a:lnTo>
                <a:lnTo>
                  <a:pt x="4699" y="817499"/>
                </a:lnTo>
                <a:lnTo>
                  <a:pt x="11049" y="755650"/>
                </a:lnTo>
                <a:lnTo>
                  <a:pt x="20574" y="695325"/>
                </a:lnTo>
                <a:lnTo>
                  <a:pt x="33274" y="633349"/>
                </a:lnTo>
                <a:lnTo>
                  <a:pt x="47625" y="576199"/>
                </a:lnTo>
                <a:lnTo>
                  <a:pt x="66675" y="514350"/>
                </a:lnTo>
                <a:lnTo>
                  <a:pt x="90424" y="454025"/>
                </a:lnTo>
                <a:lnTo>
                  <a:pt x="114300" y="395224"/>
                </a:lnTo>
                <a:lnTo>
                  <a:pt x="142875" y="334899"/>
                </a:lnTo>
                <a:lnTo>
                  <a:pt x="173100" y="276225"/>
                </a:lnTo>
                <a:lnTo>
                  <a:pt x="206375" y="222250"/>
                </a:lnTo>
                <a:lnTo>
                  <a:pt x="242950" y="163449"/>
                </a:lnTo>
                <a:lnTo>
                  <a:pt x="282575" y="109474"/>
                </a:lnTo>
                <a:lnTo>
                  <a:pt x="322325" y="53975"/>
                </a:lnTo>
                <a:lnTo>
                  <a:pt x="368300" y="0"/>
                </a:lnTo>
              </a:path>
            </a:pathLst>
          </a:custGeom>
          <a:ln w="285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730375" y="2362200"/>
            <a:ext cx="117475" cy="609600"/>
          </a:xfrm>
          <a:custGeom>
            <a:avLst/>
            <a:gdLst/>
            <a:ahLst/>
            <a:cxnLst/>
            <a:rect l="l" t="t" r="r" b="b"/>
            <a:pathLst>
              <a:path w="117475" h="609600">
                <a:moveTo>
                  <a:pt x="3175" y="0"/>
                </a:moveTo>
                <a:lnTo>
                  <a:pt x="30099" y="30099"/>
                </a:lnTo>
                <a:lnTo>
                  <a:pt x="73025" y="98425"/>
                </a:lnTo>
                <a:lnTo>
                  <a:pt x="87249" y="134874"/>
                </a:lnTo>
                <a:lnTo>
                  <a:pt x="103124" y="177800"/>
                </a:lnTo>
                <a:lnTo>
                  <a:pt x="112649" y="219075"/>
                </a:lnTo>
                <a:lnTo>
                  <a:pt x="117475" y="265049"/>
                </a:lnTo>
                <a:lnTo>
                  <a:pt x="117475" y="311150"/>
                </a:lnTo>
                <a:lnTo>
                  <a:pt x="114300" y="353949"/>
                </a:lnTo>
                <a:lnTo>
                  <a:pt x="109474" y="396875"/>
                </a:lnTo>
                <a:lnTo>
                  <a:pt x="99949" y="439674"/>
                </a:lnTo>
                <a:lnTo>
                  <a:pt x="84074" y="479425"/>
                </a:lnTo>
                <a:lnTo>
                  <a:pt x="69850" y="519049"/>
                </a:lnTo>
                <a:lnTo>
                  <a:pt x="47625" y="552450"/>
                </a:lnTo>
                <a:lnTo>
                  <a:pt x="26924" y="582549"/>
                </a:lnTo>
                <a:lnTo>
                  <a:pt x="0" y="609600"/>
                </a:lnTo>
              </a:path>
            </a:pathLst>
          </a:custGeom>
          <a:ln w="285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730375" y="4572000"/>
            <a:ext cx="1752600" cy="533400"/>
          </a:xfrm>
          <a:custGeom>
            <a:avLst/>
            <a:gdLst/>
            <a:ahLst/>
            <a:cxnLst/>
            <a:rect l="l" t="t" r="r" b="b"/>
            <a:pathLst>
              <a:path w="1752600" h="533400">
                <a:moveTo>
                  <a:pt x="0" y="533400"/>
                </a:moveTo>
                <a:lnTo>
                  <a:pt x="1752600" y="0"/>
                </a:lnTo>
              </a:path>
            </a:pathLst>
          </a:custGeom>
          <a:ln w="19050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717675" y="5664200"/>
            <a:ext cx="1676400" cy="533400"/>
          </a:xfrm>
          <a:custGeom>
            <a:avLst/>
            <a:gdLst/>
            <a:ahLst/>
            <a:cxnLst/>
            <a:rect l="l" t="t" r="r" b="b"/>
            <a:pathLst>
              <a:path w="1676400" h="533400">
                <a:moveTo>
                  <a:pt x="0" y="0"/>
                </a:moveTo>
                <a:lnTo>
                  <a:pt x="1676400" y="533400"/>
                </a:lnTo>
              </a:path>
            </a:pathLst>
          </a:custGeom>
          <a:ln w="19050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grpSp>
        <p:nvGrpSpPr>
          <p:cNvPr id="26" name="object 26"/>
          <p:cNvGrpSpPr/>
          <p:nvPr/>
        </p:nvGrpSpPr>
        <p:grpSpPr>
          <a:xfrm>
            <a:off x="885825" y="4641850"/>
            <a:ext cx="3657600" cy="1536700"/>
            <a:chOff x="885825" y="4641850"/>
            <a:chExt cx="3657600" cy="1536700"/>
          </a:xfrm>
        </p:grpSpPr>
        <p:sp>
          <p:nvSpPr>
            <p:cNvPr id="27" name="object 27"/>
            <p:cNvSpPr/>
            <p:nvPr/>
          </p:nvSpPr>
          <p:spPr>
            <a:xfrm>
              <a:off x="892175" y="4648200"/>
              <a:ext cx="3644900" cy="1524000"/>
            </a:xfrm>
            <a:custGeom>
              <a:avLst/>
              <a:gdLst/>
              <a:ahLst/>
              <a:cxnLst/>
              <a:rect l="l" t="t" r="r" b="b"/>
              <a:pathLst>
                <a:path w="3644900" h="1524000">
                  <a:moveTo>
                    <a:pt x="0" y="762000"/>
                  </a:moveTo>
                  <a:lnTo>
                    <a:pt x="3581400" y="0"/>
                  </a:lnTo>
                </a:path>
                <a:path w="3644900" h="1524000">
                  <a:moveTo>
                    <a:pt x="63500" y="762000"/>
                  </a:moveTo>
                  <a:lnTo>
                    <a:pt x="3644900" y="152400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892175" y="5410200"/>
              <a:ext cx="3581400" cy="0"/>
            </a:xfrm>
            <a:custGeom>
              <a:avLst/>
              <a:gdLst/>
              <a:ahLst/>
              <a:cxnLst/>
              <a:rect l="l" t="t" r="r" b="b"/>
              <a:pathLst>
                <a:path w="3581400" h="0">
                  <a:moveTo>
                    <a:pt x="0" y="0"/>
                  </a:moveTo>
                  <a:lnTo>
                    <a:pt x="3581400" y="0"/>
                  </a:lnTo>
                </a:path>
              </a:pathLst>
            </a:custGeom>
            <a:ln w="12700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/>
          <p:cNvSpPr/>
          <p:nvPr/>
        </p:nvSpPr>
        <p:spPr>
          <a:xfrm>
            <a:off x="1806575" y="2971800"/>
            <a:ext cx="1981200" cy="609600"/>
          </a:xfrm>
          <a:custGeom>
            <a:avLst/>
            <a:gdLst/>
            <a:ahLst/>
            <a:cxnLst/>
            <a:rect l="l" t="t" r="r" b="b"/>
            <a:pathLst>
              <a:path w="1981200" h="609600">
                <a:moveTo>
                  <a:pt x="0" y="0"/>
                </a:moveTo>
                <a:lnTo>
                  <a:pt x="1981200" y="609600"/>
                </a:lnTo>
              </a:path>
            </a:pathLst>
          </a:custGeom>
          <a:ln w="19050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grpSp>
        <p:nvGrpSpPr>
          <p:cNvPr id="30" name="object 30"/>
          <p:cNvGrpSpPr/>
          <p:nvPr/>
        </p:nvGrpSpPr>
        <p:grpSpPr>
          <a:xfrm>
            <a:off x="1708150" y="1281112"/>
            <a:ext cx="2152650" cy="1129030"/>
            <a:chOff x="1708150" y="1281112"/>
            <a:chExt cx="2152650" cy="1129030"/>
          </a:xfrm>
        </p:grpSpPr>
        <p:sp>
          <p:nvSpPr>
            <p:cNvPr id="31" name="object 31"/>
            <p:cNvSpPr/>
            <p:nvPr/>
          </p:nvSpPr>
          <p:spPr>
            <a:xfrm>
              <a:off x="1717675" y="1739900"/>
              <a:ext cx="2133600" cy="660400"/>
            </a:xfrm>
            <a:custGeom>
              <a:avLst/>
              <a:gdLst/>
              <a:ahLst/>
              <a:cxnLst/>
              <a:rect l="l" t="t" r="r" b="b"/>
              <a:pathLst>
                <a:path w="2133600" h="660400">
                  <a:moveTo>
                    <a:pt x="0" y="660400"/>
                  </a:moveTo>
                  <a:lnTo>
                    <a:pt x="2133600" y="0"/>
                  </a:lnTo>
                </a:path>
              </a:pathLst>
            </a:custGeom>
            <a:ln w="19050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1730375" y="1295400"/>
              <a:ext cx="2057400" cy="1066800"/>
            </a:xfrm>
            <a:custGeom>
              <a:avLst/>
              <a:gdLst/>
              <a:ahLst/>
              <a:cxnLst/>
              <a:rect l="l" t="t" r="r" b="b"/>
              <a:pathLst>
                <a:path w="2057400" h="1066800">
                  <a:moveTo>
                    <a:pt x="0" y="1066800"/>
                  </a:moveTo>
                  <a:lnTo>
                    <a:pt x="0" y="0"/>
                  </a:lnTo>
                </a:path>
                <a:path w="2057400" h="1066800">
                  <a:moveTo>
                    <a:pt x="0" y="0"/>
                  </a:moveTo>
                  <a:lnTo>
                    <a:pt x="2057400" y="0"/>
                  </a:lnTo>
                </a:path>
                <a:path w="2057400" h="1066800">
                  <a:moveTo>
                    <a:pt x="2057400" y="0"/>
                  </a:moveTo>
                  <a:lnTo>
                    <a:pt x="2057400" y="457200"/>
                  </a:lnTo>
                </a:path>
              </a:pathLst>
            </a:custGeom>
            <a:ln w="28575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3" name="object 33"/>
          <p:cNvGrpSpPr/>
          <p:nvPr/>
        </p:nvGrpSpPr>
        <p:grpSpPr>
          <a:xfrm>
            <a:off x="1692275" y="1200150"/>
            <a:ext cx="2133600" cy="4248150"/>
            <a:chOff x="1692275" y="1200150"/>
            <a:chExt cx="2133600" cy="4248150"/>
          </a:xfrm>
        </p:grpSpPr>
        <p:sp>
          <p:nvSpPr>
            <p:cNvPr id="34" name="object 34"/>
            <p:cNvSpPr/>
            <p:nvPr/>
          </p:nvSpPr>
          <p:spPr>
            <a:xfrm>
              <a:off x="1730375" y="2971800"/>
              <a:ext cx="0" cy="1066800"/>
            </a:xfrm>
            <a:custGeom>
              <a:avLst/>
              <a:gdLst/>
              <a:ahLst/>
              <a:cxnLst/>
              <a:rect l="l" t="t" r="r" b="b"/>
              <a:pathLst>
                <a:path w="0" h="1066800">
                  <a:moveTo>
                    <a:pt x="0" y="0"/>
                  </a:moveTo>
                  <a:lnTo>
                    <a:pt x="0" y="1066800"/>
                  </a:lnTo>
                </a:path>
              </a:pathLst>
            </a:custGeom>
            <a:ln w="28575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1730375" y="4038600"/>
              <a:ext cx="2057400" cy="0"/>
            </a:xfrm>
            <a:custGeom>
              <a:avLst/>
              <a:gdLst/>
              <a:ahLst/>
              <a:cxnLst/>
              <a:rect l="l" t="t" r="r" b="b"/>
              <a:pathLst>
                <a:path w="2057400" h="0">
                  <a:moveTo>
                    <a:pt x="0" y="0"/>
                  </a:moveTo>
                  <a:lnTo>
                    <a:pt x="205740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3787775" y="3581400"/>
              <a:ext cx="0" cy="457200"/>
            </a:xfrm>
            <a:custGeom>
              <a:avLst/>
              <a:gdLst/>
              <a:ahLst/>
              <a:cxnLst/>
              <a:rect l="l" t="t" r="r" b="b"/>
              <a:pathLst>
                <a:path w="0" h="457200">
                  <a:moveTo>
                    <a:pt x="0" y="457200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2746375" y="1200150"/>
              <a:ext cx="0" cy="2971800"/>
            </a:xfrm>
            <a:custGeom>
              <a:avLst/>
              <a:gdLst/>
              <a:ahLst/>
              <a:cxnLst/>
              <a:rect l="l" t="t" r="r" b="b"/>
              <a:pathLst>
                <a:path w="0" h="2971800">
                  <a:moveTo>
                    <a:pt x="0" y="297180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1724025" y="2057400"/>
              <a:ext cx="2063750" cy="3390900"/>
            </a:xfrm>
            <a:custGeom>
              <a:avLst/>
              <a:gdLst/>
              <a:ahLst/>
              <a:cxnLst/>
              <a:rect l="l" t="t" r="r" b="b"/>
              <a:pathLst>
                <a:path w="2063750" h="3390900">
                  <a:moveTo>
                    <a:pt x="1682750" y="2514600"/>
                  </a:moveTo>
                  <a:lnTo>
                    <a:pt x="1682750" y="609600"/>
                  </a:lnTo>
                </a:path>
                <a:path w="2063750" h="3390900">
                  <a:moveTo>
                    <a:pt x="1911350" y="2743200"/>
                  </a:moveTo>
                  <a:lnTo>
                    <a:pt x="1911350" y="0"/>
                  </a:lnTo>
                </a:path>
                <a:path w="2063750" h="3390900">
                  <a:moveTo>
                    <a:pt x="2063750" y="3352800"/>
                  </a:moveTo>
                  <a:lnTo>
                    <a:pt x="2063750" y="1905000"/>
                  </a:lnTo>
                </a:path>
                <a:path w="2063750" h="3390900">
                  <a:moveTo>
                    <a:pt x="82550" y="3048000"/>
                  </a:moveTo>
                  <a:lnTo>
                    <a:pt x="82550" y="609600"/>
                  </a:lnTo>
                </a:path>
                <a:path w="2063750" h="3390900">
                  <a:moveTo>
                    <a:pt x="44450" y="3149600"/>
                  </a:moveTo>
                  <a:lnTo>
                    <a:pt x="44450" y="406400"/>
                  </a:lnTo>
                </a:path>
                <a:path w="2063750" h="3390900">
                  <a:moveTo>
                    <a:pt x="0" y="3390900"/>
                  </a:moveTo>
                  <a:lnTo>
                    <a:pt x="0" y="194310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3749675" y="4114800"/>
              <a:ext cx="76200" cy="1524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3597275" y="4114800"/>
              <a:ext cx="76200" cy="1524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3368675" y="4114800"/>
              <a:ext cx="76200" cy="1524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1692275" y="4114800"/>
              <a:ext cx="152400" cy="3048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3" name="object 43"/>
          <p:cNvSpPr txBox="1"/>
          <p:nvPr/>
        </p:nvSpPr>
        <p:spPr>
          <a:xfrm>
            <a:off x="154939" y="3747261"/>
            <a:ext cx="17208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X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696203" y="3761308"/>
            <a:ext cx="17208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Y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>
            <a:spLocks noGrp="1"/>
          </p:cNvSpPr>
          <p:nvPr>
            <p:ph type="title"/>
          </p:nvPr>
        </p:nvSpPr>
        <p:spPr>
          <a:xfrm>
            <a:off x="6843776" y="0"/>
            <a:ext cx="837565" cy="2997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none" spc="-5" b="0">
                <a:solidFill>
                  <a:srgbClr val="000000"/>
                </a:solidFill>
                <a:latin typeface="Times New Roman"/>
                <a:cs typeface="Times New Roman"/>
              </a:rPr>
              <a:t>CASE</a:t>
            </a:r>
            <a:r>
              <a:rPr dirty="0" u="none" spc="-75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u="none" b="0">
                <a:solidFill>
                  <a:srgbClr val="000000"/>
                </a:solidFill>
                <a:latin typeface="Times New Roman"/>
                <a:cs typeface="Times New Roman"/>
              </a:rPr>
              <a:t>3.</a:t>
            </a:r>
          </a:p>
        </p:txBody>
      </p:sp>
      <p:sp>
        <p:nvSpPr>
          <p:cNvPr id="46" name="object 46"/>
          <p:cNvSpPr txBox="1"/>
          <p:nvPr/>
        </p:nvSpPr>
        <p:spPr>
          <a:xfrm>
            <a:off x="6068059" y="261620"/>
            <a:ext cx="2385060" cy="8489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CYLINDER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STANDING</a:t>
            </a:r>
            <a:endParaRPr sz="1800">
              <a:latin typeface="Times New Roman"/>
              <a:cs typeface="Times New Roman"/>
            </a:endParaRPr>
          </a:p>
          <a:p>
            <a:pPr algn="ctr" marL="3810">
              <a:lnSpc>
                <a:spcPct val="100000"/>
              </a:lnSpc>
            </a:pPr>
            <a:r>
              <a:rPr dirty="0" sz="1800">
                <a:latin typeface="Times New Roman"/>
                <a:cs typeface="Times New Roman"/>
              </a:rPr>
              <a:t>&amp;</a:t>
            </a:r>
            <a:endParaRPr sz="1800">
              <a:latin typeface="Times New Roman"/>
              <a:cs typeface="Times New Roman"/>
            </a:endParaRPr>
          </a:p>
          <a:p>
            <a:pPr algn="ctr" marL="59055">
              <a:lnSpc>
                <a:spcPct val="100000"/>
              </a:lnSpc>
            </a:pPr>
            <a:r>
              <a:rPr dirty="0" sz="1800" spc="-5">
                <a:latin typeface="Times New Roman"/>
                <a:cs typeface="Times New Roman"/>
              </a:rPr>
              <a:t>CONE</a:t>
            </a:r>
            <a:r>
              <a:rPr dirty="0" sz="1800" spc="370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PENETRATING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5715000" y="1104900"/>
            <a:ext cx="3200400" cy="25590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 txBox="1"/>
          <p:nvPr/>
        </p:nvSpPr>
        <p:spPr>
          <a:xfrm>
            <a:off x="78739" y="123825"/>
            <a:ext cx="4953635" cy="1000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solidFill>
                  <a:srgbClr val="FF3300"/>
                </a:solidFill>
                <a:latin typeface="Times New Roman"/>
                <a:cs typeface="Times New Roman"/>
              </a:rPr>
              <a:t>Problem: </a:t>
            </a:r>
            <a:r>
              <a:rPr dirty="0" sz="1600" spc="-5">
                <a:latin typeface="Times New Roman"/>
                <a:cs typeface="Times New Roman"/>
              </a:rPr>
              <a:t>A cylinder of 80 </a:t>
            </a:r>
            <a:r>
              <a:rPr dirty="0" sz="1600" spc="-20">
                <a:latin typeface="Times New Roman"/>
                <a:cs typeface="Times New Roman"/>
              </a:rPr>
              <a:t>mm </a:t>
            </a:r>
            <a:r>
              <a:rPr dirty="0" sz="1600" spc="-10">
                <a:latin typeface="Times New Roman"/>
                <a:cs typeface="Times New Roman"/>
              </a:rPr>
              <a:t>diameter </a:t>
            </a:r>
            <a:r>
              <a:rPr dirty="0" sz="1600" spc="-5">
                <a:latin typeface="Times New Roman"/>
                <a:cs typeface="Times New Roman"/>
              </a:rPr>
              <a:t>and 100 </a:t>
            </a:r>
            <a:r>
              <a:rPr dirty="0" sz="1600" spc="-15">
                <a:latin typeface="Times New Roman"/>
                <a:cs typeface="Times New Roman"/>
              </a:rPr>
              <a:t>mm </a:t>
            </a:r>
            <a:r>
              <a:rPr dirty="0" sz="1600" spc="-5">
                <a:latin typeface="Times New Roman"/>
                <a:cs typeface="Times New Roman"/>
              </a:rPr>
              <a:t>axis  is completely penetrated by a cone of 80 </a:t>
            </a:r>
            <a:r>
              <a:rPr dirty="0" sz="1600" spc="-20">
                <a:latin typeface="Times New Roman"/>
                <a:cs typeface="Times New Roman"/>
              </a:rPr>
              <a:t>mm </a:t>
            </a:r>
            <a:r>
              <a:rPr dirty="0" sz="1600" spc="-10">
                <a:latin typeface="Times New Roman"/>
                <a:cs typeface="Times New Roman"/>
              </a:rPr>
              <a:t>diameter </a:t>
            </a:r>
            <a:r>
              <a:rPr dirty="0" sz="1600" spc="-5">
                <a:latin typeface="Times New Roman"/>
                <a:cs typeface="Times New Roman"/>
              </a:rPr>
              <a:t>and  120 </a:t>
            </a:r>
            <a:r>
              <a:rPr dirty="0" sz="1600" spc="-15">
                <a:latin typeface="Times New Roman"/>
                <a:cs typeface="Times New Roman"/>
              </a:rPr>
              <a:t>mm </a:t>
            </a:r>
            <a:r>
              <a:rPr dirty="0" sz="1600" spc="-5">
                <a:latin typeface="Times New Roman"/>
                <a:cs typeface="Times New Roman"/>
              </a:rPr>
              <a:t>long axis </a:t>
            </a:r>
            <a:r>
              <a:rPr dirty="0" sz="1600" spc="-10">
                <a:latin typeface="Times New Roman"/>
                <a:cs typeface="Times New Roman"/>
              </a:rPr>
              <a:t>horizontally.Both </a:t>
            </a:r>
            <a:r>
              <a:rPr dirty="0" sz="1600" spc="-5">
                <a:latin typeface="Times New Roman"/>
                <a:cs typeface="Times New Roman"/>
              </a:rPr>
              <a:t>axes intersect &amp; bisect  each </a:t>
            </a:r>
            <a:r>
              <a:rPr dirty="0" sz="1600" spc="-20">
                <a:latin typeface="Times New Roman"/>
                <a:cs typeface="Times New Roman"/>
              </a:rPr>
              <a:t>other. </a:t>
            </a:r>
            <a:r>
              <a:rPr dirty="0" sz="1600" spc="-5">
                <a:latin typeface="Times New Roman"/>
                <a:cs typeface="Times New Roman"/>
              </a:rPr>
              <a:t>Draw projections showing curve of</a:t>
            </a:r>
            <a:r>
              <a:rPr dirty="0" sz="1600" spc="1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intersections.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346575" y="4295013"/>
            <a:ext cx="977900" cy="22212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20"/>
              </a:spcBef>
            </a:pPr>
            <a:r>
              <a:rPr dirty="0" sz="1400">
                <a:latin typeface="Times New Roman"/>
                <a:cs typeface="Times New Roman"/>
              </a:rPr>
              <a:t>2</a:t>
            </a:r>
            <a:r>
              <a:rPr dirty="0" sz="1400" spc="-1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8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>
                <a:latin typeface="Times New Roman"/>
                <a:cs typeface="Times New Roman"/>
              </a:rPr>
              <a:t>3</a:t>
            </a:r>
            <a:r>
              <a:rPr dirty="0" sz="1400" spc="-1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7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964565" algn="l"/>
              </a:tabLst>
            </a:pPr>
            <a:r>
              <a:rPr dirty="0" sz="1400">
                <a:latin typeface="Times New Roman"/>
                <a:cs typeface="Times New Roman"/>
              </a:rPr>
              <a:t>4</a:t>
            </a:r>
            <a:r>
              <a:rPr dirty="0" sz="1400" spc="-125">
                <a:latin typeface="Times New Roman"/>
                <a:cs typeface="Times New Roman"/>
              </a:rPr>
              <a:t> </a:t>
            </a:r>
            <a:r>
              <a:rPr dirty="0" u="sng" sz="1400">
                <a:uFill>
                  <a:solidFill>
                    <a:srgbClr val="B1B1B1"/>
                  </a:solidFill>
                </a:uFill>
                <a:latin typeface="Times New Roman"/>
                <a:cs typeface="Times New Roman"/>
              </a:rPr>
              <a:t>6	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dirty="0" sz="1400">
                <a:latin typeface="Times New Roman"/>
                <a:cs typeface="Times New Roman"/>
              </a:rPr>
              <a:t>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270375" y="1551177"/>
            <a:ext cx="351155" cy="22212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7’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15"/>
              </a:spcBef>
            </a:pPr>
            <a:r>
              <a:rPr dirty="0" sz="1400">
                <a:latin typeface="Times New Roman"/>
                <a:cs typeface="Times New Roman"/>
              </a:rPr>
              <a:t>6’</a:t>
            </a:r>
            <a:r>
              <a:rPr dirty="0" sz="1400" spc="-22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8’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>
                <a:latin typeface="Times New Roman"/>
                <a:cs typeface="Times New Roman"/>
              </a:rPr>
              <a:t>1’</a:t>
            </a:r>
            <a:r>
              <a:rPr dirty="0" sz="1400" spc="-22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5’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>
                <a:latin typeface="Times New Roman"/>
                <a:cs typeface="Times New Roman"/>
              </a:rPr>
              <a:t>2’</a:t>
            </a:r>
            <a:r>
              <a:rPr dirty="0" sz="1400" spc="-22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4’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dirty="0" sz="1400" spc="5">
                <a:latin typeface="Times New Roman"/>
                <a:cs typeface="Times New Roman"/>
              </a:rPr>
              <a:t>3’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8016875" y="46101"/>
            <a:ext cx="914400" cy="182880"/>
            <a:chOff x="8016875" y="46101"/>
            <a:chExt cx="914400" cy="182880"/>
          </a:xfrm>
        </p:grpSpPr>
        <p:sp>
          <p:nvSpPr>
            <p:cNvPr id="52" name="object 52"/>
            <p:cNvSpPr/>
            <p:nvPr/>
          </p:nvSpPr>
          <p:spPr>
            <a:xfrm>
              <a:off x="8016875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8056753" y="77470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94107" y="25654"/>
                  </a:lnTo>
                  <a:lnTo>
                    <a:pt x="94107" y="8636"/>
                  </a:lnTo>
                  <a:lnTo>
                    <a:pt x="111251" y="8636"/>
                  </a:lnTo>
                  <a:lnTo>
                    <a:pt x="111251" y="42799"/>
                  </a:lnTo>
                  <a:lnTo>
                    <a:pt x="136906" y="68452"/>
                  </a:lnTo>
                  <a:lnTo>
                    <a:pt x="119761" y="68452"/>
                  </a:lnTo>
                  <a:lnTo>
                    <a:pt x="119761" y="136906"/>
                  </a:lnTo>
                  <a:lnTo>
                    <a:pt x="17018" y="136906"/>
                  </a:lnTo>
                  <a:lnTo>
                    <a:pt x="17018" y="68452"/>
                  </a:lnTo>
                  <a:lnTo>
                    <a:pt x="0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94107" y="25654"/>
                  </a:moveTo>
                  <a:lnTo>
                    <a:pt x="111251" y="42799"/>
                  </a:lnTo>
                </a:path>
                <a:path w="137159" h="137160">
                  <a:moveTo>
                    <a:pt x="119761" y="68452"/>
                  </a:moveTo>
                  <a:lnTo>
                    <a:pt x="17018" y="68452"/>
                  </a:lnTo>
                </a:path>
                <a:path w="137159" h="137160">
                  <a:moveTo>
                    <a:pt x="59817" y="136906"/>
                  </a:moveTo>
                  <a:lnTo>
                    <a:pt x="59817" y="102743"/>
                  </a:lnTo>
                  <a:lnTo>
                    <a:pt x="76962" y="102743"/>
                  </a:lnTo>
                  <a:lnTo>
                    <a:pt x="76962" y="13690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8382000" y="46101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68452"/>
                  </a:moveTo>
                  <a:lnTo>
                    <a:pt x="136905" y="0"/>
                  </a:lnTo>
                  <a:lnTo>
                    <a:pt x="136905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8566150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36906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8199501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8256524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0" y="68452"/>
                  </a:moveTo>
                  <a:lnTo>
                    <a:pt x="102616" y="0"/>
                  </a:lnTo>
                  <a:lnTo>
                    <a:pt x="102616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8748776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8771508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102743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02743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68" name="object 68"/>
          <p:cNvGraphicFramePr>
            <a:graphicFrameLocks noGrp="1"/>
          </p:cNvGraphicFramePr>
          <p:nvPr/>
        </p:nvGraphicFramePr>
        <p:xfrm>
          <a:off x="8010525" y="39687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11275" y="4546600"/>
            <a:ext cx="1752600" cy="1752600"/>
          </a:xfrm>
          <a:custGeom>
            <a:avLst/>
            <a:gdLst/>
            <a:ahLst/>
            <a:cxnLst/>
            <a:rect l="l" t="t" r="r" b="b"/>
            <a:pathLst>
              <a:path w="1752600" h="1752600">
                <a:moveTo>
                  <a:pt x="0" y="876300"/>
                </a:moveTo>
                <a:lnTo>
                  <a:pt x="876300" y="0"/>
                </a:lnTo>
                <a:lnTo>
                  <a:pt x="1752600" y="876300"/>
                </a:lnTo>
                <a:lnTo>
                  <a:pt x="876300" y="1752600"/>
                </a:lnTo>
                <a:lnTo>
                  <a:pt x="0" y="876300"/>
                </a:lnTo>
                <a:close/>
              </a:path>
            </a:pathLst>
          </a:custGeom>
          <a:ln w="28575">
            <a:solidFill>
              <a:srgbClr val="3333CC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85725" y="1865312"/>
            <a:ext cx="6794500" cy="4448175"/>
            <a:chOff x="85725" y="1865312"/>
            <a:chExt cx="6794500" cy="4448175"/>
          </a:xfrm>
        </p:grpSpPr>
        <p:sp>
          <p:nvSpPr>
            <p:cNvPr id="4" name="object 4"/>
            <p:cNvSpPr/>
            <p:nvPr/>
          </p:nvSpPr>
          <p:spPr>
            <a:xfrm>
              <a:off x="92075" y="4241800"/>
              <a:ext cx="6781800" cy="0"/>
            </a:xfrm>
            <a:custGeom>
              <a:avLst/>
              <a:gdLst/>
              <a:ahLst/>
              <a:cxnLst/>
              <a:rect l="l" t="t" r="r" b="b"/>
              <a:pathLst>
                <a:path w="6781800" h="0">
                  <a:moveTo>
                    <a:pt x="0" y="0"/>
                  </a:moveTo>
                  <a:lnTo>
                    <a:pt x="67818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359275" y="1879600"/>
              <a:ext cx="1752600" cy="2362200"/>
            </a:xfrm>
            <a:custGeom>
              <a:avLst/>
              <a:gdLst/>
              <a:ahLst/>
              <a:cxnLst/>
              <a:rect l="l" t="t" r="r" b="b"/>
              <a:pathLst>
                <a:path w="1752600" h="2362200">
                  <a:moveTo>
                    <a:pt x="0" y="2362200"/>
                  </a:moveTo>
                  <a:lnTo>
                    <a:pt x="1752600" y="2362200"/>
                  </a:lnTo>
                  <a:lnTo>
                    <a:pt x="1752600" y="0"/>
                  </a:lnTo>
                  <a:lnTo>
                    <a:pt x="0" y="0"/>
                  </a:lnTo>
                  <a:lnTo>
                    <a:pt x="0" y="2362200"/>
                  </a:lnTo>
                  <a:close/>
                </a:path>
              </a:pathLst>
            </a:custGeom>
            <a:ln w="28575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222875" y="1879600"/>
              <a:ext cx="0" cy="2362200"/>
            </a:xfrm>
            <a:custGeom>
              <a:avLst/>
              <a:gdLst/>
              <a:ahLst/>
              <a:cxnLst/>
              <a:rect l="l" t="t" r="r" b="b"/>
              <a:pathLst>
                <a:path w="0" h="2362200">
                  <a:moveTo>
                    <a:pt x="0" y="2362200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498975" y="2336800"/>
              <a:ext cx="1447800" cy="1447800"/>
            </a:xfrm>
            <a:custGeom>
              <a:avLst/>
              <a:gdLst/>
              <a:ahLst/>
              <a:cxnLst/>
              <a:rect l="l" t="t" r="r" b="b"/>
              <a:pathLst>
                <a:path w="1447800" h="1447800">
                  <a:moveTo>
                    <a:pt x="723900" y="0"/>
                  </a:moveTo>
                  <a:lnTo>
                    <a:pt x="0" y="723900"/>
                  </a:lnTo>
                  <a:lnTo>
                    <a:pt x="723900" y="1447800"/>
                  </a:lnTo>
                  <a:lnTo>
                    <a:pt x="1447800" y="723900"/>
                  </a:lnTo>
                  <a:lnTo>
                    <a:pt x="7239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498975" y="2336800"/>
              <a:ext cx="1447800" cy="1447800"/>
            </a:xfrm>
            <a:custGeom>
              <a:avLst/>
              <a:gdLst/>
              <a:ahLst/>
              <a:cxnLst/>
              <a:rect l="l" t="t" r="r" b="b"/>
              <a:pathLst>
                <a:path w="1447800" h="1447800">
                  <a:moveTo>
                    <a:pt x="0" y="723900"/>
                  </a:moveTo>
                  <a:lnTo>
                    <a:pt x="723900" y="0"/>
                  </a:lnTo>
                  <a:lnTo>
                    <a:pt x="1447800" y="723900"/>
                  </a:lnTo>
                  <a:lnTo>
                    <a:pt x="723900" y="1447800"/>
                  </a:lnTo>
                  <a:lnTo>
                    <a:pt x="0" y="723900"/>
                  </a:lnTo>
                  <a:close/>
                </a:path>
              </a:pathLst>
            </a:custGeom>
            <a:ln w="28575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054475" y="4241800"/>
              <a:ext cx="2057400" cy="2057400"/>
            </a:xfrm>
            <a:custGeom>
              <a:avLst/>
              <a:gdLst/>
              <a:ahLst/>
              <a:cxnLst/>
              <a:rect l="l" t="t" r="r" b="b"/>
              <a:pathLst>
                <a:path w="2057400" h="2057400">
                  <a:moveTo>
                    <a:pt x="0" y="0"/>
                  </a:moveTo>
                  <a:lnTo>
                    <a:pt x="2057400" y="20574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625475" y="2336800"/>
              <a:ext cx="5638800" cy="3962400"/>
            </a:xfrm>
            <a:custGeom>
              <a:avLst/>
              <a:gdLst/>
              <a:ahLst/>
              <a:cxnLst/>
              <a:rect l="l" t="t" r="r" b="b"/>
              <a:pathLst>
                <a:path w="5638800" h="3962400">
                  <a:moveTo>
                    <a:pt x="1524000" y="2209800"/>
                  </a:moveTo>
                  <a:lnTo>
                    <a:pt x="3733800" y="2209800"/>
                  </a:lnTo>
                </a:path>
                <a:path w="5638800" h="3962400">
                  <a:moveTo>
                    <a:pt x="1524000" y="3962400"/>
                  </a:moveTo>
                  <a:lnTo>
                    <a:pt x="5638800" y="3962400"/>
                  </a:lnTo>
                </a:path>
                <a:path w="5638800" h="3962400">
                  <a:moveTo>
                    <a:pt x="2438400" y="3086100"/>
                  </a:moveTo>
                  <a:lnTo>
                    <a:pt x="4648200" y="3086100"/>
                  </a:lnTo>
                </a:path>
                <a:path w="5638800" h="3962400">
                  <a:moveTo>
                    <a:pt x="3733800" y="1752600"/>
                  </a:moveTo>
                  <a:lnTo>
                    <a:pt x="3733800" y="2209800"/>
                  </a:lnTo>
                </a:path>
                <a:path w="5638800" h="3962400">
                  <a:moveTo>
                    <a:pt x="5486400" y="1600200"/>
                  </a:moveTo>
                  <a:lnTo>
                    <a:pt x="5486400" y="3962400"/>
                  </a:lnTo>
                </a:path>
                <a:path w="5638800" h="3962400">
                  <a:moveTo>
                    <a:pt x="4597400" y="1752600"/>
                  </a:moveTo>
                  <a:lnTo>
                    <a:pt x="4597400" y="3124200"/>
                  </a:lnTo>
                </a:path>
                <a:path w="5638800" h="3962400">
                  <a:moveTo>
                    <a:pt x="4572000" y="0"/>
                  </a:moveTo>
                  <a:lnTo>
                    <a:pt x="76200" y="0"/>
                  </a:lnTo>
                </a:path>
                <a:path w="5638800" h="3962400">
                  <a:moveTo>
                    <a:pt x="3886200" y="685800"/>
                  </a:moveTo>
                  <a:lnTo>
                    <a:pt x="76200" y="685800"/>
                  </a:lnTo>
                </a:path>
                <a:path w="5638800" h="3962400">
                  <a:moveTo>
                    <a:pt x="4572000" y="1447800"/>
                  </a:moveTo>
                  <a:lnTo>
                    <a:pt x="76200" y="1447800"/>
                  </a:lnTo>
                </a:path>
                <a:path w="5638800" h="3962400">
                  <a:moveTo>
                    <a:pt x="3886200" y="641350"/>
                  </a:moveTo>
                  <a:lnTo>
                    <a:pt x="3886200" y="2393950"/>
                  </a:lnTo>
                </a:path>
                <a:path w="5638800" h="3962400">
                  <a:moveTo>
                    <a:pt x="3886200" y="2362200"/>
                  </a:moveTo>
                  <a:lnTo>
                    <a:pt x="0" y="2362200"/>
                  </a:lnTo>
                </a:path>
                <a:path w="5638800" h="3962400">
                  <a:moveTo>
                    <a:pt x="5334000" y="685800"/>
                  </a:moveTo>
                  <a:lnTo>
                    <a:pt x="5334000" y="381000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701675" y="6146800"/>
              <a:ext cx="5257800" cy="0"/>
            </a:xfrm>
            <a:custGeom>
              <a:avLst/>
              <a:gdLst/>
              <a:ahLst/>
              <a:cxnLst/>
              <a:rect l="l" t="t" r="r" b="b"/>
              <a:pathLst>
                <a:path w="5257800" h="0">
                  <a:moveTo>
                    <a:pt x="525780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997075" y="2946400"/>
              <a:ext cx="342900" cy="1790700"/>
            </a:xfrm>
            <a:custGeom>
              <a:avLst/>
              <a:gdLst/>
              <a:ahLst/>
              <a:cxnLst/>
              <a:rect l="l" t="t" r="r" b="b"/>
              <a:pathLst>
                <a:path w="342900" h="1790700">
                  <a:moveTo>
                    <a:pt x="342900" y="1752600"/>
                  </a:moveTo>
                  <a:lnTo>
                    <a:pt x="342900" y="0"/>
                  </a:lnTo>
                </a:path>
                <a:path w="342900" h="1790700">
                  <a:moveTo>
                    <a:pt x="0" y="1790700"/>
                  </a:moveTo>
                  <a:lnTo>
                    <a:pt x="0" y="3810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1311275" y="2336800"/>
              <a:ext cx="1752600" cy="1447800"/>
            </a:xfrm>
            <a:custGeom>
              <a:avLst/>
              <a:gdLst/>
              <a:ahLst/>
              <a:cxnLst/>
              <a:rect l="l" t="t" r="r" b="b"/>
              <a:pathLst>
                <a:path w="1752600" h="1447800">
                  <a:moveTo>
                    <a:pt x="0" y="1447800"/>
                  </a:moveTo>
                  <a:lnTo>
                    <a:pt x="685800" y="685800"/>
                  </a:lnTo>
                </a:path>
                <a:path w="1752600" h="1447800">
                  <a:moveTo>
                    <a:pt x="990600" y="685800"/>
                  </a:moveTo>
                  <a:lnTo>
                    <a:pt x="1752600" y="1447800"/>
                  </a:lnTo>
                </a:path>
                <a:path w="1752600" h="1447800">
                  <a:moveTo>
                    <a:pt x="0" y="0"/>
                  </a:moveTo>
                  <a:lnTo>
                    <a:pt x="685800" y="685800"/>
                  </a:lnTo>
                </a:path>
                <a:path w="1752600" h="1447800">
                  <a:moveTo>
                    <a:pt x="990600" y="685800"/>
                  </a:moveTo>
                  <a:lnTo>
                    <a:pt x="1752600" y="0"/>
                  </a:lnTo>
                </a:path>
              </a:pathLst>
            </a:custGeom>
            <a:ln w="28575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688975" y="2336800"/>
              <a:ext cx="2908300" cy="3098800"/>
            </a:xfrm>
            <a:custGeom>
              <a:avLst/>
              <a:gdLst/>
              <a:ahLst/>
              <a:cxnLst/>
              <a:rect l="l" t="t" r="r" b="b"/>
              <a:pathLst>
                <a:path w="2908300" h="3098800">
                  <a:moveTo>
                    <a:pt x="12700" y="0"/>
                  </a:moveTo>
                  <a:lnTo>
                    <a:pt x="12700" y="1447800"/>
                  </a:lnTo>
                </a:path>
                <a:path w="2908300" h="3098800">
                  <a:moveTo>
                    <a:pt x="2908300" y="0"/>
                  </a:moveTo>
                  <a:lnTo>
                    <a:pt x="2908300" y="1447800"/>
                  </a:lnTo>
                </a:path>
                <a:path w="2908300" h="3098800">
                  <a:moveTo>
                    <a:pt x="12700" y="0"/>
                  </a:moveTo>
                  <a:lnTo>
                    <a:pt x="622300" y="0"/>
                  </a:lnTo>
                </a:path>
                <a:path w="2908300" h="3098800">
                  <a:moveTo>
                    <a:pt x="2374900" y="0"/>
                  </a:moveTo>
                  <a:lnTo>
                    <a:pt x="2908300" y="0"/>
                  </a:lnTo>
                </a:path>
                <a:path w="2908300" h="3098800">
                  <a:moveTo>
                    <a:pt x="0" y="1447800"/>
                  </a:moveTo>
                  <a:lnTo>
                    <a:pt x="609600" y="1447800"/>
                  </a:lnTo>
                </a:path>
                <a:path w="2908300" h="3098800">
                  <a:moveTo>
                    <a:pt x="2362200" y="1447800"/>
                  </a:moveTo>
                  <a:lnTo>
                    <a:pt x="2895600" y="1447800"/>
                  </a:lnTo>
                </a:path>
                <a:path w="2908300" h="3098800">
                  <a:moveTo>
                    <a:pt x="12700" y="685800"/>
                  </a:moveTo>
                  <a:lnTo>
                    <a:pt x="1308100" y="685800"/>
                  </a:lnTo>
                </a:path>
                <a:path w="2908300" h="3098800">
                  <a:moveTo>
                    <a:pt x="1600200" y="685800"/>
                  </a:moveTo>
                  <a:lnTo>
                    <a:pt x="2895600" y="685800"/>
                  </a:lnTo>
                </a:path>
                <a:path w="2908300" h="3098800">
                  <a:moveTo>
                    <a:pt x="622300" y="3098800"/>
                  </a:moveTo>
                  <a:lnTo>
                    <a:pt x="12700" y="3098800"/>
                  </a:lnTo>
                </a:path>
              </a:pathLst>
            </a:custGeom>
            <a:ln w="28575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701675" y="4699000"/>
              <a:ext cx="2895600" cy="1447800"/>
            </a:xfrm>
            <a:custGeom>
              <a:avLst/>
              <a:gdLst/>
              <a:ahLst/>
              <a:cxnLst/>
              <a:rect l="l" t="t" r="r" b="b"/>
              <a:pathLst>
                <a:path w="2895600" h="1447800">
                  <a:moveTo>
                    <a:pt x="0" y="0"/>
                  </a:moveTo>
                  <a:lnTo>
                    <a:pt x="0" y="1447800"/>
                  </a:lnTo>
                </a:path>
                <a:path w="2895600" h="1447800">
                  <a:moveTo>
                    <a:pt x="2895600" y="0"/>
                  </a:moveTo>
                  <a:lnTo>
                    <a:pt x="2895600" y="1447800"/>
                  </a:lnTo>
                </a:path>
              </a:pathLst>
            </a:custGeom>
            <a:ln w="1905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701675" y="4699000"/>
              <a:ext cx="2908300" cy="1447800"/>
            </a:xfrm>
            <a:custGeom>
              <a:avLst/>
              <a:gdLst/>
              <a:ahLst/>
              <a:cxnLst/>
              <a:rect l="l" t="t" r="r" b="b"/>
              <a:pathLst>
                <a:path w="2908300" h="1447800">
                  <a:moveTo>
                    <a:pt x="0" y="0"/>
                  </a:moveTo>
                  <a:lnTo>
                    <a:pt x="1295400" y="0"/>
                  </a:lnTo>
                </a:path>
                <a:path w="2908300" h="1447800">
                  <a:moveTo>
                    <a:pt x="1600200" y="1447800"/>
                  </a:moveTo>
                  <a:lnTo>
                    <a:pt x="2895600" y="1447800"/>
                  </a:lnTo>
                </a:path>
                <a:path w="2908300" h="1447800">
                  <a:moveTo>
                    <a:pt x="0" y="1447800"/>
                  </a:moveTo>
                  <a:lnTo>
                    <a:pt x="1295400" y="1447800"/>
                  </a:lnTo>
                </a:path>
                <a:path w="2908300" h="1447800">
                  <a:moveTo>
                    <a:pt x="1612900" y="0"/>
                  </a:moveTo>
                  <a:lnTo>
                    <a:pt x="2908300" y="0"/>
                  </a:lnTo>
                </a:path>
                <a:path w="2908300" h="1447800">
                  <a:moveTo>
                    <a:pt x="2895600" y="723900"/>
                  </a:moveTo>
                  <a:lnTo>
                    <a:pt x="2324100" y="723900"/>
                  </a:lnTo>
                </a:path>
              </a:pathLst>
            </a:custGeom>
            <a:ln w="28575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2073275" y="4699000"/>
              <a:ext cx="304800" cy="0"/>
            </a:xfrm>
            <a:custGeom>
              <a:avLst/>
              <a:gdLst/>
              <a:ahLst/>
              <a:cxnLst/>
              <a:rect l="l" t="t" r="r" b="b"/>
              <a:pathLst>
                <a:path w="304800" h="0">
                  <a:moveTo>
                    <a:pt x="0" y="0"/>
                  </a:moveTo>
                  <a:lnTo>
                    <a:pt x="304800" y="0"/>
                  </a:lnTo>
                </a:path>
              </a:pathLst>
            </a:custGeom>
            <a:ln w="19050">
              <a:solidFill>
                <a:srgbClr val="FF33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1311275" y="5422900"/>
              <a:ext cx="1752600" cy="0"/>
            </a:xfrm>
            <a:custGeom>
              <a:avLst/>
              <a:gdLst/>
              <a:ahLst/>
              <a:cxnLst/>
              <a:rect l="l" t="t" r="r" b="b"/>
              <a:pathLst>
                <a:path w="1752600" h="0">
                  <a:moveTo>
                    <a:pt x="0" y="0"/>
                  </a:moveTo>
                  <a:lnTo>
                    <a:pt x="1752600" y="0"/>
                  </a:lnTo>
                </a:path>
              </a:pathLst>
            </a:custGeom>
            <a:ln w="12700">
              <a:solidFill>
                <a:srgbClr val="FF33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1997075" y="6146800"/>
              <a:ext cx="457200" cy="0"/>
            </a:xfrm>
            <a:custGeom>
              <a:avLst/>
              <a:gdLst/>
              <a:ahLst/>
              <a:cxnLst/>
              <a:rect l="l" t="t" r="r" b="b"/>
              <a:pathLst>
                <a:path w="457200" h="0">
                  <a:moveTo>
                    <a:pt x="0" y="0"/>
                  </a:moveTo>
                  <a:lnTo>
                    <a:pt x="457200" y="0"/>
                  </a:lnTo>
                </a:path>
              </a:pathLst>
            </a:custGeom>
            <a:ln w="19050">
              <a:solidFill>
                <a:srgbClr val="FF33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1311275" y="2336800"/>
              <a:ext cx="1752600" cy="1447800"/>
            </a:xfrm>
            <a:custGeom>
              <a:avLst/>
              <a:gdLst/>
              <a:ahLst/>
              <a:cxnLst/>
              <a:rect l="l" t="t" r="r" b="b"/>
              <a:pathLst>
                <a:path w="1752600" h="1447800">
                  <a:moveTo>
                    <a:pt x="0" y="0"/>
                  </a:moveTo>
                  <a:lnTo>
                    <a:pt x="1752600" y="0"/>
                  </a:lnTo>
                </a:path>
                <a:path w="1752600" h="1447800">
                  <a:moveTo>
                    <a:pt x="0" y="1447800"/>
                  </a:moveTo>
                  <a:lnTo>
                    <a:pt x="1752600" y="1447800"/>
                  </a:lnTo>
                </a:path>
              </a:pathLst>
            </a:custGeom>
            <a:ln w="285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/>
          <p:nvPr/>
        </p:nvSpPr>
        <p:spPr>
          <a:xfrm>
            <a:off x="154939" y="4013961"/>
            <a:ext cx="17208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X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674357" y="4040885"/>
            <a:ext cx="17208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Y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1292225" y="1865312"/>
            <a:ext cx="4705350" cy="4319905"/>
            <a:chOff x="1292225" y="1865312"/>
            <a:chExt cx="4705350" cy="4319905"/>
          </a:xfrm>
        </p:grpSpPr>
        <p:sp>
          <p:nvSpPr>
            <p:cNvPr id="24" name="object 24"/>
            <p:cNvSpPr/>
            <p:nvPr/>
          </p:nvSpPr>
          <p:spPr>
            <a:xfrm>
              <a:off x="4473575" y="4470399"/>
              <a:ext cx="1524000" cy="95250"/>
            </a:xfrm>
            <a:custGeom>
              <a:avLst/>
              <a:gdLst/>
              <a:ahLst/>
              <a:cxnLst/>
              <a:rect l="l" t="t" r="r" b="b"/>
              <a:pathLst>
                <a:path w="1524000" h="95250">
                  <a:moveTo>
                    <a:pt x="76200" y="0"/>
                  </a:moveTo>
                  <a:lnTo>
                    <a:pt x="0" y="0"/>
                  </a:lnTo>
                  <a:lnTo>
                    <a:pt x="38100" y="76200"/>
                  </a:lnTo>
                  <a:lnTo>
                    <a:pt x="76200" y="0"/>
                  </a:lnTo>
                  <a:close/>
                </a:path>
                <a:path w="1524000" h="95250">
                  <a:moveTo>
                    <a:pt x="1524000" y="19050"/>
                  </a:moveTo>
                  <a:lnTo>
                    <a:pt x="1447800" y="19050"/>
                  </a:lnTo>
                  <a:lnTo>
                    <a:pt x="1485900" y="95250"/>
                  </a:lnTo>
                  <a:lnTo>
                    <a:pt x="152400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3749675" y="4660900"/>
              <a:ext cx="152400" cy="762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3749675" y="6108700"/>
              <a:ext cx="228600" cy="762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1958975" y="4381499"/>
              <a:ext cx="419100" cy="88900"/>
            </a:xfrm>
            <a:custGeom>
              <a:avLst/>
              <a:gdLst/>
              <a:ahLst/>
              <a:cxnLst/>
              <a:rect l="l" t="t" r="r" b="b"/>
              <a:pathLst>
                <a:path w="419100" h="88900">
                  <a:moveTo>
                    <a:pt x="76200" y="88900"/>
                  </a:moveTo>
                  <a:lnTo>
                    <a:pt x="38100" y="12700"/>
                  </a:lnTo>
                  <a:lnTo>
                    <a:pt x="0" y="88900"/>
                  </a:lnTo>
                  <a:lnTo>
                    <a:pt x="76200" y="88900"/>
                  </a:lnTo>
                  <a:close/>
                </a:path>
                <a:path w="419100" h="88900">
                  <a:moveTo>
                    <a:pt x="419100" y="76200"/>
                  </a:moveTo>
                  <a:lnTo>
                    <a:pt x="381000" y="0"/>
                  </a:lnTo>
                  <a:lnTo>
                    <a:pt x="342900" y="76200"/>
                  </a:lnTo>
                  <a:lnTo>
                    <a:pt x="419100" y="762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1311275" y="1879600"/>
              <a:ext cx="1752600" cy="2362200"/>
            </a:xfrm>
            <a:custGeom>
              <a:avLst/>
              <a:gdLst/>
              <a:ahLst/>
              <a:cxnLst/>
              <a:rect l="l" t="t" r="r" b="b"/>
              <a:pathLst>
                <a:path w="1752600" h="2362200">
                  <a:moveTo>
                    <a:pt x="863600" y="2362200"/>
                  </a:moveTo>
                  <a:lnTo>
                    <a:pt x="863600" y="0"/>
                  </a:lnTo>
                </a:path>
                <a:path w="1752600" h="2362200">
                  <a:moveTo>
                    <a:pt x="0" y="1905000"/>
                  </a:moveTo>
                  <a:lnTo>
                    <a:pt x="0" y="2362200"/>
                  </a:lnTo>
                </a:path>
                <a:path w="1752600" h="2362200">
                  <a:moveTo>
                    <a:pt x="1752600" y="1905000"/>
                  </a:moveTo>
                  <a:lnTo>
                    <a:pt x="1752600" y="2362200"/>
                  </a:lnTo>
                </a:path>
                <a:path w="1752600" h="2362200">
                  <a:moveTo>
                    <a:pt x="0" y="2362200"/>
                  </a:moveTo>
                  <a:lnTo>
                    <a:pt x="1752600" y="2362200"/>
                  </a:lnTo>
                </a:path>
                <a:path w="1752600" h="2362200">
                  <a:moveTo>
                    <a:pt x="0" y="457200"/>
                  </a:moveTo>
                  <a:lnTo>
                    <a:pt x="0" y="0"/>
                  </a:lnTo>
                </a:path>
                <a:path w="1752600" h="2362200">
                  <a:moveTo>
                    <a:pt x="0" y="0"/>
                  </a:moveTo>
                  <a:lnTo>
                    <a:pt x="1752600" y="0"/>
                  </a:lnTo>
                </a:path>
                <a:path w="1752600" h="2362200">
                  <a:moveTo>
                    <a:pt x="1752600" y="0"/>
                  </a:moveTo>
                  <a:lnTo>
                    <a:pt x="1752600" y="457200"/>
                  </a:lnTo>
                </a:path>
              </a:pathLst>
            </a:custGeom>
            <a:ln w="28575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1298575" y="2260600"/>
              <a:ext cx="1765300" cy="1524000"/>
            </a:xfrm>
            <a:custGeom>
              <a:avLst/>
              <a:gdLst/>
              <a:ahLst/>
              <a:cxnLst/>
              <a:rect l="l" t="t" r="r" b="b"/>
              <a:pathLst>
                <a:path w="1765300" h="1524000">
                  <a:moveTo>
                    <a:pt x="0" y="0"/>
                  </a:moveTo>
                  <a:lnTo>
                    <a:pt x="0" y="1524000"/>
                  </a:lnTo>
                </a:path>
                <a:path w="1765300" h="1524000">
                  <a:moveTo>
                    <a:pt x="1765300" y="76200"/>
                  </a:moveTo>
                  <a:lnTo>
                    <a:pt x="1765300" y="1524000"/>
                  </a:lnTo>
                </a:path>
              </a:pathLst>
            </a:custGeom>
            <a:ln w="12700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/>
          <p:cNvSpPr txBox="1"/>
          <p:nvPr/>
        </p:nvSpPr>
        <p:spPr>
          <a:xfrm>
            <a:off x="5286502" y="2133980"/>
            <a:ext cx="20574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a”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438650" y="2745181"/>
            <a:ext cx="21844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d”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937630" y="2808858"/>
            <a:ext cx="21844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Times New Roman"/>
                <a:cs typeface="Times New Roman"/>
              </a:rPr>
              <a:t>b”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254878" y="3691509"/>
            <a:ext cx="20574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c”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161694" y="2059304"/>
            <a:ext cx="18288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a’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174191" y="3545585"/>
            <a:ext cx="18288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c’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181350" y="2059304"/>
            <a:ext cx="18288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a’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2035175" y="3022600"/>
            <a:ext cx="381000" cy="0"/>
          </a:xfrm>
          <a:custGeom>
            <a:avLst/>
            <a:gdLst/>
            <a:ahLst/>
            <a:cxnLst/>
            <a:rect l="l" t="t" r="r" b="b"/>
            <a:pathLst>
              <a:path w="381000" h="0">
                <a:moveTo>
                  <a:pt x="0" y="0"/>
                </a:moveTo>
                <a:lnTo>
                  <a:pt x="381000" y="0"/>
                </a:lnTo>
              </a:path>
            </a:pathLst>
          </a:custGeom>
          <a:ln w="2857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 txBox="1"/>
          <p:nvPr/>
        </p:nvSpPr>
        <p:spPr>
          <a:xfrm>
            <a:off x="2241295" y="3012186"/>
            <a:ext cx="19621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Times New Roman"/>
                <a:cs typeface="Times New Roman"/>
              </a:rPr>
              <a:t>d’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266569" y="2757931"/>
            <a:ext cx="19621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Times New Roman"/>
                <a:cs typeface="Times New Roman"/>
              </a:rPr>
              <a:t>b’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181350" y="3507485"/>
            <a:ext cx="18288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c’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745995" y="2999358"/>
            <a:ext cx="19621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Times New Roman"/>
                <a:cs typeface="Times New Roman"/>
              </a:rPr>
              <a:t>d’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527175" y="2745181"/>
            <a:ext cx="44005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56540" algn="l"/>
              </a:tabLst>
            </a:pPr>
            <a:r>
              <a:rPr dirty="0" u="heavy" sz="16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heavy" sz="16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b’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1257300" y="1228725"/>
            <a:ext cx="7658100" cy="2600325"/>
            <a:chOff x="1257300" y="1228725"/>
            <a:chExt cx="7658100" cy="2600325"/>
          </a:xfrm>
        </p:grpSpPr>
        <p:sp>
          <p:nvSpPr>
            <p:cNvPr id="44" name="object 44"/>
            <p:cNvSpPr/>
            <p:nvPr/>
          </p:nvSpPr>
          <p:spPr>
            <a:xfrm>
              <a:off x="3009900" y="2273300"/>
              <a:ext cx="88900" cy="889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3019425" y="3740150"/>
              <a:ext cx="88900" cy="889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2257425" y="2978150"/>
              <a:ext cx="88900" cy="889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1943100" y="2968625"/>
              <a:ext cx="88900" cy="889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1257300" y="2292350"/>
              <a:ext cx="88900" cy="889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1257300" y="3740150"/>
              <a:ext cx="88900" cy="889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6629400" y="1228725"/>
              <a:ext cx="2286000" cy="212407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1" name="object 51"/>
          <p:cNvSpPr txBox="1"/>
          <p:nvPr/>
        </p:nvSpPr>
        <p:spPr>
          <a:xfrm>
            <a:off x="1161694" y="5209413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923669" y="6200343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2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3067050" y="5181091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3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2076069" y="4333113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4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237894" y="1627377"/>
            <a:ext cx="17589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1’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2076069" y="1602105"/>
            <a:ext cx="32829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2</a:t>
            </a:r>
            <a:r>
              <a:rPr dirty="0" sz="1400" spc="20">
                <a:latin typeface="Times New Roman"/>
                <a:cs typeface="Times New Roman"/>
              </a:rPr>
              <a:t>’</a:t>
            </a:r>
            <a:r>
              <a:rPr dirty="0" sz="1400" spc="5">
                <a:latin typeface="Times New Roman"/>
                <a:cs typeface="Times New Roman"/>
              </a:rPr>
              <a:t>4’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2990850" y="1602105"/>
            <a:ext cx="17589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3’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297426" y="1675002"/>
            <a:ext cx="19558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4”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5135626" y="1649730"/>
            <a:ext cx="34798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1</a:t>
            </a:r>
            <a:r>
              <a:rPr dirty="0" sz="1400" spc="-135">
                <a:latin typeface="Times New Roman"/>
                <a:cs typeface="Times New Roman"/>
              </a:rPr>
              <a:t>”</a:t>
            </a:r>
            <a:r>
              <a:rPr dirty="0" sz="1400" spc="5">
                <a:latin typeface="Times New Roman"/>
                <a:cs typeface="Times New Roman"/>
              </a:rPr>
              <a:t>3”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6050407" y="1649730"/>
            <a:ext cx="19558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2”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7308342" y="103124"/>
            <a:ext cx="76708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Times New Roman"/>
                <a:cs typeface="Times New Roman"/>
              </a:rPr>
              <a:t>CASE</a:t>
            </a:r>
            <a:r>
              <a:rPr dirty="0" sz="1600" spc="-9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4</a:t>
            </a:r>
            <a:r>
              <a:rPr dirty="0" sz="1600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6483858" y="590753"/>
            <a:ext cx="241681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R="4191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&amp;</a:t>
            </a: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SQ.PRISM</a:t>
            </a:r>
            <a:r>
              <a:rPr dirty="0" sz="1600" spc="36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PENETRATING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154939" y="88773"/>
            <a:ext cx="658304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solidFill>
                  <a:srgbClr val="FF0066"/>
                </a:solidFill>
                <a:latin typeface="Times New Roman"/>
                <a:cs typeface="Times New Roman"/>
              </a:rPr>
              <a:t>Problem: </a:t>
            </a:r>
            <a:r>
              <a:rPr dirty="0" sz="1600" spc="-5">
                <a:latin typeface="Times New Roman"/>
                <a:cs typeface="Times New Roman"/>
              </a:rPr>
              <a:t>A sq.prism 30 </a:t>
            </a:r>
            <a:r>
              <a:rPr dirty="0" sz="1600" spc="-20">
                <a:latin typeface="Times New Roman"/>
                <a:cs typeface="Times New Roman"/>
              </a:rPr>
              <a:t>mm </a:t>
            </a:r>
            <a:r>
              <a:rPr dirty="0" sz="1600" spc="-5">
                <a:latin typeface="Times New Roman"/>
                <a:cs typeface="Times New Roman"/>
              </a:rPr>
              <a:t>base sides.and </a:t>
            </a:r>
            <a:r>
              <a:rPr dirty="0" sz="1600" spc="-10">
                <a:latin typeface="Times New Roman"/>
                <a:cs typeface="Times New Roman"/>
              </a:rPr>
              <a:t>70mm </a:t>
            </a:r>
            <a:r>
              <a:rPr dirty="0" sz="1600" spc="-5">
                <a:latin typeface="Times New Roman"/>
                <a:cs typeface="Times New Roman"/>
              </a:rPr>
              <a:t>axis is completely</a:t>
            </a:r>
            <a:r>
              <a:rPr dirty="0" sz="1600" spc="1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penetrated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54939" y="332689"/>
            <a:ext cx="854329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by another square </a:t>
            </a:r>
            <a:r>
              <a:rPr dirty="0" sz="1600">
                <a:latin typeface="Times New Roman"/>
                <a:cs typeface="Times New Roman"/>
              </a:rPr>
              <a:t>prism </a:t>
            </a:r>
            <a:r>
              <a:rPr dirty="0" sz="1600" spc="-5">
                <a:latin typeface="Times New Roman"/>
                <a:cs typeface="Times New Roman"/>
              </a:rPr>
              <a:t>of 25 </a:t>
            </a:r>
            <a:r>
              <a:rPr dirty="0" sz="1600" spc="-15">
                <a:latin typeface="Times New Roman"/>
                <a:cs typeface="Times New Roman"/>
              </a:rPr>
              <a:t>mm </a:t>
            </a:r>
            <a:r>
              <a:rPr dirty="0" sz="1600" spc="-5">
                <a:latin typeface="Times New Roman"/>
                <a:cs typeface="Times New Roman"/>
              </a:rPr>
              <a:t>sides.and 70 </a:t>
            </a:r>
            <a:r>
              <a:rPr dirty="0" sz="1600" spc="-15">
                <a:latin typeface="Times New Roman"/>
                <a:cs typeface="Times New Roman"/>
              </a:rPr>
              <a:t>mm </a:t>
            </a:r>
            <a:r>
              <a:rPr dirty="0" sz="1600" spc="-5">
                <a:latin typeface="Times New Roman"/>
                <a:cs typeface="Times New Roman"/>
              </a:rPr>
              <a:t>axis, </a:t>
            </a:r>
            <a:r>
              <a:rPr dirty="0" sz="1600" spc="-15">
                <a:latin typeface="Times New Roman"/>
                <a:cs typeface="Times New Roman"/>
              </a:rPr>
              <a:t>horizontally. </a:t>
            </a:r>
            <a:r>
              <a:rPr dirty="0" sz="1600" spc="-5">
                <a:latin typeface="Times New Roman"/>
                <a:cs typeface="Times New Roman"/>
              </a:rPr>
              <a:t>Both </a:t>
            </a:r>
            <a:r>
              <a:rPr dirty="0" sz="1600" spc="-45">
                <a:latin typeface="Times New Roman"/>
                <a:cs typeface="Times New Roman"/>
              </a:rPr>
              <a:t>axes</a:t>
            </a:r>
            <a:r>
              <a:rPr dirty="0" baseline="-3472" sz="2400" spc="-67">
                <a:latin typeface="Times New Roman"/>
                <a:cs typeface="Times New Roman"/>
              </a:rPr>
              <a:t>SQ.PRISM</a:t>
            </a:r>
            <a:r>
              <a:rPr dirty="0" baseline="-3472" sz="2400" spc="-7">
                <a:latin typeface="Times New Roman"/>
                <a:cs typeface="Times New Roman"/>
              </a:rPr>
              <a:t> </a:t>
            </a:r>
            <a:r>
              <a:rPr dirty="0" baseline="-3472" sz="2400" spc="-30">
                <a:latin typeface="Times New Roman"/>
                <a:cs typeface="Times New Roman"/>
              </a:rPr>
              <a:t>STANDING</a:t>
            </a:r>
            <a:endParaRPr baseline="-3472" sz="2400">
              <a:latin typeface="Times New Roman"/>
              <a:cs typeface="Times New Roman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54939" y="576834"/>
            <a:ext cx="627253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Intersects &amp; bisect each </a:t>
            </a:r>
            <a:r>
              <a:rPr dirty="0" sz="1600" spc="-20">
                <a:latin typeface="Times New Roman"/>
                <a:cs typeface="Times New Roman"/>
              </a:rPr>
              <a:t>other. </a:t>
            </a:r>
            <a:r>
              <a:rPr dirty="0" sz="1600" spc="-5">
                <a:latin typeface="Times New Roman"/>
                <a:cs typeface="Times New Roman"/>
              </a:rPr>
              <a:t>All faces of </a:t>
            </a:r>
            <a:r>
              <a:rPr dirty="0" sz="1600" spc="-10">
                <a:latin typeface="Times New Roman"/>
                <a:cs typeface="Times New Roman"/>
              </a:rPr>
              <a:t>prisms </a:t>
            </a:r>
            <a:r>
              <a:rPr dirty="0" sz="1600" spc="-5">
                <a:latin typeface="Times New Roman"/>
                <a:cs typeface="Times New Roman"/>
              </a:rPr>
              <a:t>are equally inclined to Vp.  Draw projections showing curves of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intersections.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66" name="object 66"/>
          <p:cNvGrpSpPr/>
          <p:nvPr/>
        </p:nvGrpSpPr>
        <p:grpSpPr>
          <a:xfrm>
            <a:off x="8010525" y="39687"/>
            <a:ext cx="1109980" cy="195580"/>
            <a:chOff x="8010525" y="39687"/>
            <a:chExt cx="1109980" cy="195580"/>
          </a:xfrm>
        </p:grpSpPr>
        <p:sp>
          <p:nvSpPr>
            <p:cNvPr id="67" name="object 67"/>
            <p:cNvSpPr/>
            <p:nvPr/>
          </p:nvSpPr>
          <p:spPr>
            <a:xfrm>
              <a:off x="8016875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8056753" y="77469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80168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91313" y="22796"/>
                  </a:moveTo>
                  <a:lnTo>
                    <a:pt x="116967" y="48450"/>
                  </a:lnTo>
                  <a:lnTo>
                    <a:pt x="116967" y="31432"/>
                  </a:lnTo>
                  <a:lnTo>
                    <a:pt x="134111" y="31432"/>
                  </a:lnTo>
                  <a:lnTo>
                    <a:pt x="134111" y="65595"/>
                  </a:lnTo>
                  <a:lnTo>
                    <a:pt x="159766" y="91249"/>
                  </a:lnTo>
                  <a:lnTo>
                    <a:pt x="142621" y="91249"/>
                  </a:lnTo>
                  <a:lnTo>
                    <a:pt x="142621" y="159702"/>
                  </a:lnTo>
                  <a:lnTo>
                    <a:pt x="39877" y="159702"/>
                  </a:lnTo>
                  <a:lnTo>
                    <a:pt x="39877" y="91249"/>
                  </a:lnTo>
                  <a:lnTo>
                    <a:pt x="22859" y="91249"/>
                  </a:lnTo>
                  <a:lnTo>
                    <a:pt x="91313" y="22796"/>
                  </a:lnTo>
                  <a:close/>
                </a:path>
                <a:path w="182879" h="182879">
                  <a:moveTo>
                    <a:pt x="116967" y="48450"/>
                  </a:moveTo>
                  <a:lnTo>
                    <a:pt x="134111" y="65595"/>
                  </a:lnTo>
                </a:path>
                <a:path w="182879" h="182879">
                  <a:moveTo>
                    <a:pt x="142621" y="91249"/>
                  </a:moveTo>
                  <a:lnTo>
                    <a:pt x="39877" y="91249"/>
                  </a:lnTo>
                </a:path>
                <a:path w="182879" h="182879">
                  <a:moveTo>
                    <a:pt x="82676" y="159702"/>
                  </a:moveTo>
                  <a:lnTo>
                    <a:pt x="82676" y="125539"/>
                  </a:lnTo>
                  <a:lnTo>
                    <a:pt x="99822" y="125539"/>
                  </a:lnTo>
                  <a:lnTo>
                    <a:pt x="99822" y="159702"/>
                  </a:lnTo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8382000" y="461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8382000" y="46037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23622" y="91249"/>
                  </a:moveTo>
                  <a:lnTo>
                    <a:pt x="160527" y="22796"/>
                  </a:lnTo>
                  <a:lnTo>
                    <a:pt x="160527" y="159702"/>
                  </a:lnTo>
                  <a:lnTo>
                    <a:pt x="23622" y="91249"/>
                  </a:lnTo>
                  <a:close/>
                </a:path>
                <a:path w="184150" h="182879">
                  <a:moveTo>
                    <a:pt x="0" y="182562"/>
                  </a:moveTo>
                  <a:lnTo>
                    <a:pt x="184150" y="182562"/>
                  </a:lnTo>
                  <a:lnTo>
                    <a:pt x="184150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8566150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8566150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59766" y="91249"/>
                  </a:moveTo>
                  <a:lnTo>
                    <a:pt x="22859" y="159702"/>
                  </a:lnTo>
                  <a:lnTo>
                    <a:pt x="22859" y="22796"/>
                  </a:lnTo>
                  <a:lnTo>
                    <a:pt x="159766" y="91249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8199501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8199501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57023" y="91249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57023" y="91249"/>
                  </a:lnTo>
                  <a:close/>
                </a:path>
                <a:path w="182879" h="182879">
                  <a:moveTo>
                    <a:pt x="39877" y="22796"/>
                  </a:moveTo>
                  <a:lnTo>
                    <a:pt x="39877" y="159702"/>
                  </a:lnTo>
                  <a:lnTo>
                    <a:pt x="22732" y="159702"/>
                  </a:lnTo>
                  <a:lnTo>
                    <a:pt x="22732" y="22796"/>
                  </a:lnTo>
                  <a:lnTo>
                    <a:pt x="39877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8748776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8748776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25475" y="91249"/>
                  </a:moveTo>
                  <a:lnTo>
                    <a:pt x="22732" y="159702"/>
                  </a:lnTo>
                  <a:lnTo>
                    <a:pt x="22732" y="22796"/>
                  </a:lnTo>
                  <a:lnTo>
                    <a:pt x="125475" y="91249"/>
                  </a:lnTo>
                  <a:close/>
                </a:path>
                <a:path w="182879" h="182879">
                  <a:moveTo>
                    <a:pt x="142621" y="22796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142621" y="159702"/>
                  </a:lnTo>
                  <a:lnTo>
                    <a:pt x="142621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562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56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60701" y="4625975"/>
            <a:ext cx="1552575" cy="1549400"/>
          </a:xfrm>
          <a:custGeom>
            <a:avLst/>
            <a:gdLst/>
            <a:ahLst/>
            <a:cxnLst/>
            <a:rect l="l" t="t" r="r" b="b"/>
            <a:pathLst>
              <a:path w="1552575" h="1549400">
                <a:moveTo>
                  <a:pt x="0" y="774700"/>
                </a:moveTo>
                <a:lnTo>
                  <a:pt x="1416" y="727506"/>
                </a:lnTo>
                <a:lnTo>
                  <a:pt x="5611" y="681061"/>
                </a:lnTo>
                <a:lnTo>
                  <a:pt x="12504" y="635444"/>
                </a:lnTo>
                <a:lnTo>
                  <a:pt x="22013" y="590738"/>
                </a:lnTo>
                <a:lnTo>
                  <a:pt x="34057" y="547022"/>
                </a:lnTo>
                <a:lnTo>
                  <a:pt x="48556" y="504378"/>
                </a:lnTo>
                <a:lnTo>
                  <a:pt x="65427" y="462888"/>
                </a:lnTo>
                <a:lnTo>
                  <a:pt x="84590" y="422631"/>
                </a:lnTo>
                <a:lnTo>
                  <a:pt x="105965" y="383690"/>
                </a:lnTo>
                <a:lnTo>
                  <a:pt x="129468" y="346145"/>
                </a:lnTo>
                <a:lnTo>
                  <a:pt x="155020" y="310077"/>
                </a:lnTo>
                <a:lnTo>
                  <a:pt x="182539" y="275567"/>
                </a:lnTo>
                <a:lnTo>
                  <a:pt x="211945" y="242696"/>
                </a:lnTo>
                <a:lnTo>
                  <a:pt x="243155" y="211546"/>
                </a:lnTo>
                <a:lnTo>
                  <a:pt x="276089" y="182197"/>
                </a:lnTo>
                <a:lnTo>
                  <a:pt x="310666" y="154730"/>
                </a:lnTo>
                <a:lnTo>
                  <a:pt x="346805" y="129226"/>
                </a:lnTo>
                <a:lnTo>
                  <a:pt x="384424" y="105767"/>
                </a:lnTo>
                <a:lnTo>
                  <a:pt x="423442" y="84433"/>
                </a:lnTo>
                <a:lnTo>
                  <a:pt x="463778" y="65306"/>
                </a:lnTo>
                <a:lnTo>
                  <a:pt x="505351" y="48466"/>
                </a:lnTo>
                <a:lnTo>
                  <a:pt x="548081" y="33994"/>
                </a:lnTo>
                <a:lnTo>
                  <a:pt x="591884" y="21972"/>
                </a:lnTo>
                <a:lnTo>
                  <a:pt x="636682" y="12481"/>
                </a:lnTo>
                <a:lnTo>
                  <a:pt x="682391" y="5601"/>
                </a:lnTo>
                <a:lnTo>
                  <a:pt x="728932" y="1413"/>
                </a:lnTo>
                <a:lnTo>
                  <a:pt x="776224" y="0"/>
                </a:lnTo>
                <a:lnTo>
                  <a:pt x="823515" y="1413"/>
                </a:lnTo>
                <a:lnTo>
                  <a:pt x="870058" y="5601"/>
                </a:lnTo>
                <a:lnTo>
                  <a:pt x="915770" y="12481"/>
                </a:lnTo>
                <a:lnTo>
                  <a:pt x="960570" y="21972"/>
                </a:lnTo>
                <a:lnTo>
                  <a:pt x="1004378" y="33994"/>
                </a:lnTo>
                <a:lnTo>
                  <a:pt x="1047112" y="48466"/>
                </a:lnTo>
                <a:lnTo>
                  <a:pt x="1088690" y="65306"/>
                </a:lnTo>
                <a:lnTo>
                  <a:pt x="1129032" y="84433"/>
                </a:lnTo>
                <a:lnTo>
                  <a:pt x="1168056" y="105767"/>
                </a:lnTo>
                <a:lnTo>
                  <a:pt x="1205681" y="129226"/>
                </a:lnTo>
                <a:lnTo>
                  <a:pt x="1241827" y="154730"/>
                </a:lnTo>
                <a:lnTo>
                  <a:pt x="1276410" y="182197"/>
                </a:lnTo>
                <a:lnTo>
                  <a:pt x="1309352" y="211546"/>
                </a:lnTo>
                <a:lnTo>
                  <a:pt x="1340569" y="242696"/>
                </a:lnTo>
                <a:lnTo>
                  <a:pt x="1369982" y="275567"/>
                </a:lnTo>
                <a:lnTo>
                  <a:pt x="1397508" y="310077"/>
                </a:lnTo>
                <a:lnTo>
                  <a:pt x="1423067" y="346145"/>
                </a:lnTo>
                <a:lnTo>
                  <a:pt x="1446577" y="383690"/>
                </a:lnTo>
                <a:lnTo>
                  <a:pt x="1467957" y="422631"/>
                </a:lnTo>
                <a:lnTo>
                  <a:pt x="1487126" y="462888"/>
                </a:lnTo>
                <a:lnTo>
                  <a:pt x="1504002" y="504378"/>
                </a:lnTo>
                <a:lnTo>
                  <a:pt x="1518505" y="547022"/>
                </a:lnTo>
                <a:lnTo>
                  <a:pt x="1530554" y="590738"/>
                </a:lnTo>
                <a:lnTo>
                  <a:pt x="1540066" y="635444"/>
                </a:lnTo>
                <a:lnTo>
                  <a:pt x="1546961" y="681061"/>
                </a:lnTo>
                <a:lnTo>
                  <a:pt x="1551158" y="727506"/>
                </a:lnTo>
                <a:lnTo>
                  <a:pt x="1552575" y="774700"/>
                </a:lnTo>
                <a:lnTo>
                  <a:pt x="1551158" y="821892"/>
                </a:lnTo>
                <a:lnTo>
                  <a:pt x="1546961" y="868336"/>
                </a:lnTo>
                <a:lnTo>
                  <a:pt x="1540066" y="913952"/>
                </a:lnTo>
                <a:lnTo>
                  <a:pt x="1530554" y="958657"/>
                </a:lnTo>
                <a:lnTo>
                  <a:pt x="1518505" y="1002372"/>
                </a:lnTo>
                <a:lnTo>
                  <a:pt x="1504002" y="1045016"/>
                </a:lnTo>
                <a:lnTo>
                  <a:pt x="1487126" y="1086506"/>
                </a:lnTo>
                <a:lnTo>
                  <a:pt x="1467957" y="1126762"/>
                </a:lnTo>
                <a:lnTo>
                  <a:pt x="1446577" y="1165703"/>
                </a:lnTo>
                <a:lnTo>
                  <a:pt x="1423067" y="1203249"/>
                </a:lnTo>
                <a:lnTo>
                  <a:pt x="1397508" y="1239317"/>
                </a:lnTo>
                <a:lnTo>
                  <a:pt x="1369982" y="1273827"/>
                </a:lnTo>
                <a:lnTo>
                  <a:pt x="1340569" y="1306698"/>
                </a:lnTo>
                <a:lnTo>
                  <a:pt x="1309352" y="1337849"/>
                </a:lnTo>
                <a:lnTo>
                  <a:pt x="1276410" y="1367198"/>
                </a:lnTo>
                <a:lnTo>
                  <a:pt x="1241827" y="1394666"/>
                </a:lnTo>
                <a:lnTo>
                  <a:pt x="1205681" y="1420170"/>
                </a:lnTo>
                <a:lnTo>
                  <a:pt x="1168056" y="1443629"/>
                </a:lnTo>
                <a:lnTo>
                  <a:pt x="1129032" y="1464963"/>
                </a:lnTo>
                <a:lnTo>
                  <a:pt x="1088690" y="1484091"/>
                </a:lnTo>
                <a:lnTo>
                  <a:pt x="1047112" y="1500932"/>
                </a:lnTo>
                <a:lnTo>
                  <a:pt x="1004378" y="1515404"/>
                </a:lnTo>
                <a:lnTo>
                  <a:pt x="960570" y="1527426"/>
                </a:lnTo>
                <a:lnTo>
                  <a:pt x="915770" y="1536918"/>
                </a:lnTo>
                <a:lnTo>
                  <a:pt x="870058" y="1543798"/>
                </a:lnTo>
                <a:lnTo>
                  <a:pt x="823515" y="1547986"/>
                </a:lnTo>
                <a:lnTo>
                  <a:pt x="776224" y="1549400"/>
                </a:lnTo>
                <a:lnTo>
                  <a:pt x="728932" y="1547986"/>
                </a:lnTo>
                <a:lnTo>
                  <a:pt x="682391" y="1543798"/>
                </a:lnTo>
                <a:lnTo>
                  <a:pt x="636682" y="1536918"/>
                </a:lnTo>
                <a:lnTo>
                  <a:pt x="591884" y="1527426"/>
                </a:lnTo>
                <a:lnTo>
                  <a:pt x="548081" y="1515404"/>
                </a:lnTo>
                <a:lnTo>
                  <a:pt x="505351" y="1500932"/>
                </a:lnTo>
                <a:lnTo>
                  <a:pt x="463778" y="1484091"/>
                </a:lnTo>
                <a:lnTo>
                  <a:pt x="423442" y="1464963"/>
                </a:lnTo>
                <a:lnTo>
                  <a:pt x="384424" y="1443629"/>
                </a:lnTo>
                <a:lnTo>
                  <a:pt x="346805" y="1420170"/>
                </a:lnTo>
                <a:lnTo>
                  <a:pt x="310666" y="1394666"/>
                </a:lnTo>
                <a:lnTo>
                  <a:pt x="276089" y="1367198"/>
                </a:lnTo>
                <a:lnTo>
                  <a:pt x="243155" y="1337849"/>
                </a:lnTo>
                <a:lnTo>
                  <a:pt x="211945" y="1306698"/>
                </a:lnTo>
                <a:lnTo>
                  <a:pt x="182539" y="1273827"/>
                </a:lnTo>
                <a:lnTo>
                  <a:pt x="155020" y="1239317"/>
                </a:lnTo>
                <a:lnTo>
                  <a:pt x="129468" y="1203249"/>
                </a:lnTo>
                <a:lnTo>
                  <a:pt x="105965" y="1165703"/>
                </a:lnTo>
                <a:lnTo>
                  <a:pt x="84590" y="1126762"/>
                </a:lnTo>
                <a:lnTo>
                  <a:pt x="65427" y="1086506"/>
                </a:lnTo>
                <a:lnTo>
                  <a:pt x="48556" y="1045016"/>
                </a:lnTo>
                <a:lnTo>
                  <a:pt x="34057" y="1002372"/>
                </a:lnTo>
                <a:lnTo>
                  <a:pt x="22013" y="958657"/>
                </a:lnTo>
                <a:lnTo>
                  <a:pt x="12504" y="913952"/>
                </a:lnTo>
                <a:lnTo>
                  <a:pt x="5611" y="868336"/>
                </a:lnTo>
                <a:lnTo>
                  <a:pt x="1416" y="821892"/>
                </a:lnTo>
                <a:lnTo>
                  <a:pt x="0" y="774700"/>
                </a:lnTo>
                <a:close/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1728089" y="1881251"/>
            <a:ext cx="5502275" cy="2519680"/>
            <a:chOff x="1728089" y="1881251"/>
            <a:chExt cx="5502275" cy="2519680"/>
          </a:xfrm>
        </p:grpSpPr>
        <p:sp>
          <p:nvSpPr>
            <p:cNvPr id="4" name="object 4"/>
            <p:cNvSpPr/>
            <p:nvPr/>
          </p:nvSpPr>
          <p:spPr>
            <a:xfrm>
              <a:off x="5424551" y="2066925"/>
              <a:ext cx="1552575" cy="2148205"/>
            </a:xfrm>
            <a:custGeom>
              <a:avLst/>
              <a:gdLst/>
              <a:ahLst/>
              <a:cxnLst/>
              <a:rect l="l" t="t" r="r" b="b"/>
              <a:pathLst>
                <a:path w="1552575" h="2148204">
                  <a:moveTo>
                    <a:pt x="0" y="2147824"/>
                  </a:moveTo>
                  <a:lnTo>
                    <a:pt x="1552575" y="2147824"/>
                  </a:lnTo>
                  <a:lnTo>
                    <a:pt x="1552575" y="0"/>
                  </a:lnTo>
                  <a:lnTo>
                    <a:pt x="0" y="0"/>
                  </a:lnTo>
                  <a:lnTo>
                    <a:pt x="0" y="2147824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210300" y="1887601"/>
              <a:ext cx="0" cy="2506980"/>
            </a:xfrm>
            <a:custGeom>
              <a:avLst/>
              <a:gdLst/>
              <a:ahLst/>
              <a:cxnLst/>
              <a:rect l="l" t="t" r="r" b="b"/>
              <a:pathLst>
                <a:path w="0" h="2506979">
                  <a:moveTo>
                    <a:pt x="0" y="2506599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734439" y="4214876"/>
              <a:ext cx="5489575" cy="0"/>
            </a:xfrm>
            <a:custGeom>
              <a:avLst/>
              <a:gdLst/>
              <a:ahLst/>
              <a:cxnLst/>
              <a:rect l="l" t="t" r="r" b="b"/>
              <a:pathLst>
                <a:path w="5489575" h="0">
                  <a:moveTo>
                    <a:pt x="0" y="0"/>
                  </a:moveTo>
                  <a:lnTo>
                    <a:pt x="5489575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1631695" y="4007611"/>
            <a:ext cx="17208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X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186421" y="4042917"/>
            <a:ext cx="17208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Y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759075" y="3933825"/>
            <a:ext cx="4619625" cy="2643505"/>
            <a:chOff x="2759075" y="3933825"/>
            <a:chExt cx="4619625" cy="2643505"/>
          </a:xfrm>
        </p:grpSpPr>
        <p:sp>
          <p:nvSpPr>
            <p:cNvPr id="10" name="object 10"/>
            <p:cNvSpPr/>
            <p:nvPr/>
          </p:nvSpPr>
          <p:spPr>
            <a:xfrm>
              <a:off x="5008626" y="4205224"/>
              <a:ext cx="2364105" cy="2366010"/>
            </a:xfrm>
            <a:custGeom>
              <a:avLst/>
              <a:gdLst/>
              <a:ahLst/>
              <a:cxnLst/>
              <a:rect l="l" t="t" r="r" b="b"/>
              <a:pathLst>
                <a:path w="2364104" h="2366009">
                  <a:moveTo>
                    <a:pt x="0" y="0"/>
                  </a:moveTo>
                  <a:lnTo>
                    <a:pt x="2363724" y="2365438"/>
                  </a:lnTo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2765425" y="3940175"/>
              <a:ext cx="4203700" cy="2244725"/>
            </a:xfrm>
            <a:custGeom>
              <a:avLst/>
              <a:gdLst/>
              <a:ahLst/>
              <a:cxnLst/>
              <a:rect l="l" t="t" r="r" b="b"/>
              <a:pathLst>
                <a:path w="4203700" h="2244725">
                  <a:moveTo>
                    <a:pt x="2647950" y="0"/>
                  </a:moveTo>
                  <a:lnTo>
                    <a:pt x="2647950" y="727963"/>
                  </a:lnTo>
                </a:path>
                <a:path w="4203700" h="2244725">
                  <a:moveTo>
                    <a:pt x="4203700" y="60706"/>
                  </a:moveTo>
                  <a:lnTo>
                    <a:pt x="4203700" y="2244725"/>
                  </a:lnTo>
                </a:path>
                <a:path w="4203700" h="2244725">
                  <a:moveTo>
                    <a:pt x="3440938" y="424688"/>
                  </a:moveTo>
                  <a:lnTo>
                    <a:pt x="3440938" y="1456055"/>
                  </a:lnTo>
                </a:path>
                <a:path w="4203700" h="2244725">
                  <a:moveTo>
                    <a:pt x="2667762" y="677799"/>
                  </a:moveTo>
                  <a:lnTo>
                    <a:pt x="0" y="677799"/>
                  </a:lnTo>
                </a:path>
                <a:path w="4203700" h="2244725">
                  <a:moveTo>
                    <a:pt x="4203700" y="2212975"/>
                  </a:moveTo>
                  <a:lnTo>
                    <a:pt x="80899" y="2212975"/>
                  </a:lnTo>
                </a:path>
                <a:path w="4203700" h="2244725">
                  <a:moveTo>
                    <a:pt x="3455924" y="1455547"/>
                  </a:moveTo>
                  <a:lnTo>
                    <a:pt x="1758314" y="1455547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2480817" y="5266435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53282" y="6177178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2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159758" y="5237479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3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284601" y="4463288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4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520823" y="1898650"/>
            <a:ext cx="17589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1’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2024062" y="1882775"/>
            <a:ext cx="5294630" cy="4629150"/>
            <a:chOff x="2024062" y="1882775"/>
            <a:chExt cx="5294630" cy="4629150"/>
          </a:xfrm>
        </p:grpSpPr>
        <p:sp>
          <p:nvSpPr>
            <p:cNvPr id="18" name="object 18"/>
            <p:cNvSpPr/>
            <p:nvPr/>
          </p:nvSpPr>
          <p:spPr>
            <a:xfrm>
              <a:off x="3335400" y="1889125"/>
              <a:ext cx="0" cy="2506980"/>
            </a:xfrm>
            <a:custGeom>
              <a:avLst/>
              <a:gdLst/>
              <a:ahLst/>
              <a:cxnLst/>
              <a:rect l="l" t="t" r="r" b="b"/>
              <a:pathLst>
                <a:path w="0" h="2506979">
                  <a:moveTo>
                    <a:pt x="0" y="2506599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6210300" y="2435225"/>
              <a:ext cx="1092200" cy="1456055"/>
            </a:xfrm>
            <a:custGeom>
              <a:avLst/>
              <a:gdLst/>
              <a:ahLst/>
              <a:cxnLst/>
              <a:rect l="l" t="t" r="r" b="b"/>
              <a:pathLst>
                <a:path w="1092200" h="1456054">
                  <a:moveTo>
                    <a:pt x="0" y="0"/>
                  </a:moveTo>
                  <a:lnTo>
                    <a:pt x="0" y="1455801"/>
                  </a:lnTo>
                  <a:lnTo>
                    <a:pt x="1092200" y="7278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6210300" y="2435225"/>
              <a:ext cx="1092200" cy="1456055"/>
            </a:xfrm>
            <a:custGeom>
              <a:avLst/>
              <a:gdLst/>
              <a:ahLst/>
              <a:cxnLst/>
              <a:rect l="l" t="t" r="r" b="b"/>
              <a:pathLst>
                <a:path w="1092200" h="1456054">
                  <a:moveTo>
                    <a:pt x="0" y="0"/>
                  </a:moveTo>
                  <a:lnTo>
                    <a:pt x="1092200" y="727837"/>
                  </a:lnTo>
                  <a:lnTo>
                    <a:pt x="0" y="1455801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2038350" y="3162300"/>
              <a:ext cx="2606675" cy="0"/>
            </a:xfrm>
            <a:custGeom>
              <a:avLst/>
              <a:gdLst/>
              <a:ahLst/>
              <a:cxnLst/>
              <a:rect l="l" t="t" r="r" b="b"/>
              <a:pathLst>
                <a:path w="2606675" h="0">
                  <a:moveTo>
                    <a:pt x="2606675" y="0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3329050" y="4617973"/>
              <a:ext cx="0" cy="1550035"/>
            </a:xfrm>
            <a:custGeom>
              <a:avLst/>
              <a:gdLst/>
              <a:ahLst/>
              <a:cxnLst/>
              <a:rect l="l" t="t" r="r" b="b"/>
              <a:pathLst>
                <a:path w="0" h="1550035">
                  <a:moveTo>
                    <a:pt x="0" y="0"/>
                  </a:moveTo>
                  <a:lnTo>
                    <a:pt x="0" y="1549463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7312025" y="3162300"/>
              <a:ext cx="0" cy="3335654"/>
            </a:xfrm>
            <a:custGeom>
              <a:avLst/>
              <a:gdLst/>
              <a:ahLst/>
              <a:cxnLst/>
              <a:rect l="l" t="t" r="r" b="b"/>
              <a:pathLst>
                <a:path w="0" h="3335654">
                  <a:moveTo>
                    <a:pt x="0" y="0"/>
                  </a:moveTo>
                  <a:lnTo>
                    <a:pt x="0" y="3335337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2038350" y="5405501"/>
              <a:ext cx="0" cy="1092200"/>
            </a:xfrm>
            <a:custGeom>
              <a:avLst/>
              <a:gdLst/>
              <a:ahLst/>
              <a:cxnLst/>
              <a:rect l="l" t="t" r="r" b="b"/>
              <a:pathLst>
                <a:path w="0" h="1092200">
                  <a:moveTo>
                    <a:pt x="0" y="0"/>
                  </a:moveTo>
                  <a:lnTo>
                    <a:pt x="0" y="1092136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2583941" y="5405501"/>
              <a:ext cx="1515745" cy="0"/>
            </a:xfrm>
            <a:custGeom>
              <a:avLst/>
              <a:gdLst/>
              <a:ahLst/>
              <a:cxnLst/>
              <a:rect l="l" t="t" r="r" b="b"/>
              <a:pathLst>
                <a:path w="1515745" h="0">
                  <a:moveTo>
                    <a:pt x="0" y="0"/>
                  </a:moveTo>
                  <a:lnTo>
                    <a:pt x="1515491" y="0"/>
                  </a:lnTo>
                </a:path>
              </a:pathLst>
            </a:custGeom>
            <a:ln w="285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2038350" y="5405501"/>
              <a:ext cx="2606675" cy="1092200"/>
            </a:xfrm>
            <a:custGeom>
              <a:avLst/>
              <a:gdLst/>
              <a:ahLst/>
              <a:cxnLst/>
              <a:rect l="l" t="t" r="r" b="b"/>
              <a:pathLst>
                <a:path w="2606675" h="1092200">
                  <a:moveTo>
                    <a:pt x="2606675" y="1092136"/>
                  </a:moveTo>
                  <a:lnTo>
                    <a:pt x="0" y="1092136"/>
                  </a:lnTo>
                </a:path>
                <a:path w="2606675" h="1092200">
                  <a:moveTo>
                    <a:pt x="2606675" y="0"/>
                  </a:moveTo>
                  <a:lnTo>
                    <a:pt x="2606675" y="1092136"/>
                  </a:lnTo>
                </a:path>
                <a:path w="2606675" h="1092200">
                  <a:moveTo>
                    <a:pt x="0" y="0"/>
                  </a:moveTo>
                  <a:lnTo>
                    <a:pt x="545592" y="0"/>
                  </a:lnTo>
                </a:path>
                <a:path w="2606675" h="1092200">
                  <a:moveTo>
                    <a:pt x="2061083" y="0"/>
                  </a:moveTo>
                  <a:lnTo>
                    <a:pt x="2606675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2462276" y="2940050"/>
              <a:ext cx="4546600" cy="444500"/>
            </a:xfrm>
            <a:custGeom>
              <a:avLst/>
              <a:gdLst/>
              <a:ahLst/>
              <a:cxnLst/>
              <a:rect l="l" t="t" r="r" b="b"/>
              <a:pathLst>
                <a:path w="4546600" h="444500">
                  <a:moveTo>
                    <a:pt x="4546600" y="0"/>
                  </a:moveTo>
                  <a:lnTo>
                    <a:pt x="0" y="0"/>
                  </a:lnTo>
                </a:path>
                <a:path w="4546600" h="444500">
                  <a:moveTo>
                    <a:pt x="4526280" y="444500"/>
                  </a:moveTo>
                  <a:lnTo>
                    <a:pt x="40386" y="444500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3304032" y="2914269"/>
              <a:ext cx="73278" cy="7340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4062095" y="2408301"/>
              <a:ext cx="73405" cy="7340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2525776" y="2408301"/>
              <a:ext cx="73279" cy="7340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3940810" y="2701671"/>
              <a:ext cx="73278" cy="735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2647061" y="2701671"/>
              <a:ext cx="73278" cy="7353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2582926" y="2435225"/>
              <a:ext cx="1525905" cy="546100"/>
            </a:xfrm>
            <a:custGeom>
              <a:avLst/>
              <a:gdLst/>
              <a:ahLst/>
              <a:cxnLst/>
              <a:rect l="l" t="t" r="r" b="b"/>
              <a:pathLst>
                <a:path w="1525904" h="546100">
                  <a:moveTo>
                    <a:pt x="1525524" y="0"/>
                  </a:moveTo>
                  <a:lnTo>
                    <a:pt x="1523605" y="39002"/>
                  </a:lnTo>
                  <a:lnTo>
                    <a:pt x="1517935" y="77265"/>
                  </a:lnTo>
                  <a:lnTo>
                    <a:pt x="1508643" y="114694"/>
                  </a:lnTo>
                  <a:lnTo>
                    <a:pt x="1495858" y="151198"/>
                  </a:lnTo>
                  <a:lnTo>
                    <a:pt x="1479711" y="186684"/>
                  </a:lnTo>
                  <a:lnTo>
                    <a:pt x="1460329" y="221061"/>
                  </a:lnTo>
                  <a:lnTo>
                    <a:pt x="1437842" y="254234"/>
                  </a:lnTo>
                  <a:lnTo>
                    <a:pt x="1412381" y="286113"/>
                  </a:lnTo>
                  <a:lnTo>
                    <a:pt x="1384073" y="316605"/>
                  </a:lnTo>
                  <a:lnTo>
                    <a:pt x="1353049" y="345617"/>
                  </a:lnTo>
                  <a:lnTo>
                    <a:pt x="1319437" y="373057"/>
                  </a:lnTo>
                  <a:lnTo>
                    <a:pt x="1283368" y="398833"/>
                  </a:lnTo>
                  <a:lnTo>
                    <a:pt x="1244970" y="422852"/>
                  </a:lnTo>
                  <a:lnTo>
                    <a:pt x="1204372" y="445022"/>
                  </a:lnTo>
                  <a:lnTo>
                    <a:pt x="1161705" y="465250"/>
                  </a:lnTo>
                  <a:lnTo>
                    <a:pt x="1117097" y="483445"/>
                  </a:lnTo>
                  <a:lnTo>
                    <a:pt x="1070677" y="499513"/>
                  </a:lnTo>
                  <a:lnTo>
                    <a:pt x="1022576" y="513363"/>
                  </a:lnTo>
                  <a:lnTo>
                    <a:pt x="972922" y="524902"/>
                  </a:lnTo>
                  <a:lnTo>
                    <a:pt x="921844" y="534037"/>
                  </a:lnTo>
                  <a:lnTo>
                    <a:pt x="869472" y="540677"/>
                  </a:lnTo>
                  <a:lnTo>
                    <a:pt x="815936" y="544728"/>
                  </a:lnTo>
                  <a:lnTo>
                    <a:pt x="761364" y="546100"/>
                  </a:lnTo>
                  <a:lnTo>
                    <a:pt x="705107" y="544637"/>
                  </a:lnTo>
                  <a:lnTo>
                    <a:pt x="649900" y="540314"/>
                  </a:lnTo>
                  <a:lnTo>
                    <a:pt x="595892" y="533231"/>
                  </a:lnTo>
                  <a:lnTo>
                    <a:pt x="543235" y="523484"/>
                  </a:lnTo>
                  <a:lnTo>
                    <a:pt x="492079" y="511173"/>
                  </a:lnTo>
                  <a:lnTo>
                    <a:pt x="442572" y="496395"/>
                  </a:lnTo>
                  <a:lnTo>
                    <a:pt x="394866" y="479250"/>
                  </a:lnTo>
                  <a:lnTo>
                    <a:pt x="349110" y="459836"/>
                  </a:lnTo>
                  <a:lnTo>
                    <a:pt x="305454" y="438251"/>
                  </a:lnTo>
                  <a:lnTo>
                    <a:pt x="264048" y="414593"/>
                  </a:lnTo>
                  <a:lnTo>
                    <a:pt x="225043" y="388962"/>
                  </a:lnTo>
                  <a:lnTo>
                    <a:pt x="188588" y="361454"/>
                  </a:lnTo>
                  <a:lnTo>
                    <a:pt x="154833" y="332169"/>
                  </a:lnTo>
                  <a:lnTo>
                    <a:pt x="123928" y="301206"/>
                  </a:lnTo>
                  <a:lnTo>
                    <a:pt x="96023" y="268662"/>
                  </a:lnTo>
                  <a:lnTo>
                    <a:pt x="71269" y="234636"/>
                  </a:lnTo>
                  <a:lnTo>
                    <a:pt x="49815" y="199226"/>
                  </a:lnTo>
                  <a:lnTo>
                    <a:pt x="31811" y="162531"/>
                  </a:lnTo>
                  <a:lnTo>
                    <a:pt x="17407" y="124650"/>
                  </a:lnTo>
                  <a:lnTo>
                    <a:pt x="6753" y="85680"/>
                  </a:lnTo>
                  <a:lnTo>
                    <a:pt x="0" y="4572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4645025" y="6497637"/>
              <a:ext cx="2667000" cy="0"/>
            </a:xfrm>
            <a:custGeom>
              <a:avLst/>
              <a:gdLst/>
              <a:ahLst/>
              <a:cxnLst/>
              <a:rect l="l" t="t" r="r" b="b"/>
              <a:pathLst>
                <a:path w="2667000" h="0">
                  <a:moveTo>
                    <a:pt x="266700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2038350" y="2435225"/>
              <a:ext cx="2606675" cy="1456055"/>
            </a:xfrm>
            <a:custGeom>
              <a:avLst/>
              <a:gdLst/>
              <a:ahLst/>
              <a:cxnLst/>
              <a:rect l="l" t="t" r="r" b="b"/>
              <a:pathLst>
                <a:path w="2606675" h="1456054">
                  <a:moveTo>
                    <a:pt x="2606675" y="0"/>
                  </a:moveTo>
                  <a:lnTo>
                    <a:pt x="2606675" y="1455801"/>
                  </a:lnTo>
                </a:path>
                <a:path w="2606675" h="1456054">
                  <a:moveTo>
                    <a:pt x="0" y="0"/>
                  </a:moveTo>
                  <a:lnTo>
                    <a:pt x="0" y="1455801"/>
                  </a:lnTo>
                </a:path>
                <a:path w="2606675" h="1456054">
                  <a:moveTo>
                    <a:pt x="0" y="0"/>
                  </a:moveTo>
                  <a:lnTo>
                    <a:pt x="485013" y="0"/>
                  </a:lnTo>
                </a:path>
                <a:path w="2606675" h="1456054">
                  <a:moveTo>
                    <a:pt x="2061083" y="0"/>
                  </a:moveTo>
                  <a:lnTo>
                    <a:pt x="2606675" y="0"/>
                  </a:lnTo>
                </a:path>
                <a:path w="2606675" h="1456054">
                  <a:moveTo>
                    <a:pt x="2061083" y="1455801"/>
                  </a:moveTo>
                  <a:lnTo>
                    <a:pt x="2606675" y="1455801"/>
                  </a:lnTo>
                </a:path>
                <a:path w="2606675" h="1456054">
                  <a:moveTo>
                    <a:pt x="0" y="1455801"/>
                  </a:moveTo>
                  <a:lnTo>
                    <a:pt x="545592" y="1455801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2582926" y="2444750"/>
              <a:ext cx="1516380" cy="0"/>
            </a:xfrm>
            <a:custGeom>
              <a:avLst/>
              <a:gdLst/>
              <a:ahLst/>
              <a:cxnLst/>
              <a:rect l="l" t="t" r="r" b="b"/>
              <a:pathLst>
                <a:path w="1516379" h="0">
                  <a:moveTo>
                    <a:pt x="0" y="0"/>
                  </a:moveTo>
                  <a:lnTo>
                    <a:pt x="1515999" y="0"/>
                  </a:lnTo>
                </a:path>
              </a:pathLst>
            </a:custGeom>
            <a:ln w="285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2543175" y="2076450"/>
              <a:ext cx="1555750" cy="2129155"/>
            </a:xfrm>
            <a:custGeom>
              <a:avLst/>
              <a:gdLst/>
              <a:ahLst/>
              <a:cxnLst/>
              <a:rect l="l" t="t" r="r" b="b"/>
              <a:pathLst>
                <a:path w="1555750" h="2129154">
                  <a:moveTo>
                    <a:pt x="0" y="1813179"/>
                  </a:moveTo>
                  <a:lnTo>
                    <a:pt x="0" y="2128774"/>
                  </a:lnTo>
                </a:path>
                <a:path w="1555750" h="2129154">
                  <a:moveTo>
                    <a:pt x="15112" y="2128774"/>
                  </a:moveTo>
                  <a:lnTo>
                    <a:pt x="1530477" y="2128774"/>
                  </a:lnTo>
                </a:path>
                <a:path w="1555750" h="2129154">
                  <a:moveTo>
                    <a:pt x="1545589" y="2128774"/>
                  </a:moveTo>
                  <a:lnTo>
                    <a:pt x="1545589" y="1813179"/>
                  </a:lnTo>
                </a:path>
                <a:path w="1555750" h="2129154">
                  <a:moveTo>
                    <a:pt x="1555750" y="358648"/>
                  </a:moveTo>
                  <a:lnTo>
                    <a:pt x="1555750" y="7620"/>
                  </a:lnTo>
                </a:path>
                <a:path w="1555750" h="2129154">
                  <a:moveTo>
                    <a:pt x="1555750" y="7620"/>
                  </a:moveTo>
                  <a:lnTo>
                    <a:pt x="40386" y="7620"/>
                  </a:lnTo>
                </a:path>
                <a:path w="1555750" h="2129154">
                  <a:moveTo>
                    <a:pt x="17652" y="0"/>
                  </a:moveTo>
                  <a:lnTo>
                    <a:pt x="17652" y="358648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2553334" y="2374391"/>
              <a:ext cx="1545590" cy="1576070"/>
            </a:xfrm>
            <a:custGeom>
              <a:avLst/>
              <a:gdLst/>
              <a:ahLst/>
              <a:cxnLst/>
              <a:rect l="l" t="t" r="r" b="b"/>
              <a:pathLst>
                <a:path w="1545589" h="1576070">
                  <a:moveTo>
                    <a:pt x="0" y="0"/>
                  </a:moveTo>
                  <a:lnTo>
                    <a:pt x="0" y="1515237"/>
                  </a:lnTo>
                </a:path>
                <a:path w="1545589" h="1576070">
                  <a:moveTo>
                    <a:pt x="1545589" y="60706"/>
                  </a:moveTo>
                  <a:lnTo>
                    <a:pt x="1545589" y="1575816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9" name="object 39"/>
          <p:cNvSpPr txBox="1"/>
          <p:nvPr/>
        </p:nvSpPr>
        <p:spPr>
          <a:xfrm>
            <a:off x="6672453" y="2583307"/>
            <a:ext cx="1149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b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680707" y="3532759"/>
            <a:ext cx="10477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132957" y="1855977"/>
            <a:ext cx="960119" cy="65278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76605" algn="l"/>
              </a:tabLst>
            </a:pPr>
            <a:r>
              <a:rPr dirty="0" sz="1400" spc="5">
                <a:latin typeface="Times New Roman"/>
                <a:cs typeface="Times New Roman"/>
              </a:rPr>
              <a:t>1</a:t>
            </a:r>
            <a:r>
              <a:rPr dirty="0" sz="1400" spc="-320">
                <a:latin typeface="Times New Roman"/>
                <a:cs typeface="Times New Roman"/>
              </a:rPr>
              <a:t>”</a:t>
            </a:r>
            <a:r>
              <a:rPr dirty="0" sz="1400" spc="5">
                <a:latin typeface="Times New Roman"/>
                <a:cs typeface="Times New Roman"/>
              </a:rPr>
              <a:t>3</a:t>
            </a:r>
            <a:r>
              <a:rPr dirty="0" sz="1400">
                <a:latin typeface="Times New Roman"/>
                <a:cs typeface="Times New Roman"/>
              </a:rPr>
              <a:t>”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5">
                <a:latin typeface="Times New Roman"/>
                <a:cs typeface="Times New Roman"/>
              </a:rPr>
              <a:t>2”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350">
              <a:latin typeface="Times New Roman"/>
              <a:cs typeface="Times New Roman"/>
            </a:endParaRPr>
          </a:p>
          <a:p>
            <a:pPr marL="128905">
              <a:lnSpc>
                <a:spcPct val="100000"/>
              </a:lnSpc>
            </a:pPr>
            <a:r>
              <a:rPr dirty="0" sz="1400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017511" y="2784475"/>
            <a:ext cx="10477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c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017511" y="3329177"/>
            <a:ext cx="1149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d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247003" y="3856990"/>
            <a:ext cx="8509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f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045077" y="2664332"/>
            <a:ext cx="1149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b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589022" y="2703702"/>
            <a:ext cx="1149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b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354070" y="2935986"/>
            <a:ext cx="10477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c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354070" y="3189808"/>
            <a:ext cx="114935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d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2536825" y="3330511"/>
            <a:ext cx="1619250" cy="597535"/>
            <a:chOff x="2536825" y="3330511"/>
            <a:chExt cx="1619250" cy="597535"/>
          </a:xfrm>
        </p:grpSpPr>
        <p:sp>
          <p:nvSpPr>
            <p:cNvPr id="50" name="object 50"/>
            <p:cNvSpPr/>
            <p:nvPr/>
          </p:nvSpPr>
          <p:spPr>
            <a:xfrm>
              <a:off x="2573401" y="3344798"/>
              <a:ext cx="1525905" cy="546735"/>
            </a:xfrm>
            <a:custGeom>
              <a:avLst/>
              <a:gdLst/>
              <a:ahLst/>
              <a:cxnLst/>
              <a:rect l="l" t="t" r="r" b="b"/>
              <a:pathLst>
                <a:path w="1525904" h="546735">
                  <a:moveTo>
                    <a:pt x="1525524" y="546226"/>
                  </a:moveTo>
                  <a:lnTo>
                    <a:pt x="1523605" y="507223"/>
                  </a:lnTo>
                  <a:lnTo>
                    <a:pt x="1517935" y="468959"/>
                  </a:lnTo>
                  <a:lnTo>
                    <a:pt x="1508643" y="431526"/>
                  </a:lnTo>
                  <a:lnTo>
                    <a:pt x="1495858" y="395018"/>
                  </a:lnTo>
                  <a:lnTo>
                    <a:pt x="1479711" y="359526"/>
                  </a:lnTo>
                  <a:lnTo>
                    <a:pt x="1460329" y="325144"/>
                  </a:lnTo>
                  <a:lnTo>
                    <a:pt x="1437842" y="291964"/>
                  </a:lnTo>
                  <a:lnTo>
                    <a:pt x="1412381" y="260077"/>
                  </a:lnTo>
                  <a:lnTo>
                    <a:pt x="1384073" y="229578"/>
                  </a:lnTo>
                  <a:lnTo>
                    <a:pt x="1353049" y="200558"/>
                  </a:lnTo>
                  <a:lnTo>
                    <a:pt x="1319437" y="173109"/>
                  </a:lnTo>
                  <a:lnTo>
                    <a:pt x="1283368" y="147325"/>
                  </a:lnTo>
                  <a:lnTo>
                    <a:pt x="1244970" y="123298"/>
                  </a:lnTo>
                  <a:lnTo>
                    <a:pt x="1204372" y="101120"/>
                  </a:lnTo>
                  <a:lnTo>
                    <a:pt x="1161705" y="80884"/>
                  </a:lnTo>
                  <a:lnTo>
                    <a:pt x="1117097" y="62682"/>
                  </a:lnTo>
                  <a:lnTo>
                    <a:pt x="1070677" y="46607"/>
                  </a:lnTo>
                  <a:lnTo>
                    <a:pt x="1022576" y="32751"/>
                  </a:lnTo>
                  <a:lnTo>
                    <a:pt x="972922" y="21207"/>
                  </a:lnTo>
                  <a:lnTo>
                    <a:pt x="921844" y="12068"/>
                  </a:lnTo>
                  <a:lnTo>
                    <a:pt x="869472" y="5425"/>
                  </a:lnTo>
                  <a:lnTo>
                    <a:pt x="815936" y="1371"/>
                  </a:lnTo>
                  <a:lnTo>
                    <a:pt x="761364" y="0"/>
                  </a:lnTo>
                  <a:lnTo>
                    <a:pt x="705107" y="1463"/>
                  </a:lnTo>
                  <a:lnTo>
                    <a:pt x="649900" y="5788"/>
                  </a:lnTo>
                  <a:lnTo>
                    <a:pt x="595892" y="12875"/>
                  </a:lnTo>
                  <a:lnTo>
                    <a:pt x="543235" y="22626"/>
                  </a:lnTo>
                  <a:lnTo>
                    <a:pt x="492079" y="34943"/>
                  </a:lnTo>
                  <a:lnTo>
                    <a:pt x="442572" y="49726"/>
                  </a:lnTo>
                  <a:lnTo>
                    <a:pt x="394866" y="66877"/>
                  </a:lnTo>
                  <a:lnTo>
                    <a:pt x="349110" y="86297"/>
                  </a:lnTo>
                  <a:lnTo>
                    <a:pt x="305454" y="107888"/>
                  </a:lnTo>
                  <a:lnTo>
                    <a:pt x="264048" y="131551"/>
                  </a:lnTo>
                  <a:lnTo>
                    <a:pt x="225043" y="157187"/>
                  </a:lnTo>
                  <a:lnTo>
                    <a:pt x="188588" y="184698"/>
                  </a:lnTo>
                  <a:lnTo>
                    <a:pt x="154833" y="213985"/>
                  </a:lnTo>
                  <a:lnTo>
                    <a:pt x="123928" y="244950"/>
                  </a:lnTo>
                  <a:lnTo>
                    <a:pt x="96023" y="277493"/>
                  </a:lnTo>
                  <a:lnTo>
                    <a:pt x="71269" y="311516"/>
                  </a:lnTo>
                  <a:lnTo>
                    <a:pt x="49815" y="346920"/>
                  </a:lnTo>
                  <a:lnTo>
                    <a:pt x="31811" y="383608"/>
                  </a:lnTo>
                  <a:lnTo>
                    <a:pt x="17407" y="421479"/>
                  </a:lnTo>
                  <a:lnTo>
                    <a:pt x="6753" y="460436"/>
                  </a:lnTo>
                  <a:lnTo>
                    <a:pt x="0" y="500380"/>
                  </a:lnTo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3282061" y="3338575"/>
              <a:ext cx="73278" cy="7327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3941317" y="3560952"/>
              <a:ext cx="73279" cy="7327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2647950" y="3570985"/>
              <a:ext cx="73406" cy="7340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2536825" y="3854068"/>
              <a:ext cx="73279" cy="7340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4082796" y="3854068"/>
              <a:ext cx="73278" cy="73406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2582926" y="3891025"/>
              <a:ext cx="1516380" cy="0"/>
            </a:xfrm>
            <a:custGeom>
              <a:avLst/>
              <a:gdLst/>
              <a:ahLst/>
              <a:cxnLst/>
              <a:rect l="l" t="t" r="r" b="b"/>
              <a:pathLst>
                <a:path w="1516379" h="0">
                  <a:moveTo>
                    <a:pt x="0" y="0"/>
                  </a:moveTo>
                  <a:lnTo>
                    <a:pt x="1515999" y="0"/>
                  </a:lnTo>
                </a:path>
              </a:pathLst>
            </a:custGeom>
            <a:ln w="285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7" name="object 57"/>
          <p:cNvSpPr txBox="1"/>
          <p:nvPr/>
        </p:nvSpPr>
        <p:spPr>
          <a:xfrm>
            <a:off x="2619248" y="3401059"/>
            <a:ext cx="10477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023486" y="3412363"/>
            <a:ext cx="10477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250438" y="1878330"/>
            <a:ext cx="2376170" cy="6318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12800" algn="l"/>
                <a:tab pos="2192655" algn="l"/>
              </a:tabLst>
            </a:pPr>
            <a:r>
              <a:rPr dirty="0" sz="1400" spc="5">
                <a:latin typeface="Times New Roman"/>
                <a:cs typeface="Times New Roman"/>
              </a:rPr>
              <a:t>2</a:t>
            </a:r>
            <a:r>
              <a:rPr dirty="0" sz="1400" spc="-130">
                <a:latin typeface="Times New Roman"/>
                <a:cs typeface="Times New Roman"/>
              </a:rPr>
              <a:t>’</a:t>
            </a:r>
            <a:r>
              <a:rPr dirty="0" sz="1400" spc="5">
                <a:latin typeface="Times New Roman"/>
                <a:cs typeface="Times New Roman"/>
              </a:rPr>
              <a:t>4</a:t>
            </a:r>
            <a:r>
              <a:rPr dirty="0" sz="1400">
                <a:latin typeface="Times New Roman"/>
                <a:cs typeface="Times New Roman"/>
              </a:rPr>
              <a:t>’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5">
                <a:latin typeface="Times New Roman"/>
                <a:cs typeface="Times New Roman"/>
              </a:rPr>
              <a:t>3</a:t>
            </a:r>
            <a:r>
              <a:rPr dirty="0" sz="1400">
                <a:latin typeface="Times New Roman"/>
                <a:cs typeface="Times New Roman"/>
              </a:rPr>
              <a:t>’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5">
                <a:latin typeface="Times New Roman"/>
                <a:cs typeface="Times New Roman"/>
              </a:rPr>
              <a:t>4”</a:t>
            </a:r>
            <a:endParaRPr sz="1400">
              <a:latin typeface="Times New Roman"/>
              <a:cs typeface="Times New Roman"/>
            </a:endParaRPr>
          </a:p>
          <a:p>
            <a:pPr algn="ctr" marR="434340">
              <a:lnSpc>
                <a:spcPct val="100000"/>
              </a:lnSpc>
              <a:spcBef>
                <a:spcPts val="1405"/>
              </a:spcBef>
            </a:pPr>
            <a:r>
              <a:rPr dirty="0" sz="1400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2468372" y="2270506"/>
            <a:ext cx="10477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2468372" y="3875913"/>
            <a:ext cx="8509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f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4166108" y="3875913"/>
            <a:ext cx="8509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f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63" name="object 63"/>
          <p:cNvGrpSpPr/>
          <p:nvPr/>
        </p:nvGrpSpPr>
        <p:grpSpPr>
          <a:xfrm>
            <a:off x="0" y="2286000"/>
            <a:ext cx="7312025" cy="3583304"/>
            <a:chOff x="0" y="2286000"/>
            <a:chExt cx="7312025" cy="3583304"/>
          </a:xfrm>
        </p:grpSpPr>
        <p:sp>
          <p:nvSpPr>
            <p:cNvPr id="64" name="object 64"/>
            <p:cNvSpPr/>
            <p:nvPr/>
          </p:nvSpPr>
          <p:spPr>
            <a:xfrm>
              <a:off x="2522601" y="5830887"/>
              <a:ext cx="4123054" cy="0"/>
            </a:xfrm>
            <a:custGeom>
              <a:avLst/>
              <a:gdLst/>
              <a:ahLst/>
              <a:cxnLst/>
              <a:rect l="l" t="t" r="r" b="b"/>
              <a:pathLst>
                <a:path w="4123054" h="0">
                  <a:moveTo>
                    <a:pt x="4122674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3977640" y="5792787"/>
              <a:ext cx="242443" cy="7620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2704464" y="5792787"/>
              <a:ext cx="181864" cy="7620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2684526" y="2678175"/>
              <a:ext cx="1294130" cy="3162300"/>
            </a:xfrm>
            <a:custGeom>
              <a:avLst/>
              <a:gdLst/>
              <a:ahLst/>
              <a:cxnLst/>
              <a:rect l="l" t="t" r="r" b="b"/>
              <a:pathLst>
                <a:path w="1294129" h="3162300">
                  <a:moveTo>
                    <a:pt x="1293749" y="3152127"/>
                  </a:moveTo>
                  <a:lnTo>
                    <a:pt x="1293749" y="0"/>
                  </a:lnTo>
                </a:path>
                <a:path w="1294129" h="3162300">
                  <a:moveTo>
                    <a:pt x="0" y="3162236"/>
                  </a:moveTo>
                  <a:lnTo>
                    <a:pt x="0" y="10033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2646298" y="4617973"/>
              <a:ext cx="76200" cy="181863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3940175" y="4638167"/>
              <a:ext cx="76200" cy="121157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6645275" y="2617850"/>
              <a:ext cx="0" cy="3213100"/>
            </a:xfrm>
            <a:custGeom>
              <a:avLst/>
              <a:gdLst/>
              <a:ahLst/>
              <a:cxnLst/>
              <a:rect l="l" t="t" r="r" b="b"/>
              <a:pathLst>
                <a:path w="0" h="3213100">
                  <a:moveTo>
                    <a:pt x="0" y="0"/>
                  </a:moveTo>
                  <a:lnTo>
                    <a:pt x="0" y="3213036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6607175" y="5588393"/>
              <a:ext cx="76200" cy="242493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2462276" y="2738373"/>
              <a:ext cx="4183379" cy="849630"/>
            </a:xfrm>
            <a:custGeom>
              <a:avLst/>
              <a:gdLst/>
              <a:ahLst/>
              <a:cxnLst/>
              <a:rect l="l" t="t" r="r" b="b"/>
              <a:pathLst>
                <a:path w="4183379" h="849629">
                  <a:moveTo>
                    <a:pt x="4182999" y="0"/>
                  </a:moveTo>
                  <a:lnTo>
                    <a:pt x="0" y="0"/>
                  </a:lnTo>
                </a:path>
                <a:path w="4183379" h="849629">
                  <a:moveTo>
                    <a:pt x="4182999" y="849376"/>
                  </a:moveTo>
                  <a:lnTo>
                    <a:pt x="0" y="849376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5008372" y="2700273"/>
              <a:ext cx="303530" cy="925830"/>
            </a:xfrm>
            <a:custGeom>
              <a:avLst/>
              <a:gdLst/>
              <a:ahLst/>
              <a:cxnLst/>
              <a:rect l="l" t="t" r="r" b="b"/>
              <a:pathLst>
                <a:path w="303529" h="925829">
                  <a:moveTo>
                    <a:pt x="303149" y="881126"/>
                  </a:moveTo>
                  <a:lnTo>
                    <a:pt x="76200" y="881126"/>
                  </a:lnTo>
                  <a:lnTo>
                    <a:pt x="76200" y="849376"/>
                  </a:lnTo>
                  <a:lnTo>
                    <a:pt x="0" y="887476"/>
                  </a:lnTo>
                  <a:lnTo>
                    <a:pt x="76200" y="925576"/>
                  </a:lnTo>
                  <a:lnTo>
                    <a:pt x="76200" y="893826"/>
                  </a:lnTo>
                  <a:lnTo>
                    <a:pt x="303149" y="893826"/>
                  </a:lnTo>
                  <a:lnTo>
                    <a:pt x="303149" y="881126"/>
                  </a:lnTo>
                  <a:close/>
                </a:path>
                <a:path w="303529" h="925829">
                  <a:moveTo>
                    <a:pt x="303149" y="31750"/>
                  </a:moveTo>
                  <a:lnTo>
                    <a:pt x="76200" y="31750"/>
                  </a:lnTo>
                  <a:lnTo>
                    <a:pt x="76200" y="0"/>
                  </a:lnTo>
                  <a:lnTo>
                    <a:pt x="0" y="38100"/>
                  </a:lnTo>
                  <a:lnTo>
                    <a:pt x="76200" y="76200"/>
                  </a:lnTo>
                  <a:lnTo>
                    <a:pt x="76200" y="44450"/>
                  </a:lnTo>
                  <a:lnTo>
                    <a:pt x="303149" y="44450"/>
                  </a:lnTo>
                  <a:lnTo>
                    <a:pt x="303149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2038350" y="2435225"/>
              <a:ext cx="4182745" cy="0"/>
            </a:xfrm>
            <a:custGeom>
              <a:avLst/>
              <a:gdLst/>
              <a:ahLst/>
              <a:cxnLst/>
              <a:rect l="l" t="t" r="r" b="b"/>
              <a:pathLst>
                <a:path w="4182745" h="0">
                  <a:moveTo>
                    <a:pt x="4182617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2038350" y="3879850"/>
              <a:ext cx="4172585" cy="0"/>
            </a:xfrm>
            <a:custGeom>
              <a:avLst/>
              <a:gdLst/>
              <a:ahLst/>
              <a:cxnLst/>
              <a:rect l="l" t="t" r="r" b="b"/>
              <a:pathLst>
                <a:path w="4172585" h="0">
                  <a:moveTo>
                    <a:pt x="4172458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2038350" y="3152521"/>
              <a:ext cx="5273675" cy="0"/>
            </a:xfrm>
            <a:custGeom>
              <a:avLst/>
              <a:gdLst/>
              <a:ahLst/>
              <a:cxnLst/>
              <a:rect l="l" t="t" r="r" b="b"/>
              <a:pathLst>
                <a:path w="5273675" h="0">
                  <a:moveTo>
                    <a:pt x="5273675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0" y="2286000"/>
              <a:ext cx="1905000" cy="1609725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8" name="object 78"/>
          <p:cNvSpPr txBox="1"/>
          <p:nvPr/>
        </p:nvSpPr>
        <p:spPr>
          <a:xfrm>
            <a:off x="154939" y="88773"/>
            <a:ext cx="8274684" cy="16846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solidFill>
                  <a:srgbClr val="FF0066"/>
                </a:solidFill>
                <a:latin typeface="Times New Roman"/>
                <a:cs typeface="Times New Roman"/>
              </a:rPr>
              <a:t>Problem: </a:t>
            </a:r>
            <a:r>
              <a:rPr dirty="0" sz="1600" spc="-5">
                <a:latin typeface="Times New Roman"/>
                <a:cs typeface="Times New Roman"/>
              </a:rPr>
              <a:t>A cylinder </a:t>
            </a:r>
            <a:r>
              <a:rPr dirty="0" sz="1600" spc="-10">
                <a:latin typeface="Times New Roman"/>
                <a:cs typeface="Times New Roman"/>
              </a:rPr>
              <a:t>50mm </a:t>
            </a:r>
            <a:r>
              <a:rPr dirty="0" sz="1600" spc="-5">
                <a:latin typeface="Times New Roman"/>
                <a:cs typeface="Times New Roman"/>
              </a:rPr>
              <a:t>dia.and </a:t>
            </a:r>
            <a:r>
              <a:rPr dirty="0" sz="1600" spc="-10">
                <a:latin typeface="Times New Roman"/>
                <a:cs typeface="Times New Roman"/>
              </a:rPr>
              <a:t>70mm </a:t>
            </a:r>
            <a:r>
              <a:rPr dirty="0" sz="1600" spc="-5">
                <a:latin typeface="Times New Roman"/>
                <a:cs typeface="Times New Roman"/>
              </a:rPr>
              <a:t>axis is completely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penetrated</a:t>
            </a:r>
            <a:endParaRPr sz="1600">
              <a:latin typeface="Times New Roman"/>
              <a:cs typeface="Times New Roman"/>
            </a:endParaRPr>
          </a:p>
          <a:p>
            <a:pPr marL="12700" marR="2640965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by a triangular prism of 45 </a:t>
            </a:r>
            <a:r>
              <a:rPr dirty="0" sz="1600" spc="-15">
                <a:latin typeface="Times New Roman"/>
                <a:cs typeface="Times New Roman"/>
              </a:rPr>
              <a:t>mm </a:t>
            </a:r>
            <a:r>
              <a:rPr dirty="0" sz="1600" spc="-5">
                <a:latin typeface="Times New Roman"/>
                <a:cs typeface="Times New Roman"/>
              </a:rPr>
              <a:t>sides.and 70 </a:t>
            </a:r>
            <a:r>
              <a:rPr dirty="0" sz="1600" spc="-15">
                <a:latin typeface="Times New Roman"/>
                <a:cs typeface="Times New Roman"/>
              </a:rPr>
              <a:t>mm </a:t>
            </a:r>
            <a:r>
              <a:rPr dirty="0" sz="1600" spc="-5">
                <a:latin typeface="Times New Roman"/>
                <a:cs typeface="Times New Roman"/>
              </a:rPr>
              <a:t>axis, </a:t>
            </a:r>
            <a:r>
              <a:rPr dirty="0" sz="1600" spc="-15">
                <a:latin typeface="Times New Roman"/>
                <a:cs typeface="Times New Roman"/>
              </a:rPr>
              <a:t>horizontally.  </a:t>
            </a:r>
            <a:r>
              <a:rPr dirty="0" sz="1600" spc="-5">
                <a:latin typeface="Times New Roman"/>
                <a:cs typeface="Times New Roman"/>
              </a:rPr>
              <a:t>One flat face of prism is parallel to Vp and Contains axis of </a:t>
            </a:r>
            <a:r>
              <a:rPr dirty="0" sz="1600" spc="-15">
                <a:latin typeface="Times New Roman"/>
                <a:cs typeface="Times New Roman"/>
              </a:rPr>
              <a:t>cylinder.  </a:t>
            </a:r>
            <a:r>
              <a:rPr dirty="0" sz="1600" spc="-5">
                <a:latin typeface="Times New Roman"/>
                <a:cs typeface="Times New Roman"/>
              </a:rPr>
              <a:t>Draw projections showing curves of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intersections.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700">
              <a:latin typeface="Times New Roman"/>
              <a:cs typeface="Times New Roman"/>
            </a:endParaRPr>
          </a:p>
          <a:p>
            <a:pPr marL="850900">
              <a:lnSpc>
                <a:spcPct val="100000"/>
              </a:lnSpc>
              <a:spcBef>
                <a:spcPts val="1270"/>
              </a:spcBef>
            </a:pPr>
            <a:r>
              <a:rPr dirty="0" sz="1800" spc="-5">
                <a:latin typeface="Times New Roman"/>
                <a:cs typeface="Times New Roman"/>
              </a:rPr>
              <a:t>CASE </a:t>
            </a:r>
            <a:r>
              <a:rPr dirty="0" sz="1800">
                <a:latin typeface="Times New Roman"/>
                <a:cs typeface="Times New Roman"/>
              </a:rPr>
              <a:t>5. </a:t>
            </a:r>
            <a:r>
              <a:rPr dirty="0" sz="1800" spc="-5">
                <a:latin typeface="Times New Roman"/>
                <a:cs typeface="Times New Roman"/>
              </a:rPr>
              <a:t>CYLINDER </a:t>
            </a:r>
            <a:r>
              <a:rPr dirty="0" sz="1800" spc="-25">
                <a:latin typeface="Times New Roman"/>
                <a:cs typeface="Times New Roman"/>
              </a:rPr>
              <a:t>STANDING </a:t>
            </a:r>
            <a:r>
              <a:rPr dirty="0" sz="1800">
                <a:latin typeface="Times New Roman"/>
                <a:cs typeface="Times New Roman"/>
              </a:rPr>
              <a:t>&amp; </a:t>
            </a:r>
            <a:r>
              <a:rPr dirty="0" sz="1800" spc="-5">
                <a:latin typeface="Times New Roman"/>
                <a:cs typeface="Times New Roman"/>
              </a:rPr>
              <a:t>TRIANGULAR PRISM</a:t>
            </a:r>
            <a:r>
              <a:rPr dirty="0" sz="1800" spc="60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PENETRATING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7445375" y="2262251"/>
            <a:ext cx="1698624" cy="1852549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80" name="object 80"/>
          <p:cNvGrpSpPr/>
          <p:nvPr/>
        </p:nvGrpSpPr>
        <p:grpSpPr>
          <a:xfrm>
            <a:off x="8016875" y="46101"/>
            <a:ext cx="914400" cy="182880"/>
            <a:chOff x="8016875" y="46101"/>
            <a:chExt cx="914400" cy="182880"/>
          </a:xfrm>
        </p:grpSpPr>
        <p:sp>
          <p:nvSpPr>
            <p:cNvPr id="81" name="object 81"/>
            <p:cNvSpPr/>
            <p:nvPr/>
          </p:nvSpPr>
          <p:spPr>
            <a:xfrm>
              <a:off x="8016875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8056753" y="77470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94107" y="25654"/>
                  </a:lnTo>
                  <a:lnTo>
                    <a:pt x="94107" y="8636"/>
                  </a:lnTo>
                  <a:lnTo>
                    <a:pt x="111251" y="8636"/>
                  </a:lnTo>
                  <a:lnTo>
                    <a:pt x="111251" y="42799"/>
                  </a:lnTo>
                  <a:lnTo>
                    <a:pt x="136906" y="68452"/>
                  </a:lnTo>
                  <a:lnTo>
                    <a:pt x="119761" y="68452"/>
                  </a:lnTo>
                  <a:lnTo>
                    <a:pt x="119761" y="136906"/>
                  </a:lnTo>
                  <a:lnTo>
                    <a:pt x="17018" y="136906"/>
                  </a:lnTo>
                  <a:lnTo>
                    <a:pt x="17018" y="68452"/>
                  </a:lnTo>
                  <a:lnTo>
                    <a:pt x="0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94107" y="25654"/>
                  </a:moveTo>
                  <a:lnTo>
                    <a:pt x="111251" y="42799"/>
                  </a:lnTo>
                </a:path>
                <a:path w="137159" h="137160">
                  <a:moveTo>
                    <a:pt x="119761" y="68452"/>
                  </a:moveTo>
                  <a:lnTo>
                    <a:pt x="17018" y="68452"/>
                  </a:lnTo>
                </a:path>
                <a:path w="137159" h="137160">
                  <a:moveTo>
                    <a:pt x="59817" y="136906"/>
                  </a:moveTo>
                  <a:lnTo>
                    <a:pt x="59817" y="102743"/>
                  </a:lnTo>
                  <a:lnTo>
                    <a:pt x="76962" y="102743"/>
                  </a:lnTo>
                  <a:lnTo>
                    <a:pt x="76962" y="13690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8382000" y="46101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68452"/>
                  </a:moveTo>
                  <a:lnTo>
                    <a:pt x="136905" y="0"/>
                  </a:lnTo>
                  <a:lnTo>
                    <a:pt x="136905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8566150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36906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8199501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/>
            <p:cNvSpPr/>
            <p:nvPr/>
          </p:nvSpPr>
          <p:spPr>
            <a:xfrm>
              <a:off x="8256524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0" y="68452"/>
                  </a:moveTo>
                  <a:lnTo>
                    <a:pt x="102616" y="0"/>
                  </a:lnTo>
                  <a:lnTo>
                    <a:pt x="102616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/>
            <p:cNvSpPr/>
            <p:nvPr/>
          </p:nvSpPr>
          <p:spPr>
            <a:xfrm>
              <a:off x="8748776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/>
            <p:cNvSpPr/>
            <p:nvPr/>
          </p:nvSpPr>
          <p:spPr>
            <a:xfrm>
              <a:off x="8771508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102743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02743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97" name="object 97"/>
          <p:cNvGraphicFramePr>
            <a:graphicFrameLocks noGrp="1"/>
          </p:cNvGraphicFramePr>
          <p:nvPr/>
        </p:nvGraphicFramePr>
        <p:xfrm>
          <a:off x="8010525" y="39687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08275" y="4016375"/>
            <a:ext cx="1560830" cy="1560830"/>
          </a:xfrm>
          <a:custGeom>
            <a:avLst/>
            <a:gdLst/>
            <a:ahLst/>
            <a:cxnLst/>
            <a:rect l="l" t="t" r="r" b="b"/>
            <a:pathLst>
              <a:path w="1560829" h="1560829">
                <a:moveTo>
                  <a:pt x="0" y="780288"/>
                </a:moveTo>
                <a:lnTo>
                  <a:pt x="780288" y="0"/>
                </a:lnTo>
                <a:lnTo>
                  <a:pt x="1560576" y="780288"/>
                </a:lnTo>
                <a:lnTo>
                  <a:pt x="780288" y="1560576"/>
                </a:lnTo>
                <a:lnTo>
                  <a:pt x="0" y="780288"/>
                </a:lnTo>
                <a:close/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1617725" y="1628838"/>
            <a:ext cx="6048375" cy="2130425"/>
            <a:chOff x="1617725" y="1628838"/>
            <a:chExt cx="6048375" cy="2130425"/>
          </a:xfrm>
        </p:grpSpPr>
        <p:sp>
          <p:nvSpPr>
            <p:cNvPr id="4" name="object 4"/>
            <p:cNvSpPr/>
            <p:nvPr/>
          </p:nvSpPr>
          <p:spPr>
            <a:xfrm>
              <a:off x="1624075" y="3744976"/>
              <a:ext cx="6035675" cy="0"/>
            </a:xfrm>
            <a:custGeom>
              <a:avLst/>
              <a:gdLst/>
              <a:ahLst/>
              <a:cxnLst/>
              <a:rect l="l" t="t" r="r" b="b"/>
              <a:pathLst>
                <a:path w="6035675" h="0">
                  <a:moveTo>
                    <a:pt x="0" y="0"/>
                  </a:moveTo>
                  <a:lnTo>
                    <a:pt x="6035675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421375" y="1643126"/>
              <a:ext cx="1560830" cy="2101850"/>
            </a:xfrm>
            <a:custGeom>
              <a:avLst/>
              <a:gdLst/>
              <a:ahLst/>
              <a:cxnLst/>
              <a:rect l="l" t="t" r="r" b="b"/>
              <a:pathLst>
                <a:path w="1560829" h="2101850">
                  <a:moveTo>
                    <a:pt x="0" y="2101850"/>
                  </a:moveTo>
                  <a:lnTo>
                    <a:pt x="1560449" y="2101850"/>
                  </a:lnTo>
                  <a:lnTo>
                    <a:pt x="1560449" y="0"/>
                  </a:lnTo>
                  <a:lnTo>
                    <a:pt x="0" y="0"/>
                  </a:lnTo>
                  <a:lnTo>
                    <a:pt x="0" y="210185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190234" y="1643126"/>
              <a:ext cx="0" cy="2101850"/>
            </a:xfrm>
            <a:custGeom>
              <a:avLst/>
              <a:gdLst/>
              <a:ahLst/>
              <a:cxnLst/>
              <a:rect l="l" t="t" r="r" b="b"/>
              <a:pathLst>
                <a:path w="0" h="2101850">
                  <a:moveTo>
                    <a:pt x="0" y="2101850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574156" y="2076831"/>
              <a:ext cx="1234440" cy="1234440"/>
            </a:xfrm>
            <a:custGeom>
              <a:avLst/>
              <a:gdLst/>
              <a:ahLst/>
              <a:cxnLst/>
              <a:rect l="l" t="t" r="r" b="b"/>
              <a:pathLst>
                <a:path w="1234440" h="1234439">
                  <a:moveTo>
                    <a:pt x="803020" y="0"/>
                  </a:moveTo>
                  <a:lnTo>
                    <a:pt x="0" y="431292"/>
                  </a:lnTo>
                  <a:lnTo>
                    <a:pt x="431164" y="1234313"/>
                  </a:lnTo>
                  <a:lnTo>
                    <a:pt x="1234186" y="803021"/>
                  </a:lnTo>
                  <a:lnTo>
                    <a:pt x="8030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574156" y="2076831"/>
              <a:ext cx="1234440" cy="1234440"/>
            </a:xfrm>
            <a:custGeom>
              <a:avLst/>
              <a:gdLst/>
              <a:ahLst/>
              <a:cxnLst/>
              <a:rect l="l" t="t" r="r" b="b"/>
              <a:pathLst>
                <a:path w="1234440" h="1234439">
                  <a:moveTo>
                    <a:pt x="0" y="431292"/>
                  </a:moveTo>
                  <a:lnTo>
                    <a:pt x="803020" y="0"/>
                  </a:lnTo>
                  <a:lnTo>
                    <a:pt x="1234186" y="803021"/>
                  </a:lnTo>
                  <a:lnTo>
                    <a:pt x="431164" y="1234313"/>
                  </a:lnTo>
                  <a:lnTo>
                    <a:pt x="0" y="431292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1688719" y="3545585"/>
            <a:ext cx="17208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X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491730" y="3569334"/>
            <a:ext cx="17208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Y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690876" y="1628838"/>
            <a:ext cx="4319905" cy="2130425"/>
            <a:chOff x="2690876" y="1628838"/>
            <a:chExt cx="4319905" cy="2130425"/>
          </a:xfrm>
        </p:grpSpPr>
        <p:sp>
          <p:nvSpPr>
            <p:cNvPr id="12" name="object 12"/>
            <p:cNvSpPr/>
            <p:nvPr/>
          </p:nvSpPr>
          <p:spPr>
            <a:xfrm>
              <a:off x="2708529" y="1643126"/>
              <a:ext cx="1560830" cy="2101850"/>
            </a:xfrm>
            <a:custGeom>
              <a:avLst/>
              <a:gdLst/>
              <a:ahLst/>
              <a:cxnLst/>
              <a:rect l="l" t="t" r="r" b="b"/>
              <a:pathLst>
                <a:path w="1560829" h="2101850">
                  <a:moveTo>
                    <a:pt x="768731" y="2101850"/>
                  </a:moveTo>
                  <a:lnTo>
                    <a:pt x="768731" y="0"/>
                  </a:lnTo>
                </a:path>
                <a:path w="1560829" h="2101850">
                  <a:moveTo>
                    <a:pt x="0" y="1694941"/>
                  </a:moveTo>
                  <a:lnTo>
                    <a:pt x="0" y="2101850"/>
                  </a:lnTo>
                </a:path>
                <a:path w="1560829" h="2101850">
                  <a:moveTo>
                    <a:pt x="1560321" y="1694941"/>
                  </a:moveTo>
                  <a:lnTo>
                    <a:pt x="1560321" y="2101850"/>
                  </a:lnTo>
                </a:path>
                <a:path w="1560829" h="2101850">
                  <a:moveTo>
                    <a:pt x="0" y="2101850"/>
                  </a:moveTo>
                  <a:lnTo>
                    <a:pt x="1560321" y="2101850"/>
                  </a:lnTo>
                </a:path>
                <a:path w="1560829" h="2101850">
                  <a:moveTo>
                    <a:pt x="0" y="406781"/>
                  </a:moveTo>
                  <a:lnTo>
                    <a:pt x="0" y="0"/>
                  </a:lnTo>
                </a:path>
                <a:path w="1560829" h="2101850">
                  <a:moveTo>
                    <a:pt x="0" y="0"/>
                  </a:moveTo>
                  <a:lnTo>
                    <a:pt x="1560321" y="0"/>
                  </a:lnTo>
                </a:path>
                <a:path w="1560829" h="2101850">
                  <a:moveTo>
                    <a:pt x="1560321" y="0"/>
                  </a:moveTo>
                  <a:lnTo>
                    <a:pt x="1560321" y="406781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2697226" y="1982089"/>
              <a:ext cx="1571625" cy="1356360"/>
            </a:xfrm>
            <a:custGeom>
              <a:avLst/>
              <a:gdLst/>
              <a:ahLst/>
              <a:cxnLst/>
              <a:rect l="l" t="t" r="r" b="b"/>
              <a:pathLst>
                <a:path w="1571625" h="1356360">
                  <a:moveTo>
                    <a:pt x="0" y="0"/>
                  </a:moveTo>
                  <a:lnTo>
                    <a:pt x="0" y="1355978"/>
                  </a:lnTo>
                </a:path>
                <a:path w="1571625" h="1356360">
                  <a:moveTo>
                    <a:pt x="1571625" y="67818"/>
                  </a:moveTo>
                  <a:lnTo>
                    <a:pt x="1571625" y="1355978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6393434" y="2000123"/>
              <a:ext cx="188087" cy="12621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5535009" y="2348865"/>
              <a:ext cx="182530" cy="12284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6816725" y="2701290"/>
              <a:ext cx="193928" cy="14558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6037230" y="3326511"/>
              <a:ext cx="195548" cy="13754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2584195" y="4609846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261105" y="5491683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2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281932" y="4584572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3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398265" y="3829634"/>
            <a:ext cx="114935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4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652522" y="1421383"/>
            <a:ext cx="17589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1’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398646" y="1398777"/>
            <a:ext cx="98996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26769" algn="l"/>
              </a:tabLst>
            </a:pPr>
            <a:r>
              <a:rPr dirty="0" sz="1400" spc="5">
                <a:latin typeface="Times New Roman"/>
                <a:cs typeface="Times New Roman"/>
              </a:rPr>
              <a:t>2</a:t>
            </a:r>
            <a:r>
              <a:rPr dirty="0" sz="1400" spc="-120">
                <a:latin typeface="Times New Roman"/>
                <a:cs typeface="Times New Roman"/>
              </a:rPr>
              <a:t>’</a:t>
            </a:r>
            <a:r>
              <a:rPr dirty="0" sz="1400" spc="5">
                <a:latin typeface="Times New Roman"/>
                <a:cs typeface="Times New Roman"/>
              </a:rPr>
              <a:t>4</a:t>
            </a:r>
            <a:r>
              <a:rPr dirty="0" sz="1400">
                <a:latin typeface="Times New Roman"/>
                <a:cs typeface="Times New Roman"/>
              </a:rPr>
              <a:t>’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5">
                <a:latin typeface="Times New Roman"/>
                <a:cs typeface="Times New Roman"/>
              </a:rPr>
              <a:t>3’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375528" y="1464309"/>
            <a:ext cx="19558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5">
                <a:latin typeface="Times New Roman"/>
                <a:cs typeface="Times New Roman"/>
              </a:rPr>
              <a:t>4”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229225" y="3078098"/>
            <a:ext cx="1221105" cy="678180"/>
          </a:xfrm>
          <a:custGeom>
            <a:avLst/>
            <a:gdLst/>
            <a:ahLst/>
            <a:cxnLst/>
            <a:rect l="l" t="t" r="r" b="b"/>
            <a:pathLst>
              <a:path w="1221104" h="678179">
                <a:moveTo>
                  <a:pt x="0" y="677926"/>
                </a:moveTo>
                <a:lnTo>
                  <a:pt x="122085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5538851" y="3547109"/>
            <a:ext cx="51308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42545">
              <a:lnSpc>
                <a:spcPct val="100000"/>
              </a:lnSpc>
              <a:spcBef>
                <a:spcPts val="105"/>
              </a:spcBef>
            </a:pPr>
            <a:r>
              <a:rPr dirty="0" sz="1400" spc="10">
                <a:latin typeface="Times New Roman"/>
                <a:cs typeface="Times New Roman"/>
              </a:rPr>
              <a:t>30</a:t>
            </a:r>
            <a:r>
              <a:rPr dirty="0" baseline="24691" sz="1350" spc="15">
                <a:latin typeface="Times New Roman"/>
                <a:cs typeface="Times New Roman"/>
              </a:rPr>
              <a:t>0</a:t>
            </a:r>
            <a:endParaRPr baseline="24691" sz="1350">
              <a:latin typeface="Times New Roman"/>
              <a:cs typeface="Times New Roman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1617725" y="2043176"/>
            <a:ext cx="5593715" cy="3754120"/>
            <a:chOff x="1617725" y="2043176"/>
            <a:chExt cx="5593715" cy="3754120"/>
          </a:xfrm>
        </p:grpSpPr>
        <p:sp>
          <p:nvSpPr>
            <p:cNvPr id="28" name="object 28"/>
            <p:cNvSpPr/>
            <p:nvPr/>
          </p:nvSpPr>
          <p:spPr>
            <a:xfrm>
              <a:off x="1895474" y="2049526"/>
              <a:ext cx="4883150" cy="1289050"/>
            </a:xfrm>
            <a:custGeom>
              <a:avLst/>
              <a:gdLst/>
              <a:ahLst/>
              <a:cxnLst/>
              <a:rect l="l" t="t" r="r" b="b"/>
              <a:pathLst>
                <a:path w="4883150" h="1289050">
                  <a:moveTo>
                    <a:pt x="4476242" y="0"/>
                  </a:moveTo>
                  <a:lnTo>
                    <a:pt x="67818" y="0"/>
                  </a:lnTo>
                </a:path>
                <a:path w="4883150" h="1289050">
                  <a:moveTo>
                    <a:pt x="4883150" y="814070"/>
                  </a:moveTo>
                  <a:lnTo>
                    <a:pt x="0" y="814070"/>
                  </a:lnTo>
                </a:path>
                <a:path w="4883150" h="1289050">
                  <a:moveTo>
                    <a:pt x="4137152" y="1289050"/>
                  </a:moveTo>
                  <a:lnTo>
                    <a:pt x="67818" y="128905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1963292" y="2524379"/>
              <a:ext cx="2780665" cy="0"/>
            </a:xfrm>
            <a:custGeom>
              <a:avLst/>
              <a:gdLst/>
              <a:ahLst/>
              <a:cxnLst/>
              <a:rect l="l" t="t" r="r" b="b"/>
              <a:pathLst>
                <a:path w="2780665" h="0">
                  <a:moveTo>
                    <a:pt x="2780665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2438018" y="2185162"/>
              <a:ext cx="3730625" cy="1017905"/>
            </a:xfrm>
            <a:custGeom>
              <a:avLst/>
              <a:gdLst/>
              <a:ahLst/>
              <a:cxnLst/>
              <a:rect l="l" t="t" r="r" b="b"/>
              <a:pathLst>
                <a:path w="3730625" h="1017905">
                  <a:moveTo>
                    <a:pt x="3730244" y="0"/>
                  </a:moveTo>
                  <a:lnTo>
                    <a:pt x="67818" y="0"/>
                  </a:lnTo>
                </a:path>
                <a:path w="3730625" h="1017905">
                  <a:moveTo>
                    <a:pt x="3730244" y="1017651"/>
                  </a:moveTo>
                  <a:lnTo>
                    <a:pt x="0" y="1017651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1963800" y="2049526"/>
              <a:ext cx="5086350" cy="3527425"/>
            </a:xfrm>
            <a:custGeom>
              <a:avLst/>
              <a:gdLst/>
              <a:ahLst/>
              <a:cxnLst/>
              <a:rect l="l" t="t" r="r" b="b"/>
              <a:pathLst>
                <a:path w="5086350" h="3527425">
                  <a:moveTo>
                    <a:pt x="0" y="0"/>
                  </a:moveTo>
                  <a:lnTo>
                    <a:pt x="0" y="1289050"/>
                  </a:lnTo>
                </a:path>
                <a:path w="5086350" h="3527425">
                  <a:moveTo>
                    <a:pt x="2779649" y="0"/>
                  </a:moveTo>
                  <a:lnTo>
                    <a:pt x="2779649" y="1289050"/>
                  </a:lnTo>
                </a:path>
                <a:path w="5086350" h="3527425">
                  <a:moveTo>
                    <a:pt x="1490599" y="3527425"/>
                  </a:moveTo>
                  <a:lnTo>
                    <a:pt x="5086350" y="3527425"/>
                  </a:lnTo>
                </a:path>
                <a:path w="5086350" h="3527425">
                  <a:moveTo>
                    <a:pt x="5018024" y="1628267"/>
                  </a:moveTo>
                  <a:lnTo>
                    <a:pt x="5018024" y="3527425"/>
                  </a:lnTo>
                </a:path>
                <a:path w="5086350" h="3527425">
                  <a:moveTo>
                    <a:pt x="2304669" y="2747137"/>
                  </a:moveTo>
                  <a:lnTo>
                    <a:pt x="4204335" y="2747137"/>
                  </a:lnTo>
                </a:path>
                <a:path w="5086350" h="3527425">
                  <a:moveTo>
                    <a:pt x="4215130" y="1560449"/>
                  </a:moveTo>
                  <a:lnTo>
                    <a:pt x="4215130" y="2713482"/>
                  </a:lnTo>
                </a:path>
                <a:path w="5086350" h="3527425">
                  <a:moveTo>
                    <a:pt x="1490599" y="1966849"/>
                  </a:moveTo>
                  <a:lnTo>
                    <a:pt x="3458083" y="1966849"/>
                  </a:lnTo>
                </a:path>
                <a:path w="5086350" h="3527425">
                  <a:moveTo>
                    <a:pt x="3457575" y="1560449"/>
                  </a:moveTo>
                  <a:lnTo>
                    <a:pt x="3457575" y="1967357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5112258" y="3737864"/>
              <a:ext cx="2089785" cy="2049780"/>
            </a:xfrm>
            <a:custGeom>
              <a:avLst/>
              <a:gdLst/>
              <a:ahLst/>
              <a:cxnLst/>
              <a:rect l="l" t="t" r="r" b="b"/>
              <a:pathLst>
                <a:path w="2089784" h="2049779">
                  <a:moveTo>
                    <a:pt x="0" y="0"/>
                  </a:moveTo>
                  <a:lnTo>
                    <a:pt x="2089658" y="204929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1624075" y="2660650"/>
              <a:ext cx="3459479" cy="0"/>
            </a:xfrm>
            <a:custGeom>
              <a:avLst/>
              <a:gdLst/>
              <a:ahLst/>
              <a:cxnLst/>
              <a:rect l="l" t="t" r="r" b="b"/>
              <a:pathLst>
                <a:path w="3459479" h="0">
                  <a:moveTo>
                    <a:pt x="3459099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4240275" y="2155825"/>
              <a:ext cx="80899" cy="8102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4240275" y="3140075"/>
              <a:ext cx="80899" cy="8102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2657475" y="3151124"/>
              <a:ext cx="81025" cy="81025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2657475" y="2144776"/>
              <a:ext cx="81025" cy="8089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3621024" y="2852674"/>
              <a:ext cx="76200" cy="2576830"/>
            </a:xfrm>
            <a:custGeom>
              <a:avLst/>
              <a:gdLst/>
              <a:ahLst/>
              <a:cxnLst/>
              <a:rect l="l" t="t" r="r" b="b"/>
              <a:pathLst>
                <a:path w="76200" h="2576829">
                  <a:moveTo>
                    <a:pt x="44450" y="63500"/>
                  </a:moveTo>
                  <a:lnTo>
                    <a:pt x="31750" y="63500"/>
                  </a:lnTo>
                  <a:lnTo>
                    <a:pt x="31750" y="2576576"/>
                  </a:lnTo>
                  <a:lnTo>
                    <a:pt x="44450" y="2576576"/>
                  </a:lnTo>
                  <a:lnTo>
                    <a:pt x="44450" y="63500"/>
                  </a:lnTo>
                  <a:close/>
                </a:path>
                <a:path w="76200" h="2576829">
                  <a:moveTo>
                    <a:pt x="38100" y="0"/>
                  </a:moveTo>
                  <a:lnTo>
                    <a:pt x="0" y="76200"/>
                  </a:lnTo>
                  <a:lnTo>
                    <a:pt x="31750" y="76200"/>
                  </a:lnTo>
                  <a:lnTo>
                    <a:pt x="31750" y="63500"/>
                  </a:lnTo>
                  <a:lnTo>
                    <a:pt x="69850" y="63500"/>
                  </a:lnTo>
                  <a:lnTo>
                    <a:pt x="38100" y="0"/>
                  </a:lnTo>
                  <a:close/>
                </a:path>
                <a:path w="76200" h="2576829">
                  <a:moveTo>
                    <a:pt x="69850" y="63500"/>
                  </a:moveTo>
                  <a:lnTo>
                    <a:pt x="44450" y="63500"/>
                  </a:lnTo>
                  <a:lnTo>
                    <a:pt x="44450" y="76200"/>
                  </a:lnTo>
                  <a:lnTo>
                    <a:pt x="76200" y="76200"/>
                  </a:lnTo>
                  <a:lnTo>
                    <a:pt x="69850" y="6350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3606799" y="2811399"/>
              <a:ext cx="81025" cy="81025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3281299" y="2863850"/>
              <a:ext cx="76200" cy="2510155"/>
            </a:xfrm>
            <a:custGeom>
              <a:avLst/>
              <a:gdLst/>
              <a:ahLst/>
              <a:cxnLst/>
              <a:rect l="l" t="t" r="r" b="b"/>
              <a:pathLst>
                <a:path w="76200" h="2510154">
                  <a:moveTo>
                    <a:pt x="44450" y="63500"/>
                  </a:moveTo>
                  <a:lnTo>
                    <a:pt x="31750" y="63500"/>
                  </a:lnTo>
                  <a:lnTo>
                    <a:pt x="31750" y="2509774"/>
                  </a:lnTo>
                  <a:lnTo>
                    <a:pt x="44450" y="2509774"/>
                  </a:lnTo>
                  <a:lnTo>
                    <a:pt x="44450" y="63500"/>
                  </a:lnTo>
                  <a:close/>
                </a:path>
                <a:path w="76200" h="2510154">
                  <a:moveTo>
                    <a:pt x="38100" y="0"/>
                  </a:moveTo>
                  <a:lnTo>
                    <a:pt x="0" y="76200"/>
                  </a:lnTo>
                  <a:lnTo>
                    <a:pt x="31750" y="76200"/>
                  </a:lnTo>
                  <a:lnTo>
                    <a:pt x="31750" y="63500"/>
                  </a:lnTo>
                  <a:lnTo>
                    <a:pt x="69850" y="63500"/>
                  </a:lnTo>
                  <a:lnTo>
                    <a:pt x="38100" y="0"/>
                  </a:lnTo>
                  <a:close/>
                </a:path>
                <a:path w="76200" h="2510154">
                  <a:moveTo>
                    <a:pt x="69850" y="63500"/>
                  </a:moveTo>
                  <a:lnTo>
                    <a:pt x="44450" y="63500"/>
                  </a:lnTo>
                  <a:lnTo>
                    <a:pt x="44450" y="76200"/>
                  </a:lnTo>
                  <a:lnTo>
                    <a:pt x="76200" y="76200"/>
                  </a:lnTo>
                  <a:lnTo>
                    <a:pt x="69850" y="6350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3268725" y="2811399"/>
              <a:ext cx="79375" cy="81025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3659124" y="2863595"/>
              <a:ext cx="3157855" cy="2548255"/>
            </a:xfrm>
            <a:custGeom>
              <a:avLst/>
              <a:gdLst/>
              <a:ahLst/>
              <a:cxnLst/>
              <a:rect l="l" t="t" r="r" b="b"/>
              <a:pathLst>
                <a:path w="3157854" h="2548254">
                  <a:moveTo>
                    <a:pt x="3157601" y="2433828"/>
                  </a:moveTo>
                  <a:lnTo>
                    <a:pt x="3125851" y="2433828"/>
                  </a:lnTo>
                  <a:lnTo>
                    <a:pt x="3125851" y="0"/>
                  </a:lnTo>
                  <a:lnTo>
                    <a:pt x="3113151" y="0"/>
                  </a:lnTo>
                  <a:lnTo>
                    <a:pt x="3113151" y="2433828"/>
                  </a:lnTo>
                  <a:lnTo>
                    <a:pt x="3081401" y="2433828"/>
                  </a:lnTo>
                  <a:lnTo>
                    <a:pt x="3116326" y="2503678"/>
                  </a:lnTo>
                  <a:lnTo>
                    <a:pt x="76200" y="2503678"/>
                  </a:lnTo>
                  <a:lnTo>
                    <a:pt x="76200" y="2471928"/>
                  </a:lnTo>
                  <a:lnTo>
                    <a:pt x="0" y="2510028"/>
                  </a:lnTo>
                  <a:lnTo>
                    <a:pt x="76200" y="2548128"/>
                  </a:lnTo>
                  <a:lnTo>
                    <a:pt x="76200" y="2516378"/>
                  </a:lnTo>
                  <a:lnTo>
                    <a:pt x="3119501" y="2516378"/>
                  </a:lnTo>
                  <a:lnTo>
                    <a:pt x="3119501" y="2510028"/>
                  </a:lnTo>
                  <a:lnTo>
                    <a:pt x="3151187" y="2446655"/>
                  </a:lnTo>
                  <a:lnTo>
                    <a:pt x="3157601" y="2433828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1963800" y="2049526"/>
              <a:ext cx="4408170" cy="2917190"/>
            </a:xfrm>
            <a:custGeom>
              <a:avLst/>
              <a:gdLst/>
              <a:ahLst/>
              <a:cxnLst/>
              <a:rect l="l" t="t" r="r" b="b"/>
              <a:pathLst>
                <a:path w="4408170" h="2917190">
                  <a:moveTo>
                    <a:pt x="4407916" y="0"/>
                  </a:moveTo>
                  <a:lnTo>
                    <a:pt x="4407916" y="2917063"/>
                  </a:lnTo>
                </a:path>
                <a:path w="4408170" h="2917190">
                  <a:moveTo>
                    <a:pt x="4407916" y="2917063"/>
                  </a:moveTo>
                  <a:lnTo>
                    <a:pt x="0" y="2917063"/>
                  </a:lnTo>
                </a:path>
                <a:path w="4408170" h="2917190">
                  <a:moveTo>
                    <a:pt x="3594100" y="474852"/>
                  </a:moveTo>
                  <a:lnTo>
                    <a:pt x="3594100" y="2170811"/>
                  </a:lnTo>
                </a:path>
                <a:path w="4408170" h="2917190">
                  <a:moveTo>
                    <a:pt x="3594100" y="2102993"/>
                  </a:moveTo>
                  <a:lnTo>
                    <a:pt x="0" y="2102993"/>
                  </a:lnTo>
                </a:path>
                <a:path w="4408170" h="2917190">
                  <a:moveTo>
                    <a:pt x="4068826" y="1288923"/>
                  </a:moveTo>
                  <a:lnTo>
                    <a:pt x="4068826" y="2577846"/>
                  </a:lnTo>
                </a:path>
                <a:path w="4408170" h="2917190">
                  <a:moveTo>
                    <a:pt x="4068826" y="2577846"/>
                  </a:moveTo>
                  <a:lnTo>
                    <a:pt x="0" y="2577846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1963800" y="4152900"/>
              <a:ext cx="2780030" cy="1231900"/>
            </a:xfrm>
            <a:custGeom>
              <a:avLst/>
              <a:gdLst/>
              <a:ahLst/>
              <a:cxnLst/>
              <a:rect l="l" t="t" r="r" b="b"/>
              <a:pathLst>
                <a:path w="2780029" h="1231900">
                  <a:moveTo>
                    <a:pt x="0" y="11302"/>
                  </a:moveTo>
                  <a:lnTo>
                    <a:pt x="0" y="1231900"/>
                  </a:lnTo>
                </a:path>
                <a:path w="2780029" h="1231900">
                  <a:moveTo>
                    <a:pt x="2779649" y="0"/>
                  </a:moveTo>
                  <a:lnTo>
                    <a:pt x="2779649" y="1220597"/>
                  </a:lnTo>
                </a:path>
                <a:path w="2780029" h="1231900">
                  <a:moveTo>
                    <a:pt x="1355852" y="0"/>
                  </a:moveTo>
                  <a:lnTo>
                    <a:pt x="0" y="0"/>
                  </a:lnTo>
                </a:path>
                <a:path w="2780029" h="1231900">
                  <a:moveTo>
                    <a:pt x="1355852" y="1220597"/>
                  </a:moveTo>
                  <a:lnTo>
                    <a:pt x="0" y="1220597"/>
                  </a:lnTo>
                </a:path>
                <a:path w="2780029" h="1231900">
                  <a:moveTo>
                    <a:pt x="2779649" y="813688"/>
                  </a:moveTo>
                  <a:lnTo>
                    <a:pt x="2169414" y="813688"/>
                  </a:lnTo>
                </a:path>
                <a:path w="2780029" h="1231900">
                  <a:moveTo>
                    <a:pt x="881253" y="813688"/>
                  </a:moveTo>
                  <a:lnTo>
                    <a:pt x="0" y="813688"/>
                  </a:lnTo>
                </a:path>
                <a:path w="2780029" h="1231900">
                  <a:moveTo>
                    <a:pt x="2779649" y="1220597"/>
                  </a:moveTo>
                  <a:lnTo>
                    <a:pt x="1694941" y="1220597"/>
                  </a:lnTo>
                </a:path>
                <a:path w="2780029" h="1231900">
                  <a:moveTo>
                    <a:pt x="2779649" y="0"/>
                  </a:moveTo>
                  <a:lnTo>
                    <a:pt x="1694941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1963800" y="4152900"/>
              <a:ext cx="2780030" cy="1221105"/>
            </a:xfrm>
            <a:custGeom>
              <a:avLst/>
              <a:gdLst/>
              <a:ahLst/>
              <a:cxnLst/>
              <a:rect l="l" t="t" r="r" b="b"/>
              <a:pathLst>
                <a:path w="2780029" h="1221104">
                  <a:moveTo>
                    <a:pt x="1762633" y="1220851"/>
                  </a:moveTo>
                  <a:lnTo>
                    <a:pt x="1288034" y="1220851"/>
                  </a:lnTo>
                </a:path>
                <a:path w="2780029" h="1221104">
                  <a:moveTo>
                    <a:pt x="1627124" y="0"/>
                  </a:moveTo>
                  <a:lnTo>
                    <a:pt x="1423670" y="0"/>
                  </a:lnTo>
                </a:path>
                <a:path w="2780029" h="1221104">
                  <a:moveTo>
                    <a:pt x="2779649" y="474725"/>
                  </a:moveTo>
                  <a:lnTo>
                    <a:pt x="0" y="474725"/>
                  </a:lnTo>
                </a:path>
              </a:pathLst>
            </a:custGeom>
            <a:ln w="285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2845053" y="4966716"/>
              <a:ext cx="1288415" cy="0"/>
            </a:xfrm>
            <a:custGeom>
              <a:avLst/>
              <a:gdLst/>
              <a:ahLst/>
              <a:cxnLst/>
              <a:rect l="l" t="t" r="r" b="b"/>
              <a:pathLst>
                <a:path w="1288414" h="0">
                  <a:moveTo>
                    <a:pt x="1288160" y="0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3308349" y="5324475"/>
              <a:ext cx="134874" cy="76200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6149974" y="3174111"/>
              <a:ext cx="80645" cy="8039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9" name="object 49"/>
          <p:cNvSpPr txBox="1"/>
          <p:nvPr/>
        </p:nvSpPr>
        <p:spPr>
          <a:xfrm>
            <a:off x="6206204" y="3163062"/>
            <a:ext cx="211454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2069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c”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6150483" y="2133854"/>
            <a:ext cx="80390" cy="8064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 txBox="1"/>
          <p:nvPr/>
        </p:nvSpPr>
        <p:spPr>
          <a:xfrm>
            <a:off x="5435663" y="2010282"/>
            <a:ext cx="74041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r" marR="21590">
              <a:lnSpc>
                <a:spcPct val="100000"/>
              </a:lnSpc>
              <a:spcBef>
                <a:spcPts val="105"/>
              </a:spcBef>
            </a:pPr>
            <a:r>
              <a:rPr dirty="0" sz="1200" spc="10">
                <a:latin typeface="Arial"/>
                <a:cs typeface="Arial"/>
              </a:rPr>
              <a:t>f</a:t>
            </a:r>
            <a:r>
              <a:rPr dirty="0" sz="1400">
                <a:latin typeface="Times New Roman"/>
                <a:cs typeface="Times New Roman"/>
              </a:rPr>
              <a:t>”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2846451" y="2001901"/>
            <a:ext cx="1268730" cy="2964180"/>
            <a:chOff x="2846451" y="2001901"/>
            <a:chExt cx="1268730" cy="2964180"/>
          </a:xfrm>
        </p:grpSpPr>
        <p:sp>
          <p:nvSpPr>
            <p:cNvPr id="53" name="object 53"/>
            <p:cNvSpPr/>
            <p:nvPr/>
          </p:nvSpPr>
          <p:spPr>
            <a:xfrm>
              <a:off x="3620262" y="2524760"/>
              <a:ext cx="76200" cy="407670"/>
            </a:xfrm>
            <a:custGeom>
              <a:avLst/>
              <a:gdLst/>
              <a:ahLst/>
              <a:cxnLst/>
              <a:rect l="l" t="t" r="r" b="b"/>
              <a:pathLst>
                <a:path w="76200" h="407669">
                  <a:moveTo>
                    <a:pt x="44450" y="63500"/>
                  </a:moveTo>
                  <a:lnTo>
                    <a:pt x="31750" y="63500"/>
                  </a:lnTo>
                  <a:lnTo>
                    <a:pt x="31750" y="407288"/>
                  </a:lnTo>
                  <a:lnTo>
                    <a:pt x="44450" y="407288"/>
                  </a:lnTo>
                  <a:lnTo>
                    <a:pt x="44450" y="63500"/>
                  </a:lnTo>
                  <a:close/>
                </a:path>
                <a:path w="76200" h="407669">
                  <a:moveTo>
                    <a:pt x="38100" y="0"/>
                  </a:moveTo>
                  <a:lnTo>
                    <a:pt x="0" y="76200"/>
                  </a:lnTo>
                  <a:lnTo>
                    <a:pt x="31750" y="76200"/>
                  </a:lnTo>
                  <a:lnTo>
                    <a:pt x="31750" y="63500"/>
                  </a:lnTo>
                  <a:lnTo>
                    <a:pt x="69850" y="63500"/>
                  </a:lnTo>
                  <a:lnTo>
                    <a:pt x="38100" y="0"/>
                  </a:lnTo>
                  <a:close/>
                </a:path>
                <a:path w="76200" h="407669">
                  <a:moveTo>
                    <a:pt x="69850" y="63500"/>
                  </a:moveTo>
                  <a:lnTo>
                    <a:pt x="44450" y="63500"/>
                  </a:lnTo>
                  <a:lnTo>
                    <a:pt x="44450" y="76200"/>
                  </a:lnTo>
                  <a:lnTo>
                    <a:pt x="76200" y="76200"/>
                  </a:lnTo>
                  <a:lnTo>
                    <a:pt x="69850" y="635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3617976" y="2484501"/>
              <a:ext cx="80899" cy="80518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3281299" y="2524760"/>
              <a:ext cx="76200" cy="407670"/>
            </a:xfrm>
            <a:custGeom>
              <a:avLst/>
              <a:gdLst/>
              <a:ahLst/>
              <a:cxnLst/>
              <a:rect l="l" t="t" r="r" b="b"/>
              <a:pathLst>
                <a:path w="76200" h="407669">
                  <a:moveTo>
                    <a:pt x="44450" y="63500"/>
                  </a:moveTo>
                  <a:lnTo>
                    <a:pt x="31750" y="63500"/>
                  </a:lnTo>
                  <a:lnTo>
                    <a:pt x="31750" y="407288"/>
                  </a:lnTo>
                  <a:lnTo>
                    <a:pt x="44450" y="407288"/>
                  </a:lnTo>
                  <a:lnTo>
                    <a:pt x="44450" y="63500"/>
                  </a:lnTo>
                  <a:close/>
                </a:path>
                <a:path w="76200" h="407669">
                  <a:moveTo>
                    <a:pt x="38100" y="0"/>
                  </a:moveTo>
                  <a:lnTo>
                    <a:pt x="0" y="76200"/>
                  </a:lnTo>
                  <a:lnTo>
                    <a:pt x="31750" y="76200"/>
                  </a:lnTo>
                  <a:lnTo>
                    <a:pt x="31750" y="63500"/>
                  </a:lnTo>
                  <a:lnTo>
                    <a:pt x="69850" y="63500"/>
                  </a:lnTo>
                  <a:lnTo>
                    <a:pt x="38100" y="0"/>
                  </a:lnTo>
                  <a:close/>
                </a:path>
                <a:path w="76200" h="407669">
                  <a:moveTo>
                    <a:pt x="69850" y="63500"/>
                  </a:moveTo>
                  <a:lnTo>
                    <a:pt x="44450" y="63500"/>
                  </a:lnTo>
                  <a:lnTo>
                    <a:pt x="44450" y="76200"/>
                  </a:lnTo>
                  <a:lnTo>
                    <a:pt x="76200" y="76200"/>
                  </a:lnTo>
                  <a:lnTo>
                    <a:pt x="69850" y="635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3279775" y="2484501"/>
              <a:ext cx="79375" cy="80518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2849499" y="2041524"/>
              <a:ext cx="1262380" cy="2924175"/>
            </a:xfrm>
            <a:custGeom>
              <a:avLst/>
              <a:gdLst/>
              <a:ahLst/>
              <a:cxnLst/>
              <a:rect l="l" t="t" r="r" b="b"/>
              <a:pathLst>
                <a:path w="1262379" h="2924175">
                  <a:moveTo>
                    <a:pt x="76200" y="76200"/>
                  </a:moveTo>
                  <a:lnTo>
                    <a:pt x="69850" y="63500"/>
                  </a:lnTo>
                  <a:lnTo>
                    <a:pt x="38100" y="0"/>
                  </a:lnTo>
                  <a:lnTo>
                    <a:pt x="0" y="76200"/>
                  </a:lnTo>
                  <a:lnTo>
                    <a:pt x="31750" y="76200"/>
                  </a:lnTo>
                  <a:lnTo>
                    <a:pt x="31750" y="2916174"/>
                  </a:lnTo>
                  <a:lnTo>
                    <a:pt x="44450" y="2916174"/>
                  </a:lnTo>
                  <a:lnTo>
                    <a:pt x="44450" y="76200"/>
                  </a:lnTo>
                  <a:lnTo>
                    <a:pt x="76200" y="76200"/>
                  </a:lnTo>
                  <a:close/>
                </a:path>
                <a:path w="1262379" h="2924175">
                  <a:moveTo>
                    <a:pt x="1262126" y="84074"/>
                  </a:moveTo>
                  <a:lnTo>
                    <a:pt x="1255776" y="71374"/>
                  </a:lnTo>
                  <a:lnTo>
                    <a:pt x="1224026" y="7874"/>
                  </a:lnTo>
                  <a:lnTo>
                    <a:pt x="1185926" y="84074"/>
                  </a:lnTo>
                  <a:lnTo>
                    <a:pt x="1217676" y="84074"/>
                  </a:lnTo>
                  <a:lnTo>
                    <a:pt x="1217676" y="2924175"/>
                  </a:lnTo>
                  <a:lnTo>
                    <a:pt x="1230376" y="2924175"/>
                  </a:lnTo>
                  <a:lnTo>
                    <a:pt x="1230376" y="84074"/>
                  </a:lnTo>
                  <a:lnTo>
                    <a:pt x="1262126" y="840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4033901" y="2001901"/>
              <a:ext cx="80899" cy="79375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2846451" y="2001901"/>
              <a:ext cx="80899" cy="79375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4033901" y="3298825"/>
              <a:ext cx="80899" cy="79375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2846451" y="3298825"/>
              <a:ext cx="80899" cy="79375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2" name="object 62"/>
          <p:cNvSpPr txBox="1"/>
          <p:nvPr/>
        </p:nvSpPr>
        <p:spPr>
          <a:xfrm>
            <a:off x="3491547" y="1875282"/>
            <a:ext cx="7620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2915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a’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4280725" y="2019680"/>
            <a:ext cx="4489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4135">
              <a:lnSpc>
                <a:spcPct val="100000"/>
              </a:lnSpc>
              <a:spcBef>
                <a:spcPts val="100"/>
              </a:spcBef>
            </a:pPr>
            <a:r>
              <a:rPr dirty="0" sz="1200" spc="55">
                <a:latin typeface="Times New Roman"/>
                <a:cs typeface="Times New Roman"/>
              </a:rPr>
              <a:t>f’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3491547" y="3308984"/>
            <a:ext cx="7632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54659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d’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3491547" y="2392807"/>
            <a:ext cx="1237615" cy="843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355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e’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marL="38735">
              <a:lnSpc>
                <a:spcPts val="1350"/>
              </a:lnSpc>
              <a:spcBef>
                <a:spcPts val="800"/>
              </a:spcBef>
            </a:pPr>
            <a:r>
              <a:rPr dirty="0" sz="1200">
                <a:latin typeface="Times New Roman"/>
                <a:cs typeface="Times New Roman"/>
              </a:rPr>
              <a:t>b’</a:t>
            </a:r>
            <a:endParaRPr sz="1200">
              <a:latin typeface="Times New Roman"/>
              <a:cs typeface="Times New Roman"/>
            </a:endParaRPr>
          </a:p>
          <a:p>
            <a:pPr marL="868680">
              <a:lnSpc>
                <a:spcPts val="1350"/>
              </a:lnSpc>
            </a:pPr>
            <a:r>
              <a:rPr dirty="0" sz="1200" spc="-5">
                <a:latin typeface="Times New Roman"/>
                <a:cs typeface="Times New Roman"/>
              </a:rPr>
              <a:t>c’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66" name="object 66"/>
          <p:cNvGrpSpPr/>
          <p:nvPr/>
        </p:nvGrpSpPr>
        <p:grpSpPr>
          <a:xfrm>
            <a:off x="1949513" y="1862201"/>
            <a:ext cx="2808605" cy="1490980"/>
            <a:chOff x="1949513" y="1862201"/>
            <a:chExt cx="2808605" cy="1490980"/>
          </a:xfrm>
        </p:grpSpPr>
        <p:sp>
          <p:nvSpPr>
            <p:cNvPr id="67" name="object 67"/>
            <p:cNvSpPr/>
            <p:nvPr/>
          </p:nvSpPr>
          <p:spPr>
            <a:xfrm>
              <a:off x="3659251" y="2049526"/>
              <a:ext cx="609600" cy="1154430"/>
            </a:xfrm>
            <a:custGeom>
              <a:avLst/>
              <a:gdLst/>
              <a:ahLst/>
              <a:cxnLst/>
              <a:rect l="l" t="t" r="r" b="b"/>
              <a:pathLst>
                <a:path w="609600" h="1154430">
                  <a:moveTo>
                    <a:pt x="406400" y="0"/>
                  </a:moveTo>
                  <a:lnTo>
                    <a:pt x="0" y="814324"/>
                  </a:lnTo>
                </a:path>
                <a:path w="609600" h="1154430">
                  <a:moveTo>
                    <a:pt x="0" y="814324"/>
                  </a:moveTo>
                  <a:lnTo>
                    <a:pt x="609600" y="115404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3659251" y="2049526"/>
              <a:ext cx="609600" cy="1289050"/>
            </a:xfrm>
            <a:custGeom>
              <a:avLst/>
              <a:gdLst/>
              <a:ahLst/>
              <a:cxnLst/>
              <a:rect l="l" t="t" r="r" b="b"/>
              <a:pathLst>
                <a:path w="609600" h="1289050">
                  <a:moveTo>
                    <a:pt x="609600" y="1154049"/>
                  </a:moveTo>
                  <a:lnTo>
                    <a:pt x="406400" y="1289050"/>
                  </a:lnTo>
                </a:path>
                <a:path w="609600" h="1289050">
                  <a:moveTo>
                    <a:pt x="406400" y="1289050"/>
                  </a:moveTo>
                  <a:lnTo>
                    <a:pt x="0" y="474599"/>
                  </a:lnTo>
                </a:path>
                <a:path w="609600" h="1289050">
                  <a:moveTo>
                    <a:pt x="0" y="474599"/>
                  </a:moveTo>
                  <a:lnTo>
                    <a:pt x="609600" y="136525"/>
                  </a:lnTo>
                </a:path>
                <a:path w="609600" h="1289050">
                  <a:moveTo>
                    <a:pt x="609600" y="136525"/>
                  </a:moveTo>
                  <a:lnTo>
                    <a:pt x="406400" y="0"/>
                  </a:lnTo>
                </a:path>
              </a:pathLst>
            </a:custGeom>
            <a:ln w="158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2708275" y="2049526"/>
              <a:ext cx="611505" cy="1154430"/>
            </a:xfrm>
            <a:custGeom>
              <a:avLst/>
              <a:gdLst/>
              <a:ahLst/>
              <a:cxnLst/>
              <a:rect l="l" t="t" r="r" b="b"/>
              <a:pathLst>
                <a:path w="611504" h="1154430">
                  <a:moveTo>
                    <a:pt x="136525" y="0"/>
                  </a:moveTo>
                  <a:lnTo>
                    <a:pt x="611251" y="814324"/>
                  </a:lnTo>
                </a:path>
                <a:path w="611504" h="1154430">
                  <a:moveTo>
                    <a:pt x="611251" y="814324"/>
                  </a:moveTo>
                  <a:lnTo>
                    <a:pt x="0" y="115404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2708275" y="2049526"/>
              <a:ext cx="611505" cy="1289050"/>
            </a:xfrm>
            <a:custGeom>
              <a:avLst/>
              <a:gdLst/>
              <a:ahLst/>
              <a:cxnLst/>
              <a:rect l="l" t="t" r="r" b="b"/>
              <a:pathLst>
                <a:path w="611504" h="1289050">
                  <a:moveTo>
                    <a:pt x="0" y="1154049"/>
                  </a:moveTo>
                  <a:lnTo>
                    <a:pt x="204850" y="1289050"/>
                  </a:lnTo>
                </a:path>
                <a:path w="611504" h="1289050">
                  <a:moveTo>
                    <a:pt x="204850" y="1289050"/>
                  </a:moveTo>
                  <a:lnTo>
                    <a:pt x="611251" y="474599"/>
                  </a:lnTo>
                </a:path>
                <a:path w="611504" h="1289050">
                  <a:moveTo>
                    <a:pt x="611251" y="474599"/>
                  </a:moveTo>
                  <a:lnTo>
                    <a:pt x="0" y="136525"/>
                  </a:lnTo>
                </a:path>
                <a:path w="611504" h="1289050">
                  <a:moveTo>
                    <a:pt x="0" y="136525"/>
                  </a:moveTo>
                  <a:lnTo>
                    <a:pt x="204850" y="0"/>
                  </a:lnTo>
                </a:path>
              </a:pathLst>
            </a:custGeom>
            <a:ln w="158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1963801" y="2049526"/>
              <a:ext cx="2780030" cy="1289050"/>
            </a:xfrm>
            <a:custGeom>
              <a:avLst/>
              <a:gdLst/>
              <a:ahLst/>
              <a:cxnLst/>
              <a:rect l="l" t="t" r="r" b="b"/>
              <a:pathLst>
                <a:path w="2780029" h="1289050">
                  <a:moveTo>
                    <a:pt x="745744" y="1289050"/>
                  </a:moveTo>
                  <a:lnTo>
                    <a:pt x="745744" y="1153287"/>
                  </a:lnTo>
                </a:path>
                <a:path w="2780029" h="1289050">
                  <a:moveTo>
                    <a:pt x="2305050" y="1289050"/>
                  </a:moveTo>
                  <a:lnTo>
                    <a:pt x="2305050" y="1153287"/>
                  </a:lnTo>
                </a:path>
                <a:path w="2780029" h="1289050">
                  <a:moveTo>
                    <a:pt x="949071" y="0"/>
                  </a:moveTo>
                  <a:lnTo>
                    <a:pt x="0" y="0"/>
                  </a:lnTo>
                </a:path>
                <a:path w="2780029" h="1289050">
                  <a:moveTo>
                    <a:pt x="0" y="0"/>
                  </a:moveTo>
                  <a:lnTo>
                    <a:pt x="0" y="1289050"/>
                  </a:lnTo>
                </a:path>
                <a:path w="2780029" h="1289050">
                  <a:moveTo>
                    <a:pt x="0" y="1289050"/>
                  </a:moveTo>
                  <a:lnTo>
                    <a:pt x="745744" y="1289050"/>
                  </a:lnTo>
                </a:path>
                <a:path w="2780029" h="1289050">
                  <a:moveTo>
                    <a:pt x="1355852" y="814070"/>
                  </a:moveTo>
                  <a:lnTo>
                    <a:pt x="0" y="814070"/>
                  </a:lnTo>
                </a:path>
                <a:path w="2780029" h="1289050">
                  <a:moveTo>
                    <a:pt x="1694941" y="814070"/>
                  </a:moveTo>
                  <a:lnTo>
                    <a:pt x="2779649" y="814070"/>
                  </a:lnTo>
                </a:path>
                <a:path w="2780029" h="1289050">
                  <a:moveTo>
                    <a:pt x="2779649" y="0"/>
                  </a:moveTo>
                  <a:lnTo>
                    <a:pt x="2779649" y="1289050"/>
                  </a:lnTo>
                </a:path>
                <a:path w="2780029" h="1289050">
                  <a:moveTo>
                    <a:pt x="2305050" y="1289050"/>
                  </a:moveTo>
                  <a:lnTo>
                    <a:pt x="2779649" y="1289050"/>
                  </a:lnTo>
                </a:path>
                <a:path w="2780029" h="1289050">
                  <a:moveTo>
                    <a:pt x="2779649" y="0"/>
                  </a:moveTo>
                  <a:lnTo>
                    <a:pt x="2101723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2913126" y="2049526"/>
              <a:ext cx="1152525" cy="1289050"/>
            </a:xfrm>
            <a:custGeom>
              <a:avLst/>
              <a:gdLst/>
              <a:ahLst/>
              <a:cxnLst/>
              <a:rect l="l" t="t" r="r" b="b"/>
              <a:pathLst>
                <a:path w="1152525" h="1289050">
                  <a:moveTo>
                    <a:pt x="0" y="0"/>
                  </a:moveTo>
                  <a:lnTo>
                    <a:pt x="1152525" y="0"/>
                  </a:lnTo>
                </a:path>
                <a:path w="1152525" h="1289050">
                  <a:moveTo>
                    <a:pt x="406653" y="814070"/>
                  </a:moveTo>
                  <a:lnTo>
                    <a:pt x="745744" y="814070"/>
                  </a:lnTo>
                </a:path>
                <a:path w="1152525" h="1289050">
                  <a:moveTo>
                    <a:pt x="0" y="1289050"/>
                  </a:moveTo>
                  <a:lnTo>
                    <a:pt x="1152525" y="1289050"/>
                  </a:lnTo>
                </a:path>
              </a:pathLst>
            </a:custGeom>
            <a:ln w="285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2708275" y="1871726"/>
              <a:ext cx="1568450" cy="339725"/>
            </a:xfrm>
            <a:custGeom>
              <a:avLst/>
              <a:gdLst/>
              <a:ahLst/>
              <a:cxnLst/>
              <a:rect l="l" t="t" r="r" b="b"/>
              <a:pathLst>
                <a:path w="1568450" h="339725">
                  <a:moveTo>
                    <a:pt x="0" y="110362"/>
                  </a:moveTo>
                  <a:lnTo>
                    <a:pt x="0" y="314198"/>
                  </a:lnTo>
                </a:path>
                <a:path w="1568450" h="339725">
                  <a:moveTo>
                    <a:pt x="1568450" y="0"/>
                  </a:moveTo>
                  <a:lnTo>
                    <a:pt x="1568450" y="339725"/>
                  </a:lnTo>
                </a:path>
              </a:pathLst>
            </a:custGeom>
            <a:ln w="1905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4" name="object 74"/>
          <p:cNvSpPr txBox="1">
            <a:spLocks noGrp="1"/>
          </p:cNvSpPr>
          <p:nvPr>
            <p:ph type="title"/>
          </p:nvPr>
        </p:nvSpPr>
        <p:spPr>
          <a:xfrm>
            <a:off x="7055866" y="25400"/>
            <a:ext cx="837565" cy="2997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none" spc="-5" b="0">
                <a:solidFill>
                  <a:srgbClr val="000000"/>
                </a:solidFill>
                <a:latin typeface="Times New Roman"/>
                <a:cs typeface="Times New Roman"/>
              </a:rPr>
              <a:t>CASE</a:t>
            </a:r>
            <a:r>
              <a:rPr dirty="0" u="none" spc="-75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u="none" b="0">
                <a:solidFill>
                  <a:srgbClr val="000000"/>
                </a:solidFill>
                <a:latin typeface="Times New Roman"/>
                <a:cs typeface="Times New Roman"/>
              </a:rPr>
              <a:t>6.</a:t>
            </a:r>
          </a:p>
        </p:txBody>
      </p:sp>
      <p:sp>
        <p:nvSpPr>
          <p:cNvPr id="75" name="object 75"/>
          <p:cNvSpPr txBox="1"/>
          <p:nvPr/>
        </p:nvSpPr>
        <p:spPr>
          <a:xfrm>
            <a:off x="6075679" y="299720"/>
            <a:ext cx="2797810" cy="1381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SQ.PRISM</a:t>
            </a:r>
            <a:r>
              <a:rPr dirty="0" sz="1800" spc="-60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STANDING</a:t>
            </a:r>
            <a:endParaRPr sz="1800">
              <a:latin typeface="Times New Roman"/>
              <a:cs typeface="Times New Roman"/>
            </a:endParaRPr>
          </a:p>
          <a:p>
            <a:pPr algn="ctr" marL="3175">
              <a:lnSpc>
                <a:spcPct val="100000"/>
              </a:lnSpc>
            </a:pPr>
            <a:r>
              <a:rPr dirty="0" sz="1800">
                <a:latin typeface="Times New Roman"/>
                <a:cs typeface="Times New Roman"/>
              </a:rPr>
              <a:t>&amp;</a:t>
            </a:r>
            <a:endParaRPr sz="1800">
              <a:latin typeface="Times New Roman"/>
              <a:cs typeface="Times New Roman"/>
            </a:endParaRPr>
          </a:p>
          <a:p>
            <a:pPr algn="ctr" marL="50800" marR="43180">
              <a:lnSpc>
                <a:spcPct val="100000"/>
              </a:lnSpc>
            </a:pPr>
            <a:r>
              <a:rPr dirty="0" sz="1800" spc="-5">
                <a:latin typeface="Times New Roman"/>
                <a:cs typeface="Times New Roman"/>
              </a:rPr>
              <a:t>SQ.PRISM </a:t>
            </a:r>
            <a:r>
              <a:rPr dirty="0" sz="1800" spc="-20">
                <a:latin typeface="Times New Roman"/>
                <a:cs typeface="Times New Roman"/>
              </a:rPr>
              <a:t>PENETRATING  </a:t>
            </a:r>
            <a:r>
              <a:rPr dirty="0" sz="1800" spc="-5">
                <a:latin typeface="Times New Roman"/>
                <a:cs typeface="Times New Roman"/>
              </a:rPr>
              <a:t>(30</a:t>
            </a:r>
            <a:r>
              <a:rPr dirty="0" baseline="25462" sz="1800" spc="-7">
                <a:latin typeface="Times New Roman"/>
                <a:cs typeface="Times New Roman"/>
              </a:rPr>
              <a:t>0 </a:t>
            </a:r>
            <a:r>
              <a:rPr dirty="0" sz="1800" spc="-5">
                <a:latin typeface="Times New Roman"/>
                <a:cs typeface="Times New Roman"/>
              </a:rPr>
              <a:t>SKEW</a:t>
            </a:r>
            <a:r>
              <a:rPr dirty="0" sz="1800" spc="-204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POSITION)</a:t>
            </a:r>
            <a:endParaRPr sz="1800">
              <a:latin typeface="Times New Roman"/>
              <a:cs typeface="Times New Roman"/>
            </a:endParaRPr>
          </a:p>
          <a:p>
            <a:pPr marL="59055">
              <a:lnSpc>
                <a:spcPct val="100000"/>
              </a:lnSpc>
              <a:spcBef>
                <a:spcPts val="355"/>
              </a:spcBef>
              <a:tabLst>
                <a:tab pos="873125" algn="l"/>
              </a:tabLst>
            </a:pPr>
            <a:r>
              <a:rPr dirty="0" sz="1400" spc="-65">
                <a:latin typeface="Times New Roman"/>
                <a:cs typeface="Times New Roman"/>
              </a:rPr>
              <a:t>1”3”	</a:t>
            </a:r>
            <a:r>
              <a:rPr dirty="0" sz="1400" spc="5">
                <a:latin typeface="Times New Roman"/>
                <a:cs typeface="Times New Roman"/>
              </a:rPr>
              <a:t>2”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76" name="object 76"/>
          <p:cNvGrpSpPr/>
          <p:nvPr/>
        </p:nvGrpSpPr>
        <p:grpSpPr>
          <a:xfrm>
            <a:off x="0" y="1524000"/>
            <a:ext cx="8993505" cy="1884680"/>
            <a:chOff x="0" y="1524000"/>
            <a:chExt cx="8993505" cy="1884680"/>
          </a:xfrm>
        </p:grpSpPr>
        <p:sp>
          <p:nvSpPr>
            <p:cNvPr id="77" name="object 77"/>
            <p:cNvSpPr/>
            <p:nvPr/>
          </p:nvSpPr>
          <p:spPr>
            <a:xfrm>
              <a:off x="0" y="1981200"/>
              <a:ext cx="1828800" cy="1427099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7135876" y="1524000"/>
              <a:ext cx="1857375" cy="1866900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9" name="object 79"/>
          <p:cNvSpPr txBox="1"/>
          <p:nvPr/>
        </p:nvSpPr>
        <p:spPr>
          <a:xfrm>
            <a:off x="205740" y="103124"/>
            <a:ext cx="5377815" cy="1244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solidFill>
                  <a:srgbClr val="FF0066"/>
                </a:solidFill>
                <a:latin typeface="Times New Roman"/>
                <a:cs typeface="Times New Roman"/>
              </a:rPr>
              <a:t>Problem: </a:t>
            </a:r>
            <a:r>
              <a:rPr dirty="0" sz="1600" spc="-5">
                <a:latin typeface="Times New Roman"/>
                <a:cs typeface="Times New Roman"/>
              </a:rPr>
              <a:t>A sq.prism 30 </a:t>
            </a:r>
            <a:r>
              <a:rPr dirty="0" sz="1600" spc="-20">
                <a:latin typeface="Times New Roman"/>
                <a:cs typeface="Times New Roman"/>
              </a:rPr>
              <a:t>mm </a:t>
            </a:r>
            <a:r>
              <a:rPr dirty="0" sz="1600" spc="-5">
                <a:latin typeface="Times New Roman"/>
                <a:cs typeface="Times New Roman"/>
              </a:rPr>
              <a:t>base sides.and </a:t>
            </a:r>
            <a:r>
              <a:rPr dirty="0" sz="1600" spc="-10">
                <a:latin typeface="Times New Roman"/>
                <a:cs typeface="Times New Roman"/>
              </a:rPr>
              <a:t>70mm </a:t>
            </a:r>
            <a:r>
              <a:rPr dirty="0" sz="1600" spc="-5">
                <a:latin typeface="Times New Roman"/>
                <a:cs typeface="Times New Roman"/>
              </a:rPr>
              <a:t>axis is  completely penetrated by another square prism of 25 </a:t>
            </a:r>
            <a:r>
              <a:rPr dirty="0" sz="1600" spc="-20">
                <a:latin typeface="Times New Roman"/>
                <a:cs typeface="Times New Roman"/>
              </a:rPr>
              <a:t>mm </a:t>
            </a:r>
            <a:r>
              <a:rPr dirty="0" sz="1600" spc="-5">
                <a:latin typeface="Times New Roman"/>
                <a:cs typeface="Times New Roman"/>
              </a:rPr>
              <a:t>side  s.and 70 </a:t>
            </a:r>
            <a:r>
              <a:rPr dirty="0" sz="1600" spc="-15">
                <a:latin typeface="Times New Roman"/>
                <a:cs typeface="Times New Roman"/>
              </a:rPr>
              <a:t>mm </a:t>
            </a:r>
            <a:r>
              <a:rPr dirty="0" sz="1600" spc="-5">
                <a:latin typeface="Times New Roman"/>
                <a:cs typeface="Times New Roman"/>
              </a:rPr>
              <a:t>axis, </a:t>
            </a:r>
            <a:r>
              <a:rPr dirty="0" sz="1600" spc="-15">
                <a:latin typeface="Times New Roman"/>
                <a:cs typeface="Times New Roman"/>
              </a:rPr>
              <a:t>horizontally. </a:t>
            </a:r>
            <a:r>
              <a:rPr dirty="0" sz="1600" spc="-5">
                <a:latin typeface="Times New Roman"/>
                <a:cs typeface="Times New Roman"/>
              </a:rPr>
              <a:t>Both axes Intersect &amp; bisect  each </a:t>
            </a:r>
            <a:r>
              <a:rPr dirty="0" sz="1600" spc="-25">
                <a:latin typeface="Times New Roman"/>
                <a:cs typeface="Times New Roman"/>
              </a:rPr>
              <a:t>other.Two </a:t>
            </a:r>
            <a:r>
              <a:rPr dirty="0" sz="1600" spc="-5">
                <a:latin typeface="Times New Roman"/>
                <a:cs typeface="Times New Roman"/>
              </a:rPr>
              <a:t>faces of penetrating </a:t>
            </a:r>
            <a:r>
              <a:rPr dirty="0" sz="1600">
                <a:latin typeface="Times New Roman"/>
                <a:cs typeface="Times New Roman"/>
              </a:rPr>
              <a:t>prism </a:t>
            </a:r>
            <a:r>
              <a:rPr dirty="0" sz="1600" spc="-5">
                <a:latin typeface="Times New Roman"/>
                <a:cs typeface="Times New Roman"/>
              </a:rPr>
              <a:t>are </a:t>
            </a:r>
            <a:r>
              <a:rPr dirty="0" sz="1600" spc="10">
                <a:latin typeface="Times New Roman"/>
                <a:cs typeface="Times New Roman"/>
              </a:rPr>
              <a:t>30</a:t>
            </a:r>
            <a:r>
              <a:rPr dirty="0" baseline="26455" sz="1575" spc="15">
                <a:latin typeface="Times New Roman"/>
                <a:cs typeface="Times New Roman"/>
              </a:rPr>
              <a:t>0 </a:t>
            </a:r>
            <a:r>
              <a:rPr dirty="0" sz="1600" spc="-5">
                <a:latin typeface="Times New Roman"/>
                <a:cs typeface="Times New Roman"/>
              </a:rPr>
              <a:t>inclined to Hp.  Draw projections showing curves of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intersections.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80" name="object 80"/>
          <p:cNvGrpSpPr/>
          <p:nvPr/>
        </p:nvGrpSpPr>
        <p:grpSpPr>
          <a:xfrm>
            <a:off x="8010525" y="39687"/>
            <a:ext cx="1109980" cy="195580"/>
            <a:chOff x="8010525" y="39687"/>
            <a:chExt cx="1109980" cy="195580"/>
          </a:xfrm>
        </p:grpSpPr>
        <p:sp>
          <p:nvSpPr>
            <p:cNvPr id="81" name="object 81"/>
            <p:cNvSpPr/>
            <p:nvPr/>
          </p:nvSpPr>
          <p:spPr>
            <a:xfrm>
              <a:off x="8016875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8056753" y="77469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80168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91313" y="22796"/>
                  </a:moveTo>
                  <a:lnTo>
                    <a:pt x="116967" y="48450"/>
                  </a:lnTo>
                  <a:lnTo>
                    <a:pt x="116967" y="31432"/>
                  </a:lnTo>
                  <a:lnTo>
                    <a:pt x="134111" y="31432"/>
                  </a:lnTo>
                  <a:lnTo>
                    <a:pt x="134111" y="65595"/>
                  </a:lnTo>
                  <a:lnTo>
                    <a:pt x="159766" y="91249"/>
                  </a:lnTo>
                  <a:lnTo>
                    <a:pt x="142621" y="91249"/>
                  </a:lnTo>
                  <a:lnTo>
                    <a:pt x="142621" y="159702"/>
                  </a:lnTo>
                  <a:lnTo>
                    <a:pt x="39877" y="159702"/>
                  </a:lnTo>
                  <a:lnTo>
                    <a:pt x="39877" y="91249"/>
                  </a:lnTo>
                  <a:lnTo>
                    <a:pt x="22859" y="91249"/>
                  </a:lnTo>
                  <a:lnTo>
                    <a:pt x="91313" y="22796"/>
                  </a:lnTo>
                  <a:close/>
                </a:path>
                <a:path w="182879" h="182879">
                  <a:moveTo>
                    <a:pt x="116967" y="48450"/>
                  </a:moveTo>
                  <a:lnTo>
                    <a:pt x="134111" y="65595"/>
                  </a:lnTo>
                </a:path>
                <a:path w="182879" h="182879">
                  <a:moveTo>
                    <a:pt x="142621" y="91249"/>
                  </a:moveTo>
                  <a:lnTo>
                    <a:pt x="39877" y="91249"/>
                  </a:lnTo>
                </a:path>
                <a:path w="182879" h="182879">
                  <a:moveTo>
                    <a:pt x="82676" y="159702"/>
                  </a:moveTo>
                  <a:lnTo>
                    <a:pt x="82676" y="125539"/>
                  </a:lnTo>
                  <a:lnTo>
                    <a:pt x="99822" y="125539"/>
                  </a:lnTo>
                  <a:lnTo>
                    <a:pt x="99822" y="159702"/>
                  </a:lnTo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8382000" y="461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/>
            <p:cNvSpPr/>
            <p:nvPr/>
          </p:nvSpPr>
          <p:spPr>
            <a:xfrm>
              <a:off x="8405622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8382000" y="46037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23622" y="91249"/>
                  </a:moveTo>
                  <a:lnTo>
                    <a:pt x="160527" y="22796"/>
                  </a:lnTo>
                  <a:lnTo>
                    <a:pt x="160527" y="159702"/>
                  </a:lnTo>
                  <a:lnTo>
                    <a:pt x="23622" y="91249"/>
                  </a:lnTo>
                  <a:close/>
                </a:path>
                <a:path w="184150" h="182879">
                  <a:moveTo>
                    <a:pt x="0" y="182562"/>
                  </a:moveTo>
                  <a:lnTo>
                    <a:pt x="184150" y="182562"/>
                  </a:lnTo>
                  <a:lnTo>
                    <a:pt x="184150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8566150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/>
            <p:cNvSpPr/>
            <p:nvPr/>
          </p:nvSpPr>
          <p:spPr>
            <a:xfrm>
              <a:off x="858900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/>
            <p:cNvSpPr/>
            <p:nvPr/>
          </p:nvSpPr>
          <p:spPr>
            <a:xfrm>
              <a:off x="8566150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59766" y="91249"/>
                  </a:moveTo>
                  <a:lnTo>
                    <a:pt x="22859" y="159702"/>
                  </a:lnTo>
                  <a:lnTo>
                    <a:pt x="22859" y="22796"/>
                  </a:lnTo>
                  <a:lnTo>
                    <a:pt x="159766" y="91249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8199501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/>
            <p:cNvSpPr/>
            <p:nvPr/>
          </p:nvSpPr>
          <p:spPr>
            <a:xfrm>
              <a:off x="82222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/>
            <p:cNvSpPr/>
            <p:nvPr/>
          </p:nvSpPr>
          <p:spPr>
            <a:xfrm>
              <a:off x="8199501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57023" y="91249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57023" y="91249"/>
                  </a:lnTo>
                  <a:close/>
                </a:path>
                <a:path w="182879" h="182879">
                  <a:moveTo>
                    <a:pt x="39877" y="22796"/>
                  </a:moveTo>
                  <a:lnTo>
                    <a:pt x="39877" y="159702"/>
                  </a:lnTo>
                  <a:lnTo>
                    <a:pt x="22732" y="159702"/>
                  </a:lnTo>
                  <a:lnTo>
                    <a:pt x="22732" y="22796"/>
                  </a:lnTo>
                  <a:lnTo>
                    <a:pt x="39877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/>
            <p:cNvSpPr/>
            <p:nvPr/>
          </p:nvSpPr>
          <p:spPr>
            <a:xfrm>
              <a:off x="8748776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8771508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/>
            <p:cNvSpPr/>
            <p:nvPr/>
          </p:nvSpPr>
          <p:spPr>
            <a:xfrm>
              <a:off x="8748776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25475" y="91249"/>
                  </a:moveTo>
                  <a:lnTo>
                    <a:pt x="22732" y="159702"/>
                  </a:lnTo>
                  <a:lnTo>
                    <a:pt x="22732" y="22796"/>
                  </a:lnTo>
                  <a:lnTo>
                    <a:pt x="125475" y="91249"/>
                  </a:lnTo>
                  <a:close/>
                </a:path>
                <a:path w="182879" h="182879">
                  <a:moveTo>
                    <a:pt x="142621" y="22796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142621" y="159702"/>
                  </a:lnTo>
                  <a:lnTo>
                    <a:pt x="142621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562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56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/>
            <p:cNvSpPr/>
            <p:nvPr/>
          </p:nvSpPr>
          <p:spPr>
            <a:xfrm>
              <a:off x="89312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350" y="0"/>
            <a:ext cx="9156700" cy="6184900"/>
            <a:chOff x="-6350" y="0"/>
            <a:chExt cx="9156700" cy="61849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4419600" cy="1600200"/>
            </a:xfrm>
            <a:custGeom>
              <a:avLst/>
              <a:gdLst/>
              <a:ahLst/>
              <a:cxnLst/>
              <a:rect l="l" t="t" r="r" b="b"/>
              <a:pathLst>
                <a:path w="4419600" h="1600200">
                  <a:moveTo>
                    <a:pt x="4419600" y="0"/>
                  </a:moveTo>
                  <a:lnTo>
                    <a:pt x="0" y="0"/>
                  </a:lnTo>
                  <a:lnTo>
                    <a:pt x="0" y="1600200"/>
                  </a:lnTo>
                  <a:lnTo>
                    <a:pt x="4419600" y="1600200"/>
                  </a:lnTo>
                  <a:lnTo>
                    <a:pt x="4419600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4419600" cy="1600200"/>
            </a:xfrm>
            <a:custGeom>
              <a:avLst/>
              <a:gdLst/>
              <a:ahLst/>
              <a:cxnLst/>
              <a:rect l="l" t="t" r="r" b="b"/>
              <a:pathLst>
                <a:path w="4419600" h="1600200">
                  <a:moveTo>
                    <a:pt x="0" y="1600200"/>
                  </a:moveTo>
                  <a:lnTo>
                    <a:pt x="4419600" y="1600200"/>
                  </a:lnTo>
                  <a:lnTo>
                    <a:pt x="4419600" y="0"/>
                  </a:lnTo>
                  <a:lnTo>
                    <a:pt x="0" y="0"/>
                  </a:lnTo>
                  <a:lnTo>
                    <a:pt x="0" y="16002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19600" y="0"/>
              <a:ext cx="4724400" cy="1600200"/>
            </a:xfrm>
            <a:custGeom>
              <a:avLst/>
              <a:gdLst/>
              <a:ahLst/>
              <a:cxnLst/>
              <a:rect l="l" t="t" r="r" b="b"/>
              <a:pathLst>
                <a:path w="4724400" h="1600200">
                  <a:moveTo>
                    <a:pt x="4724400" y="0"/>
                  </a:moveTo>
                  <a:lnTo>
                    <a:pt x="0" y="0"/>
                  </a:lnTo>
                  <a:lnTo>
                    <a:pt x="0" y="1600200"/>
                  </a:lnTo>
                  <a:lnTo>
                    <a:pt x="4724400" y="1600200"/>
                  </a:lnTo>
                  <a:lnTo>
                    <a:pt x="47244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4419600" y="0"/>
              <a:ext cx="4724400" cy="1600200"/>
            </a:xfrm>
            <a:custGeom>
              <a:avLst/>
              <a:gdLst/>
              <a:ahLst/>
              <a:cxnLst/>
              <a:rect l="l" t="t" r="r" b="b"/>
              <a:pathLst>
                <a:path w="4724400" h="1600200">
                  <a:moveTo>
                    <a:pt x="0" y="1600200"/>
                  </a:moveTo>
                  <a:lnTo>
                    <a:pt x="4724400" y="1600200"/>
                  </a:lnTo>
                  <a:lnTo>
                    <a:pt x="4724400" y="0"/>
                  </a:lnTo>
                  <a:lnTo>
                    <a:pt x="0" y="0"/>
                  </a:lnTo>
                  <a:lnTo>
                    <a:pt x="0" y="16002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9050" y="1600200"/>
              <a:ext cx="4400550" cy="4572000"/>
            </a:xfrm>
            <a:custGeom>
              <a:avLst/>
              <a:gdLst/>
              <a:ahLst/>
              <a:cxnLst/>
              <a:rect l="l" t="t" r="r" b="b"/>
              <a:pathLst>
                <a:path w="4400550" h="4572000">
                  <a:moveTo>
                    <a:pt x="4400550" y="0"/>
                  </a:moveTo>
                  <a:lnTo>
                    <a:pt x="0" y="0"/>
                  </a:lnTo>
                  <a:lnTo>
                    <a:pt x="0" y="4572000"/>
                  </a:lnTo>
                  <a:lnTo>
                    <a:pt x="4400550" y="4572000"/>
                  </a:lnTo>
                  <a:lnTo>
                    <a:pt x="4400550" y="0"/>
                  </a:lnTo>
                  <a:close/>
                </a:path>
              </a:pathLst>
            </a:custGeom>
            <a:solidFill>
              <a:srgbClr val="CC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9050" y="1600200"/>
              <a:ext cx="4400550" cy="4572000"/>
            </a:xfrm>
            <a:custGeom>
              <a:avLst/>
              <a:gdLst/>
              <a:ahLst/>
              <a:cxnLst/>
              <a:rect l="l" t="t" r="r" b="b"/>
              <a:pathLst>
                <a:path w="4400550" h="4572000">
                  <a:moveTo>
                    <a:pt x="0" y="4572000"/>
                  </a:moveTo>
                  <a:lnTo>
                    <a:pt x="4400550" y="4572000"/>
                  </a:lnTo>
                  <a:lnTo>
                    <a:pt x="4400550" y="0"/>
                  </a:lnTo>
                  <a:lnTo>
                    <a:pt x="0" y="0"/>
                  </a:lnTo>
                  <a:lnTo>
                    <a:pt x="0" y="45720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419600" y="1600200"/>
              <a:ext cx="4724400" cy="4572000"/>
            </a:xfrm>
            <a:custGeom>
              <a:avLst/>
              <a:gdLst/>
              <a:ahLst/>
              <a:cxnLst/>
              <a:rect l="l" t="t" r="r" b="b"/>
              <a:pathLst>
                <a:path w="4724400" h="4572000">
                  <a:moveTo>
                    <a:pt x="4724400" y="0"/>
                  </a:moveTo>
                  <a:lnTo>
                    <a:pt x="0" y="0"/>
                  </a:lnTo>
                  <a:lnTo>
                    <a:pt x="0" y="4572000"/>
                  </a:lnTo>
                  <a:lnTo>
                    <a:pt x="4724400" y="4572000"/>
                  </a:lnTo>
                  <a:lnTo>
                    <a:pt x="472440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419600" y="1600200"/>
              <a:ext cx="4724400" cy="4572000"/>
            </a:xfrm>
            <a:custGeom>
              <a:avLst/>
              <a:gdLst/>
              <a:ahLst/>
              <a:cxnLst/>
              <a:rect l="l" t="t" r="r" b="b"/>
              <a:pathLst>
                <a:path w="4724400" h="4572000">
                  <a:moveTo>
                    <a:pt x="0" y="4572000"/>
                  </a:moveTo>
                  <a:lnTo>
                    <a:pt x="4724400" y="4572000"/>
                  </a:lnTo>
                  <a:lnTo>
                    <a:pt x="4724400" y="0"/>
                  </a:lnTo>
                  <a:lnTo>
                    <a:pt x="0" y="0"/>
                  </a:lnTo>
                  <a:lnTo>
                    <a:pt x="0" y="45720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4498847" y="3801617"/>
              <a:ext cx="2585085" cy="756285"/>
            </a:xfrm>
            <a:custGeom>
              <a:avLst/>
              <a:gdLst/>
              <a:ahLst/>
              <a:cxnLst/>
              <a:rect l="l" t="t" r="r" b="b"/>
              <a:pathLst>
                <a:path w="2585084" h="756285">
                  <a:moveTo>
                    <a:pt x="1291209" y="753617"/>
                  </a:moveTo>
                  <a:lnTo>
                    <a:pt x="2584704" y="0"/>
                  </a:lnTo>
                </a:path>
                <a:path w="2585084" h="756285">
                  <a:moveTo>
                    <a:pt x="1293494" y="756284"/>
                  </a:moveTo>
                  <a:lnTo>
                    <a:pt x="0" y="2793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787009" y="4511166"/>
              <a:ext cx="0" cy="1461135"/>
            </a:xfrm>
            <a:custGeom>
              <a:avLst/>
              <a:gdLst/>
              <a:ahLst/>
              <a:cxnLst/>
              <a:rect l="l" t="t" r="r" b="b"/>
              <a:pathLst>
                <a:path w="0" h="1461135">
                  <a:moveTo>
                    <a:pt x="0" y="1461007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6754494" y="3657346"/>
              <a:ext cx="199390" cy="256540"/>
            </a:xfrm>
            <a:custGeom>
              <a:avLst/>
              <a:gdLst/>
              <a:ahLst/>
              <a:cxnLst/>
              <a:rect l="l" t="t" r="r" b="b"/>
              <a:pathLst>
                <a:path w="199390" h="256539">
                  <a:moveTo>
                    <a:pt x="57150" y="0"/>
                  </a:moveTo>
                  <a:lnTo>
                    <a:pt x="0" y="30479"/>
                  </a:lnTo>
                  <a:lnTo>
                    <a:pt x="0" y="256158"/>
                  </a:lnTo>
                  <a:lnTo>
                    <a:pt x="199262" y="149605"/>
                  </a:lnTo>
                  <a:lnTo>
                    <a:pt x="199262" y="111378"/>
                  </a:lnTo>
                  <a:lnTo>
                    <a:pt x="57150" y="187197"/>
                  </a:lnTo>
                  <a:lnTo>
                    <a:pt x="5715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6754494" y="3657346"/>
              <a:ext cx="199390" cy="256540"/>
            </a:xfrm>
            <a:custGeom>
              <a:avLst/>
              <a:gdLst/>
              <a:ahLst/>
              <a:cxnLst/>
              <a:rect l="l" t="t" r="r" b="b"/>
              <a:pathLst>
                <a:path w="199390" h="256539">
                  <a:moveTo>
                    <a:pt x="0" y="30479"/>
                  </a:moveTo>
                  <a:lnTo>
                    <a:pt x="14287" y="22859"/>
                  </a:lnTo>
                  <a:lnTo>
                    <a:pt x="28575" y="15239"/>
                  </a:lnTo>
                  <a:lnTo>
                    <a:pt x="42862" y="7619"/>
                  </a:lnTo>
                  <a:lnTo>
                    <a:pt x="57150" y="0"/>
                  </a:lnTo>
                  <a:lnTo>
                    <a:pt x="57150" y="46787"/>
                  </a:lnTo>
                  <a:lnTo>
                    <a:pt x="57150" y="93598"/>
                  </a:lnTo>
                  <a:lnTo>
                    <a:pt x="57150" y="140410"/>
                  </a:lnTo>
                  <a:lnTo>
                    <a:pt x="57150" y="187197"/>
                  </a:lnTo>
                  <a:lnTo>
                    <a:pt x="92678" y="168243"/>
                  </a:lnTo>
                  <a:lnTo>
                    <a:pt x="128206" y="149288"/>
                  </a:lnTo>
                  <a:lnTo>
                    <a:pt x="163734" y="130333"/>
                  </a:lnTo>
                  <a:lnTo>
                    <a:pt x="199262" y="111378"/>
                  </a:lnTo>
                  <a:lnTo>
                    <a:pt x="199262" y="120923"/>
                  </a:lnTo>
                  <a:lnTo>
                    <a:pt x="199262" y="130492"/>
                  </a:lnTo>
                  <a:lnTo>
                    <a:pt x="199262" y="140061"/>
                  </a:lnTo>
                  <a:lnTo>
                    <a:pt x="199262" y="149605"/>
                  </a:lnTo>
                  <a:lnTo>
                    <a:pt x="149447" y="176256"/>
                  </a:lnTo>
                  <a:lnTo>
                    <a:pt x="99631" y="202882"/>
                  </a:lnTo>
                  <a:lnTo>
                    <a:pt x="49815" y="229508"/>
                  </a:lnTo>
                  <a:lnTo>
                    <a:pt x="0" y="256158"/>
                  </a:lnTo>
                  <a:lnTo>
                    <a:pt x="0" y="199697"/>
                  </a:lnTo>
                  <a:lnTo>
                    <a:pt x="0" y="143271"/>
                  </a:lnTo>
                  <a:lnTo>
                    <a:pt x="0" y="86869"/>
                  </a:lnTo>
                  <a:lnTo>
                    <a:pt x="0" y="30479"/>
                  </a:lnTo>
                  <a:close/>
                </a:path>
              </a:pathLst>
            </a:custGeom>
            <a:ln w="9144">
              <a:solidFill>
                <a:srgbClr val="CC99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695063" y="3647821"/>
              <a:ext cx="265767" cy="28587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4754498" y="3708780"/>
              <a:ext cx="144780" cy="18313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695063" y="3647821"/>
              <a:ext cx="266065" cy="286385"/>
            </a:xfrm>
            <a:custGeom>
              <a:avLst/>
              <a:gdLst/>
              <a:ahLst/>
              <a:cxnLst/>
              <a:rect l="l" t="t" r="r" b="b"/>
              <a:pathLst>
                <a:path w="266064" h="286385">
                  <a:moveTo>
                    <a:pt x="0" y="0"/>
                  </a:moveTo>
                  <a:lnTo>
                    <a:pt x="29241" y="15355"/>
                  </a:lnTo>
                  <a:lnTo>
                    <a:pt x="58483" y="30733"/>
                  </a:lnTo>
                  <a:lnTo>
                    <a:pt x="87725" y="46112"/>
                  </a:lnTo>
                  <a:lnTo>
                    <a:pt x="135590" y="71467"/>
                  </a:lnTo>
                  <a:lnTo>
                    <a:pt x="177291" y="96773"/>
                  </a:lnTo>
                  <a:lnTo>
                    <a:pt x="214635" y="127974"/>
                  </a:lnTo>
                  <a:lnTo>
                    <a:pt x="242601" y="162242"/>
                  </a:lnTo>
                  <a:lnTo>
                    <a:pt x="259917" y="197580"/>
                  </a:lnTo>
                  <a:lnTo>
                    <a:pt x="265811" y="235584"/>
                  </a:lnTo>
                  <a:lnTo>
                    <a:pt x="265193" y="246489"/>
                  </a:lnTo>
                  <a:lnTo>
                    <a:pt x="241601" y="281527"/>
                  </a:lnTo>
                  <a:lnTo>
                    <a:pt x="222123" y="285876"/>
                  </a:lnTo>
                  <a:lnTo>
                    <a:pt x="213026" y="285690"/>
                  </a:lnTo>
                  <a:lnTo>
                    <a:pt x="165633" y="273036"/>
                  </a:lnTo>
                  <a:lnTo>
                    <a:pt x="120396" y="251586"/>
                  </a:lnTo>
                  <a:lnTo>
                    <a:pt x="90297" y="235702"/>
                  </a:lnTo>
                  <a:lnTo>
                    <a:pt x="60198" y="219852"/>
                  </a:lnTo>
                  <a:lnTo>
                    <a:pt x="30099" y="204027"/>
                  </a:lnTo>
                  <a:lnTo>
                    <a:pt x="0" y="188213"/>
                  </a:lnTo>
                  <a:lnTo>
                    <a:pt x="0" y="141160"/>
                  </a:lnTo>
                  <a:lnTo>
                    <a:pt x="0" y="94106"/>
                  </a:lnTo>
                  <a:lnTo>
                    <a:pt x="0" y="47053"/>
                  </a:lnTo>
                  <a:lnTo>
                    <a:pt x="0" y="0"/>
                  </a:lnTo>
                  <a:close/>
                </a:path>
              </a:pathLst>
            </a:custGeom>
            <a:ln w="9143">
              <a:solidFill>
                <a:srgbClr val="CC99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5808979" y="5388660"/>
            <a:ext cx="32131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>
                <a:solidFill>
                  <a:srgbClr val="009900"/>
                </a:solidFill>
                <a:latin typeface="Arial Black"/>
                <a:cs typeface="Arial Black"/>
              </a:rPr>
              <a:t>H</a:t>
            </a:r>
            <a:endParaRPr sz="2800">
              <a:latin typeface="Arial Black"/>
              <a:cs typeface="Arial Black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5011" y="1891030"/>
            <a:ext cx="3646804" cy="17335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429895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3-D </a:t>
            </a:r>
            <a:r>
              <a:rPr dirty="0" sz="1400" spc="-20" b="1">
                <a:solidFill>
                  <a:srgbClr val="3333CC"/>
                </a:solidFill>
                <a:latin typeface="Arial"/>
                <a:cs typeface="Arial"/>
              </a:rPr>
              <a:t>DRAWINGS CAN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BE</a:t>
            </a:r>
            <a:r>
              <a:rPr dirty="0" sz="1400" spc="8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spc="-30" b="1">
                <a:solidFill>
                  <a:srgbClr val="3333CC"/>
                </a:solidFill>
                <a:latin typeface="Arial"/>
                <a:cs typeface="Arial"/>
              </a:rPr>
              <a:t>DRAWN</a:t>
            </a:r>
            <a:endParaRPr sz="1400">
              <a:latin typeface="Arial"/>
              <a:cs typeface="Arial"/>
            </a:endParaRPr>
          </a:p>
          <a:p>
            <a:pPr marL="12700" marR="5080" indent="27305">
              <a:lnSpc>
                <a:spcPct val="100000"/>
              </a:lnSpc>
            </a:pP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IN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NUMEROUS </a:t>
            </a:r>
            <a:r>
              <a:rPr dirty="0" sz="1400" spc="-65" b="1">
                <a:solidFill>
                  <a:srgbClr val="3333CC"/>
                </a:solidFill>
                <a:latin typeface="Arial"/>
                <a:cs typeface="Arial"/>
              </a:rPr>
              <a:t>WAYS </a:t>
            </a:r>
            <a:r>
              <a:rPr dirty="0" sz="1400" spc="-20" b="1">
                <a:solidFill>
                  <a:srgbClr val="3333CC"/>
                </a:solidFill>
                <a:latin typeface="Arial"/>
                <a:cs typeface="Arial"/>
              </a:rPr>
              <a:t>AS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SHOWN </a:t>
            </a:r>
            <a:r>
              <a:rPr dirty="0" sz="1400" spc="-15" b="1">
                <a:solidFill>
                  <a:srgbClr val="3333CC"/>
                </a:solidFill>
                <a:latin typeface="Arial"/>
                <a:cs typeface="Arial"/>
              </a:rPr>
              <a:t>BELOW.  </a:t>
            </a:r>
            <a:r>
              <a:rPr dirty="0" sz="1400" spc="-20" b="1">
                <a:solidFill>
                  <a:srgbClr val="3333CC"/>
                </a:solidFill>
                <a:latin typeface="Arial"/>
                <a:cs typeface="Arial"/>
              </a:rPr>
              <a:t>ALL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THESE </a:t>
            </a:r>
            <a:r>
              <a:rPr dirty="0" sz="1400" spc="-20" b="1">
                <a:solidFill>
                  <a:srgbClr val="3333CC"/>
                </a:solidFill>
                <a:latin typeface="Arial"/>
                <a:cs typeface="Arial"/>
              </a:rPr>
              <a:t>DRAWINGS </a:t>
            </a:r>
            <a:r>
              <a:rPr dirty="0" sz="1400" spc="-55" b="1">
                <a:solidFill>
                  <a:srgbClr val="3333CC"/>
                </a:solidFill>
                <a:latin typeface="Arial"/>
                <a:cs typeface="Arial"/>
              </a:rPr>
              <a:t>MAY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BE</a:t>
            </a:r>
            <a:r>
              <a:rPr dirty="0" sz="1400" spc="10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3333CC"/>
                </a:solidFill>
                <a:latin typeface="Arial"/>
                <a:cs typeface="Arial"/>
              </a:rPr>
              <a:t>CALLED</a:t>
            </a:r>
            <a:endParaRPr sz="1400">
              <a:latin typeface="Arial"/>
              <a:cs typeface="Arial"/>
            </a:endParaRPr>
          </a:p>
          <a:p>
            <a:pPr algn="ctr" marL="575945" marR="593090">
              <a:lnSpc>
                <a:spcPct val="100000"/>
              </a:lnSpc>
            </a:pPr>
            <a:r>
              <a:rPr dirty="0" sz="1400" spc="-5" b="1">
                <a:solidFill>
                  <a:srgbClr val="FF0000"/>
                </a:solidFill>
                <a:latin typeface="Arial"/>
                <a:cs typeface="Arial"/>
              </a:rPr>
              <a:t>3-DIMENSIONAL</a:t>
            </a:r>
            <a:r>
              <a:rPr dirty="0" sz="1400" spc="-1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 spc="-15" b="1">
                <a:solidFill>
                  <a:srgbClr val="FF0000"/>
                </a:solidFill>
                <a:latin typeface="Arial"/>
                <a:cs typeface="Arial"/>
              </a:rPr>
              <a:t>DRAWINGS,  </a:t>
            </a:r>
            <a:r>
              <a:rPr dirty="0" sz="1400" b="1">
                <a:solidFill>
                  <a:srgbClr val="FF0000"/>
                </a:solidFill>
                <a:latin typeface="Arial"/>
                <a:cs typeface="Arial"/>
              </a:rPr>
              <a:t>OR</a:t>
            </a:r>
            <a:r>
              <a:rPr dirty="0" sz="1400" spc="-3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FF0000"/>
                </a:solidFill>
                <a:latin typeface="Arial"/>
                <a:cs typeface="Arial"/>
              </a:rPr>
              <a:t>PHOTOGRAPHIC</a:t>
            </a:r>
            <a:endParaRPr sz="1400">
              <a:latin typeface="Arial"/>
              <a:cs typeface="Arial"/>
            </a:endParaRPr>
          </a:p>
          <a:p>
            <a:pPr algn="ctr" marL="501650" marR="519430" indent="52069">
              <a:lnSpc>
                <a:spcPct val="100000"/>
              </a:lnSpc>
            </a:pPr>
            <a:r>
              <a:rPr dirty="0" sz="1400" b="1">
                <a:solidFill>
                  <a:srgbClr val="FF0000"/>
                </a:solidFill>
                <a:latin typeface="Arial"/>
                <a:cs typeface="Arial"/>
              </a:rPr>
              <a:t>OR </a:t>
            </a:r>
            <a:r>
              <a:rPr dirty="0" sz="1400" spc="-10" b="1">
                <a:solidFill>
                  <a:srgbClr val="FF0000"/>
                </a:solidFill>
                <a:latin typeface="Arial"/>
                <a:cs typeface="Arial"/>
              </a:rPr>
              <a:t>PICTORIAL </a:t>
            </a:r>
            <a:r>
              <a:rPr dirty="0" sz="1400" spc="-15" b="1">
                <a:solidFill>
                  <a:srgbClr val="FF0000"/>
                </a:solidFill>
                <a:latin typeface="Arial"/>
                <a:cs typeface="Arial"/>
              </a:rPr>
              <a:t>DRAWINGS.  </a:t>
            </a:r>
            <a:r>
              <a:rPr dirty="0" sz="1400" spc="-5" b="1">
                <a:latin typeface="Arial"/>
                <a:cs typeface="Arial"/>
              </a:rPr>
              <a:t>HERE NO SPECIFIC</a:t>
            </a:r>
            <a:r>
              <a:rPr dirty="0" sz="1400" spc="-35" b="1">
                <a:latin typeface="Arial"/>
                <a:cs typeface="Arial"/>
              </a:rPr>
              <a:t> </a:t>
            </a:r>
            <a:r>
              <a:rPr dirty="0" sz="1400" spc="-25" b="1">
                <a:latin typeface="Arial"/>
                <a:cs typeface="Arial"/>
              </a:rPr>
              <a:t>RELATION</a:t>
            </a:r>
            <a:endParaRPr sz="1400">
              <a:latin typeface="Arial"/>
              <a:cs typeface="Arial"/>
            </a:endParaRPr>
          </a:p>
          <a:p>
            <a:pPr algn="ctr" marR="17145">
              <a:lnSpc>
                <a:spcPct val="100000"/>
              </a:lnSpc>
            </a:pPr>
            <a:r>
              <a:rPr dirty="0" sz="1400" spc="-5" b="1">
                <a:latin typeface="Arial"/>
                <a:cs typeface="Arial"/>
              </a:rPr>
              <a:t>AMONG H, </a:t>
            </a:r>
            <a:r>
              <a:rPr dirty="0" sz="1400" b="1">
                <a:latin typeface="Arial"/>
                <a:cs typeface="Arial"/>
              </a:rPr>
              <a:t>L &amp; D </a:t>
            </a:r>
            <a:r>
              <a:rPr dirty="0" sz="1400" spc="-10" b="1">
                <a:latin typeface="Arial"/>
                <a:cs typeface="Arial"/>
              </a:rPr>
              <a:t>AXES </a:t>
            </a:r>
            <a:r>
              <a:rPr dirty="0" sz="1400" b="1">
                <a:latin typeface="Arial"/>
                <a:cs typeface="Arial"/>
              </a:rPr>
              <a:t>IS</a:t>
            </a:r>
            <a:r>
              <a:rPr dirty="0" sz="1400" spc="-95" b="1">
                <a:latin typeface="Arial"/>
                <a:cs typeface="Arial"/>
              </a:rPr>
              <a:t> </a:t>
            </a:r>
            <a:r>
              <a:rPr dirty="0" sz="1400" spc="-20" b="1">
                <a:latin typeface="Arial"/>
                <a:cs typeface="Arial"/>
              </a:rPr>
              <a:t>MENTAINED.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5350065" y="3850703"/>
            <a:ext cx="3721735" cy="2321560"/>
            <a:chOff x="5350065" y="3850703"/>
            <a:chExt cx="3721735" cy="2321560"/>
          </a:xfrm>
        </p:grpSpPr>
        <p:sp>
          <p:nvSpPr>
            <p:cNvPr id="21" name="object 21"/>
            <p:cNvSpPr/>
            <p:nvPr/>
          </p:nvSpPr>
          <p:spPr>
            <a:xfrm>
              <a:off x="5370957" y="5716142"/>
              <a:ext cx="1160780" cy="438784"/>
            </a:xfrm>
            <a:custGeom>
              <a:avLst/>
              <a:gdLst/>
              <a:ahLst/>
              <a:cxnLst/>
              <a:rect l="l" t="t" r="r" b="b"/>
              <a:pathLst>
                <a:path w="1160779" h="438785">
                  <a:moveTo>
                    <a:pt x="404113" y="424802"/>
                  </a:moveTo>
                  <a:lnTo>
                    <a:pt x="0" y="189560"/>
                  </a:lnTo>
                </a:path>
                <a:path w="1160779" h="438785">
                  <a:moveTo>
                    <a:pt x="408813" y="438327"/>
                  </a:moveTo>
                  <a:lnTo>
                    <a:pt x="1160525" y="0"/>
                  </a:lnTo>
                </a:path>
              </a:pathLst>
            </a:custGeom>
            <a:ln w="285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5379339" y="4109719"/>
              <a:ext cx="1145540" cy="2048510"/>
            </a:xfrm>
            <a:custGeom>
              <a:avLst/>
              <a:gdLst/>
              <a:ahLst/>
              <a:cxnLst/>
              <a:rect l="l" t="t" r="r" b="b"/>
              <a:pathLst>
                <a:path w="1145540" h="2048510">
                  <a:moveTo>
                    <a:pt x="410718" y="2048192"/>
                  </a:moveTo>
                  <a:lnTo>
                    <a:pt x="410718" y="438657"/>
                  </a:lnTo>
                </a:path>
                <a:path w="1145540" h="2048510">
                  <a:moveTo>
                    <a:pt x="0" y="1799501"/>
                  </a:moveTo>
                  <a:lnTo>
                    <a:pt x="0" y="189991"/>
                  </a:lnTo>
                </a:path>
                <a:path w="1145540" h="2048510">
                  <a:moveTo>
                    <a:pt x="1145539" y="1609496"/>
                  </a:moveTo>
                  <a:lnTo>
                    <a:pt x="1145539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5364353" y="3864990"/>
              <a:ext cx="3412490" cy="1838960"/>
            </a:xfrm>
            <a:custGeom>
              <a:avLst/>
              <a:gdLst/>
              <a:ahLst/>
              <a:cxnLst/>
              <a:rect l="l" t="t" r="r" b="b"/>
              <a:pathLst>
                <a:path w="3412490" h="1838960">
                  <a:moveTo>
                    <a:pt x="411734" y="697229"/>
                  </a:moveTo>
                  <a:lnTo>
                    <a:pt x="7620" y="462025"/>
                  </a:lnTo>
                </a:path>
                <a:path w="3412490" h="1838960">
                  <a:moveTo>
                    <a:pt x="416306" y="710691"/>
                  </a:moveTo>
                  <a:lnTo>
                    <a:pt x="1168019" y="272414"/>
                  </a:lnTo>
                </a:path>
                <a:path w="3412490" h="1838960">
                  <a:moveTo>
                    <a:pt x="756285" y="31622"/>
                  </a:moveTo>
                  <a:lnTo>
                    <a:pt x="1160399" y="266953"/>
                  </a:lnTo>
                </a:path>
                <a:path w="3412490" h="1838960">
                  <a:moveTo>
                    <a:pt x="751713" y="18160"/>
                  </a:moveTo>
                  <a:lnTo>
                    <a:pt x="0" y="456437"/>
                  </a:lnTo>
                </a:path>
                <a:path w="3412490" h="1838960">
                  <a:moveTo>
                    <a:pt x="2615692" y="911351"/>
                  </a:moveTo>
                  <a:lnTo>
                    <a:pt x="2615692" y="1838896"/>
                  </a:lnTo>
                </a:path>
                <a:path w="3412490" h="1838960">
                  <a:moveTo>
                    <a:pt x="3412236" y="1367662"/>
                  </a:moveTo>
                  <a:lnTo>
                    <a:pt x="2608579" y="1831301"/>
                  </a:lnTo>
                </a:path>
                <a:path w="3412490" h="1838960">
                  <a:moveTo>
                    <a:pt x="3397504" y="456183"/>
                  </a:moveTo>
                  <a:lnTo>
                    <a:pt x="3397504" y="1383664"/>
                  </a:lnTo>
                </a:path>
                <a:path w="3412490" h="1838960">
                  <a:moveTo>
                    <a:pt x="1800987" y="1367662"/>
                  </a:moveTo>
                  <a:lnTo>
                    <a:pt x="2604643" y="1831301"/>
                  </a:lnTo>
                </a:path>
                <a:path w="3412490" h="1838960">
                  <a:moveTo>
                    <a:pt x="1790953" y="447547"/>
                  </a:moveTo>
                  <a:lnTo>
                    <a:pt x="1790953" y="1375155"/>
                  </a:lnTo>
                </a:path>
                <a:path w="3412490" h="1838960">
                  <a:moveTo>
                    <a:pt x="1800987" y="474471"/>
                  </a:moveTo>
                  <a:lnTo>
                    <a:pt x="2604643" y="938148"/>
                  </a:lnTo>
                </a:path>
                <a:path w="3412490" h="1838960">
                  <a:moveTo>
                    <a:pt x="3412236" y="474471"/>
                  </a:moveTo>
                  <a:lnTo>
                    <a:pt x="2608579" y="938148"/>
                  </a:lnTo>
                </a:path>
                <a:path w="3412490" h="1838960">
                  <a:moveTo>
                    <a:pt x="2587498" y="12953"/>
                  </a:moveTo>
                  <a:lnTo>
                    <a:pt x="1783715" y="476503"/>
                  </a:lnTo>
                </a:path>
                <a:path w="3412490" h="1838960">
                  <a:moveTo>
                    <a:pt x="2579497" y="0"/>
                  </a:moveTo>
                  <a:lnTo>
                    <a:pt x="3383279" y="463676"/>
                  </a:lnTo>
                </a:path>
              </a:pathLst>
            </a:custGeom>
            <a:ln w="285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6860667" y="4149978"/>
              <a:ext cx="2204720" cy="645795"/>
            </a:xfrm>
            <a:custGeom>
              <a:avLst/>
              <a:gdLst/>
              <a:ahLst/>
              <a:cxnLst/>
              <a:rect l="l" t="t" r="r" b="b"/>
              <a:pathLst>
                <a:path w="2204720" h="645795">
                  <a:moveTo>
                    <a:pt x="1101725" y="644017"/>
                  </a:moveTo>
                  <a:lnTo>
                    <a:pt x="2204465" y="0"/>
                  </a:lnTo>
                </a:path>
                <a:path w="2204720" h="645795">
                  <a:moveTo>
                    <a:pt x="1102740" y="645668"/>
                  </a:moveTo>
                  <a:lnTo>
                    <a:pt x="0" y="3175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7959725" y="4756149"/>
              <a:ext cx="0" cy="1246505"/>
            </a:xfrm>
            <a:custGeom>
              <a:avLst/>
              <a:gdLst/>
              <a:ahLst/>
              <a:cxnLst/>
              <a:rect l="l" t="t" r="r" b="b"/>
              <a:pathLst>
                <a:path w="0" h="1246504">
                  <a:moveTo>
                    <a:pt x="0" y="1246187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8780653" y="4022470"/>
              <a:ext cx="179070" cy="22707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7027926" y="4019549"/>
              <a:ext cx="226849" cy="24358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7023354" y="4014977"/>
              <a:ext cx="236093" cy="25273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/>
          <p:cNvSpPr txBox="1"/>
          <p:nvPr/>
        </p:nvSpPr>
        <p:spPr>
          <a:xfrm>
            <a:off x="7952993" y="5666028"/>
            <a:ext cx="32131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>
                <a:solidFill>
                  <a:srgbClr val="009900"/>
                </a:solidFill>
                <a:latin typeface="Arial Black"/>
                <a:cs typeface="Arial Black"/>
              </a:rPr>
              <a:t>H</a:t>
            </a:r>
            <a:endParaRPr sz="2800">
              <a:latin typeface="Arial Black"/>
              <a:cs typeface="Arial Black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241300" y="3913251"/>
            <a:ext cx="3975100" cy="2189480"/>
            <a:chOff x="241300" y="3913251"/>
            <a:chExt cx="3975100" cy="2189480"/>
          </a:xfrm>
        </p:grpSpPr>
        <p:sp>
          <p:nvSpPr>
            <p:cNvPr id="31" name="object 31"/>
            <p:cNvSpPr/>
            <p:nvPr/>
          </p:nvSpPr>
          <p:spPr>
            <a:xfrm>
              <a:off x="2914650" y="4572000"/>
              <a:ext cx="533400" cy="1295400"/>
            </a:xfrm>
            <a:custGeom>
              <a:avLst/>
              <a:gdLst/>
              <a:ahLst/>
              <a:cxnLst/>
              <a:rect l="l" t="t" r="r" b="b"/>
              <a:pathLst>
                <a:path w="533400" h="1295400">
                  <a:moveTo>
                    <a:pt x="533400" y="0"/>
                  </a:moveTo>
                  <a:lnTo>
                    <a:pt x="0" y="0"/>
                  </a:lnTo>
                  <a:lnTo>
                    <a:pt x="0" y="1295400"/>
                  </a:lnTo>
                  <a:lnTo>
                    <a:pt x="533400" y="1295400"/>
                  </a:lnTo>
                  <a:lnTo>
                    <a:pt x="533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2914650" y="4572000"/>
              <a:ext cx="533400" cy="1295400"/>
            </a:xfrm>
            <a:custGeom>
              <a:avLst/>
              <a:gdLst/>
              <a:ahLst/>
              <a:cxnLst/>
              <a:rect l="l" t="t" r="r" b="b"/>
              <a:pathLst>
                <a:path w="533400" h="1295400">
                  <a:moveTo>
                    <a:pt x="0" y="1295400"/>
                  </a:moveTo>
                  <a:lnTo>
                    <a:pt x="533400" y="1295400"/>
                  </a:lnTo>
                  <a:lnTo>
                    <a:pt x="533400" y="0"/>
                  </a:lnTo>
                  <a:lnTo>
                    <a:pt x="0" y="0"/>
                  </a:lnTo>
                  <a:lnTo>
                    <a:pt x="0" y="12954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2762250" y="3919601"/>
              <a:ext cx="1447800" cy="2176780"/>
            </a:xfrm>
            <a:custGeom>
              <a:avLst/>
              <a:gdLst/>
              <a:ahLst/>
              <a:cxnLst/>
              <a:rect l="l" t="t" r="r" b="b"/>
              <a:pathLst>
                <a:path w="1447800" h="2176779">
                  <a:moveTo>
                    <a:pt x="152400" y="652399"/>
                  </a:moveTo>
                  <a:lnTo>
                    <a:pt x="990600" y="195199"/>
                  </a:lnTo>
                </a:path>
                <a:path w="1447800" h="2176779">
                  <a:moveTo>
                    <a:pt x="685800" y="652399"/>
                  </a:moveTo>
                  <a:lnTo>
                    <a:pt x="1447800" y="0"/>
                  </a:lnTo>
                </a:path>
                <a:path w="1447800" h="2176779">
                  <a:moveTo>
                    <a:pt x="685800" y="1947799"/>
                  </a:moveTo>
                  <a:lnTo>
                    <a:pt x="1239901" y="1185799"/>
                  </a:lnTo>
                </a:path>
                <a:path w="1447800" h="2176779">
                  <a:moveTo>
                    <a:pt x="976376" y="195199"/>
                  </a:moveTo>
                  <a:lnTo>
                    <a:pt x="1204976" y="195199"/>
                  </a:lnTo>
                </a:path>
                <a:path w="1447800" h="2176779">
                  <a:moveTo>
                    <a:pt x="1219200" y="195199"/>
                  </a:moveTo>
                  <a:lnTo>
                    <a:pt x="1219200" y="1185799"/>
                  </a:lnTo>
                </a:path>
                <a:path w="1447800" h="2176779">
                  <a:moveTo>
                    <a:pt x="685800" y="652399"/>
                  </a:moveTo>
                  <a:lnTo>
                    <a:pt x="0" y="652399"/>
                  </a:lnTo>
                </a:path>
                <a:path w="1447800" h="2176779">
                  <a:moveTo>
                    <a:pt x="685800" y="1566799"/>
                  </a:moveTo>
                  <a:lnTo>
                    <a:pt x="685800" y="217639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1695450" y="4567237"/>
              <a:ext cx="609600" cy="1295400"/>
            </a:xfrm>
            <a:custGeom>
              <a:avLst/>
              <a:gdLst/>
              <a:ahLst/>
              <a:cxnLst/>
              <a:rect l="l" t="t" r="r" b="b"/>
              <a:pathLst>
                <a:path w="609600" h="1295400">
                  <a:moveTo>
                    <a:pt x="609600" y="0"/>
                  </a:moveTo>
                  <a:lnTo>
                    <a:pt x="0" y="0"/>
                  </a:lnTo>
                  <a:lnTo>
                    <a:pt x="0" y="1295400"/>
                  </a:lnTo>
                  <a:lnTo>
                    <a:pt x="609600" y="1295400"/>
                  </a:lnTo>
                  <a:lnTo>
                    <a:pt x="60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1695450" y="4567237"/>
              <a:ext cx="609600" cy="1295400"/>
            </a:xfrm>
            <a:custGeom>
              <a:avLst/>
              <a:gdLst/>
              <a:ahLst/>
              <a:cxnLst/>
              <a:rect l="l" t="t" r="r" b="b"/>
              <a:pathLst>
                <a:path w="609600" h="1295400">
                  <a:moveTo>
                    <a:pt x="0" y="1295400"/>
                  </a:moveTo>
                  <a:lnTo>
                    <a:pt x="609600" y="1295400"/>
                  </a:lnTo>
                  <a:lnTo>
                    <a:pt x="609600" y="0"/>
                  </a:lnTo>
                  <a:lnTo>
                    <a:pt x="0" y="0"/>
                  </a:lnTo>
                  <a:lnTo>
                    <a:pt x="0" y="12954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1466850" y="4224274"/>
              <a:ext cx="1295400" cy="1838960"/>
            </a:xfrm>
            <a:custGeom>
              <a:avLst/>
              <a:gdLst/>
              <a:ahLst/>
              <a:cxnLst/>
              <a:rect l="l" t="t" r="r" b="b"/>
              <a:pathLst>
                <a:path w="1295400" h="1838960">
                  <a:moveTo>
                    <a:pt x="228600" y="342900"/>
                  </a:moveTo>
                  <a:lnTo>
                    <a:pt x="533400" y="114300"/>
                  </a:lnTo>
                </a:path>
                <a:path w="1295400" h="1838960">
                  <a:moveTo>
                    <a:pt x="838200" y="342900"/>
                  </a:moveTo>
                  <a:lnTo>
                    <a:pt x="1295400" y="0"/>
                  </a:lnTo>
                </a:path>
                <a:path w="1295400" h="1838960">
                  <a:moveTo>
                    <a:pt x="533400" y="114300"/>
                  </a:moveTo>
                  <a:lnTo>
                    <a:pt x="1143000" y="114300"/>
                  </a:lnTo>
                </a:path>
                <a:path w="1295400" h="1838960">
                  <a:moveTo>
                    <a:pt x="1128776" y="85725"/>
                  </a:moveTo>
                  <a:lnTo>
                    <a:pt x="1128776" y="1457388"/>
                  </a:lnTo>
                </a:path>
                <a:path w="1295400" h="1838960">
                  <a:moveTo>
                    <a:pt x="838200" y="1638363"/>
                  </a:moveTo>
                  <a:lnTo>
                    <a:pt x="1143000" y="1409763"/>
                  </a:lnTo>
                </a:path>
                <a:path w="1295400" h="1838960">
                  <a:moveTo>
                    <a:pt x="685800" y="342900"/>
                  </a:moveTo>
                  <a:lnTo>
                    <a:pt x="0" y="342900"/>
                  </a:lnTo>
                </a:path>
                <a:path w="1295400" h="1838960">
                  <a:moveTo>
                    <a:pt x="838200" y="1228852"/>
                  </a:moveTo>
                  <a:lnTo>
                    <a:pt x="838200" y="1838388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704850" y="4414837"/>
              <a:ext cx="609600" cy="1295400"/>
            </a:xfrm>
            <a:custGeom>
              <a:avLst/>
              <a:gdLst/>
              <a:ahLst/>
              <a:cxnLst/>
              <a:rect l="l" t="t" r="r" b="b"/>
              <a:pathLst>
                <a:path w="609600" h="1295400">
                  <a:moveTo>
                    <a:pt x="609600" y="0"/>
                  </a:moveTo>
                  <a:lnTo>
                    <a:pt x="0" y="0"/>
                  </a:lnTo>
                  <a:lnTo>
                    <a:pt x="0" y="1295400"/>
                  </a:lnTo>
                  <a:lnTo>
                    <a:pt x="609600" y="1295400"/>
                  </a:lnTo>
                  <a:lnTo>
                    <a:pt x="60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704850" y="4414837"/>
              <a:ext cx="609600" cy="1295400"/>
            </a:xfrm>
            <a:custGeom>
              <a:avLst/>
              <a:gdLst/>
              <a:ahLst/>
              <a:cxnLst/>
              <a:rect l="l" t="t" r="r" b="b"/>
              <a:pathLst>
                <a:path w="609600" h="1295400">
                  <a:moveTo>
                    <a:pt x="0" y="1295400"/>
                  </a:moveTo>
                  <a:lnTo>
                    <a:pt x="609600" y="1295400"/>
                  </a:lnTo>
                  <a:lnTo>
                    <a:pt x="609600" y="0"/>
                  </a:lnTo>
                  <a:lnTo>
                    <a:pt x="0" y="0"/>
                  </a:lnTo>
                  <a:lnTo>
                    <a:pt x="0" y="12954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247650" y="4071874"/>
              <a:ext cx="1219200" cy="1838960"/>
            </a:xfrm>
            <a:custGeom>
              <a:avLst/>
              <a:gdLst/>
              <a:ahLst/>
              <a:cxnLst/>
              <a:rect l="l" t="t" r="r" b="b"/>
              <a:pathLst>
                <a:path w="1219200" h="1838960">
                  <a:moveTo>
                    <a:pt x="1066800" y="342900"/>
                  </a:moveTo>
                  <a:lnTo>
                    <a:pt x="762000" y="114300"/>
                  </a:lnTo>
                </a:path>
                <a:path w="1219200" h="1838960">
                  <a:moveTo>
                    <a:pt x="762000" y="114300"/>
                  </a:moveTo>
                  <a:lnTo>
                    <a:pt x="152400" y="114300"/>
                  </a:lnTo>
                </a:path>
                <a:path w="1219200" h="1838960">
                  <a:moveTo>
                    <a:pt x="166687" y="85725"/>
                  </a:moveTo>
                  <a:lnTo>
                    <a:pt x="166687" y="1457452"/>
                  </a:lnTo>
                </a:path>
                <a:path w="1219200" h="1838960">
                  <a:moveTo>
                    <a:pt x="457200" y="1638363"/>
                  </a:moveTo>
                  <a:lnTo>
                    <a:pt x="152400" y="1409827"/>
                  </a:lnTo>
                </a:path>
                <a:path w="1219200" h="1838960">
                  <a:moveTo>
                    <a:pt x="457200" y="342900"/>
                  </a:moveTo>
                  <a:lnTo>
                    <a:pt x="0" y="0"/>
                  </a:lnTo>
                </a:path>
                <a:path w="1219200" h="1838960">
                  <a:moveTo>
                    <a:pt x="457200" y="1228852"/>
                  </a:moveTo>
                  <a:lnTo>
                    <a:pt x="457200" y="1838388"/>
                  </a:lnTo>
                </a:path>
                <a:path w="1219200" h="1838960">
                  <a:moveTo>
                    <a:pt x="1219200" y="342900"/>
                  </a:moveTo>
                  <a:lnTo>
                    <a:pt x="533400" y="3429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/>
          <p:cNvSpPr txBox="1"/>
          <p:nvPr/>
        </p:nvSpPr>
        <p:spPr>
          <a:xfrm>
            <a:off x="4784725" y="1891030"/>
            <a:ext cx="3945254" cy="17335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30810" marR="68580">
              <a:lnSpc>
                <a:spcPct val="100000"/>
              </a:lnSpc>
              <a:spcBef>
                <a:spcPts val="105"/>
              </a:spcBef>
            </a:pP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NOW OBSERVE BELOW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GIVEN</a:t>
            </a:r>
            <a:r>
              <a:rPr dirty="0" sz="1400" spc="-6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spc="-15" b="1">
                <a:solidFill>
                  <a:srgbClr val="3333CC"/>
                </a:solidFill>
                <a:latin typeface="Arial"/>
                <a:cs typeface="Arial"/>
              </a:rPr>
              <a:t>DRAWINGS. 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ONE </a:t>
            </a:r>
            <a:r>
              <a:rPr dirty="0" sz="1400" spc="-15" b="1">
                <a:solidFill>
                  <a:srgbClr val="3333CC"/>
                </a:solidFill>
                <a:latin typeface="Arial"/>
                <a:cs typeface="Arial"/>
              </a:rPr>
              <a:t>CAN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NOTE SPECIFIC </a:t>
            </a:r>
            <a:r>
              <a:rPr dirty="0" sz="1400" spc="-20" b="1">
                <a:solidFill>
                  <a:srgbClr val="3333CC"/>
                </a:solidFill>
                <a:latin typeface="Arial"/>
                <a:cs typeface="Arial"/>
              </a:rPr>
              <a:t>INCLINATION 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AMONG H,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L &amp; D</a:t>
            </a:r>
            <a:r>
              <a:rPr dirty="0" sz="1400" spc="-12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3333CC"/>
                </a:solidFill>
                <a:latin typeface="Arial"/>
                <a:cs typeface="Arial"/>
              </a:rPr>
              <a:t>AXES.</a:t>
            </a:r>
            <a:endParaRPr sz="1400">
              <a:latin typeface="Arial"/>
              <a:cs typeface="Arial"/>
            </a:endParaRPr>
          </a:p>
          <a:p>
            <a:pPr algn="ctr" marL="289560" marR="226060">
              <a:lnSpc>
                <a:spcPct val="100000"/>
              </a:lnSpc>
            </a:pP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ISO </a:t>
            </a:r>
            <a:r>
              <a:rPr dirty="0" sz="1400" spc="-10" b="1">
                <a:solidFill>
                  <a:srgbClr val="3333CC"/>
                </a:solidFill>
                <a:latin typeface="Arial"/>
                <a:cs typeface="Arial"/>
              </a:rPr>
              <a:t>MEANS </a:t>
            </a:r>
            <a:r>
              <a:rPr dirty="0" sz="1400" spc="-5" b="1">
                <a:solidFill>
                  <a:srgbClr val="3333CC"/>
                </a:solidFill>
                <a:latin typeface="Arial"/>
                <a:cs typeface="Arial"/>
              </a:rPr>
              <a:t>SAME, SIMILAR </a:t>
            </a:r>
            <a:r>
              <a:rPr dirty="0" sz="1400" b="1">
                <a:solidFill>
                  <a:srgbClr val="3333CC"/>
                </a:solidFill>
                <a:latin typeface="Arial"/>
                <a:cs typeface="Arial"/>
              </a:rPr>
              <a:t>OR </a:t>
            </a:r>
            <a:r>
              <a:rPr dirty="0" sz="1400" spc="-10" b="1">
                <a:solidFill>
                  <a:srgbClr val="3333CC"/>
                </a:solidFill>
                <a:latin typeface="Arial"/>
                <a:cs typeface="Arial"/>
              </a:rPr>
              <a:t>EQUAL</a:t>
            </a:r>
            <a:r>
              <a:rPr dirty="0" sz="1400" spc="-10" b="1">
                <a:latin typeface="Arial"/>
                <a:cs typeface="Arial"/>
              </a:rPr>
              <a:t>.  </a:t>
            </a:r>
            <a:r>
              <a:rPr dirty="0" sz="1400" spc="-5" b="1">
                <a:latin typeface="Arial"/>
                <a:cs typeface="Arial"/>
              </a:rPr>
              <a:t>HERE ONE </a:t>
            </a:r>
            <a:r>
              <a:rPr dirty="0" sz="1400" spc="-20" b="1">
                <a:latin typeface="Arial"/>
                <a:cs typeface="Arial"/>
              </a:rPr>
              <a:t>CAN</a:t>
            </a:r>
            <a:r>
              <a:rPr dirty="0" sz="1400" spc="3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FIND</a:t>
            </a:r>
            <a:endParaRPr sz="1400">
              <a:latin typeface="Arial"/>
              <a:cs typeface="Arial"/>
            </a:endParaRPr>
          </a:p>
          <a:p>
            <a:pPr algn="ctr" marL="38100" marR="30480">
              <a:lnSpc>
                <a:spcPct val="100000"/>
              </a:lnSpc>
            </a:pPr>
            <a:r>
              <a:rPr dirty="0" sz="1400" spc="-15" b="1">
                <a:latin typeface="Arial"/>
                <a:cs typeface="Arial"/>
              </a:rPr>
              <a:t>EDUAL </a:t>
            </a:r>
            <a:r>
              <a:rPr dirty="0" sz="1400" spc="-20" b="1">
                <a:latin typeface="Arial"/>
                <a:cs typeface="Arial"/>
              </a:rPr>
              <a:t>INCLINATION </a:t>
            </a:r>
            <a:r>
              <a:rPr dirty="0" sz="1400" spc="-5" b="1">
                <a:latin typeface="Arial"/>
                <a:cs typeface="Arial"/>
              </a:rPr>
              <a:t>AMONG H, </a:t>
            </a:r>
            <a:r>
              <a:rPr dirty="0" sz="1400" b="1">
                <a:latin typeface="Arial"/>
                <a:cs typeface="Arial"/>
              </a:rPr>
              <a:t>L &amp; D</a:t>
            </a:r>
            <a:r>
              <a:rPr dirty="0" sz="1400" spc="-75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AXES.  </a:t>
            </a:r>
            <a:r>
              <a:rPr dirty="0" sz="1400" spc="-15" b="1">
                <a:latin typeface="Arial"/>
                <a:cs typeface="Arial"/>
              </a:rPr>
              <a:t>EACH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5" b="1">
                <a:latin typeface="Arial"/>
                <a:cs typeface="Arial"/>
              </a:rPr>
              <a:t>120</a:t>
            </a:r>
            <a:r>
              <a:rPr dirty="0" baseline="24691" sz="1350" spc="7" b="1">
                <a:latin typeface="Arial"/>
                <a:cs typeface="Arial"/>
              </a:rPr>
              <a:t>0 </a:t>
            </a:r>
            <a:r>
              <a:rPr dirty="0" sz="1400" spc="-5" b="1">
                <a:latin typeface="Arial"/>
                <a:cs typeface="Arial"/>
              </a:rPr>
              <a:t>INCLINED WITH OTHER TWO.  HENCE </a:t>
            </a:r>
            <a:r>
              <a:rPr dirty="0" sz="1400" b="1">
                <a:latin typeface="Arial"/>
                <a:cs typeface="Arial"/>
              </a:rPr>
              <a:t>IT IS </a:t>
            </a:r>
            <a:r>
              <a:rPr dirty="0" sz="1400" spc="-10" b="1">
                <a:latin typeface="Arial"/>
                <a:cs typeface="Arial"/>
              </a:rPr>
              <a:t>CALLED </a:t>
            </a:r>
            <a:r>
              <a:rPr dirty="0" sz="1400" b="1">
                <a:solidFill>
                  <a:srgbClr val="FF0000"/>
                </a:solidFill>
                <a:latin typeface="Arial"/>
                <a:cs typeface="Arial"/>
              </a:rPr>
              <a:t>ISOMETRIC</a:t>
            </a:r>
            <a:r>
              <a:rPr dirty="0" sz="1400" spc="-8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FF0000"/>
                </a:solidFill>
                <a:latin typeface="Arial"/>
                <a:cs typeface="Arial"/>
              </a:rPr>
              <a:t>DRAWING</a:t>
            </a:r>
            <a:endParaRPr sz="14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51128" y="5692546"/>
            <a:ext cx="2159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009900"/>
                </a:solidFill>
                <a:latin typeface="Arial Black"/>
                <a:cs typeface="Arial Black"/>
              </a:rPr>
              <a:t>H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393952" y="4175886"/>
            <a:ext cx="13462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Arial"/>
                <a:cs typeface="Arial"/>
              </a:rPr>
              <a:t>L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319277" y="3838702"/>
            <a:ext cx="161925" cy="236220"/>
            <a:chOff x="319277" y="3838702"/>
            <a:chExt cx="161925" cy="236220"/>
          </a:xfrm>
        </p:grpSpPr>
        <p:sp>
          <p:nvSpPr>
            <p:cNvPr id="44" name="object 44"/>
            <p:cNvSpPr/>
            <p:nvPr/>
          </p:nvSpPr>
          <p:spPr>
            <a:xfrm>
              <a:off x="323849" y="3843274"/>
              <a:ext cx="152374" cy="227075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319277" y="3838702"/>
              <a:ext cx="161544" cy="23622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6" name="object 46"/>
          <p:cNvSpPr txBox="1"/>
          <p:nvPr/>
        </p:nvSpPr>
        <p:spPr>
          <a:xfrm>
            <a:off x="307949" y="395477"/>
            <a:ext cx="3864610" cy="1092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81610" marR="121285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Arial"/>
                <a:cs typeface="Arial"/>
              </a:rPr>
              <a:t>IT IS A TYPE OF </a:t>
            </a:r>
            <a:r>
              <a:rPr dirty="0" sz="1400" spc="-10" b="1">
                <a:latin typeface="Arial"/>
                <a:cs typeface="Arial"/>
              </a:rPr>
              <a:t>PICTORIAL</a:t>
            </a:r>
            <a:r>
              <a:rPr dirty="0" sz="1400" spc="-204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PROJECTION  </a:t>
            </a:r>
            <a:r>
              <a:rPr dirty="0" sz="1400" b="1">
                <a:latin typeface="Arial"/>
                <a:cs typeface="Arial"/>
              </a:rPr>
              <a:t>IN </a:t>
            </a:r>
            <a:r>
              <a:rPr dirty="0" sz="1400" spc="-5" b="1">
                <a:latin typeface="Arial"/>
                <a:cs typeface="Arial"/>
              </a:rPr>
              <a:t>WHICH </a:t>
            </a:r>
            <a:r>
              <a:rPr dirty="0" sz="1400" spc="-20" b="1">
                <a:latin typeface="Arial"/>
                <a:cs typeface="Arial"/>
              </a:rPr>
              <a:t>ALL </a:t>
            </a:r>
            <a:r>
              <a:rPr dirty="0" sz="1400" spc="-5" b="1">
                <a:latin typeface="Arial"/>
                <a:cs typeface="Arial"/>
              </a:rPr>
              <a:t>THREE </a:t>
            </a:r>
            <a:r>
              <a:rPr dirty="0" sz="1400" b="1">
                <a:latin typeface="Arial"/>
                <a:cs typeface="Arial"/>
              </a:rPr>
              <a:t>DIMENSIONS</a:t>
            </a:r>
            <a:r>
              <a:rPr dirty="0" sz="1400" spc="-114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OF</a:t>
            </a:r>
            <a:endParaRPr sz="1400">
              <a:latin typeface="Arial"/>
              <a:cs typeface="Arial"/>
            </a:endParaRPr>
          </a:p>
          <a:p>
            <a:pPr algn="ctr" marL="12065" marR="5080" indent="-3810">
              <a:lnSpc>
                <a:spcPct val="100000"/>
              </a:lnSpc>
            </a:pPr>
            <a:r>
              <a:rPr dirty="0" sz="1400" spc="-20" b="1">
                <a:latin typeface="Arial"/>
                <a:cs typeface="Arial"/>
              </a:rPr>
              <a:t>AN </a:t>
            </a:r>
            <a:r>
              <a:rPr dirty="0" sz="1400" spc="-5" b="1">
                <a:latin typeface="Arial"/>
                <a:cs typeface="Arial"/>
              </a:rPr>
              <a:t>OBJECT </a:t>
            </a:r>
            <a:r>
              <a:rPr dirty="0" sz="1400" spc="-20" b="1">
                <a:latin typeface="Arial"/>
                <a:cs typeface="Arial"/>
              </a:rPr>
              <a:t>ARE </a:t>
            </a:r>
            <a:r>
              <a:rPr dirty="0" sz="1400" spc="-5" b="1">
                <a:latin typeface="Arial"/>
                <a:cs typeface="Arial"/>
              </a:rPr>
              <a:t>SHOWN </a:t>
            </a:r>
            <a:r>
              <a:rPr dirty="0" sz="1400" b="1">
                <a:latin typeface="Arial"/>
                <a:cs typeface="Arial"/>
              </a:rPr>
              <a:t>IN </a:t>
            </a:r>
            <a:r>
              <a:rPr dirty="0" sz="1400" spc="-5" b="1">
                <a:latin typeface="Arial"/>
                <a:cs typeface="Arial"/>
              </a:rPr>
              <a:t>ONE </a:t>
            </a:r>
            <a:r>
              <a:rPr dirty="0" sz="1400" b="1">
                <a:latin typeface="Arial"/>
                <a:cs typeface="Arial"/>
              </a:rPr>
              <a:t>VIEW </a:t>
            </a:r>
            <a:r>
              <a:rPr dirty="0" sz="1400" spc="-20" b="1">
                <a:latin typeface="Arial"/>
                <a:cs typeface="Arial"/>
              </a:rPr>
              <a:t>AND  </a:t>
            </a:r>
            <a:r>
              <a:rPr dirty="0" sz="1400" b="1">
                <a:latin typeface="Arial"/>
                <a:cs typeface="Arial"/>
              </a:rPr>
              <a:t>IF </a:t>
            </a:r>
            <a:r>
              <a:rPr dirty="0" sz="1400" spc="-5" b="1">
                <a:latin typeface="Arial"/>
                <a:cs typeface="Arial"/>
              </a:rPr>
              <a:t>REQUIRED, THEIR </a:t>
            </a:r>
            <a:r>
              <a:rPr dirty="0" sz="1400" spc="-15" b="1">
                <a:latin typeface="Arial"/>
                <a:cs typeface="Arial"/>
              </a:rPr>
              <a:t>ACTUAL </a:t>
            </a:r>
            <a:r>
              <a:rPr dirty="0" sz="1400" b="1">
                <a:latin typeface="Arial"/>
                <a:cs typeface="Arial"/>
              </a:rPr>
              <a:t>SIZES </a:t>
            </a:r>
            <a:r>
              <a:rPr dirty="0" sz="1400" spc="-20" b="1">
                <a:latin typeface="Arial"/>
                <a:cs typeface="Arial"/>
              </a:rPr>
              <a:t>CAN </a:t>
            </a:r>
            <a:r>
              <a:rPr dirty="0" sz="1400" spc="-5" b="1">
                <a:latin typeface="Arial"/>
                <a:cs typeface="Arial"/>
              </a:rPr>
              <a:t>BE  MEASURED </a:t>
            </a:r>
            <a:r>
              <a:rPr dirty="0" sz="1400" spc="-25" b="1">
                <a:latin typeface="Arial"/>
                <a:cs typeface="Arial"/>
              </a:rPr>
              <a:t>DIRECTLY </a:t>
            </a:r>
            <a:r>
              <a:rPr dirty="0" sz="1400" spc="-5" b="1">
                <a:latin typeface="Arial"/>
                <a:cs typeface="Arial"/>
              </a:rPr>
              <a:t>FROM </a:t>
            </a:r>
            <a:r>
              <a:rPr dirty="0" sz="1400" spc="-55" b="1">
                <a:latin typeface="Arial"/>
                <a:cs typeface="Arial"/>
              </a:rPr>
              <a:t>IT.</a:t>
            </a:r>
            <a:endParaRPr sz="14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151373" y="389001"/>
            <a:ext cx="3394710" cy="8794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37465" marR="3048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Arial"/>
                <a:cs typeface="Arial"/>
              </a:rPr>
              <a:t>IN </a:t>
            </a:r>
            <a:r>
              <a:rPr dirty="0" sz="1400" spc="-5" b="1">
                <a:latin typeface="Arial"/>
                <a:cs typeface="Arial"/>
              </a:rPr>
              <a:t>THIS </a:t>
            </a:r>
            <a:r>
              <a:rPr dirty="0" sz="1400" b="1">
                <a:latin typeface="Arial"/>
                <a:cs typeface="Arial"/>
              </a:rPr>
              <a:t>3-D </a:t>
            </a:r>
            <a:r>
              <a:rPr dirty="0" sz="1400" spc="-20" b="1">
                <a:latin typeface="Arial"/>
                <a:cs typeface="Arial"/>
              </a:rPr>
              <a:t>DRAWING </a:t>
            </a:r>
            <a:r>
              <a:rPr dirty="0" sz="1400" b="1">
                <a:latin typeface="Arial"/>
                <a:cs typeface="Arial"/>
              </a:rPr>
              <a:t>OF </a:t>
            </a:r>
            <a:r>
              <a:rPr dirty="0" sz="1400" spc="-20" b="1">
                <a:latin typeface="Arial"/>
                <a:cs typeface="Arial"/>
              </a:rPr>
              <a:t>AN </a:t>
            </a:r>
            <a:r>
              <a:rPr dirty="0" sz="1400" spc="-25" b="1">
                <a:latin typeface="Arial"/>
                <a:cs typeface="Arial"/>
              </a:rPr>
              <a:t>OBJECT,  </a:t>
            </a:r>
            <a:r>
              <a:rPr dirty="0" sz="1400" spc="-20" b="1">
                <a:latin typeface="Arial"/>
                <a:cs typeface="Arial"/>
              </a:rPr>
              <a:t>ALL </a:t>
            </a:r>
            <a:r>
              <a:rPr dirty="0" sz="1400" spc="-5" b="1">
                <a:latin typeface="Arial"/>
                <a:cs typeface="Arial"/>
              </a:rPr>
              <a:t>THREE DIMENSIONAL </a:t>
            </a:r>
            <a:r>
              <a:rPr dirty="0" sz="1400" spc="-10" b="1">
                <a:latin typeface="Arial"/>
                <a:cs typeface="Arial"/>
              </a:rPr>
              <a:t>AXES </a:t>
            </a:r>
            <a:r>
              <a:rPr dirty="0" sz="1400" spc="-20" b="1">
                <a:latin typeface="Arial"/>
                <a:cs typeface="Arial"/>
              </a:rPr>
              <a:t>ARE  MENTAINED </a:t>
            </a:r>
            <a:r>
              <a:rPr dirty="0" sz="1400" spc="-75" b="1">
                <a:latin typeface="Arial"/>
                <a:cs typeface="Arial"/>
              </a:rPr>
              <a:t>AT </a:t>
            </a:r>
            <a:r>
              <a:rPr dirty="0" sz="1400" spc="-10" b="1">
                <a:latin typeface="Arial"/>
                <a:cs typeface="Arial"/>
              </a:rPr>
              <a:t>EQUAL </a:t>
            </a:r>
            <a:r>
              <a:rPr dirty="0" sz="1400" spc="-20" b="1">
                <a:latin typeface="Arial"/>
                <a:cs typeface="Arial"/>
              </a:rPr>
              <a:t>INCLINATIONS  </a:t>
            </a:r>
            <a:r>
              <a:rPr dirty="0" sz="1400" spc="-5" b="1">
                <a:latin typeface="Arial"/>
                <a:cs typeface="Arial"/>
              </a:rPr>
              <a:t>WITH </a:t>
            </a:r>
            <a:r>
              <a:rPr dirty="0" sz="1400" spc="-15" b="1">
                <a:latin typeface="Arial"/>
                <a:cs typeface="Arial"/>
              </a:rPr>
              <a:t>EACH </a:t>
            </a:r>
            <a:r>
              <a:rPr dirty="0" sz="1400" spc="-5" b="1">
                <a:latin typeface="Arial"/>
                <a:cs typeface="Arial"/>
              </a:rPr>
              <a:t>OTHER.(</a:t>
            </a:r>
            <a:r>
              <a:rPr dirty="0" sz="1400" spc="5" b="1">
                <a:latin typeface="Arial"/>
                <a:cs typeface="Arial"/>
              </a:rPr>
              <a:t> 120</a:t>
            </a:r>
            <a:r>
              <a:rPr dirty="0" baseline="24691" sz="1350" spc="7" b="1">
                <a:latin typeface="Arial"/>
                <a:cs typeface="Arial"/>
              </a:rPr>
              <a:t>0</a:t>
            </a:r>
            <a:r>
              <a:rPr dirty="0" sz="1400" spc="5" b="1">
                <a:latin typeface="Arial"/>
                <a:cs typeface="Arial"/>
              </a:rPr>
              <a:t>)</a:t>
            </a:r>
            <a:endParaRPr sz="14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75031" y="6282944"/>
            <a:ext cx="848169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R="48895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FF3300"/>
                </a:solidFill>
                <a:latin typeface="Arial"/>
                <a:cs typeface="Arial"/>
              </a:rPr>
              <a:t>PURPOSE </a:t>
            </a:r>
            <a:r>
              <a:rPr dirty="0" sz="1600" spc="-10" b="1">
                <a:solidFill>
                  <a:srgbClr val="FF3300"/>
                </a:solidFill>
                <a:latin typeface="Arial"/>
                <a:cs typeface="Arial"/>
              </a:rPr>
              <a:t>OF </a:t>
            </a:r>
            <a:r>
              <a:rPr dirty="0" sz="1600" spc="-5" b="1">
                <a:solidFill>
                  <a:srgbClr val="FF3300"/>
                </a:solidFill>
                <a:latin typeface="Arial"/>
                <a:cs typeface="Arial"/>
              </a:rPr>
              <a:t>ISOMETRIC </a:t>
            </a:r>
            <a:r>
              <a:rPr dirty="0" sz="1600" spc="-25" b="1">
                <a:solidFill>
                  <a:srgbClr val="FF3300"/>
                </a:solidFill>
                <a:latin typeface="Arial"/>
                <a:cs typeface="Arial"/>
              </a:rPr>
              <a:t>DRAWING </a:t>
            </a:r>
            <a:r>
              <a:rPr dirty="0" sz="1600" spc="-5" b="1">
                <a:solidFill>
                  <a:srgbClr val="FF3300"/>
                </a:solidFill>
                <a:latin typeface="Arial"/>
                <a:cs typeface="Arial"/>
              </a:rPr>
              <a:t>IS </a:t>
            </a:r>
            <a:r>
              <a:rPr dirty="0" sz="1600" spc="-20" b="1">
                <a:solidFill>
                  <a:srgbClr val="FF3300"/>
                </a:solidFill>
                <a:latin typeface="Arial"/>
                <a:cs typeface="Arial"/>
              </a:rPr>
              <a:t>TO</a:t>
            </a:r>
            <a:r>
              <a:rPr dirty="0" sz="1600" spc="135" b="1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3300"/>
                </a:solidFill>
                <a:latin typeface="Arial"/>
                <a:cs typeface="Arial"/>
              </a:rPr>
              <a:t>UNDERSTAND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600" spc="-10" b="1">
                <a:solidFill>
                  <a:srgbClr val="FF3300"/>
                </a:solidFill>
                <a:latin typeface="Arial"/>
                <a:cs typeface="Arial"/>
              </a:rPr>
              <a:t>OVERALL </a:t>
            </a:r>
            <a:r>
              <a:rPr dirty="0" sz="1600" spc="-15" b="1">
                <a:solidFill>
                  <a:srgbClr val="FF3300"/>
                </a:solidFill>
                <a:latin typeface="Arial"/>
                <a:cs typeface="Arial"/>
              </a:rPr>
              <a:t>SHAPE, </a:t>
            </a:r>
            <a:r>
              <a:rPr dirty="0" sz="1600" spc="-5" b="1">
                <a:solidFill>
                  <a:srgbClr val="FF3300"/>
                </a:solidFill>
                <a:latin typeface="Arial"/>
                <a:cs typeface="Arial"/>
              </a:rPr>
              <a:t>SIZE &amp; </a:t>
            </a:r>
            <a:r>
              <a:rPr dirty="0" sz="1600" spc="-15" b="1">
                <a:solidFill>
                  <a:srgbClr val="FF3300"/>
                </a:solidFill>
                <a:latin typeface="Arial"/>
                <a:cs typeface="Arial"/>
              </a:rPr>
              <a:t>APPEARANCE </a:t>
            </a:r>
            <a:r>
              <a:rPr dirty="0" sz="1600" spc="-10" b="1">
                <a:solidFill>
                  <a:srgbClr val="FF3300"/>
                </a:solidFill>
                <a:latin typeface="Arial"/>
                <a:cs typeface="Arial"/>
              </a:rPr>
              <a:t>OF </a:t>
            </a:r>
            <a:r>
              <a:rPr dirty="0" sz="1600" spc="-30" b="1">
                <a:solidFill>
                  <a:srgbClr val="FF3300"/>
                </a:solidFill>
                <a:latin typeface="Arial"/>
                <a:cs typeface="Arial"/>
              </a:rPr>
              <a:t>AN </a:t>
            </a:r>
            <a:r>
              <a:rPr dirty="0" sz="1600" spc="-5" b="1">
                <a:solidFill>
                  <a:srgbClr val="FF3300"/>
                </a:solidFill>
                <a:latin typeface="Arial"/>
                <a:cs typeface="Arial"/>
              </a:rPr>
              <a:t>OBJECT </a:t>
            </a:r>
            <a:r>
              <a:rPr dirty="0" sz="1600" spc="-5" b="1">
                <a:solidFill>
                  <a:srgbClr val="3333CC"/>
                </a:solidFill>
                <a:latin typeface="Arial"/>
                <a:cs typeface="Arial"/>
              </a:rPr>
              <a:t>PRIOR </a:t>
            </a:r>
            <a:r>
              <a:rPr dirty="0" sz="1600" spc="-20" b="1">
                <a:solidFill>
                  <a:srgbClr val="FF3300"/>
                </a:solidFill>
                <a:latin typeface="Arial"/>
                <a:cs typeface="Arial"/>
              </a:rPr>
              <a:t>TO</a:t>
            </a:r>
            <a:r>
              <a:rPr dirty="0" sz="1600" spc="245" b="1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dirty="0" sz="1600" spc="-215" b="1">
                <a:solidFill>
                  <a:srgbClr val="FF3300"/>
                </a:solidFill>
                <a:latin typeface="Arial"/>
                <a:cs typeface="Arial"/>
              </a:rPr>
              <a:t>IT‟S </a:t>
            </a:r>
            <a:r>
              <a:rPr dirty="0" sz="1600" spc="-15" b="1">
                <a:solidFill>
                  <a:srgbClr val="FF3300"/>
                </a:solidFill>
                <a:latin typeface="Arial"/>
                <a:cs typeface="Arial"/>
              </a:rPr>
              <a:t>PRODUCTION.</a:t>
            </a:r>
            <a:endParaRPr sz="1600">
              <a:latin typeface="Arial"/>
              <a:cs typeface="Arial"/>
            </a:endParaRPr>
          </a:p>
        </p:txBody>
      </p:sp>
      <p:sp>
        <p:nvSpPr>
          <p:cNvPr id="49" name="object 49"/>
          <p:cNvSpPr txBox="1">
            <a:spLocks noGrp="1"/>
          </p:cNvSpPr>
          <p:nvPr>
            <p:ph type="title"/>
          </p:nvPr>
        </p:nvSpPr>
        <p:spPr>
          <a:xfrm>
            <a:off x="585927" y="68707"/>
            <a:ext cx="3074670" cy="330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none" sz="2000" b="0">
                <a:solidFill>
                  <a:srgbClr val="FF3300"/>
                </a:solidFill>
                <a:latin typeface="Arial Black"/>
                <a:cs typeface="Arial Black"/>
              </a:rPr>
              <a:t>ISOMETRIC</a:t>
            </a:r>
            <a:r>
              <a:rPr dirty="0" u="none" sz="2000" spc="-114" b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dirty="0" u="none" sz="2000" b="0">
                <a:solidFill>
                  <a:srgbClr val="FF3300"/>
                </a:solidFill>
                <a:latin typeface="Arial Black"/>
                <a:cs typeface="Arial Black"/>
              </a:rPr>
              <a:t>DRAWING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271261" y="95757"/>
            <a:ext cx="304546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>
                <a:solidFill>
                  <a:srgbClr val="3333CC"/>
                </a:solidFill>
                <a:latin typeface="Arial Black"/>
                <a:cs typeface="Arial Black"/>
              </a:rPr>
              <a:t>TYPICAL</a:t>
            </a:r>
            <a:r>
              <a:rPr dirty="0" sz="2000" spc="-95">
                <a:solidFill>
                  <a:srgbClr val="3333CC"/>
                </a:solidFill>
                <a:latin typeface="Arial Black"/>
                <a:cs typeface="Arial Black"/>
              </a:rPr>
              <a:t> </a:t>
            </a:r>
            <a:r>
              <a:rPr dirty="0" sz="2000">
                <a:solidFill>
                  <a:srgbClr val="3333CC"/>
                </a:solidFill>
                <a:latin typeface="Arial Black"/>
                <a:cs typeface="Arial Black"/>
              </a:rPr>
              <a:t>CONDITION.</a:t>
            </a:r>
            <a:endParaRPr sz="2000">
              <a:latin typeface="Arial Black"/>
              <a:cs typeface="Arial Black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8010525" y="0"/>
            <a:ext cx="1109980" cy="195580"/>
            <a:chOff x="8010525" y="0"/>
            <a:chExt cx="1109980" cy="195580"/>
          </a:xfrm>
        </p:grpSpPr>
        <p:sp>
          <p:nvSpPr>
            <p:cNvPr id="52" name="object 52"/>
            <p:cNvSpPr/>
            <p:nvPr/>
          </p:nvSpPr>
          <p:spPr>
            <a:xfrm>
              <a:off x="8016875" y="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80">
                  <a:moveTo>
                    <a:pt x="182625" y="0"/>
                  </a:moveTo>
                  <a:lnTo>
                    <a:pt x="0" y="0"/>
                  </a:lnTo>
                  <a:lnTo>
                    <a:pt x="0" y="182625"/>
                  </a:lnTo>
                  <a:lnTo>
                    <a:pt x="182625" y="182625"/>
                  </a:lnTo>
                  <a:lnTo>
                    <a:pt x="182625" y="159766"/>
                  </a:lnTo>
                  <a:lnTo>
                    <a:pt x="39877" y="159766"/>
                  </a:lnTo>
                  <a:lnTo>
                    <a:pt x="39877" y="91313"/>
                  </a:lnTo>
                  <a:lnTo>
                    <a:pt x="22859" y="91313"/>
                  </a:lnTo>
                  <a:lnTo>
                    <a:pt x="91313" y="22859"/>
                  </a:lnTo>
                  <a:lnTo>
                    <a:pt x="182625" y="22859"/>
                  </a:lnTo>
                  <a:lnTo>
                    <a:pt x="182625" y="0"/>
                  </a:lnTo>
                  <a:close/>
                </a:path>
                <a:path w="182879" h="182880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658"/>
                  </a:lnTo>
                  <a:lnTo>
                    <a:pt x="159766" y="91313"/>
                  </a:lnTo>
                  <a:lnTo>
                    <a:pt x="142621" y="91313"/>
                  </a:lnTo>
                  <a:lnTo>
                    <a:pt x="142621" y="159766"/>
                  </a:lnTo>
                  <a:lnTo>
                    <a:pt x="182625" y="159766"/>
                  </a:lnTo>
                  <a:lnTo>
                    <a:pt x="182625" y="31369"/>
                  </a:lnTo>
                  <a:close/>
                </a:path>
                <a:path w="182879" h="182880">
                  <a:moveTo>
                    <a:pt x="182625" y="22859"/>
                  </a:moveTo>
                  <a:lnTo>
                    <a:pt x="91313" y="22859"/>
                  </a:lnTo>
                  <a:lnTo>
                    <a:pt x="116967" y="48514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859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8056753" y="31368"/>
              <a:ext cx="102870" cy="128905"/>
            </a:xfrm>
            <a:custGeom>
              <a:avLst/>
              <a:gdLst/>
              <a:ahLst/>
              <a:cxnLst/>
              <a:rect l="l" t="t" r="r" b="b"/>
              <a:pathLst>
                <a:path w="102870" h="128905">
                  <a:moveTo>
                    <a:pt x="94233" y="0"/>
                  </a:moveTo>
                  <a:lnTo>
                    <a:pt x="77089" y="0"/>
                  </a:lnTo>
                  <a:lnTo>
                    <a:pt x="77089" y="17145"/>
                  </a:lnTo>
                  <a:lnTo>
                    <a:pt x="94233" y="34289"/>
                  </a:lnTo>
                  <a:lnTo>
                    <a:pt x="94233" y="0"/>
                  </a:lnTo>
                  <a:close/>
                </a:path>
                <a:path w="102870" h="128905">
                  <a:moveTo>
                    <a:pt x="102743" y="59944"/>
                  </a:moveTo>
                  <a:lnTo>
                    <a:pt x="0" y="59944"/>
                  </a:lnTo>
                  <a:lnTo>
                    <a:pt x="0" y="128397"/>
                  </a:lnTo>
                  <a:lnTo>
                    <a:pt x="42799" y="128397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944"/>
                  </a:lnTo>
                  <a:close/>
                </a:path>
                <a:path w="102870" h="128905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397"/>
                  </a:lnTo>
                  <a:lnTo>
                    <a:pt x="102743" y="128397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8039734" y="22860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3"/>
                  </a:lnTo>
                  <a:lnTo>
                    <a:pt x="136906" y="68453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616"/>
                  </a:moveTo>
                  <a:lnTo>
                    <a:pt x="59817" y="102616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616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8039734" y="22860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94107" y="25654"/>
                  </a:lnTo>
                  <a:lnTo>
                    <a:pt x="94107" y="8509"/>
                  </a:lnTo>
                  <a:lnTo>
                    <a:pt x="111251" y="8509"/>
                  </a:lnTo>
                  <a:lnTo>
                    <a:pt x="111251" y="42799"/>
                  </a:lnTo>
                  <a:lnTo>
                    <a:pt x="136906" y="68453"/>
                  </a:lnTo>
                  <a:lnTo>
                    <a:pt x="119761" y="68453"/>
                  </a:lnTo>
                  <a:lnTo>
                    <a:pt x="119761" y="136906"/>
                  </a:lnTo>
                  <a:lnTo>
                    <a:pt x="17018" y="136906"/>
                  </a:lnTo>
                  <a:lnTo>
                    <a:pt x="17018" y="68453"/>
                  </a:lnTo>
                  <a:lnTo>
                    <a:pt x="0" y="68453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94107" y="25654"/>
                  </a:moveTo>
                  <a:lnTo>
                    <a:pt x="111251" y="42799"/>
                  </a:lnTo>
                </a:path>
                <a:path w="137159" h="137160">
                  <a:moveTo>
                    <a:pt x="119761" y="68453"/>
                  </a:moveTo>
                  <a:lnTo>
                    <a:pt x="17018" y="68453"/>
                  </a:lnTo>
                </a:path>
                <a:path w="137159" h="137160">
                  <a:moveTo>
                    <a:pt x="59817" y="136906"/>
                  </a:moveTo>
                  <a:lnTo>
                    <a:pt x="59817" y="102616"/>
                  </a:lnTo>
                  <a:lnTo>
                    <a:pt x="76962" y="102616"/>
                  </a:lnTo>
                  <a:lnTo>
                    <a:pt x="76962" y="13690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8016875" y="63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80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8382000" y="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80">
                  <a:moveTo>
                    <a:pt x="184150" y="0"/>
                  </a:moveTo>
                  <a:lnTo>
                    <a:pt x="0" y="0"/>
                  </a:lnTo>
                  <a:lnTo>
                    <a:pt x="0" y="182625"/>
                  </a:lnTo>
                  <a:lnTo>
                    <a:pt x="184150" y="182625"/>
                  </a:lnTo>
                  <a:lnTo>
                    <a:pt x="184150" y="159766"/>
                  </a:lnTo>
                  <a:lnTo>
                    <a:pt x="160527" y="159766"/>
                  </a:lnTo>
                  <a:lnTo>
                    <a:pt x="23622" y="91313"/>
                  </a:lnTo>
                  <a:lnTo>
                    <a:pt x="160527" y="22859"/>
                  </a:lnTo>
                  <a:lnTo>
                    <a:pt x="184150" y="22859"/>
                  </a:lnTo>
                  <a:lnTo>
                    <a:pt x="184150" y="0"/>
                  </a:lnTo>
                  <a:close/>
                </a:path>
                <a:path w="184150" h="182880">
                  <a:moveTo>
                    <a:pt x="184150" y="22859"/>
                  </a:moveTo>
                  <a:lnTo>
                    <a:pt x="160527" y="22859"/>
                  </a:lnTo>
                  <a:lnTo>
                    <a:pt x="160527" y="159766"/>
                  </a:lnTo>
                  <a:lnTo>
                    <a:pt x="184150" y="159766"/>
                  </a:lnTo>
                  <a:lnTo>
                    <a:pt x="184150" y="22859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8405622" y="22860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3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8405622" y="22860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68453"/>
                  </a:moveTo>
                  <a:lnTo>
                    <a:pt x="136905" y="0"/>
                  </a:lnTo>
                  <a:lnTo>
                    <a:pt x="136905" y="136906"/>
                  </a:lnTo>
                  <a:lnTo>
                    <a:pt x="0" y="68453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8382000" y="63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80">
                  <a:moveTo>
                    <a:pt x="0" y="182562"/>
                  </a:moveTo>
                  <a:lnTo>
                    <a:pt x="184150" y="182562"/>
                  </a:lnTo>
                  <a:lnTo>
                    <a:pt x="184150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8566150" y="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80">
                  <a:moveTo>
                    <a:pt x="182625" y="0"/>
                  </a:moveTo>
                  <a:lnTo>
                    <a:pt x="0" y="0"/>
                  </a:lnTo>
                  <a:lnTo>
                    <a:pt x="0" y="182625"/>
                  </a:lnTo>
                  <a:lnTo>
                    <a:pt x="182625" y="182625"/>
                  </a:lnTo>
                  <a:lnTo>
                    <a:pt x="182625" y="159766"/>
                  </a:lnTo>
                  <a:lnTo>
                    <a:pt x="22859" y="159766"/>
                  </a:lnTo>
                  <a:lnTo>
                    <a:pt x="22859" y="22859"/>
                  </a:lnTo>
                  <a:lnTo>
                    <a:pt x="182625" y="22859"/>
                  </a:lnTo>
                  <a:lnTo>
                    <a:pt x="182625" y="0"/>
                  </a:lnTo>
                  <a:close/>
                </a:path>
                <a:path w="182879" h="182880">
                  <a:moveTo>
                    <a:pt x="182625" y="22859"/>
                  </a:moveTo>
                  <a:lnTo>
                    <a:pt x="22859" y="22859"/>
                  </a:lnTo>
                  <a:lnTo>
                    <a:pt x="159766" y="91313"/>
                  </a:lnTo>
                  <a:lnTo>
                    <a:pt x="22859" y="159766"/>
                  </a:lnTo>
                  <a:lnTo>
                    <a:pt x="182625" y="159766"/>
                  </a:lnTo>
                  <a:lnTo>
                    <a:pt x="182625" y="22859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8589009" y="22860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8589009" y="22860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68453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36906" y="68453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8566150" y="63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80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8199501" y="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80">
                  <a:moveTo>
                    <a:pt x="182499" y="0"/>
                  </a:moveTo>
                  <a:lnTo>
                    <a:pt x="0" y="0"/>
                  </a:lnTo>
                  <a:lnTo>
                    <a:pt x="0" y="182625"/>
                  </a:lnTo>
                  <a:lnTo>
                    <a:pt x="182499" y="182625"/>
                  </a:lnTo>
                  <a:lnTo>
                    <a:pt x="182499" y="159766"/>
                  </a:lnTo>
                  <a:lnTo>
                    <a:pt x="22732" y="159766"/>
                  </a:lnTo>
                  <a:lnTo>
                    <a:pt x="22732" y="22859"/>
                  </a:lnTo>
                  <a:lnTo>
                    <a:pt x="182499" y="22859"/>
                  </a:lnTo>
                  <a:lnTo>
                    <a:pt x="182499" y="0"/>
                  </a:lnTo>
                  <a:close/>
                </a:path>
                <a:path w="182879" h="182880">
                  <a:moveTo>
                    <a:pt x="159639" y="22859"/>
                  </a:moveTo>
                  <a:lnTo>
                    <a:pt x="39877" y="22859"/>
                  </a:lnTo>
                  <a:lnTo>
                    <a:pt x="39877" y="159766"/>
                  </a:lnTo>
                  <a:lnTo>
                    <a:pt x="159639" y="159766"/>
                  </a:lnTo>
                  <a:lnTo>
                    <a:pt x="57023" y="91313"/>
                  </a:lnTo>
                  <a:lnTo>
                    <a:pt x="159639" y="22859"/>
                  </a:lnTo>
                  <a:close/>
                </a:path>
                <a:path w="182879" h="182880">
                  <a:moveTo>
                    <a:pt x="182499" y="22859"/>
                  </a:moveTo>
                  <a:lnTo>
                    <a:pt x="159639" y="22859"/>
                  </a:lnTo>
                  <a:lnTo>
                    <a:pt x="159639" y="159766"/>
                  </a:lnTo>
                  <a:lnTo>
                    <a:pt x="182499" y="159766"/>
                  </a:lnTo>
                  <a:lnTo>
                    <a:pt x="182499" y="22859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8222234" y="22860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3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8222234" y="22860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34290" y="68453"/>
                  </a:moveTo>
                  <a:lnTo>
                    <a:pt x="136906" y="0"/>
                  </a:lnTo>
                  <a:lnTo>
                    <a:pt x="136906" y="136906"/>
                  </a:lnTo>
                  <a:lnTo>
                    <a:pt x="34290" y="68453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17145" y="136906"/>
                  </a:lnTo>
                  <a:lnTo>
                    <a:pt x="0" y="136906"/>
                  </a:lnTo>
                  <a:lnTo>
                    <a:pt x="0" y="0"/>
                  </a:lnTo>
                  <a:lnTo>
                    <a:pt x="17145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8199501" y="63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80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8748776" y="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80">
                  <a:moveTo>
                    <a:pt x="182499" y="0"/>
                  </a:moveTo>
                  <a:lnTo>
                    <a:pt x="0" y="0"/>
                  </a:lnTo>
                  <a:lnTo>
                    <a:pt x="0" y="182625"/>
                  </a:lnTo>
                  <a:lnTo>
                    <a:pt x="182499" y="182625"/>
                  </a:lnTo>
                  <a:lnTo>
                    <a:pt x="182499" y="159766"/>
                  </a:lnTo>
                  <a:lnTo>
                    <a:pt x="22732" y="159766"/>
                  </a:lnTo>
                  <a:lnTo>
                    <a:pt x="22732" y="22859"/>
                  </a:lnTo>
                  <a:lnTo>
                    <a:pt x="182499" y="22859"/>
                  </a:lnTo>
                  <a:lnTo>
                    <a:pt x="182499" y="0"/>
                  </a:lnTo>
                  <a:close/>
                </a:path>
                <a:path w="182879" h="182880">
                  <a:moveTo>
                    <a:pt x="142621" y="22859"/>
                  </a:moveTo>
                  <a:lnTo>
                    <a:pt x="22732" y="22859"/>
                  </a:lnTo>
                  <a:lnTo>
                    <a:pt x="125475" y="91313"/>
                  </a:lnTo>
                  <a:lnTo>
                    <a:pt x="22732" y="159766"/>
                  </a:lnTo>
                  <a:lnTo>
                    <a:pt x="142621" y="159766"/>
                  </a:lnTo>
                  <a:lnTo>
                    <a:pt x="142621" y="22859"/>
                  </a:lnTo>
                  <a:close/>
                </a:path>
                <a:path w="182879" h="182880">
                  <a:moveTo>
                    <a:pt x="182499" y="22859"/>
                  </a:moveTo>
                  <a:lnTo>
                    <a:pt x="159639" y="22859"/>
                  </a:lnTo>
                  <a:lnTo>
                    <a:pt x="159639" y="159766"/>
                  </a:lnTo>
                  <a:lnTo>
                    <a:pt x="182499" y="159766"/>
                  </a:lnTo>
                  <a:lnTo>
                    <a:pt x="182499" y="22859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8771508" y="22860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3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8771508" y="22860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02743" y="68453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02743" y="68453"/>
                  </a:lnTo>
                  <a:close/>
                </a:path>
                <a:path w="137159" h="137160">
                  <a:moveTo>
                    <a:pt x="119888" y="0"/>
                  </a:moveTo>
                  <a:lnTo>
                    <a:pt x="136906" y="0"/>
                  </a:lnTo>
                  <a:lnTo>
                    <a:pt x="136906" y="136906"/>
                  </a:lnTo>
                  <a:lnTo>
                    <a:pt x="119888" y="136906"/>
                  </a:lnTo>
                  <a:lnTo>
                    <a:pt x="119888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8748776" y="63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80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8931275" y="63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80">
                  <a:moveTo>
                    <a:pt x="182562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56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8931275" y="63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80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350" y="0"/>
            <a:ext cx="9156700" cy="6870700"/>
            <a:chOff x="-6350" y="0"/>
            <a:chExt cx="9156700" cy="6870700"/>
          </a:xfrm>
        </p:grpSpPr>
        <p:sp>
          <p:nvSpPr>
            <p:cNvPr id="3" name="object 3"/>
            <p:cNvSpPr/>
            <p:nvPr/>
          </p:nvSpPr>
          <p:spPr>
            <a:xfrm>
              <a:off x="0" y="609599"/>
              <a:ext cx="9144000" cy="6248400"/>
            </a:xfrm>
            <a:custGeom>
              <a:avLst/>
              <a:gdLst/>
              <a:ahLst/>
              <a:cxnLst/>
              <a:rect l="l" t="t" r="r" b="b"/>
              <a:pathLst>
                <a:path w="9144000" h="6248400">
                  <a:moveTo>
                    <a:pt x="9144000" y="0"/>
                  </a:moveTo>
                  <a:lnTo>
                    <a:pt x="0" y="0"/>
                  </a:lnTo>
                  <a:lnTo>
                    <a:pt x="0" y="6248400"/>
                  </a:lnTo>
                  <a:lnTo>
                    <a:pt x="9144000" y="62484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609599"/>
              <a:ext cx="9144000" cy="6248400"/>
            </a:xfrm>
            <a:custGeom>
              <a:avLst/>
              <a:gdLst/>
              <a:ahLst/>
              <a:cxnLst/>
              <a:rect l="l" t="t" r="r" b="b"/>
              <a:pathLst>
                <a:path w="9144000" h="6248400">
                  <a:moveTo>
                    <a:pt x="0" y="6248400"/>
                  </a:moveTo>
                  <a:lnTo>
                    <a:pt x="9144000" y="62484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2484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9144000" cy="609600"/>
            </a:xfrm>
            <a:custGeom>
              <a:avLst/>
              <a:gdLst/>
              <a:ahLst/>
              <a:cxnLst/>
              <a:rect l="l" t="t" r="r" b="b"/>
              <a:pathLst>
                <a:path w="9144000" h="609600">
                  <a:moveTo>
                    <a:pt x="9144000" y="0"/>
                  </a:moveTo>
                  <a:lnTo>
                    <a:pt x="0" y="0"/>
                  </a:lnTo>
                  <a:lnTo>
                    <a:pt x="0" y="609600"/>
                  </a:lnTo>
                  <a:lnTo>
                    <a:pt x="9144000" y="6096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CC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4000" cy="609600"/>
            </a:xfrm>
            <a:custGeom>
              <a:avLst/>
              <a:gdLst/>
              <a:ahLst/>
              <a:cxnLst/>
              <a:rect l="l" t="t" r="r" b="b"/>
              <a:pathLst>
                <a:path w="9144000" h="609600">
                  <a:moveTo>
                    <a:pt x="0" y="609600"/>
                  </a:moveTo>
                  <a:lnTo>
                    <a:pt x="9144000" y="6096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09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345440" y="927354"/>
            <a:ext cx="6127115" cy="1000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3333CC"/>
                </a:solidFill>
                <a:latin typeface="Arial"/>
                <a:cs typeface="Arial"/>
              </a:rPr>
              <a:t>ISOMETRIC </a:t>
            </a:r>
            <a:r>
              <a:rPr dirty="0" sz="1600" spc="-15" b="1">
                <a:solidFill>
                  <a:srgbClr val="3333CC"/>
                </a:solidFill>
                <a:latin typeface="Arial"/>
                <a:cs typeface="Arial"/>
              </a:rPr>
              <a:t>AXES, </a:t>
            </a:r>
            <a:r>
              <a:rPr dirty="0" sz="1600" spc="-5" b="1">
                <a:solidFill>
                  <a:srgbClr val="3333CC"/>
                </a:solidFill>
                <a:latin typeface="Arial"/>
                <a:cs typeface="Arial"/>
              </a:rPr>
              <a:t>LINES </a:t>
            </a:r>
            <a:r>
              <a:rPr dirty="0" sz="1600" spc="-20" b="1">
                <a:solidFill>
                  <a:srgbClr val="3333CC"/>
                </a:solidFill>
                <a:latin typeface="Arial"/>
                <a:cs typeface="Arial"/>
              </a:rPr>
              <a:t>AND</a:t>
            </a:r>
            <a:r>
              <a:rPr dirty="0" sz="1600" spc="1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3333CC"/>
                </a:solidFill>
                <a:latin typeface="Arial"/>
                <a:cs typeface="Arial"/>
              </a:rPr>
              <a:t>PLANES</a:t>
            </a:r>
            <a:r>
              <a:rPr dirty="0" sz="1600" spc="-10" b="1">
                <a:latin typeface="Arial"/>
                <a:cs typeface="Arial"/>
              </a:rPr>
              <a:t>: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>
              <a:latin typeface="Arial"/>
              <a:cs typeface="Arial"/>
            </a:endParaRPr>
          </a:p>
          <a:p>
            <a:pPr marL="50800" marR="43180">
              <a:lnSpc>
                <a:spcPct val="100000"/>
              </a:lnSpc>
            </a:pPr>
            <a:r>
              <a:rPr dirty="0" sz="1600" spc="-10" b="1">
                <a:latin typeface="Arial"/>
                <a:cs typeface="Arial"/>
              </a:rPr>
              <a:t>The </a:t>
            </a:r>
            <a:r>
              <a:rPr dirty="0" sz="1600" spc="-5" b="1">
                <a:latin typeface="Arial"/>
                <a:cs typeface="Arial"/>
              </a:rPr>
              <a:t>three lines </a:t>
            </a:r>
            <a:r>
              <a:rPr dirty="0" sz="1600" spc="-20" b="1">
                <a:latin typeface="Arial"/>
                <a:cs typeface="Arial"/>
              </a:rPr>
              <a:t>AL, </a:t>
            </a:r>
            <a:r>
              <a:rPr dirty="0" sz="1600" spc="-30" b="1">
                <a:latin typeface="Arial"/>
                <a:cs typeface="Arial"/>
              </a:rPr>
              <a:t>AD </a:t>
            </a:r>
            <a:r>
              <a:rPr dirty="0" sz="1600" spc="-5" b="1">
                <a:latin typeface="Arial"/>
                <a:cs typeface="Arial"/>
              </a:rPr>
              <a:t>and </a:t>
            </a:r>
            <a:r>
              <a:rPr dirty="0" sz="1600" spc="-20" b="1">
                <a:latin typeface="Arial"/>
                <a:cs typeface="Arial"/>
              </a:rPr>
              <a:t>AH, </a:t>
            </a:r>
            <a:r>
              <a:rPr dirty="0" sz="1600" spc="-5" b="1">
                <a:latin typeface="Arial"/>
                <a:cs typeface="Arial"/>
              </a:rPr>
              <a:t>meeting at point A and making  </a:t>
            </a:r>
            <a:r>
              <a:rPr dirty="0" sz="1600" b="1">
                <a:latin typeface="Arial"/>
                <a:cs typeface="Arial"/>
              </a:rPr>
              <a:t>120</a:t>
            </a:r>
            <a:r>
              <a:rPr dirty="0" baseline="26455" sz="1575" b="1">
                <a:latin typeface="Arial"/>
                <a:cs typeface="Arial"/>
              </a:rPr>
              <a:t>0 </a:t>
            </a:r>
            <a:r>
              <a:rPr dirty="0" sz="1600" spc="-5" b="1">
                <a:latin typeface="Arial"/>
                <a:cs typeface="Arial"/>
              </a:rPr>
              <a:t>angles </a:t>
            </a:r>
            <a:r>
              <a:rPr dirty="0" sz="1600" spc="5" b="1">
                <a:latin typeface="Arial"/>
                <a:cs typeface="Arial"/>
              </a:rPr>
              <a:t>with </a:t>
            </a:r>
            <a:r>
              <a:rPr dirty="0" sz="1600" spc="-5" b="1">
                <a:latin typeface="Arial"/>
                <a:cs typeface="Arial"/>
              </a:rPr>
              <a:t>each other are termed </a:t>
            </a:r>
            <a:r>
              <a:rPr dirty="0" sz="1600" spc="-5" b="1" i="1">
                <a:solidFill>
                  <a:srgbClr val="FF3300"/>
                </a:solidFill>
                <a:latin typeface="Arial"/>
                <a:cs typeface="Arial"/>
              </a:rPr>
              <a:t>Isometric</a:t>
            </a:r>
            <a:r>
              <a:rPr dirty="0" sz="1600" spc="-114" b="1" i="1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dirty="0" sz="1600" spc="-5" b="1" i="1">
                <a:solidFill>
                  <a:srgbClr val="FF3300"/>
                </a:solidFill>
                <a:latin typeface="Arial"/>
                <a:cs typeface="Arial"/>
              </a:rPr>
              <a:t>Axes.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3540" y="2146554"/>
            <a:ext cx="562102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latin typeface="Arial"/>
                <a:cs typeface="Arial"/>
              </a:rPr>
              <a:t>The </a:t>
            </a:r>
            <a:r>
              <a:rPr dirty="0" sz="1600" spc="-5" b="1">
                <a:latin typeface="Arial"/>
                <a:cs typeface="Arial"/>
              </a:rPr>
              <a:t>lines parallel to these axes are called </a:t>
            </a:r>
            <a:r>
              <a:rPr dirty="0" sz="1600" spc="-5" b="1" i="1">
                <a:solidFill>
                  <a:srgbClr val="FF3300"/>
                </a:solidFill>
                <a:latin typeface="Arial"/>
                <a:cs typeface="Arial"/>
              </a:rPr>
              <a:t>Isometric</a:t>
            </a:r>
            <a:r>
              <a:rPr dirty="0" sz="1600" spc="204" b="1" i="1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dirty="0" sz="1600" spc="-5" b="1" i="1">
                <a:solidFill>
                  <a:srgbClr val="FF3300"/>
                </a:solidFill>
                <a:latin typeface="Arial"/>
                <a:cs typeface="Arial"/>
              </a:rPr>
              <a:t>Lines</a:t>
            </a:r>
            <a:r>
              <a:rPr dirty="0" sz="1600" spc="-5" b="1">
                <a:latin typeface="Arial"/>
                <a:cs typeface="Arial"/>
              </a:rPr>
              <a:t>.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3540" y="2634487"/>
            <a:ext cx="626427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latin typeface="Arial"/>
                <a:cs typeface="Arial"/>
              </a:rPr>
              <a:t>The </a:t>
            </a:r>
            <a:r>
              <a:rPr dirty="0" sz="1600" spc="-5" b="1">
                <a:latin typeface="Arial"/>
                <a:cs typeface="Arial"/>
              </a:rPr>
              <a:t>planes representing </a:t>
            </a:r>
            <a:r>
              <a:rPr dirty="0" sz="1600" spc="-10" b="1">
                <a:latin typeface="Arial"/>
                <a:cs typeface="Arial"/>
              </a:rPr>
              <a:t>the </a:t>
            </a:r>
            <a:r>
              <a:rPr dirty="0" sz="1600" spc="-5" b="1">
                <a:latin typeface="Arial"/>
                <a:cs typeface="Arial"/>
              </a:rPr>
              <a:t>faces of of </a:t>
            </a:r>
            <a:r>
              <a:rPr dirty="0" sz="1600" spc="-10" b="1">
                <a:latin typeface="Arial"/>
                <a:cs typeface="Arial"/>
              </a:rPr>
              <a:t>the </a:t>
            </a:r>
            <a:r>
              <a:rPr dirty="0" sz="1600" spc="-5" b="1">
                <a:latin typeface="Arial"/>
                <a:cs typeface="Arial"/>
              </a:rPr>
              <a:t>cube as </a:t>
            </a:r>
            <a:r>
              <a:rPr dirty="0" sz="1600" spc="5" b="1">
                <a:latin typeface="Arial"/>
                <a:cs typeface="Arial"/>
              </a:rPr>
              <a:t>well </a:t>
            </a:r>
            <a:r>
              <a:rPr dirty="0" sz="1600" spc="-5" b="1">
                <a:latin typeface="Arial"/>
                <a:cs typeface="Arial"/>
              </a:rPr>
              <a:t>as  other planes parallel to these planes are called </a:t>
            </a:r>
            <a:r>
              <a:rPr dirty="0" sz="1600" spc="-5" b="1" i="1">
                <a:solidFill>
                  <a:srgbClr val="FF3300"/>
                </a:solidFill>
                <a:latin typeface="Arial"/>
                <a:cs typeface="Arial"/>
              </a:rPr>
              <a:t>Isometric</a:t>
            </a:r>
            <a:r>
              <a:rPr dirty="0" sz="1600" spc="225" b="1" i="1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dirty="0" sz="1600" spc="-5" b="1" i="1">
                <a:solidFill>
                  <a:srgbClr val="FF3300"/>
                </a:solidFill>
                <a:latin typeface="Arial"/>
                <a:cs typeface="Arial"/>
              </a:rPr>
              <a:t>Planes</a:t>
            </a:r>
            <a:r>
              <a:rPr dirty="0" sz="1600" spc="-5" b="1">
                <a:latin typeface="Arial"/>
                <a:cs typeface="Arial"/>
              </a:rPr>
              <a:t>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3540" y="3366008"/>
            <a:ext cx="7204075" cy="29514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3333CC"/>
                </a:solidFill>
                <a:latin typeface="Arial"/>
                <a:cs typeface="Arial"/>
              </a:rPr>
              <a:t>ISOMETRIC</a:t>
            </a:r>
            <a:r>
              <a:rPr dirty="0" sz="1600" spc="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600" spc="-15" b="1">
                <a:solidFill>
                  <a:srgbClr val="3333CC"/>
                </a:solidFill>
                <a:latin typeface="Arial"/>
                <a:cs typeface="Arial"/>
              </a:rPr>
              <a:t>SCALE: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5" b="1">
                <a:latin typeface="Arial"/>
                <a:cs typeface="Arial"/>
              </a:rPr>
              <a:t>When </a:t>
            </a:r>
            <a:r>
              <a:rPr dirty="0" sz="1600" spc="-10" b="1">
                <a:latin typeface="Arial"/>
                <a:cs typeface="Arial"/>
              </a:rPr>
              <a:t>one </a:t>
            </a:r>
            <a:r>
              <a:rPr dirty="0" sz="1600" spc="-5" b="1">
                <a:latin typeface="Arial"/>
                <a:cs typeface="Arial"/>
              </a:rPr>
              <a:t>holds </a:t>
            </a:r>
            <a:r>
              <a:rPr dirty="0" sz="1600" spc="-10" b="1">
                <a:latin typeface="Arial"/>
                <a:cs typeface="Arial"/>
              </a:rPr>
              <a:t>the </a:t>
            </a:r>
            <a:r>
              <a:rPr dirty="0" sz="1600" spc="-5" b="1">
                <a:latin typeface="Arial"/>
                <a:cs typeface="Arial"/>
              </a:rPr>
              <a:t>object in such a </a:t>
            </a:r>
            <a:r>
              <a:rPr dirty="0" sz="1600" spc="10" b="1">
                <a:latin typeface="Arial"/>
                <a:cs typeface="Arial"/>
              </a:rPr>
              <a:t>way </a:t>
            </a:r>
            <a:r>
              <a:rPr dirty="0" sz="1600" spc="-5" b="1">
                <a:latin typeface="Arial"/>
                <a:cs typeface="Arial"/>
              </a:rPr>
              <a:t>that all three</a:t>
            </a:r>
            <a:r>
              <a:rPr dirty="0" sz="1600" spc="135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dimensions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5" b="1">
                <a:latin typeface="Arial"/>
                <a:cs typeface="Arial"/>
              </a:rPr>
              <a:t>are </a:t>
            </a:r>
            <a:r>
              <a:rPr dirty="0" sz="1600" spc="-10" b="1">
                <a:latin typeface="Arial"/>
                <a:cs typeface="Arial"/>
              </a:rPr>
              <a:t>visible </a:t>
            </a:r>
            <a:r>
              <a:rPr dirty="0" sz="1600" spc="-5" b="1">
                <a:latin typeface="Arial"/>
                <a:cs typeface="Arial"/>
              </a:rPr>
              <a:t>then in the process all dimensions become</a:t>
            </a:r>
            <a:r>
              <a:rPr dirty="0" sz="1600" spc="175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proportionally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5" b="1">
                <a:latin typeface="Arial"/>
                <a:cs typeface="Arial"/>
              </a:rPr>
              <a:t>inclined to </a:t>
            </a:r>
            <a:r>
              <a:rPr dirty="0" sz="1600" spc="-110" b="1">
                <a:latin typeface="Arial"/>
                <a:cs typeface="Arial"/>
              </a:rPr>
              <a:t>observer‟s </a:t>
            </a:r>
            <a:r>
              <a:rPr dirty="0" sz="1600" spc="-20" b="1">
                <a:latin typeface="Arial"/>
                <a:cs typeface="Arial"/>
              </a:rPr>
              <a:t>eye </a:t>
            </a:r>
            <a:r>
              <a:rPr dirty="0" sz="1600" spc="-10" b="1">
                <a:latin typeface="Arial"/>
                <a:cs typeface="Arial"/>
              </a:rPr>
              <a:t>sight and hence appear apparent </a:t>
            </a:r>
            <a:r>
              <a:rPr dirty="0" sz="1600" spc="-5" b="1">
                <a:latin typeface="Arial"/>
                <a:cs typeface="Arial"/>
              </a:rPr>
              <a:t>in</a:t>
            </a:r>
            <a:r>
              <a:rPr dirty="0" sz="1600" spc="30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lengths.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50">
              <a:latin typeface="Arial"/>
              <a:cs typeface="Arial"/>
            </a:endParaRPr>
          </a:p>
          <a:p>
            <a:pPr marL="12700" marR="104139">
              <a:lnSpc>
                <a:spcPct val="100000"/>
              </a:lnSpc>
            </a:pPr>
            <a:r>
              <a:rPr dirty="0" sz="1600" spc="-5" b="1">
                <a:latin typeface="Arial"/>
                <a:cs typeface="Arial"/>
              </a:rPr>
              <a:t>This reduction is 0.815 or 9 / </a:t>
            </a:r>
            <a:r>
              <a:rPr dirty="0" sz="1600" spc="-45" b="1">
                <a:latin typeface="Arial"/>
                <a:cs typeface="Arial"/>
              </a:rPr>
              <a:t>11 </a:t>
            </a:r>
            <a:r>
              <a:rPr dirty="0" sz="1600" spc="-5" b="1">
                <a:latin typeface="Arial"/>
                <a:cs typeface="Arial"/>
              </a:rPr>
              <a:t>( approx.) It forms a reducing scale </a:t>
            </a:r>
            <a:r>
              <a:rPr dirty="0" sz="1600" spc="5" b="1">
                <a:latin typeface="Arial"/>
                <a:cs typeface="Arial"/>
              </a:rPr>
              <a:t>which  </a:t>
            </a:r>
            <a:r>
              <a:rPr dirty="0" sz="1600" spc="-5" b="1">
                <a:latin typeface="Arial"/>
                <a:cs typeface="Arial"/>
              </a:rPr>
              <a:t>Is used to draw isometric </a:t>
            </a:r>
            <a:r>
              <a:rPr dirty="0" sz="1600" b="1">
                <a:latin typeface="Arial"/>
                <a:cs typeface="Arial"/>
              </a:rPr>
              <a:t>drawings </a:t>
            </a:r>
            <a:r>
              <a:rPr dirty="0" sz="1600" spc="-5" b="1">
                <a:latin typeface="Arial"/>
                <a:cs typeface="Arial"/>
              </a:rPr>
              <a:t>and is called </a:t>
            </a:r>
            <a:r>
              <a:rPr dirty="0" sz="1600" spc="-5" b="1" i="1">
                <a:solidFill>
                  <a:srgbClr val="FF3300"/>
                </a:solidFill>
                <a:latin typeface="Arial"/>
                <a:cs typeface="Arial"/>
              </a:rPr>
              <a:t>Isometric</a:t>
            </a:r>
            <a:r>
              <a:rPr dirty="0" sz="1600" spc="170" b="1" i="1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dirty="0" sz="1600" spc="-5" b="1" i="1">
                <a:solidFill>
                  <a:srgbClr val="FF3300"/>
                </a:solidFill>
                <a:latin typeface="Arial"/>
                <a:cs typeface="Arial"/>
              </a:rPr>
              <a:t>scale.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5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1600" spc="-5" b="1">
                <a:latin typeface="Arial"/>
                <a:cs typeface="Arial"/>
              </a:rPr>
              <a:t>In practice, </a:t>
            </a:r>
            <a:r>
              <a:rPr dirty="0" sz="1600" spc="5" b="1">
                <a:latin typeface="Arial"/>
                <a:cs typeface="Arial"/>
              </a:rPr>
              <a:t>while </a:t>
            </a:r>
            <a:r>
              <a:rPr dirty="0" sz="1600" b="1">
                <a:latin typeface="Arial"/>
                <a:cs typeface="Arial"/>
              </a:rPr>
              <a:t>drawing </a:t>
            </a:r>
            <a:r>
              <a:rPr dirty="0" sz="1600" spc="-5" b="1">
                <a:latin typeface="Arial"/>
                <a:cs typeface="Arial"/>
              </a:rPr>
              <a:t>isometric projection, it is necessary to </a:t>
            </a:r>
            <a:r>
              <a:rPr dirty="0" sz="1600" spc="-10" b="1">
                <a:latin typeface="Arial"/>
                <a:cs typeface="Arial"/>
              </a:rPr>
              <a:t>convert  </a:t>
            </a:r>
            <a:r>
              <a:rPr dirty="0" sz="1600" spc="-5" b="1">
                <a:latin typeface="Arial"/>
                <a:cs typeface="Arial"/>
              </a:rPr>
              <a:t>true lengths into isometric lengths </a:t>
            </a:r>
            <a:r>
              <a:rPr dirty="0" sz="1600" spc="-10" b="1">
                <a:latin typeface="Arial"/>
                <a:cs typeface="Arial"/>
              </a:rPr>
              <a:t>for </a:t>
            </a:r>
            <a:r>
              <a:rPr dirty="0" sz="1600" spc="-5" b="1">
                <a:latin typeface="Arial"/>
                <a:cs typeface="Arial"/>
              </a:rPr>
              <a:t>measuring and marking </a:t>
            </a:r>
            <a:r>
              <a:rPr dirty="0" sz="1600" spc="-10" b="1">
                <a:latin typeface="Arial"/>
                <a:cs typeface="Arial"/>
              </a:rPr>
              <a:t>the </a:t>
            </a:r>
            <a:r>
              <a:rPr dirty="0" sz="1600" spc="-5" b="1">
                <a:latin typeface="Arial"/>
                <a:cs typeface="Arial"/>
              </a:rPr>
              <a:t>sizes.  This is </a:t>
            </a:r>
            <a:r>
              <a:rPr dirty="0" sz="1600" spc="-10" b="1">
                <a:latin typeface="Arial"/>
                <a:cs typeface="Arial"/>
              </a:rPr>
              <a:t>conveniently </a:t>
            </a:r>
            <a:r>
              <a:rPr dirty="0" sz="1600" spc="-5" b="1">
                <a:latin typeface="Arial"/>
                <a:cs typeface="Arial"/>
              </a:rPr>
              <a:t>done by constructing an isometric scale as described  on next page.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397497" y="1204658"/>
            <a:ext cx="2597785" cy="2335530"/>
            <a:chOff x="6397497" y="1204658"/>
            <a:chExt cx="2597785" cy="2335530"/>
          </a:xfrm>
        </p:grpSpPr>
        <p:sp>
          <p:nvSpPr>
            <p:cNvPr id="12" name="object 12"/>
            <p:cNvSpPr/>
            <p:nvPr/>
          </p:nvSpPr>
          <p:spPr>
            <a:xfrm>
              <a:off x="6403847" y="1363218"/>
              <a:ext cx="2585085" cy="756285"/>
            </a:xfrm>
            <a:custGeom>
              <a:avLst/>
              <a:gdLst/>
              <a:ahLst/>
              <a:cxnLst/>
              <a:rect l="l" t="t" r="r" b="b"/>
              <a:pathLst>
                <a:path w="2585084" h="756285">
                  <a:moveTo>
                    <a:pt x="1291208" y="753618"/>
                  </a:moveTo>
                  <a:lnTo>
                    <a:pt x="2584704" y="0"/>
                  </a:lnTo>
                </a:path>
                <a:path w="2585084" h="756285">
                  <a:moveTo>
                    <a:pt x="1293495" y="756285"/>
                  </a:moveTo>
                  <a:lnTo>
                    <a:pt x="0" y="2794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7692008" y="2072767"/>
              <a:ext cx="0" cy="1461135"/>
            </a:xfrm>
            <a:custGeom>
              <a:avLst/>
              <a:gdLst/>
              <a:ahLst/>
              <a:cxnLst/>
              <a:rect l="l" t="t" r="r" b="b"/>
              <a:pathLst>
                <a:path w="0" h="1461135">
                  <a:moveTo>
                    <a:pt x="0" y="1461008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8659494" y="1218946"/>
              <a:ext cx="199390" cy="256540"/>
            </a:xfrm>
            <a:custGeom>
              <a:avLst/>
              <a:gdLst/>
              <a:ahLst/>
              <a:cxnLst/>
              <a:rect l="l" t="t" r="r" b="b"/>
              <a:pathLst>
                <a:path w="199390" h="256540">
                  <a:moveTo>
                    <a:pt x="57150" y="0"/>
                  </a:moveTo>
                  <a:lnTo>
                    <a:pt x="0" y="30479"/>
                  </a:lnTo>
                  <a:lnTo>
                    <a:pt x="0" y="256158"/>
                  </a:lnTo>
                  <a:lnTo>
                    <a:pt x="199262" y="149605"/>
                  </a:lnTo>
                  <a:lnTo>
                    <a:pt x="199262" y="111378"/>
                  </a:lnTo>
                  <a:lnTo>
                    <a:pt x="57150" y="187198"/>
                  </a:lnTo>
                  <a:lnTo>
                    <a:pt x="5715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8659494" y="1218946"/>
              <a:ext cx="199390" cy="256540"/>
            </a:xfrm>
            <a:custGeom>
              <a:avLst/>
              <a:gdLst/>
              <a:ahLst/>
              <a:cxnLst/>
              <a:rect l="l" t="t" r="r" b="b"/>
              <a:pathLst>
                <a:path w="199390" h="256540">
                  <a:moveTo>
                    <a:pt x="0" y="30479"/>
                  </a:moveTo>
                  <a:lnTo>
                    <a:pt x="14287" y="22859"/>
                  </a:lnTo>
                  <a:lnTo>
                    <a:pt x="28575" y="15239"/>
                  </a:lnTo>
                  <a:lnTo>
                    <a:pt x="42862" y="7619"/>
                  </a:lnTo>
                  <a:lnTo>
                    <a:pt x="57150" y="0"/>
                  </a:lnTo>
                  <a:lnTo>
                    <a:pt x="57150" y="46787"/>
                  </a:lnTo>
                  <a:lnTo>
                    <a:pt x="57150" y="93599"/>
                  </a:lnTo>
                  <a:lnTo>
                    <a:pt x="57150" y="140410"/>
                  </a:lnTo>
                  <a:lnTo>
                    <a:pt x="57150" y="187198"/>
                  </a:lnTo>
                  <a:lnTo>
                    <a:pt x="92678" y="168243"/>
                  </a:lnTo>
                  <a:lnTo>
                    <a:pt x="128206" y="149288"/>
                  </a:lnTo>
                  <a:lnTo>
                    <a:pt x="163734" y="130333"/>
                  </a:lnTo>
                  <a:lnTo>
                    <a:pt x="199262" y="111378"/>
                  </a:lnTo>
                  <a:lnTo>
                    <a:pt x="199262" y="120923"/>
                  </a:lnTo>
                  <a:lnTo>
                    <a:pt x="199262" y="130492"/>
                  </a:lnTo>
                  <a:lnTo>
                    <a:pt x="199262" y="140061"/>
                  </a:lnTo>
                  <a:lnTo>
                    <a:pt x="199262" y="149605"/>
                  </a:lnTo>
                  <a:lnTo>
                    <a:pt x="149447" y="176256"/>
                  </a:lnTo>
                  <a:lnTo>
                    <a:pt x="99631" y="202882"/>
                  </a:lnTo>
                  <a:lnTo>
                    <a:pt x="49815" y="229508"/>
                  </a:lnTo>
                  <a:lnTo>
                    <a:pt x="0" y="256158"/>
                  </a:lnTo>
                  <a:lnTo>
                    <a:pt x="0" y="199697"/>
                  </a:lnTo>
                  <a:lnTo>
                    <a:pt x="0" y="143271"/>
                  </a:lnTo>
                  <a:lnTo>
                    <a:pt x="0" y="86869"/>
                  </a:lnTo>
                  <a:lnTo>
                    <a:pt x="0" y="30479"/>
                  </a:lnTo>
                  <a:close/>
                </a:path>
              </a:pathLst>
            </a:custGeom>
            <a:ln w="9144">
              <a:solidFill>
                <a:srgbClr val="CC99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6600062" y="1209421"/>
              <a:ext cx="265767" cy="28587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6659498" y="1270381"/>
              <a:ext cx="144779" cy="18313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6600062" y="1209421"/>
              <a:ext cx="266065" cy="286385"/>
            </a:xfrm>
            <a:custGeom>
              <a:avLst/>
              <a:gdLst/>
              <a:ahLst/>
              <a:cxnLst/>
              <a:rect l="l" t="t" r="r" b="b"/>
              <a:pathLst>
                <a:path w="266065" h="286384">
                  <a:moveTo>
                    <a:pt x="0" y="0"/>
                  </a:moveTo>
                  <a:lnTo>
                    <a:pt x="29241" y="15355"/>
                  </a:lnTo>
                  <a:lnTo>
                    <a:pt x="58483" y="30733"/>
                  </a:lnTo>
                  <a:lnTo>
                    <a:pt x="87725" y="46112"/>
                  </a:lnTo>
                  <a:lnTo>
                    <a:pt x="135590" y="71467"/>
                  </a:lnTo>
                  <a:lnTo>
                    <a:pt x="177291" y="96774"/>
                  </a:lnTo>
                  <a:lnTo>
                    <a:pt x="214635" y="127974"/>
                  </a:lnTo>
                  <a:lnTo>
                    <a:pt x="242601" y="162242"/>
                  </a:lnTo>
                  <a:lnTo>
                    <a:pt x="259917" y="197580"/>
                  </a:lnTo>
                  <a:lnTo>
                    <a:pt x="265810" y="235584"/>
                  </a:lnTo>
                  <a:lnTo>
                    <a:pt x="265193" y="246489"/>
                  </a:lnTo>
                  <a:lnTo>
                    <a:pt x="241553" y="281527"/>
                  </a:lnTo>
                  <a:lnTo>
                    <a:pt x="222122" y="285876"/>
                  </a:lnTo>
                  <a:lnTo>
                    <a:pt x="213026" y="285690"/>
                  </a:lnTo>
                  <a:lnTo>
                    <a:pt x="165633" y="273036"/>
                  </a:lnTo>
                  <a:lnTo>
                    <a:pt x="120395" y="251587"/>
                  </a:lnTo>
                  <a:lnTo>
                    <a:pt x="90296" y="235702"/>
                  </a:lnTo>
                  <a:lnTo>
                    <a:pt x="60197" y="219852"/>
                  </a:lnTo>
                  <a:lnTo>
                    <a:pt x="30098" y="204027"/>
                  </a:lnTo>
                  <a:lnTo>
                    <a:pt x="0" y="188213"/>
                  </a:lnTo>
                  <a:lnTo>
                    <a:pt x="0" y="141160"/>
                  </a:lnTo>
                  <a:lnTo>
                    <a:pt x="0" y="94107"/>
                  </a:lnTo>
                  <a:lnTo>
                    <a:pt x="0" y="47053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CC99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7714233" y="2949701"/>
            <a:ext cx="32131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>
                <a:solidFill>
                  <a:srgbClr val="009900"/>
                </a:solidFill>
                <a:latin typeface="Arial Black"/>
                <a:cs typeface="Arial Black"/>
              </a:rPr>
              <a:t>H</a:t>
            </a:r>
            <a:endParaRPr sz="2800">
              <a:latin typeface="Arial Black"/>
              <a:cs typeface="Arial Black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871843" y="1188466"/>
            <a:ext cx="1628775" cy="1838960"/>
          </a:xfrm>
          <a:custGeom>
            <a:avLst/>
            <a:gdLst/>
            <a:ahLst/>
            <a:cxnLst/>
            <a:rect l="l" t="t" r="r" b="b"/>
            <a:pathLst>
              <a:path w="1628775" h="1838960">
                <a:moveTo>
                  <a:pt x="831976" y="911351"/>
                </a:moveTo>
                <a:lnTo>
                  <a:pt x="831976" y="1838833"/>
                </a:lnTo>
              </a:path>
              <a:path w="1628775" h="1838960">
                <a:moveTo>
                  <a:pt x="1628521" y="1367663"/>
                </a:moveTo>
                <a:lnTo>
                  <a:pt x="824864" y="1831339"/>
                </a:lnTo>
              </a:path>
              <a:path w="1628775" h="1838960">
                <a:moveTo>
                  <a:pt x="1613788" y="456184"/>
                </a:moveTo>
                <a:lnTo>
                  <a:pt x="1613788" y="1383664"/>
                </a:lnTo>
              </a:path>
              <a:path w="1628775" h="1838960">
                <a:moveTo>
                  <a:pt x="17272" y="1367663"/>
                </a:moveTo>
                <a:lnTo>
                  <a:pt x="820927" y="1831339"/>
                </a:lnTo>
              </a:path>
              <a:path w="1628775" h="1838960">
                <a:moveTo>
                  <a:pt x="7238" y="447548"/>
                </a:moveTo>
                <a:lnTo>
                  <a:pt x="7238" y="1375156"/>
                </a:lnTo>
              </a:path>
              <a:path w="1628775" h="1838960">
                <a:moveTo>
                  <a:pt x="17272" y="474472"/>
                </a:moveTo>
                <a:lnTo>
                  <a:pt x="820927" y="938149"/>
                </a:lnTo>
              </a:path>
              <a:path w="1628775" h="1838960">
                <a:moveTo>
                  <a:pt x="1628521" y="474472"/>
                </a:moveTo>
                <a:lnTo>
                  <a:pt x="824864" y="938149"/>
                </a:lnTo>
              </a:path>
              <a:path w="1628775" h="1838960">
                <a:moveTo>
                  <a:pt x="803782" y="12954"/>
                </a:moveTo>
                <a:lnTo>
                  <a:pt x="0" y="476504"/>
                </a:lnTo>
              </a:path>
              <a:path w="1628775" h="1838960">
                <a:moveTo>
                  <a:pt x="795781" y="0"/>
                </a:moveTo>
                <a:lnTo>
                  <a:pt x="1599564" y="463676"/>
                </a:lnTo>
              </a:path>
            </a:pathLst>
          </a:custGeom>
          <a:ln w="28575">
            <a:solidFill>
              <a:srgbClr val="80808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7494269" y="2027681"/>
            <a:ext cx="17208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Times New Roman"/>
                <a:cs typeface="Times New Roman"/>
              </a:rPr>
              <a:t>A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4483100" y="0"/>
            <a:ext cx="4637405" cy="1345565"/>
            <a:chOff x="4483100" y="0"/>
            <a:chExt cx="4637405" cy="1345565"/>
          </a:xfrm>
        </p:grpSpPr>
        <p:sp>
          <p:nvSpPr>
            <p:cNvPr id="23" name="object 23"/>
            <p:cNvSpPr/>
            <p:nvPr/>
          </p:nvSpPr>
          <p:spPr>
            <a:xfrm>
              <a:off x="4489450" y="988695"/>
              <a:ext cx="914400" cy="344170"/>
            </a:xfrm>
            <a:custGeom>
              <a:avLst/>
              <a:gdLst/>
              <a:ahLst/>
              <a:cxnLst/>
              <a:rect l="l" t="t" r="r" b="b"/>
              <a:pathLst>
                <a:path w="914400" h="344169">
                  <a:moveTo>
                    <a:pt x="26415" y="0"/>
                  </a:moveTo>
                  <a:lnTo>
                    <a:pt x="0" y="150113"/>
                  </a:lnTo>
                  <a:lnTo>
                    <a:pt x="675513" y="268985"/>
                  </a:lnTo>
                  <a:lnTo>
                    <a:pt x="662304" y="344042"/>
                  </a:lnTo>
                  <a:lnTo>
                    <a:pt x="913891" y="233552"/>
                  </a:lnTo>
                  <a:lnTo>
                    <a:pt x="715137" y="43814"/>
                  </a:lnTo>
                  <a:lnTo>
                    <a:pt x="701928" y="118871"/>
                  </a:lnTo>
                  <a:lnTo>
                    <a:pt x="26415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4489450" y="988695"/>
              <a:ext cx="914400" cy="344170"/>
            </a:xfrm>
            <a:custGeom>
              <a:avLst/>
              <a:gdLst/>
              <a:ahLst/>
              <a:cxnLst/>
              <a:rect l="l" t="t" r="r" b="b"/>
              <a:pathLst>
                <a:path w="914400" h="344169">
                  <a:moveTo>
                    <a:pt x="26415" y="0"/>
                  </a:moveTo>
                  <a:lnTo>
                    <a:pt x="701928" y="118871"/>
                  </a:lnTo>
                  <a:lnTo>
                    <a:pt x="715137" y="43814"/>
                  </a:lnTo>
                  <a:lnTo>
                    <a:pt x="913891" y="233552"/>
                  </a:lnTo>
                  <a:lnTo>
                    <a:pt x="662304" y="344042"/>
                  </a:lnTo>
                  <a:lnTo>
                    <a:pt x="675513" y="268985"/>
                  </a:lnTo>
                  <a:lnTo>
                    <a:pt x="0" y="150113"/>
                  </a:lnTo>
                  <a:lnTo>
                    <a:pt x="26415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8016875" y="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80">
                  <a:moveTo>
                    <a:pt x="182625" y="0"/>
                  </a:moveTo>
                  <a:lnTo>
                    <a:pt x="0" y="0"/>
                  </a:lnTo>
                  <a:lnTo>
                    <a:pt x="0" y="182625"/>
                  </a:lnTo>
                  <a:lnTo>
                    <a:pt x="182625" y="182625"/>
                  </a:lnTo>
                  <a:lnTo>
                    <a:pt x="182625" y="159766"/>
                  </a:lnTo>
                  <a:lnTo>
                    <a:pt x="39877" y="159766"/>
                  </a:lnTo>
                  <a:lnTo>
                    <a:pt x="39877" y="91313"/>
                  </a:lnTo>
                  <a:lnTo>
                    <a:pt x="22859" y="91313"/>
                  </a:lnTo>
                  <a:lnTo>
                    <a:pt x="91313" y="22859"/>
                  </a:lnTo>
                  <a:lnTo>
                    <a:pt x="182625" y="22859"/>
                  </a:lnTo>
                  <a:lnTo>
                    <a:pt x="182625" y="0"/>
                  </a:lnTo>
                  <a:close/>
                </a:path>
                <a:path w="182879" h="182880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658"/>
                  </a:lnTo>
                  <a:lnTo>
                    <a:pt x="159766" y="91313"/>
                  </a:lnTo>
                  <a:lnTo>
                    <a:pt x="142621" y="91313"/>
                  </a:lnTo>
                  <a:lnTo>
                    <a:pt x="142621" y="159766"/>
                  </a:lnTo>
                  <a:lnTo>
                    <a:pt x="182625" y="159766"/>
                  </a:lnTo>
                  <a:lnTo>
                    <a:pt x="182625" y="31369"/>
                  </a:lnTo>
                  <a:close/>
                </a:path>
                <a:path w="182879" h="182880">
                  <a:moveTo>
                    <a:pt x="182625" y="22859"/>
                  </a:moveTo>
                  <a:lnTo>
                    <a:pt x="91313" y="22859"/>
                  </a:lnTo>
                  <a:lnTo>
                    <a:pt x="116967" y="48514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859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8056753" y="31368"/>
              <a:ext cx="102870" cy="128905"/>
            </a:xfrm>
            <a:custGeom>
              <a:avLst/>
              <a:gdLst/>
              <a:ahLst/>
              <a:cxnLst/>
              <a:rect l="l" t="t" r="r" b="b"/>
              <a:pathLst>
                <a:path w="102870" h="128905">
                  <a:moveTo>
                    <a:pt x="94233" y="0"/>
                  </a:moveTo>
                  <a:lnTo>
                    <a:pt x="77089" y="0"/>
                  </a:lnTo>
                  <a:lnTo>
                    <a:pt x="77089" y="17145"/>
                  </a:lnTo>
                  <a:lnTo>
                    <a:pt x="94233" y="34289"/>
                  </a:lnTo>
                  <a:lnTo>
                    <a:pt x="94233" y="0"/>
                  </a:lnTo>
                  <a:close/>
                </a:path>
                <a:path w="102870" h="128905">
                  <a:moveTo>
                    <a:pt x="102743" y="59944"/>
                  </a:moveTo>
                  <a:lnTo>
                    <a:pt x="0" y="59944"/>
                  </a:lnTo>
                  <a:lnTo>
                    <a:pt x="0" y="128397"/>
                  </a:lnTo>
                  <a:lnTo>
                    <a:pt x="42799" y="128397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944"/>
                  </a:lnTo>
                  <a:close/>
                </a:path>
                <a:path w="102870" h="128905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397"/>
                  </a:lnTo>
                  <a:lnTo>
                    <a:pt x="102743" y="128397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8039734" y="22860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3"/>
                  </a:lnTo>
                  <a:lnTo>
                    <a:pt x="136906" y="68453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616"/>
                  </a:moveTo>
                  <a:lnTo>
                    <a:pt x="59817" y="102616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616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8039734" y="22860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94107" y="25654"/>
                  </a:lnTo>
                  <a:lnTo>
                    <a:pt x="94107" y="8509"/>
                  </a:lnTo>
                  <a:lnTo>
                    <a:pt x="111251" y="8509"/>
                  </a:lnTo>
                  <a:lnTo>
                    <a:pt x="111251" y="42799"/>
                  </a:lnTo>
                  <a:lnTo>
                    <a:pt x="136906" y="68453"/>
                  </a:lnTo>
                  <a:lnTo>
                    <a:pt x="119761" y="68453"/>
                  </a:lnTo>
                  <a:lnTo>
                    <a:pt x="119761" y="136906"/>
                  </a:lnTo>
                  <a:lnTo>
                    <a:pt x="17018" y="136906"/>
                  </a:lnTo>
                  <a:lnTo>
                    <a:pt x="17018" y="68453"/>
                  </a:lnTo>
                  <a:lnTo>
                    <a:pt x="0" y="68453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94107" y="25654"/>
                  </a:moveTo>
                  <a:lnTo>
                    <a:pt x="111251" y="42799"/>
                  </a:lnTo>
                </a:path>
                <a:path w="137159" h="137160">
                  <a:moveTo>
                    <a:pt x="119761" y="68453"/>
                  </a:moveTo>
                  <a:lnTo>
                    <a:pt x="17018" y="68453"/>
                  </a:lnTo>
                </a:path>
                <a:path w="137159" h="137160">
                  <a:moveTo>
                    <a:pt x="59817" y="136906"/>
                  </a:moveTo>
                  <a:lnTo>
                    <a:pt x="59817" y="102616"/>
                  </a:lnTo>
                  <a:lnTo>
                    <a:pt x="76962" y="102616"/>
                  </a:lnTo>
                  <a:lnTo>
                    <a:pt x="76962" y="13690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8016875" y="63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80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8382000" y="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80">
                  <a:moveTo>
                    <a:pt x="184150" y="0"/>
                  </a:moveTo>
                  <a:lnTo>
                    <a:pt x="0" y="0"/>
                  </a:lnTo>
                  <a:lnTo>
                    <a:pt x="0" y="182625"/>
                  </a:lnTo>
                  <a:lnTo>
                    <a:pt x="184150" y="182625"/>
                  </a:lnTo>
                  <a:lnTo>
                    <a:pt x="184150" y="159766"/>
                  </a:lnTo>
                  <a:lnTo>
                    <a:pt x="160527" y="159766"/>
                  </a:lnTo>
                  <a:lnTo>
                    <a:pt x="23622" y="91313"/>
                  </a:lnTo>
                  <a:lnTo>
                    <a:pt x="160527" y="22859"/>
                  </a:lnTo>
                  <a:lnTo>
                    <a:pt x="184150" y="22859"/>
                  </a:lnTo>
                  <a:lnTo>
                    <a:pt x="184150" y="0"/>
                  </a:lnTo>
                  <a:close/>
                </a:path>
                <a:path w="184150" h="182880">
                  <a:moveTo>
                    <a:pt x="184150" y="22859"/>
                  </a:moveTo>
                  <a:lnTo>
                    <a:pt x="160527" y="22859"/>
                  </a:lnTo>
                  <a:lnTo>
                    <a:pt x="160527" y="159766"/>
                  </a:lnTo>
                  <a:lnTo>
                    <a:pt x="184150" y="159766"/>
                  </a:lnTo>
                  <a:lnTo>
                    <a:pt x="184150" y="22859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8405621" y="22860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3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8405621" y="22860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68453"/>
                  </a:moveTo>
                  <a:lnTo>
                    <a:pt x="136905" y="0"/>
                  </a:lnTo>
                  <a:lnTo>
                    <a:pt x="136905" y="136906"/>
                  </a:lnTo>
                  <a:lnTo>
                    <a:pt x="0" y="68453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8382000" y="63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80">
                  <a:moveTo>
                    <a:pt x="0" y="182562"/>
                  </a:moveTo>
                  <a:lnTo>
                    <a:pt x="184150" y="182562"/>
                  </a:lnTo>
                  <a:lnTo>
                    <a:pt x="184150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8566150" y="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80">
                  <a:moveTo>
                    <a:pt x="182625" y="0"/>
                  </a:moveTo>
                  <a:lnTo>
                    <a:pt x="0" y="0"/>
                  </a:lnTo>
                  <a:lnTo>
                    <a:pt x="0" y="182625"/>
                  </a:lnTo>
                  <a:lnTo>
                    <a:pt x="182625" y="182625"/>
                  </a:lnTo>
                  <a:lnTo>
                    <a:pt x="182625" y="159766"/>
                  </a:lnTo>
                  <a:lnTo>
                    <a:pt x="22859" y="159766"/>
                  </a:lnTo>
                  <a:lnTo>
                    <a:pt x="22859" y="22859"/>
                  </a:lnTo>
                  <a:lnTo>
                    <a:pt x="182625" y="22859"/>
                  </a:lnTo>
                  <a:lnTo>
                    <a:pt x="182625" y="0"/>
                  </a:lnTo>
                  <a:close/>
                </a:path>
                <a:path w="182879" h="182880">
                  <a:moveTo>
                    <a:pt x="182625" y="22859"/>
                  </a:moveTo>
                  <a:lnTo>
                    <a:pt x="22859" y="22859"/>
                  </a:lnTo>
                  <a:lnTo>
                    <a:pt x="159766" y="91313"/>
                  </a:lnTo>
                  <a:lnTo>
                    <a:pt x="22859" y="159766"/>
                  </a:lnTo>
                  <a:lnTo>
                    <a:pt x="182625" y="159766"/>
                  </a:lnTo>
                  <a:lnTo>
                    <a:pt x="182625" y="22859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8589009" y="22860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8589009" y="22860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68453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36906" y="68453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8566150" y="63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80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8199501" y="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80">
                  <a:moveTo>
                    <a:pt x="182499" y="0"/>
                  </a:moveTo>
                  <a:lnTo>
                    <a:pt x="0" y="0"/>
                  </a:lnTo>
                  <a:lnTo>
                    <a:pt x="0" y="182625"/>
                  </a:lnTo>
                  <a:lnTo>
                    <a:pt x="182499" y="182625"/>
                  </a:lnTo>
                  <a:lnTo>
                    <a:pt x="182499" y="159766"/>
                  </a:lnTo>
                  <a:lnTo>
                    <a:pt x="22732" y="159766"/>
                  </a:lnTo>
                  <a:lnTo>
                    <a:pt x="22732" y="22859"/>
                  </a:lnTo>
                  <a:lnTo>
                    <a:pt x="182499" y="22859"/>
                  </a:lnTo>
                  <a:lnTo>
                    <a:pt x="182499" y="0"/>
                  </a:lnTo>
                  <a:close/>
                </a:path>
                <a:path w="182879" h="182880">
                  <a:moveTo>
                    <a:pt x="159639" y="22859"/>
                  </a:moveTo>
                  <a:lnTo>
                    <a:pt x="39877" y="22859"/>
                  </a:lnTo>
                  <a:lnTo>
                    <a:pt x="39877" y="159766"/>
                  </a:lnTo>
                  <a:lnTo>
                    <a:pt x="159639" y="159766"/>
                  </a:lnTo>
                  <a:lnTo>
                    <a:pt x="57023" y="91313"/>
                  </a:lnTo>
                  <a:lnTo>
                    <a:pt x="159639" y="22859"/>
                  </a:lnTo>
                  <a:close/>
                </a:path>
                <a:path w="182879" h="182880">
                  <a:moveTo>
                    <a:pt x="182499" y="22859"/>
                  </a:moveTo>
                  <a:lnTo>
                    <a:pt x="159639" y="22859"/>
                  </a:lnTo>
                  <a:lnTo>
                    <a:pt x="159639" y="159766"/>
                  </a:lnTo>
                  <a:lnTo>
                    <a:pt x="182499" y="159766"/>
                  </a:lnTo>
                  <a:lnTo>
                    <a:pt x="182499" y="22859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8222234" y="22860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3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8222234" y="22860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34290" y="68453"/>
                  </a:moveTo>
                  <a:lnTo>
                    <a:pt x="136906" y="0"/>
                  </a:lnTo>
                  <a:lnTo>
                    <a:pt x="136906" y="136906"/>
                  </a:lnTo>
                  <a:lnTo>
                    <a:pt x="34290" y="68453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17145" y="136906"/>
                  </a:lnTo>
                  <a:lnTo>
                    <a:pt x="0" y="136906"/>
                  </a:lnTo>
                  <a:lnTo>
                    <a:pt x="0" y="0"/>
                  </a:lnTo>
                  <a:lnTo>
                    <a:pt x="17145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8199501" y="63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80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8748776" y="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80">
                  <a:moveTo>
                    <a:pt x="182499" y="0"/>
                  </a:moveTo>
                  <a:lnTo>
                    <a:pt x="0" y="0"/>
                  </a:lnTo>
                  <a:lnTo>
                    <a:pt x="0" y="182625"/>
                  </a:lnTo>
                  <a:lnTo>
                    <a:pt x="182499" y="182625"/>
                  </a:lnTo>
                  <a:lnTo>
                    <a:pt x="182499" y="159766"/>
                  </a:lnTo>
                  <a:lnTo>
                    <a:pt x="22732" y="159766"/>
                  </a:lnTo>
                  <a:lnTo>
                    <a:pt x="22732" y="22859"/>
                  </a:lnTo>
                  <a:lnTo>
                    <a:pt x="182499" y="22859"/>
                  </a:lnTo>
                  <a:lnTo>
                    <a:pt x="182499" y="0"/>
                  </a:lnTo>
                  <a:close/>
                </a:path>
                <a:path w="182879" h="182880">
                  <a:moveTo>
                    <a:pt x="142621" y="22859"/>
                  </a:moveTo>
                  <a:lnTo>
                    <a:pt x="22732" y="22859"/>
                  </a:lnTo>
                  <a:lnTo>
                    <a:pt x="125475" y="91313"/>
                  </a:lnTo>
                  <a:lnTo>
                    <a:pt x="22732" y="159766"/>
                  </a:lnTo>
                  <a:lnTo>
                    <a:pt x="142621" y="159766"/>
                  </a:lnTo>
                  <a:lnTo>
                    <a:pt x="142621" y="22859"/>
                  </a:lnTo>
                  <a:close/>
                </a:path>
                <a:path w="182879" h="182880">
                  <a:moveTo>
                    <a:pt x="182499" y="22859"/>
                  </a:moveTo>
                  <a:lnTo>
                    <a:pt x="159639" y="22859"/>
                  </a:lnTo>
                  <a:lnTo>
                    <a:pt x="159639" y="159766"/>
                  </a:lnTo>
                  <a:lnTo>
                    <a:pt x="182499" y="159766"/>
                  </a:lnTo>
                  <a:lnTo>
                    <a:pt x="182499" y="22859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8771509" y="22860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3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8771509" y="22860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02743" y="68453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02743" y="68453"/>
                  </a:lnTo>
                  <a:close/>
                </a:path>
                <a:path w="137159" h="137160">
                  <a:moveTo>
                    <a:pt x="119888" y="0"/>
                  </a:moveTo>
                  <a:lnTo>
                    <a:pt x="136906" y="0"/>
                  </a:lnTo>
                  <a:lnTo>
                    <a:pt x="136906" y="136906"/>
                  </a:lnTo>
                  <a:lnTo>
                    <a:pt x="119888" y="136906"/>
                  </a:lnTo>
                  <a:lnTo>
                    <a:pt x="119888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8748776" y="63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80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8931275" y="63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80">
                  <a:moveTo>
                    <a:pt x="182562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56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8931275" y="63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80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8" name="object 48"/>
          <p:cNvSpPr txBox="1">
            <a:spLocks noGrp="1"/>
          </p:cNvSpPr>
          <p:nvPr>
            <p:ph type="title"/>
          </p:nvPr>
        </p:nvSpPr>
        <p:spPr>
          <a:xfrm>
            <a:off x="2363470" y="84531"/>
            <a:ext cx="4522470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none" sz="2400" spc="-5" b="0">
                <a:solidFill>
                  <a:srgbClr val="339933"/>
                </a:solidFill>
                <a:latin typeface="Arial Black"/>
                <a:cs typeface="Arial Black"/>
              </a:rPr>
              <a:t>SOME </a:t>
            </a:r>
            <a:r>
              <a:rPr dirty="0" u="none" sz="2400" spc="-25" b="0">
                <a:solidFill>
                  <a:srgbClr val="339933"/>
                </a:solidFill>
                <a:latin typeface="Arial Black"/>
                <a:cs typeface="Arial Black"/>
              </a:rPr>
              <a:t>IMPORTANT</a:t>
            </a:r>
            <a:r>
              <a:rPr dirty="0" u="none" sz="2400" spc="-55" b="0">
                <a:solidFill>
                  <a:srgbClr val="339933"/>
                </a:solidFill>
                <a:latin typeface="Arial Black"/>
                <a:cs typeface="Arial Black"/>
              </a:rPr>
              <a:t> </a:t>
            </a:r>
            <a:r>
              <a:rPr dirty="0" u="none" sz="2400" spc="-5" b="0">
                <a:solidFill>
                  <a:srgbClr val="339933"/>
                </a:solidFill>
                <a:latin typeface="Arial Black"/>
                <a:cs typeface="Arial Black"/>
              </a:rPr>
              <a:t>TERMS:</a:t>
            </a:r>
            <a:endParaRPr sz="24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22275" y="1065275"/>
            <a:ext cx="3136900" cy="927100"/>
            <a:chOff x="422275" y="1065275"/>
            <a:chExt cx="3136900" cy="927100"/>
          </a:xfrm>
        </p:grpSpPr>
        <p:sp>
          <p:nvSpPr>
            <p:cNvPr id="3" name="object 3"/>
            <p:cNvSpPr/>
            <p:nvPr/>
          </p:nvSpPr>
          <p:spPr>
            <a:xfrm>
              <a:off x="428625" y="1071625"/>
              <a:ext cx="3124200" cy="914400"/>
            </a:xfrm>
            <a:custGeom>
              <a:avLst/>
              <a:gdLst/>
              <a:ahLst/>
              <a:cxnLst/>
              <a:rect l="l" t="t" r="r" b="b"/>
              <a:pathLst>
                <a:path w="3124200" h="914400">
                  <a:moveTo>
                    <a:pt x="3124200" y="0"/>
                  </a:moveTo>
                  <a:lnTo>
                    <a:pt x="0" y="0"/>
                  </a:lnTo>
                  <a:lnTo>
                    <a:pt x="0" y="914400"/>
                  </a:lnTo>
                  <a:lnTo>
                    <a:pt x="3124200" y="914400"/>
                  </a:lnTo>
                  <a:lnTo>
                    <a:pt x="312420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428625" y="1071625"/>
              <a:ext cx="3124200" cy="914400"/>
            </a:xfrm>
            <a:custGeom>
              <a:avLst/>
              <a:gdLst/>
              <a:ahLst/>
              <a:cxnLst/>
              <a:rect l="l" t="t" r="r" b="b"/>
              <a:pathLst>
                <a:path w="3124200" h="914400">
                  <a:moveTo>
                    <a:pt x="0" y="914400"/>
                  </a:moveTo>
                  <a:lnTo>
                    <a:pt x="3124200" y="914400"/>
                  </a:lnTo>
                  <a:lnTo>
                    <a:pt x="3124200" y="0"/>
                  </a:lnTo>
                  <a:lnTo>
                    <a:pt x="0" y="0"/>
                  </a:lnTo>
                  <a:lnTo>
                    <a:pt x="0" y="9144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528637" y="1060450"/>
            <a:ext cx="8241030" cy="4364355"/>
            <a:chOff x="528637" y="1060450"/>
            <a:chExt cx="8241030" cy="4364355"/>
          </a:xfrm>
        </p:grpSpPr>
        <p:sp>
          <p:nvSpPr>
            <p:cNvPr id="6" name="object 6"/>
            <p:cNvSpPr/>
            <p:nvPr/>
          </p:nvSpPr>
          <p:spPr>
            <a:xfrm>
              <a:off x="5638800" y="1066800"/>
              <a:ext cx="3124200" cy="914400"/>
            </a:xfrm>
            <a:custGeom>
              <a:avLst/>
              <a:gdLst/>
              <a:ahLst/>
              <a:cxnLst/>
              <a:rect l="l" t="t" r="r" b="b"/>
              <a:pathLst>
                <a:path w="3124200" h="914400">
                  <a:moveTo>
                    <a:pt x="3124200" y="0"/>
                  </a:moveTo>
                  <a:lnTo>
                    <a:pt x="0" y="0"/>
                  </a:lnTo>
                  <a:lnTo>
                    <a:pt x="0" y="914400"/>
                  </a:lnTo>
                  <a:lnTo>
                    <a:pt x="3124200" y="914400"/>
                  </a:lnTo>
                  <a:lnTo>
                    <a:pt x="312420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638800" y="1066800"/>
              <a:ext cx="3124200" cy="914400"/>
            </a:xfrm>
            <a:custGeom>
              <a:avLst/>
              <a:gdLst/>
              <a:ahLst/>
              <a:cxnLst/>
              <a:rect l="l" t="t" r="r" b="b"/>
              <a:pathLst>
                <a:path w="3124200" h="914400">
                  <a:moveTo>
                    <a:pt x="0" y="914400"/>
                  </a:moveTo>
                  <a:lnTo>
                    <a:pt x="3124200" y="914400"/>
                  </a:lnTo>
                  <a:lnTo>
                    <a:pt x="3124200" y="0"/>
                  </a:lnTo>
                  <a:lnTo>
                    <a:pt x="0" y="0"/>
                  </a:lnTo>
                  <a:lnTo>
                    <a:pt x="0" y="9144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97204" y="4556252"/>
              <a:ext cx="2439670" cy="840740"/>
            </a:xfrm>
            <a:custGeom>
              <a:avLst/>
              <a:gdLst/>
              <a:ahLst/>
              <a:cxnLst/>
              <a:rect l="l" t="t" r="r" b="b"/>
              <a:pathLst>
                <a:path w="2439670" h="840739">
                  <a:moveTo>
                    <a:pt x="996264" y="840613"/>
                  </a:moveTo>
                  <a:lnTo>
                    <a:pt x="2439492" y="0"/>
                  </a:lnTo>
                </a:path>
                <a:path w="2439670" h="840739">
                  <a:moveTo>
                    <a:pt x="984199" y="823341"/>
                  </a:moveTo>
                  <a:lnTo>
                    <a:pt x="0" y="250444"/>
                  </a:lnTo>
                </a:path>
                <a:path w="2439670" h="840739">
                  <a:moveTo>
                    <a:pt x="121920" y="837311"/>
                  </a:moveTo>
                  <a:lnTo>
                    <a:pt x="1883105" y="837311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011199" y="4802632"/>
              <a:ext cx="1596390" cy="603250"/>
            </a:xfrm>
            <a:custGeom>
              <a:avLst/>
              <a:gdLst/>
              <a:ahLst/>
              <a:cxnLst/>
              <a:rect l="l" t="t" r="r" b="b"/>
              <a:pathLst>
                <a:path w="1596389" h="603250">
                  <a:moveTo>
                    <a:pt x="555853" y="584200"/>
                  </a:moveTo>
                  <a:lnTo>
                    <a:pt x="0" y="260731"/>
                  </a:lnTo>
                </a:path>
                <a:path w="1596389" h="603250">
                  <a:moveTo>
                    <a:pt x="562203" y="602869"/>
                  </a:moveTo>
                  <a:lnTo>
                    <a:pt x="1595983" y="0"/>
                  </a:lnTo>
                </a:path>
              </a:pathLst>
            </a:custGeom>
            <a:ln w="285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022692" y="2593466"/>
              <a:ext cx="1576070" cy="2816860"/>
            </a:xfrm>
            <a:custGeom>
              <a:avLst/>
              <a:gdLst/>
              <a:ahLst/>
              <a:cxnLst/>
              <a:rect l="l" t="t" r="r" b="b"/>
              <a:pathLst>
                <a:path w="1576070" h="2816860">
                  <a:moveTo>
                    <a:pt x="564807" y="2816733"/>
                  </a:moveTo>
                  <a:lnTo>
                    <a:pt x="564807" y="603250"/>
                  </a:lnTo>
                </a:path>
                <a:path w="1576070" h="2816860">
                  <a:moveTo>
                    <a:pt x="0" y="2474722"/>
                  </a:moveTo>
                  <a:lnTo>
                    <a:pt x="0" y="261238"/>
                  </a:lnTo>
                </a:path>
                <a:path w="1576070" h="2816860">
                  <a:moveTo>
                    <a:pt x="1575473" y="2213356"/>
                  </a:moveTo>
                  <a:lnTo>
                    <a:pt x="1575473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002080" y="2281808"/>
              <a:ext cx="1606550" cy="952500"/>
            </a:xfrm>
            <a:custGeom>
              <a:avLst/>
              <a:gdLst/>
              <a:ahLst/>
              <a:cxnLst/>
              <a:rect l="l" t="t" r="r" b="b"/>
              <a:pathLst>
                <a:path w="1606550" h="952500">
                  <a:moveTo>
                    <a:pt x="566242" y="933830"/>
                  </a:moveTo>
                  <a:lnTo>
                    <a:pt x="10401" y="610362"/>
                  </a:lnTo>
                </a:path>
                <a:path w="1606550" h="952500">
                  <a:moveTo>
                    <a:pt x="572592" y="952500"/>
                  </a:moveTo>
                  <a:lnTo>
                    <a:pt x="1606499" y="349630"/>
                  </a:lnTo>
                </a:path>
                <a:path w="1606550" h="952500">
                  <a:moveTo>
                    <a:pt x="1040206" y="18541"/>
                  </a:moveTo>
                  <a:lnTo>
                    <a:pt x="1596085" y="342011"/>
                  </a:lnTo>
                </a:path>
                <a:path w="1606550" h="952500">
                  <a:moveTo>
                    <a:pt x="1033856" y="0"/>
                  </a:moveTo>
                  <a:lnTo>
                    <a:pt x="0" y="602741"/>
                  </a:lnTo>
                </a:path>
              </a:pathLst>
            </a:custGeom>
            <a:ln w="285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33400" y="4511040"/>
              <a:ext cx="281739" cy="35179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596696" y="4586985"/>
              <a:ext cx="152908" cy="22339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533400" y="4511040"/>
              <a:ext cx="281940" cy="351790"/>
            </a:xfrm>
            <a:custGeom>
              <a:avLst/>
              <a:gdLst/>
              <a:ahLst/>
              <a:cxnLst/>
              <a:rect l="l" t="t" r="r" b="b"/>
              <a:pathLst>
                <a:path w="281940" h="351789">
                  <a:moveTo>
                    <a:pt x="0" y="0"/>
                  </a:moveTo>
                  <a:lnTo>
                    <a:pt x="31011" y="18879"/>
                  </a:lnTo>
                  <a:lnTo>
                    <a:pt x="62020" y="37782"/>
                  </a:lnTo>
                  <a:lnTo>
                    <a:pt x="93029" y="56685"/>
                  </a:lnTo>
                  <a:lnTo>
                    <a:pt x="143776" y="87923"/>
                  </a:lnTo>
                  <a:lnTo>
                    <a:pt x="175761" y="109640"/>
                  </a:lnTo>
                  <a:lnTo>
                    <a:pt x="215471" y="144113"/>
                  </a:lnTo>
                  <a:lnTo>
                    <a:pt x="248599" y="185447"/>
                  </a:lnTo>
                  <a:lnTo>
                    <a:pt x="270789" y="228346"/>
                  </a:lnTo>
                  <a:lnTo>
                    <a:pt x="281099" y="273762"/>
                  </a:lnTo>
                  <a:lnTo>
                    <a:pt x="281787" y="289814"/>
                  </a:lnTo>
                  <a:lnTo>
                    <a:pt x="281142" y="303220"/>
                  </a:lnTo>
                  <a:lnTo>
                    <a:pt x="264495" y="340627"/>
                  </a:lnTo>
                  <a:lnTo>
                    <a:pt x="235470" y="351790"/>
                  </a:lnTo>
                  <a:lnTo>
                    <a:pt x="225874" y="351553"/>
                  </a:lnTo>
                  <a:lnTo>
                    <a:pt x="187782" y="341249"/>
                  </a:lnTo>
                  <a:lnTo>
                    <a:pt x="145567" y="320049"/>
                  </a:lnTo>
                  <a:lnTo>
                    <a:pt x="95783" y="289992"/>
                  </a:lnTo>
                  <a:lnTo>
                    <a:pt x="63855" y="270510"/>
                  </a:lnTo>
                  <a:lnTo>
                    <a:pt x="31927" y="251027"/>
                  </a:lnTo>
                  <a:lnTo>
                    <a:pt x="0" y="231521"/>
                  </a:lnTo>
                  <a:lnTo>
                    <a:pt x="0" y="185204"/>
                  </a:lnTo>
                  <a:lnTo>
                    <a:pt x="0" y="138906"/>
                  </a:lnTo>
                  <a:lnTo>
                    <a:pt x="0" y="92614"/>
                  </a:lnTo>
                  <a:lnTo>
                    <a:pt x="0" y="46316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CC99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2685288" y="4449317"/>
              <a:ext cx="261620" cy="285115"/>
            </a:xfrm>
            <a:custGeom>
              <a:avLst/>
              <a:gdLst/>
              <a:ahLst/>
              <a:cxnLst/>
              <a:rect l="l" t="t" r="r" b="b"/>
              <a:pathLst>
                <a:path w="261619" h="285114">
                  <a:moveTo>
                    <a:pt x="74930" y="0"/>
                  </a:moveTo>
                  <a:lnTo>
                    <a:pt x="0" y="33908"/>
                  </a:lnTo>
                  <a:lnTo>
                    <a:pt x="0" y="284606"/>
                  </a:lnTo>
                  <a:lnTo>
                    <a:pt x="261238" y="166242"/>
                  </a:lnTo>
                  <a:lnTo>
                    <a:pt x="261238" y="123697"/>
                  </a:lnTo>
                  <a:lnTo>
                    <a:pt x="74930" y="208025"/>
                  </a:lnTo>
                  <a:lnTo>
                    <a:pt x="7493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2685288" y="4449317"/>
              <a:ext cx="261620" cy="285115"/>
            </a:xfrm>
            <a:custGeom>
              <a:avLst/>
              <a:gdLst/>
              <a:ahLst/>
              <a:cxnLst/>
              <a:rect l="l" t="t" r="r" b="b"/>
              <a:pathLst>
                <a:path w="261619" h="285114">
                  <a:moveTo>
                    <a:pt x="0" y="33908"/>
                  </a:moveTo>
                  <a:lnTo>
                    <a:pt x="18744" y="25431"/>
                  </a:lnTo>
                  <a:lnTo>
                    <a:pt x="37464" y="16954"/>
                  </a:lnTo>
                  <a:lnTo>
                    <a:pt x="56185" y="8477"/>
                  </a:lnTo>
                  <a:lnTo>
                    <a:pt x="74930" y="0"/>
                  </a:lnTo>
                  <a:lnTo>
                    <a:pt x="74930" y="52006"/>
                  </a:lnTo>
                  <a:lnTo>
                    <a:pt x="74930" y="104012"/>
                  </a:lnTo>
                  <a:lnTo>
                    <a:pt x="74930" y="156019"/>
                  </a:lnTo>
                  <a:lnTo>
                    <a:pt x="74930" y="208025"/>
                  </a:lnTo>
                  <a:lnTo>
                    <a:pt x="121507" y="186955"/>
                  </a:lnTo>
                  <a:lnTo>
                    <a:pt x="168084" y="165861"/>
                  </a:lnTo>
                  <a:lnTo>
                    <a:pt x="214661" y="144768"/>
                  </a:lnTo>
                  <a:lnTo>
                    <a:pt x="261238" y="123697"/>
                  </a:lnTo>
                  <a:lnTo>
                    <a:pt x="261238" y="134364"/>
                  </a:lnTo>
                  <a:lnTo>
                    <a:pt x="261238" y="145018"/>
                  </a:lnTo>
                  <a:lnTo>
                    <a:pt x="261238" y="155648"/>
                  </a:lnTo>
                  <a:lnTo>
                    <a:pt x="261238" y="166242"/>
                  </a:lnTo>
                  <a:lnTo>
                    <a:pt x="217687" y="185982"/>
                  </a:lnTo>
                  <a:lnTo>
                    <a:pt x="174149" y="205707"/>
                  </a:lnTo>
                  <a:lnTo>
                    <a:pt x="130619" y="225424"/>
                  </a:lnTo>
                  <a:lnTo>
                    <a:pt x="87089" y="245142"/>
                  </a:lnTo>
                  <a:lnTo>
                    <a:pt x="43551" y="264867"/>
                  </a:lnTo>
                  <a:lnTo>
                    <a:pt x="0" y="284606"/>
                  </a:lnTo>
                  <a:lnTo>
                    <a:pt x="0" y="234467"/>
                  </a:lnTo>
                  <a:lnTo>
                    <a:pt x="0" y="184327"/>
                  </a:lnTo>
                  <a:lnTo>
                    <a:pt x="0" y="134188"/>
                  </a:lnTo>
                  <a:lnTo>
                    <a:pt x="0" y="84048"/>
                  </a:lnTo>
                  <a:lnTo>
                    <a:pt x="0" y="33908"/>
                  </a:lnTo>
                  <a:close/>
                </a:path>
              </a:pathLst>
            </a:custGeom>
            <a:ln w="9144">
              <a:solidFill>
                <a:srgbClr val="CC99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1563116" y="3856101"/>
            <a:ext cx="32131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>
                <a:solidFill>
                  <a:srgbClr val="009900"/>
                </a:solidFill>
                <a:latin typeface="Arial Black"/>
                <a:cs typeface="Arial Black"/>
              </a:rPr>
              <a:t>H</a:t>
            </a:r>
            <a:endParaRPr sz="2800">
              <a:latin typeface="Arial Black"/>
              <a:cs typeface="Arial Black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6016371" y="2268029"/>
            <a:ext cx="2510790" cy="2718435"/>
            <a:chOff x="6016371" y="2268029"/>
            <a:chExt cx="2510790" cy="2718435"/>
          </a:xfrm>
        </p:grpSpPr>
        <p:sp>
          <p:nvSpPr>
            <p:cNvPr id="19" name="object 19"/>
            <p:cNvSpPr/>
            <p:nvPr/>
          </p:nvSpPr>
          <p:spPr>
            <a:xfrm>
              <a:off x="6022721" y="4232402"/>
              <a:ext cx="2498090" cy="730885"/>
            </a:xfrm>
            <a:custGeom>
              <a:avLst/>
              <a:gdLst/>
              <a:ahLst/>
              <a:cxnLst/>
              <a:rect l="l" t="t" r="r" b="b"/>
              <a:pathLst>
                <a:path w="2498090" h="730885">
                  <a:moveTo>
                    <a:pt x="1247394" y="728091"/>
                  </a:moveTo>
                  <a:lnTo>
                    <a:pt x="2497581" y="0"/>
                  </a:lnTo>
                </a:path>
                <a:path w="2498090" h="730885">
                  <a:moveTo>
                    <a:pt x="1250314" y="730377"/>
                  </a:moveTo>
                  <a:lnTo>
                    <a:pt x="0" y="2286"/>
                  </a:lnTo>
                </a:path>
                <a:path w="2498090" h="730885">
                  <a:moveTo>
                    <a:pt x="489838" y="725170"/>
                  </a:moveTo>
                  <a:lnTo>
                    <a:pt x="2015617" y="725170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6765544" y="4445762"/>
              <a:ext cx="1383030" cy="522605"/>
            </a:xfrm>
            <a:custGeom>
              <a:avLst/>
              <a:gdLst/>
              <a:ahLst/>
              <a:cxnLst/>
              <a:rect l="l" t="t" r="r" b="b"/>
              <a:pathLst>
                <a:path w="1383029" h="522604">
                  <a:moveTo>
                    <a:pt x="481583" y="506094"/>
                  </a:moveTo>
                  <a:lnTo>
                    <a:pt x="0" y="225806"/>
                  </a:lnTo>
                </a:path>
                <a:path w="1383029" h="522604">
                  <a:moveTo>
                    <a:pt x="487045" y="522224"/>
                  </a:moveTo>
                  <a:lnTo>
                    <a:pt x="1382776" y="0"/>
                  </a:lnTo>
                </a:path>
              </a:pathLst>
            </a:custGeom>
            <a:ln w="285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6775450" y="2532253"/>
              <a:ext cx="1365250" cy="2440305"/>
            </a:xfrm>
            <a:custGeom>
              <a:avLst/>
              <a:gdLst/>
              <a:ahLst/>
              <a:cxnLst/>
              <a:rect l="l" t="t" r="r" b="b"/>
              <a:pathLst>
                <a:path w="1365250" h="2440304">
                  <a:moveTo>
                    <a:pt x="489457" y="2439797"/>
                  </a:moveTo>
                  <a:lnTo>
                    <a:pt x="489457" y="522605"/>
                  </a:lnTo>
                </a:path>
                <a:path w="1365250" h="2440304">
                  <a:moveTo>
                    <a:pt x="0" y="2143506"/>
                  </a:moveTo>
                  <a:lnTo>
                    <a:pt x="0" y="226441"/>
                  </a:lnTo>
                </a:path>
                <a:path w="1365250" h="2440304">
                  <a:moveTo>
                    <a:pt x="1364996" y="1917192"/>
                  </a:moveTo>
                  <a:lnTo>
                    <a:pt x="1364996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6757670" y="2282317"/>
              <a:ext cx="1391920" cy="825500"/>
            </a:xfrm>
            <a:custGeom>
              <a:avLst/>
              <a:gdLst/>
              <a:ahLst/>
              <a:cxnLst/>
              <a:rect l="l" t="t" r="r" b="b"/>
              <a:pathLst>
                <a:path w="1391920" h="825500">
                  <a:moveTo>
                    <a:pt x="490600" y="808863"/>
                  </a:moveTo>
                  <a:lnTo>
                    <a:pt x="9016" y="528701"/>
                  </a:lnTo>
                </a:path>
                <a:path w="1391920" h="825500">
                  <a:moveTo>
                    <a:pt x="496061" y="824992"/>
                  </a:moveTo>
                  <a:lnTo>
                    <a:pt x="1391793" y="302895"/>
                  </a:lnTo>
                </a:path>
                <a:path w="1391920" h="825500">
                  <a:moveTo>
                    <a:pt x="901191" y="16129"/>
                  </a:moveTo>
                  <a:lnTo>
                    <a:pt x="1382776" y="296291"/>
                  </a:lnTo>
                </a:path>
                <a:path w="1391920" h="825500">
                  <a:moveTo>
                    <a:pt x="895730" y="0"/>
                  </a:moveTo>
                  <a:lnTo>
                    <a:pt x="0" y="522097"/>
                  </a:lnTo>
                </a:path>
              </a:pathLst>
            </a:custGeom>
            <a:ln w="285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8202168" y="4137914"/>
              <a:ext cx="199008" cy="25323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6370701" y="4244213"/>
              <a:ext cx="253149" cy="27241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6427089" y="4301998"/>
              <a:ext cx="138303" cy="17513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6370701" y="4244213"/>
              <a:ext cx="253365" cy="272415"/>
            </a:xfrm>
            <a:custGeom>
              <a:avLst/>
              <a:gdLst/>
              <a:ahLst/>
              <a:cxnLst/>
              <a:rect l="l" t="t" r="r" b="b"/>
              <a:pathLst>
                <a:path w="253365" h="272414">
                  <a:moveTo>
                    <a:pt x="0" y="0"/>
                  </a:moveTo>
                  <a:lnTo>
                    <a:pt x="55689" y="29225"/>
                  </a:lnTo>
                  <a:lnTo>
                    <a:pt x="111378" y="58547"/>
                  </a:lnTo>
                  <a:lnTo>
                    <a:pt x="157884" y="84889"/>
                  </a:lnTo>
                  <a:lnTo>
                    <a:pt x="193611" y="111632"/>
                  </a:lnTo>
                  <a:lnTo>
                    <a:pt x="223383" y="143567"/>
                  </a:lnTo>
                  <a:lnTo>
                    <a:pt x="243331" y="176911"/>
                  </a:lnTo>
                  <a:lnTo>
                    <a:pt x="253238" y="224536"/>
                  </a:lnTo>
                  <a:lnTo>
                    <a:pt x="252646" y="234896"/>
                  </a:lnTo>
                  <a:lnTo>
                    <a:pt x="230155" y="268255"/>
                  </a:lnTo>
                  <a:lnTo>
                    <a:pt x="211581" y="272414"/>
                  </a:lnTo>
                  <a:lnTo>
                    <a:pt x="202965" y="272252"/>
                  </a:lnTo>
                  <a:lnTo>
                    <a:pt x="157829" y="260187"/>
                  </a:lnTo>
                  <a:lnTo>
                    <a:pt x="114681" y="239649"/>
                  </a:lnTo>
                  <a:lnTo>
                    <a:pt x="57340" y="209534"/>
                  </a:lnTo>
                  <a:lnTo>
                    <a:pt x="0" y="179324"/>
                  </a:lnTo>
                  <a:lnTo>
                    <a:pt x="0" y="134481"/>
                  </a:lnTo>
                  <a:lnTo>
                    <a:pt x="0" y="89662"/>
                  </a:lnTo>
                  <a:lnTo>
                    <a:pt x="0" y="44842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CC99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/>
          <p:cNvSpPr txBox="1"/>
          <p:nvPr/>
        </p:nvSpPr>
        <p:spPr>
          <a:xfrm>
            <a:off x="7234173" y="3702811"/>
            <a:ext cx="32131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>
                <a:solidFill>
                  <a:srgbClr val="009900"/>
                </a:solidFill>
                <a:latin typeface="Arial Black"/>
                <a:cs typeface="Arial Black"/>
              </a:rPr>
              <a:t>H</a:t>
            </a:r>
            <a:endParaRPr sz="2800">
              <a:latin typeface="Arial Black"/>
              <a:cs typeface="Arial Black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839592" y="147573"/>
            <a:ext cx="3405504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Times New Roman"/>
                <a:cs typeface="Times New Roman"/>
              </a:rPr>
              <a:t>TYPES OF ISOMETRIC</a:t>
            </a:r>
            <a:r>
              <a:rPr dirty="0" sz="1600" spc="-85" b="1">
                <a:latin typeface="Times New Roman"/>
                <a:cs typeface="Times New Roman"/>
              </a:rPr>
              <a:t> </a:t>
            </a:r>
            <a:r>
              <a:rPr dirty="0" sz="1600" spc="-30" b="1">
                <a:latin typeface="Times New Roman"/>
                <a:cs typeface="Times New Roman"/>
              </a:rPr>
              <a:t>DRAWINGS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1938273" y="381000"/>
            <a:ext cx="5343525" cy="685800"/>
            <a:chOff x="1938273" y="381000"/>
            <a:chExt cx="5343525" cy="685800"/>
          </a:xfrm>
        </p:grpSpPr>
        <p:sp>
          <p:nvSpPr>
            <p:cNvPr id="30" name="object 30"/>
            <p:cNvSpPr/>
            <p:nvPr/>
          </p:nvSpPr>
          <p:spPr>
            <a:xfrm>
              <a:off x="1981199" y="609600"/>
              <a:ext cx="5257800" cy="0"/>
            </a:xfrm>
            <a:custGeom>
              <a:avLst/>
              <a:gdLst/>
              <a:ahLst/>
              <a:cxnLst/>
              <a:rect l="l" t="t" r="r" b="b"/>
              <a:pathLst>
                <a:path w="5257800" h="0">
                  <a:moveTo>
                    <a:pt x="0" y="0"/>
                  </a:moveTo>
                  <a:lnTo>
                    <a:pt x="52578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1938274" y="609599"/>
              <a:ext cx="5343525" cy="457200"/>
            </a:xfrm>
            <a:custGeom>
              <a:avLst/>
              <a:gdLst/>
              <a:ahLst/>
              <a:cxnLst/>
              <a:rect l="l" t="t" r="r" b="b"/>
              <a:pathLst>
                <a:path w="5343525" h="457200">
                  <a:moveTo>
                    <a:pt x="85725" y="371475"/>
                  </a:moveTo>
                  <a:lnTo>
                    <a:pt x="57150" y="371475"/>
                  </a:lnTo>
                  <a:lnTo>
                    <a:pt x="57150" y="0"/>
                  </a:lnTo>
                  <a:lnTo>
                    <a:pt x="28575" y="0"/>
                  </a:lnTo>
                  <a:lnTo>
                    <a:pt x="28575" y="371475"/>
                  </a:lnTo>
                  <a:lnTo>
                    <a:pt x="0" y="371475"/>
                  </a:lnTo>
                  <a:lnTo>
                    <a:pt x="42926" y="457200"/>
                  </a:lnTo>
                  <a:lnTo>
                    <a:pt x="78613" y="385699"/>
                  </a:lnTo>
                  <a:lnTo>
                    <a:pt x="85725" y="371475"/>
                  </a:lnTo>
                  <a:close/>
                </a:path>
                <a:path w="5343525" h="457200">
                  <a:moveTo>
                    <a:pt x="5343525" y="371475"/>
                  </a:moveTo>
                  <a:lnTo>
                    <a:pt x="5314950" y="371475"/>
                  </a:lnTo>
                  <a:lnTo>
                    <a:pt x="5314950" y="0"/>
                  </a:lnTo>
                  <a:lnTo>
                    <a:pt x="5286375" y="0"/>
                  </a:lnTo>
                  <a:lnTo>
                    <a:pt x="5286375" y="371475"/>
                  </a:lnTo>
                  <a:lnTo>
                    <a:pt x="5257800" y="371475"/>
                  </a:lnTo>
                  <a:lnTo>
                    <a:pt x="5300726" y="457200"/>
                  </a:lnTo>
                  <a:lnTo>
                    <a:pt x="5336413" y="385699"/>
                  </a:lnTo>
                  <a:lnTo>
                    <a:pt x="5343525" y="3714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4452873" y="381000"/>
              <a:ext cx="85725" cy="22860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/>
          <p:cNvSpPr txBox="1"/>
          <p:nvPr/>
        </p:nvSpPr>
        <p:spPr>
          <a:xfrm>
            <a:off x="5766561" y="1151381"/>
            <a:ext cx="2918460" cy="7918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5715">
              <a:lnSpc>
                <a:spcPts val="1814"/>
              </a:lnSpc>
              <a:spcBef>
                <a:spcPts val="95"/>
              </a:spcBef>
            </a:pPr>
            <a:r>
              <a:rPr dirty="0" sz="1600" spc="-5">
                <a:solidFill>
                  <a:srgbClr val="FF3300"/>
                </a:solidFill>
                <a:latin typeface="Arial Black"/>
                <a:cs typeface="Arial Black"/>
              </a:rPr>
              <a:t>ISOMETRIC</a:t>
            </a:r>
            <a:r>
              <a:rPr dirty="0" sz="1600" spc="-35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dirty="0" sz="1600" spc="-10">
                <a:solidFill>
                  <a:srgbClr val="FF3300"/>
                </a:solidFill>
                <a:latin typeface="Arial Black"/>
                <a:cs typeface="Arial Black"/>
              </a:rPr>
              <a:t>PROJECTION</a:t>
            </a:r>
            <a:endParaRPr sz="1600">
              <a:latin typeface="Arial Black"/>
              <a:cs typeface="Arial Black"/>
            </a:endParaRPr>
          </a:p>
          <a:p>
            <a:pPr algn="ctr">
              <a:lnSpc>
                <a:spcPts val="2055"/>
              </a:lnSpc>
            </a:pPr>
            <a:r>
              <a:rPr dirty="0" sz="1800" spc="-5">
                <a:latin typeface="Times New Roman"/>
                <a:cs typeface="Times New Roman"/>
              </a:rPr>
              <a:t>Drawn </a:t>
            </a:r>
            <a:r>
              <a:rPr dirty="0" sz="1800">
                <a:latin typeface="Times New Roman"/>
                <a:cs typeface="Times New Roman"/>
              </a:rPr>
              <a:t>by using </a:t>
            </a:r>
            <a:r>
              <a:rPr dirty="0" sz="1800" spc="-5">
                <a:latin typeface="Times New Roman"/>
                <a:cs typeface="Times New Roman"/>
              </a:rPr>
              <a:t>Isometric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scale</a:t>
            </a:r>
            <a:endParaRPr sz="1800">
              <a:latin typeface="Times New Roman"/>
              <a:cs typeface="Times New Roman"/>
            </a:endParaRPr>
          </a:p>
          <a:p>
            <a:pPr algn="ctr" marL="1905">
              <a:lnSpc>
                <a:spcPct val="100000"/>
              </a:lnSpc>
            </a:pPr>
            <a:r>
              <a:rPr dirty="0" sz="1800">
                <a:latin typeface="Times New Roman"/>
                <a:cs typeface="Times New Roman"/>
              </a:rPr>
              <a:t>( Reduced </a:t>
            </a:r>
            <a:r>
              <a:rPr dirty="0" sz="1800" spc="-5">
                <a:latin typeface="Times New Roman"/>
                <a:cs typeface="Times New Roman"/>
              </a:rPr>
              <a:t>dimensions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71245" y="1137030"/>
            <a:ext cx="2476500" cy="8058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27940">
              <a:lnSpc>
                <a:spcPts val="1875"/>
              </a:lnSpc>
              <a:spcBef>
                <a:spcPts val="95"/>
              </a:spcBef>
            </a:pPr>
            <a:r>
              <a:rPr dirty="0" sz="1600" spc="-10">
                <a:solidFill>
                  <a:srgbClr val="FF3300"/>
                </a:solidFill>
                <a:latin typeface="Arial Black"/>
                <a:cs typeface="Arial Black"/>
              </a:rPr>
              <a:t>ISOMETRIC</a:t>
            </a:r>
            <a:r>
              <a:rPr dirty="0" sz="1600" spc="-5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dirty="0" sz="1600" spc="-10">
                <a:solidFill>
                  <a:srgbClr val="FF3300"/>
                </a:solidFill>
                <a:latin typeface="Arial Black"/>
                <a:cs typeface="Arial Black"/>
              </a:rPr>
              <a:t>VIEW</a:t>
            </a:r>
            <a:endParaRPr sz="1600">
              <a:latin typeface="Arial Black"/>
              <a:cs typeface="Arial Black"/>
            </a:endParaRPr>
          </a:p>
          <a:p>
            <a:pPr algn="ctr" marL="12700" marR="5080">
              <a:lnSpc>
                <a:spcPts val="2160"/>
              </a:lnSpc>
              <a:spcBef>
                <a:spcPts val="25"/>
              </a:spcBef>
            </a:pPr>
            <a:r>
              <a:rPr dirty="0" sz="1800" spc="-5">
                <a:latin typeface="Times New Roman"/>
                <a:cs typeface="Times New Roman"/>
              </a:rPr>
              <a:t>Drawn </a:t>
            </a:r>
            <a:r>
              <a:rPr dirty="0" sz="1800">
                <a:latin typeface="Times New Roman"/>
                <a:cs typeface="Times New Roman"/>
              </a:rPr>
              <a:t>by using </a:t>
            </a:r>
            <a:r>
              <a:rPr dirty="0" sz="1800" spc="-15">
                <a:latin typeface="Times New Roman"/>
                <a:cs typeface="Times New Roman"/>
              </a:rPr>
              <a:t>True</a:t>
            </a:r>
            <a:r>
              <a:rPr dirty="0" sz="1800" spc="-10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scale  </a:t>
            </a:r>
            <a:r>
              <a:rPr dirty="0" sz="1800">
                <a:latin typeface="Times New Roman"/>
                <a:cs typeface="Times New Roman"/>
              </a:rPr>
              <a:t>( </a:t>
            </a:r>
            <a:r>
              <a:rPr dirty="0" sz="1800" spc="-15">
                <a:latin typeface="Times New Roman"/>
                <a:cs typeface="Times New Roman"/>
              </a:rPr>
              <a:t>True </a:t>
            </a:r>
            <a:r>
              <a:rPr dirty="0" sz="1800">
                <a:latin typeface="Times New Roman"/>
                <a:cs typeface="Times New Roman"/>
              </a:rPr>
              <a:t>dimensions</a:t>
            </a:r>
            <a:r>
              <a:rPr dirty="0" sz="1800" spc="-8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)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768438" y="1747266"/>
            <a:ext cx="7835900" cy="4364990"/>
            <a:chOff x="768438" y="1747266"/>
            <a:chExt cx="7835900" cy="4364990"/>
          </a:xfrm>
        </p:grpSpPr>
        <p:sp>
          <p:nvSpPr>
            <p:cNvPr id="36" name="object 36"/>
            <p:cNvSpPr/>
            <p:nvPr/>
          </p:nvSpPr>
          <p:spPr>
            <a:xfrm>
              <a:off x="8100313" y="1753616"/>
              <a:ext cx="497840" cy="552450"/>
            </a:xfrm>
            <a:custGeom>
              <a:avLst/>
              <a:gdLst/>
              <a:ahLst/>
              <a:cxnLst/>
              <a:rect l="l" t="t" r="r" b="b"/>
              <a:pathLst>
                <a:path w="497840" h="552450">
                  <a:moveTo>
                    <a:pt x="342010" y="0"/>
                  </a:moveTo>
                  <a:lnTo>
                    <a:pt x="77724" y="373125"/>
                  </a:lnTo>
                  <a:lnTo>
                    <a:pt x="0" y="318008"/>
                  </a:lnTo>
                  <a:lnTo>
                    <a:pt x="67436" y="552450"/>
                  </a:lnTo>
                  <a:lnTo>
                    <a:pt x="310895" y="538226"/>
                  </a:lnTo>
                  <a:lnTo>
                    <a:pt x="233171" y="483235"/>
                  </a:lnTo>
                  <a:lnTo>
                    <a:pt x="497458" y="110109"/>
                  </a:lnTo>
                  <a:lnTo>
                    <a:pt x="342010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8100313" y="1753616"/>
              <a:ext cx="497840" cy="552450"/>
            </a:xfrm>
            <a:custGeom>
              <a:avLst/>
              <a:gdLst/>
              <a:ahLst/>
              <a:cxnLst/>
              <a:rect l="l" t="t" r="r" b="b"/>
              <a:pathLst>
                <a:path w="497840" h="552450">
                  <a:moveTo>
                    <a:pt x="310895" y="538226"/>
                  </a:moveTo>
                  <a:lnTo>
                    <a:pt x="233171" y="483235"/>
                  </a:lnTo>
                  <a:lnTo>
                    <a:pt x="497458" y="110109"/>
                  </a:lnTo>
                  <a:lnTo>
                    <a:pt x="342010" y="0"/>
                  </a:lnTo>
                  <a:lnTo>
                    <a:pt x="77724" y="373125"/>
                  </a:lnTo>
                  <a:lnTo>
                    <a:pt x="0" y="318008"/>
                  </a:lnTo>
                  <a:lnTo>
                    <a:pt x="67436" y="552450"/>
                  </a:lnTo>
                  <a:lnTo>
                    <a:pt x="310895" y="538226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774788" y="1753616"/>
              <a:ext cx="497840" cy="552450"/>
            </a:xfrm>
            <a:custGeom>
              <a:avLst/>
              <a:gdLst/>
              <a:ahLst/>
              <a:cxnLst/>
              <a:rect l="l" t="t" r="r" b="b"/>
              <a:pathLst>
                <a:path w="497840" h="552450">
                  <a:moveTo>
                    <a:pt x="155448" y="0"/>
                  </a:moveTo>
                  <a:lnTo>
                    <a:pt x="0" y="110109"/>
                  </a:lnTo>
                  <a:lnTo>
                    <a:pt x="264274" y="483235"/>
                  </a:lnTo>
                  <a:lnTo>
                    <a:pt x="186550" y="538226"/>
                  </a:lnTo>
                  <a:lnTo>
                    <a:pt x="430098" y="552450"/>
                  </a:lnTo>
                  <a:lnTo>
                    <a:pt x="497497" y="318008"/>
                  </a:lnTo>
                  <a:lnTo>
                    <a:pt x="419722" y="373125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774788" y="1753616"/>
              <a:ext cx="497840" cy="552450"/>
            </a:xfrm>
            <a:custGeom>
              <a:avLst/>
              <a:gdLst/>
              <a:ahLst/>
              <a:cxnLst/>
              <a:rect l="l" t="t" r="r" b="b"/>
              <a:pathLst>
                <a:path w="497840" h="552450">
                  <a:moveTo>
                    <a:pt x="186550" y="538226"/>
                  </a:moveTo>
                  <a:lnTo>
                    <a:pt x="264274" y="483235"/>
                  </a:lnTo>
                  <a:lnTo>
                    <a:pt x="0" y="110109"/>
                  </a:lnTo>
                  <a:lnTo>
                    <a:pt x="155448" y="0"/>
                  </a:lnTo>
                  <a:lnTo>
                    <a:pt x="419722" y="373125"/>
                  </a:lnTo>
                  <a:lnTo>
                    <a:pt x="497497" y="318008"/>
                  </a:lnTo>
                  <a:lnTo>
                    <a:pt x="430098" y="552450"/>
                  </a:lnTo>
                  <a:lnTo>
                    <a:pt x="186550" y="538226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2474976" y="6067425"/>
              <a:ext cx="3316604" cy="0"/>
            </a:xfrm>
            <a:custGeom>
              <a:avLst/>
              <a:gdLst/>
              <a:ahLst/>
              <a:cxnLst/>
              <a:rect l="l" t="t" r="r" b="b"/>
              <a:pathLst>
                <a:path w="3316604" h="0">
                  <a:moveTo>
                    <a:pt x="0" y="0"/>
                  </a:moveTo>
                  <a:lnTo>
                    <a:pt x="3316224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2474976" y="4133850"/>
              <a:ext cx="3316604" cy="1952625"/>
            </a:xfrm>
            <a:custGeom>
              <a:avLst/>
              <a:gdLst/>
              <a:ahLst/>
              <a:cxnLst/>
              <a:rect l="l" t="t" r="r" b="b"/>
              <a:pathLst>
                <a:path w="3316604" h="1952625">
                  <a:moveTo>
                    <a:pt x="0" y="1952625"/>
                  </a:moveTo>
                  <a:lnTo>
                    <a:pt x="3316224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2494026" y="2752725"/>
              <a:ext cx="3297554" cy="3297554"/>
            </a:xfrm>
            <a:custGeom>
              <a:avLst/>
              <a:gdLst/>
              <a:ahLst/>
              <a:cxnLst/>
              <a:rect l="l" t="t" r="r" b="b"/>
              <a:pathLst>
                <a:path w="3297554" h="3297554">
                  <a:moveTo>
                    <a:pt x="0" y="3297237"/>
                  </a:moveTo>
                  <a:lnTo>
                    <a:pt x="3297174" y="0"/>
                  </a:lnTo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2432049" y="5988050"/>
              <a:ext cx="123825" cy="123825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3118230" y="5736336"/>
              <a:ext cx="144780" cy="319405"/>
            </a:xfrm>
            <a:custGeom>
              <a:avLst/>
              <a:gdLst/>
              <a:ahLst/>
              <a:cxnLst/>
              <a:rect l="l" t="t" r="r" b="b"/>
              <a:pathLst>
                <a:path w="144779" h="319404">
                  <a:moveTo>
                    <a:pt x="68325" y="241223"/>
                  </a:moveTo>
                  <a:lnTo>
                    <a:pt x="102869" y="319087"/>
                  </a:lnTo>
                  <a:lnTo>
                    <a:pt x="138285" y="255663"/>
                  </a:lnTo>
                  <a:lnTo>
                    <a:pt x="99441" y="255663"/>
                  </a:lnTo>
                  <a:lnTo>
                    <a:pt x="99441" y="242652"/>
                  </a:lnTo>
                  <a:lnTo>
                    <a:pt x="68325" y="241223"/>
                  </a:lnTo>
                  <a:close/>
                </a:path>
                <a:path w="144779" h="319404">
                  <a:moveTo>
                    <a:pt x="99441" y="242652"/>
                  </a:moveTo>
                  <a:lnTo>
                    <a:pt x="99441" y="255663"/>
                  </a:lnTo>
                  <a:lnTo>
                    <a:pt x="112141" y="255638"/>
                  </a:lnTo>
                  <a:lnTo>
                    <a:pt x="112076" y="243232"/>
                  </a:lnTo>
                  <a:lnTo>
                    <a:pt x="99441" y="242652"/>
                  </a:lnTo>
                  <a:close/>
                </a:path>
                <a:path w="144779" h="319404">
                  <a:moveTo>
                    <a:pt x="112076" y="243232"/>
                  </a:moveTo>
                  <a:lnTo>
                    <a:pt x="112141" y="255638"/>
                  </a:lnTo>
                  <a:lnTo>
                    <a:pt x="99441" y="255663"/>
                  </a:lnTo>
                  <a:lnTo>
                    <a:pt x="138285" y="255663"/>
                  </a:lnTo>
                  <a:lnTo>
                    <a:pt x="144398" y="244716"/>
                  </a:lnTo>
                  <a:lnTo>
                    <a:pt x="112076" y="243232"/>
                  </a:lnTo>
                  <a:close/>
                </a:path>
                <a:path w="144779" h="319404">
                  <a:moveTo>
                    <a:pt x="51801" y="56142"/>
                  </a:moveTo>
                  <a:lnTo>
                    <a:pt x="41775" y="64086"/>
                  </a:lnTo>
                  <a:lnTo>
                    <a:pt x="48006" y="72758"/>
                  </a:lnTo>
                  <a:lnTo>
                    <a:pt x="58293" y="90931"/>
                  </a:lnTo>
                  <a:lnTo>
                    <a:pt x="75818" y="129539"/>
                  </a:lnTo>
                  <a:lnTo>
                    <a:pt x="88773" y="169875"/>
                  </a:lnTo>
                  <a:lnTo>
                    <a:pt x="97027" y="211378"/>
                  </a:lnTo>
                  <a:lnTo>
                    <a:pt x="99441" y="232536"/>
                  </a:lnTo>
                  <a:lnTo>
                    <a:pt x="99441" y="242652"/>
                  </a:lnTo>
                  <a:lnTo>
                    <a:pt x="112076" y="243232"/>
                  </a:lnTo>
                  <a:lnTo>
                    <a:pt x="105918" y="187629"/>
                  </a:lnTo>
                  <a:lnTo>
                    <a:pt x="94868" y="145237"/>
                  </a:lnTo>
                  <a:lnTo>
                    <a:pt x="78993" y="104457"/>
                  </a:lnTo>
                  <a:lnTo>
                    <a:pt x="58419" y="65354"/>
                  </a:lnTo>
                  <a:lnTo>
                    <a:pt x="51801" y="56142"/>
                  </a:lnTo>
                  <a:close/>
                </a:path>
                <a:path w="144779" h="319404">
                  <a:moveTo>
                    <a:pt x="0" y="0"/>
                  </a:moveTo>
                  <a:lnTo>
                    <a:pt x="17399" y="83400"/>
                  </a:lnTo>
                  <a:lnTo>
                    <a:pt x="41775" y="64086"/>
                  </a:lnTo>
                  <a:lnTo>
                    <a:pt x="34162" y="53492"/>
                  </a:lnTo>
                  <a:lnTo>
                    <a:pt x="44576" y="46088"/>
                  </a:lnTo>
                  <a:lnTo>
                    <a:pt x="64490" y="46088"/>
                  </a:lnTo>
                  <a:lnTo>
                    <a:pt x="77088" y="36106"/>
                  </a:lnTo>
                  <a:lnTo>
                    <a:pt x="0" y="0"/>
                  </a:lnTo>
                  <a:close/>
                </a:path>
                <a:path w="144779" h="319404">
                  <a:moveTo>
                    <a:pt x="44576" y="46088"/>
                  </a:moveTo>
                  <a:lnTo>
                    <a:pt x="34162" y="53492"/>
                  </a:lnTo>
                  <a:lnTo>
                    <a:pt x="41775" y="64086"/>
                  </a:lnTo>
                  <a:lnTo>
                    <a:pt x="51801" y="56142"/>
                  </a:lnTo>
                  <a:lnTo>
                    <a:pt x="44576" y="46088"/>
                  </a:lnTo>
                  <a:close/>
                </a:path>
                <a:path w="144779" h="319404">
                  <a:moveTo>
                    <a:pt x="64490" y="46088"/>
                  </a:moveTo>
                  <a:lnTo>
                    <a:pt x="44576" y="46088"/>
                  </a:lnTo>
                  <a:lnTo>
                    <a:pt x="51801" y="56142"/>
                  </a:lnTo>
                  <a:lnTo>
                    <a:pt x="64490" y="4608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" name="object 45"/>
          <p:cNvSpPr txBox="1"/>
          <p:nvPr/>
        </p:nvSpPr>
        <p:spPr>
          <a:xfrm>
            <a:off x="3530472" y="5662066"/>
            <a:ext cx="3041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"/>
                <a:cs typeface="Arial"/>
              </a:rPr>
              <a:t>45</a:t>
            </a:r>
            <a:r>
              <a:rPr dirty="0" baseline="24305" sz="1200">
                <a:latin typeface="Arial"/>
                <a:cs typeface="Arial"/>
              </a:rPr>
              <a:t>0</a:t>
            </a:r>
            <a:endParaRPr baseline="24305" sz="1200">
              <a:latin typeface="Arial"/>
              <a:cs typeface="Arial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2990850" y="2697352"/>
            <a:ext cx="2848610" cy="3437254"/>
            <a:chOff x="2990850" y="2697352"/>
            <a:chExt cx="2848610" cy="3437254"/>
          </a:xfrm>
        </p:grpSpPr>
        <p:sp>
          <p:nvSpPr>
            <p:cNvPr id="47" name="object 47"/>
            <p:cNvSpPr/>
            <p:nvPr/>
          </p:nvSpPr>
          <p:spPr>
            <a:xfrm>
              <a:off x="3226688" y="5316982"/>
              <a:ext cx="365760" cy="751205"/>
            </a:xfrm>
            <a:custGeom>
              <a:avLst/>
              <a:gdLst/>
              <a:ahLst/>
              <a:cxnLst/>
              <a:rect l="l" t="t" r="r" b="b"/>
              <a:pathLst>
                <a:path w="365760" h="751204">
                  <a:moveTo>
                    <a:pt x="289433" y="671880"/>
                  </a:moveTo>
                  <a:lnTo>
                    <a:pt x="321945" y="750633"/>
                  </a:lnTo>
                  <a:lnTo>
                    <a:pt x="359493" y="687501"/>
                  </a:lnTo>
                  <a:lnTo>
                    <a:pt x="332866" y="687501"/>
                  </a:lnTo>
                  <a:lnTo>
                    <a:pt x="320166" y="687095"/>
                  </a:lnTo>
                  <a:lnTo>
                    <a:pt x="320607" y="674139"/>
                  </a:lnTo>
                  <a:lnTo>
                    <a:pt x="289433" y="671880"/>
                  </a:lnTo>
                  <a:close/>
                </a:path>
                <a:path w="365760" h="751204">
                  <a:moveTo>
                    <a:pt x="320607" y="674139"/>
                  </a:moveTo>
                  <a:lnTo>
                    <a:pt x="320166" y="687095"/>
                  </a:lnTo>
                  <a:lnTo>
                    <a:pt x="332866" y="687501"/>
                  </a:lnTo>
                  <a:lnTo>
                    <a:pt x="333244" y="675055"/>
                  </a:lnTo>
                  <a:lnTo>
                    <a:pt x="320607" y="674139"/>
                  </a:lnTo>
                  <a:close/>
                </a:path>
                <a:path w="365760" h="751204">
                  <a:moveTo>
                    <a:pt x="333244" y="675055"/>
                  </a:moveTo>
                  <a:lnTo>
                    <a:pt x="332866" y="687501"/>
                  </a:lnTo>
                  <a:lnTo>
                    <a:pt x="359493" y="687501"/>
                  </a:lnTo>
                  <a:lnTo>
                    <a:pt x="365506" y="677392"/>
                  </a:lnTo>
                  <a:lnTo>
                    <a:pt x="333244" y="675055"/>
                  </a:lnTo>
                  <a:close/>
                </a:path>
                <a:path w="365760" h="751204">
                  <a:moveTo>
                    <a:pt x="62472" y="43999"/>
                  </a:moveTo>
                  <a:lnTo>
                    <a:pt x="54376" y="53813"/>
                  </a:lnTo>
                  <a:lnTo>
                    <a:pt x="78232" y="75311"/>
                  </a:lnTo>
                  <a:lnTo>
                    <a:pt x="103250" y="100711"/>
                  </a:lnTo>
                  <a:lnTo>
                    <a:pt x="149478" y="154813"/>
                  </a:lnTo>
                  <a:lnTo>
                    <a:pt x="190881" y="212598"/>
                  </a:lnTo>
                  <a:lnTo>
                    <a:pt x="226949" y="273773"/>
                  </a:lnTo>
                  <a:lnTo>
                    <a:pt x="257556" y="338035"/>
                  </a:lnTo>
                  <a:lnTo>
                    <a:pt x="282448" y="404952"/>
                  </a:lnTo>
                  <a:lnTo>
                    <a:pt x="301498" y="474230"/>
                  </a:lnTo>
                  <a:lnTo>
                    <a:pt x="313944" y="542467"/>
                  </a:lnTo>
                  <a:lnTo>
                    <a:pt x="320421" y="611441"/>
                  </a:lnTo>
                  <a:lnTo>
                    <a:pt x="321563" y="646049"/>
                  </a:lnTo>
                  <a:lnTo>
                    <a:pt x="320607" y="674139"/>
                  </a:lnTo>
                  <a:lnTo>
                    <a:pt x="333244" y="675055"/>
                  </a:lnTo>
                  <a:lnTo>
                    <a:pt x="333121" y="610539"/>
                  </a:lnTo>
                  <a:lnTo>
                    <a:pt x="326516" y="540461"/>
                  </a:lnTo>
                  <a:lnTo>
                    <a:pt x="313816" y="471157"/>
                  </a:lnTo>
                  <a:lnTo>
                    <a:pt x="294513" y="400799"/>
                  </a:lnTo>
                  <a:lnTo>
                    <a:pt x="269113" y="332841"/>
                  </a:lnTo>
                  <a:lnTo>
                    <a:pt x="237998" y="267589"/>
                  </a:lnTo>
                  <a:lnTo>
                    <a:pt x="201422" y="205486"/>
                  </a:lnTo>
                  <a:lnTo>
                    <a:pt x="159258" y="146685"/>
                  </a:lnTo>
                  <a:lnTo>
                    <a:pt x="112268" y="91821"/>
                  </a:lnTo>
                  <a:lnTo>
                    <a:pt x="86740" y="65786"/>
                  </a:lnTo>
                  <a:lnTo>
                    <a:pt x="62472" y="43999"/>
                  </a:lnTo>
                  <a:close/>
                </a:path>
                <a:path w="365760" h="751204">
                  <a:moveTo>
                    <a:pt x="0" y="0"/>
                  </a:moveTo>
                  <a:lnTo>
                    <a:pt x="34544" y="77851"/>
                  </a:lnTo>
                  <a:lnTo>
                    <a:pt x="54376" y="53813"/>
                  </a:lnTo>
                  <a:lnTo>
                    <a:pt x="44831" y="45212"/>
                  </a:lnTo>
                  <a:lnTo>
                    <a:pt x="53212" y="35687"/>
                  </a:lnTo>
                  <a:lnTo>
                    <a:pt x="69331" y="35687"/>
                  </a:lnTo>
                  <a:lnTo>
                    <a:pt x="83058" y="19050"/>
                  </a:lnTo>
                  <a:lnTo>
                    <a:pt x="0" y="0"/>
                  </a:lnTo>
                  <a:close/>
                </a:path>
                <a:path w="365760" h="751204">
                  <a:moveTo>
                    <a:pt x="53212" y="35687"/>
                  </a:moveTo>
                  <a:lnTo>
                    <a:pt x="44831" y="45212"/>
                  </a:lnTo>
                  <a:lnTo>
                    <a:pt x="54376" y="53813"/>
                  </a:lnTo>
                  <a:lnTo>
                    <a:pt x="62472" y="43999"/>
                  </a:lnTo>
                  <a:lnTo>
                    <a:pt x="53212" y="35687"/>
                  </a:lnTo>
                  <a:close/>
                </a:path>
                <a:path w="365760" h="751204">
                  <a:moveTo>
                    <a:pt x="69331" y="35687"/>
                  </a:moveTo>
                  <a:lnTo>
                    <a:pt x="53212" y="35687"/>
                  </a:lnTo>
                  <a:lnTo>
                    <a:pt x="62472" y="43999"/>
                  </a:lnTo>
                  <a:lnTo>
                    <a:pt x="69331" y="3568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2997200" y="2703702"/>
              <a:ext cx="2835910" cy="3424554"/>
            </a:xfrm>
            <a:custGeom>
              <a:avLst/>
              <a:gdLst/>
              <a:ahLst/>
              <a:cxnLst/>
              <a:rect l="l" t="t" r="r" b="b"/>
              <a:pathLst>
                <a:path w="2835910" h="3424554">
                  <a:moveTo>
                    <a:pt x="0" y="2705735"/>
                  </a:moveTo>
                  <a:lnTo>
                    <a:pt x="156082" y="2904718"/>
                  </a:lnTo>
                </a:path>
                <a:path w="2835910" h="3424554">
                  <a:moveTo>
                    <a:pt x="669416" y="2029587"/>
                  </a:moveTo>
                  <a:lnTo>
                    <a:pt x="826262" y="2227199"/>
                  </a:lnTo>
                </a:path>
                <a:path w="2835910" h="3424554">
                  <a:moveTo>
                    <a:pt x="1339214" y="1353566"/>
                  </a:moveTo>
                  <a:lnTo>
                    <a:pt x="1496060" y="1551178"/>
                  </a:lnTo>
                </a:path>
                <a:path w="2835910" h="3424554">
                  <a:moveTo>
                    <a:pt x="2009394" y="676021"/>
                  </a:moveTo>
                  <a:lnTo>
                    <a:pt x="2165477" y="875030"/>
                  </a:lnTo>
                </a:path>
                <a:path w="2835910" h="3424554">
                  <a:moveTo>
                    <a:pt x="2678811" y="0"/>
                  </a:moveTo>
                  <a:lnTo>
                    <a:pt x="2835655" y="197485"/>
                  </a:lnTo>
                </a:path>
                <a:path w="2835910" h="3424554">
                  <a:moveTo>
                    <a:pt x="2754376" y="61722"/>
                  </a:moveTo>
                  <a:lnTo>
                    <a:pt x="2754376" y="3424047"/>
                  </a:lnTo>
                </a:path>
                <a:path w="2835910" h="3424554">
                  <a:moveTo>
                    <a:pt x="2081276" y="677672"/>
                  </a:moveTo>
                  <a:lnTo>
                    <a:pt x="2081276" y="1907921"/>
                  </a:lnTo>
                </a:path>
                <a:path w="2835910" h="3424554">
                  <a:moveTo>
                    <a:pt x="1411351" y="1418971"/>
                  </a:moveTo>
                  <a:lnTo>
                    <a:pt x="1411351" y="2284222"/>
                  </a:lnTo>
                </a:path>
                <a:path w="2835910" h="3424554">
                  <a:moveTo>
                    <a:pt x="739775" y="2039747"/>
                  </a:moveTo>
                  <a:lnTo>
                    <a:pt x="739775" y="2709672"/>
                  </a:lnTo>
                </a:path>
                <a:path w="2835910" h="3424554">
                  <a:moveTo>
                    <a:pt x="49275" y="2731897"/>
                  </a:moveTo>
                  <a:lnTo>
                    <a:pt x="49275" y="3066859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9" name="object 49"/>
          <p:cNvSpPr txBox="1"/>
          <p:nvPr/>
        </p:nvSpPr>
        <p:spPr>
          <a:xfrm>
            <a:off x="3629405" y="4630039"/>
            <a:ext cx="11048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267580" y="3991736"/>
            <a:ext cx="11048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953761" y="3305683"/>
            <a:ext cx="11048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Arial"/>
                <a:cs typeface="Arial"/>
              </a:rPr>
              <a:t>3</a:t>
            </a:r>
            <a:endParaRPr sz="12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937129" y="5287213"/>
            <a:ext cx="579755" cy="6788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7625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Arial"/>
                <a:cs typeface="Arial"/>
              </a:rPr>
              <a:t>0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765"/>
              </a:spcBef>
              <a:tabLst>
                <a:tab pos="288290" algn="l"/>
              </a:tabLst>
            </a:pPr>
            <a:r>
              <a:rPr dirty="0" baseline="2314" sz="1800" spc="-7" b="1">
                <a:latin typeface="Arial"/>
                <a:cs typeface="Arial"/>
              </a:rPr>
              <a:t>0	</a:t>
            </a:r>
            <a:r>
              <a:rPr dirty="0" sz="1200">
                <a:latin typeface="Arial"/>
                <a:cs typeface="Arial"/>
              </a:rPr>
              <a:t>30</a:t>
            </a:r>
            <a:r>
              <a:rPr dirty="0" baseline="24305" sz="1200">
                <a:latin typeface="Arial"/>
                <a:cs typeface="Arial"/>
              </a:rPr>
              <a:t>0</a:t>
            </a:r>
            <a:endParaRPr baseline="24305" sz="12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3680205" y="5366766"/>
            <a:ext cx="11048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4394708" y="4937886"/>
            <a:ext cx="11048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033009" y="4604384"/>
            <a:ext cx="11048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Arial"/>
                <a:cs typeface="Arial"/>
              </a:rPr>
              <a:t>3</a:t>
            </a:r>
            <a:endParaRPr sz="1200">
              <a:latin typeface="Arial"/>
              <a:cs typeface="Arial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3392805" y="3881373"/>
            <a:ext cx="1552575" cy="1701800"/>
          </a:xfrm>
          <a:custGeom>
            <a:avLst/>
            <a:gdLst/>
            <a:ahLst/>
            <a:cxnLst/>
            <a:rect l="l" t="t" r="r" b="b"/>
            <a:pathLst>
              <a:path w="1552575" h="1701800">
                <a:moveTo>
                  <a:pt x="110998" y="822972"/>
                </a:moveTo>
                <a:lnTo>
                  <a:pt x="55041" y="762000"/>
                </a:lnTo>
                <a:lnTo>
                  <a:pt x="45720" y="751840"/>
                </a:lnTo>
                <a:lnTo>
                  <a:pt x="72263" y="727722"/>
                </a:lnTo>
                <a:lnTo>
                  <a:pt x="63627" y="717550"/>
                </a:lnTo>
                <a:lnTo>
                  <a:pt x="0" y="775970"/>
                </a:lnTo>
                <a:lnTo>
                  <a:pt x="8763" y="786130"/>
                </a:lnTo>
                <a:lnTo>
                  <a:pt x="35179" y="762000"/>
                </a:lnTo>
                <a:lnTo>
                  <a:pt x="100457" y="831850"/>
                </a:lnTo>
                <a:lnTo>
                  <a:pt x="110998" y="822972"/>
                </a:lnTo>
                <a:close/>
              </a:path>
              <a:path w="1552575" h="1701800">
                <a:moveTo>
                  <a:pt x="220218" y="721372"/>
                </a:moveTo>
                <a:lnTo>
                  <a:pt x="186182" y="712470"/>
                </a:lnTo>
                <a:lnTo>
                  <a:pt x="179451" y="711200"/>
                </a:lnTo>
                <a:lnTo>
                  <a:pt x="173228" y="709930"/>
                </a:lnTo>
                <a:lnTo>
                  <a:pt x="164846" y="709930"/>
                </a:lnTo>
                <a:lnTo>
                  <a:pt x="161544" y="711200"/>
                </a:lnTo>
                <a:lnTo>
                  <a:pt x="157480" y="712470"/>
                </a:lnTo>
                <a:lnTo>
                  <a:pt x="164211" y="703580"/>
                </a:lnTo>
                <a:lnTo>
                  <a:pt x="167640" y="695972"/>
                </a:lnTo>
                <a:lnTo>
                  <a:pt x="167767" y="681990"/>
                </a:lnTo>
                <a:lnTo>
                  <a:pt x="165227" y="675640"/>
                </a:lnTo>
                <a:lnTo>
                  <a:pt x="164160" y="674370"/>
                </a:lnTo>
                <a:lnTo>
                  <a:pt x="159893" y="669290"/>
                </a:lnTo>
                <a:lnTo>
                  <a:pt x="155829" y="665480"/>
                </a:lnTo>
                <a:lnTo>
                  <a:pt x="154051" y="664083"/>
                </a:lnTo>
                <a:lnTo>
                  <a:pt x="154051" y="692150"/>
                </a:lnTo>
                <a:lnTo>
                  <a:pt x="153543" y="695972"/>
                </a:lnTo>
                <a:lnTo>
                  <a:pt x="151638" y="699770"/>
                </a:lnTo>
                <a:lnTo>
                  <a:pt x="149860" y="702322"/>
                </a:lnTo>
                <a:lnTo>
                  <a:pt x="146558" y="707390"/>
                </a:lnTo>
                <a:lnTo>
                  <a:pt x="118872" y="732790"/>
                </a:lnTo>
                <a:lnTo>
                  <a:pt x="94488" y="706120"/>
                </a:lnTo>
                <a:lnTo>
                  <a:pt x="119761" y="681990"/>
                </a:lnTo>
                <a:lnTo>
                  <a:pt x="125730" y="676922"/>
                </a:lnTo>
                <a:lnTo>
                  <a:pt x="131191" y="674370"/>
                </a:lnTo>
                <a:lnTo>
                  <a:pt x="141224" y="674370"/>
                </a:lnTo>
                <a:lnTo>
                  <a:pt x="145542" y="675640"/>
                </a:lnTo>
                <a:lnTo>
                  <a:pt x="148971" y="679450"/>
                </a:lnTo>
                <a:lnTo>
                  <a:pt x="151384" y="681990"/>
                </a:lnTo>
                <a:lnTo>
                  <a:pt x="152908" y="685800"/>
                </a:lnTo>
                <a:lnTo>
                  <a:pt x="153543" y="688340"/>
                </a:lnTo>
                <a:lnTo>
                  <a:pt x="154051" y="692150"/>
                </a:lnTo>
                <a:lnTo>
                  <a:pt x="154051" y="664083"/>
                </a:lnTo>
                <a:lnTo>
                  <a:pt x="151003" y="661670"/>
                </a:lnTo>
                <a:lnTo>
                  <a:pt x="139827" y="659130"/>
                </a:lnTo>
                <a:lnTo>
                  <a:pt x="134493" y="659130"/>
                </a:lnTo>
                <a:lnTo>
                  <a:pt x="129540" y="661670"/>
                </a:lnTo>
                <a:lnTo>
                  <a:pt x="124460" y="662940"/>
                </a:lnTo>
                <a:lnTo>
                  <a:pt x="118364" y="668020"/>
                </a:lnTo>
                <a:lnTo>
                  <a:pt x="111252" y="674370"/>
                </a:lnTo>
                <a:lnTo>
                  <a:pt x="75692" y="707390"/>
                </a:lnTo>
                <a:lnTo>
                  <a:pt x="149606" y="787400"/>
                </a:lnTo>
                <a:lnTo>
                  <a:pt x="160274" y="777240"/>
                </a:lnTo>
                <a:lnTo>
                  <a:pt x="127381" y="741680"/>
                </a:lnTo>
                <a:lnTo>
                  <a:pt x="136956" y="732790"/>
                </a:lnTo>
                <a:lnTo>
                  <a:pt x="139700" y="730250"/>
                </a:lnTo>
                <a:lnTo>
                  <a:pt x="142367" y="727722"/>
                </a:lnTo>
                <a:lnTo>
                  <a:pt x="144526" y="726440"/>
                </a:lnTo>
                <a:lnTo>
                  <a:pt x="147955" y="723900"/>
                </a:lnTo>
                <a:lnTo>
                  <a:pt x="150241" y="723900"/>
                </a:lnTo>
                <a:lnTo>
                  <a:pt x="152781" y="722630"/>
                </a:lnTo>
                <a:lnTo>
                  <a:pt x="158750" y="722630"/>
                </a:lnTo>
                <a:lnTo>
                  <a:pt x="163068" y="723900"/>
                </a:lnTo>
                <a:lnTo>
                  <a:pt x="167386" y="723900"/>
                </a:lnTo>
                <a:lnTo>
                  <a:pt x="173355" y="725170"/>
                </a:lnTo>
                <a:lnTo>
                  <a:pt x="206883" y="734072"/>
                </a:lnTo>
                <a:lnTo>
                  <a:pt x="218884" y="722630"/>
                </a:lnTo>
                <a:lnTo>
                  <a:pt x="220218" y="721372"/>
                </a:lnTo>
                <a:close/>
              </a:path>
              <a:path w="1552575" h="1701800">
                <a:moveTo>
                  <a:pt x="279908" y="655320"/>
                </a:moveTo>
                <a:lnTo>
                  <a:pt x="262128" y="621030"/>
                </a:lnTo>
                <a:lnTo>
                  <a:pt x="219329" y="574040"/>
                </a:lnTo>
                <a:lnTo>
                  <a:pt x="208788" y="584200"/>
                </a:lnTo>
                <a:lnTo>
                  <a:pt x="251460" y="629920"/>
                </a:lnTo>
                <a:lnTo>
                  <a:pt x="257530" y="637540"/>
                </a:lnTo>
                <a:lnTo>
                  <a:pt x="261848" y="643890"/>
                </a:lnTo>
                <a:lnTo>
                  <a:pt x="264439" y="650240"/>
                </a:lnTo>
                <a:lnTo>
                  <a:pt x="265303" y="655320"/>
                </a:lnTo>
                <a:lnTo>
                  <a:pt x="265176" y="661670"/>
                </a:lnTo>
                <a:lnTo>
                  <a:pt x="261239" y="669290"/>
                </a:lnTo>
                <a:lnTo>
                  <a:pt x="253492" y="675640"/>
                </a:lnTo>
                <a:lnTo>
                  <a:pt x="248920" y="680720"/>
                </a:lnTo>
                <a:lnTo>
                  <a:pt x="244221" y="683272"/>
                </a:lnTo>
                <a:lnTo>
                  <a:pt x="234696" y="685800"/>
                </a:lnTo>
                <a:lnTo>
                  <a:pt x="230124" y="684530"/>
                </a:lnTo>
                <a:lnTo>
                  <a:pt x="225679" y="681990"/>
                </a:lnTo>
                <a:lnTo>
                  <a:pt x="221361" y="680720"/>
                </a:lnTo>
                <a:lnTo>
                  <a:pt x="216027" y="675640"/>
                </a:lnTo>
                <a:lnTo>
                  <a:pt x="209550" y="669290"/>
                </a:lnTo>
                <a:lnTo>
                  <a:pt x="166878" y="622300"/>
                </a:lnTo>
                <a:lnTo>
                  <a:pt x="156337" y="632472"/>
                </a:lnTo>
                <a:lnTo>
                  <a:pt x="199009" y="679450"/>
                </a:lnTo>
                <a:lnTo>
                  <a:pt x="204787" y="684530"/>
                </a:lnTo>
                <a:lnTo>
                  <a:pt x="210324" y="689622"/>
                </a:lnTo>
                <a:lnTo>
                  <a:pt x="215595" y="693420"/>
                </a:lnTo>
                <a:lnTo>
                  <a:pt x="220599" y="695972"/>
                </a:lnTo>
                <a:lnTo>
                  <a:pt x="227203" y="698500"/>
                </a:lnTo>
                <a:lnTo>
                  <a:pt x="234061" y="699770"/>
                </a:lnTo>
                <a:lnTo>
                  <a:pt x="241173" y="698500"/>
                </a:lnTo>
                <a:lnTo>
                  <a:pt x="252120" y="693420"/>
                </a:lnTo>
                <a:lnTo>
                  <a:pt x="257670" y="689622"/>
                </a:lnTo>
                <a:lnTo>
                  <a:pt x="261861" y="685800"/>
                </a:lnTo>
                <a:lnTo>
                  <a:pt x="263271" y="684530"/>
                </a:lnTo>
                <a:lnTo>
                  <a:pt x="268528" y="679450"/>
                </a:lnTo>
                <a:lnTo>
                  <a:pt x="272707" y="674370"/>
                </a:lnTo>
                <a:lnTo>
                  <a:pt x="275818" y="668020"/>
                </a:lnTo>
                <a:lnTo>
                  <a:pt x="277876" y="662940"/>
                </a:lnTo>
                <a:lnTo>
                  <a:pt x="279908" y="655320"/>
                </a:lnTo>
                <a:close/>
              </a:path>
              <a:path w="1552575" h="1701800">
                <a:moveTo>
                  <a:pt x="370840" y="582930"/>
                </a:moveTo>
                <a:lnTo>
                  <a:pt x="362077" y="574040"/>
                </a:lnTo>
                <a:lnTo>
                  <a:pt x="312801" y="618490"/>
                </a:lnTo>
                <a:lnTo>
                  <a:pt x="287655" y="591820"/>
                </a:lnTo>
                <a:lnTo>
                  <a:pt x="298729" y="581672"/>
                </a:lnTo>
                <a:lnTo>
                  <a:pt x="331978" y="551180"/>
                </a:lnTo>
                <a:lnTo>
                  <a:pt x="323342" y="541020"/>
                </a:lnTo>
                <a:lnTo>
                  <a:pt x="279019" y="581672"/>
                </a:lnTo>
                <a:lnTo>
                  <a:pt x="256286" y="557530"/>
                </a:lnTo>
                <a:lnTo>
                  <a:pt x="303657" y="514350"/>
                </a:lnTo>
                <a:lnTo>
                  <a:pt x="295021" y="504190"/>
                </a:lnTo>
                <a:lnTo>
                  <a:pt x="236982" y="557530"/>
                </a:lnTo>
                <a:lnTo>
                  <a:pt x="311023" y="637540"/>
                </a:lnTo>
                <a:lnTo>
                  <a:pt x="331889" y="618490"/>
                </a:lnTo>
                <a:lnTo>
                  <a:pt x="370840" y="582930"/>
                </a:lnTo>
                <a:close/>
              </a:path>
              <a:path w="1552575" h="1701800">
                <a:moveTo>
                  <a:pt x="464566" y="496570"/>
                </a:moveTo>
                <a:lnTo>
                  <a:pt x="455803" y="486422"/>
                </a:lnTo>
                <a:lnTo>
                  <a:pt x="416306" y="523240"/>
                </a:lnTo>
                <a:lnTo>
                  <a:pt x="351155" y="452120"/>
                </a:lnTo>
                <a:lnTo>
                  <a:pt x="340487" y="462280"/>
                </a:lnTo>
                <a:lnTo>
                  <a:pt x="414528" y="542290"/>
                </a:lnTo>
                <a:lnTo>
                  <a:pt x="435368" y="523240"/>
                </a:lnTo>
                <a:lnTo>
                  <a:pt x="464566" y="496570"/>
                </a:lnTo>
                <a:close/>
              </a:path>
              <a:path w="1552575" h="1701800">
                <a:moveTo>
                  <a:pt x="537718" y="429272"/>
                </a:moveTo>
                <a:lnTo>
                  <a:pt x="528955" y="419100"/>
                </a:lnTo>
                <a:lnTo>
                  <a:pt x="479679" y="464820"/>
                </a:lnTo>
                <a:lnTo>
                  <a:pt x="454533" y="438150"/>
                </a:lnTo>
                <a:lnTo>
                  <a:pt x="465277" y="427990"/>
                </a:lnTo>
                <a:lnTo>
                  <a:pt x="498856" y="396240"/>
                </a:lnTo>
                <a:lnTo>
                  <a:pt x="490220" y="387350"/>
                </a:lnTo>
                <a:lnTo>
                  <a:pt x="445897" y="427990"/>
                </a:lnTo>
                <a:lnTo>
                  <a:pt x="423164" y="403872"/>
                </a:lnTo>
                <a:lnTo>
                  <a:pt x="470535" y="359422"/>
                </a:lnTo>
                <a:lnTo>
                  <a:pt x="461899" y="350520"/>
                </a:lnTo>
                <a:lnTo>
                  <a:pt x="403860" y="403872"/>
                </a:lnTo>
                <a:lnTo>
                  <a:pt x="477901" y="483870"/>
                </a:lnTo>
                <a:lnTo>
                  <a:pt x="498767" y="464820"/>
                </a:lnTo>
                <a:lnTo>
                  <a:pt x="537718" y="429272"/>
                </a:lnTo>
                <a:close/>
              </a:path>
              <a:path w="1552575" h="1701800">
                <a:moveTo>
                  <a:pt x="555752" y="1694688"/>
                </a:moveTo>
                <a:lnTo>
                  <a:pt x="501904" y="1599819"/>
                </a:lnTo>
                <a:lnTo>
                  <a:pt x="489331" y="1606931"/>
                </a:lnTo>
                <a:lnTo>
                  <a:pt x="543179" y="1701800"/>
                </a:lnTo>
                <a:lnTo>
                  <a:pt x="555752" y="1694688"/>
                </a:lnTo>
                <a:close/>
              </a:path>
              <a:path w="1552575" h="1701800">
                <a:moveTo>
                  <a:pt x="615696" y="356870"/>
                </a:moveTo>
                <a:lnTo>
                  <a:pt x="608647" y="349250"/>
                </a:lnTo>
                <a:lnTo>
                  <a:pt x="541782" y="276872"/>
                </a:lnTo>
                <a:lnTo>
                  <a:pt x="531622" y="285750"/>
                </a:lnTo>
                <a:lnTo>
                  <a:pt x="589661" y="349250"/>
                </a:lnTo>
                <a:lnTo>
                  <a:pt x="563283" y="342900"/>
                </a:lnTo>
                <a:lnTo>
                  <a:pt x="489458" y="325120"/>
                </a:lnTo>
                <a:lnTo>
                  <a:pt x="478536" y="335280"/>
                </a:lnTo>
                <a:lnTo>
                  <a:pt x="552577" y="415290"/>
                </a:lnTo>
                <a:lnTo>
                  <a:pt x="562737" y="406400"/>
                </a:lnTo>
                <a:lnTo>
                  <a:pt x="504571" y="342900"/>
                </a:lnTo>
                <a:lnTo>
                  <a:pt x="604901" y="367030"/>
                </a:lnTo>
                <a:lnTo>
                  <a:pt x="615696" y="356870"/>
                </a:lnTo>
                <a:close/>
              </a:path>
              <a:path w="1552575" h="1701800">
                <a:moveTo>
                  <a:pt x="638276" y="1625473"/>
                </a:moveTo>
                <a:lnTo>
                  <a:pt x="638213" y="1624838"/>
                </a:lnTo>
                <a:lnTo>
                  <a:pt x="637032" y="1619758"/>
                </a:lnTo>
                <a:lnTo>
                  <a:pt x="634301" y="1614805"/>
                </a:lnTo>
                <a:lnTo>
                  <a:pt x="632333" y="1611376"/>
                </a:lnTo>
                <a:lnTo>
                  <a:pt x="631317" y="1609598"/>
                </a:lnTo>
                <a:lnTo>
                  <a:pt x="627380" y="1605788"/>
                </a:lnTo>
                <a:lnTo>
                  <a:pt x="617728" y="1600962"/>
                </a:lnTo>
                <a:lnTo>
                  <a:pt x="611886" y="1600073"/>
                </a:lnTo>
                <a:lnTo>
                  <a:pt x="604901" y="1600708"/>
                </a:lnTo>
                <a:lnTo>
                  <a:pt x="600075" y="1601089"/>
                </a:lnTo>
                <a:lnTo>
                  <a:pt x="591947" y="1603121"/>
                </a:lnTo>
                <a:lnTo>
                  <a:pt x="580390" y="1606550"/>
                </a:lnTo>
                <a:lnTo>
                  <a:pt x="568960" y="1610106"/>
                </a:lnTo>
                <a:lnTo>
                  <a:pt x="561340" y="1611376"/>
                </a:lnTo>
                <a:lnTo>
                  <a:pt x="546862" y="1596009"/>
                </a:lnTo>
                <a:lnTo>
                  <a:pt x="548640" y="1591183"/>
                </a:lnTo>
                <a:lnTo>
                  <a:pt x="576580" y="1571879"/>
                </a:lnTo>
                <a:lnTo>
                  <a:pt x="582041" y="1572768"/>
                </a:lnTo>
                <a:lnTo>
                  <a:pt x="587502" y="1573784"/>
                </a:lnTo>
                <a:lnTo>
                  <a:pt x="592328" y="1577086"/>
                </a:lnTo>
                <a:lnTo>
                  <a:pt x="596392" y="1582674"/>
                </a:lnTo>
                <a:lnTo>
                  <a:pt x="607822" y="1574927"/>
                </a:lnTo>
                <a:lnTo>
                  <a:pt x="605967" y="1571879"/>
                </a:lnTo>
                <a:lnTo>
                  <a:pt x="604520" y="1569466"/>
                </a:lnTo>
                <a:lnTo>
                  <a:pt x="600075" y="1565402"/>
                </a:lnTo>
                <a:lnTo>
                  <a:pt x="594741" y="1562608"/>
                </a:lnTo>
                <a:lnTo>
                  <a:pt x="589280" y="1559941"/>
                </a:lnTo>
                <a:lnTo>
                  <a:pt x="583311" y="1558925"/>
                </a:lnTo>
                <a:lnTo>
                  <a:pt x="569976" y="1560449"/>
                </a:lnTo>
                <a:lnTo>
                  <a:pt x="536575" y="1585087"/>
                </a:lnTo>
                <a:lnTo>
                  <a:pt x="533679" y="1602105"/>
                </a:lnTo>
                <a:lnTo>
                  <a:pt x="534924" y="1607185"/>
                </a:lnTo>
                <a:lnTo>
                  <a:pt x="556895" y="1625219"/>
                </a:lnTo>
                <a:lnTo>
                  <a:pt x="562737" y="1624965"/>
                </a:lnTo>
                <a:lnTo>
                  <a:pt x="567309" y="1624838"/>
                </a:lnTo>
                <a:lnTo>
                  <a:pt x="574548" y="1623314"/>
                </a:lnTo>
                <a:lnTo>
                  <a:pt x="584454" y="1620520"/>
                </a:lnTo>
                <a:lnTo>
                  <a:pt x="594360" y="1617599"/>
                </a:lnTo>
                <a:lnTo>
                  <a:pt x="600837" y="1615948"/>
                </a:lnTo>
                <a:lnTo>
                  <a:pt x="604012" y="1615440"/>
                </a:lnTo>
                <a:lnTo>
                  <a:pt x="608838" y="1614805"/>
                </a:lnTo>
                <a:lnTo>
                  <a:pt x="612648" y="1615059"/>
                </a:lnTo>
                <a:lnTo>
                  <a:pt x="624967" y="1628775"/>
                </a:lnTo>
                <a:lnTo>
                  <a:pt x="624205" y="1635760"/>
                </a:lnTo>
                <a:lnTo>
                  <a:pt x="592201" y="1657477"/>
                </a:lnTo>
                <a:lnTo>
                  <a:pt x="586740" y="1658112"/>
                </a:lnTo>
                <a:lnTo>
                  <a:pt x="567817" y="1646174"/>
                </a:lnTo>
                <a:lnTo>
                  <a:pt x="556641" y="1653921"/>
                </a:lnTo>
                <a:lnTo>
                  <a:pt x="584327" y="1672336"/>
                </a:lnTo>
                <a:lnTo>
                  <a:pt x="591566" y="1671447"/>
                </a:lnTo>
                <a:lnTo>
                  <a:pt x="598805" y="1670685"/>
                </a:lnTo>
                <a:lnTo>
                  <a:pt x="606679" y="1667891"/>
                </a:lnTo>
                <a:lnTo>
                  <a:pt x="622046" y="1659128"/>
                </a:lnTo>
                <a:lnTo>
                  <a:pt x="623189" y="1658112"/>
                </a:lnTo>
                <a:lnTo>
                  <a:pt x="627380" y="1654429"/>
                </a:lnTo>
                <a:lnTo>
                  <a:pt x="631444" y="1648841"/>
                </a:lnTo>
                <a:lnTo>
                  <a:pt x="635508" y="1643380"/>
                </a:lnTo>
                <a:lnTo>
                  <a:pt x="637667" y="1637538"/>
                </a:lnTo>
                <a:lnTo>
                  <a:pt x="637921" y="1631442"/>
                </a:lnTo>
                <a:lnTo>
                  <a:pt x="638276" y="1625473"/>
                </a:lnTo>
                <a:close/>
              </a:path>
              <a:path w="1552575" h="1701800">
                <a:moveTo>
                  <a:pt x="694563" y="264172"/>
                </a:moveTo>
                <a:lnTo>
                  <a:pt x="684276" y="252730"/>
                </a:lnTo>
                <a:lnTo>
                  <a:pt x="667131" y="233680"/>
                </a:lnTo>
                <a:lnTo>
                  <a:pt x="633095" y="265430"/>
                </a:lnTo>
                <a:lnTo>
                  <a:pt x="641858" y="274320"/>
                </a:lnTo>
                <a:lnTo>
                  <a:pt x="665353" y="252730"/>
                </a:lnTo>
                <a:lnTo>
                  <a:pt x="679196" y="267970"/>
                </a:lnTo>
                <a:lnTo>
                  <a:pt x="658114" y="302272"/>
                </a:lnTo>
                <a:lnTo>
                  <a:pt x="638429" y="309880"/>
                </a:lnTo>
                <a:lnTo>
                  <a:pt x="631444" y="309880"/>
                </a:lnTo>
                <a:lnTo>
                  <a:pt x="617728" y="304800"/>
                </a:lnTo>
                <a:lnTo>
                  <a:pt x="610997" y="299720"/>
                </a:lnTo>
                <a:lnTo>
                  <a:pt x="604393" y="292100"/>
                </a:lnTo>
                <a:lnTo>
                  <a:pt x="599059" y="287020"/>
                </a:lnTo>
                <a:lnTo>
                  <a:pt x="590169" y="256540"/>
                </a:lnTo>
                <a:lnTo>
                  <a:pt x="591312" y="252730"/>
                </a:lnTo>
                <a:lnTo>
                  <a:pt x="595630" y="242570"/>
                </a:lnTo>
                <a:lnTo>
                  <a:pt x="599186" y="237490"/>
                </a:lnTo>
                <a:lnTo>
                  <a:pt x="604012" y="233680"/>
                </a:lnTo>
                <a:lnTo>
                  <a:pt x="608076" y="229870"/>
                </a:lnTo>
                <a:lnTo>
                  <a:pt x="612394" y="227330"/>
                </a:lnTo>
                <a:lnTo>
                  <a:pt x="621538" y="223520"/>
                </a:lnTo>
                <a:lnTo>
                  <a:pt x="629793" y="223520"/>
                </a:lnTo>
                <a:lnTo>
                  <a:pt x="633730" y="224790"/>
                </a:lnTo>
                <a:lnTo>
                  <a:pt x="638175" y="226072"/>
                </a:lnTo>
                <a:lnTo>
                  <a:pt x="643128" y="229870"/>
                </a:lnTo>
                <a:lnTo>
                  <a:pt x="647141" y="223520"/>
                </a:lnTo>
                <a:lnTo>
                  <a:pt x="650367" y="218440"/>
                </a:lnTo>
                <a:lnTo>
                  <a:pt x="644017" y="213372"/>
                </a:lnTo>
                <a:lnTo>
                  <a:pt x="637921" y="212090"/>
                </a:lnTo>
                <a:lnTo>
                  <a:pt x="626364" y="209550"/>
                </a:lnTo>
                <a:lnTo>
                  <a:pt x="590029" y="229870"/>
                </a:lnTo>
                <a:lnTo>
                  <a:pt x="576681" y="261620"/>
                </a:lnTo>
                <a:lnTo>
                  <a:pt x="576681" y="264172"/>
                </a:lnTo>
                <a:lnTo>
                  <a:pt x="593979" y="303530"/>
                </a:lnTo>
                <a:lnTo>
                  <a:pt x="625563" y="322580"/>
                </a:lnTo>
                <a:lnTo>
                  <a:pt x="639572" y="322580"/>
                </a:lnTo>
                <a:lnTo>
                  <a:pt x="669810" y="309880"/>
                </a:lnTo>
                <a:lnTo>
                  <a:pt x="672846" y="307340"/>
                </a:lnTo>
                <a:lnTo>
                  <a:pt x="693166" y="273050"/>
                </a:lnTo>
                <a:lnTo>
                  <a:pt x="694563" y="264172"/>
                </a:lnTo>
                <a:close/>
              </a:path>
              <a:path w="1552575" h="1701800">
                <a:moveTo>
                  <a:pt x="735749" y="1566799"/>
                </a:moveTo>
                <a:lnTo>
                  <a:pt x="722680" y="1528064"/>
                </a:lnTo>
                <a:lnTo>
                  <a:pt x="721779" y="1526933"/>
                </a:lnTo>
                <a:lnTo>
                  <a:pt x="721779" y="1567751"/>
                </a:lnTo>
                <a:lnTo>
                  <a:pt x="720852" y="1575562"/>
                </a:lnTo>
                <a:lnTo>
                  <a:pt x="689076" y="1603552"/>
                </a:lnTo>
                <a:lnTo>
                  <a:pt x="681850" y="1603616"/>
                </a:lnTo>
                <a:lnTo>
                  <a:pt x="674497" y="1602105"/>
                </a:lnTo>
                <a:lnTo>
                  <a:pt x="644906" y="1570012"/>
                </a:lnTo>
                <a:lnTo>
                  <a:pt x="641019" y="1551965"/>
                </a:lnTo>
                <a:lnTo>
                  <a:pt x="642239" y="1544193"/>
                </a:lnTo>
                <a:lnTo>
                  <a:pt x="672719" y="1516888"/>
                </a:lnTo>
                <a:lnTo>
                  <a:pt x="679577" y="1517142"/>
                </a:lnTo>
                <a:lnTo>
                  <a:pt x="713994" y="1542046"/>
                </a:lnTo>
                <a:lnTo>
                  <a:pt x="721779" y="1567751"/>
                </a:lnTo>
                <a:lnTo>
                  <a:pt x="721779" y="1526933"/>
                </a:lnTo>
                <a:lnTo>
                  <a:pt x="687870" y="1504734"/>
                </a:lnTo>
                <a:lnTo>
                  <a:pt x="680974" y="1504061"/>
                </a:lnTo>
                <a:lnTo>
                  <a:pt x="673963" y="1504442"/>
                </a:lnTo>
                <a:lnTo>
                  <a:pt x="637374" y="1525016"/>
                </a:lnTo>
                <a:lnTo>
                  <a:pt x="627189" y="1553781"/>
                </a:lnTo>
                <a:lnTo>
                  <a:pt x="628142" y="1564640"/>
                </a:lnTo>
                <a:lnTo>
                  <a:pt x="645172" y="1598841"/>
                </a:lnTo>
                <a:lnTo>
                  <a:pt x="681863" y="1616583"/>
                </a:lnTo>
                <a:lnTo>
                  <a:pt x="688873" y="1616354"/>
                </a:lnTo>
                <a:lnTo>
                  <a:pt x="725144" y="1596174"/>
                </a:lnTo>
                <a:lnTo>
                  <a:pt x="735634" y="1571053"/>
                </a:lnTo>
                <a:lnTo>
                  <a:pt x="735749" y="1566799"/>
                </a:lnTo>
                <a:close/>
              </a:path>
              <a:path w="1552575" h="1701800">
                <a:moveTo>
                  <a:pt x="751713" y="231140"/>
                </a:moveTo>
                <a:lnTo>
                  <a:pt x="694740" y="170180"/>
                </a:lnTo>
                <a:lnTo>
                  <a:pt x="686435" y="161290"/>
                </a:lnTo>
                <a:lnTo>
                  <a:pt x="712978" y="135890"/>
                </a:lnTo>
                <a:lnTo>
                  <a:pt x="704215" y="127000"/>
                </a:lnTo>
                <a:lnTo>
                  <a:pt x="640715" y="185420"/>
                </a:lnTo>
                <a:lnTo>
                  <a:pt x="649478" y="194322"/>
                </a:lnTo>
                <a:lnTo>
                  <a:pt x="675894" y="170180"/>
                </a:lnTo>
                <a:lnTo>
                  <a:pt x="741045" y="241300"/>
                </a:lnTo>
                <a:lnTo>
                  <a:pt x="751713" y="231140"/>
                </a:lnTo>
                <a:close/>
              </a:path>
              <a:path w="1552575" h="1701800">
                <a:moveTo>
                  <a:pt x="853313" y="137172"/>
                </a:moveTo>
                <a:lnTo>
                  <a:pt x="827493" y="109220"/>
                </a:lnTo>
                <a:lnTo>
                  <a:pt x="779399" y="57150"/>
                </a:lnTo>
                <a:lnTo>
                  <a:pt x="768731" y="67322"/>
                </a:lnTo>
                <a:lnTo>
                  <a:pt x="799211" y="100330"/>
                </a:lnTo>
                <a:lnTo>
                  <a:pt x="757428" y="138430"/>
                </a:lnTo>
                <a:lnTo>
                  <a:pt x="727075" y="105422"/>
                </a:lnTo>
                <a:lnTo>
                  <a:pt x="716534" y="115570"/>
                </a:lnTo>
                <a:lnTo>
                  <a:pt x="790448" y="195580"/>
                </a:lnTo>
                <a:lnTo>
                  <a:pt x="801116" y="185420"/>
                </a:lnTo>
                <a:lnTo>
                  <a:pt x="766191" y="148590"/>
                </a:lnTo>
                <a:lnTo>
                  <a:pt x="776935" y="138430"/>
                </a:lnTo>
                <a:lnTo>
                  <a:pt x="807847" y="109220"/>
                </a:lnTo>
                <a:lnTo>
                  <a:pt x="842772" y="147320"/>
                </a:lnTo>
                <a:lnTo>
                  <a:pt x="853313" y="137172"/>
                </a:lnTo>
                <a:close/>
              </a:path>
              <a:path w="1552575" h="1701800">
                <a:moveTo>
                  <a:pt x="860425" y="1521460"/>
                </a:moveTo>
                <a:lnTo>
                  <a:pt x="819200" y="1448943"/>
                </a:lnTo>
                <a:lnTo>
                  <a:pt x="806577" y="1426718"/>
                </a:lnTo>
                <a:lnTo>
                  <a:pt x="789686" y="1436243"/>
                </a:lnTo>
                <a:lnTo>
                  <a:pt x="804887" y="1517599"/>
                </a:lnTo>
                <a:lnTo>
                  <a:pt x="805942" y="1523111"/>
                </a:lnTo>
                <a:lnTo>
                  <a:pt x="807212" y="1529207"/>
                </a:lnTo>
                <a:lnTo>
                  <a:pt x="807974" y="1533271"/>
                </a:lnTo>
                <a:lnTo>
                  <a:pt x="805307" y="1530604"/>
                </a:lnTo>
                <a:lnTo>
                  <a:pt x="795528" y="1521714"/>
                </a:lnTo>
                <a:lnTo>
                  <a:pt x="755040" y="1485392"/>
                </a:lnTo>
                <a:lnTo>
                  <a:pt x="734949" y="1467358"/>
                </a:lnTo>
                <a:lnTo>
                  <a:pt x="716026" y="1478153"/>
                </a:lnTo>
                <a:lnTo>
                  <a:pt x="769874" y="1572895"/>
                </a:lnTo>
                <a:lnTo>
                  <a:pt x="782066" y="1566037"/>
                </a:lnTo>
                <a:lnTo>
                  <a:pt x="736092" y="1485392"/>
                </a:lnTo>
                <a:lnTo>
                  <a:pt x="809498" y="1550416"/>
                </a:lnTo>
                <a:lnTo>
                  <a:pt x="820801" y="1544066"/>
                </a:lnTo>
                <a:lnTo>
                  <a:pt x="818807" y="1533271"/>
                </a:lnTo>
                <a:lnTo>
                  <a:pt x="803275" y="1448943"/>
                </a:lnTo>
                <a:lnTo>
                  <a:pt x="848360" y="1528318"/>
                </a:lnTo>
                <a:lnTo>
                  <a:pt x="860425" y="1521460"/>
                </a:lnTo>
                <a:close/>
              </a:path>
              <a:path w="1552575" h="1701800">
                <a:moveTo>
                  <a:pt x="895350" y="1501648"/>
                </a:moveTo>
                <a:lnTo>
                  <a:pt x="887857" y="1488440"/>
                </a:lnTo>
                <a:lnTo>
                  <a:pt x="874522" y="1495933"/>
                </a:lnTo>
                <a:lnTo>
                  <a:pt x="882142" y="1509141"/>
                </a:lnTo>
                <a:lnTo>
                  <a:pt x="895350" y="1501648"/>
                </a:lnTo>
                <a:close/>
              </a:path>
              <a:path w="1552575" h="1701800">
                <a:moveTo>
                  <a:pt x="918591" y="64770"/>
                </a:moveTo>
                <a:lnTo>
                  <a:pt x="891032" y="34290"/>
                </a:lnTo>
                <a:lnTo>
                  <a:pt x="885063" y="34290"/>
                </a:lnTo>
                <a:lnTo>
                  <a:pt x="878332" y="36830"/>
                </a:lnTo>
                <a:lnTo>
                  <a:pt x="873760" y="38100"/>
                </a:lnTo>
                <a:lnTo>
                  <a:pt x="866394" y="41922"/>
                </a:lnTo>
                <a:lnTo>
                  <a:pt x="855853" y="48272"/>
                </a:lnTo>
                <a:lnTo>
                  <a:pt x="845439" y="53340"/>
                </a:lnTo>
                <a:lnTo>
                  <a:pt x="838454" y="57150"/>
                </a:lnTo>
                <a:lnTo>
                  <a:pt x="830834" y="57150"/>
                </a:lnTo>
                <a:lnTo>
                  <a:pt x="827659" y="55880"/>
                </a:lnTo>
                <a:lnTo>
                  <a:pt x="821944" y="49530"/>
                </a:lnTo>
                <a:lnTo>
                  <a:pt x="820801" y="44450"/>
                </a:lnTo>
                <a:lnTo>
                  <a:pt x="822325" y="34290"/>
                </a:lnTo>
                <a:lnTo>
                  <a:pt x="849884" y="13970"/>
                </a:lnTo>
                <a:lnTo>
                  <a:pt x="855345" y="13970"/>
                </a:lnTo>
                <a:lnTo>
                  <a:pt x="860806" y="16522"/>
                </a:lnTo>
                <a:lnTo>
                  <a:pt x="866013" y="20320"/>
                </a:lnTo>
                <a:lnTo>
                  <a:pt x="871880" y="13970"/>
                </a:lnTo>
                <a:lnTo>
                  <a:pt x="875411" y="10172"/>
                </a:lnTo>
                <a:lnTo>
                  <a:pt x="870966" y="6350"/>
                </a:lnTo>
                <a:lnTo>
                  <a:pt x="865759" y="2540"/>
                </a:lnTo>
                <a:lnTo>
                  <a:pt x="853948" y="0"/>
                </a:lnTo>
                <a:lnTo>
                  <a:pt x="847852" y="0"/>
                </a:lnTo>
                <a:lnTo>
                  <a:pt x="813816" y="25400"/>
                </a:lnTo>
                <a:lnTo>
                  <a:pt x="807466" y="41922"/>
                </a:lnTo>
                <a:lnTo>
                  <a:pt x="808355" y="48272"/>
                </a:lnTo>
                <a:lnTo>
                  <a:pt x="809371" y="53340"/>
                </a:lnTo>
                <a:lnTo>
                  <a:pt x="811657" y="58420"/>
                </a:lnTo>
                <a:lnTo>
                  <a:pt x="815340" y="62230"/>
                </a:lnTo>
                <a:lnTo>
                  <a:pt x="818769" y="66040"/>
                </a:lnTo>
                <a:lnTo>
                  <a:pt x="822833" y="68580"/>
                </a:lnTo>
                <a:lnTo>
                  <a:pt x="831977" y="71120"/>
                </a:lnTo>
                <a:lnTo>
                  <a:pt x="837184" y="71120"/>
                </a:lnTo>
                <a:lnTo>
                  <a:pt x="847217" y="68580"/>
                </a:lnTo>
                <a:lnTo>
                  <a:pt x="853948" y="64770"/>
                </a:lnTo>
                <a:lnTo>
                  <a:pt x="862965" y="60972"/>
                </a:lnTo>
                <a:lnTo>
                  <a:pt x="869721" y="57150"/>
                </a:lnTo>
                <a:lnTo>
                  <a:pt x="871982" y="55880"/>
                </a:lnTo>
                <a:lnTo>
                  <a:pt x="877951" y="52070"/>
                </a:lnTo>
                <a:lnTo>
                  <a:pt x="880872" y="50800"/>
                </a:lnTo>
                <a:lnTo>
                  <a:pt x="885317" y="49530"/>
                </a:lnTo>
                <a:lnTo>
                  <a:pt x="889254" y="48272"/>
                </a:lnTo>
                <a:lnTo>
                  <a:pt x="892429" y="49530"/>
                </a:lnTo>
                <a:lnTo>
                  <a:pt x="895604" y="49530"/>
                </a:lnTo>
                <a:lnTo>
                  <a:pt x="898398" y="50800"/>
                </a:lnTo>
                <a:lnTo>
                  <a:pt x="902970" y="55880"/>
                </a:lnTo>
                <a:lnTo>
                  <a:pt x="904367" y="59690"/>
                </a:lnTo>
                <a:lnTo>
                  <a:pt x="905129" y="66040"/>
                </a:lnTo>
                <a:lnTo>
                  <a:pt x="904367" y="69850"/>
                </a:lnTo>
                <a:lnTo>
                  <a:pt x="902462" y="73672"/>
                </a:lnTo>
                <a:lnTo>
                  <a:pt x="900430" y="77470"/>
                </a:lnTo>
                <a:lnTo>
                  <a:pt x="897382" y="82550"/>
                </a:lnTo>
                <a:lnTo>
                  <a:pt x="893318" y="85090"/>
                </a:lnTo>
                <a:lnTo>
                  <a:pt x="888746" y="90170"/>
                </a:lnTo>
                <a:lnTo>
                  <a:pt x="883920" y="92722"/>
                </a:lnTo>
                <a:lnTo>
                  <a:pt x="873760" y="96520"/>
                </a:lnTo>
                <a:lnTo>
                  <a:pt x="864997" y="96520"/>
                </a:lnTo>
                <a:lnTo>
                  <a:pt x="860933" y="95250"/>
                </a:lnTo>
                <a:lnTo>
                  <a:pt x="856742" y="92722"/>
                </a:lnTo>
                <a:lnTo>
                  <a:pt x="852551" y="88900"/>
                </a:lnTo>
                <a:lnTo>
                  <a:pt x="843407" y="99072"/>
                </a:lnTo>
                <a:lnTo>
                  <a:pt x="848487" y="104140"/>
                </a:lnTo>
                <a:lnTo>
                  <a:pt x="854456" y="107950"/>
                </a:lnTo>
                <a:lnTo>
                  <a:pt x="861060" y="109220"/>
                </a:lnTo>
                <a:lnTo>
                  <a:pt x="867791" y="111772"/>
                </a:lnTo>
                <a:lnTo>
                  <a:pt x="874649" y="110490"/>
                </a:lnTo>
                <a:lnTo>
                  <a:pt x="888365" y="105422"/>
                </a:lnTo>
                <a:lnTo>
                  <a:pt x="895350" y="101600"/>
                </a:lnTo>
                <a:lnTo>
                  <a:pt x="901141" y="96520"/>
                </a:lnTo>
                <a:lnTo>
                  <a:pt x="902589" y="95250"/>
                </a:lnTo>
                <a:lnTo>
                  <a:pt x="908304" y="88900"/>
                </a:lnTo>
                <a:lnTo>
                  <a:pt x="912495" y="83820"/>
                </a:lnTo>
                <a:lnTo>
                  <a:pt x="917829" y="71120"/>
                </a:lnTo>
                <a:lnTo>
                  <a:pt x="918591" y="64770"/>
                </a:lnTo>
                <a:close/>
              </a:path>
              <a:path w="1552575" h="1701800">
                <a:moveTo>
                  <a:pt x="1011936" y="1435354"/>
                </a:moveTo>
                <a:lnTo>
                  <a:pt x="1005586" y="1424178"/>
                </a:lnTo>
                <a:lnTo>
                  <a:pt x="958850" y="1450721"/>
                </a:lnTo>
                <a:lnTo>
                  <a:pt x="911225" y="1367155"/>
                </a:lnTo>
                <a:lnTo>
                  <a:pt x="898779" y="1374267"/>
                </a:lnTo>
                <a:lnTo>
                  <a:pt x="952627" y="1469136"/>
                </a:lnTo>
                <a:lnTo>
                  <a:pt x="984948" y="1450721"/>
                </a:lnTo>
                <a:lnTo>
                  <a:pt x="1011936" y="1435354"/>
                </a:lnTo>
                <a:close/>
              </a:path>
              <a:path w="1552575" h="1701800">
                <a:moveTo>
                  <a:pt x="1098423" y="1386205"/>
                </a:moveTo>
                <a:lnTo>
                  <a:pt x="1092073" y="1375029"/>
                </a:lnTo>
                <a:lnTo>
                  <a:pt x="1033780" y="1408176"/>
                </a:lnTo>
                <a:lnTo>
                  <a:pt x="1015492" y="1375918"/>
                </a:lnTo>
                <a:lnTo>
                  <a:pt x="1035126" y="1364742"/>
                </a:lnTo>
                <a:lnTo>
                  <a:pt x="1067943" y="1346085"/>
                </a:lnTo>
                <a:lnTo>
                  <a:pt x="1061593" y="1334897"/>
                </a:lnTo>
                <a:lnTo>
                  <a:pt x="1009142" y="1364742"/>
                </a:lnTo>
                <a:lnTo>
                  <a:pt x="992632" y="1335659"/>
                </a:lnTo>
                <a:lnTo>
                  <a:pt x="1048639" y="1303909"/>
                </a:lnTo>
                <a:lnTo>
                  <a:pt x="1042289" y="1292606"/>
                </a:lnTo>
                <a:lnTo>
                  <a:pt x="973709" y="1331595"/>
                </a:lnTo>
                <a:lnTo>
                  <a:pt x="1027557" y="1426464"/>
                </a:lnTo>
                <a:lnTo>
                  <a:pt x="1059738" y="1408176"/>
                </a:lnTo>
                <a:lnTo>
                  <a:pt x="1098423" y="1386205"/>
                </a:lnTo>
                <a:close/>
              </a:path>
              <a:path w="1552575" h="1701800">
                <a:moveTo>
                  <a:pt x="1190752" y="1333754"/>
                </a:moveTo>
                <a:lnTo>
                  <a:pt x="1183081" y="1320304"/>
                </a:lnTo>
                <a:lnTo>
                  <a:pt x="1136777" y="1238885"/>
                </a:lnTo>
                <a:lnTo>
                  <a:pt x="1124712" y="1245743"/>
                </a:lnTo>
                <a:lnTo>
                  <a:pt x="1167130" y="1320304"/>
                </a:lnTo>
                <a:lnTo>
                  <a:pt x="1116457" y="1294892"/>
                </a:lnTo>
                <a:lnTo>
                  <a:pt x="1074928" y="1274064"/>
                </a:lnTo>
                <a:lnTo>
                  <a:pt x="1062101" y="1281430"/>
                </a:lnTo>
                <a:lnTo>
                  <a:pt x="1115949" y="1376299"/>
                </a:lnTo>
                <a:lnTo>
                  <a:pt x="1128014" y="1369441"/>
                </a:lnTo>
                <a:lnTo>
                  <a:pt x="1085723" y="1294892"/>
                </a:lnTo>
                <a:lnTo>
                  <a:pt x="1177798" y="1341120"/>
                </a:lnTo>
                <a:lnTo>
                  <a:pt x="1190752" y="1333754"/>
                </a:lnTo>
                <a:close/>
              </a:path>
              <a:path w="1552575" h="1701800">
                <a:moveTo>
                  <a:pt x="1288542" y="1260729"/>
                </a:moveTo>
                <a:lnTo>
                  <a:pt x="1278890" y="1243711"/>
                </a:lnTo>
                <a:lnTo>
                  <a:pt x="1268603" y="1225550"/>
                </a:lnTo>
                <a:lnTo>
                  <a:pt x="1228471" y="1248410"/>
                </a:lnTo>
                <a:lnTo>
                  <a:pt x="1234694" y="1259459"/>
                </a:lnTo>
                <a:lnTo>
                  <a:pt x="1262634" y="1243711"/>
                </a:lnTo>
                <a:lnTo>
                  <a:pt x="1272667" y="1261364"/>
                </a:lnTo>
                <a:lnTo>
                  <a:pt x="1271397" y="1265174"/>
                </a:lnTo>
                <a:lnTo>
                  <a:pt x="1268717" y="1269758"/>
                </a:lnTo>
                <a:lnTo>
                  <a:pt x="1264666" y="1274699"/>
                </a:lnTo>
                <a:lnTo>
                  <a:pt x="1260729" y="1279779"/>
                </a:lnTo>
                <a:lnTo>
                  <a:pt x="1256030" y="1283843"/>
                </a:lnTo>
                <a:lnTo>
                  <a:pt x="1250569" y="1286891"/>
                </a:lnTo>
                <a:lnTo>
                  <a:pt x="1244346" y="1290447"/>
                </a:lnTo>
                <a:lnTo>
                  <a:pt x="1237615" y="1292479"/>
                </a:lnTo>
                <a:lnTo>
                  <a:pt x="1223391" y="1293241"/>
                </a:lnTo>
                <a:lnTo>
                  <a:pt x="1216660" y="1291463"/>
                </a:lnTo>
                <a:lnTo>
                  <a:pt x="1204468" y="1283335"/>
                </a:lnTo>
                <a:lnTo>
                  <a:pt x="1199007" y="1277112"/>
                </a:lnTo>
                <a:lnTo>
                  <a:pt x="1194181" y="1268603"/>
                </a:lnTo>
                <a:lnTo>
                  <a:pt x="1190244" y="1261745"/>
                </a:lnTo>
                <a:lnTo>
                  <a:pt x="1187831" y="1254760"/>
                </a:lnTo>
                <a:lnTo>
                  <a:pt x="1186472" y="1243711"/>
                </a:lnTo>
                <a:lnTo>
                  <a:pt x="1186484" y="1242314"/>
                </a:lnTo>
                <a:lnTo>
                  <a:pt x="1186713" y="1238885"/>
                </a:lnTo>
                <a:lnTo>
                  <a:pt x="1188466" y="1230376"/>
                </a:lnTo>
                <a:lnTo>
                  <a:pt x="1190625" y="1226185"/>
                </a:lnTo>
                <a:lnTo>
                  <a:pt x="1193800" y="1222121"/>
                </a:lnTo>
                <a:lnTo>
                  <a:pt x="1196975" y="1217930"/>
                </a:lnTo>
                <a:lnTo>
                  <a:pt x="1221613" y="1206119"/>
                </a:lnTo>
                <a:lnTo>
                  <a:pt x="1226566" y="1205484"/>
                </a:lnTo>
                <a:lnTo>
                  <a:pt x="1246251" y="1215898"/>
                </a:lnTo>
                <a:lnTo>
                  <a:pt x="1255776" y="1206373"/>
                </a:lnTo>
                <a:lnTo>
                  <a:pt x="1254925" y="1205484"/>
                </a:lnTo>
                <a:lnTo>
                  <a:pt x="1250569" y="1200912"/>
                </a:lnTo>
                <a:lnTo>
                  <a:pt x="1245235" y="1197102"/>
                </a:lnTo>
                <a:lnTo>
                  <a:pt x="1234440" y="1192784"/>
                </a:lnTo>
                <a:lnTo>
                  <a:pt x="1228344" y="1192149"/>
                </a:lnTo>
                <a:lnTo>
                  <a:pt x="1214755" y="1193927"/>
                </a:lnTo>
                <a:lnTo>
                  <a:pt x="1179322" y="1220343"/>
                </a:lnTo>
                <a:lnTo>
                  <a:pt x="1172756" y="1240231"/>
                </a:lnTo>
                <a:lnTo>
                  <a:pt x="1172806" y="1248410"/>
                </a:lnTo>
                <a:lnTo>
                  <a:pt x="1190650" y="1289240"/>
                </a:lnTo>
                <a:lnTo>
                  <a:pt x="1228979" y="1306322"/>
                </a:lnTo>
                <a:lnTo>
                  <a:pt x="1236281" y="1305585"/>
                </a:lnTo>
                <a:lnTo>
                  <a:pt x="1265402" y="1293241"/>
                </a:lnTo>
                <a:lnTo>
                  <a:pt x="1270635" y="1288796"/>
                </a:lnTo>
                <a:lnTo>
                  <a:pt x="1280922" y="1276477"/>
                </a:lnTo>
                <a:lnTo>
                  <a:pt x="1285240" y="1269111"/>
                </a:lnTo>
                <a:lnTo>
                  <a:pt x="1288542" y="1260729"/>
                </a:lnTo>
                <a:close/>
              </a:path>
              <a:path w="1552575" h="1701800">
                <a:moveTo>
                  <a:pt x="1351534" y="1242314"/>
                </a:moveTo>
                <a:lnTo>
                  <a:pt x="1308074" y="1165860"/>
                </a:lnTo>
                <a:lnTo>
                  <a:pt x="1304036" y="1158748"/>
                </a:lnTo>
                <a:lnTo>
                  <a:pt x="1335405" y="1140841"/>
                </a:lnTo>
                <a:lnTo>
                  <a:pt x="1329055" y="1129665"/>
                </a:lnTo>
                <a:lnTo>
                  <a:pt x="1253871" y="1172464"/>
                </a:lnTo>
                <a:lnTo>
                  <a:pt x="1260221" y="1183640"/>
                </a:lnTo>
                <a:lnTo>
                  <a:pt x="1291463" y="1165860"/>
                </a:lnTo>
                <a:lnTo>
                  <a:pt x="1338961" y="1249426"/>
                </a:lnTo>
                <a:lnTo>
                  <a:pt x="1351534" y="1242314"/>
                </a:lnTo>
                <a:close/>
              </a:path>
              <a:path w="1552575" h="1701800">
                <a:moveTo>
                  <a:pt x="1471803" y="1173988"/>
                </a:moveTo>
                <a:lnTo>
                  <a:pt x="1450403" y="1136396"/>
                </a:lnTo>
                <a:lnTo>
                  <a:pt x="1417828" y="1079119"/>
                </a:lnTo>
                <a:lnTo>
                  <a:pt x="1405382" y="1086358"/>
                </a:lnTo>
                <a:lnTo>
                  <a:pt x="1427480" y="1125220"/>
                </a:lnTo>
                <a:lnTo>
                  <a:pt x="1378204" y="1153287"/>
                </a:lnTo>
                <a:lnTo>
                  <a:pt x="1355979" y="1114298"/>
                </a:lnTo>
                <a:lnTo>
                  <a:pt x="1343533" y="1121410"/>
                </a:lnTo>
                <a:lnTo>
                  <a:pt x="1397381" y="1216279"/>
                </a:lnTo>
                <a:lnTo>
                  <a:pt x="1409954" y="1209167"/>
                </a:lnTo>
                <a:lnTo>
                  <a:pt x="1384554" y="1164463"/>
                </a:lnTo>
                <a:lnTo>
                  <a:pt x="1404162" y="1153287"/>
                </a:lnTo>
                <a:lnTo>
                  <a:pt x="1433830" y="1136396"/>
                </a:lnTo>
                <a:lnTo>
                  <a:pt x="1459230" y="1181100"/>
                </a:lnTo>
                <a:lnTo>
                  <a:pt x="1471803" y="1173988"/>
                </a:lnTo>
                <a:close/>
              </a:path>
              <a:path w="1552575" h="1701800">
                <a:moveTo>
                  <a:pt x="1552549" y="1105916"/>
                </a:moveTo>
                <a:lnTo>
                  <a:pt x="1552448" y="1105154"/>
                </a:lnTo>
                <a:lnTo>
                  <a:pt x="1551305" y="1100074"/>
                </a:lnTo>
                <a:lnTo>
                  <a:pt x="1548447" y="1095121"/>
                </a:lnTo>
                <a:lnTo>
                  <a:pt x="1546555" y="1091819"/>
                </a:lnTo>
                <a:lnTo>
                  <a:pt x="1545463" y="1089914"/>
                </a:lnTo>
                <a:lnTo>
                  <a:pt x="1541653" y="1086231"/>
                </a:lnTo>
                <a:lnTo>
                  <a:pt x="1532001" y="1081405"/>
                </a:lnTo>
                <a:lnTo>
                  <a:pt x="1526032" y="1080516"/>
                </a:lnTo>
                <a:lnTo>
                  <a:pt x="1519047" y="1081024"/>
                </a:lnTo>
                <a:lnTo>
                  <a:pt x="1514348" y="1081532"/>
                </a:lnTo>
                <a:lnTo>
                  <a:pt x="1506093" y="1083437"/>
                </a:lnTo>
                <a:lnTo>
                  <a:pt x="1494663" y="1086993"/>
                </a:lnTo>
                <a:lnTo>
                  <a:pt x="1483106" y="1090422"/>
                </a:lnTo>
                <a:lnTo>
                  <a:pt x="1475486" y="1091819"/>
                </a:lnTo>
                <a:lnTo>
                  <a:pt x="1471930" y="1090930"/>
                </a:lnTo>
                <a:lnTo>
                  <a:pt x="1468120" y="1090168"/>
                </a:lnTo>
                <a:lnTo>
                  <a:pt x="1465326" y="1088009"/>
                </a:lnTo>
                <a:lnTo>
                  <a:pt x="1463421" y="1084580"/>
                </a:lnTo>
                <a:lnTo>
                  <a:pt x="1461135" y="1080643"/>
                </a:lnTo>
                <a:lnTo>
                  <a:pt x="1461008" y="1076325"/>
                </a:lnTo>
                <a:lnTo>
                  <a:pt x="1462913" y="1071626"/>
                </a:lnTo>
                <a:lnTo>
                  <a:pt x="1464818" y="1066800"/>
                </a:lnTo>
                <a:lnTo>
                  <a:pt x="1469517" y="1062355"/>
                </a:lnTo>
                <a:lnTo>
                  <a:pt x="1477137" y="1058037"/>
                </a:lnTo>
                <a:lnTo>
                  <a:pt x="1484376" y="1053846"/>
                </a:lnTo>
                <a:lnTo>
                  <a:pt x="1490726" y="1052195"/>
                </a:lnTo>
                <a:lnTo>
                  <a:pt x="1496314" y="1053211"/>
                </a:lnTo>
                <a:lnTo>
                  <a:pt x="1501775" y="1054100"/>
                </a:lnTo>
                <a:lnTo>
                  <a:pt x="1506474" y="1057402"/>
                </a:lnTo>
                <a:lnTo>
                  <a:pt x="1510538" y="1062990"/>
                </a:lnTo>
                <a:lnTo>
                  <a:pt x="1522095" y="1055243"/>
                </a:lnTo>
                <a:lnTo>
                  <a:pt x="1520126" y="1052195"/>
                </a:lnTo>
                <a:lnTo>
                  <a:pt x="1518666" y="1049909"/>
                </a:lnTo>
                <a:lnTo>
                  <a:pt x="1514348" y="1045718"/>
                </a:lnTo>
                <a:lnTo>
                  <a:pt x="1508887" y="1043051"/>
                </a:lnTo>
                <a:lnTo>
                  <a:pt x="1503553" y="1040257"/>
                </a:lnTo>
                <a:lnTo>
                  <a:pt x="1497457" y="1039241"/>
                </a:lnTo>
                <a:lnTo>
                  <a:pt x="1490853" y="1040003"/>
                </a:lnTo>
                <a:lnTo>
                  <a:pt x="1484122" y="1040892"/>
                </a:lnTo>
                <a:lnTo>
                  <a:pt x="1477391" y="1043178"/>
                </a:lnTo>
                <a:lnTo>
                  <a:pt x="1470279" y="1047242"/>
                </a:lnTo>
                <a:lnTo>
                  <a:pt x="1463929" y="1050798"/>
                </a:lnTo>
                <a:lnTo>
                  <a:pt x="1447927" y="1082294"/>
                </a:lnTo>
                <a:lnTo>
                  <a:pt x="1449070" y="1087501"/>
                </a:lnTo>
                <a:lnTo>
                  <a:pt x="1471041" y="1105535"/>
                </a:lnTo>
                <a:lnTo>
                  <a:pt x="1477010" y="1105281"/>
                </a:lnTo>
                <a:lnTo>
                  <a:pt x="1481455" y="1105154"/>
                </a:lnTo>
                <a:lnTo>
                  <a:pt x="1488694" y="1103757"/>
                </a:lnTo>
                <a:lnTo>
                  <a:pt x="1508506" y="1097915"/>
                </a:lnTo>
                <a:lnTo>
                  <a:pt x="1515110" y="1096264"/>
                </a:lnTo>
                <a:lnTo>
                  <a:pt x="1518158" y="1095883"/>
                </a:lnTo>
                <a:lnTo>
                  <a:pt x="1522984" y="1095121"/>
                </a:lnTo>
                <a:lnTo>
                  <a:pt x="1526921" y="1095375"/>
                </a:lnTo>
                <a:lnTo>
                  <a:pt x="1529842" y="1096645"/>
                </a:lnTo>
                <a:lnTo>
                  <a:pt x="1532890" y="1097788"/>
                </a:lnTo>
                <a:lnTo>
                  <a:pt x="1535176" y="1099947"/>
                </a:lnTo>
                <a:lnTo>
                  <a:pt x="1536954" y="1102868"/>
                </a:lnTo>
                <a:lnTo>
                  <a:pt x="1538605" y="1105916"/>
                </a:lnTo>
                <a:lnTo>
                  <a:pt x="1539240" y="1109091"/>
                </a:lnTo>
                <a:lnTo>
                  <a:pt x="1538478" y="1116076"/>
                </a:lnTo>
                <a:lnTo>
                  <a:pt x="1536827" y="1119632"/>
                </a:lnTo>
                <a:lnTo>
                  <a:pt x="1533906" y="1123061"/>
                </a:lnTo>
                <a:lnTo>
                  <a:pt x="1531112" y="1126617"/>
                </a:lnTo>
                <a:lnTo>
                  <a:pt x="1501013" y="1138428"/>
                </a:lnTo>
                <a:lnTo>
                  <a:pt x="1496441" y="1137793"/>
                </a:lnTo>
                <a:lnTo>
                  <a:pt x="1492631" y="1135888"/>
                </a:lnTo>
                <a:lnTo>
                  <a:pt x="1488821" y="1134110"/>
                </a:lnTo>
                <a:lnTo>
                  <a:pt x="1485265" y="1130935"/>
                </a:lnTo>
                <a:lnTo>
                  <a:pt x="1482090" y="1126490"/>
                </a:lnTo>
                <a:lnTo>
                  <a:pt x="1470787" y="1134237"/>
                </a:lnTo>
                <a:lnTo>
                  <a:pt x="1498600" y="1152652"/>
                </a:lnTo>
                <a:lnTo>
                  <a:pt x="1512951" y="1151128"/>
                </a:lnTo>
                <a:lnTo>
                  <a:pt x="1520952" y="1148207"/>
                </a:lnTo>
                <a:lnTo>
                  <a:pt x="1529461" y="1143381"/>
                </a:lnTo>
                <a:lnTo>
                  <a:pt x="1536192" y="1139444"/>
                </a:lnTo>
                <a:lnTo>
                  <a:pt x="1537360" y="1138428"/>
                </a:lnTo>
                <a:lnTo>
                  <a:pt x="1541653" y="1134745"/>
                </a:lnTo>
                <a:lnTo>
                  <a:pt x="1549654" y="1123696"/>
                </a:lnTo>
                <a:lnTo>
                  <a:pt x="1551813" y="1117854"/>
                </a:lnTo>
                <a:lnTo>
                  <a:pt x="1552549" y="11059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 txBox="1"/>
          <p:nvPr/>
        </p:nvSpPr>
        <p:spPr>
          <a:xfrm>
            <a:off x="2718307" y="6124143"/>
            <a:ext cx="253936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231140">
              <a:lnSpc>
                <a:spcPct val="100000"/>
              </a:lnSpc>
              <a:spcBef>
                <a:spcPts val="100"/>
              </a:spcBef>
            </a:pPr>
            <a:r>
              <a:rPr dirty="0" sz="1400" spc="-5">
                <a:solidFill>
                  <a:srgbClr val="FF3300"/>
                </a:solidFill>
                <a:latin typeface="Arial"/>
                <a:cs typeface="Arial"/>
              </a:rPr>
              <a:t>Isometric </a:t>
            </a:r>
            <a:r>
              <a:rPr dirty="0" sz="1400">
                <a:solidFill>
                  <a:srgbClr val="FF3300"/>
                </a:solidFill>
                <a:latin typeface="Arial"/>
                <a:cs typeface="Arial"/>
              </a:rPr>
              <a:t>scale [ Line AC ]  required for Isometric</a:t>
            </a:r>
            <a:r>
              <a:rPr dirty="0" sz="1400" spc="-185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3300"/>
                </a:solidFill>
                <a:latin typeface="Arial"/>
                <a:cs typeface="Arial"/>
              </a:rPr>
              <a:t>Projection</a:t>
            </a:r>
            <a:endParaRPr sz="14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2222754" y="5930290"/>
            <a:ext cx="1276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"/>
                <a:cs typeface="Arial"/>
              </a:rPr>
              <a:t>A</a:t>
            </a:r>
            <a:endParaRPr sz="12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5795264" y="5930290"/>
            <a:ext cx="1276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"/>
                <a:cs typeface="Arial"/>
              </a:rPr>
              <a:t>B</a:t>
            </a:r>
            <a:endParaRPr sz="12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747384" y="3860164"/>
            <a:ext cx="185420" cy="524510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61594">
              <a:lnSpc>
                <a:spcPct val="100000"/>
              </a:lnSpc>
              <a:spcBef>
                <a:spcPts val="620"/>
              </a:spcBef>
            </a:pPr>
            <a:r>
              <a:rPr dirty="0" sz="1200" spc="-5">
                <a:latin typeface="Arial"/>
                <a:cs typeface="Arial"/>
              </a:rPr>
              <a:t>C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00" spc="-5" b="1">
                <a:latin typeface="Arial"/>
                <a:cs typeface="Arial"/>
              </a:rPr>
              <a:t>4</a:t>
            </a:r>
            <a:endParaRPr sz="120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5620639" y="2500629"/>
            <a:ext cx="316230" cy="327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3040">
              <a:lnSpc>
                <a:spcPts val="1190"/>
              </a:lnSpc>
              <a:spcBef>
                <a:spcPts val="100"/>
              </a:spcBef>
            </a:pPr>
            <a:r>
              <a:rPr dirty="0" sz="1200" spc="-5">
                <a:latin typeface="Arial"/>
                <a:cs typeface="Arial"/>
              </a:rPr>
              <a:t>D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ts val="1190"/>
              </a:lnSpc>
            </a:pPr>
            <a:r>
              <a:rPr dirty="0" sz="1200" spc="-5" b="1">
                <a:latin typeface="Arial"/>
                <a:cs typeface="Arial"/>
              </a:rPr>
              <a:t>4</a:t>
            </a:r>
            <a:endParaRPr sz="120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6019800" y="5124450"/>
            <a:ext cx="3048000" cy="1543050"/>
          </a:xfrm>
          <a:prstGeom prst="rect">
            <a:avLst/>
          </a:prstGeom>
          <a:solidFill>
            <a:srgbClr val="3333CC"/>
          </a:solidFill>
          <a:ln w="12700">
            <a:solidFill>
              <a:srgbClr val="000000"/>
            </a:solidFill>
          </a:ln>
        </p:spPr>
        <p:txBody>
          <a:bodyPr wrap="square" lIns="0" tIns="51435" rIns="0" bIns="0" rtlCol="0" vert="horz">
            <a:spAutoFit/>
          </a:bodyPr>
          <a:lstStyle/>
          <a:p>
            <a:pPr marL="92075">
              <a:lnSpc>
                <a:spcPct val="100000"/>
              </a:lnSpc>
              <a:spcBef>
                <a:spcPts val="405"/>
              </a:spcBef>
            </a:pPr>
            <a:r>
              <a:rPr dirty="0" sz="1200" spc="-5" b="1" i="1">
                <a:solidFill>
                  <a:srgbClr val="FFFF00"/>
                </a:solidFill>
                <a:latin typeface="Arial"/>
                <a:cs typeface="Arial"/>
              </a:rPr>
              <a:t>CONSTRUCTION </a:t>
            </a: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OF </a:t>
            </a:r>
            <a:r>
              <a:rPr dirty="0" sz="1200" spc="-5" b="1" i="1">
                <a:solidFill>
                  <a:srgbClr val="FFFF00"/>
                </a:solidFill>
                <a:latin typeface="Arial"/>
                <a:cs typeface="Arial"/>
              </a:rPr>
              <a:t>ISOM.SCALE.</a:t>
            </a:r>
            <a:endParaRPr sz="1200">
              <a:latin typeface="Arial"/>
              <a:cs typeface="Arial"/>
            </a:endParaRPr>
          </a:p>
          <a:p>
            <a:pPr marL="92075" marR="68580">
              <a:lnSpc>
                <a:spcPct val="100000"/>
              </a:lnSpc>
            </a:pPr>
            <a:r>
              <a:rPr dirty="0" sz="1200" spc="-5" b="1">
                <a:solidFill>
                  <a:srgbClr val="FFFFCC"/>
                </a:solidFill>
                <a:latin typeface="Arial"/>
                <a:cs typeface="Arial"/>
              </a:rPr>
              <a:t>From </a:t>
            </a:r>
            <a:r>
              <a:rPr dirty="0" sz="1200" b="1">
                <a:solidFill>
                  <a:srgbClr val="FFFFCC"/>
                </a:solidFill>
                <a:latin typeface="Arial"/>
                <a:cs typeface="Arial"/>
              </a:rPr>
              <a:t>point </a:t>
            </a:r>
            <a:r>
              <a:rPr dirty="0" sz="1200" spc="-25" b="1">
                <a:solidFill>
                  <a:srgbClr val="FFFFCC"/>
                </a:solidFill>
                <a:latin typeface="Arial"/>
                <a:cs typeface="Arial"/>
              </a:rPr>
              <a:t>A, </a:t>
            </a:r>
            <a:r>
              <a:rPr dirty="0" sz="1200" spc="5" b="1">
                <a:solidFill>
                  <a:srgbClr val="FFFFCC"/>
                </a:solidFill>
                <a:latin typeface="Arial"/>
                <a:cs typeface="Arial"/>
              </a:rPr>
              <a:t>with </a:t>
            </a:r>
            <a:r>
              <a:rPr dirty="0" sz="1200" b="1">
                <a:solidFill>
                  <a:srgbClr val="FFFFCC"/>
                </a:solidFill>
                <a:latin typeface="Arial"/>
                <a:cs typeface="Arial"/>
              </a:rPr>
              <a:t>line </a:t>
            </a:r>
            <a:r>
              <a:rPr dirty="0" sz="1200" spc="-25" b="1">
                <a:solidFill>
                  <a:srgbClr val="FFFFCC"/>
                </a:solidFill>
                <a:latin typeface="Arial"/>
                <a:cs typeface="Arial"/>
              </a:rPr>
              <a:t>AB </a:t>
            </a:r>
            <a:r>
              <a:rPr dirty="0" sz="1200" spc="-5" b="1">
                <a:solidFill>
                  <a:srgbClr val="FFFFCC"/>
                </a:solidFill>
                <a:latin typeface="Arial"/>
                <a:cs typeface="Arial"/>
              </a:rPr>
              <a:t>draw </a:t>
            </a:r>
            <a:r>
              <a:rPr dirty="0" sz="1200" spc="5" b="1">
                <a:solidFill>
                  <a:srgbClr val="FFFFCC"/>
                </a:solidFill>
                <a:latin typeface="Arial"/>
                <a:cs typeface="Arial"/>
              </a:rPr>
              <a:t>30</a:t>
            </a:r>
            <a:r>
              <a:rPr dirty="0" baseline="24305" sz="1200" spc="7" b="1">
                <a:solidFill>
                  <a:srgbClr val="FFFFCC"/>
                </a:solidFill>
                <a:latin typeface="Arial"/>
                <a:cs typeface="Arial"/>
              </a:rPr>
              <a:t>0 </a:t>
            </a:r>
            <a:r>
              <a:rPr dirty="0" sz="1200" spc="-5" b="1">
                <a:solidFill>
                  <a:srgbClr val="FFFFCC"/>
                </a:solidFill>
                <a:latin typeface="Arial"/>
                <a:cs typeface="Arial"/>
              </a:rPr>
              <a:t>and  </a:t>
            </a:r>
            <a:r>
              <a:rPr dirty="0" sz="1200" b="1">
                <a:solidFill>
                  <a:srgbClr val="FFFFCC"/>
                </a:solidFill>
                <a:latin typeface="Arial"/>
                <a:cs typeface="Arial"/>
              </a:rPr>
              <a:t>45</a:t>
            </a:r>
            <a:r>
              <a:rPr dirty="0" baseline="24305" sz="1200" b="1">
                <a:solidFill>
                  <a:srgbClr val="FFFFCC"/>
                </a:solidFill>
                <a:latin typeface="Arial"/>
                <a:cs typeface="Arial"/>
              </a:rPr>
              <a:t>0 </a:t>
            </a:r>
            <a:r>
              <a:rPr dirty="0" sz="1200" b="1">
                <a:solidFill>
                  <a:srgbClr val="FFFFCC"/>
                </a:solidFill>
                <a:latin typeface="Arial"/>
                <a:cs typeface="Arial"/>
              </a:rPr>
              <a:t>inclined </a:t>
            </a:r>
            <a:r>
              <a:rPr dirty="0" sz="1200" spc="-5" b="1">
                <a:solidFill>
                  <a:srgbClr val="FFFFCC"/>
                </a:solidFill>
                <a:latin typeface="Arial"/>
                <a:cs typeface="Arial"/>
              </a:rPr>
              <a:t>lines </a:t>
            </a:r>
            <a:r>
              <a:rPr dirty="0" sz="1200" spc="-25" b="1">
                <a:solidFill>
                  <a:srgbClr val="FFFFCC"/>
                </a:solidFill>
                <a:latin typeface="Arial"/>
                <a:cs typeface="Arial"/>
              </a:rPr>
              <a:t>AC </a:t>
            </a:r>
            <a:r>
              <a:rPr dirty="0" sz="1200" spc="-5" b="1">
                <a:solidFill>
                  <a:srgbClr val="FFFFCC"/>
                </a:solidFill>
                <a:latin typeface="Arial"/>
                <a:cs typeface="Arial"/>
              </a:rPr>
              <a:t>&amp; </a:t>
            </a:r>
            <a:r>
              <a:rPr dirty="0" sz="1200" spc="-25" b="1">
                <a:solidFill>
                  <a:srgbClr val="FFFFCC"/>
                </a:solidFill>
                <a:latin typeface="Arial"/>
                <a:cs typeface="Arial"/>
              </a:rPr>
              <a:t>AD </a:t>
            </a:r>
            <a:r>
              <a:rPr dirty="0" sz="1200" spc="-5" b="1">
                <a:solidFill>
                  <a:srgbClr val="FFFFCC"/>
                </a:solidFill>
                <a:latin typeface="Arial"/>
                <a:cs typeface="Arial"/>
              </a:rPr>
              <a:t>resp </a:t>
            </a:r>
            <a:r>
              <a:rPr dirty="0" sz="1200" b="1">
                <a:solidFill>
                  <a:srgbClr val="FFFFCC"/>
                </a:solidFill>
                <a:latin typeface="Arial"/>
                <a:cs typeface="Arial"/>
              </a:rPr>
              <a:t>on </a:t>
            </a:r>
            <a:r>
              <a:rPr dirty="0" sz="1200" spc="-15" b="1">
                <a:solidFill>
                  <a:srgbClr val="FFFFCC"/>
                </a:solidFill>
                <a:latin typeface="Arial"/>
                <a:cs typeface="Arial"/>
              </a:rPr>
              <a:t>AD.  </a:t>
            </a:r>
            <a:r>
              <a:rPr dirty="0" sz="1200" spc="-5" b="1">
                <a:solidFill>
                  <a:srgbClr val="FFFFCC"/>
                </a:solidFill>
                <a:latin typeface="Arial"/>
                <a:cs typeface="Arial"/>
              </a:rPr>
              <a:t>Mark divisions </a:t>
            </a:r>
            <a:r>
              <a:rPr dirty="0" sz="1200" b="1">
                <a:solidFill>
                  <a:srgbClr val="FFFFCC"/>
                </a:solidFill>
                <a:latin typeface="Arial"/>
                <a:cs typeface="Arial"/>
              </a:rPr>
              <a:t>of </a:t>
            </a:r>
            <a:r>
              <a:rPr dirty="0" sz="1200" spc="-5" b="1">
                <a:solidFill>
                  <a:srgbClr val="FFFFCC"/>
                </a:solidFill>
                <a:latin typeface="Arial"/>
                <a:cs typeface="Arial"/>
              </a:rPr>
              <a:t>true length </a:t>
            </a:r>
            <a:r>
              <a:rPr dirty="0" sz="1200" b="1">
                <a:solidFill>
                  <a:srgbClr val="FFFFCC"/>
                </a:solidFill>
                <a:latin typeface="Arial"/>
                <a:cs typeface="Arial"/>
              </a:rPr>
              <a:t>and from  </a:t>
            </a:r>
            <a:r>
              <a:rPr dirty="0" sz="1200" spc="-5" b="1">
                <a:solidFill>
                  <a:srgbClr val="FFFFCC"/>
                </a:solidFill>
                <a:latin typeface="Arial"/>
                <a:cs typeface="Arial"/>
              </a:rPr>
              <a:t>each division-point draw vertical lines  upto </a:t>
            </a:r>
            <a:r>
              <a:rPr dirty="0" sz="1200" spc="-25" b="1">
                <a:solidFill>
                  <a:srgbClr val="FFFFCC"/>
                </a:solidFill>
                <a:latin typeface="Arial"/>
                <a:cs typeface="Arial"/>
              </a:rPr>
              <a:t>AC</a:t>
            </a:r>
            <a:r>
              <a:rPr dirty="0" sz="1200" b="1">
                <a:solidFill>
                  <a:srgbClr val="FFFFCC"/>
                </a:solidFill>
                <a:latin typeface="Arial"/>
                <a:cs typeface="Arial"/>
              </a:rPr>
              <a:t> line.</a:t>
            </a:r>
            <a:endParaRPr sz="1200">
              <a:latin typeface="Arial"/>
              <a:cs typeface="Arial"/>
            </a:endParaRPr>
          </a:p>
          <a:p>
            <a:pPr marL="92075" marR="446405">
              <a:lnSpc>
                <a:spcPct val="100000"/>
              </a:lnSpc>
              <a:spcBef>
                <a:spcPts val="5"/>
              </a:spcBef>
            </a:pPr>
            <a:r>
              <a:rPr dirty="0" sz="1200" spc="-5" b="1">
                <a:solidFill>
                  <a:srgbClr val="FFFFCC"/>
                </a:solidFill>
                <a:latin typeface="Arial"/>
                <a:cs typeface="Arial"/>
              </a:rPr>
              <a:t>The divisions thus obtained </a:t>
            </a:r>
            <a:r>
              <a:rPr dirty="0" sz="1200" b="1">
                <a:solidFill>
                  <a:srgbClr val="FFFFCC"/>
                </a:solidFill>
                <a:latin typeface="Arial"/>
                <a:cs typeface="Arial"/>
              </a:rPr>
              <a:t>on </a:t>
            </a:r>
            <a:r>
              <a:rPr dirty="0" sz="1200" spc="-25" b="1">
                <a:solidFill>
                  <a:srgbClr val="FFFFCC"/>
                </a:solidFill>
                <a:latin typeface="Arial"/>
                <a:cs typeface="Arial"/>
              </a:rPr>
              <a:t>AC  </a:t>
            </a:r>
            <a:r>
              <a:rPr dirty="0" sz="1200" spc="-10" b="1">
                <a:solidFill>
                  <a:srgbClr val="FFFFCC"/>
                </a:solidFill>
                <a:latin typeface="Arial"/>
                <a:cs typeface="Arial"/>
              </a:rPr>
              <a:t>give </a:t>
            </a:r>
            <a:r>
              <a:rPr dirty="0" sz="1200" spc="-5" b="1">
                <a:solidFill>
                  <a:srgbClr val="FFFFCC"/>
                </a:solidFill>
                <a:latin typeface="Arial"/>
                <a:cs typeface="Arial"/>
              </a:rPr>
              <a:t>lengths </a:t>
            </a:r>
            <a:r>
              <a:rPr dirty="0" sz="1200" b="1">
                <a:solidFill>
                  <a:srgbClr val="FFFFCC"/>
                </a:solidFill>
                <a:latin typeface="Arial"/>
                <a:cs typeface="Arial"/>
              </a:rPr>
              <a:t>on isometric</a:t>
            </a:r>
            <a:r>
              <a:rPr dirty="0" sz="1200" spc="-15" b="1">
                <a:solidFill>
                  <a:srgbClr val="FFFFCC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FFFCC"/>
                </a:solidFill>
                <a:latin typeface="Arial"/>
                <a:cs typeface="Arial"/>
              </a:rPr>
              <a:t>scale.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63" name="object 63"/>
          <p:cNvGrpSpPr/>
          <p:nvPr/>
        </p:nvGrpSpPr>
        <p:grpSpPr>
          <a:xfrm>
            <a:off x="8010525" y="0"/>
            <a:ext cx="1109980" cy="195580"/>
            <a:chOff x="8010525" y="0"/>
            <a:chExt cx="1109980" cy="195580"/>
          </a:xfrm>
        </p:grpSpPr>
        <p:sp>
          <p:nvSpPr>
            <p:cNvPr id="64" name="object 64"/>
            <p:cNvSpPr/>
            <p:nvPr/>
          </p:nvSpPr>
          <p:spPr>
            <a:xfrm>
              <a:off x="8016875" y="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80">
                  <a:moveTo>
                    <a:pt x="182625" y="0"/>
                  </a:moveTo>
                  <a:lnTo>
                    <a:pt x="0" y="0"/>
                  </a:lnTo>
                  <a:lnTo>
                    <a:pt x="0" y="182625"/>
                  </a:lnTo>
                  <a:lnTo>
                    <a:pt x="182625" y="182625"/>
                  </a:lnTo>
                  <a:lnTo>
                    <a:pt x="182625" y="159766"/>
                  </a:lnTo>
                  <a:lnTo>
                    <a:pt x="39877" y="159766"/>
                  </a:lnTo>
                  <a:lnTo>
                    <a:pt x="39877" y="91313"/>
                  </a:lnTo>
                  <a:lnTo>
                    <a:pt x="22859" y="91313"/>
                  </a:lnTo>
                  <a:lnTo>
                    <a:pt x="91313" y="22859"/>
                  </a:lnTo>
                  <a:lnTo>
                    <a:pt x="182625" y="22859"/>
                  </a:lnTo>
                  <a:lnTo>
                    <a:pt x="182625" y="0"/>
                  </a:lnTo>
                  <a:close/>
                </a:path>
                <a:path w="182879" h="182880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658"/>
                  </a:lnTo>
                  <a:lnTo>
                    <a:pt x="159766" y="91313"/>
                  </a:lnTo>
                  <a:lnTo>
                    <a:pt x="142621" y="91313"/>
                  </a:lnTo>
                  <a:lnTo>
                    <a:pt x="142621" y="159766"/>
                  </a:lnTo>
                  <a:lnTo>
                    <a:pt x="182625" y="159766"/>
                  </a:lnTo>
                  <a:lnTo>
                    <a:pt x="182625" y="31369"/>
                  </a:lnTo>
                  <a:close/>
                </a:path>
                <a:path w="182879" h="182880">
                  <a:moveTo>
                    <a:pt x="182625" y="22859"/>
                  </a:moveTo>
                  <a:lnTo>
                    <a:pt x="91313" y="22859"/>
                  </a:lnTo>
                  <a:lnTo>
                    <a:pt x="116967" y="48514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859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8056753" y="31368"/>
              <a:ext cx="102870" cy="128905"/>
            </a:xfrm>
            <a:custGeom>
              <a:avLst/>
              <a:gdLst/>
              <a:ahLst/>
              <a:cxnLst/>
              <a:rect l="l" t="t" r="r" b="b"/>
              <a:pathLst>
                <a:path w="102870" h="128905">
                  <a:moveTo>
                    <a:pt x="94233" y="0"/>
                  </a:moveTo>
                  <a:lnTo>
                    <a:pt x="77089" y="0"/>
                  </a:lnTo>
                  <a:lnTo>
                    <a:pt x="77089" y="17145"/>
                  </a:lnTo>
                  <a:lnTo>
                    <a:pt x="94233" y="34289"/>
                  </a:lnTo>
                  <a:lnTo>
                    <a:pt x="94233" y="0"/>
                  </a:lnTo>
                  <a:close/>
                </a:path>
                <a:path w="102870" h="128905">
                  <a:moveTo>
                    <a:pt x="102743" y="59944"/>
                  </a:moveTo>
                  <a:lnTo>
                    <a:pt x="0" y="59944"/>
                  </a:lnTo>
                  <a:lnTo>
                    <a:pt x="0" y="128397"/>
                  </a:lnTo>
                  <a:lnTo>
                    <a:pt x="42799" y="128397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944"/>
                  </a:lnTo>
                  <a:close/>
                </a:path>
                <a:path w="102870" h="128905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397"/>
                  </a:lnTo>
                  <a:lnTo>
                    <a:pt x="102743" y="128397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8039734" y="22860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3"/>
                  </a:lnTo>
                  <a:lnTo>
                    <a:pt x="136906" y="68453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616"/>
                  </a:moveTo>
                  <a:lnTo>
                    <a:pt x="59817" y="102616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616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8039734" y="22860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94107" y="25654"/>
                  </a:lnTo>
                  <a:lnTo>
                    <a:pt x="94107" y="8509"/>
                  </a:lnTo>
                  <a:lnTo>
                    <a:pt x="111251" y="8509"/>
                  </a:lnTo>
                  <a:lnTo>
                    <a:pt x="111251" y="42799"/>
                  </a:lnTo>
                  <a:lnTo>
                    <a:pt x="136906" y="68453"/>
                  </a:lnTo>
                  <a:lnTo>
                    <a:pt x="119761" y="68453"/>
                  </a:lnTo>
                  <a:lnTo>
                    <a:pt x="119761" y="136906"/>
                  </a:lnTo>
                  <a:lnTo>
                    <a:pt x="17018" y="136906"/>
                  </a:lnTo>
                  <a:lnTo>
                    <a:pt x="17018" y="68453"/>
                  </a:lnTo>
                  <a:lnTo>
                    <a:pt x="0" y="68453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94107" y="25654"/>
                  </a:moveTo>
                  <a:lnTo>
                    <a:pt x="111251" y="42799"/>
                  </a:lnTo>
                </a:path>
                <a:path w="137159" h="137160">
                  <a:moveTo>
                    <a:pt x="119761" y="68453"/>
                  </a:moveTo>
                  <a:lnTo>
                    <a:pt x="17018" y="68453"/>
                  </a:lnTo>
                </a:path>
                <a:path w="137159" h="137160">
                  <a:moveTo>
                    <a:pt x="59817" y="136906"/>
                  </a:moveTo>
                  <a:lnTo>
                    <a:pt x="59817" y="102616"/>
                  </a:lnTo>
                  <a:lnTo>
                    <a:pt x="76962" y="102616"/>
                  </a:lnTo>
                  <a:lnTo>
                    <a:pt x="76962" y="13690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8016875" y="63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80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8382000" y="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80">
                  <a:moveTo>
                    <a:pt x="184150" y="0"/>
                  </a:moveTo>
                  <a:lnTo>
                    <a:pt x="0" y="0"/>
                  </a:lnTo>
                  <a:lnTo>
                    <a:pt x="0" y="182625"/>
                  </a:lnTo>
                  <a:lnTo>
                    <a:pt x="184150" y="182625"/>
                  </a:lnTo>
                  <a:lnTo>
                    <a:pt x="184150" y="159766"/>
                  </a:lnTo>
                  <a:lnTo>
                    <a:pt x="160527" y="159766"/>
                  </a:lnTo>
                  <a:lnTo>
                    <a:pt x="23622" y="91313"/>
                  </a:lnTo>
                  <a:lnTo>
                    <a:pt x="160527" y="22859"/>
                  </a:lnTo>
                  <a:lnTo>
                    <a:pt x="184150" y="22859"/>
                  </a:lnTo>
                  <a:lnTo>
                    <a:pt x="184150" y="0"/>
                  </a:lnTo>
                  <a:close/>
                </a:path>
                <a:path w="184150" h="182880">
                  <a:moveTo>
                    <a:pt x="184150" y="22859"/>
                  </a:moveTo>
                  <a:lnTo>
                    <a:pt x="160527" y="22859"/>
                  </a:lnTo>
                  <a:lnTo>
                    <a:pt x="160527" y="159766"/>
                  </a:lnTo>
                  <a:lnTo>
                    <a:pt x="184150" y="159766"/>
                  </a:lnTo>
                  <a:lnTo>
                    <a:pt x="184150" y="22859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8405622" y="22860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3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8405622" y="22860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68453"/>
                  </a:moveTo>
                  <a:lnTo>
                    <a:pt x="136905" y="0"/>
                  </a:lnTo>
                  <a:lnTo>
                    <a:pt x="136905" y="136906"/>
                  </a:lnTo>
                  <a:lnTo>
                    <a:pt x="0" y="68453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8382000" y="63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80">
                  <a:moveTo>
                    <a:pt x="0" y="182562"/>
                  </a:moveTo>
                  <a:lnTo>
                    <a:pt x="184150" y="182562"/>
                  </a:lnTo>
                  <a:lnTo>
                    <a:pt x="184150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8566150" y="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80">
                  <a:moveTo>
                    <a:pt x="182625" y="0"/>
                  </a:moveTo>
                  <a:lnTo>
                    <a:pt x="0" y="0"/>
                  </a:lnTo>
                  <a:lnTo>
                    <a:pt x="0" y="182625"/>
                  </a:lnTo>
                  <a:lnTo>
                    <a:pt x="182625" y="182625"/>
                  </a:lnTo>
                  <a:lnTo>
                    <a:pt x="182625" y="159766"/>
                  </a:lnTo>
                  <a:lnTo>
                    <a:pt x="22859" y="159766"/>
                  </a:lnTo>
                  <a:lnTo>
                    <a:pt x="22859" y="22859"/>
                  </a:lnTo>
                  <a:lnTo>
                    <a:pt x="182625" y="22859"/>
                  </a:lnTo>
                  <a:lnTo>
                    <a:pt x="182625" y="0"/>
                  </a:lnTo>
                  <a:close/>
                </a:path>
                <a:path w="182879" h="182880">
                  <a:moveTo>
                    <a:pt x="182625" y="22859"/>
                  </a:moveTo>
                  <a:lnTo>
                    <a:pt x="22859" y="22859"/>
                  </a:lnTo>
                  <a:lnTo>
                    <a:pt x="159766" y="91313"/>
                  </a:lnTo>
                  <a:lnTo>
                    <a:pt x="22859" y="159766"/>
                  </a:lnTo>
                  <a:lnTo>
                    <a:pt x="182625" y="159766"/>
                  </a:lnTo>
                  <a:lnTo>
                    <a:pt x="182625" y="22859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8589009" y="22860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8589009" y="22860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68453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36906" y="68453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8566150" y="63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80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8199501" y="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80">
                  <a:moveTo>
                    <a:pt x="182499" y="0"/>
                  </a:moveTo>
                  <a:lnTo>
                    <a:pt x="0" y="0"/>
                  </a:lnTo>
                  <a:lnTo>
                    <a:pt x="0" y="182625"/>
                  </a:lnTo>
                  <a:lnTo>
                    <a:pt x="182499" y="182625"/>
                  </a:lnTo>
                  <a:lnTo>
                    <a:pt x="182499" y="159766"/>
                  </a:lnTo>
                  <a:lnTo>
                    <a:pt x="22732" y="159766"/>
                  </a:lnTo>
                  <a:lnTo>
                    <a:pt x="22732" y="22859"/>
                  </a:lnTo>
                  <a:lnTo>
                    <a:pt x="182499" y="22859"/>
                  </a:lnTo>
                  <a:lnTo>
                    <a:pt x="182499" y="0"/>
                  </a:lnTo>
                  <a:close/>
                </a:path>
                <a:path w="182879" h="182880">
                  <a:moveTo>
                    <a:pt x="159639" y="22859"/>
                  </a:moveTo>
                  <a:lnTo>
                    <a:pt x="39877" y="22859"/>
                  </a:lnTo>
                  <a:lnTo>
                    <a:pt x="39877" y="159766"/>
                  </a:lnTo>
                  <a:lnTo>
                    <a:pt x="159639" y="159766"/>
                  </a:lnTo>
                  <a:lnTo>
                    <a:pt x="57023" y="91313"/>
                  </a:lnTo>
                  <a:lnTo>
                    <a:pt x="159639" y="22859"/>
                  </a:lnTo>
                  <a:close/>
                </a:path>
                <a:path w="182879" h="182880">
                  <a:moveTo>
                    <a:pt x="182499" y="22859"/>
                  </a:moveTo>
                  <a:lnTo>
                    <a:pt x="159639" y="22859"/>
                  </a:lnTo>
                  <a:lnTo>
                    <a:pt x="159639" y="159766"/>
                  </a:lnTo>
                  <a:lnTo>
                    <a:pt x="182499" y="159766"/>
                  </a:lnTo>
                  <a:lnTo>
                    <a:pt x="182499" y="22859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8222234" y="22860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3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8222234" y="22860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34290" y="68453"/>
                  </a:moveTo>
                  <a:lnTo>
                    <a:pt x="136906" y="0"/>
                  </a:lnTo>
                  <a:lnTo>
                    <a:pt x="136906" y="136906"/>
                  </a:lnTo>
                  <a:lnTo>
                    <a:pt x="34290" y="68453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17145" y="136906"/>
                  </a:lnTo>
                  <a:lnTo>
                    <a:pt x="0" y="136906"/>
                  </a:lnTo>
                  <a:lnTo>
                    <a:pt x="0" y="0"/>
                  </a:lnTo>
                  <a:lnTo>
                    <a:pt x="17145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8199501" y="63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80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8748776" y="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80">
                  <a:moveTo>
                    <a:pt x="182499" y="0"/>
                  </a:moveTo>
                  <a:lnTo>
                    <a:pt x="0" y="0"/>
                  </a:lnTo>
                  <a:lnTo>
                    <a:pt x="0" y="182625"/>
                  </a:lnTo>
                  <a:lnTo>
                    <a:pt x="182499" y="182625"/>
                  </a:lnTo>
                  <a:lnTo>
                    <a:pt x="182499" y="159766"/>
                  </a:lnTo>
                  <a:lnTo>
                    <a:pt x="22732" y="159766"/>
                  </a:lnTo>
                  <a:lnTo>
                    <a:pt x="22732" y="22859"/>
                  </a:lnTo>
                  <a:lnTo>
                    <a:pt x="182499" y="22859"/>
                  </a:lnTo>
                  <a:lnTo>
                    <a:pt x="182499" y="0"/>
                  </a:lnTo>
                  <a:close/>
                </a:path>
                <a:path w="182879" h="182880">
                  <a:moveTo>
                    <a:pt x="142621" y="22859"/>
                  </a:moveTo>
                  <a:lnTo>
                    <a:pt x="22732" y="22859"/>
                  </a:lnTo>
                  <a:lnTo>
                    <a:pt x="125475" y="91313"/>
                  </a:lnTo>
                  <a:lnTo>
                    <a:pt x="22732" y="159766"/>
                  </a:lnTo>
                  <a:lnTo>
                    <a:pt x="142621" y="159766"/>
                  </a:lnTo>
                  <a:lnTo>
                    <a:pt x="142621" y="22859"/>
                  </a:lnTo>
                  <a:close/>
                </a:path>
                <a:path w="182879" h="182880">
                  <a:moveTo>
                    <a:pt x="182499" y="22859"/>
                  </a:moveTo>
                  <a:lnTo>
                    <a:pt x="159639" y="22859"/>
                  </a:lnTo>
                  <a:lnTo>
                    <a:pt x="159639" y="159766"/>
                  </a:lnTo>
                  <a:lnTo>
                    <a:pt x="182499" y="159766"/>
                  </a:lnTo>
                  <a:lnTo>
                    <a:pt x="182499" y="22859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8771508" y="22860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3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8771508" y="22860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02743" y="68453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02743" y="68453"/>
                  </a:lnTo>
                  <a:close/>
                </a:path>
                <a:path w="137159" h="137160">
                  <a:moveTo>
                    <a:pt x="119888" y="0"/>
                  </a:moveTo>
                  <a:lnTo>
                    <a:pt x="136906" y="0"/>
                  </a:lnTo>
                  <a:lnTo>
                    <a:pt x="136906" y="136906"/>
                  </a:lnTo>
                  <a:lnTo>
                    <a:pt x="119888" y="136906"/>
                  </a:lnTo>
                  <a:lnTo>
                    <a:pt x="119888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8748776" y="63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80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8931275" y="63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80">
                  <a:moveTo>
                    <a:pt x="182562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56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/>
            <p:cNvSpPr/>
            <p:nvPr/>
          </p:nvSpPr>
          <p:spPr>
            <a:xfrm>
              <a:off x="8931275" y="63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80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55850" y="27051"/>
            <a:ext cx="6794500" cy="6809105"/>
            <a:chOff x="2355850" y="27051"/>
            <a:chExt cx="6794500" cy="6809105"/>
          </a:xfrm>
        </p:grpSpPr>
        <p:sp>
          <p:nvSpPr>
            <p:cNvPr id="3" name="object 3"/>
            <p:cNvSpPr/>
            <p:nvPr/>
          </p:nvSpPr>
          <p:spPr>
            <a:xfrm>
              <a:off x="2362200" y="657223"/>
              <a:ext cx="6781800" cy="6172200"/>
            </a:xfrm>
            <a:custGeom>
              <a:avLst/>
              <a:gdLst/>
              <a:ahLst/>
              <a:cxnLst/>
              <a:rect l="l" t="t" r="r" b="b"/>
              <a:pathLst>
                <a:path w="6781800" h="6172200">
                  <a:moveTo>
                    <a:pt x="6781800" y="0"/>
                  </a:moveTo>
                  <a:lnTo>
                    <a:pt x="0" y="0"/>
                  </a:lnTo>
                  <a:lnTo>
                    <a:pt x="0" y="6172200"/>
                  </a:lnTo>
                  <a:lnTo>
                    <a:pt x="6781800" y="6172200"/>
                  </a:lnTo>
                  <a:lnTo>
                    <a:pt x="678180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2362200" y="657223"/>
              <a:ext cx="6781800" cy="6172200"/>
            </a:xfrm>
            <a:custGeom>
              <a:avLst/>
              <a:gdLst/>
              <a:ahLst/>
              <a:cxnLst/>
              <a:rect l="l" t="t" r="r" b="b"/>
              <a:pathLst>
                <a:path w="6781800" h="6172200">
                  <a:moveTo>
                    <a:pt x="0" y="6172200"/>
                  </a:moveTo>
                  <a:lnTo>
                    <a:pt x="6781800" y="6172200"/>
                  </a:lnTo>
                  <a:lnTo>
                    <a:pt x="6781800" y="0"/>
                  </a:lnTo>
                  <a:lnTo>
                    <a:pt x="0" y="0"/>
                  </a:lnTo>
                  <a:lnTo>
                    <a:pt x="0" y="61722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362200" y="33401"/>
              <a:ext cx="6781800" cy="609600"/>
            </a:xfrm>
            <a:custGeom>
              <a:avLst/>
              <a:gdLst/>
              <a:ahLst/>
              <a:cxnLst/>
              <a:rect l="l" t="t" r="r" b="b"/>
              <a:pathLst>
                <a:path w="6781800" h="609600">
                  <a:moveTo>
                    <a:pt x="6781800" y="0"/>
                  </a:moveTo>
                  <a:lnTo>
                    <a:pt x="0" y="0"/>
                  </a:lnTo>
                  <a:lnTo>
                    <a:pt x="0" y="609600"/>
                  </a:lnTo>
                  <a:lnTo>
                    <a:pt x="6781800" y="609600"/>
                  </a:lnTo>
                  <a:lnTo>
                    <a:pt x="6781800" y="0"/>
                  </a:lnTo>
                  <a:close/>
                </a:path>
              </a:pathLst>
            </a:custGeom>
            <a:solidFill>
              <a:srgbClr val="CC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362200" y="33401"/>
              <a:ext cx="6781800" cy="609600"/>
            </a:xfrm>
            <a:custGeom>
              <a:avLst/>
              <a:gdLst/>
              <a:ahLst/>
              <a:cxnLst/>
              <a:rect l="l" t="t" r="r" b="b"/>
              <a:pathLst>
                <a:path w="6781800" h="609600">
                  <a:moveTo>
                    <a:pt x="0" y="609600"/>
                  </a:moveTo>
                  <a:lnTo>
                    <a:pt x="6781800" y="609600"/>
                  </a:lnTo>
                  <a:lnTo>
                    <a:pt x="6781800" y="0"/>
                  </a:lnTo>
                  <a:lnTo>
                    <a:pt x="0" y="0"/>
                  </a:lnTo>
                  <a:lnTo>
                    <a:pt x="0" y="609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2825623" y="151002"/>
            <a:ext cx="90233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b="1">
                <a:solidFill>
                  <a:srgbClr val="3333CC"/>
                </a:solidFill>
                <a:latin typeface="Arial"/>
                <a:cs typeface="Arial"/>
              </a:rPr>
              <a:t>SHAPE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108828" y="25399"/>
            <a:ext cx="3559175" cy="330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none" sz="2000">
                <a:solidFill>
                  <a:srgbClr val="3333CC"/>
                </a:solidFill>
                <a:latin typeface="Arial"/>
                <a:cs typeface="Arial"/>
              </a:rPr>
              <a:t>Isometric </a:t>
            </a:r>
            <a:r>
              <a:rPr dirty="0" u="none" sz="2000" spc="-5">
                <a:solidFill>
                  <a:srgbClr val="3333CC"/>
                </a:solidFill>
                <a:latin typeface="Arial"/>
                <a:cs typeface="Arial"/>
              </a:rPr>
              <a:t>view </a:t>
            </a:r>
            <a:r>
              <a:rPr dirty="0" u="none" sz="2000">
                <a:solidFill>
                  <a:srgbClr val="3333CC"/>
                </a:solidFill>
                <a:latin typeface="Arial"/>
                <a:cs typeface="Arial"/>
              </a:rPr>
              <a:t>if the Shape</a:t>
            </a:r>
            <a:r>
              <a:rPr dirty="0" u="none" sz="2000" spc="-17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u="none" sz="2000">
                <a:solidFill>
                  <a:srgbClr val="3333CC"/>
                </a:solidFill>
                <a:latin typeface="Arial"/>
                <a:cs typeface="Arial"/>
              </a:rPr>
              <a:t>is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65298" y="2739008"/>
            <a:ext cx="91376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10">
                <a:latin typeface="Times New Roman"/>
                <a:cs typeface="Times New Roman"/>
              </a:rPr>
              <a:t>T</a:t>
            </a:r>
            <a:r>
              <a:rPr dirty="0" sz="1400">
                <a:latin typeface="Times New Roman"/>
                <a:cs typeface="Times New Roman"/>
              </a:rPr>
              <a:t>RI</a:t>
            </a:r>
            <a:r>
              <a:rPr dirty="0" sz="1400" spc="-10">
                <a:latin typeface="Times New Roman"/>
                <a:cs typeface="Times New Roman"/>
              </a:rPr>
              <a:t>A</a:t>
            </a:r>
            <a:r>
              <a:rPr dirty="0" sz="1400" spc="-10">
                <a:latin typeface="Times New Roman"/>
                <a:cs typeface="Times New Roman"/>
              </a:rPr>
              <a:t>NG</a:t>
            </a:r>
            <a:r>
              <a:rPr dirty="0" sz="1400" spc="-10">
                <a:latin typeface="Times New Roman"/>
                <a:cs typeface="Times New Roman"/>
              </a:rPr>
              <a:t>L</a:t>
            </a:r>
            <a:r>
              <a:rPr dirty="0" sz="1400">
                <a:latin typeface="Times New Roman"/>
                <a:cs typeface="Times New Roman"/>
              </a:rPr>
              <a:t>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41194" y="1173226"/>
            <a:ext cx="15430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460498" y="2145030"/>
            <a:ext cx="14478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Times New Roman"/>
                <a:cs typeface="Times New Roman"/>
              </a:rPr>
              <a:t>B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563876" y="1389125"/>
            <a:ext cx="1564005" cy="793750"/>
          </a:xfrm>
          <a:custGeom>
            <a:avLst/>
            <a:gdLst/>
            <a:ahLst/>
            <a:cxnLst/>
            <a:rect l="l" t="t" r="r" b="b"/>
            <a:pathLst>
              <a:path w="1564004" h="793750">
                <a:moveTo>
                  <a:pt x="0" y="793750"/>
                </a:moveTo>
                <a:lnTo>
                  <a:pt x="1563751" y="793750"/>
                </a:lnTo>
                <a:lnTo>
                  <a:pt x="1563751" y="0"/>
                </a:lnTo>
                <a:lnTo>
                  <a:pt x="0" y="0"/>
                </a:lnTo>
                <a:lnTo>
                  <a:pt x="0" y="793750"/>
                </a:lnTo>
                <a:close/>
              </a:path>
            </a:pathLst>
          </a:custGeom>
          <a:ln w="12700">
            <a:solidFill>
              <a:srgbClr val="1F1A1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2784094" y="1012951"/>
            <a:ext cx="10674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20">
                <a:latin typeface="Times New Roman"/>
                <a:cs typeface="Times New Roman"/>
              </a:rPr>
              <a:t>RECTANGLE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060952" y="1182700"/>
            <a:ext cx="154940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Times New Roman"/>
                <a:cs typeface="Times New Roman"/>
              </a:rPr>
              <a:t>D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022597" y="2145030"/>
            <a:ext cx="15430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Times New Roman"/>
                <a:cs typeface="Times New Roman"/>
              </a:rPr>
              <a:t>C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210050" y="952500"/>
            <a:ext cx="4800600" cy="1244600"/>
          </a:xfrm>
          <a:custGeom>
            <a:avLst/>
            <a:gdLst/>
            <a:ahLst/>
            <a:cxnLst/>
            <a:rect l="l" t="t" r="r" b="b"/>
            <a:pathLst>
              <a:path w="4800600" h="1244600">
                <a:moveTo>
                  <a:pt x="0" y="1231900"/>
                </a:moveTo>
                <a:lnTo>
                  <a:pt x="4800600" y="1231900"/>
                </a:lnTo>
              </a:path>
              <a:path w="4800600" h="1244600">
                <a:moveTo>
                  <a:pt x="635000" y="1219200"/>
                </a:moveTo>
                <a:lnTo>
                  <a:pt x="635000" y="0"/>
                </a:lnTo>
              </a:path>
              <a:path w="4800600" h="1244600">
                <a:moveTo>
                  <a:pt x="609600" y="1244600"/>
                </a:moveTo>
                <a:lnTo>
                  <a:pt x="2286000" y="3302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4727575" y="741426"/>
            <a:ext cx="16446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solidFill>
                  <a:srgbClr val="FF3300"/>
                </a:solidFill>
                <a:latin typeface="Times New Roman"/>
                <a:cs typeface="Times New Roman"/>
              </a:rPr>
              <a:t>H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421754" y="1160525"/>
            <a:ext cx="97154" cy="1393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5247513" y="330200"/>
            <a:ext cx="2923540" cy="546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34135" algn="l"/>
                <a:tab pos="2494915" algn="l"/>
              </a:tabLst>
            </a:pPr>
            <a:r>
              <a:rPr dirty="0" sz="2000" spc="-220" b="1">
                <a:solidFill>
                  <a:srgbClr val="3333CC"/>
                </a:solidFill>
                <a:latin typeface="Arial"/>
                <a:cs typeface="Arial"/>
              </a:rPr>
              <a:t>F</a:t>
            </a:r>
            <a:r>
              <a:rPr dirty="0" sz="2000" b="1">
                <a:solidFill>
                  <a:srgbClr val="3333CC"/>
                </a:solidFill>
                <a:latin typeface="Arial"/>
                <a:cs typeface="Arial"/>
              </a:rPr>
              <a:t>.</a:t>
            </a:r>
            <a:r>
              <a:rPr dirty="0" sz="2000" spc="-195" b="1">
                <a:solidFill>
                  <a:srgbClr val="3333CC"/>
                </a:solidFill>
                <a:latin typeface="Arial"/>
                <a:cs typeface="Arial"/>
              </a:rPr>
              <a:t>V</a:t>
            </a:r>
            <a:r>
              <a:rPr dirty="0" sz="2000" b="1">
                <a:solidFill>
                  <a:srgbClr val="3333CC"/>
                </a:solidFill>
                <a:latin typeface="Arial"/>
                <a:cs typeface="Arial"/>
              </a:rPr>
              <a:t>.</a:t>
            </a:r>
            <a:r>
              <a:rPr dirty="0" sz="2000" b="1">
                <a:solidFill>
                  <a:srgbClr val="3333CC"/>
                </a:solidFill>
                <a:latin typeface="Arial"/>
                <a:cs typeface="Arial"/>
              </a:rPr>
              <a:t>	</a:t>
            </a:r>
            <a:r>
              <a:rPr dirty="0" sz="2000" b="1">
                <a:solidFill>
                  <a:srgbClr val="3333CC"/>
                </a:solidFill>
                <a:latin typeface="Arial"/>
                <a:cs typeface="Arial"/>
              </a:rPr>
              <a:t>or</a:t>
            </a:r>
            <a:r>
              <a:rPr dirty="0" sz="2000" b="1">
                <a:solidFill>
                  <a:srgbClr val="3333CC"/>
                </a:solidFill>
                <a:latin typeface="Arial"/>
                <a:cs typeface="Arial"/>
              </a:rPr>
              <a:t>	</a:t>
            </a:r>
            <a:r>
              <a:rPr dirty="0" sz="2000" spc="-220" b="1">
                <a:solidFill>
                  <a:srgbClr val="3333CC"/>
                </a:solidFill>
                <a:latin typeface="Arial"/>
                <a:cs typeface="Arial"/>
              </a:rPr>
              <a:t>T</a:t>
            </a:r>
            <a:r>
              <a:rPr dirty="0" sz="2000" b="1">
                <a:solidFill>
                  <a:srgbClr val="3333CC"/>
                </a:solidFill>
                <a:latin typeface="Arial"/>
                <a:cs typeface="Arial"/>
              </a:rPr>
              <a:t>.</a:t>
            </a:r>
            <a:r>
              <a:rPr dirty="0" sz="2000" spc="-195" b="1">
                <a:solidFill>
                  <a:srgbClr val="3333CC"/>
                </a:solidFill>
                <a:latin typeface="Arial"/>
                <a:cs typeface="Arial"/>
              </a:rPr>
              <a:t>V</a:t>
            </a:r>
            <a:r>
              <a:rPr dirty="0" sz="2000" b="1">
                <a:solidFill>
                  <a:srgbClr val="3333CC"/>
                </a:solidFill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  <a:p>
            <a:pPr marL="807085">
              <a:lnSpc>
                <a:spcPct val="100000"/>
              </a:lnSpc>
              <a:spcBef>
                <a:spcPts val="15"/>
              </a:spcBef>
            </a:pPr>
            <a:r>
              <a:rPr dirty="0" sz="1400" b="1">
                <a:latin typeface="Times New Roman"/>
                <a:cs typeface="Times New Roman"/>
              </a:rPr>
              <a:t>D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846701" y="838200"/>
            <a:ext cx="1170305" cy="1332230"/>
          </a:xfrm>
          <a:custGeom>
            <a:avLst/>
            <a:gdLst/>
            <a:ahLst/>
            <a:cxnLst/>
            <a:rect l="l" t="t" r="r" b="b"/>
            <a:pathLst>
              <a:path w="1170304" h="1332230">
                <a:moveTo>
                  <a:pt x="0" y="621029"/>
                </a:moveTo>
                <a:lnTo>
                  <a:pt x="1169924" y="0"/>
                </a:lnTo>
                <a:lnTo>
                  <a:pt x="1169924" y="712215"/>
                </a:lnTo>
                <a:lnTo>
                  <a:pt x="0" y="1331976"/>
                </a:lnTo>
                <a:lnTo>
                  <a:pt x="0" y="621029"/>
                </a:lnTo>
                <a:close/>
              </a:path>
            </a:pathLst>
          </a:custGeom>
          <a:ln w="12700">
            <a:solidFill>
              <a:srgbClr val="1F1A1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4700778" y="1170177"/>
            <a:ext cx="15430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719573" y="2141982"/>
            <a:ext cx="14478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Times New Roman"/>
                <a:cs typeface="Times New Roman"/>
              </a:rPr>
              <a:t>B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032753" y="1474977"/>
            <a:ext cx="15430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Times New Roman"/>
                <a:cs typeface="Times New Roman"/>
              </a:rPr>
              <a:t>C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6499605" y="1220850"/>
            <a:ext cx="2463800" cy="970280"/>
            <a:chOff x="6499605" y="1220850"/>
            <a:chExt cx="2463800" cy="970280"/>
          </a:xfrm>
        </p:grpSpPr>
        <p:sp>
          <p:nvSpPr>
            <p:cNvPr id="25" name="object 25"/>
            <p:cNvSpPr/>
            <p:nvPr/>
          </p:nvSpPr>
          <p:spPr>
            <a:xfrm>
              <a:off x="6499605" y="1572474"/>
              <a:ext cx="116816" cy="14431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6554850" y="1227200"/>
              <a:ext cx="2402205" cy="957580"/>
            </a:xfrm>
            <a:custGeom>
              <a:avLst/>
              <a:gdLst/>
              <a:ahLst/>
              <a:cxnLst/>
              <a:rect l="l" t="t" r="r" b="b"/>
              <a:pathLst>
                <a:path w="2402204" h="957580">
                  <a:moveTo>
                    <a:pt x="260350" y="606298"/>
                  </a:moveTo>
                  <a:lnTo>
                    <a:pt x="1404239" y="0"/>
                  </a:lnTo>
                  <a:lnTo>
                    <a:pt x="2208149" y="346075"/>
                  </a:lnTo>
                  <a:lnTo>
                    <a:pt x="1062735" y="952500"/>
                  </a:lnTo>
                  <a:lnTo>
                    <a:pt x="260350" y="606298"/>
                  </a:lnTo>
                  <a:close/>
                </a:path>
                <a:path w="2402204" h="957580">
                  <a:moveTo>
                    <a:pt x="1076325" y="942975"/>
                  </a:moveTo>
                  <a:lnTo>
                    <a:pt x="2401824" y="247650"/>
                  </a:lnTo>
                </a:path>
                <a:path w="2402204" h="957580">
                  <a:moveTo>
                    <a:pt x="1065149" y="957199"/>
                  </a:moveTo>
                  <a:lnTo>
                    <a:pt x="0" y="495300"/>
                  </a:lnTo>
                </a:path>
              </a:pathLst>
            </a:custGeom>
            <a:ln w="12700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/>
          <p:cNvSpPr txBox="1"/>
          <p:nvPr/>
        </p:nvSpPr>
        <p:spPr>
          <a:xfrm>
            <a:off x="6709029" y="1779777"/>
            <a:ext cx="15430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547609" y="2160777"/>
            <a:ext cx="14478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Times New Roman"/>
                <a:cs typeface="Times New Roman"/>
              </a:rPr>
              <a:t>B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947406" y="941577"/>
            <a:ext cx="15430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Times New Roman"/>
                <a:cs typeface="Times New Roman"/>
              </a:rPr>
              <a:t>D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690609" y="1551177"/>
            <a:ext cx="15430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Times New Roman"/>
                <a:cs typeface="Times New Roman"/>
              </a:rPr>
              <a:t>C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4203700" y="1379600"/>
            <a:ext cx="4813300" cy="2660650"/>
            <a:chOff x="4203700" y="1379600"/>
            <a:chExt cx="4813300" cy="2660650"/>
          </a:xfrm>
        </p:grpSpPr>
        <p:sp>
          <p:nvSpPr>
            <p:cNvPr id="32" name="object 32"/>
            <p:cNvSpPr/>
            <p:nvPr/>
          </p:nvSpPr>
          <p:spPr>
            <a:xfrm>
              <a:off x="8837929" y="1379600"/>
              <a:ext cx="97154" cy="13931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4851400" y="3071749"/>
              <a:ext cx="1749425" cy="962025"/>
            </a:xfrm>
            <a:custGeom>
              <a:avLst/>
              <a:gdLst/>
              <a:ahLst/>
              <a:cxnLst/>
              <a:rect l="l" t="t" r="r" b="b"/>
              <a:pathLst>
                <a:path w="1749425" h="962025">
                  <a:moveTo>
                    <a:pt x="0" y="962025"/>
                  </a:moveTo>
                  <a:lnTo>
                    <a:pt x="1749425" y="0"/>
                  </a:lnTo>
                </a:path>
              </a:pathLst>
            </a:custGeom>
            <a:ln w="12700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4210050" y="2787650"/>
              <a:ext cx="4800600" cy="1231900"/>
            </a:xfrm>
            <a:custGeom>
              <a:avLst/>
              <a:gdLst/>
              <a:ahLst/>
              <a:cxnLst/>
              <a:rect l="l" t="t" r="r" b="b"/>
              <a:pathLst>
                <a:path w="4800600" h="1231900">
                  <a:moveTo>
                    <a:pt x="635000" y="1219200"/>
                  </a:moveTo>
                  <a:lnTo>
                    <a:pt x="635000" y="0"/>
                  </a:lnTo>
                </a:path>
                <a:path w="4800600" h="1231900">
                  <a:moveTo>
                    <a:pt x="0" y="1231900"/>
                  </a:moveTo>
                  <a:lnTo>
                    <a:pt x="4800600" y="12319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/>
          <p:cNvSpPr txBox="1"/>
          <p:nvPr/>
        </p:nvSpPr>
        <p:spPr>
          <a:xfrm>
            <a:off x="4727575" y="2542158"/>
            <a:ext cx="16446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solidFill>
                  <a:srgbClr val="FF3300"/>
                </a:solidFill>
                <a:latin typeface="Times New Roman"/>
                <a:cs typeface="Times New Roman"/>
              </a:rPr>
              <a:t>H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2548001" y="2960751"/>
            <a:ext cx="6416675" cy="1078230"/>
            <a:chOff x="2548001" y="2960751"/>
            <a:chExt cx="6416675" cy="1078230"/>
          </a:xfrm>
        </p:grpSpPr>
        <p:sp>
          <p:nvSpPr>
            <p:cNvPr id="37" name="object 37"/>
            <p:cNvSpPr/>
            <p:nvPr/>
          </p:nvSpPr>
          <p:spPr>
            <a:xfrm>
              <a:off x="6421754" y="2960751"/>
              <a:ext cx="97154" cy="1393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6558026" y="3324225"/>
              <a:ext cx="2400300" cy="708025"/>
            </a:xfrm>
            <a:custGeom>
              <a:avLst/>
              <a:gdLst/>
              <a:ahLst/>
              <a:cxnLst/>
              <a:rect l="l" t="t" r="r" b="b"/>
              <a:pathLst>
                <a:path w="2400300" h="708025">
                  <a:moveTo>
                    <a:pt x="1074674" y="693674"/>
                  </a:moveTo>
                  <a:lnTo>
                    <a:pt x="2400300" y="0"/>
                  </a:lnTo>
                </a:path>
                <a:path w="2400300" h="708025">
                  <a:moveTo>
                    <a:pt x="1063625" y="708025"/>
                  </a:moveTo>
                  <a:lnTo>
                    <a:pt x="0" y="244475"/>
                  </a:lnTo>
                </a:path>
              </a:pathLst>
            </a:custGeom>
            <a:ln w="12700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6499605" y="3372699"/>
              <a:ext cx="116816" cy="14431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8837929" y="3179826"/>
              <a:ext cx="97154" cy="13931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2548001" y="3152775"/>
              <a:ext cx="1562100" cy="838200"/>
            </a:xfrm>
            <a:custGeom>
              <a:avLst/>
              <a:gdLst/>
              <a:ahLst/>
              <a:cxnLst/>
              <a:rect l="l" t="t" r="r" b="b"/>
              <a:pathLst>
                <a:path w="1562100" h="838200">
                  <a:moveTo>
                    <a:pt x="0" y="0"/>
                  </a:moveTo>
                  <a:lnTo>
                    <a:pt x="0" y="838200"/>
                  </a:lnTo>
                  <a:lnTo>
                    <a:pt x="11049" y="836549"/>
                  </a:lnTo>
                  <a:lnTo>
                    <a:pt x="6350" y="817499"/>
                  </a:lnTo>
                  <a:lnTo>
                    <a:pt x="19050" y="814340"/>
                  </a:lnTo>
                  <a:lnTo>
                    <a:pt x="19050" y="27246"/>
                  </a:lnTo>
                  <a:lnTo>
                    <a:pt x="6350" y="23749"/>
                  </a:lnTo>
                  <a:lnTo>
                    <a:pt x="11049" y="4699"/>
                  </a:lnTo>
                  <a:lnTo>
                    <a:pt x="0" y="0"/>
                  </a:lnTo>
                  <a:close/>
                </a:path>
                <a:path w="1562100" h="838200">
                  <a:moveTo>
                    <a:pt x="1520924" y="440839"/>
                  </a:moveTo>
                  <a:lnTo>
                    <a:pt x="19050" y="814340"/>
                  </a:lnTo>
                  <a:lnTo>
                    <a:pt x="19050" y="827024"/>
                  </a:lnTo>
                  <a:lnTo>
                    <a:pt x="9525" y="827024"/>
                  </a:lnTo>
                  <a:lnTo>
                    <a:pt x="11049" y="836549"/>
                  </a:lnTo>
                  <a:lnTo>
                    <a:pt x="1562100" y="450850"/>
                  </a:lnTo>
                  <a:lnTo>
                    <a:pt x="1557274" y="450850"/>
                  </a:lnTo>
                  <a:lnTo>
                    <a:pt x="1520924" y="440839"/>
                  </a:lnTo>
                  <a:close/>
                </a:path>
                <a:path w="1562100" h="838200">
                  <a:moveTo>
                    <a:pt x="1559687" y="441325"/>
                  </a:moveTo>
                  <a:lnTo>
                    <a:pt x="1557274" y="450850"/>
                  </a:lnTo>
                  <a:lnTo>
                    <a:pt x="1562100" y="450850"/>
                  </a:lnTo>
                  <a:lnTo>
                    <a:pt x="1559687" y="441325"/>
                  </a:lnTo>
                  <a:close/>
                </a:path>
                <a:path w="1562100" h="838200">
                  <a:moveTo>
                    <a:pt x="1562100" y="431800"/>
                  </a:moveTo>
                  <a:lnTo>
                    <a:pt x="1560449" y="441325"/>
                  </a:lnTo>
                  <a:lnTo>
                    <a:pt x="1562100" y="450850"/>
                  </a:lnTo>
                  <a:lnTo>
                    <a:pt x="1562100" y="431800"/>
                  </a:lnTo>
                  <a:close/>
                </a:path>
                <a:path w="1562100" h="838200">
                  <a:moveTo>
                    <a:pt x="1562100" y="431800"/>
                  </a:moveTo>
                  <a:lnTo>
                    <a:pt x="1557274" y="431800"/>
                  </a:lnTo>
                  <a:lnTo>
                    <a:pt x="1559687" y="441325"/>
                  </a:lnTo>
                  <a:lnTo>
                    <a:pt x="1562100" y="431800"/>
                  </a:lnTo>
                  <a:close/>
                </a:path>
                <a:path w="1562100" h="838200">
                  <a:moveTo>
                    <a:pt x="11049" y="4699"/>
                  </a:moveTo>
                  <a:lnTo>
                    <a:pt x="9525" y="14224"/>
                  </a:lnTo>
                  <a:lnTo>
                    <a:pt x="19050" y="14224"/>
                  </a:lnTo>
                  <a:lnTo>
                    <a:pt x="19050" y="27246"/>
                  </a:lnTo>
                  <a:lnTo>
                    <a:pt x="1520924" y="440839"/>
                  </a:lnTo>
                  <a:lnTo>
                    <a:pt x="1557274" y="431800"/>
                  </a:lnTo>
                  <a:lnTo>
                    <a:pt x="1562100" y="431800"/>
                  </a:lnTo>
                  <a:lnTo>
                    <a:pt x="11049" y="4699"/>
                  </a:lnTo>
                  <a:close/>
                </a:path>
              </a:pathLst>
            </a:custGeom>
            <a:solidFill>
              <a:srgbClr val="1F1A1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2" name="object 42"/>
          <p:cNvSpPr txBox="1"/>
          <p:nvPr/>
        </p:nvSpPr>
        <p:spPr>
          <a:xfrm>
            <a:off x="2441194" y="2923158"/>
            <a:ext cx="1149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441194" y="3914013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2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127372" y="3456559"/>
            <a:ext cx="1149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Times New Roman"/>
                <a:cs typeface="Times New Roman"/>
              </a:rPr>
              <a:t>3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2548001" y="3176523"/>
            <a:ext cx="1560830" cy="790575"/>
          </a:xfrm>
          <a:custGeom>
            <a:avLst/>
            <a:gdLst/>
            <a:ahLst/>
            <a:cxnLst/>
            <a:rect l="l" t="t" r="r" b="b"/>
            <a:pathLst>
              <a:path w="1560829" h="790575">
                <a:moveTo>
                  <a:pt x="0" y="790575"/>
                </a:moveTo>
                <a:lnTo>
                  <a:pt x="1560576" y="790575"/>
                </a:lnTo>
                <a:lnTo>
                  <a:pt x="1560576" y="0"/>
                </a:lnTo>
                <a:lnTo>
                  <a:pt x="0" y="0"/>
                </a:lnTo>
                <a:lnTo>
                  <a:pt x="0" y="790575"/>
                </a:lnTo>
                <a:close/>
              </a:path>
            </a:pathLst>
          </a:custGeom>
          <a:ln w="12700">
            <a:solidFill>
              <a:srgbClr val="1F1A1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 txBox="1"/>
          <p:nvPr/>
        </p:nvSpPr>
        <p:spPr>
          <a:xfrm>
            <a:off x="4060952" y="3923538"/>
            <a:ext cx="15430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117975" y="2999358"/>
            <a:ext cx="14478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Times New Roman"/>
                <a:cs typeface="Times New Roman"/>
              </a:rPr>
              <a:t>B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4868926" y="2924175"/>
            <a:ext cx="1289050" cy="1100455"/>
          </a:xfrm>
          <a:custGeom>
            <a:avLst/>
            <a:gdLst/>
            <a:ahLst/>
            <a:cxnLst/>
            <a:rect l="l" t="t" r="r" b="b"/>
            <a:pathLst>
              <a:path w="1289050" h="1100454">
                <a:moveTo>
                  <a:pt x="1282123" y="10533"/>
                </a:moveTo>
                <a:lnTo>
                  <a:pt x="1284224" y="19050"/>
                </a:lnTo>
                <a:lnTo>
                  <a:pt x="1245818" y="27795"/>
                </a:lnTo>
                <a:lnTo>
                  <a:pt x="4699" y="1085850"/>
                </a:lnTo>
                <a:lnTo>
                  <a:pt x="19050" y="1100074"/>
                </a:lnTo>
                <a:lnTo>
                  <a:pt x="1289050" y="17399"/>
                </a:lnTo>
                <a:lnTo>
                  <a:pt x="1282123" y="10533"/>
                </a:lnTo>
                <a:close/>
              </a:path>
              <a:path w="1289050" h="1100454">
                <a:moveTo>
                  <a:pt x="1279525" y="0"/>
                </a:moveTo>
                <a:lnTo>
                  <a:pt x="0" y="292100"/>
                </a:lnTo>
                <a:lnTo>
                  <a:pt x="1524" y="311150"/>
                </a:lnTo>
                <a:lnTo>
                  <a:pt x="1245818" y="27795"/>
                </a:lnTo>
                <a:lnTo>
                  <a:pt x="1274699" y="3175"/>
                </a:lnTo>
                <a:lnTo>
                  <a:pt x="1280308" y="3175"/>
                </a:lnTo>
                <a:lnTo>
                  <a:pt x="1279525" y="0"/>
                </a:lnTo>
                <a:close/>
              </a:path>
              <a:path w="1289050" h="1100454">
                <a:moveTo>
                  <a:pt x="1279525" y="0"/>
                </a:moveTo>
                <a:lnTo>
                  <a:pt x="1282700" y="9525"/>
                </a:lnTo>
                <a:lnTo>
                  <a:pt x="1289050" y="17399"/>
                </a:lnTo>
                <a:lnTo>
                  <a:pt x="1279525" y="0"/>
                </a:lnTo>
                <a:close/>
              </a:path>
              <a:path w="1289050" h="1100454">
                <a:moveTo>
                  <a:pt x="1280308" y="3175"/>
                </a:moveTo>
                <a:lnTo>
                  <a:pt x="1274699" y="3175"/>
                </a:lnTo>
                <a:lnTo>
                  <a:pt x="1282123" y="10533"/>
                </a:lnTo>
                <a:lnTo>
                  <a:pt x="1280308" y="3175"/>
                </a:lnTo>
                <a:close/>
              </a:path>
            </a:pathLst>
          </a:custGeom>
          <a:solidFill>
            <a:srgbClr val="1F1A1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 txBox="1"/>
          <p:nvPr/>
        </p:nvSpPr>
        <p:spPr>
          <a:xfrm>
            <a:off x="6158229" y="2808858"/>
            <a:ext cx="1149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Times New Roman"/>
                <a:cs typeface="Times New Roman"/>
              </a:rPr>
              <a:t>3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4854575" y="2525776"/>
            <a:ext cx="1301750" cy="1482725"/>
          </a:xfrm>
          <a:custGeom>
            <a:avLst/>
            <a:gdLst/>
            <a:ahLst/>
            <a:cxnLst/>
            <a:rect l="l" t="t" r="r" b="b"/>
            <a:pathLst>
              <a:path w="1301750" h="1482725">
                <a:moveTo>
                  <a:pt x="0" y="690499"/>
                </a:moveTo>
                <a:lnTo>
                  <a:pt x="1301750" y="0"/>
                </a:lnTo>
                <a:lnTo>
                  <a:pt x="1301750" y="790575"/>
                </a:lnTo>
                <a:lnTo>
                  <a:pt x="0" y="1482598"/>
                </a:lnTo>
                <a:lnTo>
                  <a:pt x="0" y="690499"/>
                </a:lnTo>
                <a:close/>
              </a:path>
            </a:pathLst>
          </a:custGeom>
          <a:ln w="12700">
            <a:solidFill>
              <a:srgbClr val="1F1A1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 txBox="1"/>
          <p:nvPr/>
        </p:nvSpPr>
        <p:spPr>
          <a:xfrm>
            <a:off x="4727575" y="2999358"/>
            <a:ext cx="1149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727575" y="3990213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2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107429" y="3266058"/>
            <a:ext cx="15430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164707" y="2341880"/>
            <a:ext cx="14478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Times New Roman"/>
                <a:cs typeface="Times New Roman"/>
              </a:rPr>
              <a:t>B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6731000" y="3166998"/>
            <a:ext cx="1719580" cy="871855"/>
          </a:xfrm>
          <a:custGeom>
            <a:avLst/>
            <a:gdLst/>
            <a:ahLst/>
            <a:cxnLst/>
            <a:rect l="l" t="t" r="r" b="b"/>
            <a:pathLst>
              <a:path w="1719579" h="871854">
                <a:moveTo>
                  <a:pt x="1711901" y="8516"/>
                </a:moveTo>
                <a:lnTo>
                  <a:pt x="1714500" y="19050"/>
                </a:lnTo>
                <a:lnTo>
                  <a:pt x="1679058" y="28570"/>
                </a:lnTo>
                <a:lnTo>
                  <a:pt x="881126" y="857376"/>
                </a:lnTo>
                <a:lnTo>
                  <a:pt x="895350" y="871601"/>
                </a:lnTo>
                <a:lnTo>
                  <a:pt x="1719326" y="15875"/>
                </a:lnTo>
                <a:lnTo>
                  <a:pt x="1711901" y="8516"/>
                </a:lnTo>
                <a:close/>
              </a:path>
              <a:path w="1719579" h="871854">
                <a:moveTo>
                  <a:pt x="1709801" y="0"/>
                </a:moveTo>
                <a:lnTo>
                  <a:pt x="0" y="458850"/>
                </a:lnTo>
                <a:lnTo>
                  <a:pt x="6350" y="477900"/>
                </a:lnTo>
                <a:lnTo>
                  <a:pt x="1679058" y="28570"/>
                </a:lnTo>
                <a:lnTo>
                  <a:pt x="1704975" y="1650"/>
                </a:lnTo>
                <a:lnTo>
                  <a:pt x="1710208" y="1650"/>
                </a:lnTo>
                <a:lnTo>
                  <a:pt x="1709801" y="0"/>
                </a:lnTo>
                <a:close/>
              </a:path>
              <a:path w="1719579" h="871854">
                <a:moveTo>
                  <a:pt x="1709801" y="0"/>
                </a:moveTo>
                <a:lnTo>
                  <a:pt x="1712976" y="9525"/>
                </a:lnTo>
                <a:lnTo>
                  <a:pt x="1719326" y="15875"/>
                </a:lnTo>
                <a:lnTo>
                  <a:pt x="1709801" y="0"/>
                </a:lnTo>
                <a:close/>
              </a:path>
              <a:path w="1719579" h="871854">
                <a:moveTo>
                  <a:pt x="1710208" y="1650"/>
                </a:moveTo>
                <a:lnTo>
                  <a:pt x="1704975" y="1650"/>
                </a:lnTo>
                <a:lnTo>
                  <a:pt x="1711901" y="8516"/>
                </a:lnTo>
                <a:lnTo>
                  <a:pt x="1710208" y="1650"/>
                </a:lnTo>
                <a:close/>
              </a:path>
            </a:pathLst>
          </a:custGeom>
          <a:solidFill>
            <a:srgbClr val="1F1A1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 txBox="1"/>
          <p:nvPr/>
        </p:nvSpPr>
        <p:spPr>
          <a:xfrm>
            <a:off x="8395207" y="2961258"/>
            <a:ext cx="1149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Times New Roman"/>
                <a:cs typeface="Times New Roman"/>
              </a:rPr>
              <a:t>3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6740525" y="2976498"/>
            <a:ext cx="2127250" cy="1041400"/>
          </a:xfrm>
          <a:custGeom>
            <a:avLst/>
            <a:gdLst/>
            <a:ahLst/>
            <a:cxnLst/>
            <a:rect l="l" t="t" r="r" b="b"/>
            <a:pathLst>
              <a:path w="2127250" h="1041400">
                <a:moveTo>
                  <a:pt x="0" y="660526"/>
                </a:moveTo>
                <a:lnTo>
                  <a:pt x="1249299" y="0"/>
                </a:lnTo>
                <a:lnTo>
                  <a:pt x="2127250" y="381126"/>
                </a:lnTo>
                <a:lnTo>
                  <a:pt x="876300" y="1041400"/>
                </a:lnTo>
                <a:lnTo>
                  <a:pt x="0" y="660526"/>
                </a:lnTo>
                <a:close/>
              </a:path>
            </a:pathLst>
          </a:custGeom>
          <a:ln w="12700">
            <a:solidFill>
              <a:srgbClr val="1F1A1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 txBox="1"/>
          <p:nvPr/>
        </p:nvSpPr>
        <p:spPr>
          <a:xfrm>
            <a:off x="6632829" y="3608959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7547609" y="3990213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2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8785986" y="3342258"/>
            <a:ext cx="15430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7833106" y="2780157"/>
            <a:ext cx="14478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Times New Roman"/>
                <a:cs typeface="Times New Roman"/>
              </a:rPr>
              <a:t>B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4210050" y="6400800"/>
            <a:ext cx="4800600" cy="0"/>
          </a:xfrm>
          <a:custGeom>
            <a:avLst/>
            <a:gdLst/>
            <a:ahLst/>
            <a:cxnLst/>
            <a:rect l="l" t="t" r="r" b="b"/>
            <a:pathLst>
              <a:path w="4800600" h="0">
                <a:moveTo>
                  <a:pt x="0" y="0"/>
                </a:moveTo>
                <a:lnTo>
                  <a:pt x="48006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 txBox="1"/>
          <p:nvPr/>
        </p:nvSpPr>
        <p:spPr>
          <a:xfrm>
            <a:off x="4727575" y="4447413"/>
            <a:ext cx="16446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FF3300"/>
                </a:solidFill>
                <a:latin typeface="Times New Roman"/>
                <a:cs typeface="Times New Roman"/>
              </a:rPr>
              <a:t>H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64" name="object 64"/>
          <p:cNvGrpSpPr/>
          <p:nvPr/>
        </p:nvGrpSpPr>
        <p:grpSpPr>
          <a:xfrm>
            <a:off x="2532126" y="4565650"/>
            <a:ext cx="6618605" cy="1854200"/>
            <a:chOff x="2532126" y="4565650"/>
            <a:chExt cx="6618605" cy="1854200"/>
          </a:xfrm>
        </p:grpSpPr>
        <p:sp>
          <p:nvSpPr>
            <p:cNvPr id="65" name="object 65"/>
            <p:cNvSpPr/>
            <p:nvPr/>
          </p:nvSpPr>
          <p:spPr>
            <a:xfrm>
              <a:off x="6304279" y="5665838"/>
              <a:ext cx="97155" cy="13926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4876800" y="4572000"/>
              <a:ext cx="1524000" cy="1828800"/>
            </a:xfrm>
            <a:custGeom>
              <a:avLst/>
              <a:gdLst/>
              <a:ahLst/>
              <a:cxnLst/>
              <a:rect l="l" t="t" r="r" b="b"/>
              <a:pathLst>
                <a:path w="1524000" h="1828800">
                  <a:moveTo>
                    <a:pt x="0" y="1828800"/>
                  </a:moveTo>
                  <a:lnTo>
                    <a:pt x="0" y="0"/>
                  </a:lnTo>
                </a:path>
                <a:path w="1524000" h="1828800">
                  <a:moveTo>
                    <a:pt x="0" y="1790700"/>
                  </a:moveTo>
                  <a:lnTo>
                    <a:pt x="1524000" y="12192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6423405" y="5430099"/>
              <a:ext cx="116816" cy="14431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9012554" y="5503925"/>
              <a:ext cx="97154" cy="13925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6429375" y="5562600"/>
              <a:ext cx="1419225" cy="850900"/>
            </a:xfrm>
            <a:custGeom>
              <a:avLst/>
              <a:gdLst/>
              <a:ahLst/>
              <a:cxnLst/>
              <a:rect l="l" t="t" r="r" b="b"/>
              <a:pathLst>
                <a:path w="1419225" h="850900">
                  <a:moveTo>
                    <a:pt x="1419225" y="85090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7829296" y="5606275"/>
              <a:ext cx="1315085" cy="789305"/>
            </a:xfrm>
            <a:custGeom>
              <a:avLst/>
              <a:gdLst/>
              <a:ahLst/>
              <a:cxnLst/>
              <a:rect l="l" t="t" r="r" b="b"/>
              <a:pathLst>
                <a:path w="1315084" h="789304">
                  <a:moveTo>
                    <a:pt x="0" y="788949"/>
                  </a:moveTo>
                  <a:lnTo>
                    <a:pt x="1314957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2538476" y="4895850"/>
              <a:ext cx="1524000" cy="1447800"/>
            </a:xfrm>
            <a:custGeom>
              <a:avLst/>
              <a:gdLst/>
              <a:ahLst/>
              <a:cxnLst/>
              <a:rect l="l" t="t" r="r" b="b"/>
              <a:pathLst>
                <a:path w="1524000" h="1447800">
                  <a:moveTo>
                    <a:pt x="0" y="1447800"/>
                  </a:moveTo>
                  <a:lnTo>
                    <a:pt x="1524000" y="1447800"/>
                  </a:lnTo>
                  <a:lnTo>
                    <a:pt x="1524000" y="0"/>
                  </a:lnTo>
                  <a:lnTo>
                    <a:pt x="0" y="0"/>
                  </a:lnTo>
                  <a:lnTo>
                    <a:pt x="0" y="1447800"/>
                  </a:lnTo>
                  <a:close/>
                </a:path>
              </a:pathLst>
            </a:custGeom>
            <a:ln w="12700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2" name="object 72"/>
          <p:cNvSpPr txBox="1"/>
          <p:nvPr/>
        </p:nvSpPr>
        <p:spPr>
          <a:xfrm>
            <a:off x="2422398" y="4752213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2412619" y="6152794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2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4070350" y="6228994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3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4070350" y="4771390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4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2533650" y="4892675"/>
            <a:ext cx="1530350" cy="1462405"/>
          </a:xfrm>
          <a:custGeom>
            <a:avLst/>
            <a:gdLst/>
            <a:ahLst/>
            <a:cxnLst/>
            <a:rect l="l" t="t" r="r" b="b"/>
            <a:pathLst>
              <a:path w="1530350" h="1462404">
                <a:moveTo>
                  <a:pt x="295275" y="1452535"/>
                </a:moveTo>
                <a:lnTo>
                  <a:pt x="284099" y="1457325"/>
                </a:lnTo>
                <a:lnTo>
                  <a:pt x="287274" y="1462087"/>
                </a:lnTo>
                <a:lnTo>
                  <a:pt x="295275" y="1462087"/>
                </a:lnTo>
                <a:lnTo>
                  <a:pt x="295275" y="1452535"/>
                </a:lnTo>
                <a:close/>
              </a:path>
              <a:path w="1530350" h="1462404">
                <a:moveTo>
                  <a:pt x="1218563" y="1439862"/>
                </a:moveTo>
                <a:lnTo>
                  <a:pt x="303853" y="1439862"/>
                </a:lnTo>
                <a:lnTo>
                  <a:pt x="306324" y="1447800"/>
                </a:lnTo>
                <a:lnTo>
                  <a:pt x="295275" y="1452535"/>
                </a:lnTo>
                <a:lnTo>
                  <a:pt x="295275" y="1462087"/>
                </a:lnTo>
                <a:lnTo>
                  <a:pt x="1227074" y="1462087"/>
                </a:lnTo>
                <a:lnTo>
                  <a:pt x="1227074" y="1452535"/>
                </a:lnTo>
                <a:lnTo>
                  <a:pt x="1216025" y="1447800"/>
                </a:lnTo>
                <a:lnTo>
                  <a:pt x="1218563" y="1439862"/>
                </a:lnTo>
                <a:close/>
              </a:path>
              <a:path w="1530350" h="1462404">
                <a:moveTo>
                  <a:pt x="1227074" y="1452535"/>
                </a:moveTo>
                <a:lnTo>
                  <a:pt x="1227074" y="1462087"/>
                </a:lnTo>
                <a:lnTo>
                  <a:pt x="1235075" y="1462087"/>
                </a:lnTo>
                <a:lnTo>
                  <a:pt x="1238250" y="1457325"/>
                </a:lnTo>
                <a:lnTo>
                  <a:pt x="1227074" y="1452535"/>
                </a:lnTo>
                <a:close/>
              </a:path>
              <a:path w="1530350" h="1462404">
                <a:moveTo>
                  <a:pt x="14113" y="542723"/>
                </a:moveTo>
                <a:lnTo>
                  <a:pt x="3175" y="546100"/>
                </a:lnTo>
                <a:lnTo>
                  <a:pt x="284099" y="1457325"/>
                </a:lnTo>
                <a:lnTo>
                  <a:pt x="295275" y="1450975"/>
                </a:lnTo>
                <a:lnTo>
                  <a:pt x="295275" y="1439862"/>
                </a:lnTo>
                <a:lnTo>
                  <a:pt x="303853" y="1439862"/>
                </a:lnTo>
                <a:lnTo>
                  <a:pt x="27187" y="550799"/>
                </a:lnTo>
                <a:lnTo>
                  <a:pt x="20574" y="550799"/>
                </a:lnTo>
                <a:lnTo>
                  <a:pt x="14113" y="542723"/>
                </a:lnTo>
                <a:close/>
              </a:path>
              <a:path w="1530350" h="1462404">
                <a:moveTo>
                  <a:pt x="1504741" y="545166"/>
                </a:moveTo>
                <a:lnTo>
                  <a:pt x="1218563" y="1439862"/>
                </a:lnTo>
                <a:lnTo>
                  <a:pt x="1227074" y="1439862"/>
                </a:lnTo>
                <a:lnTo>
                  <a:pt x="1227074" y="1450975"/>
                </a:lnTo>
                <a:lnTo>
                  <a:pt x="1238250" y="1457325"/>
                </a:lnTo>
                <a:lnTo>
                  <a:pt x="1527201" y="550799"/>
                </a:lnTo>
                <a:lnTo>
                  <a:pt x="1512824" y="550799"/>
                </a:lnTo>
                <a:lnTo>
                  <a:pt x="1504741" y="545166"/>
                </a:lnTo>
                <a:close/>
              </a:path>
              <a:path w="1530350" h="1462404">
                <a:moveTo>
                  <a:pt x="26004" y="546999"/>
                </a:moveTo>
                <a:lnTo>
                  <a:pt x="20574" y="550799"/>
                </a:lnTo>
                <a:lnTo>
                  <a:pt x="27187" y="550799"/>
                </a:lnTo>
                <a:lnTo>
                  <a:pt x="26004" y="546999"/>
                </a:lnTo>
                <a:close/>
              </a:path>
              <a:path w="1530350" h="1462404">
                <a:moveTo>
                  <a:pt x="1518837" y="543282"/>
                </a:moveTo>
                <a:lnTo>
                  <a:pt x="1512824" y="550799"/>
                </a:lnTo>
                <a:lnTo>
                  <a:pt x="1527201" y="550799"/>
                </a:lnTo>
                <a:lnTo>
                  <a:pt x="1528699" y="546100"/>
                </a:lnTo>
                <a:lnTo>
                  <a:pt x="1518837" y="543282"/>
                </a:lnTo>
                <a:close/>
              </a:path>
              <a:path w="1530350" h="1462404">
                <a:moveTo>
                  <a:pt x="36366" y="539750"/>
                </a:moveTo>
                <a:lnTo>
                  <a:pt x="23749" y="539750"/>
                </a:lnTo>
                <a:lnTo>
                  <a:pt x="26004" y="546999"/>
                </a:lnTo>
                <a:lnTo>
                  <a:pt x="36366" y="539750"/>
                </a:lnTo>
                <a:close/>
              </a:path>
              <a:path w="1530350" h="1462404">
                <a:moveTo>
                  <a:pt x="7874" y="534924"/>
                </a:moveTo>
                <a:lnTo>
                  <a:pt x="0" y="536575"/>
                </a:lnTo>
                <a:lnTo>
                  <a:pt x="3175" y="546100"/>
                </a:lnTo>
                <a:lnTo>
                  <a:pt x="12700" y="542925"/>
                </a:lnTo>
                <a:lnTo>
                  <a:pt x="7874" y="534924"/>
                </a:lnTo>
                <a:close/>
              </a:path>
              <a:path w="1530350" h="1462404">
                <a:moveTo>
                  <a:pt x="1525524" y="534924"/>
                </a:moveTo>
                <a:lnTo>
                  <a:pt x="1518847" y="543269"/>
                </a:lnTo>
                <a:lnTo>
                  <a:pt x="1528699" y="546100"/>
                </a:lnTo>
                <a:lnTo>
                  <a:pt x="1530350" y="536575"/>
                </a:lnTo>
                <a:lnTo>
                  <a:pt x="1525524" y="534924"/>
                </a:lnTo>
                <a:close/>
              </a:path>
              <a:path w="1530350" h="1462404">
                <a:moveTo>
                  <a:pt x="766445" y="13969"/>
                </a:moveTo>
                <a:lnTo>
                  <a:pt x="765175" y="15875"/>
                </a:lnTo>
                <a:lnTo>
                  <a:pt x="771525" y="25400"/>
                </a:lnTo>
                <a:lnTo>
                  <a:pt x="765187" y="29833"/>
                </a:lnTo>
                <a:lnTo>
                  <a:pt x="1504741" y="545166"/>
                </a:lnTo>
                <a:lnTo>
                  <a:pt x="1506474" y="539750"/>
                </a:lnTo>
                <a:lnTo>
                  <a:pt x="1520774" y="539750"/>
                </a:lnTo>
                <a:lnTo>
                  <a:pt x="1525524" y="534924"/>
                </a:lnTo>
                <a:lnTo>
                  <a:pt x="782757" y="14224"/>
                </a:lnTo>
                <a:lnTo>
                  <a:pt x="766699" y="14224"/>
                </a:lnTo>
                <a:lnTo>
                  <a:pt x="766445" y="13969"/>
                </a:lnTo>
                <a:close/>
              </a:path>
              <a:path w="1530350" h="1462404">
                <a:moveTo>
                  <a:pt x="1520774" y="539750"/>
                </a:moveTo>
                <a:lnTo>
                  <a:pt x="1506474" y="539750"/>
                </a:lnTo>
                <a:lnTo>
                  <a:pt x="1518837" y="543282"/>
                </a:lnTo>
                <a:lnTo>
                  <a:pt x="1517650" y="542925"/>
                </a:lnTo>
                <a:lnTo>
                  <a:pt x="1520774" y="539750"/>
                </a:lnTo>
                <a:close/>
              </a:path>
              <a:path w="1530350" h="1462404">
                <a:moveTo>
                  <a:pt x="758825" y="6350"/>
                </a:moveTo>
                <a:lnTo>
                  <a:pt x="7874" y="534924"/>
                </a:lnTo>
                <a:lnTo>
                  <a:pt x="14113" y="542723"/>
                </a:lnTo>
                <a:lnTo>
                  <a:pt x="23749" y="539750"/>
                </a:lnTo>
                <a:lnTo>
                  <a:pt x="36366" y="539750"/>
                </a:lnTo>
                <a:lnTo>
                  <a:pt x="765187" y="29833"/>
                </a:lnTo>
                <a:lnTo>
                  <a:pt x="758825" y="25400"/>
                </a:lnTo>
                <a:lnTo>
                  <a:pt x="765175" y="15875"/>
                </a:lnTo>
                <a:lnTo>
                  <a:pt x="758825" y="6350"/>
                </a:lnTo>
                <a:close/>
              </a:path>
              <a:path w="1530350" h="1462404">
                <a:moveTo>
                  <a:pt x="771525" y="6350"/>
                </a:moveTo>
                <a:lnTo>
                  <a:pt x="766699" y="14224"/>
                </a:lnTo>
                <a:lnTo>
                  <a:pt x="782757" y="14224"/>
                </a:lnTo>
                <a:lnTo>
                  <a:pt x="771525" y="6350"/>
                </a:lnTo>
                <a:close/>
              </a:path>
              <a:path w="1530350" h="1462404">
                <a:moveTo>
                  <a:pt x="766699" y="0"/>
                </a:moveTo>
                <a:lnTo>
                  <a:pt x="758825" y="6350"/>
                </a:lnTo>
                <a:lnTo>
                  <a:pt x="766445" y="13969"/>
                </a:lnTo>
                <a:lnTo>
                  <a:pt x="771525" y="6350"/>
                </a:lnTo>
                <a:lnTo>
                  <a:pt x="766699" y="0"/>
                </a:lnTo>
                <a:close/>
              </a:path>
            </a:pathLst>
          </a:custGeom>
          <a:solidFill>
            <a:srgbClr val="1F1A1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 txBox="1"/>
          <p:nvPr/>
        </p:nvSpPr>
        <p:spPr>
          <a:xfrm>
            <a:off x="2384298" y="5360289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2669794" y="6278067"/>
            <a:ext cx="1276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B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3660775" y="6306718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C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4079875" y="5315839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D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2765298" y="4485513"/>
            <a:ext cx="968375" cy="4292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P</a:t>
            </a:r>
            <a:r>
              <a:rPr dirty="0" sz="1400" spc="-10">
                <a:latin typeface="Times New Roman"/>
                <a:cs typeface="Times New Roman"/>
              </a:rPr>
              <a:t>E</a:t>
            </a:r>
            <a:r>
              <a:rPr dirty="0" sz="1400" spc="-10">
                <a:latin typeface="Times New Roman"/>
                <a:cs typeface="Times New Roman"/>
              </a:rPr>
              <a:t>N</a:t>
            </a:r>
            <a:r>
              <a:rPr dirty="0" sz="1400" spc="-114">
                <a:latin typeface="Times New Roman"/>
                <a:cs typeface="Times New Roman"/>
              </a:rPr>
              <a:t>T</a:t>
            </a:r>
            <a:r>
              <a:rPr dirty="0" sz="1400" spc="-10">
                <a:latin typeface="Times New Roman"/>
                <a:cs typeface="Times New Roman"/>
              </a:rPr>
              <a:t>AGO</a:t>
            </a:r>
            <a:r>
              <a:rPr dirty="0" sz="1400">
                <a:latin typeface="Times New Roman"/>
                <a:cs typeface="Times New Roman"/>
              </a:rPr>
              <a:t>N</a:t>
            </a:r>
            <a:endParaRPr sz="1400">
              <a:latin typeface="Times New Roman"/>
              <a:cs typeface="Times New Roman"/>
            </a:endParaRPr>
          </a:p>
          <a:p>
            <a:pPr algn="ctr" marL="111760">
              <a:lnSpc>
                <a:spcPct val="100000"/>
              </a:lnSpc>
              <a:spcBef>
                <a:spcPts val="55"/>
              </a:spcBef>
            </a:pPr>
            <a:r>
              <a:rPr dirty="0" sz="1200" b="1">
                <a:latin typeface="Times New Roman"/>
                <a:cs typeface="Times New Roman"/>
              </a:rPr>
              <a:t>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2" name="object 82"/>
          <p:cNvSpPr/>
          <p:nvPr/>
        </p:nvSpPr>
        <p:spPr>
          <a:xfrm>
            <a:off x="4867275" y="4419600"/>
            <a:ext cx="1308100" cy="1970405"/>
          </a:xfrm>
          <a:custGeom>
            <a:avLst/>
            <a:gdLst/>
            <a:ahLst/>
            <a:cxnLst/>
            <a:rect l="l" t="t" r="r" b="b"/>
            <a:pathLst>
              <a:path w="1308100" h="1970404">
                <a:moveTo>
                  <a:pt x="0" y="520700"/>
                </a:moveTo>
                <a:lnTo>
                  <a:pt x="1308100" y="0"/>
                </a:lnTo>
                <a:lnTo>
                  <a:pt x="1308100" y="1449387"/>
                </a:lnTo>
                <a:lnTo>
                  <a:pt x="0" y="1970087"/>
                </a:lnTo>
                <a:lnTo>
                  <a:pt x="0" y="520700"/>
                </a:lnTo>
                <a:close/>
              </a:path>
            </a:pathLst>
          </a:custGeom>
          <a:ln w="12700">
            <a:solidFill>
              <a:srgbClr val="1F1A1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 txBox="1"/>
          <p:nvPr/>
        </p:nvSpPr>
        <p:spPr>
          <a:xfrm>
            <a:off x="4718050" y="4742815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4794250" y="6343294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2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6166230" y="5809894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3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6090030" y="4209110"/>
            <a:ext cx="114935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Times New Roman"/>
                <a:cs typeface="Times New Roman"/>
              </a:rPr>
              <a:t>4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4873625" y="4687823"/>
            <a:ext cx="1317625" cy="1627505"/>
          </a:xfrm>
          <a:custGeom>
            <a:avLst/>
            <a:gdLst/>
            <a:ahLst/>
            <a:cxnLst/>
            <a:rect l="l" t="t" r="r" b="b"/>
            <a:pathLst>
              <a:path w="1317625" h="1627504">
                <a:moveTo>
                  <a:pt x="252669" y="1610527"/>
                </a:moveTo>
                <a:lnTo>
                  <a:pt x="241300" y="1612963"/>
                </a:lnTo>
                <a:lnTo>
                  <a:pt x="245999" y="1627251"/>
                </a:lnTo>
                <a:lnTo>
                  <a:pt x="257175" y="1620901"/>
                </a:lnTo>
                <a:lnTo>
                  <a:pt x="252669" y="1610527"/>
                </a:lnTo>
                <a:close/>
              </a:path>
              <a:path w="1317625" h="1627504">
                <a:moveTo>
                  <a:pt x="1042729" y="1285347"/>
                </a:moveTo>
                <a:lnTo>
                  <a:pt x="259495" y="1594600"/>
                </a:lnTo>
                <a:lnTo>
                  <a:pt x="263525" y="1608201"/>
                </a:lnTo>
                <a:lnTo>
                  <a:pt x="253385" y="1610373"/>
                </a:lnTo>
                <a:lnTo>
                  <a:pt x="257175" y="1620901"/>
                </a:lnTo>
                <a:lnTo>
                  <a:pt x="1057275" y="1303401"/>
                </a:lnTo>
                <a:lnTo>
                  <a:pt x="1051331" y="1292999"/>
                </a:lnTo>
                <a:lnTo>
                  <a:pt x="1041400" y="1290701"/>
                </a:lnTo>
                <a:lnTo>
                  <a:pt x="1042729" y="1285347"/>
                </a:lnTo>
                <a:close/>
              </a:path>
              <a:path w="1317625" h="1627504">
                <a:moveTo>
                  <a:pt x="12351" y="796698"/>
                </a:moveTo>
                <a:lnTo>
                  <a:pt x="0" y="800226"/>
                </a:lnTo>
                <a:lnTo>
                  <a:pt x="241300" y="1612963"/>
                </a:lnTo>
                <a:lnTo>
                  <a:pt x="252349" y="1609788"/>
                </a:lnTo>
                <a:lnTo>
                  <a:pt x="253174" y="1609788"/>
                </a:lnTo>
                <a:lnTo>
                  <a:pt x="249174" y="1598676"/>
                </a:lnTo>
                <a:lnTo>
                  <a:pt x="259495" y="1594600"/>
                </a:lnTo>
                <a:lnTo>
                  <a:pt x="25499" y="804926"/>
                </a:lnTo>
                <a:lnTo>
                  <a:pt x="22225" y="804926"/>
                </a:lnTo>
                <a:lnTo>
                  <a:pt x="12351" y="796698"/>
                </a:lnTo>
                <a:close/>
              </a:path>
              <a:path w="1317625" h="1627504">
                <a:moveTo>
                  <a:pt x="253174" y="1609788"/>
                </a:moveTo>
                <a:lnTo>
                  <a:pt x="252349" y="1609788"/>
                </a:lnTo>
                <a:lnTo>
                  <a:pt x="252669" y="1610527"/>
                </a:lnTo>
                <a:lnTo>
                  <a:pt x="253385" y="1610373"/>
                </a:lnTo>
                <a:lnTo>
                  <a:pt x="253174" y="1609788"/>
                </a:lnTo>
                <a:close/>
              </a:path>
              <a:path w="1317625" h="1627504">
                <a:moveTo>
                  <a:pt x="1053431" y="1293485"/>
                </a:moveTo>
                <a:lnTo>
                  <a:pt x="1057275" y="1303401"/>
                </a:lnTo>
                <a:lnTo>
                  <a:pt x="1061974" y="1301813"/>
                </a:lnTo>
                <a:lnTo>
                  <a:pt x="1061974" y="1295463"/>
                </a:lnTo>
                <a:lnTo>
                  <a:pt x="1053431" y="1293485"/>
                </a:lnTo>
                <a:close/>
              </a:path>
              <a:path w="1317625" h="1627504">
                <a:moveTo>
                  <a:pt x="1065154" y="1282763"/>
                </a:moveTo>
                <a:lnTo>
                  <a:pt x="1049274" y="1282763"/>
                </a:lnTo>
                <a:lnTo>
                  <a:pt x="1053222" y="1292948"/>
                </a:lnTo>
                <a:lnTo>
                  <a:pt x="1061974" y="1295463"/>
                </a:lnTo>
                <a:lnTo>
                  <a:pt x="1065154" y="1282763"/>
                </a:lnTo>
                <a:close/>
              </a:path>
              <a:path w="1317625" h="1627504">
                <a:moveTo>
                  <a:pt x="1050925" y="1292288"/>
                </a:moveTo>
                <a:lnTo>
                  <a:pt x="1051331" y="1292999"/>
                </a:lnTo>
                <a:lnTo>
                  <a:pt x="1053431" y="1293485"/>
                </a:lnTo>
                <a:lnTo>
                  <a:pt x="1053222" y="1292948"/>
                </a:lnTo>
                <a:lnTo>
                  <a:pt x="1050925" y="1292288"/>
                </a:lnTo>
                <a:close/>
              </a:path>
              <a:path w="1317625" h="1627504">
                <a:moveTo>
                  <a:pt x="1289625" y="291516"/>
                </a:moveTo>
                <a:lnTo>
                  <a:pt x="1042729" y="1285347"/>
                </a:lnTo>
                <a:lnTo>
                  <a:pt x="1049274" y="1282763"/>
                </a:lnTo>
                <a:lnTo>
                  <a:pt x="1065154" y="1282763"/>
                </a:lnTo>
                <a:lnTo>
                  <a:pt x="1312477" y="295275"/>
                </a:lnTo>
                <a:lnTo>
                  <a:pt x="1298575" y="295275"/>
                </a:lnTo>
                <a:lnTo>
                  <a:pt x="1289625" y="291516"/>
                </a:lnTo>
                <a:close/>
              </a:path>
              <a:path w="1317625" h="1627504">
                <a:moveTo>
                  <a:pt x="24631" y="801998"/>
                </a:moveTo>
                <a:lnTo>
                  <a:pt x="22225" y="804926"/>
                </a:lnTo>
                <a:lnTo>
                  <a:pt x="25499" y="804926"/>
                </a:lnTo>
                <a:lnTo>
                  <a:pt x="24631" y="801998"/>
                </a:lnTo>
                <a:close/>
              </a:path>
              <a:path w="1317625" h="1627504">
                <a:moveTo>
                  <a:pt x="31305" y="793876"/>
                </a:moveTo>
                <a:lnTo>
                  <a:pt x="22225" y="793876"/>
                </a:lnTo>
                <a:lnTo>
                  <a:pt x="24631" y="801998"/>
                </a:lnTo>
                <a:lnTo>
                  <a:pt x="31305" y="793876"/>
                </a:lnTo>
                <a:close/>
              </a:path>
              <a:path w="1317625" h="1627504">
                <a:moveTo>
                  <a:pt x="3175" y="789051"/>
                </a:moveTo>
                <a:lnTo>
                  <a:pt x="0" y="793876"/>
                </a:lnTo>
                <a:lnTo>
                  <a:pt x="0" y="800226"/>
                </a:lnTo>
                <a:lnTo>
                  <a:pt x="11049" y="797051"/>
                </a:lnTo>
                <a:lnTo>
                  <a:pt x="3175" y="789051"/>
                </a:lnTo>
                <a:close/>
              </a:path>
              <a:path w="1317625" h="1627504">
                <a:moveTo>
                  <a:pt x="647700" y="4825"/>
                </a:moveTo>
                <a:lnTo>
                  <a:pt x="3175" y="789051"/>
                </a:lnTo>
                <a:lnTo>
                  <a:pt x="12351" y="796698"/>
                </a:lnTo>
                <a:lnTo>
                  <a:pt x="22225" y="793876"/>
                </a:lnTo>
                <a:lnTo>
                  <a:pt x="31305" y="793876"/>
                </a:lnTo>
                <a:lnTo>
                  <a:pt x="661127" y="27542"/>
                </a:lnTo>
                <a:lnTo>
                  <a:pt x="652399" y="23875"/>
                </a:lnTo>
                <a:lnTo>
                  <a:pt x="657178" y="12724"/>
                </a:lnTo>
                <a:lnTo>
                  <a:pt x="647700" y="4825"/>
                </a:lnTo>
                <a:close/>
              </a:path>
              <a:path w="1317625" h="1627504">
                <a:moveTo>
                  <a:pt x="1302567" y="284005"/>
                </a:moveTo>
                <a:lnTo>
                  <a:pt x="1298575" y="295275"/>
                </a:lnTo>
                <a:lnTo>
                  <a:pt x="1312477" y="295275"/>
                </a:lnTo>
                <a:lnTo>
                  <a:pt x="1314450" y="287400"/>
                </a:lnTo>
                <a:lnTo>
                  <a:pt x="1303274" y="284225"/>
                </a:lnTo>
                <a:lnTo>
                  <a:pt x="1302567" y="284005"/>
                </a:lnTo>
                <a:close/>
              </a:path>
              <a:path w="1317625" h="1627504">
                <a:moveTo>
                  <a:pt x="661924" y="1650"/>
                </a:moveTo>
                <a:lnTo>
                  <a:pt x="658749" y="12700"/>
                </a:lnTo>
                <a:lnTo>
                  <a:pt x="657188" y="12700"/>
                </a:lnTo>
                <a:lnTo>
                  <a:pt x="666750" y="20700"/>
                </a:lnTo>
                <a:lnTo>
                  <a:pt x="661127" y="27542"/>
                </a:lnTo>
                <a:lnTo>
                  <a:pt x="1289625" y="291516"/>
                </a:lnTo>
                <a:lnTo>
                  <a:pt x="1292225" y="281050"/>
                </a:lnTo>
                <a:lnTo>
                  <a:pt x="1303614" y="281050"/>
                </a:lnTo>
                <a:lnTo>
                  <a:pt x="1306449" y="273050"/>
                </a:lnTo>
                <a:lnTo>
                  <a:pt x="688163" y="12700"/>
                </a:lnTo>
                <a:lnTo>
                  <a:pt x="658749" y="12700"/>
                </a:lnTo>
                <a:lnTo>
                  <a:pt x="657553" y="11848"/>
                </a:lnTo>
                <a:lnTo>
                  <a:pt x="686140" y="11848"/>
                </a:lnTo>
                <a:lnTo>
                  <a:pt x="661924" y="1650"/>
                </a:lnTo>
                <a:close/>
              </a:path>
              <a:path w="1317625" h="1627504">
                <a:moveTo>
                  <a:pt x="1306449" y="273050"/>
                </a:moveTo>
                <a:lnTo>
                  <a:pt x="1303336" y="284005"/>
                </a:lnTo>
                <a:lnTo>
                  <a:pt x="1303337" y="284225"/>
                </a:lnTo>
                <a:lnTo>
                  <a:pt x="1314450" y="287400"/>
                </a:lnTo>
                <a:lnTo>
                  <a:pt x="1317625" y="279400"/>
                </a:lnTo>
                <a:lnTo>
                  <a:pt x="1306449" y="273050"/>
                </a:lnTo>
                <a:close/>
              </a:path>
              <a:path w="1317625" h="1627504">
                <a:moveTo>
                  <a:pt x="1303614" y="281050"/>
                </a:moveTo>
                <a:lnTo>
                  <a:pt x="1292225" y="281050"/>
                </a:lnTo>
                <a:lnTo>
                  <a:pt x="1302567" y="284005"/>
                </a:lnTo>
                <a:lnTo>
                  <a:pt x="1303614" y="281050"/>
                </a:lnTo>
                <a:close/>
              </a:path>
              <a:path w="1317625" h="1627504">
                <a:moveTo>
                  <a:pt x="652399" y="0"/>
                </a:moveTo>
                <a:lnTo>
                  <a:pt x="647700" y="4825"/>
                </a:lnTo>
                <a:lnTo>
                  <a:pt x="657553" y="11848"/>
                </a:lnTo>
                <a:lnTo>
                  <a:pt x="661924" y="1650"/>
                </a:lnTo>
                <a:lnTo>
                  <a:pt x="652399" y="0"/>
                </a:lnTo>
                <a:close/>
              </a:path>
            </a:pathLst>
          </a:custGeom>
          <a:solidFill>
            <a:srgbClr val="1F1A1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 txBox="1"/>
          <p:nvPr/>
        </p:nvSpPr>
        <p:spPr>
          <a:xfrm>
            <a:off x="4708652" y="5363413"/>
            <a:ext cx="13589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5165852" y="6239967"/>
            <a:ext cx="1276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B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5823330" y="5982716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C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6175628" y="4829936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D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5443854" y="4505909"/>
            <a:ext cx="12763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6556629" y="5638291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4" name="object 94"/>
          <p:cNvSpPr/>
          <p:nvPr/>
        </p:nvSpPr>
        <p:spPr>
          <a:xfrm>
            <a:off x="6629400" y="5021198"/>
            <a:ext cx="2305050" cy="1375410"/>
          </a:xfrm>
          <a:custGeom>
            <a:avLst/>
            <a:gdLst/>
            <a:ahLst/>
            <a:cxnLst/>
            <a:rect l="l" t="t" r="r" b="b"/>
            <a:pathLst>
              <a:path w="2305050" h="1375410">
                <a:moveTo>
                  <a:pt x="0" y="669074"/>
                </a:moveTo>
                <a:lnTo>
                  <a:pt x="1104773" y="0"/>
                </a:lnTo>
                <a:lnTo>
                  <a:pt x="2305050" y="705827"/>
                </a:lnTo>
                <a:lnTo>
                  <a:pt x="1203325" y="1374838"/>
                </a:lnTo>
                <a:lnTo>
                  <a:pt x="0" y="669074"/>
                </a:lnTo>
                <a:close/>
              </a:path>
            </a:pathLst>
          </a:custGeom>
          <a:ln w="12700">
            <a:solidFill>
              <a:srgbClr val="1F1A1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 txBox="1"/>
          <p:nvPr/>
        </p:nvSpPr>
        <p:spPr>
          <a:xfrm>
            <a:off x="7776209" y="6352743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2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8951214" y="5666943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3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7623809" y="4828413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4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8" name="object 98"/>
          <p:cNvSpPr/>
          <p:nvPr/>
        </p:nvSpPr>
        <p:spPr>
          <a:xfrm>
            <a:off x="7054850" y="5267325"/>
            <a:ext cx="1662430" cy="1003300"/>
          </a:xfrm>
          <a:custGeom>
            <a:avLst/>
            <a:gdLst/>
            <a:ahLst/>
            <a:cxnLst/>
            <a:rect l="l" t="t" r="r" b="b"/>
            <a:pathLst>
              <a:path w="1662429" h="1003300">
                <a:moveTo>
                  <a:pt x="970788" y="993353"/>
                </a:moveTo>
                <a:lnTo>
                  <a:pt x="967867" y="1000353"/>
                </a:lnTo>
                <a:lnTo>
                  <a:pt x="972311" y="1003300"/>
                </a:lnTo>
                <a:lnTo>
                  <a:pt x="976629" y="1000353"/>
                </a:lnTo>
                <a:lnTo>
                  <a:pt x="970788" y="993353"/>
                </a:lnTo>
                <a:close/>
              </a:path>
              <a:path w="1662429" h="1003300">
                <a:moveTo>
                  <a:pt x="12542" y="671420"/>
                </a:moveTo>
                <a:lnTo>
                  <a:pt x="12392" y="672066"/>
                </a:lnTo>
                <a:lnTo>
                  <a:pt x="13207" y="672299"/>
                </a:lnTo>
                <a:lnTo>
                  <a:pt x="10286" y="681126"/>
                </a:lnTo>
                <a:lnTo>
                  <a:pt x="967867" y="1000353"/>
                </a:lnTo>
                <a:lnTo>
                  <a:pt x="969264" y="991527"/>
                </a:lnTo>
                <a:lnTo>
                  <a:pt x="970788" y="991527"/>
                </a:lnTo>
                <a:lnTo>
                  <a:pt x="964946" y="982700"/>
                </a:lnTo>
                <a:lnTo>
                  <a:pt x="968601" y="980486"/>
                </a:lnTo>
                <a:lnTo>
                  <a:pt x="49991" y="673773"/>
                </a:lnTo>
                <a:lnTo>
                  <a:pt x="23495" y="673773"/>
                </a:lnTo>
                <a:lnTo>
                  <a:pt x="12542" y="671420"/>
                </a:lnTo>
                <a:close/>
              </a:path>
              <a:path w="1662429" h="1003300">
                <a:moveTo>
                  <a:pt x="1627589" y="581300"/>
                </a:moveTo>
                <a:lnTo>
                  <a:pt x="968601" y="980486"/>
                </a:lnTo>
                <a:lnTo>
                  <a:pt x="975232" y="982700"/>
                </a:lnTo>
                <a:lnTo>
                  <a:pt x="971255" y="992233"/>
                </a:lnTo>
                <a:lnTo>
                  <a:pt x="976629" y="1000353"/>
                </a:lnTo>
                <a:lnTo>
                  <a:pt x="1650365" y="591388"/>
                </a:lnTo>
                <a:lnTo>
                  <a:pt x="1637156" y="591388"/>
                </a:lnTo>
                <a:lnTo>
                  <a:pt x="1627589" y="581300"/>
                </a:lnTo>
                <a:close/>
              </a:path>
              <a:path w="1662429" h="1003300">
                <a:moveTo>
                  <a:pt x="970788" y="991527"/>
                </a:moveTo>
                <a:lnTo>
                  <a:pt x="969264" y="991527"/>
                </a:lnTo>
                <a:lnTo>
                  <a:pt x="970788" y="993353"/>
                </a:lnTo>
                <a:lnTo>
                  <a:pt x="971255" y="992233"/>
                </a:lnTo>
                <a:lnTo>
                  <a:pt x="970788" y="991527"/>
                </a:lnTo>
                <a:close/>
              </a:path>
              <a:path w="1662429" h="1003300">
                <a:moveTo>
                  <a:pt x="2921" y="669353"/>
                </a:moveTo>
                <a:lnTo>
                  <a:pt x="0" y="679653"/>
                </a:lnTo>
                <a:lnTo>
                  <a:pt x="10286" y="681126"/>
                </a:lnTo>
                <a:lnTo>
                  <a:pt x="12392" y="672066"/>
                </a:lnTo>
                <a:lnTo>
                  <a:pt x="2921" y="669353"/>
                </a:lnTo>
                <a:close/>
              </a:path>
              <a:path w="1662429" h="1003300">
                <a:moveTo>
                  <a:pt x="24981" y="665422"/>
                </a:moveTo>
                <a:lnTo>
                  <a:pt x="23495" y="673773"/>
                </a:lnTo>
                <a:lnTo>
                  <a:pt x="49991" y="673773"/>
                </a:lnTo>
                <a:lnTo>
                  <a:pt x="24981" y="665422"/>
                </a:lnTo>
                <a:close/>
              </a:path>
              <a:path w="1662429" h="1003300">
                <a:moveTo>
                  <a:pt x="108839" y="83819"/>
                </a:moveTo>
                <a:lnTo>
                  <a:pt x="2921" y="669353"/>
                </a:lnTo>
                <a:lnTo>
                  <a:pt x="12542" y="671420"/>
                </a:lnTo>
                <a:lnTo>
                  <a:pt x="14731" y="662000"/>
                </a:lnTo>
                <a:lnTo>
                  <a:pt x="25591" y="662000"/>
                </a:lnTo>
                <a:lnTo>
                  <a:pt x="126433" y="95631"/>
                </a:lnTo>
                <a:lnTo>
                  <a:pt x="120650" y="95631"/>
                </a:lnTo>
                <a:lnTo>
                  <a:pt x="119295" y="86740"/>
                </a:lnTo>
                <a:lnTo>
                  <a:pt x="117728" y="86740"/>
                </a:lnTo>
                <a:lnTo>
                  <a:pt x="108839" y="83819"/>
                </a:lnTo>
                <a:close/>
              </a:path>
              <a:path w="1662429" h="1003300">
                <a:moveTo>
                  <a:pt x="25591" y="662000"/>
                </a:moveTo>
                <a:lnTo>
                  <a:pt x="14731" y="662000"/>
                </a:lnTo>
                <a:lnTo>
                  <a:pt x="24981" y="665422"/>
                </a:lnTo>
                <a:lnTo>
                  <a:pt x="25591" y="662000"/>
                </a:lnTo>
                <a:close/>
              </a:path>
              <a:path w="1662429" h="1003300">
                <a:moveTo>
                  <a:pt x="1645782" y="583523"/>
                </a:moveTo>
                <a:lnTo>
                  <a:pt x="1637156" y="591388"/>
                </a:lnTo>
                <a:lnTo>
                  <a:pt x="1650365" y="591388"/>
                </a:lnTo>
                <a:lnTo>
                  <a:pt x="1645920" y="584034"/>
                </a:lnTo>
                <a:lnTo>
                  <a:pt x="1645782" y="583523"/>
                </a:lnTo>
                <a:close/>
              </a:path>
              <a:path w="1662429" h="1003300">
                <a:moveTo>
                  <a:pt x="1653285" y="576681"/>
                </a:moveTo>
                <a:lnTo>
                  <a:pt x="1646021" y="583933"/>
                </a:lnTo>
                <a:lnTo>
                  <a:pt x="1650365" y="591388"/>
                </a:lnTo>
                <a:lnTo>
                  <a:pt x="1662176" y="585508"/>
                </a:lnTo>
                <a:lnTo>
                  <a:pt x="1653285" y="576681"/>
                </a:lnTo>
                <a:close/>
              </a:path>
              <a:path w="1662429" h="1003300">
                <a:moveTo>
                  <a:pt x="1650484" y="573735"/>
                </a:moveTo>
                <a:lnTo>
                  <a:pt x="1640077" y="573735"/>
                </a:lnTo>
                <a:lnTo>
                  <a:pt x="1645782" y="583523"/>
                </a:lnTo>
                <a:lnTo>
                  <a:pt x="1653285" y="576681"/>
                </a:lnTo>
                <a:lnTo>
                  <a:pt x="1650484" y="573735"/>
                </a:lnTo>
                <a:close/>
              </a:path>
              <a:path w="1662429" h="1003300">
                <a:moveTo>
                  <a:pt x="1110488" y="5841"/>
                </a:moveTo>
                <a:lnTo>
                  <a:pt x="1101843" y="14486"/>
                </a:lnTo>
                <a:lnTo>
                  <a:pt x="1103122" y="23494"/>
                </a:lnTo>
                <a:lnTo>
                  <a:pt x="1098825" y="23810"/>
                </a:lnTo>
                <a:lnTo>
                  <a:pt x="1627589" y="581300"/>
                </a:lnTo>
                <a:lnTo>
                  <a:pt x="1640077" y="573735"/>
                </a:lnTo>
                <a:lnTo>
                  <a:pt x="1650484" y="573735"/>
                </a:lnTo>
                <a:lnTo>
                  <a:pt x="1110488" y="5841"/>
                </a:lnTo>
                <a:close/>
              </a:path>
              <a:path w="1662429" h="1003300">
                <a:moveTo>
                  <a:pt x="126509" y="95200"/>
                </a:moveTo>
                <a:lnTo>
                  <a:pt x="120650" y="95631"/>
                </a:lnTo>
                <a:lnTo>
                  <a:pt x="126433" y="95631"/>
                </a:lnTo>
                <a:lnTo>
                  <a:pt x="126509" y="95200"/>
                </a:lnTo>
                <a:close/>
              </a:path>
              <a:path w="1662429" h="1003300">
                <a:moveTo>
                  <a:pt x="1100201" y="2921"/>
                </a:moveTo>
                <a:lnTo>
                  <a:pt x="117728" y="76453"/>
                </a:lnTo>
                <a:lnTo>
                  <a:pt x="119088" y="85381"/>
                </a:lnTo>
                <a:lnTo>
                  <a:pt x="128016" y="86740"/>
                </a:lnTo>
                <a:lnTo>
                  <a:pt x="126509" y="95200"/>
                </a:lnTo>
                <a:lnTo>
                  <a:pt x="1098825" y="23810"/>
                </a:lnTo>
                <a:lnTo>
                  <a:pt x="1095755" y="20574"/>
                </a:lnTo>
                <a:lnTo>
                  <a:pt x="1101843" y="14486"/>
                </a:lnTo>
                <a:lnTo>
                  <a:pt x="1100201" y="2921"/>
                </a:lnTo>
                <a:close/>
              </a:path>
              <a:path w="1662429" h="1003300">
                <a:moveTo>
                  <a:pt x="117728" y="85174"/>
                </a:moveTo>
                <a:lnTo>
                  <a:pt x="117728" y="86740"/>
                </a:lnTo>
                <a:lnTo>
                  <a:pt x="119295" y="86740"/>
                </a:lnTo>
                <a:lnTo>
                  <a:pt x="119088" y="85381"/>
                </a:lnTo>
                <a:lnTo>
                  <a:pt x="117728" y="85174"/>
                </a:lnTo>
                <a:close/>
              </a:path>
              <a:path w="1662429" h="1003300">
                <a:moveTo>
                  <a:pt x="117728" y="76453"/>
                </a:moveTo>
                <a:lnTo>
                  <a:pt x="110363" y="76453"/>
                </a:lnTo>
                <a:lnTo>
                  <a:pt x="108839" y="83819"/>
                </a:lnTo>
                <a:lnTo>
                  <a:pt x="117728" y="85174"/>
                </a:lnTo>
                <a:lnTo>
                  <a:pt x="117728" y="76453"/>
                </a:lnTo>
                <a:close/>
              </a:path>
              <a:path w="1662429" h="1003300">
                <a:moveTo>
                  <a:pt x="1104646" y="0"/>
                </a:moveTo>
                <a:lnTo>
                  <a:pt x="1100201" y="2921"/>
                </a:lnTo>
                <a:lnTo>
                  <a:pt x="1103122" y="13208"/>
                </a:lnTo>
                <a:lnTo>
                  <a:pt x="1110488" y="5841"/>
                </a:lnTo>
                <a:lnTo>
                  <a:pt x="1104646" y="0"/>
                </a:lnTo>
                <a:close/>
              </a:path>
            </a:pathLst>
          </a:custGeom>
          <a:solidFill>
            <a:srgbClr val="1F1A1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 txBox="1"/>
          <p:nvPr/>
        </p:nvSpPr>
        <p:spPr>
          <a:xfrm>
            <a:off x="6861429" y="5897067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8081009" y="6201867"/>
            <a:ext cx="1276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B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8623807" y="5868416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C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8176386" y="5087239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D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7025131" y="5193538"/>
            <a:ext cx="1276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E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04" name="object 104"/>
          <p:cNvGrpSpPr/>
          <p:nvPr/>
        </p:nvGrpSpPr>
        <p:grpSpPr>
          <a:xfrm>
            <a:off x="-6350" y="0"/>
            <a:ext cx="2370455" cy="1231900"/>
            <a:chOff x="-6350" y="0"/>
            <a:chExt cx="2370455" cy="1231900"/>
          </a:xfrm>
        </p:grpSpPr>
        <p:sp>
          <p:nvSpPr>
            <p:cNvPr id="105" name="object 105"/>
            <p:cNvSpPr/>
            <p:nvPr/>
          </p:nvSpPr>
          <p:spPr>
            <a:xfrm>
              <a:off x="0" y="0"/>
              <a:ext cx="2357755" cy="1219200"/>
            </a:xfrm>
            <a:custGeom>
              <a:avLst/>
              <a:gdLst/>
              <a:ahLst/>
              <a:cxnLst/>
              <a:rect l="l" t="t" r="r" b="b"/>
              <a:pathLst>
                <a:path w="2357755" h="1219200">
                  <a:moveTo>
                    <a:pt x="2357436" y="0"/>
                  </a:moveTo>
                  <a:lnTo>
                    <a:pt x="0" y="0"/>
                  </a:lnTo>
                  <a:lnTo>
                    <a:pt x="0" y="1219200"/>
                  </a:lnTo>
                  <a:lnTo>
                    <a:pt x="2357436" y="1219200"/>
                  </a:lnTo>
                  <a:lnTo>
                    <a:pt x="2357436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/>
            <p:cNvSpPr/>
            <p:nvPr/>
          </p:nvSpPr>
          <p:spPr>
            <a:xfrm>
              <a:off x="0" y="0"/>
              <a:ext cx="2357755" cy="1219200"/>
            </a:xfrm>
            <a:custGeom>
              <a:avLst/>
              <a:gdLst/>
              <a:ahLst/>
              <a:cxnLst/>
              <a:rect l="l" t="t" r="r" b="b"/>
              <a:pathLst>
                <a:path w="2357755" h="1219200">
                  <a:moveTo>
                    <a:pt x="0" y="1219200"/>
                  </a:moveTo>
                  <a:lnTo>
                    <a:pt x="2357436" y="1219200"/>
                  </a:lnTo>
                  <a:lnTo>
                    <a:pt x="2357436" y="0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7" name="object 107"/>
          <p:cNvSpPr txBox="1"/>
          <p:nvPr/>
        </p:nvSpPr>
        <p:spPr>
          <a:xfrm>
            <a:off x="476808" y="201244"/>
            <a:ext cx="137160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FF3300"/>
                </a:solidFill>
                <a:latin typeface="Tahoma"/>
                <a:cs typeface="Tahoma"/>
              </a:rPr>
              <a:t>ISOMETRIC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222300" y="475869"/>
            <a:ext cx="188150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774065">
              <a:lnSpc>
                <a:spcPct val="100000"/>
              </a:lnSpc>
              <a:spcBef>
                <a:spcPts val="100"/>
              </a:spcBef>
            </a:pPr>
            <a:r>
              <a:rPr dirty="0" sz="1800" spc="5" b="1">
                <a:solidFill>
                  <a:srgbClr val="FF3300"/>
                </a:solidFill>
                <a:latin typeface="Tahoma"/>
                <a:cs typeface="Tahoma"/>
              </a:rPr>
              <a:t>OF  </a:t>
            </a:r>
            <a:r>
              <a:rPr dirty="0" sz="1800" spc="-5" b="1">
                <a:solidFill>
                  <a:srgbClr val="FF3300"/>
                </a:solidFill>
                <a:latin typeface="Tahoma"/>
                <a:cs typeface="Tahoma"/>
              </a:rPr>
              <a:t>PLANE</a:t>
            </a:r>
            <a:r>
              <a:rPr dirty="0" sz="1800" spc="-60" b="1">
                <a:solidFill>
                  <a:srgbClr val="FF3300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FF3300"/>
                </a:solidFill>
                <a:latin typeface="Tahoma"/>
                <a:cs typeface="Tahoma"/>
              </a:rPr>
              <a:t>FIGURES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109" name="object 109"/>
          <p:cNvGrpSpPr/>
          <p:nvPr/>
        </p:nvGrpSpPr>
        <p:grpSpPr>
          <a:xfrm>
            <a:off x="-6350" y="1212849"/>
            <a:ext cx="2370455" cy="5651500"/>
            <a:chOff x="-6350" y="1212849"/>
            <a:chExt cx="2370455" cy="5651500"/>
          </a:xfrm>
        </p:grpSpPr>
        <p:sp>
          <p:nvSpPr>
            <p:cNvPr id="110" name="object 110"/>
            <p:cNvSpPr/>
            <p:nvPr/>
          </p:nvSpPr>
          <p:spPr>
            <a:xfrm>
              <a:off x="0" y="1219199"/>
              <a:ext cx="2357755" cy="5638800"/>
            </a:xfrm>
            <a:custGeom>
              <a:avLst/>
              <a:gdLst/>
              <a:ahLst/>
              <a:cxnLst/>
              <a:rect l="l" t="t" r="r" b="b"/>
              <a:pathLst>
                <a:path w="2357755" h="5638800">
                  <a:moveTo>
                    <a:pt x="2357436" y="5638798"/>
                  </a:moveTo>
                  <a:lnTo>
                    <a:pt x="2357436" y="0"/>
                  </a:lnTo>
                  <a:lnTo>
                    <a:pt x="0" y="0"/>
                  </a:lnTo>
                  <a:lnTo>
                    <a:pt x="0" y="5638798"/>
                  </a:lnTo>
                  <a:lnTo>
                    <a:pt x="2357436" y="5638798"/>
                  </a:lnTo>
                  <a:close/>
                </a:path>
              </a:pathLst>
            </a:custGeom>
            <a:solidFill>
              <a:srgbClr val="FF99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/>
            <p:cNvSpPr/>
            <p:nvPr/>
          </p:nvSpPr>
          <p:spPr>
            <a:xfrm>
              <a:off x="0" y="1219199"/>
              <a:ext cx="2357755" cy="5638800"/>
            </a:xfrm>
            <a:custGeom>
              <a:avLst/>
              <a:gdLst/>
              <a:ahLst/>
              <a:cxnLst/>
              <a:rect l="l" t="t" r="r" b="b"/>
              <a:pathLst>
                <a:path w="2357755" h="5638800">
                  <a:moveTo>
                    <a:pt x="2357436" y="5638798"/>
                  </a:moveTo>
                  <a:lnTo>
                    <a:pt x="2357436" y="0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2" name="object 112"/>
          <p:cNvSpPr txBox="1"/>
          <p:nvPr/>
        </p:nvSpPr>
        <p:spPr>
          <a:xfrm>
            <a:off x="105257" y="1355851"/>
            <a:ext cx="2227580" cy="8794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285115" marR="27813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Tahoma"/>
                <a:cs typeface="Tahoma"/>
              </a:rPr>
              <a:t>AS </a:t>
            </a:r>
            <a:r>
              <a:rPr dirty="0" sz="1400" spc="-5" b="1">
                <a:latin typeface="Tahoma"/>
                <a:cs typeface="Tahoma"/>
              </a:rPr>
              <a:t>THESE ALL</a:t>
            </a:r>
            <a:r>
              <a:rPr dirty="0" sz="1400" spc="-55" b="1">
                <a:latin typeface="Tahoma"/>
                <a:cs typeface="Tahoma"/>
              </a:rPr>
              <a:t> </a:t>
            </a:r>
            <a:r>
              <a:rPr dirty="0" sz="1400" b="1">
                <a:latin typeface="Tahoma"/>
                <a:cs typeface="Tahoma"/>
              </a:rPr>
              <a:t>ARE  </a:t>
            </a:r>
            <a:r>
              <a:rPr dirty="0" sz="1400" spc="-5" b="1">
                <a:latin typeface="Tahoma"/>
                <a:cs typeface="Tahoma"/>
              </a:rPr>
              <a:t>2-D</a:t>
            </a:r>
            <a:r>
              <a:rPr dirty="0" sz="1400" spc="-30" b="1">
                <a:latin typeface="Tahoma"/>
                <a:cs typeface="Tahoma"/>
              </a:rPr>
              <a:t> </a:t>
            </a:r>
            <a:r>
              <a:rPr dirty="0" sz="1400" spc="-5" b="1">
                <a:latin typeface="Tahoma"/>
                <a:cs typeface="Tahoma"/>
              </a:rPr>
              <a:t>FIGURES</a:t>
            </a:r>
            <a:endParaRPr sz="1400">
              <a:latin typeface="Tahoma"/>
              <a:cs typeface="Tahoma"/>
            </a:endParaRPr>
          </a:p>
          <a:p>
            <a:pPr algn="ctr" marL="12700" marR="5080">
              <a:lnSpc>
                <a:spcPct val="100000"/>
              </a:lnSpc>
            </a:pPr>
            <a:r>
              <a:rPr dirty="0" sz="1400" b="1">
                <a:latin typeface="Tahoma"/>
                <a:cs typeface="Tahoma"/>
              </a:rPr>
              <a:t>WE </a:t>
            </a:r>
            <a:r>
              <a:rPr dirty="0" sz="1400" spc="-5" b="1">
                <a:latin typeface="Tahoma"/>
                <a:cs typeface="Tahoma"/>
              </a:rPr>
              <a:t>REQUIRE </a:t>
            </a:r>
            <a:r>
              <a:rPr dirty="0" sz="1400" b="1">
                <a:latin typeface="Tahoma"/>
                <a:cs typeface="Tahoma"/>
              </a:rPr>
              <a:t>ONLY</a:t>
            </a:r>
            <a:r>
              <a:rPr dirty="0" sz="1400" spc="-105" b="1">
                <a:latin typeface="Tahoma"/>
                <a:cs typeface="Tahoma"/>
              </a:rPr>
              <a:t> </a:t>
            </a:r>
            <a:r>
              <a:rPr dirty="0" sz="1400" spc="-5" b="1">
                <a:latin typeface="Tahoma"/>
                <a:cs typeface="Tahoma"/>
              </a:rPr>
              <a:t>TWO  ISOMETRIC</a:t>
            </a:r>
            <a:r>
              <a:rPr dirty="0" sz="1400" spc="-50" b="1">
                <a:latin typeface="Tahoma"/>
                <a:cs typeface="Tahoma"/>
              </a:rPr>
              <a:t> </a:t>
            </a:r>
            <a:r>
              <a:rPr dirty="0" sz="1400" b="1">
                <a:latin typeface="Tahoma"/>
                <a:cs typeface="Tahoma"/>
              </a:rPr>
              <a:t>AXES.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228701" y="2422651"/>
            <a:ext cx="1981200" cy="6667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700" marR="5080" indent="-254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Tahoma"/>
                <a:cs typeface="Tahoma"/>
              </a:rPr>
              <a:t>IF THE </a:t>
            </a:r>
            <a:r>
              <a:rPr dirty="0" sz="1400" spc="-5" b="1">
                <a:latin typeface="Tahoma"/>
                <a:cs typeface="Tahoma"/>
              </a:rPr>
              <a:t>FIGURE </a:t>
            </a:r>
            <a:r>
              <a:rPr dirty="0" sz="1400" b="1">
                <a:latin typeface="Tahoma"/>
                <a:cs typeface="Tahoma"/>
              </a:rPr>
              <a:t>IS  </a:t>
            </a:r>
            <a:r>
              <a:rPr dirty="0" sz="1400" spc="-5" b="1">
                <a:latin typeface="Tahoma"/>
                <a:cs typeface="Tahoma"/>
              </a:rPr>
              <a:t>FRONT </a:t>
            </a:r>
            <a:r>
              <a:rPr dirty="0" sz="1400" b="1">
                <a:latin typeface="Tahoma"/>
                <a:cs typeface="Tahoma"/>
              </a:rPr>
              <a:t>VIEW, H </a:t>
            </a:r>
            <a:r>
              <a:rPr dirty="0" sz="1400" spc="5" b="1">
                <a:latin typeface="Tahoma"/>
                <a:cs typeface="Tahoma"/>
              </a:rPr>
              <a:t>&amp; </a:t>
            </a:r>
            <a:r>
              <a:rPr dirty="0" sz="1400" b="1">
                <a:latin typeface="Tahoma"/>
                <a:cs typeface="Tahoma"/>
              </a:rPr>
              <a:t>L  AXES ARE</a:t>
            </a:r>
            <a:r>
              <a:rPr dirty="0" sz="1400" spc="-65" b="1">
                <a:latin typeface="Tahoma"/>
                <a:cs typeface="Tahoma"/>
              </a:rPr>
              <a:t> </a:t>
            </a:r>
            <a:r>
              <a:rPr dirty="0" sz="1400" spc="-5" b="1">
                <a:latin typeface="Tahoma"/>
                <a:cs typeface="Tahoma"/>
              </a:rPr>
              <a:t>REQUIRED.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170789" y="3276345"/>
            <a:ext cx="2096135" cy="6661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700" marR="5080" indent="-254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Tahoma"/>
                <a:cs typeface="Tahoma"/>
              </a:rPr>
              <a:t>IF THE </a:t>
            </a:r>
            <a:r>
              <a:rPr dirty="0" sz="1400" spc="-5" b="1">
                <a:latin typeface="Tahoma"/>
                <a:cs typeface="Tahoma"/>
              </a:rPr>
              <a:t>FIGURE </a:t>
            </a:r>
            <a:r>
              <a:rPr dirty="0" sz="1400" b="1">
                <a:latin typeface="Tahoma"/>
                <a:cs typeface="Tahoma"/>
              </a:rPr>
              <a:t>IS </a:t>
            </a:r>
            <a:r>
              <a:rPr dirty="0" sz="1400" spc="-5" b="1">
                <a:latin typeface="Tahoma"/>
                <a:cs typeface="Tahoma"/>
              </a:rPr>
              <a:t>TOP  </a:t>
            </a:r>
            <a:r>
              <a:rPr dirty="0" sz="1400" b="1">
                <a:latin typeface="Tahoma"/>
                <a:cs typeface="Tahoma"/>
              </a:rPr>
              <a:t>VIEW, D &amp; L AXES ARE  </a:t>
            </a:r>
            <a:r>
              <a:rPr dirty="0" sz="1400" spc="-5" b="1">
                <a:latin typeface="Tahoma"/>
                <a:cs typeface="Tahoma"/>
              </a:rPr>
              <a:t>REQUIRED.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135737" y="4129862"/>
            <a:ext cx="2164715" cy="2220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56515" marR="48895" indent="3175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ahoma"/>
                <a:cs typeface="Tahoma"/>
              </a:rPr>
              <a:t>Shapes </a:t>
            </a:r>
            <a:r>
              <a:rPr dirty="0" sz="1800" spc="-5">
                <a:latin typeface="Tahoma"/>
                <a:cs typeface="Tahoma"/>
              </a:rPr>
              <a:t>containing  Inclined lines</a:t>
            </a:r>
            <a:r>
              <a:rPr dirty="0" sz="1800" spc="-40">
                <a:latin typeface="Tahoma"/>
                <a:cs typeface="Tahoma"/>
              </a:rPr>
              <a:t> </a:t>
            </a:r>
            <a:r>
              <a:rPr dirty="0" sz="1800" spc="-10">
                <a:latin typeface="Tahoma"/>
                <a:cs typeface="Tahoma"/>
              </a:rPr>
              <a:t>should  </a:t>
            </a:r>
            <a:r>
              <a:rPr dirty="0" sz="1800">
                <a:latin typeface="Tahoma"/>
                <a:cs typeface="Tahoma"/>
              </a:rPr>
              <a:t>be </a:t>
            </a:r>
            <a:r>
              <a:rPr dirty="0" sz="1800" spc="-5">
                <a:latin typeface="Tahoma"/>
                <a:cs typeface="Tahoma"/>
              </a:rPr>
              <a:t>enclosed in </a:t>
            </a:r>
            <a:r>
              <a:rPr dirty="0" sz="1800">
                <a:latin typeface="Tahoma"/>
                <a:cs typeface="Tahoma"/>
              </a:rPr>
              <a:t>a  </a:t>
            </a:r>
            <a:r>
              <a:rPr dirty="0" sz="1800" spc="-10">
                <a:latin typeface="Tahoma"/>
                <a:cs typeface="Tahoma"/>
              </a:rPr>
              <a:t>rectangle </a:t>
            </a:r>
            <a:r>
              <a:rPr dirty="0" sz="1800">
                <a:latin typeface="Tahoma"/>
                <a:cs typeface="Tahoma"/>
              </a:rPr>
              <a:t>as</a:t>
            </a:r>
            <a:r>
              <a:rPr dirty="0" sz="1800" spc="-30">
                <a:latin typeface="Tahoma"/>
                <a:cs typeface="Tahoma"/>
              </a:rPr>
              <a:t> </a:t>
            </a:r>
            <a:r>
              <a:rPr dirty="0" sz="1800" spc="-10">
                <a:latin typeface="Tahoma"/>
                <a:cs typeface="Tahoma"/>
              </a:rPr>
              <a:t>shown.</a:t>
            </a:r>
            <a:endParaRPr sz="1800">
              <a:latin typeface="Tahoma"/>
              <a:cs typeface="Tahoma"/>
            </a:endParaRPr>
          </a:p>
          <a:p>
            <a:pPr algn="ctr" marL="12065" marR="5080">
              <a:lnSpc>
                <a:spcPct val="100000"/>
              </a:lnSpc>
            </a:pPr>
            <a:r>
              <a:rPr dirty="0" sz="1800" spc="-5">
                <a:latin typeface="Tahoma"/>
                <a:cs typeface="Tahoma"/>
              </a:rPr>
              <a:t>Then first </a:t>
            </a:r>
            <a:r>
              <a:rPr dirty="0" sz="1800" spc="-15">
                <a:latin typeface="Tahoma"/>
                <a:cs typeface="Tahoma"/>
              </a:rPr>
              <a:t>draw</a:t>
            </a:r>
            <a:r>
              <a:rPr dirty="0" sz="1800" spc="-55">
                <a:latin typeface="Tahoma"/>
                <a:cs typeface="Tahoma"/>
              </a:rPr>
              <a:t> </a:t>
            </a:r>
            <a:r>
              <a:rPr dirty="0" sz="1800" spc="-5">
                <a:latin typeface="Tahoma"/>
                <a:cs typeface="Tahoma"/>
              </a:rPr>
              <a:t>isom.  </a:t>
            </a:r>
            <a:r>
              <a:rPr dirty="0" sz="1800">
                <a:latin typeface="Tahoma"/>
                <a:cs typeface="Tahoma"/>
              </a:rPr>
              <a:t>of </a:t>
            </a:r>
            <a:r>
              <a:rPr dirty="0" sz="1800" spc="-5">
                <a:latin typeface="Tahoma"/>
                <a:cs typeface="Tahoma"/>
              </a:rPr>
              <a:t>that </a:t>
            </a:r>
            <a:r>
              <a:rPr dirty="0" sz="1800" spc="-10">
                <a:latin typeface="Tahoma"/>
                <a:cs typeface="Tahoma"/>
              </a:rPr>
              <a:t>rectangle </a:t>
            </a:r>
            <a:r>
              <a:rPr dirty="0" sz="1800">
                <a:latin typeface="Tahoma"/>
                <a:cs typeface="Tahoma"/>
              </a:rPr>
              <a:t>and  </a:t>
            </a:r>
            <a:r>
              <a:rPr dirty="0" sz="1800" spc="-5">
                <a:latin typeface="Tahoma"/>
                <a:cs typeface="Tahoma"/>
              </a:rPr>
              <a:t>then inscribe that  shape </a:t>
            </a:r>
            <a:r>
              <a:rPr dirty="0" sz="1800">
                <a:latin typeface="Tahoma"/>
                <a:cs typeface="Tahoma"/>
              </a:rPr>
              <a:t>as it</a:t>
            </a:r>
            <a:r>
              <a:rPr dirty="0" sz="1800" spc="-40">
                <a:latin typeface="Tahoma"/>
                <a:cs typeface="Tahoma"/>
              </a:rPr>
              <a:t> </a:t>
            </a:r>
            <a:r>
              <a:rPr dirty="0" sz="1800" spc="-5">
                <a:latin typeface="Tahoma"/>
                <a:cs typeface="Tahoma"/>
              </a:rPr>
              <a:t>is.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116" name="object 116"/>
          <p:cNvGrpSpPr/>
          <p:nvPr/>
        </p:nvGrpSpPr>
        <p:grpSpPr>
          <a:xfrm>
            <a:off x="-6350" y="0"/>
            <a:ext cx="469900" cy="469900"/>
            <a:chOff x="-6350" y="0"/>
            <a:chExt cx="469900" cy="469900"/>
          </a:xfrm>
        </p:grpSpPr>
        <p:sp>
          <p:nvSpPr>
            <p:cNvPr id="117" name="object 117"/>
            <p:cNvSpPr/>
            <p:nvPr/>
          </p:nvSpPr>
          <p:spPr>
            <a:xfrm>
              <a:off x="0" y="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529" y="4644"/>
                  </a:lnTo>
                  <a:lnTo>
                    <a:pt x="139618" y="17966"/>
                  </a:lnTo>
                  <a:lnTo>
                    <a:pt x="100787" y="39045"/>
                  </a:lnTo>
                  <a:lnTo>
                    <a:pt x="66955" y="66960"/>
                  </a:lnTo>
                  <a:lnTo>
                    <a:pt x="39041" y="100793"/>
                  </a:lnTo>
                  <a:lnTo>
                    <a:pt x="17964" y="139624"/>
                  </a:lnTo>
                  <a:lnTo>
                    <a:pt x="4644" y="182533"/>
                  </a:lnTo>
                  <a:lnTo>
                    <a:pt x="0" y="228600"/>
                  </a:lnTo>
                  <a:lnTo>
                    <a:pt x="4644" y="274666"/>
                  </a:lnTo>
                  <a:lnTo>
                    <a:pt x="17964" y="317575"/>
                  </a:lnTo>
                  <a:lnTo>
                    <a:pt x="39041" y="356406"/>
                  </a:lnTo>
                  <a:lnTo>
                    <a:pt x="66955" y="390239"/>
                  </a:lnTo>
                  <a:lnTo>
                    <a:pt x="100787" y="418154"/>
                  </a:lnTo>
                  <a:lnTo>
                    <a:pt x="139618" y="439233"/>
                  </a:lnTo>
                  <a:lnTo>
                    <a:pt x="182529" y="452555"/>
                  </a:lnTo>
                  <a:lnTo>
                    <a:pt x="228600" y="457200"/>
                  </a:lnTo>
                  <a:lnTo>
                    <a:pt x="274670" y="452555"/>
                  </a:lnTo>
                  <a:lnTo>
                    <a:pt x="317580" y="439233"/>
                  </a:lnTo>
                  <a:lnTo>
                    <a:pt x="356411" y="418154"/>
                  </a:lnTo>
                  <a:lnTo>
                    <a:pt x="390244" y="390239"/>
                  </a:lnTo>
                  <a:lnTo>
                    <a:pt x="418158" y="356406"/>
                  </a:lnTo>
                  <a:lnTo>
                    <a:pt x="439235" y="317575"/>
                  </a:lnTo>
                  <a:lnTo>
                    <a:pt x="452555" y="274666"/>
                  </a:lnTo>
                  <a:lnTo>
                    <a:pt x="457200" y="228600"/>
                  </a:lnTo>
                  <a:lnTo>
                    <a:pt x="452555" y="182533"/>
                  </a:lnTo>
                  <a:lnTo>
                    <a:pt x="439235" y="139624"/>
                  </a:lnTo>
                  <a:lnTo>
                    <a:pt x="418158" y="100793"/>
                  </a:lnTo>
                  <a:lnTo>
                    <a:pt x="390244" y="66960"/>
                  </a:lnTo>
                  <a:lnTo>
                    <a:pt x="356411" y="39045"/>
                  </a:lnTo>
                  <a:lnTo>
                    <a:pt x="317580" y="17966"/>
                  </a:lnTo>
                  <a:lnTo>
                    <a:pt x="274670" y="464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/>
            <p:cNvSpPr/>
            <p:nvPr/>
          </p:nvSpPr>
          <p:spPr>
            <a:xfrm>
              <a:off x="0" y="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0" y="228600"/>
                  </a:moveTo>
                  <a:lnTo>
                    <a:pt x="4644" y="182533"/>
                  </a:lnTo>
                  <a:lnTo>
                    <a:pt x="17964" y="139624"/>
                  </a:lnTo>
                  <a:lnTo>
                    <a:pt x="39041" y="100793"/>
                  </a:lnTo>
                  <a:lnTo>
                    <a:pt x="66955" y="66960"/>
                  </a:lnTo>
                  <a:lnTo>
                    <a:pt x="100787" y="39045"/>
                  </a:lnTo>
                  <a:lnTo>
                    <a:pt x="139618" y="17966"/>
                  </a:lnTo>
                  <a:lnTo>
                    <a:pt x="182529" y="4644"/>
                  </a:lnTo>
                  <a:lnTo>
                    <a:pt x="228600" y="0"/>
                  </a:lnTo>
                  <a:lnTo>
                    <a:pt x="274670" y="4644"/>
                  </a:lnTo>
                  <a:lnTo>
                    <a:pt x="317580" y="17966"/>
                  </a:lnTo>
                  <a:lnTo>
                    <a:pt x="356411" y="39045"/>
                  </a:lnTo>
                  <a:lnTo>
                    <a:pt x="390244" y="66960"/>
                  </a:lnTo>
                  <a:lnTo>
                    <a:pt x="418158" y="100793"/>
                  </a:lnTo>
                  <a:lnTo>
                    <a:pt x="439235" y="139624"/>
                  </a:lnTo>
                  <a:lnTo>
                    <a:pt x="452555" y="182533"/>
                  </a:lnTo>
                  <a:lnTo>
                    <a:pt x="457200" y="228600"/>
                  </a:lnTo>
                  <a:lnTo>
                    <a:pt x="452555" y="274666"/>
                  </a:lnTo>
                  <a:lnTo>
                    <a:pt x="439235" y="317575"/>
                  </a:lnTo>
                  <a:lnTo>
                    <a:pt x="418158" y="356406"/>
                  </a:lnTo>
                  <a:lnTo>
                    <a:pt x="390244" y="390239"/>
                  </a:lnTo>
                  <a:lnTo>
                    <a:pt x="356411" y="418154"/>
                  </a:lnTo>
                  <a:lnTo>
                    <a:pt x="317580" y="439233"/>
                  </a:lnTo>
                  <a:lnTo>
                    <a:pt x="274670" y="452555"/>
                  </a:lnTo>
                  <a:lnTo>
                    <a:pt x="228600" y="457200"/>
                  </a:lnTo>
                  <a:lnTo>
                    <a:pt x="182529" y="452555"/>
                  </a:lnTo>
                  <a:lnTo>
                    <a:pt x="139618" y="439233"/>
                  </a:lnTo>
                  <a:lnTo>
                    <a:pt x="100787" y="418154"/>
                  </a:lnTo>
                  <a:lnTo>
                    <a:pt x="66955" y="390239"/>
                  </a:lnTo>
                  <a:lnTo>
                    <a:pt x="39041" y="356406"/>
                  </a:lnTo>
                  <a:lnTo>
                    <a:pt x="17964" y="317575"/>
                  </a:lnTo>
                  <a:lnTo>
                    <a:pt x="4644" y="274666"/>
                  </a:lnTo>
                  <a:lnTo>
                    <a:pt x="0" y="228600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9" name="object 119"/>
          <p:cNvSpPr txBox="1"/>
          <p:nvPr/>
        </p:nvSpPr>
        <p:spPr>
          <a:xfrm>
            <a:off x="158292" y="71119"/>
            <a:ext cx="1397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1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20" name="object 120"/>
          <p:cNvGrpSpPr/>
          <p:nvPr/>
        </p:nvGrpSpPr>
        <p:grpSpPr>
          <a:xfrm>
            <a:off x="8010525" y="6623050"/>
            <a:ext cx="1109980" cy="195580"/>
            <a:chOff x="8010525" y="6623050"/>
            <a:chExt cx="1109980" cy="195580"/>
          </a:xfrm>
        </p:grpSpPr>
        <p:sp>
          <p:nvSpPr>
            <p:cNvPr id="121" name="object 121"/>
            <p:cNvSpPr/>
            <p:nvPr/>
          </p:nvSpPr>
          <p:spPr>
            <a:xfrm>
              <a:off x="8016875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625" y="182562"/>
                  </a:lnTo>
                  <a:lnTo>
                    <a:pt x="182625" y="159741"/>
                  </a:lnTo>
                  <a:lnTo>
                    <a:pt x="39877" y="159741"/>
                  </a:lnTo>
                  <a:lnTo>
                    <a:pt x="39877" y="91287"/>
                  </a:lnTo>
                  <a:lnTo>
                    <a:pt x="22859" y="91287"/>
                  </a:lnTo>
                  <a:lnTo>
                    <a:pt x="91313" y="22821"/>
                  </a:lnTo>
                  <a:lnTo>
                    <a:pt x="182625" y="22821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81"/>
                  </a:moveTo>
                  <a:lnTo>
                    <a:pt x="134111" y="31381"/>
                  </a:lnTo>
                  <a:lnTo>
                    <a:pt x="134111" y="65608"/>
                  </a:lnTo>
                  <a:lnTo>
                    <a:pt x="159766" y="91287"/>
                  </a:lnTo>
                  <a:lnTo>
                    <a:pt x="142621" y="91287"/>
                  </a:lnTo>
                  <a:lnTo>
                    <a:pt x="142621" y="159741"/>
                  </a:lnTo>
                  <a:lnTo>
                    <a:pt x="182625" y="159741"/>
                  </a:lnTo>
                  <a:lnTo>
                    <a:pt x="182625" y="31381"/>
                  </a:lnTo>
                  <a:close/>
                </a:path>
                <a:path w="182879" h="182879">
                  <a:moveTo>
                    <a:pt x="182625" y="22821"/>
                  </a:moveTo>
                  <a:lnTo>
                    <a:pt x="91313" y="22821"/>
                  </a:lnTo>
                  <a:lnTo>
                    <a:pt x="116967" y="48488"/>
                  </a:lnTo>
                  <a:lnTo>
                    <a:pt x="116967" y="31381"/>
                  </a:lnTo>
                  <a:lnTo>
                    <a:pt x="182625" y="31381"/>
                  </a:lnTo>
                  <a:lnTo>
                    <a:pt x="182625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/>
            <p:cNvSpPr/>
            <p:nvPr/>
          </p:nvSpPr>
          <p:spPr>
            <a:xfrm>
              <a:off x="8056753" y="6660781"/>
              <a:ext cx="102870" cy="128905"/>
            </a:xfrm>
            <a:custGeom>
              <a:avLst/>
              <a:gdLst/>
              <a:ahLst/>
              <a:cxnLst/>
              <a:rect l="l" t="t" r="r" b="b"/>
              <a:pathLst>
                <a:path w="102870" h="128904">
                  <a:moveTo>
                    <a:pt x="94233" y="0"/>
                  </a:moveTo>
                  <a:lnTo>
                    <a:pt x="77089" y="0"/>
                  </a:lnTo>
                  <a:lnTo>
                    <a:pt x="77089" y="17106"/>
                  </a:lnTo>
                  <a:lnTo>
                    <a:pt x="94233" y="34226"/>
                  </a:lnTo>
                  <a:lnTo>
                    <a:pt x="94233" y="0"/>
                  </a:lnTo>
                  <a:close/>
                </a:path>
                <a:path w="102870" h="128904">
                  <a:moveTo>
                    <a:pt x="102743" y="59905"/>
                  </a:moveTo>
                  <a:lnTo>
                    <a:pt x="0" y="59905"/>
                  </a:lnTo>
                  <a:lnTo>
                    <a:pt x="0" y="128360"/>
                  </a:lnTo>
                  <a:lnTo>
                    <a:pt x="42799" y="128360"/>
                  </a:lnTo>
                  <a:lnTo>
                    <a:pt x="42799" y="94129"/>
                  </a:lnTo>
                  <a:lnTo>
                    <a:pt x="102743" y="94129"/>
                  </a:lnTo>
                  <a:lnTo>
                    <a:pt x="102743" y="59905"/>
                  </a:lnTo>
                  <a:close/>
                </a:path>
                <a:path w="102870" h="128904">
                  <a:moveTo>
                    <a:pt x="102743" y="94129"/>
                  </a:moveTo>
                  <a:lnTo>
                    <a:pt x="59944" y="94129"/>
                  </a:lnTo>
                  <a:lnTo>
                    <a:pt x="59944" y="128360"/>
                  </a:lnTo>
                  <a:lnTo>
                    <a:pt x="102743" y="128360"/>
                  </a:lnTo>
                  <a:lnTo>
                    <a:pt x="102743" y="94129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/>
            <p:cNvSpPr/>
            <p:nvPr/>
          </p:nvSpPr>
          <p:spPr>
            <a:xfrm>
              <a:off x="80397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68453" y="0"/>
                  </a:moveTo>
                  <a:lnTo>
                    <a:pt x="0" y="68465"/>
                  </a:lnTo>
                  <a:lnTo>
                    <a:pt x="136906" y="68465"/>
                  </a:lnTo>
                  <a:lnTo>
                    <a:pt x="68453" y="0"/>
                  </a:lnTo>
                  <a:close/>
                </a:path>
                <a:path w="137159" h="137159">
                  <a:moveTo>
                    <a:pt x="76962" y="102689"/>
                  </a:moveTo>
                  <a:lnTo>
                    <a:pt x="59817" y="102689"/>
                  </a:lnTo>
                  <a:lnTo>
                    <a:pt x="59817" y="136919"/>
                  </a:lnTo>
                  <a:lnTo>
                    <a:pt x="76962" y="136919"/>
                  </a:lnTo>
                  <a:lnTo>
                    <a:pt x="76962" y="102689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/>
            <p:cNvSpPr/>
            <p:nvPr/>
          </p:nvSpPr>
          <p:spPr>
            <a:xfrm>
              <a:off x="8016875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91313" y="22821"/>
                  </a:moveTo>
                  <a:lnTo>
                    <a:pt x="116967" y="48488"/>
                  </a:lnTo>
                  <a:lnTo>
                    <a:pt x="116967" y="31381"/>
                  </a:lnTo>
                  <a:lnTo>
                    <a:pt x="134111" y="31381"/>
                  </a:lnTo>
                  <a:lnTo>
                    <a:pt x="134111" y="65608"/>
                  </a:lnTo>
                  <a:lnTo>
                    <a:pt x="159766" y="91287"/>
                  </a:lnTo>
                  <a:lnTo>
                    <a:pt x="142621" y="91287"/>
                  </a:lnTo>
                  <a:lnTo>
                    <a:pt x="142621" y="159741"/>
                  </a:lnTo>
                  <a:lnTo>
                    <a:pt x="39877" y="159741"/>
                  </a:lnTo>
                  <a:lnTo>
                    <a:pt x="39877" y="91287"/>
                  </a:lnTo>
                  <a:lnTo>
                    <a:pt x="22859" y="91287"/>
                  </a:lnTo>
                  <a:lnTo>
                    <a:pt x="91313" y="22821"/>
                  </a:lnTo>
                  <a:close/>
                </a:path>
                <a:path w="182879" h="182879">
                  <a:moveTo>
                    <a:pt x="116967" y="48488"/>
                  </a:moveTo>
                  <a:lnTo>
                    <a:pt x="134111" y="65608"/>
                  </a:lnTo>
                </a:path>
                <a:path w="182879" h="182879">
                  <a:moveTo>
                    <a:pt x="142621" y="91287"/>
                  </a:moveTo>
                  <a:lnTo>
                    <a:pt x="39877" y="91287"/>
                  </a:lnTo>
                </a:path>
                <a:path w="182879" h="182879">
                  <a:moveTo>
                    <a:pt x="82676" y="159741"/>
                  </a:moveTo>
                  <a:lnTo>
                    <a:pt x="82676" y="125511"/>
                  </a:lnTo>
                  <a:lnTo>
                    <a:pt x="99822" y="125511"/>
                  </a:lnTo>
                  <a:lnTo>
                    <a:pt x="99822" y="159741"/>
                  </a:lnTo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5" name="object 125"/>
            <p:cNvSpPr/>
            <p:nvPr/>
          </p:nvSpPr>
          <p:spPr>
            <a:xfrm>
              <a:off x="8382000" y="66294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4150" y="182562"/>
                  </a:lnTo>
                  <a:lnTo>
                    <a:pt x="184150" y="159741"/>
                  </a:lnTo>
                  <a:lnTo>
                    <a:pt x="160527" y="159741"/>
                  </a:lnTo>
                  <a:lnTo>
                    <a:pt x="23622" y="91287"/>
                  </a:lnTo>
                  <a:lnTo>
                    <a:pt x="160527" y="22821"/>
                  </a:lnTo>
                  <a:lnTo>
                    <a:pt x="184150" y="22821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821"/>
                  </a:moveTo>
                  <a:lnTo>
                    <a:pt x="160527" y="22821"/>
                  </a:lnTo>
                  <a:lnTo>
                    <a:pt x="160527" y="159741"/>
                  </a:lnTo>
                  <a:lnTo>
                    <a:pt x="184150" y="159741"/>
                  </a:lnTo>
                  <a:lnTo>
                    <a:pt x="184150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6" name="object 126"/>
            <p:cNvSpPr/>
            <p:nvPr/>
          </p:nvSpPr>
          <p:spPr>
            <a:xfrm>
              <a:off x="8405622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5" y="0"/>
                  </a:moveTo>
                  <a:lnTo>
                    <a:pt x="0" y="68465"/>
                  </a:lnTo>
                  <a:lnTo>
                    <a:pt x="136905" y="136919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7" name="object 127"/>
            <p:cNvSpPr/>
            <p:nvPr/>
          </p:nvSpPr>
          <p:spPr>
            <a:xfrm>
              <a:off x="8382000" y="66294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23622" y="91287"/>
                  </a:moveTo>
                  <a:lnTo>
                    <a:pt x="160527" y="22821"/>
                  </a:lnTo>
                  <a:lnTo>
                    <a:pt x="160527" y="159741"/>
                  </a:lnTo>
                  <a:lnTo>
                    <a:pt x="23622" y="91287"/>
                  </a:lnTo>
                  <a:close/>
                </a:path>
                <a:path w="184150" h="182879">
                  <a:moveTo>
                    <a:pt x="0" y="182562"/>
                  </a:moveTo>
                  <a:lnTo>
                    <a:pt x="184150" y="182562"/>
                  </a:lnTo>
                  <a:lnTo>
                    <a:pt x="184150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8" name="object 128"/>
            <p:cNvSpPr/>
            <p:nvPr/>
          </p:nvSpPr>
          <p:spPr>
            <a:xfrm>
              <a:off x="8566150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625" y="182562"/>
                  </a:lnTo>
                  <a:lnTo>
                    <a:pt x="182625" y="159741"/>
                  </a:lnTo>
                  <a:lnTo>
                    <a:pt x="22859" y="159741"/>
                  </a:lnTo>
                  <a:lnTo>
                    <a:pt x="22859" y="22821"/>
                  </a:lnTo>
                  <a:lnTo>
                    <a:pt x="182625" y="22821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821"/>
                  </a:moveTo>
                  <a:lnTo>
                    <a:pt x="22859" y="22821"/>
                  </a:lnTo>
                  <a:lnTo>
                    <a:pt x="159766" y="91287"/>
                  </a:lnTo>
                  <a:lnTo>
                    <a:pt x="22859" y="159741"/>
                  </a:lnTo>
                  <a:lnTo>
                    <a:pt x="182625" y="159741"/>
                  </a:lnTo>
                  <a:lnTo>
                    <a:pt x="182625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9" name="object 129"/>
            <p:cNvSpPr/>
            <p:nvPr/>
          </p:nvSpPr>
          <p:spPr>
            <a:xfrm>
              <a:off x="8589009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0"/>
                  </a:moveTo>
                  <a:lnTo>
                    <a:pt x="0" y="136919"/>
                  </a:lnTo>
                  <a:lnTo>
                    <a:pt x="136906" y="684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0" name="object 130"/>
            <p:cNvSpPr/>
            <p:nvPr/>
          </p:nvSpPr>
          <p:spPr>
            <a:xfrm>
              <a:off x="8566150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59766" y="91287"/>
                  </a:moveTo>
                  <a:lnTo>
                    <a:pt x="22859" y="159741"/>
                  </a:lnTo>
                  <a:lnTo>
                    <a:pt x="22859" y="22821"/>
                  </a:lnTo>
                  <a:lnTo>
                    <a:pt x="159766" y="91287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1" name="object 131"/>
            <p:cNvSpPr/>
            <p:nvPr/>
          </p:nvSpPr>
          <p:spPr>
            <a:xfrm>
              <a:off x="8199501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499" y="182562"/>
                  </a:lnTo>
                  <a:lnTo>
                    <a:pt x="182499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182499" y="22821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821"/>
                  </a:moveTo>
                  <a:lnTo>
                    <a:pt x="39877" y="22821"/>
                  </a:lnTo>
                  <a:lnTo>
                    <a:pt x="39877" y="159741"/>
                  </a:lnTo>
                  <a:lnTo>
                    <a:pt x="159639" y="159741"/>
                  </a:lnTo>
                  <a:lnTo>
                    <a:pt x="57023" y="91287"/>
                  </a:lnTo>
                  <a:lnTo>
                    <a:pt x="159639" y="22821"/>
                  </a:lnTo>
                  <a:close/>
                </a:path>
                <a:path w="182879" h="182879">
                  <a:moveTo>
                    <a:pt x="182499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82499" y="159741"/>
                  </a:lnTo>
                  <a:lnTo>
                    <a:pt x="182499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2" name="object 132"/>
            <p:cNvSpPr/>
            <p:nvPr/>
          </p:nvSpPr>
          <p:spPr>
            <a:xfrm>
              <a:off x="8222234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136906" y="0"/>
                  </a:moveTo>
                  <a:lnTo>
                    <a:pt x="34290" y="68465"/>
                  </a:lnTo>
                  <a:lnTo>
                    <a:pt x="136906" y="136919"/>
                  </a:lnTo>
                  <a:lnTo>
                    <a:pt x="136906" y="0"/>
                  </a:lnTo>
                  <a:close/>
                </a:path>
                <a:path w="137159" h="137159">
                  <a:moveTo>
                    <a:pt x="17145" y="0"/>
                  </a:moveTo>
                  <a:lnTo>
                    <a:pt x="0" y="0"/>
                  </a:lnTo>
                  <a:lnTo>
                    <a:pt x="0" y="136919"/>
                  </a:lnTo>
                  <a:lnTo>
                    <a:pt x="17145" y="136919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3" name="object 133"/>
            <p:cNvSpPr/>
            <p:nvPr/>
          </p:nvSpPr>
          <p:spPr>
            <a:xfrm>
              <a:off x="8199501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57023" y="91287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57023" y="91287"/>
                  </a:lnTo>
                  <a:close/>
                </a:path>
                <a:path w="182879" h="182879">
                  <a:moveTo>
                    <a:pt x="39877" y="22821"/>
                  </a:moveTo>
                  <a:lnTo>
                    <a:pt x="39877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39877" y="22821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4" name="object 134"/>
            <p:cNvSpPr/>
            <p:nvPr/>
          </p:nvSpPr>
          <p:spPr>
            <a:xfrm>
              <a:off x="8748776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499" y="182562"/>
                  </a:lnTo>
                  <a:lnTo>
                    <a:pt x="182499" y="159741"/>
                  </a:lnTo>
                  <a:lnTo>
                    <a:pt x="22732" y="159741"/>
                  </a:lnTo>
                  <a:lnTo>
                    <a:pt x="22732" y="22821"/>
                  </a:lnTo>
                  <a:lnTo>
                    <a:pt x="182499" y="22821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821"/>
                  </a:moveTo>
                  <a:lnTo>
                    <a:pt x="22732" y="22821"/>
                  </a:lnTo>
                  <a:lnTo>
                    <a:pt x="125475" y="91287"/>
                  </a:lnTo>
                  <a:lnTo>
                    <a:pt x="22732" y="159741"/>
                  </a:lnTo>
                  <a:lnTo>
                    <a:pt x="142621" y="159741"/>
                  </a:lnTo>
                  <a:lnTo>
                    <a:pt x="142621" y="22821"/>
                  </a:lnTo>
                  <a:close/>
                </a:path>
                <a:path w="182879" h="182879">
                  <a:moveTo>
                    <a:pt x="182499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82499" y="159741"/>
                  </a:lnTo>
                  <a:lnTo>
                    <a:pt x="182499" y="2282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5" name="object 135"/>
            <p:cNvSpPr/>
            <p:nvPr/>
          </p:nvSpPr>
          <p:spPr>
            <a:xfrm>
              <a:off x="8771508" y="665222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59">
                  <a:moveTo>
                    <a:pt x="0" y="0"/>
                  </a:moveTo>
                  <a:lnTo>
                    <a:pt x="0" y="136919"/>
                  </a:lnTo>
                  <a:lnTo>
                    <a:pt x="102743" y="68465"/>
                  </a:lnTo>
                  <a:lnTo>
                    <a:pt x="0" y="0"/>
                  </a:lnTo>
                  <a:close/>
                </a:path>
                <a:path w="137159" h="137159">
                  <a:moveTo>
                    <a:pt x="136906" y="0"/>
                  </a:moveTo>
                  <a:lnTo>
                    <a:pt x="119888" y="0"/>
                  </a:lnTo>
                  <a:lnTo>
                    <a:pt x="119888" y="136919"/>
                  </a:lnTo>
                  <a:lnTo>
                    <a:pt x="136906" y="136919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6" name="object 136"/>
            <p:cNvSpPr/>
            <p:nvPr/>
          </p:nvSpPr>
          <p:spPr>
            <a:xfrm>
              <a:off x="8748776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25475" y="91287"/>
                  </a:moveTo>
                  <a:lnTo>
                    <a:pt x="22732" y="159741"/>
                  </a:lnTo>
                  <a:lnTo>
                    <a:pt x="22732" y="22821"/>
                  </a:lnTo>
                  <a:lnTo>
                    <a:pt x="125475" y="91287"/>
                  </a:lnTo>
                  <a:close/>
                </a:path>
                <a:path w="182879" h="182879">
                  <a:moveTo>
                    <a:pt x="142621" y="22821"/>
                  </a:moveTo>
                  <a:lnTo>
                    <a:pt x="159639" y="22821"/>
                  </a:lnTo>
                  <a:lnTo>
                    <a:pt x="159639" y="159741"/>
                  </a:lnTo>
                  <a:lnTo>
                    <a:pt x="142621" y="159741"/>
                  </a:lnTo>
                  <a:lnTo>
                    <a:pt x="142621" y="22821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7" name="object 137"/>
            <p:cNvSpPr/>
            <p:nvPr/>
          </p:nvSpPr>
          <p:spPr>
            <a:xfrm>
              <a:off x="8931275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562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56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8" name="object 138"/>
            <p:cNvSpPr/>
            <p:nvPr/>
          </p:nvSpPr>
          <p:spPr>
            <a:xfrm>
              <a:off x="8931275" y="66294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2250" y="3263900"/>
            <a:ext cx="4813300" cy="2976880"/>
            <a:chOff x="222250" y="3263900"/>
            <a:chExt cx="4813300" cy="2976880"/>
          </a:xfrm>
        </p:grpSpPr>
        <p:sp>
          <p:nvSpPr>
            <p:cNvPr id="3" name="object 3"/>
            <p:cNvSpPr/>
            <p:nvPr/>
          </p:nvSpPr>
          <p:spPr>
            <a:xfrm>
              <a:off x="228600" y="3273425"/>
              <a:ext cx="4800600" cy="2932430"/>
            </a:xfrm>
            <a:custGeom>
              <a:avLst/>
              <a:gdLst/>
              <a:ahLst/>
              <a:cxnLst/>
              <a:rect l="l" t="t" r="r" b="b"/>
              <a:pathLst>
                <a:path w="4800600" h="2932429">
                  <a:moveTo>
                    <a:pt x="0" y="1466088"/>
                  </a:moveTo>
                  <a:lnTo>
                    <a:pt x="2400300" y="0"/>
                  </a:lnTo>
                  <a:lnTo>
                    <a:pt x="4800600" y="1466088"/>
                  </a:lnTo>
                  <a:lnTo>
                    <a:pt x="2400300" y="2932112"/>
                  </a:lnTo>
                  <a:lnTo>
                    <a:pt x="0" y="1466088"/>
                  </a:lnTo>
                  <a:close/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1376425" y="3963923"/>
              <a:ext cx="66675" cy="6832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381125" y="5418201"/>
              <a:ext cx="66675" cy="681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830701" y="5429250"/>
              <a:ext cx="66675" cy="6515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781425" y="3970273"/>
              <a:ext cx="66675" cy="6985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598801" y="6172200"/>
              <a:ext cx="68199" cy="6826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2590800" y="3263900"/>
              <a:ext cx="68325" cy="68325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414525" y="3990975"/>
              <a:ext cx="1209040" cy="2246630"/>
            </a:xfrm>
            <a:custGeom>
              <a:avLst/>
              <a:gdLst/>
              <a:ahLst/>
              <a:cxnLst/>
              <a:rect l="l" t="t" r="r" b="b"/>
              <a:pathLst>
                <a:path w="1209039" h="2246629">
                  <a:moveTo>
                    <a:pt x="41567" y="64156"/>
                  </a:moveTo>
                  <a:lnTo>
                    <a:pt x="30408" y="70158"/>
                  </a:lnTo>
                  <a:lnTo>
                    <a:pt x="1197610" y="2246134"/>
                  </a:lnTo>
                  <a:lnTo>
                    <a:pt x="1208913" y="2240140"/>
                  </a:lnTo>
                  <a:lnTo>
                    <a:pt x="41567" y="64156"/>
                  </a:lnTo>
                  <a:close/>
                </a:path>
                <a:path w="1209039" h="2246629">
                  <a:moveTo>
                    <a:pt x="0" y="0"/>
                  </a:moveTo>
                  <a:lnTo>
                    <a:pt x="2412" y="85217"/>
                  </a:lnTo>
                  <a:lnTo>
                    <a:pt x="30408" y="70158"/>
                  </a:lnTo>
                  <a:lnTo>
                    <a:pt x="24384" y="58927"/>
                  </a:lnTo>
                  <a:lnTo>
                    <a:pt x="35560" y="52958"/>
                  </a:lnTo>
                  <a:lnTo>
                    <a:pt x="62385" y="52958"/>
                  </a:lnTo>
                  <a:lnTo>
                    <a:pt x="69468" y="49149"/>
                  </a:lnTo>
                  <a:lnTo>
                    <a:pt x="0" y="0"/>
                  </a:lnTo>
                  <a:close/>
                </a:path>
                <a:path w="1209039" h="2246629">
                  <a:moveTo>
                    <a:pt x="35560" y="52958"/>
                  </a:moveTo>
                  <a:lnTo>
                    <a:pt x="24384" y="58927"/>
                  </a:lnTo>
                  <a:lnTo>
                    <a:pt x="30408" y="70158"/>
                  </a:lnTo>
                  <a:lnTo>
                    <a:pt x="41567" y="64156"/>
                  </a:lnTo>
                  <a:lnTo>
                    <a:pt x="35560" y="52958"/>
                  </a:lnTo>
                  <a:close/>
                </a:path>
                <a:path w="1209039" h="2246629">
                  <a:moveTo>
                    <a:pt x="62385" y="52958"/>
                  </a:moveTo>
                  <a:lnTo>
                    <a:pt x="35560" y="52958"/>
                  </a:lnTo>
                  <a:lnTo>
                    <a:pt x="41567" y="64156"/>
                  </a:lnTo>
                  <a:lnTo>
                    <a:pt x="62385" y="52958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414525" y="3281425"/>
              <a:ext cx="2408555" cy="2952750"/>
            </a:xfrm>
            <a:custGeom>
              <a:avLst/>
              <a:gdLst/>
              <a:ahLst/>
              <a:cxnLst/>
              <a:rect l="l" t="t" r="r" b="b"/>
              <a:pathLst>
                <a:path w="2408554" h="2952750">
                  <a:moveTo>
                    <a:pt x="2408174" y="709549"/>
                  </a:moveTo>
                  <a:lnTo>
                    <a:pt x="1203325" y="2952686"/>
                  </a:lnTo>
                </a:path>
                <a:path w="2408554" h="2952750">
                  <a:moveTo>
                    <a:pt x="1203325" y="0"/>
                  </a:moveTo>
                  <a:lnTo>
                    <a:pt x="0" y="2185924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2612263" y="3278250"/>
              <a:ext cx="1263015" cy="2189480"/>
            </a:xfrm>
            <a:custGeom>
              <a:avLst/>
              <a:gdLst/>
              <a:ahLst/>
              <a:cxnLst/>
              <a:rect l="l" t="t" r="r" b="b"/>
              <a:pathLst>
                <a:path w="1263014" h="2189479">
                  <a:moveTo>
                    <a:pt x="1219280" y="2126162"/>
                  </a:moveTo>
                  <a:lnTo>
                    <a:pt x="1191767" y="2141982"/>
                  </a:lnTo>
                  <a:lnTo>
                    <a:pt x="1262761" y="2189099"/>
                  </a:lnTo>
                  <a:lnTo>
                    <a:pt x="1259744" y="2137283"/>
                  </a:lnTo>
                  <a:lnTo>
                    <a:pt x="1225677" y="2137283"/>
                  </a:lnTo>
                  <a:lnTo>
                    <a:pt x="1219280" y="2126162"/>
                  </a:lnTo>
                  <a:close/>
                </a:path>
                <a:path w="1263014" h="2189479">
                  <a:moveTo>
                    <a:pt x="1230328" y="2119809"/>
                  </a:moveTo>
                  <a:lnTo>
                    <a:pt x="1219280" y="2126162"/>
                  </a:lnTo>
                  <a:lnTo>
                    <a:pt x="1225677" y="2137283"/>
                  </a:lnTo>
                  <a:lnTo>
                    <a:pt x="1236726" y="2130933"/>
                  </a:lnTo>
                  <a:lnTo>
                    <a:pt x="1230328" y="2119809"/>
                  </a:lnTo>
                  <a:close/>
                </a:path>
                <a:path w="1263014" h="2189479">
                  <a:moveTo>
                    <a:pt x="1257808" y="2104009"/>
                  </a:moveTo>
                  <a:lnTo>
                    <a:pt x="1230328" y="2119809"/>
                  </a:lnTo>
                  <a:lnTo>
                    <a:pt x="1236726" y="2130933"/>
                  </a:lnTo>
                  <a:lnTo>
                    <a:pt x="1225677" y="2137283"/>
                  </a:lnTo>
                  <a:lnTo>
                    <a:pt x="1259744" y="2137283"/>
                  </a:lnTo>
                  <a:lnTo>
                    <a:pt x="1257808" y="2104009"/>
                  </a:lnTo>
                  <a:close/>
                </a:path>
                <a:path w="1263014" h="2189479">
                  <a:moveTo>
                    <a:pt x="11049" y="0"/>
                  </a:moveTo>
                  <a:lnTo>
                    <a:pt x="0" y="6223"/>
                  </a:lnTo>
                  <a:lnTo>
                    <a:pt x="1219280" y="2126162"/>
                  </a:lnTo>
                  <a:lnTo>
                    <a:pt x="1230328" y="2119809"/>
                  </a:lnTo>
                  <a:lnTo>
                    <a:pt x="11049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1770125" y="4695825"/>
              <a:ext cx="68199" cy="68325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409950" y="4684649"/>
              <a:ext cx="66675" cy="66801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2589022" y="6214668"/>
            <a:ext cx="1530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265423" y="4574540"/>
            <a:ext cx="1530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Arial"/>
                <a:cs typeface="Arial"/>
              </a:rPr>
              <a:t>4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925192" y="4609338"/>
            <a:ext cx="1530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202842" y="3812870"/>
            <a:ext cx="19113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872865" y="3810761"/>
            <a:ext cx="1905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Arial"/>
                <a:cs typeface="Arial"/>
              </a:rPr>
              <a:t>B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202842" y="5397500"/>
            <a:ext cx="1905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Arial"/>
                <a:cs typeface="Arial"/>
              </a:rPr>
              <a:t>D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961891" y="5347208"/>
            <a:ext cx="19113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Arial"/>
                <a:cs typeface="Arial"/>
              </a:rPr>
              <a:t>C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-6350" y="8000"/>
            <a:ext cx="2070100" cy="850900"/>
            <a:chOff x="-6350" y="8000"/>
            <a:chExt cx="2070100" cy="850900"/>
          </a:xfrm>
        </p:grpSpPr>
        <p:sp>
          <p:nvSpPr>
            <p:cNvPr id="23" name="object 23"/>
            <p:cNvSpPr/>
            <p:nvPr/>
          </p:nvSpPr>
          <p:spPr>
            <a:xfrm>
              <a:off x="0" y="14350"/>
              <a:ext cx="2057400" cy="838200"/>
            </a:xfrm>
            <a:custGeom>
              <a:avLst/>
              <a:gdLst/>
              <a:ahLst/>
              <a:cxnLst/>
              <a:rect l="l" t="t" r="r" b="b"/>
              <a:pathLst>
                <a:path w="2057400" h="838200">
                  <a:moveTo>
                    <a:pt x="1028700" y="0"/>
                  </a:moveTo>
                  <a:lnTo>
                    <a:pt x="963643" y="824"/>
                  </a:lnTo>
                  <a:lnTo>
                    <a:pt x="899662" y="3264"/>
                  </a:lnTo>
                  <a:lnTo>
                    <a:pt x="836876" y="7271"/>
                  </a:lnTo>
                  <a:lnTo>
                    <a:pt x="775407" y="12796"/>
                  </a:lnTo>
                  <a:lnTo>
                    <a:pt x="715375" y="19789"/>
                  </a:lnTo>
                  <a:lnTo>
                    <a:pt x="656899" y="28203"/>
                  </a:lnTo>
                  <a:lnTo>
                    <a:pt x="600102" y="37986"/>
                  </a:lnTo>
                  <a:lnTo>
                    <a:pt x="545103" y="49092"/>
                  </a:lnTo>
                  <a:lnTo>
                    <a:pt x="492022" y="61470"/>
                  </a:lnTo>
                  <a:lnTo>
                    <a:pt x="440981" y="75072"/>
                  </a:lnTo>
                  <a:lnTo>
                    <a:pt x="392100" y="89849"/>
                  </a:lnTo>
                  <a:lnTo>
                    <a:pt x="345499" y="105751"/>
                  </a:lnTo>
                  <a:lnTo>
                    <a:pt x="301299" y="122729"/>
                  </a:lnTo>
                  <a:lnTo>
                    <a:pt x="259620" y="140735"/>
                  </a:lnTo>
                  <a:lnTo>
                    <a:pt x="220583" y="159719"/>
                  </a:lnTo>
                  <a:lnTo>
                    <a:pt x="184309" y="179633"/>
                  </a:lnTo>
                  <a:lnTo>
                    <a:pt x="150917" y="200427"/>
                  </a:lnTo>
                  <a:lnTo>
                    <a:pt x="93263" y="244460"/>
                  </a:lnTo>
                  <a:lnTo>
                    <a:pt x="48587" y="291426"/>
                  </a:lnTo>
                  <a:lnTo>
                    <a:pt x="17853" y="340933"/>
                  </a:lnTo>
                  <a:lnTo>
                    <a:pt x="2023" y="392589"/>
                  </a:lnTo>
                  <a:lnTo>
                    <a:pt x="0" y="419100"/>
                  </a:lnTo>
                  <a:lnTo>
                    <a:pt x="2023" y="445597"/>
                  </a:lnTo>
                  <a:lnTo>
                    <a:pt x="17853" y="497231"/>
                  </a:lnTo>
                  <a:lnTo>
                    <a:pt x="48587" y="546725"/>
                  </a:lnTo>
                  <a:lnTo>
                    <a:pt x="93263" y="593684"/>
                  </a:lnTo>
                  <a:lnTo>
                    <a:pt x="150917" y="637715"/>
                  </a:lnTo>
                  <a:lnTo>
                    <a:pt x="184308" y="658510"/>
                  </a:lnTo>
                  <a:lnTo>
                    <a:pt x="220583" y="678426"/>
                  </a:lnTo>
                  <a:lnTo>
                    <a:pt x="259620" y="697413"/>
                  </a:lnTo>
                  <a:lnTo>
                    <a:pt x="301299" y="715422"/>
                  </a:lnTo>
                  <a:lnTo>
                    <a:pt x="345499" y="732405"/>
                  </a:lnTo>
                  <a:lnTo>
                    <a:pt x="392100" y="748311"/>
                  </a:lnTo>
                  <a:lnTo>
                    <a:pt x="440981" y="763092"/>
                  </a:lnTo>
                  <a:lnTo>
                    <a:pt x="492022" y="776699"/>
                  </a:lnTo>
                  <a:lnTo>
                    <a:pt x="545103" y="789082"/>
                  </a:lnTo>
                  <a:lnTo>
                    <a:pt x="600102" y="800192"/>
                  </a:lnTo>
                  <a:lnTo>
                    <a:pt x="656899" y="809981"/>
                  </a:lnTo>
                  <a:lnTo>
                    <a:pt x="715375" y="818398"/>
                  </a:lnTo>
                  <a:lnTo>
                    <a:pt x="775407" y="825396"/>
                  </a:lnTo>
                  <a:lnTo>
                    <a:pt x="836876" y="830924"/>
                  </a:lnTo>
                  <a:lnTo>
                    <a:pt x="899662" y="834933"/>
                  </a:lnTo>
                  <a:lnTo>
                    <a:pt x="963643" y="837375"/>
                  </a:lnTo>
                  <a:lnTo>
                    <a:pt x="1028700" y="838200"/>
                  </a:lnTo>
                  <a:lnTo>
                    <a:pt x="1093763" y="837375"/>
                  </a:lnTo>
                  <a:lnTo>
                    <a:pt x="1157750" y="834933"/>
                  </a:lnTo>
                  <a:lnTo>
                    <a:pt x="1220540" y="830924"/>
                  </a:lnTo>
                  <a:lnTo>
                    <a:pt x="1282013" y="825396"/>
                  </a:lnTo>
                  <a:lnTo>
                    <a:pt x="1342048" y="818398"/>
                  </a:lnTo>
                  <a:lnTo>
                    <a:pt x="1400526" y="809981"/>
                  </a:lnTo>
                  <a:lnTo>
                    <a:pt x="1457324" y="800192"/>
                  </a:lnTo>
                  <a:lnTo>
                    <a:pt x="1512324" y="789082"/>
                  </a:lnTo>
                  <a:lnTo>
                    <a:pt x="1565405" y="776699"/>
                  </a:lnTo>
                  <a:lnTo>
                    <a:pt x="1616445" y="763092"/>
                  </a:lnTo>
                  <a:lnTo>
                    <a:pt x="1665326" y="748311"/>
                  </a:lnTo>
                  <a:lnTo>
                    <a:pt x="1711925" y="732405"/>
                  </a:lnTo>
                  <a:lnTo>
                    <a:pt x="1756124" y="715422"/>
                  </a:lnTo>
                  <a:lnTo>
                    <a:pt x="1797801" y="697413"/>
                  </a:lnTo>
                  <a:lnTo>
                    <a:pt x="1836835" y="678426"/>
                  </a:lnTo>
                  <a:lnTo>
                    <a:pt x="1873108" y="658510"/>
                  </a:lnTo>
                  <a:lnTo>
                    <a:pt x="1906497" y="637715"/>
                  </a:lnTo>
                  <a:lnTo>
                    <a:pt x="1964146" y="593684"/>
                  </a:lnTo>
                  <a:lnTo>
                    <a:pt x="2008817" y="546725"/>
                  </a:lnTo>
                  <a:lnTo>
                    <a:pt x="2039549" y="497231"/>
                  </a:lnTo>
                  <a:lnTo>
                    <a:pt x="2055376" y="445597"/>
                  </a:lnTo>
                  <a:lnTo>
                    <a:pt x="2057400" y="419100"/>
                  </a:lnTo>
                  <a:lnTo>
                    <a:pt x="2055376" y="392589"/>
                  </a:lnTo>
                  <a:lnTo>
                    <a:pt x="2039549" y="340933"/>
                  </a:lnTo>
                  <a:lnTo>
                    <a:pt x="2008817" y="291426"/>
                  </a:lnTo>
                  <a:lnTo>
                    <a:pt x="1964146" y="244460"/>
                  </a:lnTo>
                  <a:lnTo>
                    <a:pt x="1906497" y="200427"/>
                  </a:lnTo>
                  <a:lnTo>
                    <a:pt x="1873108" y="179633"/>
                  </a:lnTo>
                  <a:lnTo>
                    <a:pt x="1836835" y="159719"/>
                  </a:lnTo>
                  <a:lnTo>
                    <a:pt x="1797801" y="140735"/>
                  </a:lnTo>
                  <a:lnTo>
                    <a:pt x="1756124" y="122729"/>
                  </a:lnTo>
                  <a:lnTo>
                    <a:pt x="1711925" y="105751"/>
                  </a:lnTo>
                  <a:lnTo>
                    <a:pt x="1665326" y="89849"/>
                  </a:lnTo>
                  <a:lnTo>
                    <a:pt x="1616445" y="75072"/>
                  </a:lnTo>
                  <a:lnTo>
                    <a:pt x="1565405" y="61470"/>
                  </a:lnTo>
                  <a:lnTo>
                    <a:pt x="1512324" y="49092"/>
                  </a:lnTo>
                  <a:lnTo>
                    <a:pt x="1457324" y="37986"/>
                  </a:lnTo>
                  <a:lnTo>
                    <a:pt x="1400526" y="28203"/>
                  </a:lnTo>
                  <a:lnTo>
                    <a:pt x="1342048" y="19789"/>
                  </a:lnTo>
                  <a:lnTo>
                    <a:pt x="1282013" y="12796"/>
                  </a:lnTo>
                  <a:lnTo>
                    <a:pt x="1220540" y="7271"/>
                  </a:lnTo>
                  <a:lnTo>
                    <a:pt x="1157750" y="3264"/>
                  </a:lnTo>
                  <a:lnTo>
                    <a:pt x="1093763" y="824"/>
                  </a:lnTo>
                  <a:lnTo>
                    <a:pt x="1028700" y="0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0" y="14350"/>
              <a:ext cx="2057400" cy="838200"/>
            </a:xfrm>
            <a:custGeom>
              <a:avLst/>
              <a:gdLst/>
              <a:ahLst/>
              <a:cxnLst/>
              <a:rect l="l" t="t" r="r" b="b"/>
              <a:pathLst>
                <a:path w="2057400" h="838200">
                  <a:moveTo>
                    <a:pt x="0" y="419100"/>
                  </a:moveTo>
                  <a:lnTo>
                    <a:pt x="8015" y="366517"/>
                  </a:lnTo>
                  <a:lnTo>
                    <a:pt x="31417" y="315887"/>
                  </a:lnTo>
                  <a:lnTo>
                    <a:pt x="69243" y="267601"/>
                  </a:lnTo>
                  <a:lnTo>
                    <a:pt x="120528" y="222053"/>
                  </a:lnTo>
                  <a:lnTo>
                    <a:pt x="184309" y="179633"/>
                  </a:lnTo>
                  <a:lnTo>
                    <a:pt x="220583" y="159719"/>
                  </a:lnTo>
                  <a:lnTo>
                    <a:pt x="259620" y="140735"/>
                  </a:lnTo>
                  <a:lnTo>
                    <a:pt x="301299" y="122729"/>
                  </a:lnTo>
                  <a:lnTo>
                    <a:pt x="345499" y="105751"/>
                  </a:lnTo>
                  <a:lnTo>
                    <a:pt x="392100" y="89849"/>
                  </a:lnTo>
                  <a:lnTo>
                    <a:pt x="440981" y="75072"/>
                  </a:lnTo>
                  <a:lnTo>
                    <a:pt x="492022" y="61470"/>
                  </a:lnTo>
                  <a:lnTo>
                    <a:pt x="545103" y="49092"/>
                  </a:lnTo>
                  <a:lnTo>
                    <a:pt x="600102" y="37986"/>
                  </a:lnTo>
                  <a:lnTo>
                    <a:pt x="656899" y="28203"/>
                  </a:lnTo>
                  <a:lnTo>
                    <a:pt x="715375" y="19789"/>
                  </a:lnTo>
                  <a:lnTo>
                    <a:pt x="775407" y="12796"/>
                  </a:lnTo>
                  <a:lnTo>
                    <a:pt x="836876" y="7271"/>
                  </a:lnTo>
                  <a:lnTo>
                    <a:pt x="899662" y="3264"/>
                  </a:lnTo>
                  <a:lnTo>
                    <a:pt x="963643" y="824"/>
                  </a:lnTo>
                  <a:lnTo>
                    <a:pt x="1028700" y="0"/>
                  </a:lnTo>
                  <a:lnTo>
                    <a:pt x="1093763" y="824"/>
                  </a:lnTo>
                  <a:lnTo>
                    <a:pt x="1157750" y="3264"/>
                  </a:lnTo>
                  <a:lnTo>
                    <a:pt x="1220540" y="7271"/>
                  </a:lnTo>
                  <a:lnTo>
                    <a:pt x="1282013" y="12796"/>
                  </a:lnTo>
                  <a:lnTo>
                    <a:pt x="1342048" y="19789"/>
                  </a:lnTo>
                  <a:lnTo>
                    <a:pt x="1400526" y="28203"/>
                  </a:lnTo>
                  <a:lnTo>
                    <a:pt x="1457324" y="37986"/>
                  </a:lnTo>
                  <a:lnTo>
                    <a:pt x="1512324" y="49092"/>
                  </a:lnTo>
                  <a:lnTo>
                    <a:pt x="1565405" y="61470"/>
                  </a:lnTo>
                  <a:lnTo>
                    <a:pt x="1616445" y="75072"/>
                  </a:lnTo>
                  <a:lnTo>
                    <a:pt x="1665326" y="89849"/>
                  </a:lnTo>
                  <a:lnTo>
                    <a:pt x="1711925" y="105751"/>
                  </a:lnTo>
                  <a:lnTo>
                    <a:pt x="1756124" y="122729"/>
                  </a:lnTo>
                  <a:lnTo>
                    <a:pt x="1797801" y="140735"/>
                  </a:lnTo>
                  <a:lnTo>
                    <a:pt x="1836835" y="159719"/>
                  </a:lnTo>
                  <a:lnTo>
                    <a:pt x="1873108" y="179633"/>
                  </a:lnTo>
                  <a:lnTo>
                    <a:pt x="1906497" y="200427"/>
                  </a:lnTo>
                  <a:lnTo>
                    <a:pt x="1964146" y="244460"/>
                  </a:lnTo>
                  <a:lnTo>
                    <a:pt x="2008817" y="291426"/>
                  </a:lnTo>
                  <a:lnTo>
                    <a:pt x="2039549" y="340933"/>
                  </a:lnTo>
                  <a:lnTo>
                    <a:pt x="2055376" y="392589"/>
                  </a:lnTo>
                  <a:lnTo>
                    <a:pt x="2057400" y="419100"/>
                  </a:lnTo>
                  <a:lnTo>
                    <a:pt x="2055376" y="445597"/>
                  </a:lnTo>
                  <a:lnTo>
                    <a:pt x="2049385" y="471657"/>
                  </a:lnTo>
                  <a:lnTo>
                    <a:pt x="2025986" y="522270"/>
                  </a:lnTo>
                  <a:lnTo>
                    <a:pt x="1988164" y="570546"/>
                  </a:lnTo>
                  <a:lnTo>
                    <a:pt x="1936883" y="616090"/>
                  </a:lnTo>
                  <a:lnTo>
                    <a:pt x="1873108" y="658510"/>
                  </a:lnTo>
                  <a:lnTo>
                    <a:pt x="1836835" y="678426"/>
                  </a:lnTo>
                  <a:lnTo>
                    <a:pt x="1797801" y="697413"/>
                  </a:lnTo>
                  <a:lnTo>
                    <a:pt x="1756124" y="715422"/>
                  </a:lnTo>
                  <a:lnTo>
                    <a:pt x="1711925" y="732405"/>
                  </a:lnTo>
                  <a:lnTo>
                    <a:pt x="1665326" y="748311"/>
                  </a:lnTo>
                  <a:lnTo>
                    <a:pt x="1616445" y="763092"/>
                  </a:lnTo>
                  <a:lnTo>
                    <a:pt x="1565405" y="776699"/>
                  </a:lnTo>
                  <a:lnTo>
                    <a:pt x="1512324" y="789082"/>
                  </a:lnTo>
                  <a:lnTo>
                    <a:pt x="1457324" y="800192"/>
                  </a:lnTo>
                  <a:lnTo>
                    <a:pt x="1400526" y="809981"/>
                  </a:lnTo>
                  <a:lnTo>
                    <a:pt x="1342048" y="818398"/>
                  </a:lnTo>
                  <a:lnTo>
                    <a:pt x="1282013" y="825396"/>
                  </a:lnTo>
                  <a:lnTo>
                    <a:pt x="1220540" y="830924"/>
                  </a:lnTo>
                  <a:lnTo>
                    <a:pt x="1157750" y="834933"/>
                  </a:lnTo>
                  <a:lnTo>
                    <a:pt x="1093763" y="837375"/>
                  </a:lnTo>
                  <a:lnTo>
                    <a:pt x="1028700" y="838200"/>
                  </a:lnTo>
                  <a:lnTo>
                    <a:pt x="963643" y="837375"/>
                  </a:lnTo>
                  <a:lnTo>
                    <a:pt x="899662" y="834933"/>
                  </a:lnTo>
                  <a:lnTo>
                    <a:pt x="836876" y="830924"/>
                  </a:lnTo>
                  <a:lnTo>
                    <a:pt x="775407" y="825396"/>
                  </a:lnTo>
                  <a:lnTo>
                    <a:pt x="715375" y="818398"/>
                  </a:lnTo>
                  <a:lnTo>
                    <a:pt x="656899" y="809981"/>
                  </a:lnTo>
                  <a:lnTo>
                    <a:pt x="600102" y="800192"/>
                  </a:lnTo>
                  <a:lnTo>
                    <a:pt x="545103" y="789082"/>
                  </a:lnTo>
                  <a:lnTo>
                    <a:pt x="492022" y="776699"/>
                  </a:lnTo>
                  <a:lnTo>
                    <a:pt x="440981" y="763092"/>
                  </a:lnTo>
                  <a:lnTo>
                    <a:pt x="392100" y="748311"/>
                  </a:lnTo>
                  <a:lnTo>
                    <a:pt x="345499" y="732405"/>
                  </a:lnTo>
                  <a:lnTo>
                    <a:pt x="301299" y="715422"/>
                  </a:lnTo>
                  <a:lnTo>
                    <a:pt x="259620" y="697413"/>
                  </a:lnTo>
                  <a:lnTo>
                    <a:pt x="220583" y="678426"/>
                  </a:lnTo>
                  <a:lnTo>
                    <a:pt x="184308" y="658510"/>
                  </a:lnTo>
                  <a:lnTo>
                    <a:pt x="150917" y="637715"/>
                  </a:lnTo>
                  <a:lnTo>
                    <a:pt x="93263" y="593684"/>
                  </a:lnTo>
                  <a:lnTo>
                    <a:pt x="48587" y="546725"/>
                  </a:lnTo>
                  <a:lnTo>
                    <a:pt x="17853" y="497231"/>
                  </a:lnTo>
                  <a:lnTo>
                    <a:pt x="2023" y="445597"/>
                  </a:lnTo>
                  <a:lnTo>
                    <a:pt x="0" y="4191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5" name="object 25"/>
          <p:cNvGrpSpPr/>
          <p:nvPr/>
        </p:nvGrpSpPr>
        <p:grpSpPr>
          <a:xfrm>
            <a:off x="755650" y="214312"/>
            <a:ext cx="7990840" cy="6040120"/>
            <a:chOff x="755650" y="214312"/>
            <a:chExt cx="7990840" cy="6040120"/>
          </a:xfrm>
        </p:grpSpPr>
        <p:sp>
          <p:nvSpPr>
            <p:cNvPr id="26" name="object 26"/>
            <p:cNvSpPr/>
            <p:nvPr/>
          </p:nvSpPr>
          <p:spPr>
            <a:xfrm>
              <a:off x="983221" y="3675762"/>
              <a:ext cx="3307715" cy="2125980"/>
            </a:xfrm>
            <a:custGeom>
              <a:avLst/>
              <a:gdLst/>
              <a:ahLst/>
              <a:cxnLst/>
              <a:rect l="l" t="t" r="r" b="b"/>
              <a:pathLst>
                <a:path w="3307715" h="2125979">
                  <a:moveTo>
                    <a:pt x="440829" y="364234"/>
                  </a:moveTo>
                  <a:lnTo>
                    <a:pt x="479162" y="337797"/>
                  </a:lnTo>
                  <a:lnTo>
                    <a:pt x="518054" y="312353"/>
                  </a:lnTo>
                  <a:lnTo>
                    <a:pt x="557488" y="287902"/>
                  </a:lnTo>
                  <a:lnTo>
                    <a:pt x="597447" y="264445"/>
                  </a:lnTo>
                  <a:lnTo>
                    <a:pt x="637915" y="241982"/>
                  </a:lnTo>
                  <a:lnTo>
                    <a:pt x="678875" y="220514"/>
                  </a:lnTo>
                  <a:lnTo>
                    <a:pt x="720312" y="200041"/>
                  </a:lnTo>
                  <a:lnTo>
                    <a:pt x="762208" y="180562"/>
                  </a:lnTo>
                  <a:lnTo>
                    <a:pt x="804547" y="162079"/>
                  </a:lnTo>
                  <a:lnTo>
                    <a:pt x="847312" y="144592"/>
                  </a:lnTo>
                  <a:lnTo>
                    <a:pt x="890488" y="128101"/>
                  </a:lnTo>
                  <a:lnTo>
                    <a:pt x="934057" y="112607"/>
                  </a:lnTo>
                  <a:lnTo>
                    <a:pt x="978003" y="98110"/>
                  </a:lnTo>
                  <a:lnTo>
                    <a:pt x="1022310" y="84609"/>
                  </a:lnTo>
                  <a:lnTo>
                    <a:pt x="1066960" y="72106"/>
                  </a:lnTo>
                  <a:lnTo>
                    <a:pt x="1111939" y="60601"/>
                  </a:lnTo>
                  <a:lnTo>
                    <a:pt x="1157228" y="50095"/>
                  </a:lnTo>
                  <a:lnTo>
                    <a:pt x="1202812" y="40586"/>
                  </a:lnTo>
                  <a:lnTo>
                    <a:pt x="1248675" y="32077"/>
                  </a:lnTo>
                  <a:lnTo>
                    <a:pt x="1294798" y="24566"/>
                  </a:lnTo>
                  <a:lnTo>
                    <a:pt x="1341167" y="18056"/>
                  </a:lnTo>
                  <a:lnTo>
                    <a:pt x="1387765" y="12545"/>
                  </a:lnTo>
                  <a:lnTo>
                    <a:pt x="1434575" y="8034"/>
                  </a:lnTo>
                  <a:lnTo>
                    <a:pt x="1481581" y="4524"/>
                  </a:lnTo>
                  <a:lnTo>
                    <a:pt x="1528766" y="2014"/>
                  </a:lnTo>
                  <a:lnTo>
                    <a:pt x="1576113" y="506"/>
                  </a:lnTo>
                  <a:lnTo>
                    <a:pt x="1623607" y="0"/>
                  </a:lnTo>
                  <a:lnTo>
                    <a:pt x="1671231" y="495"/>
                  </a:lnTo>
                  <a:lnTo>
                    <a:pt x="1718968" y="1992"/>
                  </a:lnTo>
                  <a:lnTo>
                    <a:pt x="1766802" y="4492"/>
                  </a:lnTo>
                  <a:lnTo>
                    <a:pt x="1814716" y="7995"/>
                  </a:lnTo>
                  <a:lnTo>
                    <a:pt x="1862694" y="12501"/>
                  </a:lnTo>
                  <a:lnTo>
                    <a:pt x="1910719" y="18011"/>
                  </a:lnTo>
                  <a:lnTo>
                    <a:pt x="1958775" y="24524"/>
                  </a:lnTo>
                  <a:lnTo>
                    <a:pt x="2006845" y="32042"/>
                  </a:lnTo>
                  <a:lnTo>
                    <a:pt x="2054914" y="40564"/>
                  </a:lnTo>
                  <a:lnTo>
                    <a:pt x="2102963" y="50092"/>
                  </a:lnTo>
                  <a:lnTo>
                    <a:pt x="2150978" y="60624"/>
                  </a:lnTo>
                  <a:lnTo>
                    <a:pt x="2198941" y="72162"/>
                  </a:lnTo>
                  <a:lnTo>
                    <a:pt x="2246836" y="84706"/>
                  </a:lnTo>
                  <a:lnTo>
                    <a:pt x="2294647" y="98256"/>
                  </a:lnTo>
                  <a:lnTo>
                    <a:pt x="2342356" y="112813"/>
                  </a:lnTo>
                  <a:lnTo>
                    <a:pt x="2389948" y="128376"/>
                  </a:lnTo>
                  <a:lnTo>
                    <a:pt x="2437406" y="144947"/>
                  </a:lnTo>
                  <a:lnTo>
                    <a:pt x="2484714" y="162526"/>
                  </a:lnTo>
                  <a:lnTo>
                    <a:pt x="2531854" y="181112"/>
                  </a:lnTo>
                  <a:lnTo>
                    <a:pt x="2578811" y="200707"/>
                  </a:lnTo>
                  <a:lnTo>
                    <a:pt x="2625568" y="221310"/>
                  </a:lnTo>
                  <a:lnTo>
                    <a:pt x="2672109" y="242922"/>
                  </a:lnTo>
                  <a:lnTo>
                    <a:pt x="2718417" y="265543"/>
                  </a:lnTo>
                  <a:lnTo>
                    <a:pt x="2764475" y="289174"/>
                  </a:lnTo>
                  <a:lnTo>
                    <a:pt x="2810268" y="313815"/>
                  </a:lnTo>
                </a:path>
                <a:path w="3307715" h="2125979">
                  <a:moveTo>
                    <a:pt x="475373" y="1786507"/>
                  </a:moveTo>
                  <a:lnTo>
                    <a:pt x="514230" y="1812100"/>
                  </a:lnTo>
                  <a:lnTo>
                    <a:pt x="553625" y="1836689"/>
                  </a:lnTo>
                  <a:lnTo>
                    <a:pt x="593540" y="1860274"/>
                  </a:lnTo>
                  <a:lnTo>
                    <a:pt x="633959" y="1882855"/>
                  </a:lnTo>
                  <a:lnTo>
                    <a:pt x="674865" y="1904432"/>
                  </a:lnTo>
                  <a:lnTo>
                    <a:pt x="716243" y="1925006"/>
                  </a:lnTo>
                  <a:lnTo>
                    <a:pt x="758075" y="1944575"/>
                  </a:lnTo>
                  <a:lnTo>
                    <a:pt x="800345" y="1963141"/>
                  </a:lnTo>
                  <a:lnTo>
                    <a:pt x="843037" y="1980702"/>
                  </a:lnTo>
                  <a:lnTo>
                    <a:pt x="886134" y="1997260"/>
                  </a:lnTo>
                  <a:lnTo>
                    <a:pt x="929620" y="2012814"/>
                  </a:lnTo>
                  <a:lnTo>
                    <a:pt x="973477" y="2027364"/>
                  </a:lnTo>
                  <a:lnTo>
                    <a:pt x="1017690" y="2040910"/>
                  </a:lnTo>
                  <a:lnTo>
                    <a:pt x="1062243" y="2053452"/>
                  </a:lnTo>
                  <a:lnTo>
                    <a:pt x="1107118" y="2064991"/>
                  </a:lnTo>
                  <a:lnTo>
                    <a:pt x="1152299" y="2075525"/>
                  </a:lnTo>
                  <a:lnTo>
                    <a:pt x="1197770" y="2085056"/>
                  </a:lnTo>
                  <a:lnTo>
                    <a:pt x="1243514" y="2093583"/>
                  </a:lnTo>
                  <a:lnTo>
                    <a:pt x="1289515" y="2101106"/>
                  </a:lnTo>
                  <a:lnTo>
                    <a:pt x="1335756" y="2107625"/>
                  </a:lnTo>
                  <a:lnTo>
                    <a:pt x="1382221" y="2113141"/>
                  </a:lnTo>
                  <a:lnTo>
                    <a:pt x="1428893" y="2117652"/>
                  </a:lnTo>
                  <a:lnTo>
                    <a:pt x="1475756" y="2121160"/>
                  </a:lnTo>
                  <a:lnTo>
                    <a:pt x="1522793" y="2123664"/>
                  </a:lnTo>
                  <a:lnTo>
                    <a:pt x="1569989" y="2125164"/>
                  </a:lnTo>
                  <a:lnTo>
                    <a:pt x="1617325" y="2125661"/>
                  </a:lnTo>
                  <a:lnTo>
                    <a:pt x="1664786" y="2125153"/>
                  </a:lnTo>
                  <a:lnTo>
                    <a:pt x="1712356" y="2123642"/>
                  </a:lnTo>
                  <a:lnTo>
                    <a:pt x="1760017" y="2121127"/>
                  </a:lnTo>
                  <a:lnTo>
                    <a:pt x="1807754" y="2117608"/>
                  </a:lnTo>
                  <a:lnTo>
                    <a:pt x="1855550" y="2113086"/>
                  </a:lnTo>
                  <a:lnTo>
                    <a:pt x="1903388" y="2107560"/>
                  </a:lnTo>
                  <a:lnTo>
                    <a:pt x="1951252" y="2101030"/>
                  </a:lnTo>
                  <a:lnTo>
                    <a:pt x="1999125" y="2093496"/>
                  </a:lnTo>
                  <a:lnTo>
                    <a:pt x="2046992" y="2084958"/>
                  </a:lnTo>
                  <a:lnTo>
                    <a:pt x="2094835" y="2075417"/>
                  </a:lnTo>
                  <a:lnTo>
                    <a:pt x="2142637" y="2064872"/>
                  </a:lnTo>
                  <a:lnTo>
                    <a:pt x="2190384" y="2053323"/>
                  </a:lnTo>
                  <a:lnTo>
                    <a:pt x="2238057" y="2040771"/>
                  </a:lnTo>
                  <a:lnTo>
                    <a:pt x="2285641" y="2027215"/>
                  </a:lnTo>
                  <a:lnTo>
                    <a:pt x="2333119" y="2012655"/>
                  </a:lnTo>
                  <a:lnTo>
                    <a:pt x="2380475" y="1997091"/>
                  </a:lnTo>
                  <a:lnTo>
                    <a:pt x="2427691" y="1980524"/>
                  </a:lnTo>
                  <a:lnTo>
                    <a:pt x="2474752" y="1962953"/>
                  </a:lnTo>
                  <a:lnTo>
                    <a:pt x="2521642" y="1944379"/>
                  </a:lnTo>
                  <a:lnTo>
                    <a:pt x="2568343" y="1924800"/>
                  </a:lnTo>
                  <a:lnTo>
                    <a:pt x="2614839" y="1904218"/>
                  </a:lnTo>
                  <a:lnTo>
                    <a:pt x="2661113" y="1882633"/>
                  </a:lnTo>
                  <a:lnTo>
                    <a:pt x="2707150" y="1860043"/>
                  </a:lnTo>
                  <a:lnTo>
                    <a:pt x="2752933" y="1836450"/>
                  </a:lnTo>
                  <a:lnTo>
                    <a:pt x="2798444" y="1811853"/>
                  </a:lnTo>
                  <a:lnTo>
                    <a:pt x="2843669" y="1786253"/>
                  </a:lnTo>
                </a:path>
                <a:path w="3307715" h="2125979">
                  <a:moveTo>
                    <a:pt x="2848241" y="342517"/>
                  </a:moveTo>
                  <a:lnTo>
                    <a:pt x="2891864" y="365144"/>
                  </a:lnTo>
                  <a:lnTo>
                    <a:pt x="2933553" y="389995"/>
                  </a:lnTo>
                  <a:lnTo>
                    <a:pt x="2973268" y="416960"/>
                  </a:lnTo>
                  <a:lnTo>
                    <a:pt x="3010969" y="445926"/>
                  </a:lnTo>
                  <a:lnTo>
                    <a:pt x="3046616" y="476783"/>
                  </a:lnTo>
                  <a:lnTo>
                    <a:pt x="3080168" y="509418"/>
                  </a:lnTo>
                  <a:lnTo>
                    <a:pt x="3111585" y="543722"/>
                  </a:lnTo>
                  <a:lnTo>
                    <a:pt x="3140829" y="579581"/>
                  </a:lnTo>
                  <a:lnTo>
                    <a:pt x="3167857" y="616884"/>
                  </a:lnTo>
                  <a:lnTo>
                    <a:pt x="3192631" y="655521"/>
                  </a:lnTo>
                  <a:lnTo>
                    <a:pt x="3215111" y="695379"/>
                  </a:lnTo>
                  <a:lnTo>
                    <a:pt x="3235255" y="736347"/>
                  </a:lnTo>
                  <a:lnTo>
                    <a:pt x="3253025" y="778315"/>
                  </a:lnTo>
                  <a:lnTo>
                    <a:pt x="3268380" y="821169"/>
                  </a:lnTo>
                  <a:lnTo>
                    <a:pt x="3281279" y="864799"/>
                  </a:lnTo>
                  <a:lnTo>
                    <a:pt x="3291684" y="909093"/>
                  </a:lnTo>
                  <a:lnTo>
                    <a:pt x="3299554" y="953941"/>
                  </a:lnTo>
                  <a:lnTo>
                    <a:pt x="3304848" y="999229"/>
                  </a:lnTo>
                  <a:lnTo>
                    <a:pt x="3307527" y="1044848"/>
                  </a:lnTo>
                  <a:lnTo>
                    <a:pt x="3307551" y="1090685"/>
                  </a:lnTo>
                  <a:lnTo>
                    <a:pt x="3304879" y="1136629"/>
                  </a:lnTo>
                  <a:lnTo>
                    <a:pt x="3299472" y="1182569"/>
                  </a:lnTo>
                  <a:lnTo>
                    <a:pt x="3291290" y="1228393"/>
                  </a:lnTo>
                  <a:lnTo>
                    <a:pt x="3280292" y="1273990"/>
                  </a:lnTo>
                  <a:lnTo>
                    <a:pt x="3266438" y="1319248"/>
                  </a:lnTo>
                  <a:lnTo>
                    <a:pt x="3249688" y="1364055"/>
                  </a:lnTo>
                  <a:lnTo>
                    <a:pt x="3230003" y="1408301"/>
                  </a:lnTo>
                  <a:lnTo>
                    <a:pt x="3206051" y="1454119"/>
                  </a:lnTo>
                  <a:lnTo>
                    <a:pt x="3179228" y="1498104"/>
                  </a:lnTo>
                  <a:lnTo>
                    <a:pt x="3149645" y="1540137"/>
                  </a:lnTo>
                  <a:lnTo>
                    <a:pt x="3117411" y="1580096"/>
                  </a:lnTo>
                  <a:lnTo>
                    <a:pt x="3082639" y="1617863"/>
                  </a:lnTo>
                  <a:lnTo>
                    <a:pt x="3045439" y="1653317"/>
                  </a:lnTo>
                  <a:lnTo>
                    <a:pt x="3005921" y="1686337"/>
                  </a:lnTo>
                  <a:lnTo>
                    <a:pt x="2964197" y="1716804"/>
                  </a:lnTo>
                  <a:lnTo>
                    <a:pt x="2920377" y="1744597"/>
                  </a:lnTo>
                </a:path>
                <a:path w="3307715" h="2125979">
                  <a:moveTo>
                    <a:pt x="461657" y="343533"/>
                  </a:moveTo>
                  <a:lnTo>
                    <a:pt x="417854" y="366245"/>
                  </a:lnTo>
                  <a:lnTo>
                    <a:pt x="375991" y="391184"/>
                  </a:lnTo>
                  <a:lnTo>
                    <a:pt x="336109" y="418238"/>
                  </a:lnTo>
                  <a:lnTo>
                    <a:pt x="298246" y="447295"/>
                  </a:lnTo>
                  <a:lnTo>
                    <a:pt x="262444" y="478243"/>
                  </a:lnTo>
                  <a:lnTo>
                    <a:pt x="228742" y="510972"/>
                  </a:lnTo>
                  <a:lnTo>
                    <a:pt x="197181" y="545368"/>
                  </a:lnTo>
                  <a:lnTo>
                    <a:pt x="167802" y="581321"/>
                  </a:lnTo>
                  <a:lnTo>
                    <a:pt x="140643" y="618719"/>
                  </a:lnTo>
                  <a:lnTo>
                    <a:pt x="115746" y="657449"/>
                  </a:lnTo>
                  <a:lnTo>
                    <a:pt x="93150" y="697401"/>
                  </a:lnTo>
                  <a:lnTo>
                    <a:pt x="72897" y="738463"/>
                  </a:lnTo>
                  <a:lnTo>
                    <a:pt x="55025" y="780523"/>
                  </a:lnTo>
                  <a:lnTo>
                    <a:pt x="39576" y="823469"/>
                  </a:lnTo>
                  <a:lnTo>
                    <a:pt x="26589" y="867189"/>
                  </a:lnTo>
                  <a:lnTo>
                    <a:pt x="16105" y="911573"/>
                  </a:lnTo>
                  <a:lnTo>
                    <a:pt x="8164" y="956508"/>
                  </a:lnTo>
                  <a:lnTo>
                    <a:pt x="2806" y="1001882"/>
                  </a:lnTo>
                  <a:lnTo>
                    <a:pt x="71" y="1047585"/>
                  </a:lnTo>
                  <a:lnTo>
                    <a:pt x="0" y="1093503"/>
                  </a:lnTo>
                  <a:lnTo>
                    <a:pt x="2632" y="1139526"/>
                  </a:lnTo>
                  <a:lnTo>
                    <a:pt x="8008" y="1185542"/>
                  </a:lnTo>
                  <a:lnTo>
                    <a:pt x="16169" y="1231438"/>
                  </a:lnTo>
                  <a:lnTo>
                    <a:pt x="27154" y="1277105"/>
                  </a:lnTo>
                  <a:lnTo>
                    <a:pt x="41003" y="1322429"/>
                  </a:lnTo>
                  <a:lnTo>
                    <a:pt x="57757" y="1367299"/>
                  </a:lnTo>
                  <a:lnTo>
                    <a:pt x="77456" y="1411603"/>
                  </a:lnTo>
                  <a:lnTo>
                    <a:pt x="101447" y="1457463"/>
                  </a:lnTo>
                  <a:lnTo>
                    <a:pt x="128320" y="1501489"/>
                  </a:lnTo>
                  <a:lnTo>
                    <a:pt x="157965" y="1543561"/>
                  </a:lnTo>
                  <a:lnTo>
                    <a:pt x="190271" y="1583557"/>
                  </a:lnTo>
                  <a:lnTo>
                    <a:pt x="225129" y="1621355"/>
                  </a:lnTo>
                  <a:lnTo>
                    <a:pt x="262428" y="1656835"/>
                  </a:lnTo>
                  <a:lnTo>
                    <a:pt x="302058" y="1689876"/>
                  </a:lnTo>
                  <a:lnTo>
                    <a:pt x="343909" y="1720356"/>
                  </a:lnTo>
                  <a:lnTo>
                    <a:pt x="387870" y="1748153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762000" y="6208712"/>
              <a:ext cx="3784600" cy="0"/>
            </a:xfrm>
            <a:custGeom>
              <a:avLst/>
              <a:gdLst/>
              <a:ahLst/>
              <a:cxnLst/>
              <a:rect l="l" t="t" r="r" b="b"/>
              <a:pathLst>
                <a:path w="3784600" h="0">
                  <a:moveTo>
                    <a:pt x="0" y="0"/>
                  </a:moveTo>
                  <a:lnTo>
                    <a:pt x="37846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5850254" y="1981707"/>
              <a:ext cx="2663190" cy="4266565"/>
            </a:xfrm>
            <a:custGeom>
              <a:avLst/>
              <a:gdLst/>
              <a:ahLst/>
              <a:cxnLst/>
              <a:rect l="l" t="t" r="r" b="b"/>
              <a:pathLst>
                <a:path w="2663190" h="4266565">
                  <a:moveTo>
                    <a:pt x="0" y="4266209"/>
                  </a:moveTo>
                  <a:lnTo>
                    <a:pt x="29337" y="1320164"/>
                  </a:lnTo>
                  <a:lnTo>
                    <a:pt x="2663190" y="0"/>
                  </a:lnTo>
                  <a:lnTo>
                    <a:pt x="2633853" y="2946018"/>
                  </a:lnTo>
                  <a:lnTo>
                    <a:pt x="0" y="4266209"/>
                  </a:lnTo>
                  <a:close/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5828091" y="4753292"/>
              <a:ext cx="69091" cy="69214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7125017" y="5555041"/>
              <a:ext cx="69214" cy="69125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8491916" y="3383341"/>
              <a:ext cx="69091" cy="69091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7171116" y="2619692"/>
              <a:ext cx="69091" cy="69215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8471217" y="4889817"/>
              <a:ext cx="69214" cy="69214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5882060" y="3284910"/>
              <a:ext cx="67577" cy="67577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5859271" y="4744720"/>
              <a:ext cx="2663190" cy="213995"/>
            </a:xfrm>
            <a:custGeom>
              <a:avLst/>
              <a:gdLst/>
              <a:ahLst/>
              <a:cxnLst/>
              <a:rect l="l" t="t" r="r" b="b"/>
              <a:pathLst>
                <a:path w="2663190" h="213995">
                  <a:moveTo>
                    <a:pt x="76419" y="31690"/>
                  </a:moveTo>
                  <a:lnTo>
                    <a:pt x="75598" y="44268"/>
                  </a:lnTo>
                  <a:lnTo>
                    <a:pt x="2662301" y="213740"/>
                  </a:lnTo>
                  <a:lnTo>
                    <a:pt x="2663062" y="201040"/>
                  </a:lnTo>
                  <a:lnTo>
                    <a:pt x="76419" y="31690"/>
                  </a:lnTo>
                  <a:close/>
                </a:path>
                <a:path w="2663190" h="213995">
                  <a:moveTo>
                    <a:pt x="78486" y="0"/>
                  </a:moveTo>
                  <a:lnTo>
                    <a:pt x="0" y="33019"/>
                  </a:lnTo>
                  <a:lnTo>
                    <a:pt x="73532" y="75945"/>
                  </a:lnTo>
                  <a:lnTo>
                    <a:pt x="75598" y="44268"/>
                  </a:lnTo>
                  <a:lnTo>
                    <a:pt x="62864" y="43433"/>
                  </a:lnTo>
                  <a:lnTo>
                    <a:pt x="63753" y="30860"/>
                  </a:lnTo>
                  <a:lnTo>
                    <a:pt x="76473" y="30860"/>
                  </a:lnTo>
                  <a:lnTo>
                    <a:pt x="78486" y="0"/>
                  </a:lnTo>
                  <a:close/>
                </a:path>
                <a:path w="2663190" h="213995">
                  <a:moveTo>
                    <a:pt x="63753" y="30860"/>
                  </a:moveTo>
                  <a:lnTo>
                    <a:pt x="62864" y="43433"/>
                  </a:lnTo>
                  <a:lnTo>
                    <a:pt x="75598" y="44268"/>
                  </a:lnTo>
                  <a:lnTo>
                    <a:pt x="76419" y="31690"/>
                  </a:lnTo>
                  <a:lnTo>
                    <a:pt x="63753" y="30860"/>
                  </a:lnTo>
                  <a:close/>
                </a:path>
                <a:path w="2663190" h="213995">
                  <a:moveTo>
                    <a:pt x="76473" y="30860"/>
                  </a:moveTo>
                  <a:lnTo>
                    <a:pt x="63753" y="30860"/>
                  </a:lnTo>
                  <a:lnTo>
                    <a:pt x="76419" y="31690"/>
                  </a:lnTo>
                  <a:lnTo>
                    <a:pt x="76473" y="3086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5897498" y="2637408"/>
              <a:ext cx="2625090" cy="2961640"/>
            </a:xfrm>
            <a:custGeom>
              <a:avLst/>
              <a:gdLst/>
              <a:ahLst/>
              <a:cxnLst/>
              <a:rect l="l" t="t" r="r" b="b"/>
              <a:pathLst>
                <a:path w="2625090" h="2961640">
                  <a:moveTo>
                    <a:pt x="1299464" y="0"/>
                  </a:moveTo>
                  <a:lnTo>
                    <a:pt x="2624962" y="2313432"/>
                  </a:lnTo>
                </a:path>
                <a:path w="2625090" h="2961640">
                  <a:moveTo>
                    <a:pt x="0" y="677671"/>
                  </a:moveTo>
                  <a:lnTo>
                    <a:pt x="1274952" y="2961309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5898007" y="3308223"/>
              <a:ext cx="2642235" cy="135890"/>
            </a:xfrm>
            <a:custGeom>
              <a:avLst/>
              <a:gdLst/>
              <a:ahLst/>
              <a:cxnLst/>
              <a:rect l="l" t="t" r="r" b="b"/>
              <a:pathLst>
                <a:path w="2642234" h="135889">
                  <a:moveTo>
                    <a:pt x="2567304" y="59436"/>
                  </a:moveTo>
                  <a:lnTo>
                    <a:pt x="2566138" y="91241"/>
                  </a:lnTo>
                  <a:lnTo>
                    <a:pt x="2578862" y="91693"/>
                  </a:lnTo>
                  <a:lnTo>
                    <a:pt x="2578353" y="104393"/>
                  </a:lnTo>
                  <a:lnTo>
                    <a:pt x="2565656" y="104393"/>
                  </a:lnTo>
                  <a:lnTo>
                    <a:pt x="2564511" y="135636"/>
                  </a:lnTo>
                  <a:lnTo>
                    <a:pt x="2633175" y="104393"/>
                  </a:lnTo>
                  <a:lnTo>
                    <a:pt x="2578353" y="104393"/>
                  </a:lnTo>
                  <a:lnTo>
                    <a:pt x="2565673" y="103943"/>
                  </a:lnTo>
                  <a:lnTo>
                    <a:pt x="2634167" y="103943"/>
                  </a:lnTo>
                  <a:lnTo>
                    <a:pt x="2642108" y="100329"/>
                  </a:lnTo>
                  <a:lnTo>
                    <a:pt x="2567304" y="59436"/>
                  </a:lnTo>
                  <a:close/>
                </a:path>
                <a:path w="2642234" h="135889">
                  <a:moveTo>
                    <a:pt x="2566138" y="91241"/>
                  </a:moveTo>
                  <a:lnTo>
                    <a:pt x="2565673" y="103943"/>
                  </a:lnTo>
                  <a:lnTo>
                    <a:pt x="2578353" y="104393"/>
                  </a:lnTo>
                  <a:lnTo>
                    <a:pt x="2578862" y="91693"/>
                  </a:lnTo>
                  <a:lnTo>
                    <a:pt x="2566138" y="91241"/>
                  </a:lnTo>
                  <a:close/>
                </a:path>
                <a:path w="2642234" h="135889">
                  <a:moveTo>
                    <a:pt x="507" y="0"/>
                  </a:moveTo>
                  <a:lnTo>
                    <a:pt x="0" y="12700"/>
                  </a:lnTo>
                  <a:lnTo>
                    <a:pt x="2565673" y="103943"/>
                  </a:lnTo>
                  <a:lnTo>
                    <a:pt x="2566138" y="91241"/>
                  </a:lnTo>
                  <a:lnTo>
                    <a:pt x="507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6699567" y="4808916"/>
              <a:ext cx="69214" cy="69091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7606260" y="3352944"/>
              <a:ext cx="56515" cy="55244"/>
            </a:xfrm>
            <a:custGeom>
              <a:avLst/>
              <a:gdLst/>
              <a:ahLst/>
              <a:cxnLst/>
              <a:rect l="l" t="t" r="r" b="b"/>
              <a:pathLst>
                <a:path w="56515" h="55245">
                  <a:moveTo>
                    <a:pt x="32140" y="0"/>
                  </a:moveTo>
                  <a:lnTo>
                    <a:pt x="21312" y="252"/>
                  </a:lnTo>
                  <a:lnTo>
                    <a:pt x="11459" y="4528"/>
                  </a:lnTo>
                  <a:lnTo>
                    <a:pt x="3833" y="12555"/>
                  </a:lnTo>
                  <a:lnTo>
                    <a:pt x="0" y="22891"/>
                  </a:lnTo>
                  <a:lnTo>
                    <a:pt x="500" y="33621"/>
                  </a:lnTo>
                  <a:lnTo>
                    <a:pt x="5048" y="43469"/>
                  </a:lnTo>
                  <a:lnTo>
                    <a:pt x="13358" y="51163"/>
                  </a:lnTo>
                  <a:lnTo>
                    <a:pt x="23913" y="55211"/>
                  </a:lnTo>
                  <a:lnTo>
                    <a:pt x="34742" y="54973"/>
                  </a:lnTo>
                  <a:lnTo>
                    <a:pt x="44594" y="50734"/>
                  </a:lnTo>
                  <a:lnTo>
                    <a:pt x="52220" y="42781"/>
                  </a:lnTo>
                  <a:lnTo>
                    <a:pt x="56054" y="32388"/>
                  </a:lnTo>
                  <a:lnTo>
                    <a:pt x="55554" y="21651"/>
                  </a:lnTo>
                  <a:lnTo>
                    <a:pt x="51006" y="11795"/>
                  </a:lnTo>
                  <a:lnTo>
                    <a:pt x="42695" y="4046"/>
                  </a:lnTo>
                  <a:lnTo>
                    <a:pt x="32140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7606260" y="3352944"/>
              <a:ext cx="56515" cy="55244"/>
            </a:xfrm>
            <a:custGeom>
              <a:avLst/>
              <a:gdLst/>
              <a:ahLst/>
              <a:cxnLst/>
              <a:rect l="l" t="t" r="r" b="b"/>
              <a:pathLst>
                <a:path w="56515" h="55245">
                  <a:moveTo>
                    <a:pt x="13358" y="51163"/>
                  </a:moveTo>
                  <a:lnTo>
                    <a:pt x="5048" y="43469"/>
                  </a:lnTo>
                  <a:lnTo>
                    <a:pt x="500" y="33621"/>
                  </a:lnTo>
                  <a:lnTo>
                    <a:pt x="0" y="22891"/>
                  </a:lnTo>
                  <a:lnTo>
                    <a:pt x="3833" y="12555"/>
                  </a:lnTo>
                  <a:lnTo>
                    <a:pt x="11459" y="4528"/>
                  </a:lnTo>
                  <a:lnTo>
                    <a:pt x="21312" y="252"/>
                  </a:lnTo>
                  <a:lnTo>
                    <a:pt x="32140" y="0"/>
                  </a:lnTo>
                  <a:lnTo>
                    <a:pt x="42695" y="4046"/>
                  </a:lnTo>
                  <a:lnTo>
                    <a:pt x="51006" y="11795"/>
                  </a:lnTo>
                  <a:lnTo>
                    <a:pt x="55554" y="21651"/>
                  </a:lnTo>
                  <a:lnTo>
                    <a:pt x="56054" y="32388"/>
                  </a:lnTo>
                  <a:lnTo>
                    <a:pt x="52220" y="42781"/>
                  </a:lnTo>
                  <a:lnTo>
                    <a:pt x="44594" y="50734"/>
                  </a:lnTo>
                  <a:lnTo>
                    <a:pt x="34742" y="54973"/>
                  </a:lnTo>
                  <a:lnTo>
                    <a:pt x="23913" y="55211"/>
                  </a:lnTo>
                  <a:lnTo>
                    <a:pt x="13358" y="51163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8593328" y="4919598"/>
              <a:ext cx="152780" cy="113664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7516368" y="3418713"/>
              <a:ext cx="153670" cy="152400"/>
            </a:xfrm>
            <a:custGeom>
              <a:avLst/>
              <a:gdLst/>
              <a:ahLst/>
              <a:cxnLst/>
              <a:rect l="l" t="t" r="r" b="b"/>
              <a:pathLst>
                <a:path w="153670" h="152400">
                  <a:moveTo>
                    <a:pt x="13970" y="0"/>
                  </a:moveTo>
                  <a:lnTo>
                    <a:pt x="0" y="22351"/>
                  </a:lnTo>
                  <a:lnTo>
                    <a:pt x="50673" y="137540"/>
                  </a:lnTo>
                  <a:lnTo>
                    <a:pt x="73913" y="152146"/>
                  </a:lnTo>
                  <a:lnTo>
                    <a:pt x="98511" y="112649"/>
                  </a:lnTo>
                  <a:lnTo>
                    <a:pt x="66039" y="112649"/>
                  </a:lnTo>
                  <a:lnTo>
                    <a:pt x="38607" y="51053"/>
                  </a:lnTo>
                  <a:lnTo>
                    <a:pt x="95797" y="51053"/>
                  </a:lnTo>
                  <a:lnTo>
                    <a:pt x="13970" y="0"/>
                  </a:lnTo>
                  <a:close/>
                </a:path>
                <a:path w="153670" h="152400">
                  <a:moveTo>
                    <a:pt x="148251" y="95250"/>
                  </a:moveTo>
                  <a:lnTo>
                    <a:pt x="109347" y="95250"/>
                  </a:lnTo>
                  <a:lnTo>
                    <a:pt x="137286" y="112775"/>
                  </a:lnTo>
                  <a:lnTo>
                    <a:pt x="148251" y="95250"/>
                  </a:lnTo>
                  <a:close/>
                </a:path>
                <a:path w="153670" h="152400">
                  <a:moveTo>
                    <a:pt x="95797" y="51053"/>
                  </a:moveTo>
                  <a:lnTo>
                    <a:pt x="38607" y="51053"/>
                  </a:lnTo>
                  <a:lnTo>
                    <a:pt x="85978" y="80645"/>
                  </a:lnTo>
                  <a:lnTo>
                    <a:pt x="66039" y="112649"/>
                  </a:lnTo>
                  <a:lnTo>
                    <a:pt x="98511" y="112649"/>
                  </a:lnTo>
                  <a:lnTo>
                    <a:pt x="109347" y="95250"/>
                  </a:lnTo>
                  <a:lnTo>
                    <a:pt x="148251" y="95250"/>
                  </a:lnTo>
                  <a:lnTo>
                    <a:pt x="153415" y="86995"/>
                  </a:lnTo>
                  <a:lnTo>
                    <a:pt x="125475" y="69469"/>
                  </a:lnTo>
                  <a:lnTo>
                    <a:pt x="134484" y="54990"/>
                  </a:lnTo>
                  <a:lnTo>
                    <a:pt x="102107" y="54990"/>
                  </a:lnTo>
                  <a:lnTo>
                    <a:pt x="95797" y="51053"/>
                  </a:lnTo>
                  <a:close/>
                </a:path>
                <a:path w="153670" h="152400">
                  <a:moveTo>
                    <a:pt x="112775" y="37719"/>
                  </a:moveTo>
                  <a:lnTo>
                    <a:pt x="102107" y="54990"/>
                  </a:lnTo>
                  <a:lnTo>
                    <a:pt x="134484" y="54990"/>
                  </a:lnTo>
                  <a:lnTo>
                    <a:pt x="136143" y="52324"/>
                  </a:lnTo>
                  <a:lnTo>
                    <a:pt x="112775" y="377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5792192" y="3109614"/>
              <a:ext cx="176807" cy="163048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6767703" y="4644171"/>
              <a:ext cx="160875" cy="138711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5678423" y="4675251"/>
              <a:ext cx="192024" cy="170434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7088251" y="2373122"/>
              <a:ext cx="193898" cy="180339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8572045" y="3194256"/>
              <a:ext cx="167078" cy="159799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7078090" y="5542597"/>
              <a:ext cx="186483" cy="176910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5896355" y="2512698"/>
              <a:ext cx="2615565" cy="3193415"/>
            </a:xfrm>
            <a:custGeom>
              <a:avLst/>
              <a:gdLst/>
              <a:ahLst/>
              <a:cxnLst/>
              <a:rect l="l" t="t" r="r" b="b"/>
              <a:pathLst>
                <a:path w="2615565" h="3193415">
                  <a:moveTo>
                    <a:pt x="12573" y="2285869"/>
                  </a:moveTo>
                  <a:lnTo>
                    <a:pt x="10398" y="2238907"/>
                  </a:lnTo>
                  <a:lnTo>
                    <a:pt x="9330" y="2191995"/>
                  </a:lnTo>
                  <a:lnTo>
                    <a:pt x="9359" y="2145147"/>
                  </a:lnTo>
                  <a:lnTo>
                    <a:pt x="10479" y="2098375"/>
                  </a:lnTo>
                  <a:lnTo>
                    <a:pt x="12681" y="2051694"/>
                  </a:lnTo>
                  <a:lnTo>
                    <a:pt x="15958" y="2005116"/>
                  </a:lnTo>
                  <a:lnTo>
                    <a:pt x="20301" y="1958655"/>
                  </a:lnTo>
                  <a:lnTo>
                    <a:pt x="25703" y="1912324"/>
                  </a:lnTo>
                  <a:lnTo>
                    <a:pt x="32156" y="1866136"/>
                  </a:lnTo>
                  <a:lnTo>
                    <a:pt x="39652" y="1820105"/>
                  </a:lnTo>
                  <a:lnTo>
                    <a:pt x="48183" y="1774243"/>
                  </a:lnTo>
                  <a:lnTo>
                    <a:pt x="57742" y="1728564"/>
                  </a:lnTo>
                  <a:lnTo>
                    <a:pt x="68319" y="1683081"/>
                  </a:lnTo>
                  <a:lnTo>
                    <a:pt x="79908" y="1637808"/>
                  </a:lnTo>
                  <a:lnTo>
                    <a:pt x="92500" y="1592758"/>
                  </a:lnTo>
                  <a:lnTo>
                    <a:pt x="106088" y="1547943"/>
                  </a:lnTo>
                  <a:lnTo>
                    <a:pt x="120664" y="1503378"/>
                  </a:lnTo>
                  <a:lnTo>
                    <a:pt x="136219" y="1459075"/>
                  </a:lnTo>
                  <a:lnTo>
                    <a:pt x="152747" y="1415048"/>
                  </a:lnTo>
                  <a:lnTo>
                    <a:pt x="170238" y="1371310"/>
                  </a:lnTo>
                  <a:lnTo>
                    <a:pt x="188686" y="1327875"/>
                  </a:lnTo>
                  <a:lnTo>
                    <a:pt x="208082" y="1284755"/>
                  </a:lnTo>
                  <a:lnTo>
                    <a:pt x="228418" y="1241964"/>
                  </a:lnTo>
                  <a:lnTo>
                    <a:pt x="249687" y="1199515"/>
                  </a:lnTo>
                  <a:lnTo>
                    <a:pt x="271880" y="1157421"/>
                  </a:lnTo>
                  <a:lnTo>
                    <a:pt x="294990" y="1115696"/>
                  </a:lnTo>
                  <a:lnTo>
                    <a:pt x="319008" y="1074352"/>
                  </a:lnTo>
                  <a:lnTo>
                    <a:pt x="343928" y="1033404"/>
                  </a:lnTo>
                  <a:lnTo>
                    <a:pt x="369740" y="992864"/>
                  </a:lnTo>
                  <a:lnTo>
                    <a:pt x="396438" y="952746"/>
                  </a:lnTo>
                  <a:lnTo>
                    <a:pt x="424013" y="913063"/>
                  </a:lnTo>
                  <a:lnTo>
                    <a:pt x="452457" y="873827"/>
                  </a:lnTo>
                  <a:lnTo>
                    <a:pt x="481763" y="835054"/>
                  </a:lnTo>
                  <a:lnTo>
                    <a:pt x="511922" y="796754"/>
                  </a:lnTo>
                  <a:lnTo>
                    <a:pt x="542927" y="758943"/>
                  </a:lnTo>
                  <a:lnTo>
                    <a:pt x="574769" y="721633"/>
                  </a:lnTo>
                  <a:lnTo>
                    <a:pt x="607442" y="684838"/>
                  </a:lnTo>
                  <a:lnTo>
                    <a:pt x="640936" y="648570"/>
                  </a:lnTo>
                  <a:lnTo>
                    <a:pt x="675244" y="612843"/>
                  </a:lnTo>
                  <a:lnTo>
                    <a:pt x="710359" y="577670"/>
                  </a:lnTo>
                  <a:lnTo>
                    <a:pt x="746272" y="543065"/>
                  </a:lnTo>
                  <a:lnTo>
                    <a:pt x="782975" y="509041"/>
                  </a:lnTo>
                  <a:lnTo>
                    <a:pt x="820461" y="475610"/>
                  </a:lnTo>
                  <a:lnTo>
                    <a:pt x="858721" y="442787"/>
                  </a:lnTo>
                  <a:lnTo>
                    <a:pt x="897748" y="410584"/>
                  </a:lnTo>
                  <a:lnTo>
                    <a:pt x="937534" y="379016"/>
                  </a:lnTo>
                  <a:lnTo>
                    <a:pt x="978071" y="348094"/>
                  </a:lnTo>
                  <a:lnTo>
                    <a:pt x="1019351" y="317832"/>
                  </a:lnTo>
                  <a:lnTo>
                    <a:pt x="1061366" y="288244"/>
                  </a:lnTo>
                  <a:lnTo>
                    <a:pt x="1104108" y="259343"/>
                  </a:lnTo>
                  <a:lnTo>
                    <a:pt x="1147570" y="231142"/>
                  </a:lnTo>
                  <a:lnTo>
                    <a:pt x="1191743" y="203654"/>
                  </a:lnTo>
                  <a:lnTo>
                    <a:pt x="1236620" y="176893"/>
                  </a:lnTo>
                  <a:lnTo>
                    <a:pt x="1282192" y="150872"/>
                  </a:lnTo>
                </a:path>
                <a:path w="2615565" h="3193415">
                  <a:moveTo>
                    <a:pt x="1296543" y="3042408"/>
                  </a:moveTo>
                  <a:lnTo>
                    <a:pt x="1339211" y="3022838"/>
                  </a:lnTo>
                  <a:lnTo>
                    <a:pt x="1381327" y="3002308"/>
                  </a:lnTo>
                  <a:lnTo>
                    <a:pt x="1422884" y="2980830"/>
                  </a:lnTo>
                  <a:lnTo>
                    <a:pt x="1463875" y="2958419"/>
                  </a:lnTo>
                  <a:lnTo>
                    <a:pt x="1504289" y="2935086"/>
                  </a:lnTo>
                  <a:lnTo>
                    <a:pt x="1544121" y="2910846"/>
                  </a:lnTo>
                  <a:lnTo>
                    <a:pt x="1583360" y="2885710"/>
                  </a:lnTo>
                  <a:lnTo>
                    <a:pt x="1622000" y="2859693"/>
                  </a:lnTo>
                  <a:lnTo>
                    <a:pt x="1660031" y="2832807"/>
                  </a:lnTo>
                  <a:lnTo>
                    <a:pt x="1697447" y="2805066"/>
                  </a:lnTo>
                  <a:lnTo>
                    <a:pt x="1734238" y="2776481"/>
                  </a:lnTo>
                  <a:lnTo>
                    <a:pt x="1770396" y="2747068"/>
                  </a:lnTo>
                  <a:lnTo>
                    <a:pt x="1805914" y="2716838"/>
                  </a:lnTo>
                  <a:lnTo>
                    <a:pt x="1840783" y="2685804"/>
                  </a:lnTo>
                  <a:lnTo>
                    <a:pt x="1874996" y="2653981"/>
                  </a:lnTo>
                  <a:lnTo>
                    <a:pt x="1908542" y="2621380"/>
                  </a:lnTo>
                  <a:lnTo>
                    <a:pt x="1941416" y="2588016"/>
                  </a:lnTo>
                  <a:lnTo>
                    <a:pt x="1973608" y="2553900"/>
                  </a:lnTo>
                  <a:lnTo>
                    <a:pt x="2005111" y="2519046"/>
                  </a:lnTo>
                  <a:lnTo>
                    <a:pt x="2035916" y="2483468"/>
                  </a:lnTo>
                  <a:lnTo>
                    <a:pt x="2066015" y="2447178"/>
                  </a:lnTo>
                  <a:lnTo>
                    <a:pt x="2095400" y="2410189"/>
                  </a:lnTo>
                  <a:lnTo>
                    <a:pt x="2124062" y="2372515"/>
                  </a:lnTo>
                  <a:lnTo>
                    <a:pt x="2151994" y="2334169"/>
                  </a:lnTo>
                  <a:lnTo>
                    <a:pt x="2179188" y="2295163"/>
                  </a:lnTo>
                  <a:lnTo>
                    <a:pt x="2205635" y="2255510"/>
                  </a:lnTo>
                  <a:lnTo>
                    <a:pt x="2231327" y="2215225"/>
                  </a:lnTo>
                  <a:lnTo>
                    <a:pt x="2256256" y="2174319"/>
                  </a:lnTo>
                  <a:lnTo>
                    <a:pt x="2280413" y="2132807"/>
                  </a:lnTo>
                  <a:lnTo>
                    <a:pt x="2303792" y="2090700"/>
                  </a:lnTo>
                  <a:lnTo>
                    <a:pt x="2326383" y="2048013"/>
                  </a:lnTo>
                  <a:lnTo>
                    <a:pt x="2348178" y="2004758"/>
                  </a:lnTo>
                  <a:lnTo>
                    <a:pt x="2369169" y="1960948"/>
                  </a:lnTo>
                  <a:lnTo>
                    <a:pt x="2389348" y="1916597"/>
                  </a:lnTo>
                  <a:lnTo>
                    <a:pt x="2408707" y="1871717"/>
                  </a:lnTo>
                  <a:lnTo>
                    <a:pt x="2427238" y="1826322"/>
                  </a:lnTo>
                  <a:lnTo>
                    <a:pt x="2444933" y="1780424"/>
                  </a:lnTo>
                  <a:lnTo>
                    <a:pt x="2461782" y="1734037"/>
                  </a:lnTo>
                  <a:lnTo>
                    <a:pt x="2477779" y="1687174"/>
                  </a:lnTo>
                  <a:lnTo>
                    <a:pt x="2492915" y="1639848"/>
                  </a:lnTo>
                  <a:lnTo>
                    <a:pt x="2507182" y="1592072"/>
                  </a:lnTo>
                  <a:lnTo>
                    <a:pt x="2520572" y="1543859"/>
                  </a:lnTo>
                  <a:lnTo>
                    <a:pt x="2533076" y="1495222"/>
                  </a:lnTo>
                  <a:lnTo>
                    <a:pt x="2544687" y="1446174"/>
                  </a:lnTo>
                  <a:lnTo>
                    <a:pt x="2555395" y="1396729"/>
                  </a:lnTo>
                  <a:lnTo>
                    <a:pt x="2565194" y="1346899"/>
                  </a:lnTo>
                  <a:lnTo>
                    <a:pt x="2574075" y="1296698"/>
                  </a:lnTo>
                  <a:lnTo>
                    <a:pt x="2582030" y="1246138"/>
                  </a:lnTo>
                  <a:lnTo>
                    <a:pt x="2589050" y="1195233"/>
                  </a:lnTo>
                  <a:lnTo>
                    <a:pt x="2595128" y="1143996"/>
                  </a:lnTo>
                  <a:lnTo>
                    <a:pt x="2600255" y="1092439"/>
                  </a:lnTo>
                  <a:lnTo>
                    <a:pt x="2604423" y="1040577"/>
                  </a:lnTo>
                  <a:lnTo>
                    <a:pt x="2607624" y="988421"/>
                  </a:lnTo>
                  <a:lnTo>
                    <a:pt x="2609850" y="935986"/>
                  </a:lnTo>
                </a:path>
                <a:path w="2615565" h="3193415">
                  <a:moveTo>
                    <a:pt x="1329817" y="132330"/>
                  </a:moveTo>
                  <a:lnTo>
                    <a:pt x="1371025" y="107816"/>
                  </a:lnTo>
                  <a:lnTo>
                    <a:pt x="1413025" y="85866"/>
                  </a:lnTo>
                  <a:lnTo>
                    <a:pt x="1455717" y="66458"/>
                  </a:lnTo>
                  <a:lnTo>
                    <a:pt x="1499005" y="49571"/>
                  </a:lnTo>
                  <a:lnTo>
                    <a:pt x="1542790" y="35184"/>
                  </a:lnTo>
                  <a:lnTo>
                    <a:pt x="1586976" y="23275"/>
                  </a:lnTo>
                  <a:lnTo>
                    <a:pt x="1631463" y="13824"/>
                  </a:lnTo>
                  <a:lnTo>
                    <a:pt x="1676154" y="6808"/>
                  </a:lnTo>
                  <a:lnTo>
                    <a:pt x="1720951" y="2207"/>
                  </a:lnTo>
                  <a:lnTo>
                    <a:pt x="1765757" y="0"/>
                  </a:lnTo>
                  <a:lnTo>
                    <a:pt x="1810474" y="164"/>
                  </a:lnTo>
                  <a:lnTo>
                    <a:pt x="1855003" y="2678"/>
                  </a:lnTo>
                  <a:lnTo>
                    <a:pt x="1899247" y="7522"/>
                  </a:lnTo>
                  <a:lnTo>
                    <a:pt x="1943108" y="14674"/>
                  </a:lnTo>
                  <a:lnTo>
                    <a:pt x="1986489" y="24113"/>
                  </a:lnTo>
                  <a:lnTo>
                    <a:pt x="2029291" y="35817"/>
                  </a:lnTo>
                  <a:lnTo>
                    <a:pt x="2071417" y="49765"/>
                  </a:lnTo>
                  <a:lnTo>
                    <a:pt x="2112769" y="65936"/>
                  </a:lnTo>
                  <a:lnTo>
                    <a:pt x="2153248" y="84309"/>
                  </a:lnTo>
                  <a:lnTo>
                    <a:pt x="2192758" y="104861"/>
                  </a:lnTo>
                  <a:lnTo>
                    <a:pt x="2231200" y="127573"/>
                  </a:lnTo>
                  <a:lnTo>
                    <a:pt x="2268477" y="152421"/>
                  </a:lnTo>
                  <a:lnTo>
                    <a:pt x="2304491" y="179387"/>
                  </a:lnTo>
                  <a:lnTo>
                    <a:pt x="2339143" y="208447"/>
                  </a:lnTo>
                  <a:lnTo>
                    <a:pt x="2372337" y="239580"/>
                  </a:lnTo>
                  <a:lnTo>
                    <a:pt x="2403974" y="272766"/>
                  </a:lnTo>
                  <a:lnTo>
                    <a:pt x="2433956" y="307983"/>
                  </a:lnTo>
                  <a:lnTo>
                    <a:pt x="2462186" y="345210"/>
                  </a:lnTo>
                  <a:lnTo>
                    <a:pt x="2488565" y="384425"/>
                  </a:lnTo>
                  <a:lnTo>
                    <a:pt x="2513374" y="426391"/>
                  </a:lnTo>
                  <a:lnTo>
                    <a:pt x="2535582" y="469610"/>
                  </a:lnTo>
                  <a:lnTo>
                    <a:pt x="2555154" y="513963"/>
                  </a:lnTo>
                  <a:lnTo>
                    <a:pt x="2572058" y="559331"/>
                  </a:lnTo>
                  <a:lnTo>
                    <a:pt x="2586260" y="605595"/>
                  </a:lnTo>
                  <a:lnTo>
                    <a:pt x="2597726" y="652637"/>
                  </a:lnTo>
                  <a:lnTo>
                    <a:pt x="2606423" y="700336"/>
                  </a:lnTo>
                  <a:lnTo>
                    <a:pt x="2612318" y="748575"/>
                  </a:lnTo>
                  <a:lnTo>
                    <a:pt x="2615376" y="797235"/>
                  </a:lnTo>
                  <a:lnTo>
                    <a:pt x="2615565" y="846197"/>
                  </a:lnTo>
                </a:path>
                <a:path w="2615565" h="3193415">
                  <a:moveTo>
                    <a:pt x="5207" y="2256405"/>
                  </a:moveTo>
                  <a:lnTo>
                    <a:pt x="1275" y="2304281"/>
                  </a:lnTo>
                  <a:lnTo>
                    <a:pt x="0" y="2351742"/>
                  </a:lnTo>
                  <a:lnTo>
                    <a:pt x="1319" y="2398708"/>
                  </a:lnTo>
                  <a:lnTo>
                    <a:pt x="5170" y="2445101"/>
                  </a:lnTo>
                  <a:lnTo>
                    <a:pt x="11492" y="2490841"/>
                  </a:lnTo>
                  <a:lnTo>
                    <a:pt x="20222" y="2535851"/>
                  </a:lnTo>
                  <a:lnTo>
                    <a:pt x="31297" y="2580051"/>
                  </a:lnTo>
                  <a:lnTo>
                    <a:pt x="44656" y="2623364"/>
                  </a:lnTo>
                  <a:lnTo>
                    <a:pt x="60236" y="2665709"/>
                  </a:lnTo>
                  <a:lnTo>
                    <a:pt x="77975" y="2707010"/>
                  </a:lnTo>
                  <a:lnTo>
                    <a:pt x="97810" y="2747186"/>
                  </a:lnTo>
                  <a:lnTo>
                    <a:pt x="119681" y="2786160"/>
                  </a:lnTo>
                  <a:lnTo>
                    <a:pt x="143523" y="2823852"/>
                  </a:lnTo>
                  <a:lnTo>
                    <a:pt x="169275" y="2860184"/>
                  </a:lnTo>
                  <a:lnTo>
                    <a:pt x="196876" y="2895078"/>
                  </a:lnTo>
                  <a:lnTo>
                    <a:pt x="226261" y="2928454"/>
                  </a:lnTo>
                  <a:lnTo>
                    <a:pt x="257370" y="2960235"/>
                  </a:lnTo>
                  <a:lnTo>
                    <a:pt x="290141" y="2990341"/>
                  </a:lnTo>
                  <a:lnTo>
                    <a:pt x="324509" y="3018693"/>
                  </a:lnTo>
                  <a:lnTo>
                    <a:pt x="360415" y="3045214"/>
                  </a:lnTo>
                  <a:lnTo>
                    <a:pt x="397795" y="3069824"/>
                  </a:lnTo>
                  <a:lnTo>
                    <a:pt x="436587" y="3092444"/>
                  </a:lnTo>
                  <a:lnTo>
                    <a:pt x="476729" y="3112997"/>
                  </a:lnTo>
                  <a:lnTo>
                    <a:pt x="518158" y="3131403"/>
                  </a:lnTo>
                  <a:lnTo>
                    <a:pt x="560813" y="3147585"/>
                  </a:lnTo>
                  <a:lnTo>
                    <a:pt x="604631" y="3161462"/>
                  </a:lnTo>
                  <a:lnTo>
                    <a:pt x="649550" y="3172956"/>
                  </a:lnTo>
                  <a:lnTo>
                    <a:pt x="695508" y="3181990"/>
                  </a:lnTo>
                  <a:lnTo>
                    <a:pt x="742442" y="3188483"/>
                  </a:lnTo>
                  <a:lnTo>
                    <a:pt x="791167" y="3192365"/>
                  </a:lnTo>
                  <a:lnTo>
                    <a:pt x="839876" y="3193349"/>
                  </a:lnTo>
                  <a:lnTo>
                    <a:pt x="888446" y="3191460"/>
                  </a:lnTo>
                  <a:lnTo>
                    <a:pt x="936754" y="3186719"/>
                  </a:lnTo>
                  <a:lnTo>
                    <a:pt x="984679" y="3179150"/>
                  </a:lnTo>
                  <a:lnTo>
                    <a:pt x="1032097" y="3168776"/>
                  </a:lnTo>
                  <a:lnTo>
                    <a:pt x="1078885" y="3155619"/>
                  </a:lnTo>
                  <a:lnTo>
                    <a:pt x="1124921" y="3139703"/>
                  </a:lnTo>
                  <a:lnTo>
                    <a:pt x="1170083" y="3121051"/>
                  </a:lnTo>
                  <a:lnTo>
                    <a:pt x="1214247" y="3099685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5029200" y="6240462"/>
              <a:ext cx="2306955" cy="0"/>
            </a:xfrm>
            <a:custGeom>
              <a:avLst/>
              <a:gdLst/>
              <a:ahLst/>
              <a:cxnLst/>
              <a:rect l="l" t="t" r="r" b="b"/>
              <a:pathLst>
                <a:path w="2306954" h="0">
                  <a:moveTo>
                    <a:pt x="0" y="0"/>
                  </a:moveTo>
                  <a:lnTo>
                    <a:pt x="2306701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3581400" y="238759"/>
              <a:ext cx="2514600" cy="2513965"/>
            </a:xfrm>
            <a:custGeom>
              <a:avLst/>
              <a:gdLst/>
              <a:ahLst/>
              <a:cxnLst/>
              <a:rect l="l" t="t" r="r" b="b"/>
              <a:pathLst>
                <a:path w="2514600" h="2513965">
                  <a:moveTo>
                    <a:pt x="2514600" y="0"/>
                  </a:moveTo>
                  <a:lnTo>
                    <a:pt x="0" y="0"/>
                  </a:lnTo>
                  <a:lnTo>
                    <a:pt x="0" y="2513965"/>
                  </a:lnTo>
                  <a:lnTo>
                    <a:pt x="2514600" y="2513965"/>
                  </a:lnTo>
                  <a:lnTo>
                    <a:pt x="2514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3581400" y="238759"/>
              <a:ext cx="2514600" cy="2513965"/>
            </a:xfrm>
            <a:custGeom>
              <a:avLst/>
              <a:gdLst/>
              <a:ahLst/>
              <a:cxnLst/>
              <a:rect l="l" t="t" r="r" b="b"/>
              <a:pathLst>
                <a:path w="2514600" h="2513965">
                  <a:moveTo>
                    <a:pt x="0" y="2513965"/>
                  </a:moveTo>
                  <a:lnTo>
                    <a:pt x="2514600" y="2513965"/>
                  </a:lnTo>
                  <a:lnTo>
                    <a:pt x="2514600" y="0"/>
                  </a:lnTo>
                  <a:lnTo>
                    <a:pt x="0" y="0"/>
                  </a:lnTo>
                  <a:lnTo>
                    <a:pt x="0" y="2513965"/>
                  </a:lnTo>
                  <a:close/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3581400" y="228600"/>
              <a:ext cx="2514600" cy="2513965"/>
            </a:xfrm>
            <a:custGeom>
              <a:avLst/>
              <a:gdLst/>
              <a:ahLst/>
              <a:cxnLst/>
              <a:rect l="l" t="t" r="r" b="b"/>
              <a:pathLst>
                <a:path w="2514600" h="2513965">
                  <a:moveTo>
                    <a:pt x="1257300" y="0"/>
                  </a:moveTo>
                  <a:lnTo>
                    <a:pt x="1209069" y="907"/>
                  </a:lnTo>
                  <a:lnTo>
                    <a:pt x="1161299" y="3608"/>
                  </a:lnTo>
                  <a:lnTo>
                    <a:pt x="1114020" y="8070"/>
                  </a:lnTo>
                  <a:lnTo>
                    <a:pt x="1067266" y="14261"/>
                  </a:lnTo>
                  <a:lnTo>
                    <a:pt x="1021069" y="22148"/>
                  </a:lnTo>
                  <a:lnTo>
                    <a:pt x="975462" y="31698"/>
                  </a:lnTo>
                  <a:lnTo>
                    <a:pt x="930477" y="42878"/>
                  </a:lnTo>
                  <a:lnTo>
                    <a:pt x="886147" y="55657"/>
                  </a:lnTo>
                  <a:lnTo>
                    <a:pt x="842504" y="70002"/>
                  </a:lnTo>
                  <a:lnTo>
                    <a:pt x="799581" y="85881"/>
                  </a:lnTo>
                  <a:lnTo>
                    <a:pt x="757411" y="103259"/>
                  </a:lnTo>
                  <a:lnTo>
                    <a:pt x="716025" y="122106"/>
                  </a:lnTo>
                  <a:lnTo>
                    <a:pt x="675457" y="142389"/>
                  </a:lnTo>
                  <a:lnTo>
                    <a:pt x="635739" y="164075"/>
                  </a:lnTo>
                  <a:lnTo>
                    <a:pt x="596904" y="187131"/>
                  </a:lnTo>
                  <a:lnTo>
                    <a:pt x="558984" y="211525"/>
                  </a:lnTo>
                  <a:lnTo>
                    <a:pt x="522011" y="237225"/>
                  </a:lnTo>
                  <a:lnTo>
                    <a:pt x="486019" y="264198"/>
                  </a:lnTo>
                  <a:lnTo>
                    <a:pt x="451040" y="292411"/>
                  </a:lnTo>
                  <a:lnTo>
                    <a:pt x="417106" y="321832"/>
                  </a:lnTo>
                  <a:lnTo>
                    <a:pt x="384250" y="352428"/>
                  </a:lnTo>
                  <a:lnTo>
                    <a:pt x="352504" y="384167"/>
                  </a:lnTo>
                  <a:lnTo>
                    <a:pt x="321901" y="417016"/>
                  </a:lnTo>
                  <a:lnTo>
                    <a:pt x="292474" y="450943"/>
                  </a:lnTo>
                  <a:lnTo>
                    <a:pt x="264255" y="485915"/>
                  </a:lnTo>
                  <a:lnTo>
                    <a:pt x="237277" y="521900"/>
                  </a:lnTo>
                  <a:lnTo>
                    <a:pt x="211571" y="558865"/>
                  </a:lnTo>
                  <a:lnTo>
                    <a:pt x="187172" y="596778"/>
                  </a:lnTo>
                  <a:lnTo>
                    <a:pt x="164111" y="635605"/>
                  </a:lnTo>
                  <a:lnTo>
                    <a:pt x="142420" y="675315"/>
                  </a:lnTo>
                  <a:lnTo>
                    <a:pt x="122133" y="715875"/>
                  </a:lnTo>
                  <a:lnTo>
                    <a:pt x="103282" y="757252"/>
                  </a:lnTo>
                  <a:lnTo>
                    <a:pt x="85900" y="799414"/>
                  </a:lnTo>
                  <a:lnTo>
                    <a:pt x="70018" y="842329"/>
                  </a:lnTo>
                  <a:lnTo>
                    <a:pt x="55670" y="885963"/>
                  </a:lnTo>
                  <a:lnTo>
                    <a:pt x="42888" y="930285"/>
                  </a:lnTo>
                  <a:lnTo>
                    <a:pt x="31705" y="975261"/>
                  </a:lnTo>
                  <a:lnTo>
                    <a:pt x="22153" y="1020859"/>
                  </a:lnTo>
                  <a:lnTo>
                    <a:pt x="14264" y="1067048"/>
                  </a:lnTo>
                  <a:lnTo>
                    <a:pt x="8072" y="1113793"/>
                  </a:lnTo>
                  <a:lnTo>
                    <a:pt x="3609" y="1161062"/>
                  </a:lnTo>
                  <a:lnTo>
                    <a:pt x="907" y="1208824"/>
                  </a:lnTo>
                  <a:lnTo>
                    <a:pt x="0" y="1257046"/>
                  </a:lnTo>
                  <a:lnTo>
                    <a:pt x="907" y="1305258"/>
                  </a:lnTo>
                  <a:lnTo>
                    <a:pt x="3609" y="1353012"/>
                  </a:lnTo>
                  <a:lnTo>
                    <a:pt x="8072" y="1400274"/>
                  </a:lnTo>
                  <a:lnTo>
                    <a:pt x="14264" y="1447011"/>
                  </a:lnTo>
                  <a:lnTo>
                    <a:pt x="22153" y="1493192"/>
                  </a:lnTo>
                  <a:lnTo>
                    <a:pt x="31705" y="1538784"/>
                  </a:lnTo>
                  <a:lnTo>
                    <a:pt x="42888" y="1583754"/>
                  </a:lnTo>
                  <a:lnTo>
                    <a:pt x="55670" y="1628069"/>
                  </a:lnTo>
                  <a:lnTo>
                    <a:pt x="70018" y="1671698"/>
                  </a:lnTo>
                  <a:lnTo>
                    <a:pt x="85900" y="1714607"/>
                  </a:lnTo>
                  <a:lnTo>
                    <a:pt x="103282" y="1756764"/>
                  </a:lnTo>
                  <a:lnTo>
                    <a:pt x="122133" y="1798137"/>
                  </a:lnTo>
                  <a:lnTo>
                    <a:pt x="142420" y="1838692"/>
                  </a:lnTo>
                  <a:lnTo>
                    <a:pt x="164111" y="1878398"/>
                  </a:lnTo>
                  <a:lnTo>
                    <a:pt x="187172" y="1917221"/>
                  </a:lnTo>
                  <a:lnTo>
                    <a:pt x="211571" y="1955130"/>
                  </a:lnTo>
                  <a:lnTo>
                    <a:pt x="237277" y="1992092"/>
                  </a:lnTo>
                  <a:lnTo>
                    <a:pt x="264255" y="2028074"/>
                  </a:lnTo>
                  <a:lnTo>
                    <a:pt x="292474" y="2063043"/>
                  </a:lnTo>
                  <a:lnTo>
                    <a:pt x="321901" y="2096967"/>
                  </a:lnTo>
                  <a:lnTo>
                    <a:pt x="352504" y="2129814"/>
                  </a:lnTo>
                  <a:lnTo>
                    <a:pt x="384250" y="2161551"/>
                  </a:lnTo>
                  <a:lnTo>
                    <a:pt x="417106" y="2192145"/>
                  </a:lnTo>
                  <a:lnTo>
                    <a:pt x="451040" y="2221564"/>
                  </a:lnTo>
                  <a:lnTo>
                    <a:pt x="486019" y="2249776"/>
                  </a:lnTo>
                  <a:lnTo>
                    <a:pt x="522011" y="2276747"/>
                  </a:lnTo>
                  <a:lnTo>
                    <a:pt x="558984" y="2302445"/>
                  </a:lnTo>
                  <a:lnTo>
                    <a:pt x="596904" y="2326838"/>
                  </a:lnTo>
                  <a:lnTo>
                    <a:pt x="635739" y="2349894"/>
                  </a:lnTo>
                  <a:lnTo>
                    <a:pt x="675457" y="2371579"/>
                  </a:lnTo>
                  <a:lnTo>
                    <a:pt x="716025" y="2391860"/>
                  </a:lnTo>
                  <a:lnTo>
                    <a:pt x="757411" y="2410707"/>
                  </a:lnTo>
                  <a:lnTo>
                    <a:pt x="799581" y="2428085"/>
                  </a:lnTo>
                  <a:lnTo>
                    <a:pt x="842504" y="2443963"/>
                  </a:lnTo>
                  <a:lnTo>
                    <a:pt x="886147" y="2458307"/>
                  </a:lnTo>
                  <a:lnTo>
                    <a:pt x="930477" y="2471086"/>
                  </a:lnTo>
                  <a:lnTo>
                    <a:pt x="975462" y="2482267"/>
                  </a:lnTo>
                  <a:lnTo>
                    <a:pt x="1021069" y="2491817"/>
                  </a:lnTo>
                  <a:lnTo>
                    <a:pt x="1067266" y="2499703"/>
                  </a:lnTo>
                  <a:lnTo>
                    <a:pt x="1114020" y="2505894"/>
                  </a:lnTo>
                  <a:lnTo>
                    <a:pt x="1161299" y="2510356"/>
                  </a:lnTo>
                  <a:lnTo>
                    <a:pt x="1209069" y="2513057"/>
                  </a:lnTo>
                  <a:lnTo>
                    <a:pt x="1257300" y="2513965"/>
                  </a:lnTo>
                  <a:lnTo>
                    <a:pt x="1305530" y="2513057"/>
                  </a:lnTo>
                  <a:lnTo>
                    <a:pt x="1353300" y="2510356"/>
                  </a:lnTo>
                  <a:lnTo>
                    <a:pt x="1400579" y="2505894"/>
                  </a:lnTo>
                  <a:lnTo>
                    <a:pt x="1447333" y="2499703"/>
                  </a:lnTo>
                  <a:lnTo>
                    <a:pt x="1493530" y="2491817"/>
                  </a:lnTo>
                  <a:lnTo>
                    <a:pt x="1539137" y="2482267"/>
                  </a:lnTo>
                  <a:lnTo>
                    <a:pt x="1584122" y="2471086"/>
                  </a:lnTo>
                  <a:lnTo>
                    <a:pt x="1628452" y="2458307"/>
                  </a:lnTo>
                  <a:lnTo>
                    <a:pt x="1672095" y="2443963"/>
                  </a:lnTo>
                  <a:lnTo>
                    <a:pt x="1715018" y="2428085"/>
                  </a:lnTo>
                  <a:lnTo>
                    <a:pt x="1757188" y="2410707"/>
                  </a:lnTo>
                  <a:lnTo>
                    <a:pt x="1798574" y="2391860"/>
                  </a:lnTo>
                  <a:lnTo>
                    <a:pt x="1839142" y="2371579"/>
                  </a:lnTo>
                  <a:lnTo>
                    <a:pt x="1878860" y="2349894"/>
                  </a:lnTo>
                  <a:lnTo>
                    <a:pt x="1917695" y="2326838"/>
                  </a:lnTo>
                  <a:lnTo>
                    <a:pt x="1955615" y="2302445"/>
                  </a:lnTo>
                  <a:lnTo>
                    <a:pt x="1992588" y="2276747"/>
                  </a:lnTo>
                  <a:lnTo>
                    <a:pt x="2028580" y="2249776"/>
                  </a:lnTo>
                  <a:lnTo>
                    <a:pt x="2063559" y="2221564"/>
                  </a:lnTo>
                  <a:lnTo>
                    <a:pt x="2097493" y="2192145"/>
                  </a:lnTo>
                  <a:lnTo>
                    <a:pt x="2130349" y="2161551"/>
                  </a:lnTo>
                  <a:lnTo>
                    <a:pt x="2162095" y="2129814"/>
                  </a:lnTo>
                  <a:lnTo>
                    <a:pt x="2192698" y="2096967"/>
                  </a:lnTo>
                  <a:lnTo>
                    <a:pt x="2222125" y="2063043"/>
                  </a:lnTo>
                  <a:lnTo>
                    <a:pt x="2250344" y="2028074"/>
                  </a:lnTo>
                  <a:lnTo>
                    <a:pt x="2277322" y="1992092"/>
                  </a:lnTo>
                  <a:lnTo>
                    <a:pt x="2303028" y="1955130"/>
                  </a:lnTo>
                  <a:lnTo>
                    <a:pt x="2327427" y="1917221"/>
                  </a:lnTo>
                  <a:lnTo>
                    <a:pt x="2350488" y="1878398"/>
                  </a:lnTo>
                  <a:lnTo>
                    <a:pt x="2372179" y="1838692"/>
                  </a:lnTo>
                  <a:lnTo>
                    <a:pt x="2392466" y="1798137"/>
                  </a:lnTo>
                  <a:lnTo>
                    <a:pt x="2411317" y="1756764"/>
                  </a:lnTo>
                  <a:lnTo>
                    <a:pt x="2428699" y="1714607"/>
                  </a:lnTo>
                  <a:lnTo>
                    <a:pt x="2444581" y="1671698"/>
                  </a:lnTo>
                  <a:lnTo>
                    <a:pt x="2458929" y="1628069"/>
                  </a:lnTo>
                  <a:lnTo>
                    <a:pt x="2471711" y="1583754"/>
                  </a:lnTo>
                  <a:lnTo>
                    <a:pt x="2482894" y="1538784"/>
                  </a:lnTo>
                  <a:lnTo>
                    <a:pt x="2492446" y="1493192"/>
                  </a:lnTo>
                  <a:lnTo>
                    <a:pt x="2500335" y="1447011"/>
                  </a:lnTo>
                  <a:lnTo>
                    <a:pt x="2506527" y="1400274"/>
                  </a:lnTo>
                  <a:lnTo>
                    <a:pt x="2510990" y="1353012"/>
                  </a:lnTo>
                  <a:lnTo>
                    <a:pt x="2513692" y="1305258"/>
                  </a:lnTo>
                  <a:lnTo>
                    <a:pt x="2514600" y="1257046"/>
                  </a:lnTo>
                  <a:lnTo>
                    <a:pt x="2513692" y="1208824"/>
                  </a:lnTo>
                  <a:lnTo>
                    <a:pt x="2510990" y="1161062"/>
                  </a:lnTo>
                  <a:lnTo>
                    <a:pt x="2506527" y="1113793"/>
                  </a:lnTo>
                  <a:lnTo>
                    <a:pt x="2500335" y="1067048"/>
                  </a:lnTo>
                  <a:lnTo>
                    <a:pt x="2492446" y="1020859"/>
                  </a:lnTo>
                  <a:lnTo>
                    <a:pt x="2482894" y="975261"/>
                  </a:lnTo>
                  <a:lnTo>
                    <a:pt x="2471711" y="930285"/>
                  </a:lnTo>
                  <a:lnTo>
                    <a:pt x="2458929" y="885963"/>
                  </a:lnTo>
                  <a:lnTo>
                    <a:pt x="2444581" y="842329"/>
                  </a:lnTo>
                  <a:lnTo>
                    <a:pt x="2428699" y="799414"/>
                  </a:lnTo>
                  <a:lnTo>
                    <a:pt x="2411317" y="757252"/>
                  </a:lnTo>
                  <a:lnTo>
                    <a:pt x="2392466" y="715875"/>
                  </a:lnTo>
                  <a:lnTo>
                    <a:pt x="2372179" y="675315"/>
                  </a:lnTo>
                  <a:lnTo>
                    <a:pt x="2350488" y="635605"/>
                  </a:lnTo>
                  <a:lnTo>
                    <a:pt x="2327427" y="596778"/>
                  </a:lnTo>
                  <a:lnTo>
                    <a:pt x="2303028" y="558865"/>
                  </a:lnTo>
                  <a:lnTo>
                    <a:pt x="2277322" y="521900"/>
                  </a:lnTo>
                  <a:lnTo>
                    <a:pt x="2250344" y="485915"/>
                  </a:lnTo>
                  <a:lnTo>
                    <a:pt x="2222125" y="450943"/>
                  </a:lnTo>
                  <a:lnTo>
                    <a:pt x="2192698" y="417016"/>
                  </a:lnTo>
                  <a:lnTo>
                    <a:pt x="2162095" y="384167"/>
                  </a:lnTo>
                  <a:lnTo>
                    <a:pt x="2130349" y="352428"/>
                  </a:lnTo>
                  <a:lnTo>
                    <a:pt x="2097493" y="321832"/>
                  </a:lnTo>
                  <a:lnTo>
                    <a:pt x="2063559" y="292411"/>
                  </a:lnTo>
                  <a:lnTo>
                    <a:pt x="2028580" y="264198"/>
                  </a:lnTo>
                  <a:lnTo>
                    <a:pt x="1992588" y="237225"/>
                  </a:lnTo>
                  <a:lnTo>
                    <a:pt x="1955615" y="211525"/>
                  </a:lnTo>
                  <a:lnTo>
                    <a:pt x="1917695" y="187131"/>
                  </a:lnTo>
                  <a:lnTo>
                    <a:pt x="1878860" y="164075"/>
                  </a:lnTo>
                  <a:lnTo>
                    <a:pt x="1839142" y="142389"/>
                  </a:lnTo>
                  <a:lnTo>
                    <a:pt x="1798574" y="122106"/>
                  </a:lnTo>
                  <a:lnTo>
                    <a:pt x="1757188" y="103259"/>
                  </a:lnTo>
                  <a:lnTo>
                    <a:pt x="1715018" y="85881"/>
                  </a:lnTo>
                  <a:lnTo>
                    <a:pt x="1672095" y="70002"/>
                  </a:lnTo>
                  <a:lnTo>
                    <a:pt x="1628452" y="55657"/>
                  </a:lnTo>
                  <a:lnTo>
                    <a:pt x="1584122" y="42878"/>
                  </a:lnTo>
                  <a:lnTo>
                    <a:pt x="1539137" y="31698"/>
                  </a:lnTo>
                  <a:lnTo>
                    <a:pt x="1493530" y="22148"/>
                  </a:lnTo>
                  <a:lnTo>
                    <a:pt x="1447333" y="14261"/>
                  </a:lnTo>
                  <a:lnTo>
                    <a:pt x="1400579" y="8070"/>
                  </a:lnTo>
                  <a:lnTo>
                    <a:pt x="1353300" y="3608"/>
                  </a:lnTo>
                  <a:lnTo>
                    <a:pt x="1305530" y="907"/>
                  </a:lnTo>
                  <a:lnTo>
                    <a:pt x="12573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3581400" y="228600"/>
              <a:ext cx="2514600" cy="2513965"/>
            </a:xfrm>
            <a:custGeom>
              <a:avLst/>
              <a:gdLst/>
              <a:ahLst/>
              <a:cxnLst/>
              <a:rect l="l" t="t" r="r" b="b"/>
              <a:pathLst>
                <a:path w="2514600" h="2513965">
                  <a:moveTo>
                    <a:pt x="0" y="1257046"/>
                  </a:moveTo>
                  <a:lnTo>
                    <a:pt x="907" y="1208824"/>
                  </a:lnTo>
                  <a:lnTo>
                    <a:pt x="3609" y="1161062"/>
                  </a:lnTo>
                  <a:lnTo>
                    <a:pt x="8072" y="1113793"/>
                  </a:lnTo>
                  <a:lnTo>
                    <a:pt x="14264" y="1067048"/>
                  </a:lnTo>
                  <a:lnTo>
                    <a:pt x="22153" y="1020859"/>
                  </a:lnTo>
                  <a:lnTo>
                    <a:pt x="31705" y="975261"/>
                  </a:lnTo>
                  <a:lnTo>
                    <a:pt x="42888" y="930285"/>
                  </a:lnTo>
                  <a:lnTo>
                    <a:pt x="55670" y="885963"/>
                  </a:lnTo>
                  <a:lnTo>
                    <a:pt x="70018" y="842329"/>
                  </a:lnTo>
                  <a:lnTo>
                    <a:pt x="85900" y="799414"/>
                  </a:lnTo>
                  <a:lnTo>
                    <a:pt x="103282" y="757252"/>
                  </a:lnTo>
                  <a:lnTo>
                    <a:pt x="122133" y="715875"/>
                  </a:lnTo>
                  <a:lnTo>
                    <a:pt x="142420" y="675315"/>
                  </a:lnTo>
                  <a:lnTo>
                    <a:pt x="164111" y="635605"/>
                  </a:lnTo>
                  <a:lnTo>
                    <a:pt x="187172" y="596778"/>
                  </a:lnTo>
                  <a:lnTo>
                    <a:pt x="211571" y="558865"/>
                  </a:lnTo>
                  <a:lnTo>
                    <a:pt x="237277" y="521900"/>
                  </a:lnTo>
                  <a:lnTo>
                    <a:pt x="264255" y="485915"/>
                  </a:lnTo>
                  <a:lnTo>
                    <a:pt x="292474" y="450943"/>
                  </a:lnTo>
                  <a:lnTo>
                    <a:pt x="321901" y="417016"/>
                  </a:lnTo>
                  <a:lnTo>
                    <a:pt x="352504" y="384167"/>
                  </a:lnTo>
                  <a:lnTo>
                    <a:pt x="384250" y="352428"/>
                  </a:lnTo>
                  <a:lnTo>
                    <a:pt x="417106" y="321832"/>
                  </a:lnTo>
                  <a:lnTo>
                    <a:pt x="451040" y="292411"/>
                  </a:lnTo>
                  <a:lnTo>
                    <a:pt x="486019" y="264198"/>
                  </a:lnTo>
                  <a:lnTo>
                    <a:pt x="522011" y="237225"/>
                  </a:lnTo>
                  <a:lnTo>
                    <a:pt x="558984" y="211525"/>
                  </a:lnTo>
                  <a:lnTo>
                    <a:pt x="596904" y="187131"/>
                  </a:lnTo>
                  <a:lnTo>
                    <a:pt x="635739" y="164075"/>
                  </a:lnTo>
                  <a:lnTo>
                    <a:pt x="675457" y="142389"/>
                  </a:lnTo>
                  <a:lnTo>
                    <a:pt x="716025" y="122106"/>
                  </a:lnTo>
                  <a:lnTo>
                    <a:pt x="757411" y="103259"/>
                  </a:lnTo>
                  <a:lnTo>
                    <a:pt x="799581" y="85881"/>
                  </a:lnTo>
                  <a:lnTo>
                    <a:pt x="842504" y="70002"/>
                  </a:lnTo>
                  <a:lnTo>
                    <a:pt x="886147" y="55657"/>
                  </a:lnTo>
                  <a:lnTo>
                    <a:pt x="930477" y="42878"/>
                  </a:lnTo>
                  <a:lnTo>
                    <a:pt x="975462" y="31698"/>
                  </a:lnTo>
                  <a:lnTo>
                    <a:pt x="1021069" y="22148"/>
                  </a:lnTo>
                  <a:lnTo>
                    <a:pt x="1067266" y="14261"/>
                  </a:lnTo>
                  <a:lnTo>
                    <a:pt x="1114020" y="8070"/>
                  </a:lnTo>
                  <a:lnTo>
                    <a:pt x="1161299" y="3608"/>
                  </a:lnTo>
                  <a:lnTo>
                    <a:pt x="1209069" y="907"/>
                  </a:lnTo>
                  <a:lnTo>
                    <a:pt x="1257300" y="0"/>
                  </a:lnTo>
                  <a:lnTo>
                    <a:pt x="1305530" y="907"/>
                  </a:lnTo>
                  <a:lnTo>
                    <a:pt x="1353300" y="3608"/>
                  </a:lnTo>
                  <a:lnTo>
                    <a:pt x="1400579" y="8070"/>
                  </a:lnTo>
                  <a:lnTo>
                    <a:pt x="1447333" y="14261"/>
                  </a:lnTo>
                  <a:lnTo>
                    <a:pt x="1493530" y="22148"/>
                  </a:lnTo>
                  <a:lnTo>
                    <a:pt x="1539137" y="31698"/>
                  </a:lnTo>
                  <a:lnTo>
                    <a:pt x="1584122" y="42878"/>
                  </a:lnTo>
                  <a:lnTo>
                    <a:pt x="1628452" y="55657"/>
                  </a:lnTo>
                  <a:lnTo>
                    <a:pt x="1672095" y="70002"/>
                  </a:lnTo>
                  <a:lnTo>
                    <a:pt x="1715018" y="85881"/>
                  </a:lnTo>
                  <a:lnTo>
                    <a:pt x="1757188" y="103259"/>
                  </a:lnTo>
                  <a:lnTo>
                    <a:pt x="1798574" y="122106"/>
                  </a:lnTo>
                  <a:lnTo>
                    <a:pt x="1839142" y="142389"/>
                  </a:lnTo>
                  <a:lnTo>
                    <a:pt x="1878860" y="164075"/>
                  </a:lnTo>
                  <a:lnTo>
                    <a:pt x="1917695" y="187131"/>
                  </a:lnTo>
                  <a:lnTo>
                    <a:pt x="1955615" y="211525"/>
                  </a:lnTo>
                  <a:lnTo>
                    <a:pt x="1992588" y="237225"/>
                  </a:lnTo>
                  <a:lnTo>
                    <a:pt x="2028580" y="264198"/>
                  </a:lnTo>
                  <a:lnTo>
                    <a:pt x="2063559" y="292411"/>
                  </a:lnTo>
                  <a:lnTo>
                    <a:pt x="2097493" y="321832"/>
                  </a:lnTo>
                  <a:lnTo>
                    <a:pt x="2130349" y="352428"/>
                  </a:lnTo>
                  <a:lnTo>
                    <a:pt x="2162095" y="384167"/>
                  </a:lnTo>
                  <a:lnTo>
                    <a:pt x="2192698" y="417016"/>
                  </a:lnTo>
                  <a:lnTo>
                    <a:pt x="2222125" y="450943"/>
                  </a:lnTo>
                  <a:lnTo>
                    <a:pt x="2250344" y="485915"/>
                  </a:lnTo>
                  <a:lnTo>
                    <a:pt x="2277322" y="521900"/>
                  </a:lnTo>
                  <a:lnTo>
                    <a:pt x="2303028" y="558865"/>
                  </a:lnTo>
                  <a:lnTo>
                    <a:pt x="2327427" y="596778"/>
                  </a:lnTo>
                  <a:lnTo>
                    <a:pt x="2350488" y="635605"/>
                  </a:lnTo>
                  <a:lnTo>
                    <a:pt x="2372179" y="675315"/>
                  </a:lnTo>
                  <a:lnTo>
                    <a:pt x="2392466" y="715875"/>
                  </a:lnTo>
                  <a:lnTo>
                    <a:pt x="2411317" y="757252"/>
                  </a:lnTo>
                  <a:lnTo>
                    <a:pt x="2428699" y="799414"/>
                  </a:lnTo>
                  <a:lnTo>
                    <a:pt x="2444581" y="842329"/>
                  </a:lnTo>
                  <a:lnTo>
                    <a:pt x="2458929" y="885963"/>
                  </a:lnTo>
                  <a:lnTo>
                    <a:pt x="2471711" y="930285"/>
                  </a:lnTo>
                  <a:lnTo>
                    <a:pt x="2482894" y="975261"/>
                  </a:lnTo>
                  <a:lnTo>
                    <a:pt x="2492446" y="1020859"/>
                  </a:lnTo>
                  <a:lnTo>
                    <a:pt x="2500335" y="1067048"/>
                  </a:lnTo>
                  <a:lnTo>
                    <a:pt x="2506527" y="1113793"/>
                  </a:lnTo>
                  <a:lnTo>
                    <a:pt x="2510990" y="1161062"/>
                  </a:lnTo>
                  <a:lnTo>
                    <a:pt x="2513692" y="1208824"/>
                  </a:lnTo>
                  <a:lnTo>
                    <a:pt x="2514600" y="1257046"/>
                  </a:lnTo>
                  <a:lnTo>
                    <a:pt x="2513692" y="1305258"/>
                  </a:lnTo>
                  <a:lnTo>
                    <a:pt x="2510990" y="1353012"/>
                  </a:lnTo>
                  <a:lnTo>
                    <a:pt x="2506527" y="1400274"/>
                  </a:lnTo>
                  <a:lnTo>
                    <a:pt x="2500335" y="1447011"/>
                  </a:lnTo>
                  <a:lnTo>
                    <a:pt x="2492446" y="1493192"/>
                  </a:lnTo>
                  <a:lnTo>
                    <a:pt x="2482894" y="1538784"/>
                  </a:lnTo>
                  <a:lnTo>
                    <a:pt x="2471711" y="1583754"/>
                  </a:lnTo>
                  <a:lnTo>
                    <a:pt x="2458929" y="1628069"/>
                  </a:lnTo>
                  <a:lnTo>
                    <a:pt x="2444581" y="1671698"/>
                  </a:lnTo>
                  <a:lnTo>
                    <a:pt x="2428699" y="1714607"/>
                  </a:lnTo>
                  <a:lnTo>
                    <a:pt x="2411317" y="1756764"/>
                  </a:lnTo>
                  <a:lnTo>
                    <a:pt x="2392466" y="1798137"/>
                  </a:lnTo>
                  <a:lnTo>
                    <a:pt x="2372179" y="1838692"/>
                  </a:lnTo>
                  <a:lnTo>
                    <a:pt x="2350488" y="1878398"/>
                  </a:lnTo>
                  <a:lnTo>
                    <a:pt x="2327427" y="1917221"/>
                  </a:lnTo>
                  <a:lnTo>
                    <a:pt x="2303028" y="1955130"/>
                  </a:lnTo>
                  <a:lnTo>
                    <a:pt x="2277322" y="1992092"/>
                  </a:lnTo>
                  <a:lnTo>
                    <a:pt x="2250344" y="2028074"/>
                  </a:lnTo>
                  <a:lnTo>
                    <a:pt x="2222125" y="2063043"/>
                  </a:lnTo>
                  <a:lnTo>
                    <a:pt x="2192698" y="2096967"/>
                  </a:lnTo>
                  <a:lnTo>
                    <a:pt x="2162095" y="2129814"/>
                  </a:lnTo>
                  <a:lnTo>
                    <a:pt x="2130349" y="2161551"/>
                  </a:lnTo>
                  <a:lnTo>
                    <a:pt x="2097493" y="2192145"/>
                  </a:lnTo>
                  <a:lnTo>
                    <a:pt x="2063559" y="2221564"/>
                  </a:lnTo>
                  <a:lnTo>
                    <a:pt x="2028580" y="2249776"/>
                  </a:lnTo>
                  <a:lnTo>
                    <a:pt x="1992588" y="2276747"/>
                  </a:lnTo>
                  <a:lnTo>
                    <a:pt x="1955615" y="2302445"/>
                  </a:lnTo>
                  <a:lnTo>
                    <a:pt x="1917695" y="2326838"/>
                  </a:lnTo>
                  <a:lnTo>
                    <a:pt x="1878860" y="2349894"/>
                  </a:lnTo>
                  <a:lnTo>
                    <a:pt x="1839142" y="2371579"/>
                  </a:lnTo>
                  <a:lnTo>
                    <a:pt x="1798574" y="2391860"/>
                  </a:lnTo>
                  <a:lnTo>
                    <a:pt x="1757188" y="2410707"/>
                  </a:lnTo>
                  <a:lnTo>
                    <a:pt x="1715018" y="2428085"/>
                  </a:lnTo>
                  <a:lnTo>
                    <a:pt x="1672095" y="2443963"/>
                  </a:lnTo>
                  <a:lnTo>
                    <a:pt x="1628452" y="2458307"/>
                  </a:lnTo>
                  <a:lnTo>
                    <a:pt x="1584122" y="2471086"/>
                  </a:lnTo>
                  <a:lnTo>
                    <a:pt x="1539137" y="2482267"/>
                  </a:lnTo>
                  <a:lnTo>
                    <a:pt x="1493530" y="2491817"/>
                  </a:lnTo>
                  <a:lnTo>
                    <a:pt x="1447333" y="2499703"/>
                  </a:lnTo>
                  <a:lnTo>
                    <a:pt x="1400579" y="2505894"/>
                  </a:lnTo>
                  <a:lnTo>
                    <a:pt x="1353300" y="2510356"/>
                  </a:lnTo>
                  <a:lnTo>
                    <a:pt x="1305530" y="2513057"/>
                  </a:lnTo>
                  <a:lnTo>
                    <a:pt x="1257300" y="2513965"/>
                  </a:lnTo>
                  <a:lnTo>
                    <a:pt x="1209069" y="2513057"/>
                  </a:lnTo>
                  <a:lnTo>
                    <a:pt x="1161299" y="2510356"/>
                  </a:lnTo>
                  <a:lnTo>
                    <a:pt x="1114020" y="2505894"/>
                  </a:lnTo>
                  <a:lnTo>
                    <a:pt x="1067266" y="2499703"/>
                  </a:lnTo>
                  <a:lnTo>
                    <a:pt x="1021069" y="2491817"/>
                  </a:lnTo>
                  <a:lnTo>
                    <a:pt x="975462" y="2482267"/>
                  </a:lnTo>
                  <a:lnTo>
                    <a:pt x="930477" y="2471086"/>
                  </a:lnTo>
                  <a:lnTo>
                    <a:pt x="886147" y="2458307"/>
                  </a:lnTo>
                  <a:lnTo>
                    <a:pt x="842504" y="2443963"/>
                  </a:lnTo>
                  <a:lnTo>
                    <a:pt x="799581" y="2428085"/>
                  </a:lnTo>
                  <a:lnTo>
                    <a:pt x="757411" y="2410707"/>
                  </a:lnTo>
                  <a:lnTo>
                    <a:pt x="716025" y="2391860"/>
                  </a:lnTo>
                  <a:lnTo>
                    <a:pt x="675457" y="2371579"/>
                  </a:lnTo>
                  <a:lnTo>
                    <a:pt x="635739" y="2349894"/>
                  </a:lnTo>
                  <a:lnTo>
                    <a:pt x="596904" y="2326838"/>
                  </a:lnTo>
                  <a:lnTo>
                    <a:pt x="558984" y="2302445"/>
                  </a:lnTo>
                  <a:lnTo>
                    <a:pt x="522011" y="2276747"/>
                  </a:lnTo>
                  <a:lnTo>
                    <a:pt x="486019" y="2249776"/>
                  </a:lnTo>
                  <a:lnTo>
                    <a:pt x="451040" y="2221564"/>
                  </a:lnTo>
                  <a:lnTo>
                    <a:pt x="417106" y="2192145"/>
                  </a:lnTo>
                  <a:lnTo>
                    <a:pt x="384250" y="2161551"/>
                  </a:lnTo>
                  <a:lnTo>
                    <a:pt x="352504" y="2129814"/>
                  </a:lnTo>
                  <a:lnTo>
                    <a:pt x="321901" y="2096967"/>
                  </a:lnTo>
                  <a:lnTo>
                    <a:pt x="292474" y="2063043"/>
                  </a:lnTo>
                  <a:lnTo>
                    <a:pt x="264255" y="2028074"/>
                  </a:lnTo>
                  <a:lnTo>
                    <a:pt x="237277" y="1992092"/>
                  </a:lnTo>
                  <a:lnTo>
                    <a:pt x="211571" y="1955130"/>
                  </a:lnTo>
                  <a:lnTo>
                    <a:pt x="187172" y="1917221"/>
                  </a:lnTo>
                  <a:lnTo>
                    <a:pt x="164111" y="1878398"/>
                  </a:lnTo>
                  <a:lnTo>
                    <a:pt x="142420" y="1838692"/>
                  </a:lnTo>
                  <a:lnTo>
                    <a:pt x="122133" y="1798137"/>
                  </a:lnTo>
                  <a:lnTo>
                    <a:pt x="103282" y="1756764"/>
                  </a:lnTo>
                  <a:lnTo>
                    <a:pt x="85900" y="1714607"/>
                  </a:lnTo>
                  <a:lnTo>
                    <a:pt x="70018" y="1671698"/>
                  </a:lnTo>
                  <a:lnTo>
                    <a:pt x="55670" y="1628069"/>
                  </a:lnTo>
                  <a:lnTo>
                    <a:pt x="42888" y="1583754"/>
                  </a:lnTo>
                  <a:lnTo>
                    <a:pt x="31705" y="1538784"/>
                  </a:lnTo>
                  <a:lnTo>
                    <a:pt x="22153" y="1493192"/>
                  </a:lnTo>
                  <a:lnTo>
                    <a:pt x="14264" y="1447011"/>
                  </a:lnTo>
                  <a:lnTo>
                    <a:pt x="8072" y="1400274"/>
                  </a:lnTo>
                  <a:lnTo>
                    <a:pt x="3609" y="1353012"/>
                  </a:lnTo>
                  <a:lnTo>
                    <a:pt x="907" y="1305258"/>
                  </a:lnTo>
                  <a:lnTo>
                    <a:pt x="0" y="1257046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5" name="object 55"/>
          <p:cNvSpPr txBox="1">
            <a:spLocks noGrp="1"/>
          </p:cNvSpPr>
          <p:nvPr>
            <p:ph type="title"/>
          </p:nvPr>
        </p:nvSpPr>
        <p:spPr>
          <a:xfrm>
            <a:off x="635812" y="29718"/>
            <a:ext cx="76327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u="none" sz="1600" spc="-250">
                <a:solidFill>
                  <a:srgbClr val="FFFF00"/>
                </a:solidFill>
                <a:latin typeface="Arial"/>
                <a:cs typeface="Arial"/>
              </a:rPr>
              <a:t>STU</a:t>
            </a:r>
            <a:r>
              <a:rPr dirty="0" u="none" baseline="-35879" sz="3600" spc="-375" b="0">
                <a:solidFill>
                  <a:srgbClr val="000000"/>
                </a:solidFill>
                <a:latin typeface="Times New Roman"/>
                <a:cs typeface="Times New Roman"/>
              </a:rPr>
              <a:t>Z</a:t>
            </a:r>
            <a:r>
              <a:rPr dirty="0" u="none" sz="1600" spc="-250">
                <a:solidFill>
                  <a:srgbClr val="FFFF00"/>
                </a:solidFill>
                <a:latin typeface="Arial"/>
                <a:cs typeface="Arial"/>
              </a:rPr>
              <a:t>DY</a:t>
            </a:r>
            <a:endParaRPr sz="16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229920" y="375666"/>
            <a:ext cx="162496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20" b="1">
                <a:solidFill>
                  <a:srgbClr val="FFFF00"/>
                </a:solidFill>
                <a:latin typeface="Arial"/>
                <a:cs typeface="Arial"/>
              </a:rPr>
              <a:t>ILLUSTRATIONS</a:t>
            </a:r>
            <a:endParaRPr sz="16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70789" y="1170177"/>
            <a:ext cx="2938780" cy="21736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368300">
              <a:lnSpc>
                <a:spcPct val="100000"/>
              </a:lnSpc>
              <a:spcBef>
                <a:spcPts val="105"/>
              </a:spcBef>
            </a:pPr>
            <a:r>
              <a:rPr dirty="0" sz="1400" spc="-35" b="1">
                <a:latin typeface="Arial"/>
                <a:cs typeface="Arial"/>
              </a:rPr>
              <a:t>DRAW </a:t>
            </a:r>
            <a:r>
              <a:rPr dirty="0" sz="1400" b="1">
                <a:latin typeface="Arial"/>
                <a:cs typeface="Arial"/>
              </a:rPr>
              <a:t>ISOMETRIC VIEW OF</a:t>
            </a:r>
            <a:r>
              <a:rPr dirty="0" sz="1400" spc="-12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A  </a:t>
            </a:r>
            <a:r>
              <a:rPr dirty="0" sz="1400" spc="-5" b="1">
                <a:latin typeface="Arial"/>
                <a:cs typeface="Arial"/>
              </a:rPr>
              <a:t>CIRCLE </a:t>
            </a:r>
            <a:r>
              <a:rPr dirty="0" sz="1400" b="1">
                <a:latin typeface="Arial"/>
                <a:cs typeface="Arial"/>
              </a:rPr>
              <a:t>IF IT IS A </a:t>
            </a:r>
            <a:r>
              <a:rPr dirty="0" sz="1400" spc="-5" b="1">
                <a:latin typeface="Arial"/>
                <a:cs typeface="Arial"/>
              </a:rPr>
              <a:t>TV </a:t>
            </a:r>
            <a:r>
              <a:rPr dirty="0" sz="1400" b="1">
                <a:latin typeface="Arial"/>
                <a:cs typeface="Arial"/>
              </a:rPr>
              <a:t>OR</a:t>
            </a:r>
            <a:r>
              <a:rPr dirty="0" sz="1400" spc="-220" b="1">
                <a:latin typeface="Arial"/>
                <a:cs typeface="Arial"/>
              </a:rPr>
              <a:t> </a:t>
            </a:r>
            <a:r>
              <a:rPr dirty="0" sz="1400" spc="-50" b="1">
                <a:latin typeface="Arial"/>
                <a:cs typeface="Arial"/>
              </a:rPr>
              <a:t>FV.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b="1">
                <a:solidFill>
                  <a:srgbClr val="FF3300"/>
                </a:solidFill>
                <a:latin typeface="Arial"/>
                <a:cs typeface="Arial"/>
              </a:rPr>
              <a:t>FIRST </a:t>
            </a:r>
            <a:r>
              <a:rPr dirty="0" sz="1200" spc="-5" b="1">
                <a:solidFill>
                  <a:srgbClr val="FF3300"/>
                </a:solidFill>
                <a:latin typeface="Arial"/>
                <a:cs typeface="Arial"/>
              </a:rPr>
              <a:t>ENCLOSE </a:t>
            </a:r>
            <a:r>
              <a:rPr dirty="0" sz="1200" b="1">
                <a:solidFill>
                  <a:srgbClr val="FF3300"/>
                </a:solidFill>
                <a:latin typeface="Arial"/>
                <a:cs typeface="Arial"/>
              </a:rPr>
              <a:t>IT </a:t>
            </a:r>
            <a:r>
              <a:rPr dirty="0" sz="1200" spc="-5" b="1">
                <a:solidFill>
                  <a:srgbClr val="FF3300"/>
                </a:solidFill>
                <a:latin typeface="Arial"/>
                <a:cs typeface="Arial"/>
              </a:rPr>
              <a:t>IN A</a:t>
            </a:r>
            <a:r>
              <a:rPr dirty="0" sz="1200" spc="-90" b="1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FF3300"/>
                </a:solidFill>
                <a:latin typeface="Arial"/>
                <a:cs typeface="Arial"/>
              </a:rPr>
              <a:t>SQUARE.</a:t>
            </a:r>
            <a:endParaRPr sz="1200">
              <a:latin typeface="Arial"/>
              <a:cs typeface="Arial"/>
            </a:endParaRPr>
          </a:p>
          <a:p>
            <a:pPr marL="12700" marR="115570">
              <a:lnSpc>
                <a:spcPct val="100000"/>
              </a:lnSpc>
            </a:pPr>
            <a:r>
              <a:rPr dirty="0" sz="1200" spc="-160" b="1">
                <a:solidFill>
                  <a:srgbClr val="FF3300"/>
                </a:solidFill>
                <a:latin typeface="Arial"/>
                <a:cs typeface="Arial"/>
              </a:rPr>
              <a:t>IT‟S </a:t>
            </a:r>
            <a:r>
              <a:rPr dirty="0" sz="1200" b="1">
                <a:solidFill>
                  <a:srgbClr val="FF3300"/>
                </a:solidFill>
                <a:latin typeface="Arial"/>
                <a:cs typeface="Arial"/>
              </a:rPr>
              <a:t>ISOMETRIC IS A </a:t>
            </a:r>
            <a:r>
              <a:rPr dirty="0" sz="1200" spc="-5" b="1">
                <a:solidFill>
                  <a:srgbClr val="FF3300"/>
                </a:solidFill>
                <a:latin typeface="Arial"/>
                <a:cs typeface="Arial"/>
              </a:rPr>
              <a:t>RHOMBUS </a:t>
            </a:r>
            <a:r>
              <a:rPr dirty="0" sz="1200" spc="-65" b="1">
                <a:solidFill>
                  <a:srgbClr val="FF3300"/>
                </a:solidFill>
                <a:latin typeface="Arial"/>
                <a:cs typeface="Arial"/>
              </a:rPr>
              <a:t>WITH  </a:t>
            </a:r>
            <a:r>
              <a:rPr dirty="0" sz="1200" spc="-5" b="1">
                <a:solidFill>
                  <a:srgbClr val="FF3300"/>
                </a:solidFill>
                <a:latin typeface="Arial"/>
                <a:cs typeface="Arial"/>
              </a:rPr>
              <a:t>D &amp; </a:t>
            </a:r>
            <a:r>
              <a:rPr dirty="0" sz="1200" b="1">
                <a:solidFill>
                  <a:srgbClr val="FF3300"/>
                </a:solidFill>
                <a:latin typeface="Arial"/>
                <a:cs typeface="Arial"/>
              </a:rPr>
              <a:t>L </a:t>
            </a:r>
            <a:r>
              <a:rPr dirty="0" sz="1200" spc="-10" b="1">
                <a:solidFill>
                  <a:srgbClr val="FF3300"/>
                </a:solidFill>
                <a:latin typeface="Arial"/>
                <a:cs typeface="Arial"/>
              </a:rPr>
              <a:t>AXES </a:t>
            </a:r>
            <a:r>
              <a:rPr dirty="0" sz="1200" b="1">
                <a:solidFill>
                  <a:srgbClr val="FF3300"/>
                </a:solidFill>
                <a:latin typeface="Arial"/>
                <a:cs typeface="Arial"/>
              </a:rPr>
              <a:t>FOR </a:t>
            </a:r>
            <a:r>
              <a:rPr dirty="0" sz="1200" spc="-10" b="1">
                <a:solidFill>
                  <a:srgbClr val="FF3300"/>
                </a:solidFill>
                <a:latin typeface="Arial"/>
                <a:cs typeface="Arial"/>
              </a:rPr>
              <a:t>TOP</a:t>
            </a:r>
            <a:r>
              <a:rPr dirty="0" sz="1200" spc="-60" b="1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dirty="0" sz="1200" spc="-15" b="1">
                <a:solidFill>
                  <a:srgbClr val="FF3300"/>
                </a:solidFill>
                <a:latin typeface="Arial"/>
                <a:cs typeface="Arial"/>
              </a:rPr>
              <a:t>VIEW.</a:t>
            </a:r>
            <a:endParaRPr sz="12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1200" spc="-5" b="1">
                <a:solidFill>
                  <a:srgbClr val="FF3300"/>
                </a:solidFill>
                <a:latin typeface="Arial"/>
                <a:cs typeface="Arial"/>
              </a:rPr>
              <a:t>THEN </a:t>
            </a:r>
            <a:r>
              <a:rPr dirty="0" sz="1200" b="1">
                <a:solidFill>
                  <a:srgbClr val="FF3300"/>
                </a:solidFill>
                <a:latin typeface="Arial"/>
                <a:cs typeface="Arial"/>
              </a:rPr>
              <a:t>USE </a:t>
            </a:r>
            <a:r>
              <a:rPr dirty="0" sz="1200" spc="-5" b="1">
                <a:solidFill>
                  <a:srgbClr val="FF3300"/>
                </a:solidFill>
                <a:latin typeface="Arial"/>
                <a:cs typeface="Arial"/>
              </a:rPr>
              <a:t>H &amp; </a:t>
            </a:r>
            <a:r>
              <a:rPr dirty="0" sz="1200" b="1">
                <a:solidFill>
                  <a:srgbClr val="FF3300"/>
                </a:solidFill>
                <a:latin typeface="Arial"/>
                <a:cs typeface="Arial"/>
              </a:rPr>
              <a:t>L </a:t>
            </a:r>
            <a:r>
              <a:rPr dirty="0" sz="1200" spc="-10" b="1">
                <a:solidFill>
                  <a:srgbClr val="FF3300"/>
                </a:solidFill>
                <a:latin typeface="Arial"/>
                <a:cs typeface="Arial"/>
              </a:rPr>
              <a:t>AXES </a:t>
            </a:r>
            <a:r>
              <a:rPr dirty="0" sz="1200" b="1">
                <a:solidFill>
                  <a:srgbClr val="FF3300"/>
                </a:solidFill>
                <a:latin typeface="Arial"/>
                <a:cs typeface="Arial"/>
              </a:rPr>
              <a:t>FOR</a:t>
            </a:r>
            <a:r>
              <a:rPr dirty="0" sz="1200" spc="-95" b="1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F3300"/>
                </a:solidFill>
                <a:latin typeface="Arial"/>
                <a:cs typeface="Arial"/>
              </a:rPr>
              <a:t>ISOMETRIC  WHEN IT IS FRONT</a:t>
            </a:r>
            <a:r>
              <a:rPr dirty="0" sz="1200" spc="-15" b="1">
                <a:solidFill>
                  <a:srgbClr val="FF3300"/>
                </a:solidFill>
                <a:latin typeface="Arial"/>
                <a:cs typeface="Arial"/>
              </a:rPr>
              <a:t> VIEW.</a:t>
            </a:r>
            <a:endParaRPr sz="1200">
              <a:latin typeface="Arial"/>
              <a:cs typeface="Arial"/>
            </a:endParaRPr>
          </a:p>
          <a:p>
            <a:pPr marL="12700" marR="142875">
              <a:lnSpc>
                <a:spcPct val="100000"/>
              </a:lnSpc>
            </a:pPr>
            <a:r>
              <a:rPr dirty="0" sz="1200" spc="-5" b="1">
                <a:solidFill>
                  <a:srgbClr val="FF3300"/>
                </a:solidFill>
                <a:latin typeface="Arial"/>
                <a:cs typeface="Arial"/>
              </a:rPr>
              <a:t>FOR CONSTRUCTION USE RHOMBUS  METHOD </a:t>
            </a:r>
            <a:r>
              <a:rPr dirty="0" sz="1200" b="1">
                <a:solidFill>
                  <a:srgbClr val="FF3300"/>
                </a:solidFill>
                <a:latin typeface="Arial"/>
                <a:cs typeface="Arial"/>
              </a:rPr>
              <a:t>SHOWN </a:t>
            </a:r>
            <a:r>
              <a:rPr dirty="0" sz="1200" spc="-5" b="1">
                <a:solidFill>
                  <a:srgbClr val="FF3300"/>
                </a:solidFill>
                <a:latin typeface="Arial"/>
                <a:cs typeface="Arial"/>
              </a:rPr>
              <a:t>HERE. STUDY</a:t>
            </a:r>
            <a:r>
              <a:rPr dirty="0" sz="1200" spc="-50" b="1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dirty="0" sz="1200" spc="-45" b="1">
                <a:solidFill>
                  <a:srgbClr val="FF3300"/>
                </a:solidFill>
                <a:latin typeface="Arial"/>
                <a:cs typeface="Arial"/>
              </a:rPr>
              <a:t>IT.</a:t>
            </a:r>
            <a:endParaRPr sz="1200">
              <a:latin typeface="Arial"/>
              <a:cs typeface="Arial"/>
            </a:endParaRPr>
          </a:p>
          <a:p>
            <a:pPr algn="r" marR="320040">
              <a:lnSpc>
                <a:spcPts val="2020"/>
              </a:lnSpc>
            </a:pPr>
            <a:r>
              <a:rPr dirty="0" sz="1800" spc="-5" b="1"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2813050" y="50800"/>
            <a:ext cx="6209030" cy="1589405"/>
            <a:chOff x="2813050" y="50800"/>
            <a:chExt cx="6209030" cy="1589405"/>
          </a:xfrm>
        </p:grpSpPr>
        <p:sp>
          <p:nvSpPr>
            <p:cNvPr id="59" name="object 59"/>
            <p:cNvSpPr/>
            <p:nvPr/>
          </p:nvSpPr>
          <p:spPr>
            <a:xfrm>
              <a:off x="2819400" y="1328800"/>
              <a:ext cx="533400" cy="304800"/>
            </a:xfrm>
            <a:custGeom>
              <a:avLst/>
              <a:gdLst/>
              <a:ahLst/>
              <a:cxnLst/>
              <a:rect l="l" t="t" r="r" b="b"/>
              <a:pathLst>
                <a:path w="533400" h="304800">
                  <a:moveTo>
                    <a:pt x="400050" y="0"/>
                  </a:moveTo>
                  <a:lnTo>
                    <a:pt x="400050" y="76200"/>
                  </a:lnTo>
                  <a:lnTo>
                    <a:pt x="0" y="76200"/>
                  </a:lnTo>
                  <a:lnTo>
                    <a:pt x="0" y="228600"/>
                  </a:lnTo>
                  <a:lnTo>
                    <a:pt x="400050" y="228600"/>
                  </a:lnTo>
                  <a:lnTo>
                    <a:pt x="400050" y="304800"/>
                  </a:lnTo>
                  <a:lnTo>
                    <a:pt x="533400" y="152400"/>
                  </a:lnTo>
                  <a:lnTo>
                    <a:pt x="400050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2819400" y="1328800"/>
              <a:ext cx="533400" cy="304800"/>
            </a:xfrm>
            <a:custGeom>
              <a:avLst/>
              <a:gdLst/>
              <a:ahLst/>
              <a:cxnLst/>
              <a:rect l="l" t="t" r="r" b="b"/>
              <a:pathLst>
                <a:path w="533400" h="304800">
                  <a:moveTo>
                    <a:pt x="0" y="76200"/>
                  </a:moveTo>
                  <a:lnTo>
                    <a:pt x="400050" y="76200"/>
                  </a:lnTo>
                  <a:lnTo>
                    <a:pt x="400050" y="0"/>
                  </a:lnTo>
                  <a:lnTo>
                    <a:pt x="533400" y="152400"/>
                  </a:lnTo>
                  <a:lnTo>
                    <a:pt x="400050" y="304800"/>
                  </a:lnTo>
                  <a:lnTo>
                    <a:pt x="400050" y="228600"/>
                  </a:lnTo>
                  <a:lnTo>
                    <a:pt x="0" y="228600"/>
                  </a:lnTo>
                  <a:lnTo>
                    <a:pt x="0" y="762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8558276" y="5715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496" y="4644"/>
                  </a:lnTo>
                  <a:lnTo>
                    <a:pt x="139571" y="17966"/>
                  </a:lnTo>
                  <a:lnTo>
                    <a:pt x="100738" y="39045"/>
                  </a:lnTo>
                  <a:lnTo>
                    <a:pt x="66913" y="66960"/>
                  </a:lnTo>
                  <a:lnTo>
                    <a:pt x="39011" y="100793"/>
                  </a:lnTo>
                  <a:lnTo>
                    <a:pt x="17948" y="139624"/>
                  </a:lnTo>
                  <a:lnTo>
                    <a:pt x="4639" y="182533"/>
                  </a:lnTo>
                  <a:lnTo>
                    <a:pt x="0" y="228600"/>
                  </a:lnTo>
                  <a:lnTo>
                    <a:pt x="4639" y="274666"/>
                  </a:lnTo>
                  <a:lnTo>
                    <a:pt x="17948" y="317575"/>
                  </a:lnTo>
                  <a:lnTo>
                    <a:pt x="39011" y="356406"/>
                  </a:lnTo>
                  <a:lnTo>
                    <a:pt x="66913" y="390239"/>
                  </a:lnTo>
                  <a:lnTo>
                    <a:pt x="100738" y="418154"/>
                  </a:lnTo>
                  <a:lnTo>
                    <a:pt x="139571" y="439233"/>
                  </a:lnTo>
                  <a:lnTo>
                    <a:pt x="182496" y="452555"/>
                  </a:lnTo>
                  <a:lnTo>
                    <a:pt x="228600" y="457200"/>
                  </a:lnTo>
                  <a:lnTo>
                    <a:pt x="274666" y="452555"/>
                  </a:lnTo>
                  <a:lnTo>
                    <a:pt x="317575" y="439233"/>
                  </a:lnTo>
                  <a:lnTo>
                    <a:pt x="356406" y="418154"/>
                  </a:lnTo>
                  <a:lnTo>
                    <a:pt x="390239" y="390239"/>
                  </a:lnTo>
                  <a:lnTo>
                    <a:pt x="418154" y="356406"/>
                  </a:lnTo>
                  <a:lnTo>
                    <a:pt x="439233" y="317575"/>
                  </a:lnTo>
                  <a:lnTo>
                    <a:pt x="452555" y="274666"/>
                  </a:lnTo>
                  <a:lnTo>
                    <a:pt x="457200" y="228600"/>
                  </a:lnTo>
                  <a:lnTo>
                    <a:pt x="452555" y="182533"/>
                  </a:lnTo>
                  <a:lnTo>
                    <a:pt x="439233" y="139624"/>
                  </a:lnTo>
                  <a:lnTo>
                    <a:pt x="418154" y="100793"/>
                  </a:lnTo>
                  <a:lnTo>
                    <a:pt x="390239" y="66960"/>
                  </a:lnTo>
                  <a:lnTo>
                    <a:pt x="356406" y="39045"/>
                  </a:lnTo>
                  <a:lnTo>
                    <a:pt x="317575" y="17966"/>
                  </a:lnTo>
                  <a:lnTo>
                    <a:pt x="274666" y="464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8558276" y="5715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0" y="228600"/>
                  </a:moveTo>
                  <a:lnTo>
                    <a:pt x="4639" y="182533"/>
                  </a:lnTo>
                  <a:lnTo>
                    <a:pt x="17948" y="139624"/>
                  </a:lnTo>
                  <a:lnTo>
                    <a:pt x="39011" y="100793"/>
                  </a:lnTo>
                  <a:lnTo>
                    <a:pt x="66913" y="66960"/>
                  </a:lnTo>
                  <a:lnTo>
                    <a:pt x="100738" y="39045"/>
                  </a:lnTo>
                  <a:lnTo>
                    <a:pt x="139571" y="17966"/>
                  </a:lnTo>
                  <a:lnTo>
                    <a:pt x="182496" y="4644"/>
                  </a:lnTo>
                  <a:lnTo>
                    <a:pt x="228600" y="0"/>
                  </a:lnTo>
                  <a:lnTo>
                    <a:pt x="274666" y="4644"/>
                  </a:lnTo>
                  <a:lnTo>
                    <a:pt x="317575" y="17966"/>
                  </a:lnTo>
                  <a:lnTo>
                    <a:pt x="356406" y="39045"/>
                  </a:lnTo>
                  <a:lnTo>
                    <a:pt x="390239" y="66960"/>
                  </a:lnTo>
                  <a:lnTo>
                    <a:pt x="418154" y="100793"/>
                  </a:lnTo>
                  <a:lnTo>
                    <a:pt x="439233" y="139624"/>
                  </a:lnTo>
                  <a:lnTo>
                    <a:pt x="452555" y="182533"/>
                  </a:lnTo>
                  <a:lnTo>
                    <a:pt x="457200" y="228600"/>
                  </a:lnTo>
                  <a:lnTo>
                    <a:pt x="452555" y="274666"/>
                  </a:lnTo>
                  <a:lnTo>
                    <a:pt x="439233" y="317575"/>
                  </a:lnTo>
                  <a:lnTo>
                    <a:pt x="418154" y="356406"/>
                  </a:lnTo>
                  <a:lnTo>
                    <a:pt x="390239" y="390239"/>
                  </a:lnTo>
                  <a:lnTo>
                    <a:pt x="356406" y="418154"/>
                  </a:lnTo>
                  <a:lnTo>
                    <a:pt x="317575" y="439233"/>
                  </a:lnTo>
                  <a:lnTo>
                    <a:pt x="274666" y="452555"/>
                  </a:lnTo>
                  <a:lnTo>
                    <a:pt x="228600" y="457200"/>
                  </a:lnTo>
                  <a:lnTo>
                    <a:pt x="182496" y="452555"/>
                  </a:lnTo>
                  <a:lnTo>
                    <a:pt x="139571" y="439233"/>
                  </a:lnTo>
                  <a:lnTo>
                    <a:pt x="100738" y="418154"/>
                  </a:lnTo>
                  <a:lnTo>
                    <a:pt x="66913" y="390239"/>
                  </a:lnTo>
                  <a:lnTo>
                    <a:pt x="39011" y="356406"/>
                  </a:lnTo>
                  <a:lnTo>
                    <a:pt x="17948" y="317575"/>
                  </a:lnTo>
                  <a:lnTo>
                    <a:pt x="4639" y="274666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3" name="object 63"/>
          <p:cNvSpPr txBox="1"/>
          <p:nvPr/>
        </p:nvSpPr>
        <p:spPr>
          <a:xfrm>
            <a:off x="8717660" y="128396"/>
            <a:ext cx="1397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2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64" name="object 64"/>
          <p:cNvGrpSpPr/>
          <p:nvPr/>
        </p:nvGrpSpPr>
        <p:grpSpPr>
          <a:xfrm>
            <a:off x="7467600" y="46101"/>
            <a:ext cx="914400" cy="182880"/>
            <a:chOff x="7467600" y="46101"/>
            <a:chExt cx="914400" cy="182880"/>
          </a:xfrm>
        </p:grpSpPr>
        <p:sp>
          <p:nvSpPr>
            <p:cNvPr id="65" name="object 65"/>
            <p:cNvSpPr/>
            <p:nvPr/>
          </p:nvSpPr>
          <p:spPr>
            <a:xfrm>
              <a:off x="7467600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7507478" y="77470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74904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74904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94107" y="25654"/>
                  </a:lnTo>
                  <a:lnTo>
                    <a:pt x="94107" y="8636"/>
                  </a:lnTo>
                  <a:lnTo>
                    <a:pt x="111251" y="8636"/>
                  </a:lnTo>
                  <a:lnTo>
                    <a:pt x="111251" y="42799"/>
                  </a:lnTo>
                  <a:lnTo>
                    <a:pt x="136906" y="68452"/>
                  </a:lnTo>
                  <a:lnTo>
                    <a:pt x="119761" y="68452"/>
                  </a:lnTo>
                  <a:lnTo>
                    <a:pt x="119761" y="136906"/>
                  </a:lnTo>
                  <a:lnTo>
                    <a:pt x="17018" y="136906"/>
                  </a:lnTo>
                  <a:lnTo>
                    <a:pt x="17018" y="68452"/>
                  </a:lnTo>
                  <a:lnTo>
                    <a:pt x="0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94107" y="25654"/>
                  </a:moveTo>
                  <a:lnTo>
                    <a:pt x="111251" y="42799"/>
                  </a:lnTo>
                </a:path>
                <a:path w="137159" h="137160">
                  <a:moveTo>
                    <a:pt x="119761" y="68452"/>
                  </a:moveTo>
                  <a:lnTo>
                    <a:pt x="17018" y="68452"/>
                  </a:lnTo>
                </a:path>
                <a:path w="137159" h="137160">
                  <a:moveTo>
                    <a:pt x="59817" y="136906"/>
                  </a:moveTo>
                  <a:lnTo>
                    <a:pt x="59817" y="102743"/>
                  </a:lnTo>
                  <a:lnTo>
                    <a:pt x="76962" y="102743"/>
                  </a:lnTo>
                  <a:lnTo>
                    <a:pt x="76962" y="13690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7832725" y="46101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7856347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7856347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68452"/>
                  </a:moveTo>
                  <a:lnTo>
                    <a:pt x="136905" y="0"/>
                  </a:lnTo>
                  <a:lnTo>
                    <a:pt x="136905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8016875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36906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7650226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76729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7707249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0" y="68452"/>
                  </a:moveTo>
                  <a:lnTo>
                    <a:pt x="102616" y="0"/>
                  </a:lnTo>
                  <a:lnTo>
                    <a:pt x="102616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8199501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8222233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8222233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102743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02743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81" name="object 81"/>
          <p:cNvGraphicFramePr>
            <a:graphicFrameLocks noGrp="1"/>
          </p:cNvGraphicFramePr>
          <p:nvPr/>
        </p:nvGraphicFramePr>
        <p:xfrm>
          <a:off x="7461250" y="39687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358004" y="968628"/>
            <a:ext cx="3905250" cy="1776730"/>
            <a:chOff x="4358004" y="968628"/>
            <a:chExt cx="3905250" cy="1776730"/>
          </a:xfrm>
        </p:grpSpPr>
        <p:sp>
          <p:nvSpPr>
            <p:cNvPr id="3" name="object 3"/>
            <p:cNvSpPr/>
            <p:nvPr/>
          </p:nvSpPr>
          <p:spPr>
            <a:xfrm>
              <a:off x="4514849" y="2732817"/>
              <a:ext cx="3733800" cy="0"/>
            </a:xfrm>
            <a:custGeom>
              <a:avLst/>
              <a:gdLst/>
              <a:ahLst/>
              <a:cxnLst/>
              <a:rect l="l" t="t" r="r" b="b"/>
              <a:pathLst>
                <a:path w="3733800" h="0">
                  <a:moveTo>
                    <a:pt x="0" y="0"/>
                  </a:moveTo>
                  <a:lnTo>
                    <a:pt x="3733800" y="0"/>
                  </a:lnTo>
                </a:path>
              </a:pathLst>
            </a:custGeom>
            <a:ln w="142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4548250" y="1130299"/>
              <a:ext cx="1600200" cy="1600200"/>
            </a:xfrm>
            <a:custGeom>
              <a:avLst/>
              <a:gdLst/>
              <a:ahLst/>
              <a:cxnLst/>
              <a:rect l="l" t="t" r="r" b="b"/>
              <a:pathLst>
                <a:path w="1600200" h="1600200">
                  <a:moveTo>
                    <a:pt x="800100" y="0"/>
                  </a:moveTo>
                  <a:lnTo>
                    <a:pt x="751352" y="1460"/>
                  </a:lnTo>
                  <a:lnTo>
                    <a:pt x="703377" y="5785"/>
                  </a:lnTo>
                  <a:lnTo>
                    <a:pt x="656260" y="12892"/>
                  </a:lnTo>
                  <a:lnTo>
                    <a:pt x="610084" y="22696"/>
                  </a:lnTo>
                  <a:lnTo>
                    <a:pt x="564932" y="35114"/>
                  </a:lnTo>
                  <a:lnTo>
                    <a:pt x="520888" y="50062"/>
                  </a:lnTo>
                  <a:lnTo>
                    <a:pt x="478035" y="67456"/>
                  </a:lnTo>
                  <a:lnTo>
                    <a:pt x="436458" y="87212"/>
                  </a:lnTo>
                  <a:lnTo>
                    <a:pt x="396239" y="109248"/>
                  </a:lnTo>
                  <a:lnTo>
                    <a:pt x="357464" y="133478"/>
                  </a:lnTo>
                  <a:lnTo>
                    <a:pt x="320214" y="159820"/>
                  </a:lnTo>
                  <a:lnTo>
                    <a:pt x="284574" y="188189"/>
                  </a:lnTo>
                  <a:lnTo>
                    <a:pt x="250627" y="218503"/>
                  </a:lnTo>
                  <a:lnTo>
                    <a:pt x="218457" y="250676"/>
                  </a:lnTo>
                  <a:lnTo>
                    <a:pt x="188148" y="284626"/>
                  </a:lnTo>
                  <a:lnTo>
                    <a:pt x="159783" y="320268"/>
                  </a:lnTo>
                  <a:lnTo>
                    <a:pt x="133445" y="357520"/>
                  </a:lnTo>
                  <a:lnTo>
                    <a:pt x="109219" y="396296"/>
                  </a:lnTo>
                  <a:lnTo>
                    <a:pt x="87189" y="436514"/>
                  </a:lnTo>
                  <a:lnTo>
                    <a:pt x="67437" y="478089"/>
                  </a:lnTo>
                  <a:lnTo>
                    <a:pt x="50047" y="520939"/>
                  </a:lnTo>
                  <a:lnTo>
                    <a:pt x="35103" y="564979"/>
                  </a:lnTo>
                  <a:lnTo>
                    <a:pt x="22689" y="610125"/>
                  </a:lnTo>
                  <a:lnTo>
                    <a:pt x="12888" y="656294"/>
                  </a:lnTo>
                  <a:lnTo>
                    <a:pt x="5783" y="703402"/>
                  </a:lnTo>
                  <a:lnTo>
                    <a:pt x="1459" y="751365"/>
                  </a:lnTo>
                  <a:lnTo>
                    <a:pt x="0" y="800100"/>
                  </a:lnTo>
                  <a:lnTo>
                    <a:pt x="1459" y="848834"/>
                  </a:lnTo>
                  <a:lnTo>
                    <a:pt x="5783" y="896797"/>
                  </a:lnTo>
                  <a:lnTo>
                    <a:pt x="12888" y="943905"/>
                  </a:lnTo>
                  <a:lnTo>
                    <a:pt x="22689" y="990074"/>
                  </a:lnTo>
                  <a:lnTo>
                    <a:pt x="35103" y="1035220"/>
                  </a:lnTo>
                  <a:lnTo>
                    <a:pt x="50047" y="1079260"/>
                  </a:lnTo>
                  <a:lnTo>
                    <a:pt x="67437" y="1122110"/>
                  </a:lnTo>
                  <a:lnTo>
                    <a:pt x="87189" y="1163685"/>
                  </a:lnTo>
                  <a:lnTo>
                    <a:pt x="109220" y="1203903"/>
                  </a:lnTo>
                  <a:lnTo>
                    <a:pt x="133445" y="1242679"/>
                  </a:lnTo>
                  <a:lnTo>
                    <a:pt x="159783" y="1279931"/>
                  </a:lnTo>
                  <a:lnTo>
                    <a:pt x="188148" y="1315573"/>
                  </a:lnTo>
                  <a:lnTo>
                    <a:pt x="218457" y="1349523"/>
                  </a:lnTo>
                  <a:lnTo>
                    <a:pt x="250627" y="1381696"/>
                  </a:lnTo>
                  <a:lnTo>
                    <a:pt x="284574" y="1412010"/>
                  </a:lnTo>
                  <a:lnTo>
                    <a:pt x="320214" y="1440379"/>
                  </a:lnTo>
                  <a:lnTo>
                    <a:pt x="357464" y="1466721"/>
                  </a:lnTo>
                  <a:lnTo>
                    <a:pt x="396240" y="1490951"/>
                  </a:lnTo>
                  <a:lnTo>
                    <a:pt x="436458" y="1512987"/>
                  </a:lnTo>
                  <a:lnTo>
                    <a:pt x="478035" y="1532743"/>
                  </a:lnTo>
                  <a:lnTo>
                    <a:pt x="520888" y="1550137"/>
                  </a:lnTo>
                  <a:lnTo>
                    <a:pt x="564932" y="1565085"/>
                  </a:lnTo>
                  <a:lnTo>
                    <a:pt x="610084" y="1577503"/>
                  </a:lnTo>
                  <a:lnTo>
                    <a:pt x="656260" y="1587307"/>
                  </a:lnTo>
                  <a:lnTo>
                    <a:pt x="703377" y="1594414"/>
                  </a:lnTo>
                  <a:lnTo>
                    <a:pt x="751352" y="1598739"/>
                  </a:lnTo>
                  <a:lnTo>
                    <a:pt x="800100" y="1600200"/>
                  </a:lnTo>
                  <a:lnTo>
                    <a:pt x="848834" y="1598739"/>
                  </a:lnTo>
                  <a:lnTo>
                    <a:pt x="896797" y="1594414"/>
                  </a:lnTo>
                  <a:lnTo>
                    <a:pt x="943905" y="1587307"/>
                  </a:lnTo>
                  <a:lnTo>
                    <a:pt x="990074" y="1577503"/>
                  </a:lnTo>
                  <a:lnTo>
                    <a:pt x="1035220" y="1565085"/>
                  </a:lnTo>
                  <a:lnTo>
                    <a:pt x="1079260" y="1550137"/>
                  </a:lnTo>
                  <a:lnTo>
                    <a:pt x="1122110" y="1532743"/>
                  </a:lnTo>
                  <a:lnTo>
                    <a:pt x="1163685" y="1512987"/>
                  </a:lnTo>
                  <a:lnTo>
                    <a:pt x="1203903" y="1490951"/>
                  </a:lnTo>
                  <a:lnTo>
                    <a:pt x="1242679" y="1466721"/>
                  </a:lnTo>
                  <a:lnTo>
                    <a:pt x="1279931" y="1440379"/>
                  </a:lnTo>
                  <a:lnTo>
                    <a:pt x="1315573" y="1412010"/>
                  </a:lnTo>
                  <a:lnTo>
                    <a:pt x="1349523" y="1381696"/>
                  </a:lnTo>
                  <a:lnTo>
                    <a:pt x="1381696" y="1349523"/>
                  </a:lnTo>
                  <a:lnTo>
                    <a:pt x="1412010" y="1315573"/>
                  </a:lnTo>
                  <a:lnTo>
                    <a:pt x="1440379" y="1279931"/>
                  </a:lnTo>
                  <a:lnTo>
                    <a:pt x="1466721" y="1242679"/>
                  </a:lnTo>
                  <a:lnTo>
                    <a:pt x="1490951" y="1203903"/>
                  </a:lnTo>
                  <a:lnTo>
                    <a:pt x="1512987" y="1163685"/>
                  </a:lnTo>
                  <a:lnTo>
                    <a:pt x="1532743" y="1122110"/>
                  </a:lnTo>
                  <a:lnTo>
                    <a:pt x="1550137" y="1079260"/>
                  </a:lnTo>
                  <a:lnTo>
                    <a:pt x="1565085" y="1035220"/>
                  </a:lnTo>
                  <a:lnTo>
                    <a:pt x="1577503" y="990074"/>
                  </a:lnTo>
                  <a:lnTo>
                    <a:pt x="1587307" y="943905"/>
                  </a:lnTo>
                  <a:lnTo>
                    <a:pt x="1594414" y="896797"/>
                  </a:lnTo>
                  <a:lnTo>
                    <a:pt x="1598739" y="848834"/>
                  </a:lnTo>
                  <a:lnTo>
                    <a:pt x="1600200" y="800100"/>
                  </a:lnTo>
                  <a:lnTo>
                    <a:pt x="1598739" y="751365"/>
                  </a:lnTo>
                  <a:lnTo>
                    <a:pt x="1594414" y="703402"/>
                  </a:lnTo>
                  <a:lnTo>
                    <a:pt x="1587307" y="656294"/>
                  </a:lnTo>
                  <a:lnTo>
                    <a:pt x="1577503" y="610125"/>
                  </a:lnTo>
                  <a:lnTo>
                    <a:pt x="1565085" y="564979"/>
                  </a:lnTo>
                  <a:lnTo>
                    <a:pt x="1550137" y="520939"/>
                  </a:lnTo>
                  <a:lnTo>
                    <a:pt x="1532743" y="478089"/>
                  </a:lnTo>
                  <a:lnTo>
                    <a:pt x="1512987" y="436514"/>
                  </a:lnTo>
                  <a:lnTo>
                    <a:pt x="1490951" y="396296"/>
                  </a:lnTo>
                  <a:lnTo>
                    <a:pt x="1466721" y="357520"/>
                  </a:lnTo>
                  <a:lnTo>
                    <a:pt x="1440379" y="320268"/>
                  </a:lnTo>
                  <a:lnTo>
                    <a:pt x="1412010" y="284626"/>
                  </a:lnTo>
                  <a:lnTo>
                    <a:pt x="1381696" y="250676"/>
                  </a:lnTo>
                  <a:lnTo>
                    <a:pt x="1349523" y="218503"/>
                  </a:lnTo>
                  <a:lnTo>
                    <a:pt x="1315573" y="188189"/>
                  </a:lnTo>
                  <a:lnTo>
                    <a:pt x="1279931" y="159820"/>
                  </a:lnTo>
                  <a:lnTo>
                    <a:pt x="1242679" y="133478"/>
                  </a:lnTo>
                  <a:lnTo>
                    <a:pt x="1203903" y="109248"/>
                  </a:lnTo>
                  <a:lnTo>
                    <a:pt x="1163685" y="87212"/>
                  </a:lnTo>
                  <a:lnTo>
                    <a:pt x="1122110" y="67456"/>
                  </a:lnTo>
                  <a:lnTo>
                    <a:pt x="1079260" y="50062"/>
                  </a:lnTo>
                  <a:lnTo>
                    <a:pt x="1035220" y="35114"/>
                  </a:lnTo>
                  <a:lnTo>
                    <a:pt x="990074" y="22696"/>
                  </a:lnTo>
                  <a:lnTo>
                    <a:pt x="943905" y="12892"/>
                  </a:lnTo>
                  <a:lnTo>
                    <a:pt x="896797" y="5785"/>
                  </a:lnTo>
                  <a:lnTo>
                    <a:pt x="848834" y="1460"/>
                  </a:lnTo>
                  <a:lnTo>
                    <a:pt x="8001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548250" y="1130299"/>
              <a:ext cx="1600200" cy="1600200"/>
            </a:xfrm>
            <a:custGeom>
              <a:avLst/>
              <a:gdLst/>
              <a:ahLst/>
              <a:cxnLst/>
              <a:rect l="l" t="t" r="r" b="b"/>
              <a:pathLst>
                <a:path w="1600200" h="1600200">
                  <a:moveTo>
                    <a:pt x="0" y="800100"/>
                  </a:moveTo>
                  <a:lnTo>
                    <a:pt x="1459" y="751365"/>
                  </a:lnTo>
                  <a:lnTo>
                    <a:pt x="5783" y="703402"/>
                  </a:lnTo>
                  <a:lnTo>
                    <a:pt x="12888" y="656294"/>
                  </a:lnTo>
                  <a:lnTo>
                    <a:pt x="22689" y="610125"/>
                  </a:lnTo>
                  <a:lnTo>
                    <a:pt x="35103" y="564979"/>
                  </a:lnTo>
                  <a:lnTo>
                    <a:pt x="50047" y="520939"/>
                  </a:lnTo>
                  <a:lnTo>
                    <a:pt x="67437" y="478089"/>
                  </a:lnTo>
                  <a:lnTo>
                    <a:pt x="87189" y="436514"/>
                  </a:lnTo>
                  <a:lnTo>
                    <a:pt x="109220" y="396296"/>
                  </a:lnTo>
                  <a:lnTo>
                    <a:pt x="133445" y="357520"/>
                  </a:lnTo>
                  <a:lnTo>
                    <a:pt x="159783" y="320268"/>
                  </a:lnTo>
                  <a:lnTo>
                    <a:pt x="188148" y="284626"/>
                  </a:lnTo>
                  <a:lnTo>
                    <a:pt x="218457" y="250676"/>
                  </a:lnTo>
                  <a:lnTo>
                    <a:pt x="250627" y="218503"/>
                  </a:lnTo>
                  <a:lnTo>
                    <a:pt x="284574" y="188189"/>
                  </a:lnTo>
                  <a:lnTo>
                    <a:pt x="320214" y="159820"/>
                  </a:lnTo>
                  <a:lnTo>
                    <a:pt x="357464" y="133478"/>
                  </a:lnTo>
                  <a:lnTo>
                    <a:pt x="396239" y="109248"/>
                  </a:lnTo>
                  <a:lnTo>
                    <a:pt x="436458" y="87212"/>
                  </a:lnTo>
                  <a:lnTo>
                    <a:pt x="478035" y="67456"/>
                  </a:lnTo>
                  <a:lnTo>
                    <a:pt x="520888" y="50062"/>
                  </a:lnTo>
                  <a:lnTo>
                    <a:pt x="564932" y="35114"/>
                  </a:lnTo>
                  <a:lnTo>
                    <a:pt x="610084" y="22696"/>
                  </a:lnTo>
                  <a:lnTo>
                    <a:pt x="656260" y="12892"/>
                  </a:lnTo>
                  <a:lnTo>
                    <a:pt x="703377" y="5785"/>
                  </a:lnTo>
                  <a:lnTo>
                    <a:pt x="751352" y="1460"/>
                  </a:lnTo>
                  <a:lnTo>
                    <a:pt x="800100" y="0"/>
                  </a:lnTo>
                  <a:lnTo>
                    <a:pt x="848834" y="1460"/>
                  </a:lnTo>
                  <a:lnTo>
                    <a:pt x="896797" y="5785"/>
                  </a:lnTo>
                  <a:lnTo>
                    <a:pt x="943905" y="12892"/>
                  </a:lnTo>
                  <a:lnTo>
                    <a:pt x="990074" y="22696"/>
                  </a:lnTo>
                  <a:lnTo>
                    <a:pt x="1035220" y="35114"/>
                  </a:lnTo>
                  <a:lnTo>
                    <a:pt x="1079260" y="50062"/>
                  </a:lnTo>
                  <a:lnTo>
                    <a:pt x="1122110" y="67456"/>
                  </a:lnTo>
                  <a:lnTo>
                    <a:pt x="1163685" y="87212"/>
                  </a:lnTo>
                  <a:lnTo>
                    <a:pt x="1203903" y="109248"/>
                  </a:lnTo>
                  <a:lnTo>
                    <a:pt x="1242679" y="133478"/>
                  </a:lnTo>
                  <a:lnTo>
                    <a:pt x="1279931" y="159820"/>
                  </a:lnTo>
                  <a:lnTo>
                    <a:pt x="1315573" y="188189"/>
                  </a:lnTo>
                  <a:lnTo>
                    <a:pt x="1349523" y="218503"/>
                  </a:lnTo>
                  <a:lnTo>
                    <a:pt x="1381696" y="250676"/>
                  </a:lnTo>
                  <a:lnTo>
                    <a:pt x="1412010" y="284626"/>
                  </a:lnTo>
                  <a:lnTo>
                    <a:pt x="1440379" y="320268"/>
                  </a:lnTo>
                  <a:lnTo>
                    <a:pt x="1466721" y="357520"/>
                  </a:lnTo>
                  <a:lnTo>
                    <a:pt x="1490951" y="396296"/>
                  </a:lnTo>
                  <a:lnTo>
                    <a:pt x="1512987" y="436514"/>
                  </a:lnTo>
                  <a:lnTo>
                    <a:pt x="1532743" y="478089"/>
                  </a:lnTo>
                  <a:lnTo>
                    <a:pt x="1550137" y="520939"/>
                  </a:lnTo>
                  <a:lnTo>
                    <a:pt x="1565085" y="564979"/>
                  </a:lnTo>
                  <a:lnTo>
                    <a:pt x="1577503" y="610125"/>
                  </a:lnTo>
                  <a:lnTo>
                    <a:pt x="1587307" y="656294"/>
                  </a:lnTo>
                  <a:lnTo>
                    <a:pt x="1594414" y="703402"/>
                  </a:lnTo>
                  <a:lnTo>
                    <a:pt x="1598739" y="751365"/>
                  </a:lnTo>
                  <a:lnTo>
                    <a:pt x="1600200" y="800100"/>
                  </a:lnTo>
                  <a:lnTo>
                    <a:pt x="1598739" y="848834"/>
                  </a:lnTo>
                  <a:lnTo>
                    <a:pt x="1594414" y="896797"/>
                  </a:lnTo>
                  <a:lnTo>
                    <a:pt x="1587307" y="943905"/>
                  </a:lnTo>
                  <a:lnTo>
                    <a:pt x="1577503" y="990074"/>
                  </a:lnTo>
                  <a:lnTo>
                    <a:pt x="1565085" y="1035220"/>
                  </a:lnTo>
                  <a:lnTo>
                    <a:pt x="1550137" y="1079260"/>
                  </a:lnTo>
                  <a:lnTo>
                    <a:pt x="1532743" y="1122110"/>
                  </a:lnTo>
                  <a:lnTo>
                    <a:pt x="1512987" y="1163685"/>
                  </a:lnTo>
                  <a:lnTo>
                    <a:pt x="1490951" y="1203903"/>
                  </a:lnTo>
                  <a:lnTo>
                    <a:pt x="1466721" y="1242679"/>
                  </a:lnTo>
                  <a:lnTo>
                    <a:pt x="1440379" y="1279931"/>
                  </a:lnTo>
                  <a:lnTo>
                    <a:pt x="1412010" y="1315573"/>
                  </a:lnTo>
                  <a:lnTo>
                    <a:pt x="1381696" y="1349523"/>
                  </a:lnTo>
                  <a:lnTo>
                    <a:pt x="1349523" y="1381696"/>
                  </a:lnTo>
                  <a:lnTo>
                    <a:pt x="1315573" y="1412010"/>
                  </a:lnTo>
                  <a:lnTo>
                    <a:pt x="1279931" y="1440379"/>
                  </a:lnTo>
                  <a:lnTo>
                    <a:pt x="1242679" y="1466721"/>
                  </a:lnTo>
                  <a:lnTo>
                    <a:pt x="1203903" y="1490951"/>
                  </a:lnTo>
                  <a:lnTo>
                    <a:pt x="1163685" y="1512987"/>
                  </a:lnTo>
                  <a:lnTo>
                    <a:pt x="1122110" y="1532743"/>
                  </a:lnTo>
                  <a:lnTo>
                    <a:pt x="1079260" y="1550137"/>
                  </a:lnTo>
                  <a:lnTo>
                    <a:pt x="1035220" y="1565085"/>
                  </a:lnTo>
                  <a:lnTo>
                    <a:pt x="990074" y="1577503"/>
                  </a:lnTo>
                  <a:lnTo>
                    <a:pt x="943905" y="1587307"/>
                  </a:lnTo>
                  <a:lnTo>
                    <a:pt x="896797" y="1594414"/>
                  </a:lnTo>
                  <a:lnTo>
                    <a:pt x="848834" y="1598739"/>
                  </a:lnTo>
                  <a:lnTo>
                    <a:pt x="800100" y="1600200"/>
                  </a:lnTo>
                  <a:lnTo>
                    <a:pt x="751352" y="1598739"/>
                  </a:lnTo>
                  <a:lnTo>
                    <a:pt x="703377" y="1594414"/>
                  </a:lnTo>
                  <a:lnTo>
                    <a:pt x="656260" y="1587307"/>
                  </a:lnTo>
                  <a:lnTo>
                    <a:pt x="610084" y="1577503"/>
                  </a:lnTo>
                  <a:lnTo>
                    <a:pt x="564932" y="1565085"/>
                  </a:lnTo>
                  <a:lnTo>
                    <a:pt x="520888" y="1550137"/>
                  </a:lnTo>
                  <a:lnTo>
                    <a:pt x="478035" y="1532743"/>
                  </a:lnTo>
                  <a:lnTo>
                    <a:pt x="436458" y="1512987"/>
                  </a:lnTo>
                  <a:lnTo>
                    <a:pt x="396239" y="1490951"/>
                  </a:lnTo>
                  <a:lnTo>
                    <a:pt x="357464" y="1466721"/>
                  </a:lnTo>
                  <a:lnTo>
                    <a:pt x="320214" y="1440379"/>
                  </a:lnTo>
                  <a:lnTo>
                    <a:pt x="284574" y="1412010"/>
                  </a:lnTo>
                  <a:lnTo>
                    <a:pt x="250627" y="1381696"/>
                  </a:lnTo>
                  <a:lnTo>
                    <a:pt x="218457" y="1349523"/>
                  </a:lnTo>
                  <a:lnTo>
                    <a:pt x="188148" y="1315573"/>
                  </a:lnTo>
                  <a:lnTo>
                    <a:pt x="159783" y="1279931"/>
                  </a:lnTo>
                  <a:lnTo>
                    <a:pt x="133445" y="1242679"/>
                  </a:lnTo>
                  <a:lnTo>
                    <a:pt x="109220" y="1203903"/>
                  </a:lnTo>
                  <a:lnTo>
                    <a:pt x="87189" y="1163685"/>
                  </a:lnTo>
                  <a:lnTo>
                    <a:pt x="67437" y="1122110"/>
                  </a:lnTo>
                  <a:lnTo>
                    <a:pt x="50047" y="1079260"/>
                  </a:lnTo>
                  <a:lnTo>
                    <a:pt x="35103" y="1035220"/>
                  </a:lnTo>
                  <a:lnTo>
                    <a:pt x="22689" y="990074"/>
                  </a:lnTo>
                  <a:lnTo>
                    <a:pt x="12888" y="943905"/>
                  </a:lnTo>
                  <a:lnTo>
                    <a:pt x="5783" y="896797"/>
                  </a:lnTo>
                  <a:lnTo>
                    <a:pt x="1459" y="848834"/>
                  </a:lnTo>
                  <a:lnTo>
                    <a:pt x="0" y="80010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648450" y="1125600"/>
              <a:ext cx="1600200" cy="1600200"/>
            </a:xfrm>
            <a:custGeom>
              <a:avLst/>
              <a:gdLst/>
              <a:ahLst/>
              <a:cxnLst/>
              <a:rect l="l" t="t" r="r" b="b"/>
              <a:pathLst>
                <a:path w="1600200" h="1600200">
                  <a:moveTo>
                    <a:pt x="800100" y="0"/>
                  </a:moveTo>
                  <a:lnTo>
                    <a:pt x="751365" y="1459"/>
                  </a:lnTo>
                  <a:lnTo>
                    <a:pt x="703402" y="5783"/>
                  </a:lnTo>
                  <a:lnTo>
                    <a:pt x="656294" y="12888"/>
                  </a:lnTo>
                  <a:lnTo>
                    <a:pt x="610125" y="22689"/>
                  </a:lnTo>
                  <a:lnTo>
                    <a:pt x="564979" y="35103"/>
                  </a:lnTo>
                  <a:lnTo>
                    <a:pt x="520939" y="50047"/>
                  </a:lnTo>
                  <a:lnTo>
                    <a:pt x="478089" y="67437"/>
                  </a:lnTo>
                  <a:lnTo>
                    <a:pt x="436514" y="87189"/>
                  </a:lnTo>
                  <a:lnTo>
                    <a:pt x="396296" y="109220"/>
                  </a:lnTo>
                  <a:lnTo>
                    <a:pt x="357520" y="133445"/>
                  </a:lnTo>
                  <a:lnTo>
                    <a:pt x="320268" y="159783"/>
                  </a:lnTo>
                  <a:lnTo>
                    <a:pt x="284626" y="188148"/>
                  </a:lnTo>
                  <a:lnTo>
                    <a:pt x="250676" y="218457"/>
                  </a:lnTo>
                  <a:lnTo>
                    <a:pt x="218503" y="250627"/>
                  </a:lnTo>
                  <a:lnTo>
                    <a:pt x="188189" y="284574"/>
                  </a:lnTo>
                  <a:lnTo>
                    <a:pt x="159820" y="320214"/>
                  </a:lnTo>
                  <a:lnTo>
                    <a:pt x="133478" y="357464"/>
                  </a:lnTo>
                  <a:lnTo>
                    <a:pt x="109248" y="396239"/>
                  </a:lnTo>
                  <a:lnTo>
                    <a:pt x="87212" y="436458"/>
                  </a:lnTo>
                  <a:lnTo>
                    <a:pt x="67456" y="478035"/>
                  </a:lnTo>
                  <a:lnTo>
                    <a:pt x="50062" y="520888"/>
                  </a:lnTo>
                  <a:lnTo>
                    <a:pt x="35114" y="564932"/>
                  </a:lnTo>
                  <a:lnTo>
                    <a:pt x="22696" y="610084"/>
                  </a:lnTo>
                  <a:lnTo>
                    <a:pt x="12892" y="656260"/>
                  </a:lnTo>
                  <a:lnTo>
                    <a:pt x="5785" y="703377"/>
                  </a:lnTo>
                  <a:lnTo>
                    <a:pt x="1460" y="751352"/>
                  </a:lnTo>
                  <a:lnTo>
                    <a:pt x="0" y="800100"/>
                  </a:lnTo>
                  <a:lnTo>
                    <a:pt x="1460" y="848834"/>
                  </a:lnTo>
                  <a:lnTo>
                    <a:pt x="5785" y="896797"/>
                  </a:lnTo>
                  <a:lnTo>
                    <a:pt x="12892" y="943905"/>
                  </a:lnTo>
                  <a:lnTo>
                    <a:pt x="22696" y="990074"/>
                  </a:lnTo>
                  <a:lnTo>
                    <a:pt x="35114" y="1035220"/>
                  </a:lnTo>
                  <a:lnTo>
                    <a:pt x="50062" y="1079260"/>
                  </a:lnTo>
                  <a:lnTo>
                    <a:pt x="67456" y="1122110"/>
                  </a:lnTo>
                  <a:lnTo>
                    <a:pt x="87212" y="1163685"/>
                  </a:lnTo>
                  <a:lnTo>
                    <a:pt x="109248" y="1203903"/>
                  </a:lnTo>
                  <a:lnTo>
                    <a:pt x="133478" y="1242679"/>
                  </a:lnTo>
                  <a:lnTo>
                    <a:pt x="159820" y="1279931"/>
                  </a:lnTo>
                  <a:lnTo>
                    <a:pt x="188189" y="1315573"/>
                  </a:lnTo>
                  <a:lnTo>
                    <a:pt x="218503" y="1349523"/>
                  </a:lnTo>
                  <a:lnTo>
                    <a:pt x="250676" y="1381696"/>
                  </a:lnTo>
                  <a:lnTo>
                    <a:pt x="284626" y="1412010"/>
                  </a:lnTo>
                  <a:lnTo>
                    <a:pt x="320268" y="1440379"/>
                  </a:lnTo>
                  <a:lnTo>
                    <a:pt x="357520" y="1466721"/>
                  </a:lnTo>
                  <a:lnTo>
                    <a:pt x="396296" y="1490951"/>
                  </a:lnTo>
                  <a:lnTo>
                    <a:pt x="436514" y="1512987"/>
                  </a:lnTo>
                  <a:lnTo>
                    <a:pt x="478089" y="1532743"/>
                  </a:lnTo>
                  <a:lnTo>
                    <a:pt x="520939" y="1550137"/>
                  </a:lnTo>
                  <a:lnTo>
                    <a:pt x="564979" y="1565085"/>
                  </a:lnTo>
                  <a:lnTo>
                    <a:pt x="610125" y="1577503"/>
                  </a:lnTo>
                  <a:lnTo>
                    <a:pt x="656294" y="1587307"/>
                  </a:lnTo>
                  <a:lnTo>
                    <a:pt x="703402" y="1594414"/>
                  </a:lnTo>
                  <a:lnTo>
                    <a:pt x="751365" y="1598739"/>
                  </a:lnTo>
                  <a:lnTo>
                    <a:pt x="800100" y="1600200"/>
                  </a:lnTo>
                  <a:lnTo>
                    <a:pt x="848834" y="1598739"/>
                  </a:lnTo>
                  <a:lnTo>
                    <a:pt x="896797" y="1594414"/>
                  </a:lnTo>
                  <a:lnTo>
                    <a:pt x="943905" y="1587307"/>
                  </a:lnTo>
                  <a:lnTo>
                    <a:pt x="990074" y="1577503"/>
                  </a:lnTo>
                  <a:lnTo>
                    <a:pt x="1035220" y="1565085"/>
                  </a:lnTo>
                  <a:lnTo>
                    <a:pt x="1079260" y="1550137"/>
                  </a:lnTo>
                  <a:lnTo>
                    <a:pt x="1122110" y="1532743"/>
                  </a:lnTo>
                  <a:lnTo>
                    <a:pt x="1163685" y="1512987"/>
                  </a:lnTo>
                  <a:lnTo>
                    <a:pt x="1203903" y="1490951"/>
                  </a:lnTo>
                  <a:lnTo>
                    <a:pt x="1242679" y="1466721"/>
                  </a:lnTo>
                  <a:lnTo>
                    <a:pt x="1279931" y="1440379"/>
                  </a:lnTo>
                  <a:lnTo>
                    <a:pt x="1315573" y="1412010"/>
                  </a:lnTo>
                  <a:lnTo>
                    <a:pt x="1349523" y="1381696"/>
                  </a:lnTo>
                  <a:lnTo>
                    <a:pt x="1381696" y="1349523"/>
                  </a:lnTo>
                  <a:lnTo>
                    <a:pt x="1412010" y="1315573"/>
                  </a:lnTo>
                  <a:lnTo>
                    <a:pt x="1440379" y="1279931"/>
                  </a:lnTo>
                  <a:lnTo>
                    <a:pt x="1466721" y="1242679"/>
                  </a:lnTo>
                  <a:lnTo>
                    <a:pt x="1490951" y="1203903"/>
                  </a:lnTo>
                  <a:lnTo>
                    <a:pt x="1512987" y="1163685"/>
                  </a:lnTo>
                  <a:lnTo>
                    <a:pt x="1532743" y="1122110"/>
                  </a:lnTo>
                  <a:lnTo>
                    <a:pt x="1550137" y="1079260"/>
                  </a:lnTo>
                  <a:lnTo>
                    <a:pt x="1565085" y="1035220"/>
                  </a:lnTo>
                  <a:lnTo>
                    <a:pt x="1577503" y="990074"/>
                  </a:lnTo>
                  <a:lnTo>
                    <a:pt x="1587307" y="943905"/>
                  </a:lnTo>
                  <a:lnTo>
                    <a:pt x="1594414" y="896797"/>
                  </a:lnTo>
                  <a:lnTo>
                    <a:pt x="1598739" y="848834"/>
                  </a:lnTo>
                  <a:lnTo>
                    <a:pt x="1600200" y="800100"/>
                  </a:lnTo>
                  <a:lnTo>
                    <a:pt x="1598739" y="751352"/>
                  </a:lnTo>
                  <a:lnTo>
                    <a:pt x="1594414" y="703377"/>
                  </a:lnTo>
                  <a:lnTo>
                    <a:pt x="1587307" y="656260"/>
                  </a:lnTo>
                  <a:lnTo>
                    <a:pt x="1577503" y="610084"/>
                  </a:lnTo>
                  <a:lnTo>
                    <a:pt x="1565085" y="564932"/>
                  </a:lnTo>
                  <a:lnTo>
                    <a:pt x="1550137" y="520888"/>
                  </a:lnTo>
                  <a:lnTo>
                    <a:pt x="1532743" y="478035"/>
                  </a:lnTo>
                  <a:lnTo>
                    <a:pt x="1512987" y="436458"/>
                  </a:lnTo>
                  <a:lnTo>
                    <a:pt x="1490951" y="396239"/>
                  </a:lnTo>
                  <a:lnTo>
                    <a:pt x="1466721" y="357464"/>
                  </a:lnTo>
                  <a:lnTo>
                    <a:pt x="1440379" y="320214"/>
                  </a:lnTo>
                  <a:lnTo>
                    <a:pt x="1412010" y="284574"/>
                  </a:lnTo>
                  <a:lnTo>
                    <a:pt x="1381696" y="250627"/>
                  </a:lnTo>
                  <a:lnTo>
                    <a:pt x="1349523" y="218457"/>
                  </a:lnTo>
                  <a:lnTo>
                    <a:pt x="1315573" y="188148"/>
                  </a:lnTo>
                  <a:lnTo>
                    <a:pt x="1279931" y="159783"/>
                  </a:lnTo>
                  <a:lnTo>
                    <a:pt x="1242679" y="133445"/>
                  </a:lnTo>
                  <a:lnTo>
                    <a:pt x="1203903" y="109220"/>
                  </a:lnTo>
                  <a:lnTo>
                    <a:pt x="1163685" y="87189"/>
                  </a:lnTo>
                  <a:lnTo>
                    <a:pt x="1122110" y="67437"/>
                  </a:lnTo>
                  <a:lnTo>
                    <a:pt x="1079260" y="50047"/>
                  </a:lnTo>
                  <a:lnTo>
                    <a:pt x="1035220" y="35103"/>
                  </a:lnTo>
                  <a:lnTo>
                    <a:pt x="990074" y="22689"/>
                  </a:lnTo>
                  <a:lnTo>
                    <a:pt x="943905" y="12888"/>
                  </a:lnTo>
                  <a:lnTo>
                    <a:pt x="896797" y="5783"/>
                  </a:lnTo>
                  <a:lnTo>
                    <a:pt x="848834" y="1459"/>
                  </a:lnTo>
                  <a:lnTo>
                    <a:pt x="8001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6648450" y="1125600"/>
              <a:ext cx="1600200" cy="1600200"/>
            </a:xfrm>
            <a:custGeom>
              <a:avLst/>
              <a:gdLst/>
              <a:ahLst/>
              <a:cxnLst/>
              <a:rect l="l" t="t" r="r" b="b"/>
              <a:pathLst>
                <a:path w="1600200" h="1600200">
                  <a:moveTo>
                    <a:pt x="0" y="800100"/>
                  </a:moveTo>
                  <a:lnTo>
                    <a:pt x="1460" y="751352"/>
                  </a:lnTo>
                  <a:lnTo>
                    <a:pt x="5785" y="703377"/>
                  </a:lnTo>
                  <a:lnTo>
                    <a:pt x="12892" y="656260"/>
                  </a:lnTo>
                  <a:lnTo>
                    <a:pt x="22696" y="610084"/>
                  </a:lnTo>
                  <a:lnTo>
                    <a:pt x="35114" y="564932"/>
                  </a:lnTo>
                  <a:lnTo>
                    <a:pt x="50062" y="520888"/>
                  </a:lnTo>
                  <a:lnTo>
                    <a:pt x="67456" y="478035"/>
                  </a:lnTo>
                  <a:lnTo>
                    <a:pt x="87212" y="436458"/>
                  </a:lnTo>
                  <a:lnTo>
                    <a:pt x="109248" y="396239"/>
                  </a:lnTo>
                  <a:lnTo>
                    <a:pt x="133478" y="357464"/>
                  </a:lnTo>
                  <a:lnTo>
                    <a:pt x="159820" y="320214"/>
                  </a:lnTo>
                  <a:lnTo>
                    <a:pt x="188189" y="284574"/>
                  </a:lnTo>
                  <a:lnTo>
                    <a:pt x="218503" y="250627"/>
                  </a:lnTo>
                  <a:lnTo>
                    <a:pt x="250676" y="218457"/>
                  </a:lnTo>
                  <a:lnTo>
                    <a:pt x="284626" y="188148"/>
                  </a:lnTo>
                  <a:lnTo>
                    <a:pt x="320268" y="159783"/>
                  </a:lnTo>
                  <a:lnTo>
                    <a:pt x="357520" y="133445"/>
                  </a:lnTo>
                  <a:lnTo>
                    <a:pt x="396296" y="109220"/>
                  </a:lnTo>
                  <a:lnTo>
                    <a:pt x="436514" y="87189"/>
                  </a:lnTo>
                  <a:lnTo>
                    <a:pt x="478089" y="67437"/>
                  </a:lnTo>
                  <a:lnTo>
                    <a:pt x="520939" y="50047"/>
                  </a:lnTo>
                  <a:lnTo>
                    <a:pt x="564979" y="35103"/>
                  </a:lnTo>
                  <a:lnTo>
                    <a:pt x="610125" y="22689"/>
                  </a:lnTo>
                  <a:lnTo>
                    <a:pt x="656294" y="12888"/>
                  </a:lnTo>
                  <a:lnTo>
                    <a:pt x="703402" y="5783"/>
                  </a:lnTo>
                  <a:lnTo>
                    <a:pt x="751365" y="1459"/>
                  </a:lnTo>
                  <a:lnTo>
                    <a:pt x="800100" y="0"/>
                  </a:lnTo>
                  <a:lnTo>
                    <a:pt x="848834" y="1459"/>
                  </a:lnTo>
                  <a:lnTo>
                    <a:pt x="896797" y="5783"/>
                  </a:lnTo>
                  <a:lnTo>
                    <a:pt x="943905" y="12888"/>
                  </a:lnTo>
                  <a:lnTo>
                    <a:pt x="990074" y="22689"/>
                  </a:lnTo>
                  <a:lnTo>
                    <a:pt x="1035220" y="35103"/>
                  </a:lnTo>
                  <a:lnTo>
                    <a:pt x="1079260" y="50047"/>
                  </a:lnTo>
                  <a:lnTo>
                    <a:pt x="1122110" y="67437"/>
                  </a:lnTo>
                  <a:lnTo>
                    <a:pt x="1163685" y="87189"/>
                  </a:lnTo>
                  <a:lnTo>
                    <a:pt x="1203903" y="109220"/>
                  </a:lnTo>
                  <a:lnTo>
                    <a:pt x="1242679" y="133445"/>
                  </a:lnTo>
                  <a:lnTo>
                    <a:pt x="1279931" y="159783"/>
                  </a:lnTo>
                  <a:lnTo>
                    <a:pt x="1315573" y="188148"/>
                  </a:lnTo>
                  <a:lnTo>
                    <a:pt x="1349523" y="218457"/>
                  </a:lnTo>
                  <a:lnTo>
                    <a:pt x="1381696" y="250627"/>
                  </a:lnTo>
                  <a:lnTo>
                    <a:pt x="1412010" y="284574"/>
                  </a:lnTo>
                  <a:lnTo>
                    <a:pt x="1440379" y="320214"/>
                  </a:lnTo>
                  <a:lnTo>
                    <a:pt x="1466721" y="357464"/>
                  </a:lnTo>
                  <a:lnTo>
                    <a:pt x="1490951" y="396239"/>
                  </a:lnTo>
                  <a:lnTo>
                    <a:pt x="1512987" y="436458"/>
                  </a:lnTo>
                  <a:lnTo>
                    <a:pt x="1532743" y="478035"/>
                  </a:lnTo>
                  <a:lnTo>
                    <a:pt x="1550137" y="520888"/>
                  </a:lnTo>
                  <a:lnTo>
                    <a:pt x="1565085" y="564932"/>
                  </a:lnTo>
                  <a:lnTo>
                    <a:pt x="1577503" y="610084"/>
                  </a:lnTo>
                  <a:lnTo>
                    <a:pt x="1587307" y="656260"/>
                  </a:lnTo>
                  <a:lnTo>
                    <a:pt x="1594414" y="703377"/>
                  </a:lnTo>
                  <a:lnTo>
                    <a:pt x="1598739" y="751352"/>
                  </a:lnTo>
                  <a:lnTo>
                    <a:pt x="1600200" y="800100"/>
                  </a:lnTo>
                  <a:lnTo>
                    <a:pt x="1598739" y="848834"/>
                  </a:lnTo>
                  <a:lnTo>
                    <a:pt x="1594414" y="896797"/>
                  </a:lnTo>
                  <a:lnTo>
                    <a:pt x="1587307" y="943905"/>
                  </a:lnTo>
                  <a:lnTo>
                    <a:pt x="1577503" y="990074"/>
                  </a:lnTo>
                  <a:lnTo>
                    <a:pt x="1565085" y="1035220"/>
                  </a:lnTo>
                  <a:lnTo>
                    <a:pt x="1550137" y="1079260"/>
                  </a:lnTo>
                  <a:lnTo>
                    <a:pt x="1532743" y="1122110"/>
                  </a:lnTo>
                  <a:lnTo>
                    <a:pt x="1512987" y="1163685"/>
                  </a:lnTo>
                  <a:lnTo>
                    <a:pt x="1490951" y="1203903"/>
                  </a:lnTo>
                  <a:lnTo>
                    <a:pt x="1466721" y="1242679"/>
                  </a:lnTo>
                  <a:lnTo>
                    <a:pt x="1440379" y="1279931"/>
                  </a:lnTo>
                  <a:lnTo>
                    <a:pt x="1412010" y="1315573"/>
                  </a:lnTo>
                  <a:lnTo>
                    <a:pt x="1381696" y="1349523"/>
                  </a:lnTo>
                  <a:lnTo>
                    <a:pt x="1349523" y="1381696"/>
                  </a:lnTo>
                  <a:lnTo>
                    <a:pt x="1315573" y="1412010"/>
                  </a:lnTo>
                  <a:lnTo>
                    <a:pt x="1279931" y="1440379"/>
                  </a:lnTo>
                  <a:lnTo>
                    <a:pt x="1242679" y="1466721"/>
                  </a:lnTo>
                  <a:lnTo>
                    <a:pt x="1203903" y="1490951"/>
                  </a:lnTo>
                  <a:lnTo>
                    <a:pt x="1163685" y="1512987"/>
                  </a:lnTo>
                  <a:lnTo>
                    <a:pt x="1122110" y="1532743"/>
                  </a:lnTo>
                  <a:lnTo>
                    <a:pt x="1079260" y="1550137"/>
                  </a:lnTo>
                  <a:lnTo>
                    <a:pt x="1035220" y="1565085"/>
                  </a:lnTo>
                  <a:lnTo>
                    <a:pt x="990074" y="1577503"/>
                  </a:lnTo>
                  <a:lnTo>
                    <a:pt x="943905" y="1587307"/>
                  </a:lnTo>
                  <a:lnTo>
                    <a:pt x="896797" y="1594414"/>
                  </a:lnTo>
                  <a:lnTo>
                    <a:pt x="848834" y="1598739"/>
                  </a:lnTo>
                  <a:lnTo>
                    <a:pt x="800100" y="1600200"/>
                  </a:lnTo>
                  <a:lnTo>
                    <a:pt x="751365" y="1598739"/>
                  </a:lnTo>
                  <a:lnTo>
                    <a:pt x="703402" y="1594414"/>
                  </a:lnTo>
                  <a:lnTo>
                    <a:pt x="656294" y="1587307"/>
                  </a:lnTo>
                  <a:lnTo>
                    <a:pt x="610125" y="1577503"/>
                  </a:lnTo>
                  <a:lnTo>
                    <a:pt x="564979" y="1565085"/>
                  </a:lnTo>
                  <a:lnTo>
                    <a:pt x="520939" y="1550137"/>
                  </a:lnTo>
                  <a:lnTo>
                    <a:pt x="478089" y="1532743"/>
                  </a:lnTo>
                  <a:lnTo>
                    <a:pt x="436514" y="1512987"/>
                  </a:lnTo>
                  <a:lnTo>
                    <a:pt x="396296" y="1490951"/>
                  </a:lnTo>
                  <a:lnTo>
                    <a:pt x="357520" y="1466721"/>
                  </a:lnTo>
                  <a:lnTo>
                    <a:pt x="320268" y="1440379"/>
                  </a:lnTo>
                  <a:lnTo>
                    <a:pt x="284626" y="1412010"/>
                  </a:lnTo>
                  <a:lnTo>
                    <a:pt x="250676" y="1381696"/>
                  </a:lnTo>
                  <a:lnTo>
                    <a:pt x="218503" y="1349523"/>
                  </a:lnTo>
                  <a:lnTo>
                    <a:pt x="188189" y="1315573"/>
                  </a:lnTo>
                  <a:lnTo>
                    <a:pt x="159820" y="1279931"/>
                  </a:lnTo>
                  <a:lnTo>
                    <a:pt x="133478" y="1242679"/>
                  </a:lnTo>
                  <a:lnTo>
                    <a:pt x="109248" y="1203903"/>
                  </a:lnTo>
                  <a:lnTo>
                    <a:pt x="87212" y="1163685"/>
                  </a:lnTo>
                  <a:lnTo>
                    <a:pt x="67456" y="1122110"/>
                  </a:lnTo>
                  <a:lnTo>
                    <a:pt x="50062" y="1079260"/>
                  </a:lnTo>
                  <a:lnTo>
                    <a:pt x="35114" y="1035220"/>
                  </a:lnTo>
                  <a:lnTo>
                    <a:pt x="22696" y="990074"/>
                  </a:lnTo>
                  <a:lnTo>
                    <a:pt x="12892" y="943905"/>
                  </a:lnTo>
                  <a:lnTo>
                    <a:pt x="5785" y="896797"/>
                  </a:lnTo>
                  <a:lnTo>
                    <a:pt x="1460" y="848834"/>
                  </a:lnTo>
                  <a:lnTo>
                    <a:pt x="0" y="80010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514849" y="1963673"/>
              <a:ext cx="3733800" cy="762000"/>
            </a:xfrm>
            <a:custGeom>
              <a:avLst/>
              <a:gdLst/>
              <a:ahLst/>
              <a:cxnLst/>
              <a:rect l="l" t="t" r="r" b="b"/>
              <a:pathLst>
                <a:path w="3733800" h="762000">
                  <a:moveTo>
                    <a:pt x="3733800" y="0"/>
                  </a:moveTo>
                  <a:lnTo>
                    <a:pt x="0" y="0"/>
                  </a:lnTo>
                  <a:lnTo>
                    <a:pt x="0" y="762000"/>
                  </a:lnTo>
                  <a:lnTo>
                    <a:pt x="3733800" y="762000"/>
                  </a:lnTo>
                  <a:lnTo>
                    <a:pt x="37338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514849" y="1125600"/>
              <a:ext cx="3733800" cy="1600200"/>
            </a:xfrm>
            <a:custGeom>
              <a:avLst/>
              <a:gdLst/>
              <a:ahLst/>
              <a:cxnLst/>
              <a:rect l="l" t="t" r="r" b="b"/>
              <a:pathLst>
                <a:path w="3733800" h="1600200">
                  <a:moveTo>
                    <a:pt x="0" y="1600073"/>
                  </a:moveTo>
                  <a:lnTo>
                    <a:pt x="0" y="0"/>
                  </a:lnTo>
                </a:path>
                <a:path w="3733800" h="1600200">
                  <a:moveTo>
                    <a:pt x="3733800" y="0"/>
                  </a:moveTo>
                  <a:lnTo>
                    <a:pt x="3733800" y="1600073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429249" y="1144650"/>
              <a:ext cx="1981200" cy="914400"/>
            </a:xfrm>
            <a:custGeom>
              <a:avLst/>
              <a:gdLst/>
              <a:ahLst/>
              <a:cxnLst/>
              <a:rect l="l" t="t" r="r" b="b"/>
              <a:pathLst>
                <a:path w="1981200" h="914400">
                  <a:moveTo>
                    <a:pt x="1981200" y="0"/>
                  </a:moveTo>
                  <a:lnTo>
                    <a:pt x="0" y="0"/>
                  </a:lnTo>
                  <a:lnTo>
                    <a:pt x="0" y="914400"/>
                  </a:lnTo>
                  <a:lnTo>
                    <a:pt x="1981200" y="914400"/>
                  </a:lnTo>
                  <a:lnTo>
                    <a:pt x="19812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4514849" y="1125600"/>
              <a:ext cx="3733800" cy="0"/>
            </a:xfrm>
            <a:custGeom>
              <a:avLst/>
              <a:gdLst/>
              <a:ahLst/>
              <a:cxnLst/>
              <a:rect l="l" t="t" r="r" b="b"/>
              <a:pathLst>
                <a:path w="3733800" h="0">
                  <a:moveTo>
                    <a:pt x="0" y="0"/>
                  </a:moveTo>
                  <a:lnTo>
                    <a:pt x="3733800" y="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4514849" y="1125600"/>
              <a:ext cx="3733800" cy="1600200"/>
            </a:xfrm>
            <a:custGeom>
              <a:avLst/>
              <a:gdLst/>
              <a:ahLst/>
              <a:cxnLst/>
              <a:rect l="l" t="t" r="r" b="b"/>
              <a:pathLst>
                <a:path w="3733800" h="1600200">
                  <a:moveTo>
                    <a:pt x="685800" y="0"/>
                  </a:moveTo>
                  <a:lnTo>
                    <a:pt x="3048000" y="0"/>
                  </a:lnTo>
                </a:path>
                <a:path w="3733800" h="1600200">
                  <a:moveTo>
                    <a:pt x="0" y="762000"/>
                  </a:moveTo>
                  <a:lnTo>
                    <a:pt x="0" y="1600073"/>
                  </a:lnTo>
                </a:path>
                <a:path w="3733800" h="1600200">
                  <a:moveTo>
                    <a:pt x="3733800" y="762000"/>
                  </a:moveTo>
                  <a:lnTo>
                    <a:pt x="3733800" y="1600073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4514849" y="1125600"/>
              <a:ext cx="3629025" cy="838200"/>
            </a:xfrm>
            <a:custGeom>
              <a:avLst/>
              <a:gdLst/>
              <a:ahLst/>
              <a:cxnLst/>
              <a:rect l="l" t="t" r="r" b="b"/>
              <a:pathLst>
                <a:path w="3629025" h="838200">
                  <a:moveTo>
                    <a:pt x="0" y="838200"/>
                  </a:moveTo>
                  <a:lnTo>
                    <a:pt x="838200" y="838200"/>
                  </a:lnTo>
                </a:path>
                <a:path w="3629025" h="838200">
                  <a:moveTo>
                    <a:pt x="857250" y="0"/>
                  </a:moveTo>
                  <a:lnTo>
                    <a:pt x="857250" y="838200"/>
                  </a:lnTo>
                </a:path>
                <a:path w="3629025" h="838200">
                  <a:moveTo>
                    <a:pt x="2771775" y="0"/>
                  </a:moveTo>
                  <a:lnTo>
                    <a:pt x="2771775" y="838200"/>
                  </a:lnTo>
                </a:path>
                <a:path w="3629025" h="838200">
                  <a:moveTo>
                    <a:pt x="2790825" y="838200"/>
                  </a:moveTo>
                  <a:lnTo>
                    <a:pt x="3629025" y="83820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4358005" y="968628"/>
              <a:ext cx="999490" cy="1000125"/>
            </a:xfrm>
            <a:custGeom>
              <a:avLst/>
              <a:gdLst/>
              <a:ahLst/>
              <a:cxnLst/>
              <a:rect l="l" t="t" r="r" b="b"/>
              <a:pathLst>
                <a:path w="999489" h="1000125">
                  <a:moveTo>
                    <a:pt x="385445" y="385445"/>
                  </a:moveTo>
                  <a:lnTo>
                    <a:pt x="371983" y="345059"/>
                  </a:lnTo>
                  <a:lnTo>
                    <a:pt x="358521" y="304673"/>
                  </a:lnTo>
                  <a:lnTo>
                    <a:pt x="336042" y="327152"/>
                  </a:lnTo>
                  <a:lnTo>
                    <a:pt x="8890" y="0"/>
                  </a:lnTo>
                  <a:lnTo>
                    <a:pt x="0" y="9017"/>
                  </a:lnTo>
                  <a:lnTo>
                    <a:pt x="327088" y="336105"/>
                  </a:lnTo>
                  <a:lnTo>
                    <a:pt x="304673" y="358521"/>
                  </a:lnTo>
                  <a:lnTo>
                    <a:pt x="385445" y="385445"/>
                  </a:lnTo>
                  <a:close/>
                </a:path>
                <a:path w="999489" h="1000125">
                  <a:moveTo>
                    <a:pt x="999490" y="990600"/>
                  </a:moveTo>
                  <a:lnTo>
                    <a:pt x="443801" y="434911"/>
                  </a:lnTo>
                  <a:lnTo>
                    <a:pt x="452755" y="425958"/>
                  </a:lnTo>
                  <a:lnTo>
                    <a:pt x="466217" y="412496"/>
                  </a:lnTo>
                  <a:lnTo>
                    <a:pt x="385445" y="385445"/>
                  </a:lnTo>
                  <a:lnTo>
                    <a:pt x="412369" y="466344"/>
                  </a:lnTo>
                  <a:lnTo>
                    <a:pt x="434848" y="443865"/>
                  </a:lnTo>
                  <a:lnTo>
                    <a:pt x="990600" y="999617"/>
                  </a:lnTo>
                  <a:lnTo>
                    <a:pt x="999490" y="9906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/>
          <p:cNvGrpSpPr/>
          <p:nvPr/>
        </p:nvGrpSpPr>
        <p:grpSpPr>
          <a:xfrm>
            <a:off x="4429886" y="2846323"/>
            <a:ext cx="4627880" cy="3423920"/>
            <a:chOff x="4429886" y="2846323"/>
            <a:chExt cx="4627880" cy="3423920"/>
          </a:xfrm>
        </p:grpSpPr>
        <p:sp>
          <p:nvSpPr>
            <p:cNvPr id="16" name="object 16"/>
            <p:cNvSpPr/>
            <p:nvPr/>
          </p:nvSpPr>
          <p:spPr>
            <a:xfrm>
              <a:off x="4514849" y="2852673"/>
              <a:ext cx="0" cy="381000"/>
            </a:xfrm>
            <a:custGeom>
              <a:avLst/>
              <a:gdLst/>
              <a:ahLst/>
              <a:cxnLst/>
              <a:rect l="l" t="t" r="r" b="b"/>
              <a:pathLst>
                <a:path w="0" h="381000">
                  <a:moveTo>
                    <a:pt x="0" y="0"/>
                  </a:moveTo>
                  <a:lnTo>
                    <a:pt x="0" y="3810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514849" y="3009899"/>
              <a:ext cx="1371600" cy="76200"/>
            </a:xfrm>
            <a:custGeom>
              <a:avLst/>
              <a:gdLst/>
              <a:ahLst/>
              <a:cxnLst/>
              <a:rect l="l" t="t" r="r" b="b"/>
              <a:pathLst>
                <a:path w="1371600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44450"/>
                  </a:lnTo>
                  <a:lnTo>
                    <a:pt x="63500" y="44450"/>
                  </a:lnTo>
                  <a:lnTo>
                    <a:pt x="63500" y="31750"/>
                  </a:lnTo>
                  <a:lnTo>
                    <a:pt x="76200" y="31750"/>
                  </a:lnTo>
                  <a:lnTo>
                    <a:pt x="76200" y="0"/>
                  </a:lnTo>
                  <a:close/>
                </a:path>
                <a:path w="1371600" h="76200">
                  <a:moveTo>
                    <a:pt x="76200" y="31750"/>
                  </a:moveTo>
                  <a:lnTo>
                    <a:pt x="63500" y="31750"/>
                  </a:lnTo>
                  <a:lnTo>
                    <a:pt x="63500" y="44450"/>
                  </a:lnTo>
                  <a:lnTo>
                    <a:pt x="76200" y="44450"/>
                  </a:lnTo>
                  <a:lnTo>
                    <a:pt x="76200" y="31750"/>
                  </a:lnTo>
                  <a:close/>
                </a:path>
                <a:path w="1371600" h="76200">
                  <a:moveTo>
                    <a:pt x="1371600" y="31750"/>
                  </a:moveTo>
                  <a:lnTo>
                    <a:pt x="76200" y="31750"/>
                  </a:lnTo>
                  <a:lnTo>
                    <a:pt x="76200" y="44450"/>
                  </a:lnTo>
                  <a:lnTo>
                    <a:pt x="1371600" y="44450"/>
                  </a:lnTo>
                  <a:lnTo>
                    <a:pt x="1371600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6019800" y="4598923"/>
              <a:ext cx="2971800" cy="1630680"/>
            </a:xfrm>
            <a:custGeom>
              <a:avLst/>
              <a:gdLst/>
              <a:ahLst/>
              <a:cxnLst/>
              <a:rect l="l" t="t" r="r" b="b"/>
              <a:pathLst>
                <a:path w="2971800" h="1630679">
                  <a:moveTo>
                    <a:pt x="0" y="1630426"/>
                  </a:moveTo>
                  <a:lnTo>
                    <a:pt x="297180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4436236" y="3818381"/>
              <a:ext cx="4615180" cy="2423795"/>
            </a:xfrm>
            <a:custGeom>
              <a:avLst/>
              <a:gdLst/>
              <a:ahLst/>
              <a:cxnLst/>
              <a:rect l="l" t="t" r="r" b="b"/>
              <a:pathLst>
                <a:path w="4615180" h="2423795">
                  <a:moveTo>
                    <a:pt x="1566926" y="2423185"/>
                  </a:moveTo>
                  <a:lnTo>
                    <a:pt x="0" y="1638300"/>
                  </a:lnTo>
                </a:path>
                <a:path w="4615180" h="2423795">
                  <a:moveTo>
                    <a:pt x="3031363" y="23368"/>
                  </a:moveTo>
                  <a:lnTo>
                    <a:pt x="40512" y="1668018"/>
                  </a:lnTo>
                </a:path>
                <a:path w="4615180" h="2423795">
                  <a:moveTo>
                    <a:pt x="3047999" y="0"/>
                  </a:moveTo>
                  <a:lnTo>
                    <a:pt x="4614926" y="78486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5065086" y="4998466"/>
              <a:ext cx="343535" cy="946785"/>
            </a:xfrm>
            <a:custGeom>
              <a:avLst/>
              <a:gdLst/>
              <a:ahLst/>
              <a:cxnLst/>
              <a:rect l="l" t="t" r="r" b="b"/>
              <a:pathLst>
                <a:path w="343535" h="946785">
                  <a:moveTo>
                    <a:pt x="336477" y="0"/>
                  </a:moveTo>
                  <a:lnTo>
                    <a:pt x="283488" y="19163"/>
                  </a:lnTo>
                  <a:lnTo>
                    <a:pt x="225797" y="49024"/>
                  </a:lnTo>
                  <a:lnTo>
                    <a:pt x="188261" y="74578"/>
                  </a:lnTo>
                  <a:lnTo>
                    <a:pt x="153856" y="103309"/>
                  </a:lnTo>
                  <a:lnTo>
                    <a:pt x="122672" y="134943"/>
                  </a:lnTo>
                  <a:lnTo>
                    <a:pt x="94800" y="169203"/>
                  </a:lnTo>
                  <a:lnTo>
                    <a:pt x="70329" y="205815"/>
                  </a:lnTo>
                  <a:lnTo>
                    <a:pt x="49351" y="244503"/>
                  </a:lnTo>
                  <a:lnTo>
                    <a:pt x="31955" y="284992"/>
                  </a:lnTo>
                  <a:lnTo>
                    <a:pt x="18232" y="327005"/>
                  </a:lnTo>
                  <a:lnTo>
                    <a:pt x="8271" y="370269"/>
                  </a:lnTo>
                  <a:lnTo>
                    <a:pt x="2164" y="414508"/>
                  </a:lnTo>
                  <a:lnTo>
                    <a:pt x="0" y="459446"/>
                  </a:lnTo>
                  <a:lnTo>
                    <a:pt x="1869" y="504808"/>
                  </a:lnTo>
                  <a:lnTo>
                    <a:pt x="7863" y="550318"/>
                  </a:lnTo>
                  <a:lnTo>
                    <a:pt x="18070" y="595702"/>
                  </a:lnTo>
                  <a:lnTo>
                    <a:pt x="32582" y="640683"/>
                  </a:lnTo>
                  <a:lnTo>
                    <a:pt x="51489" y="684987"/>
                  </a:lnTo>
                  <a:lnTo>
                    <a:pt x="75890" y="729896"/>
                  </a:lnTo>
                  <a:lnTo>
                    <a:pt x="104323" y="771840"/>
                  </a:lnTo>
                  <a:lnTo>
                    <a:pt x="136498" y="810559"/>
                  </a:lnTo>
                  <a:lnTo>
                    <a:pt x="172123" y="845794"/>
                  </a:lnTo>
                  <a:lnTo>
                    <a:pt x="210910" y="877286"/>
                  </a:lnTo>
                  <a:lnTo>
                    <a:pt x="252568" y="904775"/>
                  </a:lnTo>
                  <a:lnTo>
                    <a:pt x="296806" y="928002"/>
                  </a:lnTo>
                  <a:lnTo>
                    <a:pt x="343335" y="946708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5962650" y="4667250"/>
              <a:ext cx="1524000" cy="762000"/>
            </a:xfrm>
            <a:custGeom>
              <a:avLst/>
              <a:gdLst/>
              <a:ahLst/>
              <a:cxnLst/>
              <a:rect l="l" t="t" r="r" b="b"/>
              <a:pathLst>
                <a:path w="1524000" h="762000">
                  <a:moveTo>
                    <a:pt x="0" y="0"/>
                  </a:moveTo>
                  <a:lnTo>
                    <a:pt x="1524000" y="76200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6754494" y="4013874"/>
              <a:ext cx="1534160" cy="235585"/>
            </a:xfrm>
            <a:custGeom>
              <a:avLst/>
              <a:gdLst/>
              <a:ahLst/>
              <a:cxnLst/>
              <a:rect l="l" t="t" r="r" b="b"/>
              <a:pathLst>
                <a:path w="1534159" h="235585">
                  <a:moveTo>
                    <a:pt x="0" y="235545"/>
                  </a:moveTo>
                  <a:lnTo>
                    <a:pt x="38091" y="209638"/>
                  </a:lnTo>
                  <a:lnTo>
                    <a:pt x="77015" y="185236"/>
                  </a:lnTo>
                  <a:lnTo>
                    <a:pt x="116732" y="162338"/>
                  </a:lnTo>
                  <a:lnTo>
                    <a:pt x="157205" y="140947"/>
                  </a:lnTo>
                  <a:lnTo>
                    <a:pt x="198396" y="121062"/>
                  </a:lnTo>
                  <a:lnTo>
                    <a:pt x="240266" y="102684"/>
                  </a:lnTo>
                  <a:lnTo>
                    <a:pt x="282778" y="85814"/>
                  </a:lnTo>
                  <a:lnTo>
                    <a:pt x="325892" y="70453"/>
                  </a:lnTo>
                  <a:lnTo>
                    <a:pt x="369572" y="56602"/>
                  </a:lnTo>
                  <a:lnTo>
                    <a:pt x="413779" y="44262"/>
                  </a:lnTo>
                  <a:lnTo>
                    <a:pt x="458474" y="33432"/>
                  </a:lnTo>
                  <a:lnTo>
                    <a:pt x="503620" y="24114"/>
                  </a:lnTo>
                  <a:lnTo>
                    <a:pt x="549178" y="16309"/>
                  </a:lnTo>
                  <a:lnTo>
                    <a:pt x="595111" y="10017"/>
                  </a:lnTo>
                  <a:lnTo>
                    <a:pt x="641380" y="5240"/>
                  </a:lnTo>
                  <a:lnTo>
                    <a:pt x="687947" y="1977"/>
                  </a:lnTo>
                  <a:lnTo>
                    <a:pt x="734774" y="230"/>
                  </a:lnTo>
                  <a:lnTo>
                    <a:pt x="781823" y="0"/>
                  </a:lnTo>
                  <a:lnTo>
                    <a:pt x="829055" y="1286"/>
                  </a:lnTo>
                  <a:lnTo>
                    <a:pt x="876433" y="4091"/>
                  </a:lnTo>
                  <a:lnTo>
                    <a:pt x="923919" y="8414"/>
                  </a:lnTo>
                  <a:lnTo>
                    <a:pt x="971473" y="14256"/>
                  </a:lnTo>
                  <a:lnTo>
                    <a:pt x="1019059" y="21619"/>
                  </a:lnTo>
                  <a:lnTo>
                    <a:pt x="1066638" y="30503"/>
                  </a:lnTo>
                  <a:lnTo>
                    <a:pt x="1114172" y="40909"/>
                  </a:lnTo>
                  <a:lnTo>
                    <a:pt x="1161622" y="52837"/>
                  </a:lnTo>
                  <a:lnTo>
                    <a:pt x="1208951" y="66288"/>
                  </a:lnTo>
                  <a:lnTo>
                    <a:pt x="1256120" y="81263"/>
                  </a:lnTo>
                  <a:lnTo>
                    <a:pt x="1303092" y="97763"/>
                  </a:lnTo>
                  <a:lnTo>
                    <a:pt x="1349828" y="115788"/>
                  </a:lnTo>
                  <a:lnTo>
                    <a:pt x="1396290" y="135340"/>
                  </a:lnTo>
                  <a:lnTo>
                    <a:pt x="1442440" y="156419"/>
                  </a:lnTo>
                  <a:lnTo>
                    <a:pt x="1488240" y="179025"/>
                  </a:lnTo>
                  <a:lnTo>
                    <a:pt x="1533652" y="20316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6800850" y="4210049"/>
              <a:ext cx="1428750" cy="1223010"/>
            </a:xfrm>
            <a:custGeom>
              <a:avLst/>
              <a:gdLst/>
              <a:ahLst/>
              <a:cxnLst/>
              <a:rect l="l" t="t" r="r" b="b"/>
              <a:pathLst>
                <a:path w="1428750" h="1223010">
                  <a:moveTo>
                    <a:pt x="1428750" y="0"/>
                  </a:moveTo>
                  <a:lnTo>
                    <a:pt x="1356106" y="44450"/>
                  </a:lnTo>
                  <a:lnTo>
                    <a:pt x="1382966" y="61277"/>
                  </a:lnTo>
                  <a:lnTo>
                    <a:pt x="677113" y="1190663"/>
                  </a:lnTo>
                  <a:lnTo>
                    <a:pt x="42938" y="63309"/>
                  </a:lnTo>
                  <a:lnTo>
                    <a:pt x="62699" y="52197"/>
                  </a:lnTo>
                  <a:lnTo>
                    <a:pt x="70612" y="47752"/>
                  </a:lnTo>
                  <a:lnTo>
                    <a:pt x="0" y="0"/>
                  </a:lnTo>
                  <a:lnTo>
                    <a:pt x="4191" y="85090"/>
                  </a:lnTo>
                  <a:lnTo>
                    <a:pt x="31889" y="69519"/>
                  </a:lnTo>
                  <a:lnTo>
                    <a:pt x="669391" y="1203020"/>
                  </a:lnTo>
                  <a:lnTo>
                    <a:pt x="661416" y="1215771"/>
                  </a:lnTo>
                  <a:lnTo>
                    <a:pt x="672084" y="1222502"/>
                  </a:lnTo>
                  <a:lnTo>
                    <a:pt x="676427" y="1215542"/>
                  </a:lnTo>
                  <a:lnTo>
                    <a:pt x="680212" y="1222248"/>
                  </a:lnTo>
                  <a:lnTo>
                    <a:pt x="691388" y="1216025"/>
                  </a:lnTo>
                  <a:lnTo>
                    <a:pt x="684149" y="1203185"/>
                  </a:lnTo>
                  <a:lnTo>
                    <a:pt x="1393659" y="67970"/>
                  </a:lnTo>
                  <a:lnTo>
                    <a:pt x="1420622" y="84836"/>
                  </a:lnTo>
                  <a:lnTo>
                    <a:pt x="1423911" y="50419"/>
                  </a:lnTo>
                  <a:lnTo>
                    <a:pt x="1428750" y="0"/>
                  </a:lnTo>
                  <a:close/>
                </a:path>
              </a:pathLst>
            </a:custGeom>
            <a:solidFill>
              <a:srgbClr val="B1B1B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5252973" y="4200524"/>
              <a:ext cx="3738879" cy="2047875"/>
            </a:xfrm>
            <a:custGeom>
              <a:avLst/>
              <a:gdLst/>
              <a:ahLst/>
              <a:cxnLst/>
              <a:rect l="l" t="t" r="r" b="b"/>
              <a:pathLst>
                <a:path w="3738879" h="2047875">
                  <a:moveTo>
                    <a:pt x="0" y="866013"/>
                  </a:moveTo>
                  <a:lnTo>
                    <a:pt x="1590802" y="10287"/>
                  </a:lnTo>
                </a:path>
                <a:path w="3738879" h="2047875">
                  <a:moveTo>
                    <a:pt x="4825" y="1666875"/>
                  </a:moveTo>
                  <a:lnTo>
                    <a:pt x="766826" y="2047875"/>
                  </a:lnTo>
                </a:path>
                <a:path w="3738879" h="2047875">
                  <a:moveTo>
                    <a:pt x="2976626" y="0"/>
                  </a:moveTo>
                  <a:lnTo>
                    <a:pt x="3738626" y="3810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5408168" y="4664582"/>
              <a:ext cx="617855" cy="1605915"/>
            </a:xfrm>
            <a:custGeom>
              <a:avLst/>
              <a:gdLst/>
              <a:ahLst/>
              <a:cxnLst/>
              <a:rect l="l" t="t" r="r" b="b"/>
              <a:pathLst>
                <a:path w="617854" h="1605914">
                  <a:moveTo>
                    <a:pt x="617347" y="5334"/>
                  </a:moveTo>
                  <a:lnTo>
                    <a:pt x="605917" y="0"/>
                  </a:lnTo>
                  <a:lnTo>
                    <a:pt x="235115" y="787933"/>
                  </a:lnTo>
                  <a:lnTo>
                    <a:pt x="40208" y="373722"/>
                  </a:lnTo>
                  <a:lnTo>
                    <a:pt x="64643" y="362204"/>
                  </a:lnTo>
                  <a:lnTo>
                    <a:pt x="68961" y="360172"/>
                  </a:lnTo>
                  <a:lnTo>
                    <a:pt x="2032" y="307467"/>
                  </a:lnTo>
                  <a:lnTo>
                    <a:pt x="0" y="392684"/>
                  </a:lnTo>
                  <a:lnTo>
                    <a:pt x="28752" y="379133"/>
                  </a:lnTo>
                  <a:lnTo>
                    <a:pt x="228117" y="802805"/>
                  </a:lnTo>
                  <a:lnTo>
                    <a:pt x="28765" y="1226439"/>
                  </a:lnTo>
                  <a:lnTo>
                    <a:pt x="0" y="1212900"/>
                  </a:lnTo>
                  <a:lnTo>
                    <a:pt x="2032" y="1298067"/>
                  </a:lnTo>
                  <a:lnTo>
                    <a:pt x="68961" y="1245336"/>
                  </a:lnTo>
                  <a:lnTo>
                    <a:pt x="64655" y="1243317"/>
                  </a:lnTo>
                  <a:lnTo>
                    <a:pt x="40208" y="1231823"/>
                  </a:lnTo>
                  <a:lnTo>
                    <a:pt x="235102" y="817638"/>
                  </a:lnTo>
                  <a:lnTo>
                    <a:pt x="605917" y="1605572"/>
                  </a:lnTo>
                  <a:lnTo>
                    <a:pt x="617347" y="1600161"/>
                  </a:lnTo>
                  <a:lnTo>
                    <a:pt x="242100" y="802767"/>
                  </a:lnTo>
                  <a:lnTo>
                    <a:pt x="617347" y="5334"/>
                  </a:lnTo>
                  <a:close/>
                </a:path>
              </a:pathLst>
            </a:custGeom>
            <a:solidFill>
              <a:srgbClr val="B1B1B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4724399" y="6257925"/>
              <a:ext cx="2743200" cy="0"/>
            </a:xfrm>
            <a:custGeom>
              <a:avLst/>
              <a:gdLst/>
              <a:ahLst/>
              <a:cxnLst/>
              <a:rect l="l" t="t" r="r" b="b"/>
              <a:pathLst>
                <a:path w="2743200" h="0">
                  <a:moveTo>
                    <a:pt x="0" y="0"/>
                  </a:moveTo>
                  <a:lnTo>
                    <a:pt x="2743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4447793" y="3306063"/>
              <a:ext cx="431165" cy="554990"/>
            </a:xfrm>
            <a:custGeom>
              <a:avLst/>
              <a:gdLst/>
              <a:ahLst/>
              <a:cxnLst/>
              <a:rect l="l" t="t" r="r" b="b"/>
              <a:pathLst>
                <a:path w="431164" h="554989">
                  <a:moveTo>
                    <a:pt x="91947" y="0"/>
                  </a:moveTo>
                  <a:lnTo>
                    <a:pt x="0" y="67945"/>
                  </a:lnTo>
                  <a:lnTo>
                    <a:pt x="288797" y="458597"/>
                  </a:lnTo>
                  <a:lnTo>
                    <a:pt x="242823" y="492506"/>
                  </a:lnTo>
                  <a:lnTo>
                    <a:pt x="431038" y="554736"/>
                  </a:lnTo>
                  <a:lnTo>
                    <a:pt x="426719" y="356616"/>
                  </a:lnTo>
                  <a:lnTo>
                    <a:pt x="380745" y="390652"/>
                  </a:lnTo>
                  <a:lnTo>
                    <a:pt x="91947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4447793" y="3306063"/>
              <a:ext cx="431165" cy="554990"/>
            </a:xfrm>
            <a:custGeom>
              <a:avLst/>
              <a:gdLst/>
              <a:ahLst/>
              <a:cxnLst/>
              <a:rect l="l" t="t" r="r" b="b"/>
              <a:pathLst>
                <a:path w="431164" h="554989">
                  <a:moveTo>
                    <a:pt x="91947" y="0"/>
                  </a:moveTo>
                  <a:lnTo>
                    <a:pt x="380745" y="390652"/>
                  </a:lnTo>
                  <a:lnTo>
                    <a:pt x="426719" y="356616"/>
                  </a:lnTo>
                  <a:lnTo>
                    <a:pt x="431038" y="554736"/>
                  </a:lnTo>
                  <a:lnTo>
                    <a:pt x="242823" y="492506"/>
                  </a:lnTo>
                  <a:lnTo>
                    <a:pt x="288797" y="458597"/>
                  </a:lnTo>
                  <a:lnTo>
                    <a:pt x="0" y="67945"/>
                  </a:lnTo>
                  <a:lnTo>
                    <a:pt x="91947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9" name="object 29"/>
          <p:cNvGrpSpPr/>
          <p:nvPr/>
        </p:nvGrpSpPr>
        <p:grpSpPr>
          <a:xfrm>
            <a:off x="6496050" y="2867025"/>
            <a:ext cx="1752600" cy="381000"/>
            <a:chOff x="6496050" y="2867025"/>
            <a:chExt cx="1752600" cy="381000"/>
          </a:xfrm>
        </p:grpSpPr>
        <p:sp>
          <p:nvSpPr>
            <p:cNvPr id="30" name="object 30"/>
            <p:cNvSpPr/>
            <p:nvPr/>
          </p:nvSpPr>
          <p:spPr>
            <a:xfrm>
              <a:off x="8234426" y="2867025"/>
              <a:ext cx="0" cy="381000"/>
            </a:xfrm>
            <a:custGeom>
              <a:avLst/>
              <a:gdLst/>
              <a:ahLst/>
              <a:cxnLst/>
              <a:rect l="l" t="t" r="r" b="b"/>
              <a:pathLst>
                <a:path w="0" h="381000">
                  <a:moveTo>
                    <a:pt x="0" y="0"/>
                  </a:moveTo>
                  <a:lnTo>
                    <a:pt x="0" y="3810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6496050" y="3009900"/>
              <a:ext cx="1752600" cy="76200"/>
            </a:xfrm>
            <a:custGeom>
              <a:avLst/>
              <a:gdLst/>
              <a:ahLst/>
              <a:cxnLst/>
              <a:rect l="l" t="t" r="r" b="b"/>
              <a:pathLst>
                <a:path w="1752600" h="76200">
                  <a:moveTo>
                    <a:pt x="1676400" y="0"/>
                  </a:moveTo>
                  <a:lnTo>
                    <a:pt x="1676400" y="76200"/>
                  </a:lnTo>
                  <a:lnTo>
                    <a:pt x="1739900" y="44450"/>
                  </a:lnTo>
                  <a:lnTo>
                    <a:pt x="1689100" y="44450"/>
                  </a:lnTo>
                  <a:lnTo>
                    <a:pt x="1689100" y="31750"/>
                  </a:lnTo>
                  <a:lnTo>
                    <a:pt x="1739900" y="31750"/>
                  </a:lnTo>
                  <a:lnTo>
                    <a:pt x="1676400" y="0"/>
                  </a:lnTo>
                  <a:close/>
                </a:path>
                <a:path w="1752600" h="76200">
                  <a:moveTo>
                    <a:pt x="1676400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1676400" y="44450"/>
                  </a:lnTo>
                  <a:lnTo>
                    <a:pt x="1676400" y="31750"/>
                  </a:lnTo>
                  <a:close/>
                </a:path>
                <a:path w="1752600" h="76200">
                  <a:moveTo>
                    <a:pt x="1739900" y="31750"/>
                  </a:moveTo>
                  <a:lnTo>
                    <a:pt x="1689100" y="31750"/>
                  </a:lnTo>
                  <a:lnTo>
                    <a:pt x="1689100" y="44450"/>
                  </a:lnTo>
                  <a:lnTo>
                    <a:pt x="1739900" y="44450"/>
                  </a:lnTo>
                  <a:lnTo>
                    <a:pt x="1752600" y="38100"/>
                  </a:lnTo>
                  <a:lnTo>
                    <a:pt x="1739900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/>
          <p:cNvSpPr txBox="1"/>
          <p:nvPr/>
        </p:nvSpPr>
        <p:spPr>
          <a:xfrm>
            <a:off x="4832984" y="2961259"/>
            <a:ext cx="1619250" cy="5822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069975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100</a:t>
            </a:r>
            <a:r>
              <a:rPr dirty="0" sz="1200" spc="-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MM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 b="1">
                <a:latin typeface="Arial"/>
                <a:cs typeface="Arial"/>
              </a:rPr>
              <a:t>IF </a:t>
            </a:r>
            <a:r>
              <a:rPr dirty="0" sz="1400" spc="-10" b="1">
                <a:latin typeface="Arial"/>
                <a:cs typeface="Arial"/>
              </a:rPr>
              <a:t>TOP</a:t>
            </a:r>
            <a:r>
              <a:rPr dirty="0" sz="1400" spc="-8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VIEW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8362950" y="1136650"/>
            <a:ext cx="381000" cy="539750"/>
            <a:chOff x="8362950" y="1136650"/>
            <a:chExt cx="381000" cy="539750"/>
          </a:xfrm>
        </p:grpSpPr>
        <p:sp>
          <p:nvSpPr>
            <p:cNvPr id="34" name="object 34"/>
            <p:cNvSpPr/>
            <p:nvPr/>
          </p:nvSpPr>
          <p:spPr>
            <a:xfrm>
              <a:off x="8362950" y="1143000"/>
              <a:ext cx="381000" cy="0"/>
            </a:xfrm>
            <a:custGeom>
              <a:avLst/>
              <a:gdLst/>
              <a:ahLst/>
              <a:cxnLst/>
              <a:rect l="l" t="t" r="r" b="b"/>
              <a:pathLst>
                <a:path w="381000" h="0">
                  <a:moveTo>
                    <a:pt x="0" y="0"/>
                  </a:moveTo>
                  <a:lnTo>
                    <a:pt x="3810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8515350" y="1143000"/>
              <a:ext cx="76200" cy="533400"/>
            </a:xfrm>
            <a:custGeom>
              <a:avLst/>
              <a:gdLst/>
              <a:ahLst/>
              <a:cxnLst/>
              <a:rect l="l" t="t" r="r" b="b"/>
              <a:pathLst>
                <a:path w="76200" h="533400">
                  <a:moveTo>
                    <a:pt x="44450" y="63500"/>
                  </a:moveTo>
                  <a:lnTo>
                    <a:pt x="31750" y="63500"/>
                  </a:lnTo>
                  <a:lnTo>
                    <a:pt x="31750" y="533400"/>
                  </a:lnTo>
                  <a:lnTo>
                    <a:pt x="44450" y="533400"/>
                  </a:lnTo>
                  <a:lnTo>
                    <a:pt x="44450" y="63500"/>
                  </a:lnTo>
                  <a:close/>
                </a:path>
                <a:path w="76200" h="533400">
                  <a:moveTo>
                    <a:pt x="38100" y="0"/>
                  </a:moveTo>
                  <a:lnTo>
                    <a:pt x="0" y="76200"/>
                  </a:lnTo>
                  <a:lnTo>
                    <a:pt x="31750" y="76200"/>
                  </a:lnTo>
                  <a:lnTo>
                    <a:pt x="31750" y="63500"/>
                  </a:lnTo>
                  <a:lnTo>
                    <a:pt x="69850" y="63500"/>
                  </a:lnTo>
                  <a:lnTo>
                    <a:pt x="38100" y="0"/>
                  </a:lnTo>
                  <a:close/>
                </a:path>
                <a:path w="76200" h="533400">
                  <a:moveTo>
                    <a:pt x="69850" y="63500"/>
                  </a:moveTo>
                  <a:lnTo>
                    <a:pt x="44450" y="63500"/>
                  </a:lnTo>
                  <a:lnTo>
                    <a:pt x="44450" y="76200"/>
                  </a:lnTo>
                  <a:lnTo>
                    <a:pt x="76200" y="76200"/>
                  </a:lnTo>
                  <a:lnTo>
                    <a:pt x="69850" y="635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6" name="object 36"/>
          <p:cNvGrpSpPr/>
          <p:nvPr/>
        </p:nvGrpSpPr>
        <p:grpSpPr>
          <a:xfrm>
            <a:off x="8362950" y="2133600"/>
            <a:ext cx="381000" cy="615950"/>
            <a:chOff x="8362950" y="2133600"/>
            <a:chExt cx="381000" cy="615950"/>
          </a:xfrm>
        </p:grpSpPr>
        <p:sp>
          <p:nvSpPr>
            <p:cNvPr id="37" name="object 37"/>
            <p:cNvSpPr/>
            <p:nvPr/>
          </p:nvSpPr>
          <p:spPr>
            <a:xfrm>
              <a:off x="8362950" y="2743200"/>
              <a:ext cx="381000" cy="0"/>
            </a:xfrm>
            <a:custGeom>
              <a:avLst/>
              <a:gdLst/>
              <a:ahLst/>
              <a:cxnLst/>
              <a:rect l="l" t="t" r="r" b="b"/>
              <a:pathLst>
                <a:path w="381000" h="0">
                  <a:moveTo>
                    <a:pt x="0" y="0"/>
                  </a:moveTo>
                  <a:lnTo>
                    <a:pt x="3810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8515350" y="2133600"/>
              <a:ext cx="76200" cy="609600"/>
            </a:xfrm>
            <a:custGeom>
              <a:avLst/>
              <a:gdLst/>
              <a:ahLst/>
              <a:cxnLst/>
              <a:rect l="l" t="t" r="r" b="b"/>
              <a:pathLst>
                <a:path w="76200" h="609600">
                  <a:moveTo>
                    <a:pt x="31750" y="533400"/>
                  </a:moveTo>
                  <a:lnTo>
                    <a:pt x="0" y="533400"/>
                  </a:lnTo>
                  <a:lnTo>
                    <a:pt x="38100" y="609600"/>
                  </a:lnTo>
                  <a:lnTo>
                    <a:pt x="69850" y="546100"/>
                  </a:lnTo>
                  <a:lnTo>
                    <a:pt x="31750" y="546100"/>
                  </a:lnTo>
                  <a:lnTo>
                    <a:pt x="31750" y="533400"/>
                  </a:lnTo>
                  <a:close/>
                </a:path>
                <a:path w="76200" h="609600">
                  <a:moveTo>
                    <a:pt x="44450" y="0"/>
                  </a:moveTo>
                  <a:lnTo>
                    <a:pt x="31750" y="0"/>
                  </a:lnTo>
                  <a:lnTo>
                    <a:pt x="31750" y="546100"/>
                  </a:lnTo>
                  <a:lnTo>
                    <a:pt x="44450" y="546100"/>
                  </a:lnTo>
                  <a:lnTo>
                    <a:pt x="44450" y="0"/>
                  </a:lnTo>
                  <a:close/>
                </a:path>
                <a:path w="76200" h="609600">
                  <a:moveTo>
                    <a:pt x="76200" y="533400"/>
                  </a:moveTo>
                  <a:lnTo>
                    <a:pt x="44450" y="533400"/>
                  </a:lnTo>
                  <a:lnTo>
                    <a:pt x="44450" y="546100"/>
                  </a:lnTo>
                  <a:lnTo>
                    <a:pt x="69850" y="546100"/>
                  </a:lnTo>
                  <a:lnTo>
                    <a:pt x="76200" y="5334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9" name="object 39"/>
          <p:cNvSpPr txBox="1"/>
          <p:nvPr/>
        </p:nvSpPr>
        <p:spPr>
          <a:xfrm>
            <a:off x="8313546" y="1817878"/>
            <a:ext cx="4857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50</a:t>
            </a:r>
            <a:r>
              <a:rPr dirty="0" sz="1200" spc="-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MM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0" y="2432050"/>
            <a:ext cx="4072254" cy="4105275"/>
            <a:chOff x="0" y="2432050"/>
            <a:chExt cx="4072254" cy="4105275"/>
          </a:xfrm>
        </p:grpSpPr>
        <p:sp>
          <p:nvSpPr>
            <p:cNvPr id="41" name="object 41"/>
            <p:cNvSpPr/>
            <p:nvPr/>
          </p:nvSpPr>
          <p:spPr>
            <a:xfrm>
              <a:off x="881024" y="4206494"/>
              <a:ext cx="912494" cy="1348740"/>
            </a:xfrm>
            <a:custGeom>
              <a:avLst/>
              <a:gdLst/>
              <a:ahLst/>
              <a:cxnLst/>
              <a:rect l="l" t="t" r="r" b="b"/>
              <a:pathLst>
                <a:path w="912494" h="1348739">
                  <a:moveTo>
                    <a:pt x="90766" y="829563"/>
                  </a:moveTo>
                  <a:lnTo>
                    <a:pt x="76733" y="862456"/>
                  </a:lnTo>
                  <a:lnTo>
                    <a:pt x="63919" y="895476"/>
                  </a:lnTo>
                  <a:lnTo>
                    <a:pt x="54711" y="929893"/>
                  </a:lnTo>
                  <a:lnTo>
                    <a:pt x="43103" y="962913"/>
                  </a:lnTo>
                  <a:lnTo>
                    <a:pt x="33896" y="997330"/>
                  </a:lnTo>
                  <a:lnTo>
                    <a:pt x="25933" y="1030350"/>
                  </a:lnTo>
                  <a:lnTo>
                    <a:pt x="20421" y="1062100"/>
                  </a:lnTo>
                  <a:lnTo>
                    <a:pt x="12458" y="1095247"/>
                  </a:lnTo>
                  <a:lnTo>
                    <a:pt x="3809" y="1161541"/>
                  </a:lnTo>
                  <a:lnTo>
                    <a:pt x="1943" y="1193291"/>
                  </a:lnTo>
                  <a:lnTo>
                    <a:pt x="0" y="1287525"/>
                  </a:lnTo>
                  <a:lnTo>
                    <a:pt x="6019" y="1348612"/>
                  </a:lnTo>
                  <a:lnTo>
                    <a:pt x="19405" y="1347469"/>
                  </a:lnTo>
                  <a:lnTo>
                    <a:pt x="16383" y="1316862"/>
                  </a:lnTo>
                  <a:lnTo>
                    <a:pt x="15214" y="1255902"/>
                  </a:lnTo>
                  <a:lnTo>
                    <a:pt x="16497" y="1193672"/>
                  </a:lnTo>
                  <a:lnTo>
                    <a:pt x="22669" y="1130045"/>
                  </a:lnTo>
                  <a:lnTo>
                    <a:pt x="28181" y="1098295"/>
                  </a:lnTo>
                  <a:lnTo>
                    <a:pt x="34925" y="1065275"/>
                  </a:lnTo>
                  <a:lnTo>
                    <a:pt x="40462" y="1032128"/>
                  </a:lnTo>
                  <a:lnTo>
                    <a:pt x="49618" y="1000378"/>
                  </a:lnTo>
                  <a:lnTo>
                    <a:pt x="57581" y="967358"/>
                  </a:lnTo>
                  <a:lnTo>
                    <a:pt x="69215" y="932941"/>
                  </a:lnTo>
                  <a:lnTo>
                    <a:pt x="78359" y="901318"/>
                  </a:lnTo>
                  <a:lnTo>
                    <a:pt x="91173" y="868298"/>
                  </a:lnTo>
                  <a:lnTo>
                    <a:pt x="104025" y="833881"/>
                  </a:lnTo>
                  <a:lnTo>
                    <a:pt x="90766" y="829563"/>
                  </a:lnTo>
                  <a:close/>
                </a:path>
                <a:path w="912494" h="1348739">
                  <a:moveTo>
                    <a:pt x="420344" y="327913"/>
                  </a:moveTo>
                  <a:lnTo>
                    <a:pt x="393039" y="356488"/>
                  </a:lnTo>
                  <a:lnTo>
                    <a:pt x="318401" y="443610"/>
                  </a:lnTo>
                  <a:lnTo>
                    <a:pt x="271043" y="503554"/>
                  </a:lnTo>
                  <a:lnTo>
                    <a:pt x="229692" y="566419"/>
                  </a:lnTo>
                  <a:lnTo>
                    <a:pt x="207175" y="599185"/>
                  </a:lnTo>
                  <a:lnTo>
                    <a:pt x="189509" y="632078"/>
                  </a:lnTo>
                  <a:lnTo>
                    <a:pt x="169430" y="663574"/>
                  </a:lnTo>
                  <a:lnTo>
                    <a:pt x="120065" y="762253"/>
                  </a:lnTo>
                  <a:lnTo>
                    <a:pt x="104825" y="795146"/>
                  </a:lnTo>
                  <a:lnTo>
                    <a:pt x="90766" y="829563"/>
                  </a:lnTo>
                  <a:lnTo>
                    <a:pt x="104025" y="833881"/>
                  </a:lnTo>
                  <a:lnTo>
                    <a:pt x="116840" y="800988"/>
                  </a:lnTo>
                  <a:lnTo>
                    <a:pt x="133273" y="769492"/>
                  </a:lnTo>
                  <a:lnTo>
                    <a:pt x="148539" y="735075"/>
                  </a:lnTo>
                  <a:lnTo>
                    <a:pt x="164998" y="702182"/>
                  </a:lnTo>
                  <a:lnTo>
                    <a:pt x="182638" y="670686"/>
                  </a:lnTo>
                  <a:lnTo>
                    <a:pt x="201498" y="639317"/>
                  </a:lnTo>
                  <a:lnTo>
                    <a:pt x="221615" y="605027"/>
                  </a:lnTo>
                  <a:lnTo>
                    <a:pt x="241681" y="573658"/>
                  </a:lnTo>
                  <a:lnTo>
                    <a:pt x="261721" y="543559"/>
                  </a:lnTo>
                  <a:lnTo>
                    <a:pt x="283006" y="512063"/>
                  </a:lnTo>
                  <a:lnTo>
                    <a:pt x="330365" y="452119"/>
                  </a:lnTo>
                  <a:lnTo>
                    <a:pt x="352831" y="422147"/>
                  </a:lnTo>
                  <a:lnTo>
                    <a:pt x="378879" y="394969"/>
                  </a:lnTo>
                  <a:lnTo>
                    <a:pt x="403707" y="366394"/>
                  </a:lnTo>
                  <a:lnTo>
                    <a:pt x="431012" y="337819"/>
                  </a:lnTo>
                  <a:lnTo>
                    <a:pt x="420344" y="327913"/>
                  </a:lnTo>
                  <a:close/>
                </a:path>
                <a:path w="912494" h="1348739">
                  <a:moveTo>
                    <a:pt x="652500" y="133222"/>
                  </a:moveTo>
                  <a:lnTo>
                    <a:pt x="622909" y="154812"/>
                  </a:lnTo>
                  <a:lnTo>
                    <a:pt x="592175" y="176402"/>
                  </a:lnTo>
                  <a:lnTo>
                    <a:pt x="561314" y="200659"/>
                  </a:lnTo>
                  <a:lnTo>
                    <a:pt x="532866" y="223646"/>
                  </a:lnTo>
                  <a:lnTo>
                    <a:pt x="503275" y="247903"/>
                  </a:lnTo>
                  <a:lnTo>
                    <a:pt x="473557" y="275081"/>
                  </a:lnTo>
                  <a:lnTo>
                    <a:pt x="420344" y="327913"/>
                  </a:lnTo>
                  <a:lnTo>
                    <a:pt x="431012" y="337819"/>
                  </a:lnTo>
                  <a:lnTo>
                    <a:pt x="457047" y="310768"/>
                  </a:lnTo>
                  <a:lnTo>
                    <a:pt x="484352" y="284987"/>
                  </a:lnTo>
                  <a:lnTo>
                    <a:pt x="541248" y="233425"/>
                  </a:lnTo>
                  <a:lnTo>
                    <a:pt x="571982" y="210565"/>
                  </a:lnTo>
                  <a:lnTo>
                    <a:pt x="600430" y="187578"/>
                  </a:lnTo>
                  <a:lnTo>
                    <a:pt x="631164" y="167512"/>
                  </a:lnTo>
                  <a:lnTo>
                    <a:pt x="660755" y="145922"/>
                  </a:lnTo>
                  <a:lnTo>
                    <a:pt x="652500" y="133222"/>
                  </a:lnTo>
                  <a:close/>
                </a:path>
                <a:path w="912494" h="1348739">
                  <a:moveTo>
                    <a:pt x="906500" y="0"/>
                  </a:moveTo>
                  <a:lnTo>
                    <a:pt x="842873" y="26415"/>
                  </a:lnTo>
                  <a:lnTo>
                    <a:pt x="779119" y="56895"/>
                  </a:lnTo>
                  <a:lnTo>
                    <a:pt x="716508" y="93090"/>
                  </a:lnTo>
                  <a:lnTo>
                    <a:pt x="684504" y="111759"/>
                  </a:lnTo>
                  <a:lnTo>
                    <a:pt x="652500" y="133222"/>
                  </a:lnTo>
                  <a:lnTo>
                    <a:pt x="660755" y="145922"/>
                  </a:lnTo>
                  <a:lnTo>
                    <a:pt x="691489" y="124332"/>
                  </a:lnTo>
                  <a:lnTo>
                    <a:pt x="723493" y="104266"/>
                  </a:lnTo>
                  <a:lnTo>
                    <a:pt x="755370" y="86867"/>
                  </a:lnTo>
                  <a:lnTo>
                    <a:pt x="786104" y="70992"/>
                  </a:lnTo>
                  <a:lnTo>
                    <a:pt x="817981" y="53593"/>
                  </a:lnTo>
                  <a:lnTo>
                    <a:pt x="849858" y="40385"/>
                  </a:lnTo>
                  <a:lnTo>
                    <a:pt x="881735" y="25780"/>
                  </a:lnTo>
                  <a:lnTo>
                    <a:pt x="912342" y="12572"/>
                  </a:lnTo>
                  <a:lnTo>
                    <a:pt x="906500" y="0"/>
                  </a:lnTo>
                  <a:close/>
                </a:path>
              </a:pathLst>
            </a:custGeom>
            <a:solidFill>
              <a:srgbClr val="1F1A1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881024" y="4534407"/>
              <a:ext cx="431165" cy="1021080"/>
            </a:xfrm>
            <a:custGeom>
              <a:avLst/>
              <a:gdLst/>
              <a:ahLst/>
              <a:cxnLst/>
              <a:rect l="l" t="t" r="r" b="b"/>
              <a:pathLst>
                <a:path w="431165" h="1021079">
                  <a:moveTo>
                    <a:pt x="6019" y="1020699"/>
                  </a:moveTo>
                  <a:lnTo>
                    <a:pt x="3009" y="990092"/>
                  </a:lnTo>
                  <a:lnTo>
                    <a:pt x="0" y="959612"/>
                  </a:lnTo>
                  <a:lnTo>
                    <a:pt x="660" y="927735"/>
                  </a:lnTo>
                  <a:lnTo>
                    <a:pt x="1282" y="897255"/>
                  </a:lnTo>
                  <a:lnTo>
                    <a:pt x="1943" y="865378"/>
                  </a:lnTo>
                  <a:lnTo>
                    <a:pt x="3809" y="833628"/>
                  </a:lnTo>
                  <a:lnTo>
                    <a:pt x="8140" y="800481"/>
                  </a:lnTo>
                  <a:lnTo>
                    <a:pt x="12458" y="767334"/>
                  </a:lnTo>
                  <a:lnTo>
                    <a:pt x="20421" y="734187"/>
                  </a:lnTo>
                  <a:lnTo>
                    <a:pt x="25933" y="702437"/>
                  </a:lnTo>
                  <a:lnTo>
                    <a:pt x="33896" y="669417"/>
                  </a:lnTo>
                  <a:lnTo>
                    <a:pt x="43103" y="635000"/>
                  </a:lnTo>
                  <a:lnTo>
                    <a:pt x="54711" y="601980"/>
                  </a:lnTo>
                  <a:lnTo>
                    <a:pt x="63919" y="567563"/>
                  </a:lnTo>
                  <a:lnTo>
                    <a:pt x="76733" y="534543"/>
                  </a:lnTo>
                  <a:lnTo>
                    <a:pt x="90766" y="501650"/>
                  </a:lnTo>
                  <a:lnTo>
                    <a:pt x="104025" y="505968"/>
                  </a:lnTo>
                  <a:lnTo>
                    <a:pt x="91173" y="540385"/>
                  </a:lnTo>
                  <a:lnTo>
                    <a:pt x="78359" y="573405"/>
                  </a:lnTo>
                  <a:lnTo>
                    <a:pt x="69215" y="605028"/>
                  </a:lnTo>
                  <a:lnTo>
                    <a:pt x="57581" y="639445"/>
                  </a:lnTo>
                  <a:lnTo>
                    <a:pt x="49618" y="672465"/>
                  </a:lnTo>
                  <a:lnTo>
                    <a:pt x="40462" y="704215"/>
                  </a:lnTo>
                  <a:lnTo>
                    <a:pt x="34925" y="737362"/>
                  </a:lnTo>
                  <a:lnTo>
                    <a:pt x="28181" y="770382"/>
                  </a:lnTo>
                  <a:lnTo>
                    <a:pt x="22669" y="802132"/>
                  </a:lnTo>
                  <a:lnTo>
                    <a:pt x="19583" y="833882"/>
                  </a:lnTo>
                  <a:lnTo>
                    <a:pt x="16497" y="865759"/>
                  </a:lnTo>
                  <a:lnTo>
                    <a:pt x="15875" y="896239"/>
                  </a:lnTo>
                  <a:lnTo>
                    <a:pt x="15214" y="927989"/>
                  </a:lnTo>
                  <a:lnTo>
                    <a:pt x="15798" y="958469"/>
                  </a:lnTo>
                  <a:lnTo>
                    <a:pt x="16383" y="988949"/>
                  </a:lnTo>
                  <a:lnTo>
                    <a:pt x="19405" y="1019556"/>
                  </a:lnTo>
                  <a:lnTo>
                    <a:pt x="6019" y="1020699"/>
                  </a:lnTo>
                  <a:close/>
                </a:path>
                <a:path w="431165" h="1021079">
                  <a:moveTo>
                    <a:pt x="90766" y="501650"/>
                  </a:moveTo>
                  <a:lnTo>
                    <a:pt x="104825" y="467233"/>
                  </a:lnTo>
                  <a:lnTo>
                    <a:pt x="120065" y="434340"/>
                  </a:lnTo>
                  <a:lnTo>
                    <a:pt x="136525" y="401447"/>
                  </a:lnTo>
                  <a:lnTo>
                    <a:pt x="152984" y="368554"/>
                  </a:lnTo>
                  <a:lnTo>
                    <a:pt x="169430" y="335661"/>
                  </a:lnTo>
                  <a:lnTo>
                    <a:pt x="189509" y="304165"/>
                  </a:lnTo>
                  <a:lnTo>
                    <a:pt x="207175" y="271272"/>
                  </a:lnTo>
                  <a:lnTo>
                    <a:pt x="229692" y="238506"/>
                  </a:lnTo>
                  <a:lnTo>
                    <a:pt x="249758" y="207010"/>
                  </a:lnTo>
                  <a:lnTo>
                    <a:pt x="271043" y="175641"/>
                  </a:lnTo>
                  <a:lnTo>
                    <a:pt x="294728" y="145669"/>
                  </a:lnTo>
                  <a:lnTo>
                    <a:pt x="318401" y="115697"/>
                  </a:lnTo>
                  <a:lnTo>
                    <a:pt x="343293" y="85725"/>
                  </a:lnTo>
                  <a:lnTo>
                    <a:pt x="368185" y="55753"/>
                  </a:lnTo>
                  <a:lnTo>
                    <a:pt x="393039" y="28575"/>
                  </a:lnTo>
                  <a:lnTo>
                    <a:pt x="420344" y="0"/>
                  </a:lnTo>
                  <a:lnTo>
                    <a:pt x="431012" y="9906"/>
                  </a:lnTo>
                  <a:lnTo>
                    <a:pt x="403707" y="38481"/>
                  </a:lnTo>
                  <a:lnTo>
                    <a:pt x="378879" y="67056"/>
                  </a:lnTo>
                  <a:lnTo>
                    <a:pt x="352831" y="94234"/>
                  </a:lnTo>
                  <a:lnTo>
                    <a:pt x="330365" y="124206"/>
                  </a:lnTo>
                  <a:lnTo>
                    <a:pt x="306679" y="154178"/>
                  </a:lnTo>
                  <a:lnTo>
                    <a:pt x="283006" y="184150"/>
                  </a:lnTo>
                  <a:lnTo>
                    <a:pt x="241681" y="245745"/>
                  </a:lnTo>
                  <a:lnTo>
                    <a:pt x="201498" y="311404"/>
                  </a:lnTo>
                  <a:lnTo>
                    <a:pt x="182638" y="342773"/>
                  </a:lnTo>
                  <a:lnTo>
                    <a:pt x="164998" y="374269"/>
                  </a:lnTo>
                  <a:lnTo>
                    <a:pt x="148539" y="407162"/>
                  </a:lnTo>
                  <a:lnTo>
                    <a:pt x="133273" y="441579"/>
                  </a:lnTo>
                  <a:lnTo>
                    <a:pt x="116840" y="473075"/>
                  </a:lnTo>
                  <a:lnTo>
                    <a:pt x="104025" y="505968"/>
                  </a:lnTo>
                  <a:lnTo>
                    <a:pt x="90766" y="50165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1295019" y="4333367"/>
              <a:ext cx="253111" cy="21729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1533525" y="4206494"/>
              <a:ext cx="260350" cy="146050"/>
            </a:xfrm>
            <a:custGeom>
              <a:avLst/>
              <a:gdLst/>
              <a:ahLst/>
              <a:cxnLst/>
              <a:rect l="l" t="t" r="r" b="b"/>
              <a:pathLst>
                <a:path w="260350" h="146050">
                  <a:moveTo>
                    <a:pt x="0" y="133222"/>
                  </a:moveTo>
                  <a:lnTo>
                    <a:pt x="32003" y="111759"/>
                  </a:lnTo>
                  <a:lnTo>
                    <a:pt x="64008" y="93090"/>
                  </a:lnTo>
                  <a:lnTo>
                    <a:pt x="94614" y="74294"/>
                  </a:lnTo>
                  <a:lnTo>
                    <a:pt x="158495" y="41020"/>
                  </a:lnTo>
                  <a:lnTo>
                    <a:pt x="222123" y="13207"/>
                  </a:lnTo>
                  <a:lnTo>
                    <a:pt x="254000" y="0"/>
                  </a:lnTo>
                  <a:lnTo>
                    <a:pt x="259842" y="12572"/>
                  </a:lnTo>
                  <a:lnTo>
                    <a:pt x="229235" y="25780"/>
                  </a:lnTo>
                  <a:lnTo>
                    <a:pt x="197357" y="40385"/>
                  </a:lnTo>
                  <a:lnTo>
                    <a:pt x="165481" y="53593"/>
                  </a:lnTo>
                  <a:lnTo>
                    <a:pt x="133604" y="70992"/>
                  </a:lnTo>
                  <a:lnTo>
                    <a:pt x="102869" y="86867"/>
                  </a:lnTo>
                  <a:lnTo>
                    <a:pt x="70993" y="104266"/>
                  </a:lnTo>
                  <a:lnTo>
                    <a:pt x="38988" y="124332"/>
                  </a:lnTo>
                  <a:lnTo>
                    <a:pt x="8255" y="145922"/>
                  </a:lnTo>
                  <a:lnTo>
                    <a:pt x="0" y="13322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861275" y="5470651"/>
              <a:ext cx="20955" cy="995680"/>
            </a:xfrm>
            <a:custGeom>
              <a:avLst/>
              <a:gdLst/>
              <a:ahLst/>
              <a:cxnLst/>
              <a:rect l="l" t="t" r="r" b="b"/>
              <a:pathLst>
                <a:path w="20955" h="995679">
                  <a:moveTo>
                    <a:pt x="20523" y="0"/>
                  </a:moveTo>
                  <a:lnTo>
                    <a:pt x="0" y="995133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3223005" y="3317239"/>
              <a:ext cx="829944" cy="475615"/>
            </a:xfrm>
            <a:custGeom>
              <a:avLst/>
              <a:gdLst/>
              <a:ahLst/>
              <a:cxnLst/>
              <a:rect l="l" t="t" r="r" b="b"/>
              <a:pathLst>
                <a:path w="829945" h="475614">
                  <a:moveTo>
                    <a:pt x="786892" y="318643"/>
                  </a:moveTo>
                  <a:lnTo>
                    <a:pt x="774572" y="322453"/>
                  </a:lnTo>
                  <a:lnTo>
                    <a:pt x="787145" y="360172"/>
                  </a:lnTo>
                  <a:lnTo>
                    <a:pt x="798576" y="397764"/>
                  </a:lnTo>
                  <a:lnTo>
                    <a:pt x="807466" y="436753"/>
                  </a:lnTo>
                  <a:lnTo>
                    <a:pt x="815213" y="475615"/>
                  </a:lnTo>
                  <a:lnTo>
                    <a:pt x="829818" y="474599"/>
                  </a:lnTo>
                  <a:lnTo>
                    <a:pt x="823341" y="434340"/>
                  </a:lnTo>
                  <a:lnTo>
                    <a:pt x="813181" y="395351"/>
                  </a:lnTo>
                  <a:lnTo>
                    <a:pt x="801878" y="356235"/>
                  </a:lnTo>
                  <a:lnTo>
                    <a:pt x="786892" y="318643"/>
                  </a:lnTo>
                  <a:close/>
                </a:path>
                <a:path w="829945" h="475614">
                  <a:moveTo>
                    <a:pt x="708152" y="185420"/>
                  </a:moveTo>
                  <a:lnTo>
                    <a:pt x="698245" y="193548"/>
                  </a:lnTo>
                  <a:lnTo>
                    <a:pt x="718311" y="221614"/>
                  </a:lnTo>
                  <a:lnTo>
                    <a:pt x="738378" y="255270"/>
                  </a:lnTo>
                  <a:lnTo>
                    <a:pt x="757046" y="288925"/>
                  </a:lnTo>
                  <a:lnTo>
                    <a:pt x="774572" y="322453"/>
                  </a:lnTo>
                  <a:lnTo>
                    <a:pt x="786892" y="318643"/>
                  </a:lnTo>
                  <a:lnTo>
                    <a:pt x="769366" y="282194"/>
                  </a:lnTo>
                  <a:lnTo>
                    <a:pt x="750569" y="248665"/>
                  </a:lnTo>
                  <a:lnTo>
                    <a:pt x="730631" y="216408"/>
                  </a:lnTo>
                  <a:lnTo>
                    <a:pt x="708152" y="185420"/>
                  </a:lnTo>
                  <a:close/>
                </a:path>
                <a:path w="829945" h="475614">
                  <a:moveTo>
                    <a:pt x="405638" y="10287"/>
                  </a:moveTo>
                  <a:lnTo>
                    <a:pt x="404114" y="24130"/>
                  </a:lnTo>
                  <a:lnTo>
                    <a:pt x="424688" y="28701"/>
                  </a:lnTo>
                  <a:lnTo>
                    <a:pt x="447674" y="33274"/>
                  </a:lnTo>
                  <a:lnTo>
                    <a:pt x="468121" y="40639"/>
                  </a:lnTo>
                  <a:lnTo>
                    <a:pt x="509143" y="53975"/>
                  </a:lnTo>
                  <a:lnTo>
                    <a:pt x="548894" y="71374"/>
                  </a:lnTo>
                  <a:lnTo>
                    <a:pt x="584961" y="92837"/>
                  </a:lnTo>
                  <a:lnTo>
                    <a:pt x="602869" y="105790"/>
                  </a:lnTo>
                  <a:lnTo>
                    <a:pt x="619632" y="117094"/>
                  </a:lnTo>
                  <a:lnTo>
                    <a:pt x="653160" y="145542"/>
                  </a:lnTo>
                  <a:lnTo>
                    <a:pt x="682879" y="176657"/>
                  </a:lnTo>
                  <a:lnTo>
                    <a:pt x="698245" y="193548"/>
                  </a:lnTo>
                  <a:lnTo>
                    <a:pt x="708152" y="185420"/>
                  </a:lnTo>
                  <a:lnTo>
                    <a:pt x="695197" y="167132"/>
                  </a:lnTo>
                  <a:lnTo>
                    <a:pt x="679704" y="150240"/>
                  </a:lnTo>
                  <a:lnTo>
                    <a:pt x="664209" y="134747"/>
                  </a:lnTo>
                  <a:lnTo>
                    <a:pt x="646303" y="121793"/>
                  </a:lnTo>
                  <a:lnTo>
                    <a:pt x="629539" y="107696"/>
                  </a:lnTo>
                  <a:lnTo>
                    <a:pt x="594868" y="82042"/>
                  </a:lnTo>
                  <a:lnTo>
                    <a:pt x="556386" y="60451"/>
                  </a:lnTo>
                  <a:lnTo>
                    <a:pt x="516763" y="41656"/>
                  </a:lnTo>
                  <a:lnTo>
                    <a:pt x="472058" y="26924"/>
                  </a:lnTo>
                  <a:lnTo>
                    <a:pt x="451611" y="19558"/>
                  </a:lnTo>
                  <a:lnTo>
                    <a:pt x="428624" y="13462"/>
                  </a:lnTo>
                  <a:lnTo>
                    <a:pt x="405638" y="10287"/>
                  </a:lnTo>
                  <a:close/>
                </a:path>
                <a:path w="829945" h="475614">
                  <a:moveTo>
                    <a:pt x="262381" y="381"/>
                  </a:moveTo>
                  <a:lnTo>
                    <a:pt x="160146" y="12192"/>
                  </a:lnTo>
                  <a:lnTo>
                    <a:pt x="106426" y="22098"/>
                  </a:lnTo>
                  <a:lnTo>
                    <a:pt x="53847" y="37592"/>
                  </a:lnTo>
                  <a:lnTo>
                    <a:pt x="0" y="55880"/>
                  </a:lnTo>
                  <a:lnTo>
                    <a:pt x="5842" y="69850"/>
                  </a:lnTo>
                  <a:lnTo>
                    <a:pt x="58419" y="50164"/>
                  </a:lnTo>
                  <a:lnTo>
                    <a:pt x="109855" y="36068"/>
                  </a:lnTo>
                  <a:lnTo>
                    <a:pt x="161035" y="24637"/>
                  </a:lnTo>
                  <a:lnTo>
                    <a:pt x="212217" y="17399"/>
                  </a:lnTo>
                  <a:lnTo>
                    <a:pt x="286384" y="14732"/>
                  </a:lnTo>
                  <a:lnTo>
                    <a:pt x="405148" y="14732"/>
                  </a:lnTo>
                  <a:lnTo>
                    <a:pt x="405638" y="10287"/>
                  </a:lnTo>
                  <a:lnTo>
                    <a:pt x="383794" y="5714"/>
                  </a:lnTo>
                  <a:lnTo>
                    <a:pt x="322342" y="888"/>
                  </a:lnTo>
                  <a:lnTo>
                    <a:pt x="286766" y="888"/>
                  </a:lnTo>
                  <a:lnTo>
                    <a:pt x="262381" y="381"/>
                  </a:lnTo>
                  <a:close/>
                </a:path>
                <a:path w="829945" h="475614">
                  <a:moveTo>
                    <a:pt x="405148" y="14732"/>
                  </a:moveTo>
                  <a:lnTo>
                    <a:pt x="286384" y="14732"/>
                  </a:lnTo>
                  <a:lnTo>
                    <a:pt x="333756" y="15748"/>
                  </a:lnTo>
                  <a:lnTo>
                    <a:pt x="381127" y="19431"/>
                  </a:lnTo>
                  <a:lnTo>
                    <a:pt x="404114" y="24130"/>
                  </a:lnTo>
                  <a:lnTo>
                    <a:pt x="405148" y="14732"/>
                  </a:lnTo>
                  <a:close/>
                </a:path>
                <a:path w="829945" h="475614">
                  <a:moveTo>
                    <a:pt x="311022" y="0"/>
                  </a:moveTo>
                  <a:lnTo>
                    <a:pt x="286766" y="888"/>
                  </a:lnTo>
                  <a:lnTo>
                    <a:pt x="322342" y="888"/>
                  </a:lnTo>
                  <a:lnTo>
                    <a:pt x="311022" y="0"/>
                  </a:lnTo>
                  <a:close/>
                </a:path>
              </a:pathLst>
            </a:custGeom>
            <a:solidFill>
              <a:srgbClr val="1F1A1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3223005" y="3317239"/>
              <a:ext cx="708660" cy="193675"/>
            </a:xfrm>
            <a:custGeom>
              <a:avLst/>
              <a:gdLst/>
              <a:ahLst/>
              <a:cxnLst/>
              <a:rect l="l" t="t" r="r" b="b"/>
              <a:pathLst>
                <a:path w="708660" h="193675">
                  <a:moveTo>
                    <a:pt x="0" y="55880"/>
                  </a:moveTo>
                  <a:lnTo>
                    <a:pt x="53847" y="37592"/>
                  </a:lnTo>
                  <a:lnTo>
                    <a:pt x="106426" y="22098"/>
                  </a:lnTo>
                  <a:lnTo>
                    <a:pt x="160146" y="12192"/>
                  </a:lnTo>
                  <a:lnTo>
                    <a:pt x="211328" y="4825"/>
                  </a:lnTo>
                  <a:lnTo>
                    <a:pt x="262381" y="381"/>
                  </a:lnTo>
                  <a:lnTo>
                    <a:pt x="286766" y="888"/>
                  </a:lnTo>
                  <a:lnTo>
                    <a:pt x="311022" y="0"/>
                  </a:lnTo>
                  <a:lnTo>
                    <a:pt x="335280" y="1905"/>
                  </a:lnTo>
                  <a:lnTo>
                    <a:pt x="358394" y="3810"/>
                  </a:lnTo>
                  <a:lnTo>
                    <a:pt x="383794" y="5714"/>
                  </a:lnTo>
                  <a:lnTo>
                    <a:pt x="405638" y="10287"/>
                  </a:lnTo>
                  <a:lnTo>
                    <a:pt x="404114" y="24130"/>
                  </a:lnTo>
                  <a:lnTo>
                    <a:pt x="381127" y="19431"/>
                  </a:lnTo>
                  <a:lnTo>
                    <a:pt x="358013" y="17652"/>
                  </a:lnTo>
                  <a:lnTo>
                    <a:pt x="333756" y="15748"/>
                  </a:lnTo>
                  <a:lnTo>
                    <a:pt x="310769" y="15239"/>
                  </a:lnTo>
                  <a:lnTo>
                    <a:pt x="286384" y="14732"/>
                  </a:lnTo>
                  <a:lnTo>
                    <a:pt x="262128" y="15621"/>
                  </a:lnTo>
                  <a:lnTo>
                    <a:pt x="236601" y="16510"/>
                  </a:lnTo>
                  <a:lnTo>
                    <a:pt x="161035" y="24637"/>
                  </a:lnTo>
                  <a:lnTo>
                    <a:pt x="109855" y="36068"/>
                  </a:lnTo>
                  <a:lnTo>
                    <a:pt x="58419" y="50164"/>
                  </a:lnTo>
                  <a:lnTo>
                    <a:pt x="5842" y="69850"/>
                  </a:lnTo>
                  <a:lnTo>
                    <a:pt x="0" y="55880"/>
                  </a:lnTo>
                  <a:close/>
                </a:path>
                <a:path w="708660" h="193675">
                  <a:moveTo>
                    <a:pt x="405638" y="10287"/>
                  </a:moveTo>
                  <a:lnTo>
                    <a:pt x="428624" y="13462"/>
                  </a:lnTo>
                  <a:lnTo>
                    <a:pt x="451611" y="19558"/>
                  </a:lnTo>
                  <a:lnTo>
                    <a:pt x="472058" y="26924"/>
                  </a:lnTo>
                  <a:lnTo>
                    <a:pt x="495045" y="34289"/>
                  </a:lnTo>
                  <a:lnTo>
                    <a:pt x="535940" y="50292"/>
                  </a:lnTo>
                  <a:lnTo>
                    <a:pt x="575691" y="70612"/>
                  </a:lnTo>
                  <a:lnTo>
                    <a:pt x="611632" y="93472"/>
                  </a:lnTo>
                  <a:lnTo>
                    <a:pt x="646303" y="121793"/>
                  </a:lnTo>
                  <a:lnTo>
                    <a:pt x="664209" y="134747"/>
                  </a:lnTo>
                  <a:lnTo>
                    <a:pt x="679704" y="150240"/>
                  </a:lnTo>
                  <a:lnTo>
                    <a:pt x="695197" y="167132"/>
                  </a:lnTo>
                  <a:lnTo>
                    <a:pt x="708152" y="185420"/>
                  </a:lnTo>
                  <a:lnTo>
                    <a:pt x="698245" y="193548"/>
                  </a:lnTo>
                  <a:lnTo>
                    <a:pt x="682879" y="176657"/>
                  </a:lnTo>
                  <a:lnTo>
                    <a:pt x="668528" y="161036"/>
                  </a:lnTo>
                  <a:lnTo>
                    <a:pt x="653160" y="145542"/>
                  </a:lnTo>
                  <a:lnTo>
                    <a:pt x="637540" y="131318"/>
                  </a:lnTo>
                  <a:lnTo>
                    <a:pt x="619632" y="117094"/>
                  </a:lnTo>
                  <a:lnTo>
                    <a:pt x="602869" y="105790"/>
                  </a:lnTo>
                  <a:lnTo>
                    <a:pt x="584961" y="92837"/>
                  </a:lnTo>
                  <a:lnTo>
                    <a:pt x="568070" y="82804"/>
                  </a:lnTo>
                  <a:lnTo>
                    <a:pt x="548894" y="71374"/>
                  </a:lnTo>
                  <a:lnTo>
                    <a:pt x="529717" y="62737"/>
                  </a:lnTo>
                  <a:lnTo>
                    <a:pt x="509143" y="53975"/>
                  </a:lnTo>
                  <a:lnTo>
                    <a:pt x="489839" y="46609"/>
                  </a:lnTo>
                  <a:lnTo>
                    <a:pt x="468121" y="40639"/>
                  </a:lnTo>
                  <a:lnTo>
                    <a:pt x="447674" y="33274"/>
                  </a:lnTo>
                  <a:lnTo>
                    <a:pt x="424688" y="28701"/>
                  </a:lnTo>
                  <a:lnTo>
                    <a:pt x="404114" y="24130"/>
                  </a:lnTo>
                  <a:lnTo>
                    <a:pt x="405638" y="10287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3911727" y="3493135"/>
              <a:ext cx="150622" cy="3092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847852" y="3378708"/>
              <a:ext cx="3209925" cy="3105150"/>
            </a:xfrm>
            <a:custGeom>
              <a:avLst/>
              <a:gdLst/>
              <a:ahLst/>
              <a:cxnLst/>
              <a:rect l="l" t="t" r="r" b="b"/>
              <a:pathLst>
                <a:path w="3209925" h="3105150">
                  <a:moveTo>
                    <a:pt x="3201035" y="329818"/>
                  </a:moveTo>
                  <a:lnTo>
                    <a:pt x="3180461" y="1324990"/>
                  </a:lnTo>
                </a:path>
                <a:path w="3209925" h="3105150">
                  <a:moveTo>
                    <a:pt x="756919" y="926083"/>
                  </a:moveTo>
                  <a:lnTo>
                    <a:pt x="2359025" y="0"/>
                  </a:lnTo>
                </a:path>
                <a:path w="3209925" h="3105150">
                  <a:moveTo>
                    <a:pt x="0" y="3105099"/>
                  </a:moveTo>
                  <a:lnTo>
                    <a:pt x="3209671" y="1302384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0" y="6496050"/>
              <a:ext cx="2057400" cy="0"/>
            </a:xfrm>
            <a:custGeom>
              <a:avLst/>
              <a:gdLst/>
              <a:ahLst/>
              <a:cxnLst/>
              <a:rect l="l" t="t" r="r" b="b"/>
              <a:pathLst>
                <a:path w="2057400" h="0">
                  <a:moveTo>
                    <a:pt x="0" y="0"/>
                  </a:moveTo>
                  <a:lnTo>
                    <a:pt x="20574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857250" y="4751323"/>
              <a:ext cx="0" cy="1786255"/>
            </a:xfrm>
            <a:custGeom>
              <a:avLst/>
              <a:gdLst/>
              <a:ahLst/>
              <a:cxnLst/>
              <a:rect l="l" t="t" r="r" b="b"/>
              <a:pathLst>
                <a:path w="0" h="1786254">
                  <a:moveTo>
                    <a:pt x="0" y="1786001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2576576" y="3714750"/>
              <a:ext cx="0" cy="1905000"/>
            </a:xfrm>
            <a:custGeom>
              <a:avLst/>
              <a:gdLst/>
              <a:ahLst/>
              <a:cxnLst/>
              <a:rect l="l" t="t" r="r" b="b"/>
              <a:pathLst>
                <a:path w="0" h="1905000">
                  <a:moveTo>
                    <a:pt x="0" y="0"/>
                  </a:moveTo>
                  <a:lnTo>
                    <a:pt x="0" y="1905000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858177" y="2892679"/>
              <a:ext cx="3199765" cy="1854200"/>
            </a:xfrm>
            <a:custGeom>
              <a:avLst/>
              <a:gdLst/>
              <a:ahLst/>
              <a:cxnLst/>
              <a:rect l="l" t="t" r="r" b="b"/>
              <a:pathLst>
                <a:path w="3199765" h="1854200">
                  <a:moveTo>
                    <a:pt x="0" y="1853692"/>
                  </a:moveTo>
                  <a:lnTo>
                    <a:pt x="3177882" y="0"/>
                  </a:lnTo>
                </a:path>
                <a:path w="3199765" h="1854200">
                  <a:moveTo>
                    <a:pt x="3199472" y="2921"/>
                  </a:moveTo>
                  <a:lnTo>
                    <a:pt x="3199472" y="1784096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900112" y="3362324"/>
              <a:ext cx="3163570" cy="2206625"/>
            </a:xfrm>
            <a:custGeom>
              <a:avLst/>
              <a:gdLst/>
              <a:ahLst/>
              <a:cxnLst/>
              <a:rect l="l" t="t" r="r" b="b"/>
              <a:pathLst>
                <a:path w="3163570" h="2206625">
                  <a:moveTo>
                    <a:pt x="1610423" y="2178050"/>
                  </a:moveTo>
                  <a:lnTo>
                    <a:pt x="887082" y="948283"/>
                  </a:lnTo>
                  <a:lnTo>
                    <a:pt x="905598" y="937387"/>
                  </a:lnTo>
                  <a:lnTo>
                    <a:pt x="914463" y="932180"/>
                  </a:lnTo>
                  <a:lnTo>
                    <a:pt x="842962" y="885825"/>
                  </a:lnTo>
                  <a:lnTo>
                    <a:pt x="848804" y="970788"/>
                  </a:lnTo>
                  <a:lnTo>
                    <a:pt x="876096" y="954747"/>
                  </a:lnTo>
                  <a:lnTo>
                    <a:pt x="1599501" y="2184400"/>
                  </a:lnTo>
                  <a:lnTo>
                    <a:pt x="1610423" y="2178050"/>
                  </a:lnTo>
                  <a:close/>
                </a:path>
                <a:path w="3163570" h="2206625">
                  <a:moveTo>
                    <a:pt x="1614741" y="2193925"/>
                  </a:moveTo>
                  <a:lnTo>
                    <a:pt x="76415" y="2116848"/>
                  </a:lnTo>
                  <a:lnTo>
                    <a:pt x="76441" y="2116201"/>
                  </a:lnTo>
                  <a:lnTo>
                    <a:pt x="78016" y="2085086"/>
                  </a:lnTo>
                  <a:lnTo>
                    <a:pt x="0" y="2119249"/>
                  </a:lnTo>
                  <a:lnTo>
                    <a:pt x="74193" y="2161159"/>
                  </a:lnTo>
                  <a:lnTo>
                    <a:pt x="75780" y="2129421"/>
                  </a:lnTo>
                  <a:lnTo>
                    <a:pt x="1614106" y="2206625"/>
                  </a:lnTo>
                  <a:lnTo>
                    <a:pt x="1614741" y="2193925"/>
                  </a:lnTo>
                  <a:close/>
                </a:path>
                <a:path w="3163570" h="2206625">
                  <a:moveTo>
                    <a:pt x="3162998" y="1368298"/>
                  </a:moveTo>
                  <a:lnTo>
                    <a:pt x="2635885" y="505904"/>
                  </a:lnTo>
                  <a:lnTo>
                    <a:pt x="3081223" y="572795"/>
                  </a:lnTo>
                  <a:lnTo>
                    <a:pt x="3076511" y="604266"/>
                  </a:lnTo>
                  <a:lnTo>
                    <a:pt x="3157537" y="577850"/>
                  </a:lnTo>
                  <a:lnTo>
                    <a:pt x="3153016" y="574675"/>
                  </a:lnTo>
                  <a:lnTo>
                    <a:pt x="3087814" y="528828"/>
                  </a:lnTo>
                  <a:lnTo>
                    <a:pt x="3083102" y="560222"/>
                  </a:lnTo>
                  <a:lnTo>
                    <a:pt x="2627236" y="491756"/>
                  </a:lnTo>
                  <a:lnTo>
                    <a:pt x="2364435" y="61772"/>
                  </a:lnTo>
                  <a:lnTo>
                    <a:pt x="2382215" y="50927"/>
                  </a:lnTo>
                  <a:lnTo>
                    <a:pt x="2391600" y="45212"/>
                  </a:lnTo>
                  <a:lnTo>
                    <a:pt x="2319337" y="0"/>
                  </a:lnTo>
                  <a:lnTo>
                    <a:pt x="2326576" y="84836"/>
                  </a:lnTo>
                  <a:lnTo>
                    <a:pt x="2353627" y="68351"/>
                  </a:lnTo>
                  <a:lnTo>
                    <a:pt x="2610866" y="489292"/>
                  </a:lnTo>
                  <a:lnTo>
                    <a:pt x="1710626" y="354076"/>
                  </a:lnTo>
                  <a:lnTo>
                    <a:pt x="1708848" y="366649"/>
                  </a:lnTo>
                  <a:lnTo>
                    <a:pt x="2619514" y="503453"/>
                  </a:lnTo>
                  <a:lnTo>
                    <a:pt x="3152076" y="1374902"/>
                  </a:lnTo>
                  <a:lnTo>
                    <a:pt x="3162998" y="1368298"/>
                  </a:lnTo>
                  <a:close/>
                </a:path>
              </a:pathLst>
            </a:custGeom>
            <a:solidFill>
              <a:srgbClr val="B1B1B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2514600" y="2438400"/>
              <a:ext cx="228600" cy="533400"/>
            </a:xfrm>
            <a:custGeom>
              <a:avLst/>
              <a:gdLst/>
              <a:ahLst/>
              <a:cxnLst/>
              <a:rect l="l" t="t" r="r" b="b"/>
              <a:pathLst>
                <a:path w="228600" h="533400">
                  <a:moveTo>
                    <a:pt x="171450" y="0"/>
                  </a:moveTo>
                  <a:lnTo>
                    <a:pt x="57150" y="0"/>
                  </a:lnTo>
                  <a:lnTo>
                    <a:pt x="57150" y="400050"/>
                  </a:lnTo>
                  <a:lnTo>
                    <a:pt x="0" y="400050"/>
                  </a:lnTo>
                  <a:lnTo>
                    <a:pt x="114300" y="533400"/>
                  </a:lnTo>
                  <a:lnTo>
                    <a:pt x="228600" y="400050"/>
                  </a:lnTo>
                  <a:lnTo>
                    <a:pt x="171450" y="400050"/>
                  </a:lnTo>
                  <a:lnTo>
                    <a:pt x="171450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2514600" y="2438400"/>
              <a:ext cx="228600" cy="533400"/>
            </a:xfrm>
            <a:custGeom>
              <a:avLst/>
              <a:gdLst/>
              <a:ahLst/>
              <a:cxnLst/>
              <a:rect l="l" t="t" r="r" b="b"/>
              <a:pathLst>
                <a:path w="228600" h="533400">
                  <a:moveTo>
                    <a:pt x="0" y="400050"/>
                  </a:moveTo>
                  <a:lnTo>
                    <a:pt x="57150" y="400050"/>
                  </a:lnTo>
                  <a:lnTo>
                    <a:pt x="57150" y="0"/>
                  </a:lnTo>
                  <a:lnTo>
                    <a:pt x="171450" y="0"/>
                  </a:lnTo>
                  <a:lnTo>
                    <a:pt x="171450" y="400050"/>
                  </a:lnTo>
                  <a:lnTo>
                    <a:pt x="228600" y="400050"/>
                  </a:lnTo>
                  <a:lnTo>
                    <a:pt x="114300" y="533400"/>
                  </a:lnTo>
                  <a:lnTo>
                    <a:pt x="0" y="40005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7" name="object 57"/>
          <p:cNvGrpSpPr/>
          <p:nvPr/>
        </p:nvGrpSpPr>
        <p:grpSpPr>
          <a:xfrm>
            <a:off x="-6350" y="0"/>
            <a:ext cx="1993900" cy="1098550"/>
            <a:chOff x="-6350" y="0"/>
            <a:chExt cx="1993900" cy="1098550"/>
          </a:xfrm>
        </p:grpSpPr>
        <p:sp>
          <p:nvSpPr>
            <p:cNvPr id="58" name="object 58"/>
            <p:cNvSpPr/>
            <p:nvPr/>
          </p:nvSpPr>
          <p:spPr>
            <a:xfrm>
              <a:off x="0" y="0"/>
              <a:ext cx="1981200" cy="1085850"/>
            </a:xfrm>
            <a:custGeom>
              <a:avLst/>
              <a:gdLst/>
              <a:ahLst/>
              <a:cxnLst/>
              <a:rect l="l" t="t" r="r" b="b"/>
              <a:pathLst>
                <a:path w="1981200" h="1085850">
                  <a:moveTo>
                    <a:pt x="990600" y="0"/>
                  </a:moveTo>
                  <a:lnTo>
                    <a:pt x="930255" y="990"/>
                  </a:lnTo>
                  <a:lnTo>
                    <a:pt x="870867" y="3925"/>
                  </a:lnTo>
                  <a:lnTo>
                    <a:pt x="812539" y="8747"/>
                  </a:lnTo>
                  <a:lnTo>
                    <a:pt x="755374" y="15399"/>
                  </a:lnTo>
                  <a:lnTo>
                    <a:pt x="699476" y="23824"/>
                  </a:lnTo>
                  <a:lnTo>
                    <a:pt x="644948" y="33967"/>
                  </a:lnTo>
                  <a:lnTo>
                    <a:pt x="591895" y="45769"/>
                  </a:lnTo>
                  <a:lnTo>
                    <a:pt x="540420" y="59174"/>
                  </a:lnTo>
                  <a:lnTo>
                    <a:pt x="490626" y="74125"/>
                  </a:lnTo>
                  <a:lnTo>
                    <a:pt x="442617" y="90566"/>
                  </a:lnTo>
                  <a:lnTo>
                    <a:pt x="396497" y="108440"/>
                  </a:lnTo>
                  <a:lnTo>
                    <a:pt x="352370" y="127689"/>
                  </a:lnTo>
                  <a:lnTo>
                    <a:pt x="310338" y="148258"/>
                  </a:lnTo>
                  <a:lnTo>
                    <a:pt x="270506" y="170089"/>
                  </a:lnTo>
                  <a:lnTo>
                    <a:pt x="232977" y="193126"/>
                  </a:lnTo>
                  <a:lnTo>
                    <a:pt x="197855" y="217311"/>
                  </a:lnTo>
                  <a:lnTo>
                    <a:pt x="165244" y="242588"/>
                  </a:lnTo>
                  <a:lnTo>
                    <a:pt x="135246" y="268901"/>
                  </a:lnTo>
                  <a:lnTo>
                    <a:pt x="107966" y="296192"/>
                  </a:lnTo>
                  <a:lnTo>
                    <a:pt x="61974" y="353481"/>
                  </a:lnTo>
                  <a:lnTo>
                    <a:pt x="28097" y="414003"/>
                  </a:lnTo>
                  <a:lnTo>
                    <a:pt x="7162" y="477302"/>
                  </a:lnTo>
                  <a:lnTo>
                    <a:pt x="0" y="542925"/>
                  </a:lnTo>
                  <a:lnTo>
                    <a:pt x="1807" y="575998"/>
                  </a:lnTo>
                  <a:lnTo>
                    <a:pt x="15960" y="640515"/>
                  </a:lnTo>
                  <a:lnTo>
                    <a:pt x="43469" y="702483"/>
                  </a:lnTo>
                  <a:lnTo>
                    <a:pt x="83508" y="761445"/>
                  </a:lnTo>
                  <a:lnTo>
                    <a:pt x="135246" y="816948"/>
                  </a:lnTo>
                  <a:lnTo>
                    <a:pt x="165244" y="843261"/>
                  </a:lnTo>
                  <a:lnTo>
                    <a:pt x="197855" y="868538"/>
                  </a:lnTo>
                  <a:lnTo>
                    <a:pt x="232977" y="892723"/>
                  </a:lnTo>
                  <a:lnTo>
                    <a:pt x="270506" y="915760"/>
                  </a:lnTo>
                  <a:lnTo>
                    <a:pt x="310338" y="937591"/>
                  </a:lnTo>
                  <a:lnTo>
                    <a:pt x="352370" y="958160"/>
                  </a:lnTo>
                  <a:lnTo>
                    <a:pt x="396497" y="977409"/>
                  </a:lnTo>
                  <a:lnTo>
                    <a:pt x="442617" y="995283"/>
                  </a:lnTo>
                  <a:lnTo>
                    <a:pt x="490626" y="1011724"/>
                  </a:lnTo>
                  <a:lnTo>
                    <a:pt x="540420" y="1026675"/>
                  </a:lnTo>
                  <a:lnTo>
                    <a:pt x="591895" y="1040080"/>
                  </a:lnTo>
                  <a:lnTo>
                    <a:pt x="644948" y="1051882"/>
                  </a:lnTo>
                  <a:lnTo>
                    <a:pt x="699476" y="1062025"/>
                  </a:lnTo>
                  <a:lnTo>
                    <a:pt x="755374" y="1070450"/>
                  </a:lnTo>
                  <a:lnTo>
                    <a:pt x="812539" y="1077102"/>
                  </a:lnTo>
                  <a:lnTo>
                    <a:pt x="870867" y="1081924"/>
                  </a:lnTo>
                  <a:lnTo>
                    <a:pt x="930255" y="1084859"/>
                  </a:lnTo>
                  <a:lnTo>
                    <a:pt x="990600" y="1085850"/>
                  </a:lnTo>
                  <a:lnTo>
                    <a:pt x="1050946" y="1084859"/>
                  </a:lnTo>
                  <a:lnTo>
                    <a:pt x="1110337" y="1081924"/>
                  </a:lnTo>
                  <a:lnTo>
                    <a:pt x="1168667" y="1077102"/>
                  </a:lnTo>
                  <a:lnTo>
                    <a:pt x="1225834" y="1070450"/>
                  </a:lnTo>
                  <a:lnTo>
                    <a:pt x="1281733" y="1062025"/>
                  </a:lnTo>
                  <a:lnTo>
                    <a:pt x="1336261" y="1051882"/>
                  </a:lnTo>
                  <a:lnTo>
                    <a:pt x="1389315" y="1040080"/>
                  </a:lnTo>
                  <a:lnTo>
                    <a:pt x="1440790" y="1026675"/>
                  </a:lnTo>
                  <a:lnTo>
                    <a:pt x="1490584" y="1011724"/>
                  </a:lnTo>
                  <a:lnTo>
                    <a:pt x="1538593" y="995283"/>
                  </a:lnTo>
                  <a:lnTo>
                    <a:pt x="1584713" y="977409"/>
                  </a:lnTo>
                  <a:lnTo>
                    <a:pt x="1628840" y="958160"/>
                  </a:lnTo>
                  <a:lnTo>
                    <a:pt x="1670871" y="937591"/>
                  </a:lnTo>
                  <a:lnTo>
                    <a:pt x="1710702" y="915760"/>
                  </a:lnTo>
                  <a:lnTo>
                    <a:pt x="1748230" y="892723"/>
                  </a:lnTo>
                  <a:lnTo>
                    <a:pt x="1783351" y="868538"/>
                  </a:lnTo>
                  <a:lnTo>
                    <a:pt x="1815962" y="843261"/>
                  </a:lnTo>
                  <a:lnTo>
                    <a:pt x="1845959" y="816948"/>
                  </a:lnTo>
                  <a:lnTo>
                    <a:pt x="1873237" y="789657"/>
                  </a:lnTo>
                  <a:lnTo>
                    <a:pt x="1919228" y="732368"/>
                  </a:lnTo>
                  <a:lnTo>
                    <a:pt x="1953104" y="671846"/>
                  </a:lnTo>
                  <a:lnTo>
                    <a:pt x="1974037" y="608547"/>
                  </a:lnTo>
                  <a:lnTo>
                    <a:pt x="1981200" y="542925"/>
                  </a:lnTo>
                  <a:lnTo>
                    <a:pt x="1979392" y="509851"/>
                  </a:lnTo>
                  <a:lnTo>
                    <a:pt x="1965240" y="445334"/>
                  </a:lnTo>
                  <a:lnTo>
                    <a:pt x="1937732" y="383366"/>
                  </a:lnTo>
                  <a:lnTo>
                    <a:pt x="1897695" y="324404"/>
                  </a:lnTo>
                  <a:lnTo>
                    <a:pt x="1845959" y="268901"/>
                  </a:lnTo>
                  <a:lnTo>
                    <a:pt x="1815962" y="242588"/>
                  </a:lnTo>
                  <a:lnTo>
                    <a:pt x="1783351" y="217311"/>
                  </a:lnTo>
                  <a:lnTo>
                    <a:pt x="1748230" y="193126"/>
                  </a:lnTo>
                  <a:lnTo>
                    <a:pt x="1710702" y="170089"/>
                  </a:lnTo>
                  <a:lnTo>
                    <a:pt x="1670871" y="148258"/>
                  </a:lnTo>
                  <a:lnTo>
                    <a:pt x="1628840" y="127689"/>
                  </a:lnTo>
                  <a:lnTo>
                    <a:pt x="1584713" y="108440"/>
                  </a:lnTo>
                  <a:lnTo>
                    <a:pt x="1538593" y="90566"/>
                  </a:lnTo>
                  <a:lnTo>
                    <a:pt x="1490584" y="74125"/>
                  </a:lnTo>
                  <a:lnTo>
                    <a:pt x="1440790" y="59174"/>
                  </a:lnTo>
                  <a:lnTo>
                    <a:pt x="1389315" y="45769"/>
                  </a:lnTo>
                  <a:lnTo>
                    <a:pt x="1336261" y="33967"/>
                  </a:lnTo>
                  <a:lnTo>
                    <a:pt x="1281733" y="23824"/>
                  </a:lnTo>
                  <a:lnTo>
                    <a:pt x="1225834" y="15399"/>
                  </a:lnTo>
                  <a:lnTo>
                    <a:pt x="1168667" y="8747"/>
                  </a:lnTo>
                  <a:lnTo>
                    <a:pt x="1110337" y="3925"/>
                  </a:lnTo>
                  <a:lnTo>
                    <a:pt x="1050946" y="990"/>
                  </a:lnTo>
                  <a:lnTo>
                    <a:pt x="990600" y="0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0" y="0"/>
              <a:ext cx="1981200" cy="1085850"/>
            </a:xfrm>
            <a:custGeom>
              <a:avLst/>
              <a:gdLst/>
              <a:ahLst/>
              <a:cxnLst/>
              <a:rect l="l" t="t" r="r" b="b"/>
              <a:pathLst>
                <a:path w="1981200" h="1085850">
                  <a:moveTo>
                    <a:pt x="0" y="542925"/>
                  </a:moveTo>
                  <a:lnTo>
                    <a:pt x="7162" y="477302"/>
                  </a:lnTo>
                  <a:lnTo>
                    <a:pt x="28097" y="414003"/>
                  </a:lnTo>
                  <a:lnTo>
                    <a:pt x="61974" y="353481"/>
                  </a:lnTo>
                  <a:lnTo>
                    <a:pt x="107966" y="296192"/>
                  </a:lnTo>
                  <a:lnTo>
                    <a:pt x="135246" y="268901"/>
                  </a:lnTo>
                  <a:lnTo>
                    <a:pt x="165244" y="242588"/>
                  </a:lnTo>
                  <a:lnTo>
                    <a:pt x="197855" y="217311"/>
                  </a:lnTo>
                  <a:lnTo>
                    <a:pt x="232977" y="193126"/>
                  </a:lnTo>
                  <a:lnTo>
                    <a:pt x="270506" y="170089"/>
                  </a:lnTo>
                  <a:lnTo>
                    <a:pt x="310338" y="148258"/>
                  </a:lnTo>
                  <a:lnTo>
                    <a:pt x="352370" y="127689"/>
                  </a:lnTo>
                  <a:lnTo>
                    <a:pt x="396497" y="108440"/>
                  </a:lnTo>
                  <a:lnTo>
                    <a:pt x="442617" y="90566"/>
                  </a:lnTo>
                  <a:lnTo>
                    <a:pt x="490626" y="74125"/>
                  </a:lnTo>
                  <a:lnTo>
                    <a:pt x="540420" y="59174"/>
                  </a:lnTo>
                  <a:lnTo>
                    <a:pt x="591895" y="45769"/>
                  </a:lnTo>
                  <a:lnTo>
                    <a:pt x="644948" y="33967"/>
                  </a:lnTo>
                  <a:lnTo>
                    <a:pt x="699476" y="23824"/>
                  </a:lnTo>
                  <a:lnTo>
                    <a:pt x="755374" y="15399"/>
                  </a:lnTo>
                  <a:lnTo>
                    <a:pt x="812539" y="8747"/>
                  </a:lnTo>
                  <a:lnTo>
                    <a:pt x="870867" y="3925"/>
                  </a:lnTo>
                  <a:lnTo>
                    <a:pt x="930255" y="990"/>
                  </a:lnTo>
                  <a:lnTo>
                    <a:pt x="990600" y="0"/>
                  </a:lnTo>
                  <a:lnTo>
                    <a:pt x="1050946" y="990"/>
                  </a:lnTo>
                  <a:lnTo>
                    <a:pt x="1110337" y="3925"/>
                  </a:lnTo>
                  <a:lnTo>
                    <a:pt x="1168667" y="8747"/>
                  </a:lnTo>
                  <a:lnTo>
                    <a:pt x="1225834" y="15399"/>
                  </a:lnTo>
                  <a:lnTo>
                    <a:pt x="1281733" y="23824"/>
                  </a:lnTo>
                  <a:lnTo>
                    <a:pt x="1336261" y="33967"/>
                  </a:lnTo>
                  <a:lnTo>
                    <a:pt x="1389315" y="45769"/>
                  </a:lnTo>
                  <a:lnTo>
                    <a:pt x="1440790" y="59174"/>
                  </a:lnTo>
                  <a:lnTo>
                    <a:pt x="1490584" y="74125"/>
                  </a:lnTo>
                  <a:lnTo>
                    <a:pt x="1538593" y="90566"/>
                  </a:lnTo>
                  <a:lnTo>
                    <a:pt x="1584713" y="108440"/>
                  </a:lnTo>
                  <a:lnTo>
                    <a:pt x="1628840" y="127689"/>
                  </a:lnTo>
                  <a:lnTo>
                    <a:pt x="1670871" y="148258"/>
                  </a:lnTo>
                  <a:lnTo>
                    <a:pt x="1710702" y="170089"/>
                  </a:lnTo>
                  <a:lnTo>
                    <a:pt x="1748230" y="193126"/>
                  </a:lnTo>
                  <a:lnTo>
                    <a:pt x="1783351" y="217311"/>
                  </a:lnTo>
                  <a:lnTo>
                    <a:pt x="1815962" y="242588"/>
                  </a:lnTo>
                  <a:lnTo>
                    <a:pt x="1845959" y="268901"/>
                  </a:lnTo>
                  <a:lnTo>
                    <a:pt x="1873237" y="296192"/>
                  </a:lnTo>
                  <a:lnTo>
                    <a:pt x="1919228" y="353481"/>
                  </a:lnTo>
                  <a:lnTo>
                    <a:pt x="1953104" y="414003"/>
                  </a:lnTo>
                  <a:lnTo>
                    <a:pt x="1974037" y="477302"/>
                  </a:lnTo>
                  <a:lnTo>
                    <a:pt x="1981200" y="542925"/>
                  </a:lnTo>
                  <a:lnTo>
                    <a:pt x="1979392" y="575998"/>
                  </a:lnTo>
                  <a:lnTo>
                    <a:pt x="1974037" y="608547"/>
                  </a:lnTo>
                  <a:lnTo>
                    <a:pt x="1953104" y="671846"/>
                  </a:lnTo>
                  <a:lnTo>
                    <a:pt x="1919228" y="732368"/>
                  </a:lnTo>
                  <a:lnTo>
                    <a:pt x="1873237" y="789657"/>
                  </a:lnTo>
                  <a:lnTo>
                    <a:pt x="1845959" y="816948"/>
                  </a:lnTo>
                  <a:lnTo>
                    <a:pt x="1815962" y="843261"/>
                  </a:lnTo>
                  <a:lnTo>
                    <a:pt x="1783351" y="868538"/>
                  </a:lnTo>
                  <a:lnTo>
                    <a:pt x="1748230" y="892723"/>
                  </a:lnTo>
                  <a:lnTo>
                    <a:pt x="1710702" y="915760"/>
                  </a:lnTo>
                  <a:lnTo>
                    <a:pt x="1670871" y="937591"/>
                  </a:lnTo>
                  <a:lnTo>
                    <a:pt x="1628840" y="958160"/>
                  </a:lnTo>
                  <a:lnTo>
                    <a:pt x="1584713" y="977409"/>
                  </a:lnTo>
                  <a:lnTo>
                    <a:pt x="1538593" y="995283"/>
                  </a:lnTo>
                  <a:lnTo>
                    <a:pt x="1490584" y="1011724"/>
                  </a:lnTo>
                  <a:lnTo>
                    <a:pt x="1440790" y="1026675"/>
                  </a:lnTo>
                  <a:lnTo>
                    <a:pt x="1389315" y="1040080"/>
                  </a:lnTo>
                  <a:lnTo>
                    <a:pt x="1336261" y="1051882"/>
                  </a:lnTo>
                  <a:lnTo>
                    <a:pt x="1281733" y="1062025"/>
                  </a:lnTo>
                  <a:lnTo>
                    <a:pt x="1225834" y="1070450"/>
                  </a:lnTo>
                  <a:lnTo>
                    <a:pt x="1168667" y="1077102"/>
                  </a:lnTo>
                  <a:lnTo>
                    <a:pt x="1110337" y="1081924"/>
                  </a:lnTo>
                  <a:lnTo>
                    <a:pt x="1050946" y="1084859"/>
                  </a:lnTo>
                  <a:lnTo>
                    <a:pt x="990600" y="1085850"/>
                  </a:lnTo>
                  <a:lnTo>
                    <a:pt x="930255" y="1084859"/>
                  </a:lnTo>
                  <a:lnTo>
                    <a:pt x="870867" y="1081924"/>
                  </a:lnTo>
                  <a:lnTo>
                    <a:pt x="812539" y="1077102"/>
                  </a:lnTo>
                  <a:lnTo>
                    <a:pt x="755374" y="1070450"/>
                  </a:lnTo>
                  <a:lnTo>
                    <a:pt x="699476" y="1062025"/>
                  </a:lnTo>
                  <a:lnTo>
                    <a:pt x="644948" y="1051882"/>
                  </a:lnTo>
                  <a:lnTo>
                    <a:pt x="591895" y="1040080"/>
                  </a:lnTo>
                  <a:lnTo>
                    <a:pt x="540420" y="1026675"/>
                  </a:lnTo>
                  <a:lnTo>
                    <a:pt x="490626" y="1011724"/>
                  </a:lnTo>
                  <a:lnTo>
                    <a:pt x="442617" y="995283"/>
                  </a:lnTo>
                  <a:lnTo>
                    <a:pt x="396497" y="977409"/>
                  </a:lnTo>
                  <a:lnTo>
                    <a:pt x="352370" y="958160"/>
                  </a:lnTo>
                  <a:lnTo>
                    <a:pt x="310338" y="937591"/>
                  </a:lnTo>
                  <a:lnTo>
                    <a:pt x="270506" y="915760"/>
                  </a:lnTo>
                  <a:lnTo>
                    <a:pt x="232977" y="892723"/>
                  </a:lnTo>
                  <a:lnTo>
                    <a:pt x="197855" y="868538"/>
                  </a:lnTo>
                  <a:lnTo>
                    <a:pt x="165244" y="843261"/>
                  </a:lnTo>
                  <a:lnTo>
                    <a:pt x="135246" y="816948"/>
                  </a:lnTo>
                  <a:lnTo>
                    <a:pt x="107966" y="789657"/>
                  </a:lnTo>
                  <a:lnTo>
                    <a:pt x="61974" y="732368"/>
                  </a:lnTo>
                  <a:lnTo>
                    <a:pt x="28097" y="671846"/>
                  </a:lnTo>
                  <a:lnTo>
                    <a:pt x="7162" y="608547"/>
                  </a:lnTo>
                  <a:lnTo>
                    <a:pt x="0" y="54292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0" name="object 60"/>
          <p:cNvSpPr txBox="1">
            <a:spLocks noGrp="1"/>
          </p:cNvSpPr>
          <p:nvPr>
            <p:ph type="title"/>
          </p:nvPr>
        </p:nvSpPr>
        <p:spPr>
          <a:xfrm>
            <a:off x="587959" y="177165"/>
            <a:ext cx="76327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u="none" sz="1600" spc="-250">
                <a:solidFill>
                  <a:srgbClr val="FFFF00"/>
                </a:solidFill>
                <a:latin typeface="Arial"/>
                <a:cs typeface="Arial"/>
              </a:rPr>
              <a:t>STU</a:t>
            </a:r>
            <a:r>
              <a:rPr dirty="0" u="none" baseline="-28935" sz="3600" spc="-375" b="0">
                <a:solidFill>
                  <a:srgbClr val="000000"/>
                </a:solidFill>
                <a:latin typeface="Times New Roman"/>
                <a:cs typeface="Times New Roman"/>
              </a:rPr>
              <a:t>Z</a:t>
            </a:r>
            <a:r>
              <a:rPr dirty="0" u="none" sz="1600" spc="-250">
                <a:solidFill>
                  <a:srgbClr val="FFFF00"/>
                </a:solidFill>
                <a:latin typeface="Arial"/>
                <a:cs typeface="Arial"/>
              </a:rPr>
              <a:t>DY</a:t>
            </a:r>
            <a:endParaRPr sz="160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82067" y="523112"/>
            <a:ext cx="162496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20" b="1">
                <a:solidFill>
                  <a:srgbClr val="FFFF00"/>
                </a:solidFill>
                <a:latin typeface="Arial"/>
                <a:cs typeface="Arial"/>
              </a:rPr>
              <a:t>ILLUSTRATIONS</a:t>
            </a:r>
            <a:endParaRPr sz="160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78739" y="790702"/>
            <a:ext cx="4834890" cy="10966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  <a:tabLst>
                <a:tab pos="532765" algn="l"/>
              </a:tabLst>
            </a:pPr>
            <a:r>
              <a:rPr dirty="0" u="sng" sz="12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6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25</a:t>
            </a:r>
            <a:r>
              <a:rPr dirty="0" u="sng" sz="1200" spc="-114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R	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650">
              <a:latin typeface="Times New Roman"/>
              <a:cs typeface="Times New Roman"/>
            </a:endParaRPr>
          </a:p>
          <a:p>
            <a:pPr marL="12700" marR="814069">
              <a:lnSpc>
                <a:spcPct val="100000"/>
              </a:lnSpc>
            </a:pPr>
            <a:r>
              <a:rPr dirty="0" sz="1400" spc="-35" b="1">
                <a:solidFill>
                  <a:srgbClr val="FF3300"/>
                </a:solidFill>
                <a:latin typeface="Arial"/>
                <a:cs typeface="Arial"/>
              </a:rPr>
              <a:t>DRAW </a:t>
            </a:r>
            <a:r>
              <a:rPr dirty="0" sz="1400" b="1">
                <a:solidFill>
                  <a:srgbClr val="FF3300"/>
                </a:solidFill>
                <a:latin typeface="Arial"/>
                <a:cs typeface="Arial"/>
              </a:rPr>
              <a:t>ISOMETRIC VIEW OF </a:t>
            </a:r>
            <a:r>
              <a:rPr dirty="0" sz="1400" spc="-5" b="1">
                <a:solidFill>
                  <a:srgbClr val="FF3300"/>
                </a:solidFill>
                <a:latin typeface="Arial"/>
                <a:cs typeface="Arial"/>
              </a:rPr>
              <a:t>THE FIGURE  SHOWN WITH DIMENTIONS </a:t>
            </a:r>
            <a:r>
              <a:rPr dirty="0" sz="1400" b="1">
                <a:solidFill>
                  <a:srgbClr val="FF3300"/>
                </a:solidFill>
                <a:latin typeface="Arial"/>
                <a:cs typeface="Arial"/>
              </a:rPr>
              <a:t>(ON </a:t>
            </a:r>
            <a:r>
              <a:rPr dirty="0" sz="1400" spc="-5" b="1">
                <a:solidFill>
                  <a:srgbClr val="FF3300"/>
                </a:solidFill>
                <a:latin typeface="Arial"/>
                <a:cs typeface="Arial"/>
              </a:rPr>
              <a:t>RIGHT </a:t>
            </a:r>
            <a:r>
              <a:rPr dirty="0" sz="1400" b="1">
                <a:solidFill>
                  <a:srgbClr val="FF3300"/>
                </a:solidFill>
                <a:latin typeface="Arial"/>
                <a:cs typeface="Arial"/>
              </a:rPr>
              <a:t>SIDE)  </a:t>
            </a:r>
            <a:r>
              <a:rPr dirty="0" sz="1400" spc="-5" b="1">
                <a:solidFill>
                  <a:srgbClr val="FF3300"/>
                </a:solidFill>
                <a:latin typeface="Arial"/>
                <a:cs typeface="Arial"/>
              </a:rPr>
              <a:t>CONSIDERING </a:t>
            </a:r>
            <a:r>
              <a:rPr dirty="0" sz="1400" b="1">
                <a:solidFill>
                  <a:srgbClr val="FF3300"/>
                </a:solidFill>
                <a:latin typeface="Arial"/>
                <a:cs typeface="Arial"/>
              </a:rPr>
              <a:t>IT </a:t>
            </a:r>
            <a:r>
              <a:rPr dirty="0" sz="1400" spc="-5" b="1">
                <a:solidFill>
                  <a:srgbClr val="FF3300"/>
                </a:solidFill>
                <a:latin typeface="Arial"/>
                <a:cs typeface="Arial"/>
              </a:rPr>
              <a:t>FIRST </a:t>
            </a:r>
            <a:r>
              <a:rPr dirty="0" sz="1400" spc="-20" b="1">
                <a:solidFill>
                  <a:srgbClr val="FF3300"/>
                </a:solidFill>
                <a:latin typeface="Arial"/>
                <a:cs typeface="Arial"/>
              </a:rPr>
              <a:t>AS </a:t>
            </a:r>
            <a:r>
              <a:rPr dirty="0" sz="1400" spc="-75" b="1">
                <a:solidFill>
                  <a:srgbClr val="FF3300"/>
                </a:solidFill>
                <a:latin typeface="Arial"/>
                <a:cs typeface="Arial"/>
              </a:rPr>
              <a:t>F.V. </a:t>
            </a:r>
            <a:r>
              <a:rPr dirty="0" sz="1400" spc="-20" b="1">
                <a:solidFill>
                  <a:srgbClr val="FF3300"/>
                </a:solidFill>
                <a:latin typeface="Arial"/>
                <a:cs typeface="Arial"/>
              </a:rPr>
              <a:t>AND </a:t>
            </a:r>
            <a:r>
              <a:rPr dirty="0" sz="1400" spc="-5" b="1">
                <a:solidFill>
                  <a:srgbClr val="FF3300"/>
                </a:solidFill>
                <a:latin typeface="Arial"/>
                <a:cs typeface="Arial"/>
              </a:rPr>
              <a:t>THEN</a:t>
            </a:r>
            <a:r>
              <a:rPr dirty="0" sz="1400" spc="10" b="1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dirty="0" sz="1400" spc="-75" b="1">
                <a:solidFill>
                  <a:srgbClr val="FF3300"/>
                </a:solidFill>
                <a:latin typeface="Arial"/>
                <a:cs typeface="Arial"/>
              </a:rPr>
              <a:t>T.V.</a:t>
            </a:r>
            <a:endParaRPr sz="1400">
              <a:latin typeface="Arial"/>
              <a:cs typeface="Arial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4800600" y="3276600"/>
            <a:ext cx="1066800" cy="304800"/>
          </a:xfrm>
          <a:custGeom>
            <a:avLst/>
            <a:gdLst/>
            <a:ahLst/>
            <a:cxnLst/>
            <a:rect l="l" t="t" r="r" b="b"/>
            <a:pathLst>
              <a:path w="1066800" h="304800">
                <a:moveTo>
                  <a:pt x="0" y="0"/>
                </a:moveTo>
                <a:lnTo>
                  <a:pt x="1066800" y="0"/>
                </a:lnTo>
              </a:path>
              <a:path w="1066800" h="304800">
                <a:moveTo>
                  <a:pt x="0" y="304800"/>
                </a:moveTo>
                <a:lnTo>
                  <a:pt x="1066800" y="304800"/>
                </a:lnTo>
              </a:path>
            </a:pathLst>
          </a:custGeom>
          <a:ln w="19050">
            <a:solidFill>
              <a:srgbClr val="3333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 txBox="1"/>
          <p:nvPr/>
        </p:nvSpPr>
        <p:spPr>
          <a:xfrm>
            <a:off x="1965451" y="2198954"/>
            <a:ext cx="1344930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Arial"/>
                <a:cs typeface="Arial"/>
              </a:rPr>
              <a:t>IF </a:t>
            </a:r>
            <a:r>
              <a:rPr dirty="0" sz="1400" spc="-5">
                <a:latin typeface="Arial"/>
                <a:cs typeface="Arial"/>
              </a:rPr>
              <a:t>FRONT</a:t>
            </a:r>
            <a:r>
              <a:rPr dirty="0" sz="1400" spc="-1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VIEW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65" name="object 65"/>
          <p:cNvGrpSpPr/>
          <p:nvPr/>
        </p:nvGrpSpPr>
        <p:grpSpPr>
          <a:xfrm>
            <a:off x="8551926" y="50800"/>
            <a:ext cx="469900" cy="469900"/>
            <a:chOff x="8551926" y="50800"/>
            <a:chExt cx="469900" cy="469900"/>
          </a:xfrm>
        </p:grpSpPr>
        <p:sp>
          <p:nvSpPr>
            <p:cNvPr id="66" name="object 66"/>
            <p:cNvSpPr/>
            <p:nvPr/>
          </p:nvSpPr>
          <p:spPr>
            <a:xfrm>
              <a:off x="8558276" y="5715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496" y="4644"/>
                  </a:lnTo>
                  <a:lnTo>
                    <a:pt x="139571" y="17966"/>
                  </a:lnTo>
                  <a:lnTo>
                    <a:pt x="100738" y="39045"/>
                  </a:lnTo>
                  <a:lnTo>
                    <a:pt x="66913" y="66960"/>
                  </a:lnTo>
                  <a:lnTo>
                    <a:pt x="39011" y="100793"/>
                  </a:lnTo>
                  <a:lnTo>
                    <a:pt x="17948" y="139624"/>
                  </a:lnTo>
                  <a:lnTo>
                    <a:pt x="4639" y="182533"/>
                  </a:lnTo>
                  <a:lnTo>
                    <a:pt x="0" y="228600"/>
                  </a:lnTo>
                  <a:lnTo>
                    <a:pt x="4639" y="274666"/>
                  </a:lnTo>
                  <a:lnTo>
                    <a:pt x="17948" y="317575"/>
                  </a:lnTo>
                  <a:lnTo>
                    <a:pt x="39011" y="356406"/>
                  </a:lnTo>
                  <a:lnTo>
                    <a:pt x="66913" y="390239"/>
                  </a:lnTo>
                  <a:lnTo>
                    <a:pt x="100738" y="418154"/>
                  </a:lnTo>
                  <a:lnTo>
                    <a:pt x="139571" y="439233"/>
                  </a:lnTo>
                  <a:lnTo>
                    <a:pt x="182496" y="452555"/>
                  </a:lnTo>
                  <a:lnTo>
                    <a:pt x="228600" y="457200"/>
                  </a:lnTo>
                  <a:lnTo>
                    <a:pt x="274666" y="452555"/>
                  </a:lnTo>
                  <a:lnTo>
                    <a:pt x="317575" y="439233"/>
                  </a:lnTo>
                  <a:lnTo>
                    <a:pt x="356406" y="418154"/>
                  </a:lnTo>
                  <a:lnTo>
                    <a:pt x="390239" y="390239"/>
                  </a:lnTo>
                  <a:lnTo>
                    <a:pt x="418154" y="356406"/>
                  </a:lnTo>
                  <a:lnTo>
                    <a:pt x="439233" y="317575"/>
                  </a:lnTo>
                  <a:lnTo>
                    <a:pt x="452555" y="274666"/>
                  </a:lnTo>
                  <a:lnTo>
                    <a:pt x="457200" y="228600"/>
                  </a:lnTo>
                  <a:lnTo>
                    <a:pt x="452555" y="182533"/>
                  </a:lnTo>
                  <a:lnTo>
                    <a:pt x="439233" y="139624"/>
                  </a:lnTo>
                  <a:lnTo>
                    <a:pt x="418154" y="100793"/>
                  </a:lnTo>
                  <a:lnTo>
                    <a:pt x="390239" y="66960"/>
                  </a:lnTo>
                  <a:lnTo>
                    <a:pt x="356406" y="39045"/>
                  </a:lnTo>
                  <a:lnTo>
                    <a:pt x="317575" y="17966"/>
                  </a:lnTo>
                  <a:lnTo>
                    <a:pt x="274666" y="464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8558276" y="5715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0" y="228600"/>
                  </a:moveTo>
                  <a:lnTo>
                    <a:pt x="4639" y="182533"/>
                  </a:lnTo>
                  <a:lnTo>
                    <a:pt x="17948" y="139624"/>
                  </a:lnTo>
                  <a:lnTo>
                    <a:pt x="39011" y="100793"/>
                  </a:lnTo>
                  <a:lnTo>
                    <a:pt x="66913" y="66960"/>
                  </a:lnTo>
                  <a:lnTo>
                    <a:pt x="100738" y="39045"/>
                  </a:lnTo>
                  <a:lnTo>
                    <a:pt x="139571" y="17966"/>
                  </a:lnTo>
                  <a:lnTo>
                    <a:pt x="182496" y="4644"/>
                  </a:lnTo>
                  <a:lnTo>
                    <a:pt x="228600" y="0"/>
                  </a:lnTo>
                  <a:lnTo>
                    <a:pt x="274666" y="4644"/>
                  </a:lnTo>
                  <a:lnTo>
                    <a:pt x="317575" y="17966"/>
                  </a:lnTo>
                  <a:lnTo>
                    <a:pt x="356406" y="39045"/>
                  </a:lnTo>
                  <a:lnTo>
                    <a:pt x="390239" y="66960"/>
                  </a:lnTo>
                  <a:lnTo>
                    <a:pt x="418154" y="100793"/>
                  </a:lnTo>
                  <a:lnTo>
                    <a:pt x="439233" y="139624"/>
                  </a:lnTo>
                  <a:lnTo>
                    <a:pt x="452555" y="182533"/>
                  </a:lnTo>
                  <a:lnTo>
                    <a:pt x="457200" y="228600"/>
                  </a:lnTo>
                  <a:lnTo>
                    <a:pt x="452555" y="274666"/>
                  </a:lnTo>
                  <a:lnTo>
                    <a:pt x="439233" y="317575"/>
                  </a:lnTo>
                  <a:lnTo>
                    <a:pt x="418154" y="356406"/>
                  </a:lnTo>
                  <a:lnTo>
                    <a:pt x="390239" y="390239"/>
                  </a:lnTo>
                  <a:lnTo>
                    <a:pt x="356406" y="418154"/>
                  </a:lnTo>
                  <a:lnTo>
                    <a:pt x="317575" y="439233"/>
                  </a:lnTo>
                  <a:lnTo>
                    <a:pt x="274666" y="452555"/>
                  </a:lnTo>
                  <a:lnTo>
                    <a:pt x="228600" y="457200"/>
                  </a:lnTo>
                  <a:lnTo>
                    <a:pt x="182496" y="452555"/>
                  </a:lnTo>
                  <a:lnTo>
                    <a:pt x="139571" y="439233"/>
                  </a:lnTo>
                  <a:lnTo>
                    <a:pt x="100738" y="418154"/>
                  </a:lnTo>
                  <a:lnTo>
                    <a:pt x="66913" y="390239"/>
                  </a:lnTo>
                  <a:lnTo>
                    <a:pt x="39011" y="356406"/>
                  </a:lnTo>
                  <a:lnTo>
                    <a:pt x="17948" y="317575"/>
                  </a:lnTo>
                  <a:lnTo>
                    <a:pt x="4639" y="274666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8" name="object 68"/>
          <p:cNvSpPr txBox="1"/>
          <p:nvPr/>
        </p:nvSpPr>
        <p:spPr>
          <a:xfrm>
            <a:off x="8717660" y="128396"/>
            <a:ext cx="1397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3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69" name="object 69"/>
          <p:cNvGrpSpPr/>
          <p:nvPr/>
        </p:nvGrpSpPr>
        <p:grpSpPr>
          <a:xfrm>
            <a:off x="7467600" y="46101"/>
            <a:ext cx="914400" cy="182880"/>
            <a:chOff x="7467600" y="46101"/>
            <a:chExt cx="914400" cy="182880"/>
          </a:xfrm>
        </p:grpSpPr>
        <p:sp>
          <p:nvSpPr>
            <p:cNvPr id="70" name="object 70"/>
            <p:cNvSpPr/>
            <p:nvPr/>
          </p:nvSpPr>
          <p:spPr>
            <a:xfrm>
              <a:off x="7467600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7507478" y="77470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74904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74904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94107" y="25654"/>
                  </a:lnTo>
                  <a:lnTo>
                    <a:pt x="94107" y="8636"/>
                  </a:lnTo>
                  <a:lnTo>
                    <a:pt x="111251" y="8636"/>
                  </a:lnTo>
                  <a:lnTo>
                    <a:pt x="111251" y="42799"/>
                  </a:lnTo>
                  <a:lnTo>
                    <a:pt x="136906" y="68452"/>
                  </a:lnTo>
                  <a:lnTo>
                    <a:pt x="119761" y="68452"/>
                  </a:lnTo>
                  <a:lnTo>
                    <a:pt x="119761" y="136906"/>
                  </a:lnTo>
                  <a:lnTo>
                    <a:pt x="17018" y="136906"/>
                  </a:lnTo>
                  <a:lnTo>
                    <a:pt x="17018" y="68452"/>
                  </a:lnTo>
                  <a:lnTo>
                    <a:pt x="0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94107" y="25654"/>
                  </a:moveTo>
                  <a:lnTo>
                    <a:pt x="111251" y="42799"/>
                  </a:lnTo>
                </a:path>
                <a:path w="137159" h="137160">
                  <a:moveTo>
                    <a:pt x="119761" y="68452"/>
                  </a:moveTo>
                  <a:lnTo>
                    <a:pt x="17018" y="68452"/>
                  </a:lnTo>
                </a:path>
                <a:path w="137159" h="137160">
                  <a:moveTo>
                    <a:pt x="59817" y="136906"/>
                  </a:moveTo>
                  <a:lnTo>
                    <a:pt x="59817" y="102743"/>
                  </a:lnTo>
                  <a:lnTo>
                    <a:pt x="76962" y="102743"/>
                  </a:lnTo>
                  <a:lnTo>
                    <a:pt x="76962" y="13690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7832725" y="46101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7856347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7856347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68452"/>
                  </a:moveTo>
                  <a:lnTo>
                    <a:pt x="136905" y="0"/>
                  </a:lnTo>
                  <a:lnTo>
                    <a:pt x="136905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8016875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36906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7650226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76729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7707249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0" y="68452"/>
                  </a:moveTo>
                  <a:lnTo>
                    <a:pt x="102616" y="0"/>
                  </a:lnTo>
                  <a:lnTo>
                    <a:pt x="102616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8199501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8222233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8222233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102743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02743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86" name="object 86"/>
          <p:cNvGraphicFramePr>
            <a:graphicFrameLocks noGrp="1"/>
          </p:cNvGraphicFramePr>
          <p:nvPr/>
        </p:nvGraphicFramePr>
        <p:xfrm>
          <a:off x="7461250" y="39687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2965450" y="2989198"/>
            <a:ext cx="1283335" cy="1286510"/>
            <a:chOff x="2965450" y="2989198"/>
            <a:chExt cx="1283335" cy="1286510"/>
          </a:xfrm>
        </p:grpSpPr>
        <p:sp>
          <p:nvSpPr>
            <p:cNvPr id="4" name="object 4"/>
            <p:cNvSpPr/>
            <p:nvPr/>
          </p:nvSpPr>
          <p:spPr>
            <a:xfrm>
              <a:off x="3000375" y="3025774"/>
              <a:ext cx="1233805" cy="1235075"/>
            </a:xfrm>
            <a:custGeom>
              <a:avLst/>
              <a:gdLst/>
              <a:ahLst/>
              <a:cxnLst/>
              <a:rect l="l" t="t" r="r" b="b"/>
              <a:pathLst>
                <a:path w="1233804" h="1235075">
                  <a:moveTo>
                    <a:pt x="617601" y="0"/>
                  </a:moveTo>
                  <a:lnTo>
                    <a:pt x="649351" y="0"/>
                  </a:lnTo>
                  <a:lnTo>
                    <a:pt x="679450" y="3175"/>
                  </a:lnTo>
                  <a:lnTo>
                    <a:pt x="711200" y="6350"/>
                  </a:lnTo>
                  <a:lnTo>
                    <a:pt x="742950" y="11049"/>
                  </a:lnTo>
                  <a:lnTo>
                    <a:pt x="770001" y="20574"/>
                  </a:lnTo>
                  <a:lnTo>
                    <a:pt x="801751" y="28575"/>
                  </a:lnTo>
                  <a:lnTo>
                    <a:pt x="858901" y="47625"/>
                  </a:lnTo>
                  <a:lnTo>
                    <a:pt x="911225" y="73025"/>
                  </a:lnTo>
                  <a:lnTo>
                    <a:pt x="962025" y="104775"/>
                  </a:lnTo>
                  <a:lnTo>
                    <a:pt x="1011301" y="141224"/>
                  </a:lnTo>
                  <a:lnTo>
                    <a:pt x="1052576" y="180975"/>
                  </a:lnTo>
                  <a:lnTo>
                    <a:pt x="1092200" y="223774"/>
                  </a:lnTo>
                  <a:lnTo>
                    <a:pt x="1128776" y="271399"/>
                  </a:lnTo>
                  <a:lnTo>
                    <a:pt x="1160526" y="322199"/>
                  </a:lnTo>
                  <a:lnTo>
                    <a:pt x="1185926" y="376174"/>
                  </a:lnTo>
                  <a:lnTo>
                    <a:pt x="1204976" y="431800"/>
                  </a:lnTo>
                  <a:lnTo>
                    <a:pt x="1214501" y="463550"/>
                  </a:lnTo>
                  <a:lnTo>
                    <a:pt x="1222375" y="492125"/>
                  </a:lnTo>
                  <a:lnTo>
                    <a:pt x="1227201" y="522224"/>
                  </a:lnTo>
                  <a:lnTo>
                    <a:pt x="1230376" y="553974"/>
                  </a:lnTo>
                  <a:lnTo>
                    <a:pt x="1233551" y="584200"/>
                  </a:lnTo>
                  <a:lnTo>
                    <a:pt x="1233551" y="615950"/>
                  </a:lnTo>
                  <a:lnTo>
                    <a:pt x="1233551" y="647700"/>
                  </a:lnTo>
                  <a:lnTo>
                    <a:pt x="1230376" y="677799"/>
                  </a:lnTo>
                  <a:lnTo>
                    <a:pt x="1227201" y="709549"/>
                  </a:lnTo>
                  <a:lnTo>
                    <a:pt x="1222375" y="739775"/>
                  </a:lnTo>
                  <a:lnTo>
                    <a:pt x="1214501" y="771525"/>
                  </a:lnTo>
                  <a:lnTo>
                    <a:pt x="1204976" y="800100"/>
                  </a:lnTo>
                  <a:lnTo>
                    <a:pt x="1196975" y="827024"/>
                  </a:lnTo>
                  <a:lnTo>
                    <a:pt x="1174750" y="884174"/>
                  </a:lnTo>
                  <a:lnTo>
                    <a:pt x="1146175" y="934974"/>
                  </a:lnTo>
                  <a:lnTo>
                    <a:pt x="1128776" y="960374"/>
                  </a:lnTo>
                  <a:lnTo>
                    <a:pt x="1112901" y="985774"/>
                  </a:lnTo>
                  <a:lnTo>
                    <a:pt x="1092200" y="1007999"/>
                  </a:lnTo>
                  <a:lnTo>
                    <a:pt x="1073150" y="1031875"/>
                  </a:lnTo>
                  <a:lnTo>
                    <a:pt x="1052576" y="1050925"/>
                  </a:lnTo>
                  <a:lnTo>
                    <a:pt x="1033526" y="1073150"/>
                  </a:lnTo>
                  <a:lnTo>
                    <a:pt x="1011301" y="1093724"/>
                  </a:lnTo>
                  <a:lnTo>
                    <a:pt x="985901" y="1109599"/>
                  </a:lnTo>
                  <a:lnTo>
                    <a:pt x="962025" y="1127125"/>
                  </a:lnTo>
                  <a:lnTo>
                    <a:pt x="911225" y="1158875"/>
                  </a:lnTo>
                  <a:lnTo>
                    <a:pt x="858901" y="1184275"/>
                  </a:lnTo>
                  <a:lnTo>
                    <a:pt x="830326" y="1195324"/>
                  </a:lnTo>
                  <a:lnTo>
                    <a:pt x="801751" y="1206500"/>
                  </a:lnTo>
                  <a:lnTo>
                    <a:pt x="770001" y="1214374"/>
                  </a:lnTo>
                  <a:lnTo>
                    <a:pt x="742950" y="1220724"/>
                  </a:lnTo>
                  <a:lnTo>
                    <a:pt x="711200" y="1225550"/>
                  </a:lnTo>
                  <a:lnTo>
                    <a:pt x="679450" y="1228725"/>
                  </a:lnTo>
                  <a:lnTo>
                    <a:pt x="649351" y="1231900"/>
                  </a:lnTo>
                  <a:lnTo>
                    <a:pt x="617601" y="1235075"/>
                  </a:lnTo>
                  <a:lnTo>
                    <a:pt x="584200" y="1231900"/>
                  </a:lnTo>
                  <a:lnTo>
                    <a:pt x="552450" y="1228725"/>
                  </a:lnTo>
                  <a:lnTo>
                    <a:pt x="493775" y="1220724"/>
                  </a:lnTo>
                  <a:lnTo>
                    <a:pt x="434975" y="1206500"/>
                  </a:lnTo>
                  <a:lnTo>
                    <a:pt x="406400" y="1195324"/>
                  </a:lnTo>
                  <a:lnTo>
                    <a:pt x="377825" y="1184275"/>
                  </a:lnTo>
                  <a:lnTo>
                    <a:pt x="349250" y="1173099"/>
                  </a:lnTo>
                  <a:lnTo>
                    <a:pt x="323850" y="1158875"/>
                  </a:lnTo>
                  <a:lnTo>
                    <a:pt x="296799" y="1144524"/>
                  </a:lnTo>
                  <a:lnTo>
                    <a:pt x="273050" y="1127125"/>
                  </a:lnTo>
                  <a:lnTo>
                    <a:pt x="247650" y="1109599"/>
                  </a:lnTo>
                  <a:lnTo>
                    <a:pt x="225425" y="1093724"/>
                  </a:lnTo>
                  <a:lnTo>
                    <a:pt x="203200" y="1073150"/>
                  </a:lnTo>
                  <a:lnTo>
                    <a:pt x="180975" y="1050925"/>
                  </a:lnTo>
                  <a:lnTo>
                    <a:pt x="160274" y="1031875"/>
                  </a:lnTo>
                  <a:lnTo>
                    <a:pt x="141224" y="1007999"/>
                  </a:lnTo>
                  <a:lnTo>
                    <a:pt x="123825" y="985774"/>
                  </a:lnTo>
                  <a:lnTo>
                    <a:pt x="104775" y="960374"/>
                  </a:lnTo>
                  <a:lnTo>
                    <a:pt x="90424" y="934974"/>
                  </a:lnTo>
                  <a:lnTo>
                    <a:pt x="73025" y="909574"/>
                  </a:lnTo>
                  <a:lnTo>
                    <a:pt x="61849" y="884174"/>
                  </a:lnTo>
                  <a:lnTo>
                    <a:pt x="47625" y="855599"/>
                  </a:lnTo>
                  <a:lnTo>
                    <a:pt x="36449" y="827024"/>
                  </a:lnTo>
                  <a:lnTo>
                    <a:pt x="28575" y="800100"/>
                  </a:lnTo>
                  <a:lnTo>
                    <a:pt x="19050" y="771525"/>
                  </a:lnTo>
                  <a:lnTo>
                    <a:pt x="11049" y="739775"/>
                  </a:lnTo>
                  <a:lnTo>
                    <a:pt x="7874" y="709549"/>
                  </a:lnTo>
                  <a:lnTo>
                    <a:pt x="3175" y="677799"/>
                  </a:lnTo>
                  <a:lnTo>
                    <a:pt x="0" y="647700"/>
                  </a:lnTo>
                  <a:lnTo>
                    <a:pt x="0" y="615950"/>
                  </a:lnTo>
                  <a:lnTo>
                    <a:pt x="0" y="584200"/>
                  </a:lnTo>
                  <a:lnTo>
                    <a:pt x="3175" y="553974"/>
                  </a:lnTo>
                  <a:lnTo>
                    <a:pt x="7874" y="522224"/>
                  </a:lnTo>
                  <a:lnTo>
                    <a:pt x="11049" y="492125"/>
                  </a:lnTo>
                  <a:lnTo>
                    <a:pt x="19050" y="463550"/>
                  </a:lnTo>
                  <a:lnTo>
                    <a:pt x="28575" y="431800"/>
                  </a:lnTo>
                  <a:lnTo>
                    <a:pt x="36449" y="404749"/>
                  </a:lnTo>
                  <a:lnTo>
                    <a:pt x="47625" y="376174"/>
                  </a:lnTo>
                  <a:lnTo>
                    <a:pt x="61849" y="350774"/>
                  </a:lnTo>
                  <a:lnTo>
                    <a:pt x="73025" y="322199"/>
                  </a:lnTo>
                  <a:lnTo>
                    <a:pt x="90424" y="296799"/>
                  </a:lnTo>
                  <a:lnTo>
                    <a:pt x="104775" y="271399"/>
                  </a:lnTo>
                  <a:lnTo>
                    <a:pt x="123825" y="249174"/>
                  </a:lnTo>
                  <a:lnTo>
                    <a:pt x="141224" y="223774"/>
                  </a:lnTo>
                  <a:lnTo>
                    <a:pt x="160274" y="200025"/>
                  </a:lnTo>
                  <a:lnTo>
                    <a:pt x="180975" y="180975"/>
                  </a:lnTo>
                  <a:lnTo>
                    <a:pt x="203200" y="161925"/>
                  </a:lnTo>
                  <a:lnTo>
                    <a:pt x="225425" y="141224"/>
                  </a:lnTo>
                  <a:lnTo>
                    <a:pt x="247650" y="122174"/>
                  </a:lnTo>
                  <a:lnTo>
                    <a:pt x="273050" y="104775"/>
                  </a:lnTo>
                  <a:lnTo>
                    <a:pt x="296799" y="87249"/>
                  </a:lnTo>
                  <a:lnTo>
                    <a:pt x="323850" y="73025"/>
                  </a:lnTo>
                  <a:lnTo>
                    <a:pt x="349250" y="58674"/>
                  </a:lnTo>
                  <a:lnTo>
                    <a:pt x="377825" y="47625"/>
                  </a:lnTo>
                  <a:lnTo>
                    <a:pt x="406400" y="36449"/>
                  </a:lnTo>
                  <a:lnTo>
                    <a:pt x="434975" y="28575"/>
                  </a:lnTo>
                  <a:lnTo>
                    <a:pt x="463550" y="20574"/>
                  </a:lnTo>
                  <a:lnTo>
                    <a:pt x="493775" y="11049"/>
                  </a:lnTo>
                  <a:lnTo>
                    <a:pt x="522350" y="6350"/>
                  </a:lnTo>
                  <a:lnTo>
                    <a:pt x="552450" y="3175"/>
                  </a:lnTo>
                  <a:lnTo>
                    <a:pt x="584200" y="0"/>
                  </a:lnTo>
                  <a:lnTo>
                    <a:pt x="617601" y="0"/>
                  </a:lnTo>
                </a:path>
              </a:pathLst>
            </a:custGeom>
            <a:ln w="2857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971800" y="2995548"/>
              <a:ext cx="1233805" cy="1257300"/>
            </a:xfrm>
            <a:custGeom>
              <a:avLst/>
              <a:gdLst/>
              <a:ahLst/>
              <a:cxnLst/>
              <a:rect l="l" t="t" r="r" b="b"/>
              <a:pathLst>
                <a:path w="1233804" h="1257300">
                  <a:moveTo>
                    <a:pt x="0" y="1257300"/>
                  </a:moveTo>
                  <a:lnTo>
                    <a:pt x="1233487" y="1257300"/>
                  </a:lnTo>
                  <a:lnTo>
                    <a:pt x="1233487" y="0"/>
                  </a:lnTo>
                  <a:lnTo>
                    <a:pt x="0" y="0"/>
                  </a:lnTo>
                  <a:lnTo>
                    <a:pt x="0" y="1257300"/>
                  </a:lnTo>
                  <a:close/>
                </a:path>
              </a:pathLst>
            </a:custGeom>
            <a:ln w="12700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3263900" y="2618358"/>
            <a:ext cx="65913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CIRC</a:t>
            </a:r>
            <a:r>
              <a:rPr dirty="0" sz="1400" spc="-10">
                <a:latin typeface="Times New Roman"/>
                <a:cs typeface="Times New Roman"/>
              </a:rPr>
              <a:t>L</a:t>
            </a:r>
            <a:r>
              <a:rPr dirty="0" sz="1400">
                <a:latin typeface="Times New Roman"/>
                <a:cs typeface="Times New Roman"/>
              </a:rPr>
              <a:t>E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008376" y="1060450"/>
            <a:ext cx="1265555" cy="1417955"/>
            <a:chOff x="3008376" y="1060450"/>
            <a:chExt cx="1265555" cy="1417955"/>
          </a:xfrm>
        </p:grpSpPr>
        <p:sp>
          <p:nvSpPr>
            <p:cNvPr id="8" name="object 8"/>
            <p:cNvSpPr/>
            <p:nvPr/>
          </p:nvSpPr>
          <p:spPr>
            <a:xfrm>
              <a:off x="3014726" y="1066800"/>
              <a:ext cx="1252855" cy="1397000"/>
            </a:xfrm>
            <a:custGeom>
              <a:avLst/>
              <a:gdLst/>
              <a:ahLst/>
              <a:cxnLst/>
              <a:rect l="l" t="t" r="r" b="b"/>
              <a:pathLst>
                <a:path w="1252854" h="1397000">
                  <a:moveTo>
                    <a:pt x="0" y="1397000"/>
                  </a:moveTo>
                  <a:lnTo>
                    <a:pt x="1252537" y="1397000"/>
                  </a:lnTo>
                  <a:lnTo>
                    <a:pt x="1252537" y="0"/>
                  </a:lnTo>
                  <a:lnTo>
                    <a:pt x="0" y="0"/>
                  </a:lnTo>
                  <a:lnTo>
                    <a:pt x="0" y="13970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062351" y="1082675"/>
              <a:ext cx="1195705" cy="1381125"/>
            </a:xfrm>
            <a:custGeom>
              <a:avLst/>
              <a:gdLst/>
              <a:ahLst/>
              <a:cxnLst/>
              <a:rect l="l" t="t" r="r" b="b"/>
              <a:pathLst>
                <a:path w="1195704" h="1381125">
                  <a:moveTo>
                    <a:pt x="598424" y="0"/>
                  </a:moveTo>
                  <a:lnTo>
                    <a:pt x="928624" y="193675"/>
                  </a:lnTo>
                  <a:lnTo>
                    <a:pt x="1195324" y="344424"/>
                  </a:lnTo>
                  <a:lnTo>
                    <a:pt x="1192149" y="728599"/>
                  </a:lnTo>
                  <a:lnTo>
                    <a:pt x="1195324" y="1035050"/>
                  </a:lnTo>
                  <a:lnTo>
                    <a:pt x="860425" y="1223899"/>
                  </a:lnTo>
                  <a:lnTo>
                    <a:pt x="598424" y="1381125"/>
                  </a:lnTo>
                  <a:lnTo>
                    <a:pt x="265049" y="1184275"/>
                  </a:lnTo>
                  <a:lnTo>
                    <a:pt x="0" y="1035050"/>
                  </a:lnTo>
                  <a:lnTo>
                    <a:pt x="1524" y="649224"/>
                  </a:lnTo>
                  <a:lnTo>
                    <a:pt x="0" y="344424"/>
                  </a:lnTo>
                  <a:lnTo>
                    <a:pt x="333375" y="153924"/>
                  </a:lnTo>
                  <a:lnTo>
                    <a:pt x="598424" y="0"/>
                  </a:lnTo>
                  <a:close/>
                </a:path>
              </a:pathLst>
            </a:custGeom>
            <a:ln w="2857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3003550" y="5405437"/>
            <a:ext cx="1270635" cy="1276350"/>
            <a:chOff x="3003550" y="5405437"/>
            <a:chExt cx="1270635" cy="1276350"/>
          </a:xfrm>
        </p:grpSpPr>
        <p:sp>
          <p:nvSpPr>
            <p:cNvPr id="11" name="object 11"/>
            <p:cNvSpPr/>
            <p:nvPr/>
          </p:nvSpPr>
          <p:spPr>
            <a:xfrm>
              <a:off x="3009900" y="5411787"/>
              <a:ext cx="1238250" cy="1263650"/>
            </a:xfrm>
            <a:custGeom>
              <a:avLst/>
              <a:gdLst/>
              <a:ahLst/>
              <a:cxnLst/>
              <a:rect l="l" t="t" r="r" b="b"/>
              <a:pathLst>
                <a:path w="1238250" h="1263650">
                  <a:moveTo>
                    <a:pt x="0" y="1263650"/>
                  </a:moveTo>
                  <a:lnTo>
                    <a:pt x="1238250" y="1263650"/>
                  </a:lnTo>
                  <a:lnTo>
                    <a:pt x="1238250" y="0"/>
                  </a:lnTo>
                  <a:lnTo>
                    <a:pt x="0" y="0"/>
                  </a:lnTo>
                  <a:lnTo>
                    <a:pt x="0" y="1263650"/>
                  </a:lnTo>
                  <a:close/>
                </a:path>
              </a:pathLst>
            </a:custGeom>
            <a:ln w="12700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021075" y="5422900"/>
              <a:ext cx="1238250" cy="621030"/>
            </a:xfrm>
            <a:custGeom>
              <a:avLst/>
              <a:gdLst/>
              <a:ahLst/>
              <a:cxnLst/>
              <a:rect l="l" t="t" r="r" b="b"/>
              <a:pathLst>
                <a:path w="1238250" h="621029">
                  <a:moveTo>
                    <a:pt x="620649" y="620712"/>
                  </a:moveTo>
                  <a:lnTo>
                    <a:pt x="0" y="620712"/>
                  </a:lnTo>
                  <a:lnTo>
                    <a:pt x="0" y="588962"/>
                  </a:lnTo>
                  <a:lnTo>
                    <a:pt x="3175" y="558800"/>
                  </a:lnTo>
                  <a:lnTo>
                    <a:pt x="7874" y="527050"/>
                  </a:lnTo>
                  <a:lnTo>
                    <a:pt x="11049" y="495300"/>
                  </a:lnTo>
                  <a:lnTo>
                    <a:pt x="20574" y="465137"/>
                  </a:lnTo>
                  <a:lnTo>
                    <a:pt x="28575" y="436562"/>
                  </a:lnTo>
                  <a:lnTo>
                    <a:pt x="36449" y="407987"/>
                  </a:lnTo>
                  <a:lnTo>
                    <a:pt x="47625" y="379412"/>
                  </a:lnTo>
                  <a:lnTo>
                    <a:pt x="61849" y="350837"/>
                  </a:lnTo>
                  <a:lnTo>
                    <a:pt x="73025" y="325437"/>
                  </a:lnTo>
                  <a:lnTo>
                    <a:pt x="90424" y="300037"/>
                  </a:lnTo>
                  <a:lnTo>
                    <a:pt x="104775" y="274637"/>
                  </a:lnTo>
                  <a:lnTo>
                    <a:pt x="125349" y="249237"/>
                  </a:lnTo>
                  <a:lnTo>
                    <a:pt x="141224" y="227012"/>
                  </a:lnTo>
                  <a:lnTo>
                    <a:pt x="161925" y="203200"/>
                  </a:lnTo>
                  <a:lnTo>
                    <a:pt x="180975" y="180975"/>
                  </a:lnTo>
                  <a:lnTo>
                    <a:pt x="204724" y="160400"/>
                  </a:lnTo>
                  <a:lnTo>
                    <a:pt x="226949" y="141350"/>
                  </a:lnTo>
                  <a:lnTo>
                    <a:pt x="249174" y="123825"/>
                  </a:lnTo>
                  <a:lnTo>
                    <a:pt x="274574" y="107950"/>
                  </a:lnTo>
                  <a:lnTo>
                    <a:pt x="298450" y="90550"/>
                  </a:lnTo>
                  <a:lnTo>
                    <a:pt x="325374" y="76200"/>
                  </a:lnTo>
                  <a:lnTo>
                    <a:pt x="350774" y="61975"/>
                  </a:lnTo>
                  <a:lnTo>
                    <a:pt x="379349" y="50800"/>
                  </a:lnTo>
                  <a:lnTo>
                    <a:pt x="407924" y="39750"/>
                  </a:lnTo>
                  <a:lnTo>
                    <a:pt x="436499" y="28575"/>
                  </a:lnTo>
                  <a:lnTo>
                    <a:pt x="465074" y="19050"/>
                  </a:lnTo>
                  <a:lnTo>
                    <a:pt x="495300" y="14350"/>
                  </a:lnTo>
                  <a:lnTo>
                    <a:pt x="523875" y="8000"/>
                  </a:lnTo>
                  <a:lnTo>
                    <a:pt x="555625" y="1650"/>
                  </a:lnTo>
                  <a:lnTo>
                    <a:pt x="587375" y="1650"/>
                  </a:lnTo>
                  <a:lnTo>
                    <a:pt x="620649" y="0"/>
                  </a:lnTo>
                  <a:lnTo>
                    <a:pt x="652399" y="1650"/>
                  </a:lnTo>
                  <a:lnTo>
                    <a:pt x="682625" y="1650"/>
                  </a:lnTo>
                  <a:lnTo>
                    <a:pt x="714375" y="8000"/>
                  </a:lnTo>
                  <a:lnTo>
                    <a:pt x="746125" y="14350"/>
                  </a:lnTo>
                  <a:lnTo>
                    <a:pt x="801624" y="28575"/>
                  </a:lnTo>
                  <a:lnTo>
                    <a:pt x="861949" y="50800"/>
                  </a:lnTo>
                  <a:lnTo>
                    <a:pt x="915924" y="76200"/>
                  </a:lnTo>
                  <a:lnTo>
                    <a:pt x="966724" y="107950"/>
                  </a:lnTo>
                  <a:lnTo>
                    <a:pt x="1014349" y="141350"/>
                  </a:lnTo>
                  <a:lnTo>
                    <a:pt x="1057275" y="180975"/>
                  </a:lnTo>
                  <a:lnTo>
                    <a:pt x="1096899" y="227012"/>
                  </a:lnTo>
                  <a:lnTo>
                    <a:pt x="1133475" y="274637"/>
                  </a:lnTo>
                  <a:lnTo>
                    <a:pt x="1147699" y="300037"/>
                  </a:lnTo>
                  <a:lnTo>
                    <a:pt x="1165225" y="325437"/>
                  </a:lnTo>
                  <a:lnTo>
                    <a:pt x="1179449" y="350837"/>
                  </a:lnTo>
                  <a:lnTo>
                    <a:pt x="1190625" y="379412"/>
                  </a:lnTo>
                  <a:lnTo>
                    <a:pt x="1201674" y="407987"/>
                  </a:lnTo>
                  <a:lnTo>
                    <a:pt x="1209675" y="436562"/>
                  </a:lnTo>
                  <a:lnTo>
                    <a:pt x="1219200" y="465137"/>
                  </a:lnTo>
                  <a:lnTo>
                    <a:pt x="1227074" y="495300"/>
                  </a:lnTo>
                  <a:lnTo>
                    <a:pt x="1233424" y="527050"/>
                  </a:lnTo>
                  <a:lnTo>
                    <a:pt x="1235075" y="558800"/>
                  </a:lnTo>
                  <a:lnTo>
                    <a:pt x="1238250" y="588962"/>
                  </a:lnTo>
                  <a:lnTo>
                    <a:pt x="1238250" y="620712"/>
                  </a:lnTo>
                  <a:lnTo>
                    <a:pt x="620649" y="620712"/>
                  </a:lnTo>
                  <a:close/>
                </a:path>
              </a:pathLst>
            </a:custGeom>
            <a:ln w="2857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/>
          <p:cNvGrpSpPr/>
          <p:nvPr/>
        </p:nvGrpSpPr>
        <p:grpSpPr>
          <a:xfrm>
            <a:off x="4495800" y="679450"/>
            <a:ext cx="4425950" cy="1812925"/>
            <a:chOff x="4495800" y="679450"/>
            <a:chExt cx="4425950" cy="1812925"/>
          </a:xfrm>
        </p:grpSpPr>
        <p:sp>
          <p:nvSpPr>
            <p:cNvPr id="14" name="object 14"/>
            <p:cNvSpPr/>
            <p:nvPr/>
          </p:nvSpPr>
          <p:spPr>
            <a:xfrm>
              <a:off x="4757800" y="923925"/>
              <a:ext cx="1101725" cy="1273175"/>
            </a:xfrm>
            <a:custGeom>
              <a:avLst/>
              <a:gdLst/>
              <a:ahLst/>
              <a:cxnLst/>
              <a:rect l="l" t="t" r="r" b="b"/>
              <a:pathLst>
                <a:path w="1101725" h="1273175">
                  <a:moveTo>
                    <a:pt x="550799" y="0"/>
                  </a:moveTo>
                  <a:lnTo>
                    <a:pt x="857631" y="40894"/>
                  </a:lnTo>
                  <a:lnTo>
                    <a:pt x="1101725" y="68707"/>
                  </a:lnTo>
                  <a:lnTo>
                    <a:pt x="1098677" y="423925"/>
                  </a:lnTo>
                  <a:lnTo>
                    <a:pt x="1101725" y="704596"/>
                  </a:lnTo>
                  <a:lnTo>
                    <a:pt x="793369" y="1018794"/>
                  </a:lnTo>
                  <a:lnTo>
                    <a:pt x="550799" y="1273175"/>
                  </a:lnTo>
                  <a:lnTo>
                    <a:pt x="245363" y="1232280"/>
                  </a:lnTo>
                  <a:lnTo>
                    <a:pt x="0" y="1205991"/>
                  </a:lnTo>
                  <a:lnTo>
                    <a:pt x="4318" y="850773"/>
                  </a:lnTo>
                  <a:lnTo>
                    <a:pt x="0" y="570102"/>
                  </a:lnTo>
                  <a:lnTo>
                    <a:pt x="308228" y="254380"/>
                  </a:lnTo>
                  <a:lnTo>
                    <a:pt x="550799" y="0"/>
                  </a:lnTo>
                  <a:close/>
                </a:path>
              </a:pathLst>
            </a:custGeom>
            <a:ln w="2857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756150" y="685800"/>
              <a:ext cx="1106805" cy="1786255"/>
            </a:xfrm>
            <a:custGeom>
              <a:avLst/>
              <a:gdLst/>
              <a:ahLst/>
              <a:cxnLst/>
              <a:rect l="l" t="t" r="r" b="b"/>
              <a:pathLst>
                <a:path w="1106804" h="1786255">
                  <a:moveTo>
                    <a:pt x="0" y="506095"/>
                  </a:moveTo>
                  <a:lnTo>
                    <a:pt x="1106551" y="0"/>
                  </a:lnTo>
                  <a:lnTo>
                    <a:pt x="1106551" y="1281302"/>
                  </a:lnTo>
                  <a:lnTo>
                    <a:pt x="0" y="1786001"/>
                  </a:lnTo>
                  <a:lnTo>
                    <a:pt x="0" y="50609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6805676" y="1398651"/>
              <a:ext cx="1574800" cy="892175"/>
            </a:xfrm>
            <a:custGeom>
              <a:avLst/>
              <a:gdLst/>
              <a:ahLst/>
              <a:cxnLst/>
              <a:rect l="l" t="t" r="r" b="b"/>
              <a:pathLst>
                <a:path w="1574800" h="892175">
                  <a:moveTo>
                    <a:pt x="155321" y="101981"/>
                  </a:moveTo>
                  <a:lnTo>
                    <a:pt x="593725" y="47498"/>
                  </a:lnTo>
                  <a:lnTo>
                    <a:pt x="942721" y="0"/>
                  </a:lnTo>
                  <a:lnTo>
                    <a:pt x="1293241" y="194310"/>
                  </a:lnTo>
                  <a:lnTo>
                    <a:pt x="1574800" y="346710"/>
                  </a:lnTo>
                  <a:lnTo>
                    <a:pt x="1483868" y="594233"/>
                  </a:lnTo>
                  <a:lnTo>
                    <a:pt x="1419352" y="791463"/>
                  </a:lnTo>
                  <a:lnTo>
                    <a:pt x="977900" y="847344"/>
                  </a:lnTo>
                  <a:lnTo>
                    <a:pt x="631951" y="892175"/>
                  </a:lnTo>
                  <a:lnTo>
                    <a:pt x="281431" y="700532"/>
                  </a:lnTo>
                  <a:lnTo>
                    <a:pt x="0" y="548132"/>
                  </a:lnTo>
                  <a:lnTo>
                    <a:pt x="90804" y="300609"/>
                  </a:lnTo>
                  <a:lnTo>
                    <a:pt x="155321" y="101981"/>
                  </a:lnTo>
                  <a:close/>
                </a:path>
              </a:pathLst>
            </a:custGeom>
            <a:ln w="2857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495800" y="809625"/>
              <a:ext cx="4419600" cy="1676400"/>
            </a:xfrm>
            <a:custGeom>
              <a:avLst/>
              <a:gdLst/>
              <a:ahLst/>
              <a:cxnLst/>
              <a:rect l="l" t="t" r="r" b="b"/>
              <a:pathLst>
                <a:path w="4419600" h="1676400">
                  <a:moveTo>
                    <a:pt x="1981200" y="960627"/>
                  </a:moveTo>
                  <a:lnTo>
                    <a:pt x="2929635" y="409575"/>
                  </a:lnTo>
                  <a:lnTo>
                    <a:pt x="4202176" y="1104646"/>
                  </a:lnTo>
                  <a:lnTo>
                    <a:pt x="3252216" y="1655826"/>
                  </a:lnTo>
                  <a:lnTo>
                    <a:pt x="1981200" y="960627"/>
                  </a:lnTo>
                  <a:close/>
                </a:path>
                <a:path w="4419600" h="1676400">
                  <a:moveTo>
                    <a:pt x="0" y="1657350"/>
                  </a:moveTo>
                  <a:lnTo>
                    <a:pt x="4343400" y="1657350"/>
                  </a:lnTo>
                </a:path>
                <a:path w="4419600" h="1676400">
                  <a:moveTo>
                    <a:pt x="271525" y="0"/>
                  </a:moveTo>
                  <a:lnTo>
                    <a:pt x="271525" y="1676400"/>
                  </a:lnTo>
                </a:path>
                <a:path w="4419600" h="1676400">
                  <a:moveTo>
                    <a:pt x="185800" y="1676400"/>
                  </a:moveTo>
                  <a:lnTo>
                    <a:pt x="1633601" y="1066800"/>
                  </a:lnTo>
                </a:path>
                <a:path w="4419600" h="1676400">
                  <a:moveTo>
                    <a:pt x="3248025" y="1647825"/>
                  </a:moveTo>
                  <a:lnTo>
                    <a:pt x="4419600" y="996950"/>
                  </a:lnTo>
                </a:path>
                <a:path w="4419600" h="1676400">
                  <a:moveTo>
                    <a:pt x="1724025" y="823976"/>
                  </a:moveTo>
                  <a:lnTo>
                    <a:pt x="3248025" y="166217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8" name="object 18"/>
          <p:cNvGrpSpPr/>
          <p:nvPr/>
        </p:nvGrpSpPr>
        <p:grpSpPr>
          <a:xfrm>
            <a:off x="4572000" y="4894198"/>
            <a:ext cx="4349750" cy="1823085"/>
            <a:chOff x="4572000" y="4894198"/>
            <a:chExt cx="4349750" cy="1823085"/>
          </a:xfrm>
        </p:grpSpPr>
        <p:sp>
          <p:nvSpPr>
            <p:cNvPr id="19" name="object 19"/>
            <p:cNvSpPr/>
            <p:nvPr/>
          </p:nvSpPr>
          <p:spPr>
            <a:xfrm>
              <a:off x="4953000" y="4900548"/>
              <a:ext cx="1000125" cy="1769110"/>
            </a:xfrm>
            <a:custGeom>
              <a:avLst/>
              <a:gdLst/>
              <a:ahLst/>
              <a:cxnLst/>
              <a:rect l="l" t="t" r="r" b="b"/>
              <a:pathLst>
                <a:path w="1000125" h="1769109">
                  <a:moveTo>
                    <a:pt x="0" y="504951"/>
                  </a:moveTo>
                  <a:lnTo>
                    <a:pt x="1000125" y="0"/>
                  </a:lnTo>
                  <a:lnTo>
                    <a:pt x="1000125" y="1263713"/>
                  </a:lnTo>
                  <a:lnTo>
                    <a:pt x="0" y="1768538"/>
                  </a:lnTo>
                  <a:lnTo>
                    <a:pt x="0" y="504951"/>
                  </a:lnTo>
                  <a:close/>
                </a:path>
              </a:pathLst>
            </a:custGeom>
            <a:ln w="12700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4961000" y="5110098"/>
              <a:ext cx="1000125" cy="922655"/>
            </a:xfrm>
            <a:custGeom>
              <a:avLst/>
              <a:gdLst/>
              <a:ahLst/>
              <a:cxnLst/>
              <a:rect l="l" t="t" r="r" b="b"/>
              <a:pathLst>
                <a:path w="1000125" h="922654">
                  <a:moveTo>
                    <a:pt x="498475" y="669988"/>
                  </a:moveTo>
                  <a:lnTo>
                    <a:pt x="0" y="922401"/>
                  </a:lnTo>
                  <a:lnTo>
                    <a:pt x="3175" y="858901"/>
                  </a:lnTo>
                  <a:lnTo>
                    <a:pt x="7874" y="793813"/>
                  </a:lnTo>
                  <a:lnTo>
                    <a:pt x="22225" y="725551"/>
                  </a:lnTo>
                  <a:lnTo>
                    <a:pt x="39624" y="660463"/>
                  </a:lnTo>
                  <a:lnTo>
                    <a:pt x="60325" y="598551"/>
                  </a:lnTo>
                  <a:lnTo>
                    <a:pt x="85725" y="533463"/>
                  </a:lnTo>
                  <a:lnTo>
                    <a:pt x="114300" y="471550"/>
                  </a:lnTo>
                  <a:lnTo>
                    <a:pt x="147574" y="411225"/>
                  </a:lnTo>
                  <a:lnTo>
                    <a:pt x="180975" y="352551"/>
                  </a:lnTo>
                  <a:lnTo>
                    <a:pt x="220599" y="298576"/>
                  </a:lnTo>
                  <a:lnTo>
                    <a:pt x="260350" y="246125"/>
                  </a:lnTo>
                  <a:lnTo>
                    <a:pt x="306324" y="198500"/>
                  </a:lnTo>
                  <a:lnTo>
                    <a:pt x="350774" y="154050"/>
                  </a:lnTo>
                  <a:lnTo>
                    <a:pt x="400050" y="114300"/>
                  </a:lnTo>
                  <a:lnTo>
                    <a:pt x="447675" y="79375"/>
                  </a:lnTo>
                  <a:lnTo>
                    <a:pt x="498475" y="50800"/>
                  </a:lnTo>
                  <a:lnTo>
                    <a:pt x="549275" y="28575"/>
                  </a:lnTo>
                  <a:lnTo>
                    <a:pt x="576199" y="20700"/>
                  </a:lnTo>
                  <a:lnTo>
                    <a:pt x="601599" y="11175"/>
                  </a:lnTo>
                  <a:lnTo>
                    <a:pt x="623824" y="6350"/>
                  </a:lnTo>
                  <a:lnTo>
                    <a:pt x="649224" y="3175"/>
                  </a:lnTo>
                  <a:lnTo>
                    <a:pt x="671449" y="0"/>
                  </a:lnTo>
                  <a:lnTo>
                    <a:pt x="695325" y="0"/>
                  </a:lnTo>
                  <a:lnTo>
                    <a:pt x="717550" y="3175"/>
                  </a:lnTo>
                  <a:lnTo>
                    <a:pt x="736600" y="6350"/>
                  </a:lnTo>
                  <a:lnTo>
                    <a:pt x="760349" y="8000"/>
                  </a:lnTo>
                  <a:lnTo>
                    <a:pt x="779399" y="14350"/>
                  </a:lnTo>
                  <a:lnTo>
                    <a:pt x="800100" y="22225"/>
                  </a:lnTo>
                  <a:lnTo>
                    <a:pt x="815975" y="31750"/>
                  </a:lnTo>
                  <a:lnTo>
                    <a:pt x="836549" y="42925"/>
                  </a:lnTo>
                  <a:lnTo>
                    <a:pt x="852424" y="53975"/>
                  </a:lnTo>
                  <a:lnTo>
                    <a:pt x="869950" y="68325"/>
                  </a:lnTo>
                  <a:lnTo>
                    <a:pt x="884174" y="82550"/>
                  </a:lnTo>
                  <a:lnTo>
                    <a:pt x="901700" y="96900"/>
                  </a:lnTo>
                  <a:lnTo>
                    <a:pt x="915924" y="114300"/>
                  </a:lnTo>
                  <a:lnTo>
                    <a:pt x="927100" y="133476"/>
                  </a:lnTo>
                  <a:lnTo>
                    <a:pt x="938149" y="154050"/>
                  </a:lnTo>
                  <a:lnTo>
                    <a:pt x="949325" y="173100"/>
                  </a:lnTo>
                  <a:lnTo>
                    <a:pt x="977900" y="244601"/>
                  </a:lnTo>
                  <a:lnTo>
                    <a:pt x="988949" y="298576"/>
                  </a:lnTo>
                  <a:lnTo>
                    <a:pt x="998474" y="354075"/>
                  </a:lnTo>
                  <a:lnTo>
                    <a:pt x="1000125" y="417575"/>
                  </a:lnTo>
                  <a:lnTo>
                    <a:pt x="498475" y="669988"/>
                  </a:lnTo>
                  <a:close/>
                </a:path>
              </a:pathLst>
            </a:custGeom>
            <a:ln w="2857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6689725" y="5464174"/>
              <a:ext cx="1906905" cy="1222375"/>
            </a:xfrm>
            <a:custGeom>
              <a:avLst/>
              <a:gdLst/>
              <a:ahLst/>
              <a:cxnLst/>
              <a:rect l="l" t="t" r="r" b="b"/>
              <a:pathLst>
                <a:path w="1906904" h="1222375">
                  <a:moveTo>
                    <a:pt x="0" y="593725"/>
                  </a:moveTo>
                  <a:lnTo>
                    <a:pt x="885825" y="0"/>
                  </a:lnTo>
                  <a:lnTo>
                    <a:pt x="1906651" y="630237"/>
                  </a:lnTo>
                  <a:lnTo>
                    <a:pt x="1016000" y="1222375"/>
                  </a:lnTo>
                  <a:lnTo>
                    <a:pt x="0" y="593725"/>
                  </a:lnTo>
                  <a:close/>
                </a:path>
              </a:pathLst>
            </a:custGeom>
            <a:ln w="12700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6980301" y="5640387"/>
              <a:ext cx="1114425" cy="725805"/>
            </a:xfrm>
            <a:custGeom>
              <a:avLst/>
              <a:gdLst/>
              <a:ahLst/>
              <a:cxnLst/>
              <a:rect l="l" t="t" r="r" b="b"/>
              <a:pathLst>
                <a:path w="1114425" h="725804">
                  <a:moveTo>
                    <a:pt x="669925" y="428625"/>
                  </a:moveTo>
                  <a:lnTo>
                    <a:pt x="225425" y="725487"/>
                  </a:lnTo>
                  <a:lnTo>
                    <a:pt x="176149" y="692150"/>
                  </a:lnTo>
                  <a:lnTo>
                    <a:pt x="133350" y="657225"/>
                  </a:lnTo>
                  <a:lnTo>
                    <a:pt x="96774" y="620712"/>
                  </a:lnTo>
                  <a:lnTo>
                    <a:pt x="66675" y="581025"/>
                  </a:lnTo>
                  <a:lnTo>
                    <a:pt x="39624" y="541337"/>
                  </a:lnTo>
                  <a:lnTo>
                    <a:pt x="23749" y="501650"/>
                  </a:lnTo>
                  <a:lnTo>
                    <a:pt x="14224" y="482600"/>
                  </a:lnTo>
                  <a:lnTo>
                    <a:pt x="9525" y="461962"/>
                  </a:lnTo>
                  <a:lnTo>
                    <a:pt x="6350" y="439737"/>
                  </a:lnTo>
                  <a:lnTo>
                    <a:pt x="3175" y="419100"/>
                  </a:lnTo>
                  <a:lnTo>
                    <a:pt x="0" y="400050"/>
                  </a:lnTo>
                  <a:lnTo>
                    <a:pt x="0" y="379412"/>
                  </a:lnTo>
                  <a:lnTo>
                    <a:pt x="3175" y="357187"/>
                  </a:lnTo>
                  <a:lnTo>
                    <a:pt x="6350" y="338137"/>
                  </a:lnTo>
                  <a:lnTo>
                    <a:pt x="12700" y="317500"/>
                  </a:lnTo>
                  <a:lnTo>
                    <a:pt x="17399" y="298450"/>
                  </a:lnTo>
                  <a:lnTo>
                    <a:pt x="26924" y="277812"/>
                  </a:lnTo>
                  <a:lnTo>
                    <a:pt x="38100" y="260350"/>
                  </a:lnTo>
                  <a:lnTo>
                    <a:pt x="49149" y="241300"/>
                  </a:lnTo>
                  <a:lnTo>
                    <a:pt x="60325" y="220662"/>
                  </a:lnTo>
                  <a:lnTo>
                    <a:pt x="74549" y="204787"/>
                  </a:lnTo>
                  <a:lnTo>
                    <a:pt x="92075" y="187325"/>
                  </a:lnTo>
                  <a:lnTo>
                    <a:pt x="107950" y="166687"/>
                  </a:lnTo>
                  <a:lnTo>
                    <a:pt x="128524" y="153987"/>
                  </a:lnTo>
                  <a:lnTo>
                    <a:pt x="147574" y="136525"/>
                  </a:lnTo>
                  <a:lnTo>
                    <a:pt x="171450" y="119062"/>
                  </a:lnTo>
                  <a:lnTo>
                    <a:pt x="219075" y="90487"/>
                  </a:lnTo>
                  <a:lnTo>
                    <a:pt x="269875" y="65087"/>
                  </a:lnTo>
                  <a:lnTo>
                    <a:pt x="323850" y="46037"/>
                  </a:lnTo>
                  <a:lnTo>
                    <a:pt x="382524" y="28575"/>
                  </a:lnTo>
                  <a:lnTo>
                    <a:pt x="442849" y="17462"/>
                  </a:lnTo>
                  <a:lnTo>
                    <a:pt x="504825" y="7937"/>
                  </a:lnTo>
                  <a:lnTo>
                    <a:pt x="568325" y="3175"/>
                  </a:lnTo>
                  <a:lnTo>
                    <a:pt x="630174" y="0"/>
                  </a:lnTo>
                  <a:lnTo>
                    <a:pt x="695325" y="3175"/>
                  </a:lnTo>
                  <a:lnTo>
                    <a:pt x="760349" y="11112"/>
                  </a:lnTo>
                  <a:lnTo>
                    <a:pt x="822325" y="20637"/>
                  </a:lnTo>
                  <a:lnTo>
                    <a:pt x="884174" y="36512"/>
                  </a:lnTo>
                  <a:lnTo>
                    <a:pt x="947674" y="53975"/>
                  </a:lnTo>
                  <a:lnTo>
                    <a:pt x="1003300" y="76200"/>
                  </a:lnTo>
                  <a:lnTo>
                    <a:pt x="1060450" y="101600"/>
                  </a:lnTo>
                  <a:lnTo>
                    <a:pt x="1114425" y="133350"/>
                  </a:lnTo>
                  <a:lnTo>
                    <a:pt x="669925" y="428625"/>
                  </a:lnTo>
                </a:path>
              </a:pathLst>
            </a:custGeom>
            <a:ln w="2857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4572000" y="4900548"/>
              <a:ext cx="4343400" cy="1810385"/>
            </a:xfrm>
            <a:custGeom>
              <a:avLst/>
              <a:gdLst/>
              <a:ahLst/>
              <a:cxnLst/>
              <a:rect l="l" t="t" r="r" b="b"/>
              <a:pathLst>
                <a:path w="4343400" h="1810384">
                  <a:moveTo>
                    <a:pt x="0" y="1778063"/>
                  </a:moveTo>
                  <a:lnTo>
                    <a:pt x="4114800" y="1778063"/>
                  </a:lnTo>
                </a:path>
                <a:path w="4343400" h="1810384">
                  <a:moveTo>
                    <a:pt x="374650" y="0"/>
                  </a:moveTo>
                  <a:lnTo>
                    <a:pt x="374650" y="1809813"/>
                  </a:lnTo>
                </a:path>
                <a:path w="4343400" h="1810384">
                  <a:moveTo>
                    <a:pt x="295275" y="1809813"/>
                  </a:moveTo>
                  <a:lnTo>
                    <a:pt x="1636776" y="1151724"/>
                  </a:lnTo>
                </a:path>
                <a:path w="4343400" h="1810384">
                  <a:moveTo>
                    <a:pt x="3130550" y="1781238"/>
                  </a:moveTo>
                  <a:lnTo>
                    <a:pt x="4343400" y="1012888"/>
                  </a:lnTo>
                </a:path>
                <a:path w="4343400" h="1810384">
                  <a:moveTo>
                    <a:pt x="1795526" y="957326"/>
                  </a:moveTo>
                  <a:lnTo>
                    <a:pt x="3130550" y="179552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4" name="object 24"/>
          <p:cNvGrpSpPr/>
          <p:nvPr/>
        </p:nvGrpSpPr>
        <p:grpSpPr>
          <a:xfrm>
            <a:off x="4572000" y="2590800"/>
            <a:ext cx="4225925" cy="1682750"/>
            <a:chOff x="4572000" y="2590800"/>
            <a:chExt cx="4225925" cy="1682750"/>
          </a:xfrm>
        </p:grpSpPr>
        <p:sp>
          <p:nvSpPr>
            <p:cNvPr id="25" name="object 25"/>
            <p:cNvSpPr/>
            <p:nvPr/>
          </p:nvSpPr>
          <p:spPr>
            <a:xfrm>
              <a:off x="4865750" y="2844800"/>
              <a:ext cx="1103630" cy="1196975"/>
            </a:xfrm>
            <a:custGeom>
              <a:avLst/>
              <a:gdLst/>
              <a:ahLst/>
              <a:cxnLst/>
              <a:rect l="l" t="t" r="r" b="b"/>
              <a:pathLst>
                <a:path w="1103629" h="1196975">
                  <a:moveTo>
                    <a:pt x="553720" y="48260"/>
                  </a:moveTo>
                  <a:lnTo>
                    <a:pt x="580644" y="35433"/>
                  </a:lnTo>
                  <a:lnTo>
                    <a:pt x="609091" y="25526"/>
                  </a:lnTo>
                  <a:lnTo>
                    <a:pt x="636143" y="18414"/>
                  </a:lnTo>
                  <a:lnTo>
                    <a:pt x="664463" y="12700"/>
                  </a:lnTo>
                  <a:lnTo>
                    <a:pt x="689990" y="7112"/>
                  </a:lnTo>
                  <a:lnTo>
                    <a:pt x="717041" y="2794"/>
                  </a:lnTo>
                  <a:lnTo>
                    <a:pt x="742569" y="0"/>
                  </a:lnTo>
                  <a:lnTo>
                    <a:pt x="768096" y="0"/>
                  </a:lnTo>
                  <a:lnTo>
                    <a:pt x="790828" y="0"/>
                  </a:lnTo>
                  <a:lnTo>
                    <a:pt x="839088" y="7112"/>
                  </a:lnTo>
                  <a:lnTo>
                    <a:pt x="881761" y="18414"/>
                  </a:lnTo>
                  <a:lnTo>
                    <a:pt x="924306" y="35433"/>
                  </a:lnTo>
                  <a:lnTo>
                    <a:pt x="959865" y="55372"/>
                  </a:lnTo>
                  <a:lnTo>
                    <a:pt x="995299" y="83692"/>
                  </a:lnTo>
                  <a:lnTo>
                    <a:pt x="1010920" y="99313"/>
                  </a:lnTo>
                  <a:lnTo>
                    <a:pt x="1025144" y="113411"/>
                  </a:lnTo>
                  <a:lnTo>
                    <a:pt x="1037971" y="131952"/>
                  </a:lnTo>
                  <a:lnTo>
                    <a:pt x="1050671" y="148971"/>
                  </a:lnTo>
                  <a:lnTo>
                    <a:pt x="1060703" y="168783"/>
                  </a:lnTo>
                  <a:lnTo>
                    <a:pt x="1079119" y="212725"/>
                  </a:lnTo>
                  <a:lnTo>
                    <a:pt x="1093343" y="259587"/>
                  </a:lnTo>
                  <a:lnTo>
                    <a:pt x="1101852" y="310641"/>
                  </a:lnTo>
                  <a:lnTo>
                    <a:pt x="1103249" y="338963"/>
                  </a:lnTo>
                  <a:lnTo>
                    <a:pt x="1103249" y="365887"/>
                  </a:lnTo>
                  <a:lnTo>
                    <a:pt x="1103249" y="394208"/>
                  </a:lnTo>
                  <a:lnTo>
                    <a:pt x="1098931" y="452374"/>
                  </a:lnTo>
                  <a:lnTo>
                    <a:pt x="1079119" y="540385"/>
                  </a:lnTo>
                  <a:lnTo>
                    <a:pt x="1060703" y="598424"/>
                  </a:lnTo>
                  <a:lnTo>
                    <a:pt x="1037971" y="656589"/>
                  </a:lnTo>
                  <a:lnTo>
                    <a:pt x="1010920" y="714755"/>
                  </a:lnTo>
                  <a:lnTo>
                    <a:pt x="976884" y="770127"/>
                  </a:lnTo>
                  <a:lnTo>
                    <a:pt x="942848" y="822579"/>
                  </a:lnTo>
                  <a:lnTo>
                    <a:pt x="904494" y="876426"/>
                  </a:lnTo>
                  <a:lnTo>
                    <a:pt x="861822" y="926083"/>
                  </a:lnTo>
                  <a:lnTo>
                    <a:pt x="816356" y="971423"/>
                  </a:lnTo>
                  <a:lnTo>
                    <a:pt x="768096" y="1016888"/>
                  </a:lnTo>
                  <a:lnTo>
                    <a:pt x="717041" y="1055116"/>
                  </a:lnTo>
                  <a:lnTo>
                    <a:pt x="664463" y="1093470"/>
                  </a:lnTo>
                  <a:lnTo>
                    <a:pt x="609091" y="1123188"/>
                  </a:lnTo>
                  <a:lnTo>
                    <a:pt x="553720" y="1151636"/>
                  </a:lnTo>
                  <a:lnTo>
                    <a:pt x="522477" y="1161542"/>
                  </a:lnTo>
                  <a:lnTo>
                    <a:pt x="495553" y="1171448"/>
                  </a:lnTo>
                  <a:lnTo>
                    <a:pt x="467106" y="1178560"/>
                  </a:lnTo>
                  <a:lnTo>
                    <a:pt x="442975" y="1185672"/>
                  </a:lnTo>
                  <a:lnTo>
                    <a:pt x="414527" y="1191260"/>
                  </a:lnTo>
                  <a:lnTo>
                    <a:pt x="389000" y="1194181"/>
                  </a:lnTo>
                  <a:lnTo>
                    <a:pt x="363474" y="1196975"/>
                  </a:lnTo>
                  <a:lnTo>
                    <a:pt x="339344" y="1196975"/>
                  </a:lnTo>
                  <a:lnTo>
                    <a:pt x="313689" y="1196975"/>
                  </a:lnTo>
                  <a:lnTo>
                    <a:pt x="291084" y="1194181"/>
                  </a:lnTo>
                  <a:lnTo>
                    <a:pt x="265429" y="1191260"/>
                  </a:lnTo>
                  <a:lnTo>
                    <a:pt x="245618" y="1185672"/>
                  </a:lnTo>
                  <a:lnTo>
                    <a:pt x="202946" y="1171448"/>
                  </a:lnTo>
                  <a:lnTo>
                    <a:pt x="161798" y="1153033"/>
                  </a:lnTo>
                  <a:lnTo>
                    <a:pt x="144779" y="1140206"/>
                  </a:lnTo>
                  <a:lnTo>
                    <a:pt x="126364" y="1128902"/>
                  </a:lnTo>
                  <a:lnTo>
                    <a:pt x="112140" y="1116076"/>
                  </a:lnTo>
                  <a:lnTo>
                    <a:pt x="93599" y="1100582"/>
                  </a:lnTo>
                  <a:lnTo>
                    <a:pt x="80899" y="1083564"/>
                  </a:lnTo>
                  <a:lnTo>
                    <a:pt x="66675" y="1065022"/>
                  </a:lnTo>
                  <a:lnTo>
                    <a:pt x="55372" y="1048004"/>
                  </a:lnTo>
                  <a:lnTo>
                    <a:pt x="43941" y="1026794"/>
                  </a:lnTo>
                  <a:lnTo>
                    <a:pt x="32638" y="1006982"/>
                  </a:lnTo>
                  <a:lnTo>
                    <a:pt x="25526" y="984250"/>
                  </a:lnTo>
                  <a:lnTo>
                    <a:pt x="18414" y="961517"/>
                  </a:lnTo>
                  <a:lnTo>
                    <a:pt x="9906" y="935989"/>
                  </a:lnTo>
                  <a:lnTo>
                    <a:pt x="8509" y="913383"/>
                  </a:lnTo>
                  <a:lnTo>
                    <a:pt x="2794" y="886332"/>
                  </a:lnTo>
                  <a:lnTo>
                    <a:pt x="0" y="860806"/>
                  </a:lnTo>
                  <a:lnTo>
                    <a:pt x="0" y="831088"/>
                  </a:lnTo>
                  <a:lnTo>
                    <a:pt x="0" y="802767"/>
                  </a:lnTo>
                  <a:lnTo>
                    <a:pt x="2794" y="774319"/>
                  </a:lnTo>
                  <a:lnTo>
                    <a:pt x="8509" y="744601"/>
                  </a:lnTo>
                  <a:lnTo>
                    <a:pt x="9906" y="717676"/>
                  </a:lnTo>
                  <a:lnTo>
                    <a:pt x="25526" y="656589"/>
                  </a:lnTo>
                  <a:lnTo>
                    <a:pt x="43941" y="598424"/>
                  </a:lnTo>
                  <a:lnTo>
                    <a:pt x="66675" y="540385"/>
                  </a:lnTo>
                  <a:lnTo>
                    <a:pt x="93599" y="485013"/>
                  </a:lnTo>
                  <a:lnTo>
                    <a:pt x="126364" y="429767"/>
                  </a:lnTo>
                  <a:lnTo>
                    <a:pt x="161798" y="372999"/>
                  </a:lnTo>
                  <a:lnTo>
                    <a:pt x="202946" y="320548"/>
                  </a:lnTo>
                  <a:lnTo>
                    <a:pt x="245618" y="272288"/>
                  </a:lnTo>
                  <a:lnTo>
                    <a:pt x="291084" y="225551"/>
                  </a:lnTo>
                  <a:lnTo>
                    <a:pt x="339344" y="181483"/>
                  </a:lnTo>
                  <a:lnTo>
                    <a:pt x="389000" y="141859"/>
                  </a:lnTo>
                  <a:lnTo>
                    <a:pt x="442975" y="106425"/>
                  </a:lnTo>
                  <a:lnTo>
                    <a:pt x="495553" y="73787"/>
                  </a:lnTo>
                  <a:lnTo>
                    <a:pt x="553720" y="48260"/>
                  </a:lnTo>
                </a:path>
              </a:pathLst>
            </a:custGeom>
            <a:ln w="2857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4856225" y="2652776"/>
              <a:ext cx="1103630" cy="1590675"/>
            </a:xfrm>
            <a:custGeom>
              <a:avLst/>
              <a:gdLst/>
              <a:ahLst/>
              <a:cxnLst/>
              <a:rect l="l" t="t" r="r" b="b"/>
              <a:pathLst>
                <a:path w="1103629" h="1590675">
                  <a:moveTo>
                    <a:pt x="0" y="466725"/>
                  </a:moveTo>
                  <a:lnTo>
                    <a:pt x="1103249" y="0"/>
                  </a:lnTo>
                  <a:lnTo>
                    <a:pt x="1103249" y="1123823"/>
                  </a:lnTo>
                  <a:lnTo>
                    <a:pt x="0" y="1590548"/>
                  </a:lnTo>
                  <a:lnTo>
                    <a:pt x="0" y="466725"/>
                  </a:lnTo>
                  <a:close/>
                </a:path>
              </a:pathLst>
            </a:custGeom>
            <a:ln w="12700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6907276" y="3297301"/>
              <a:ext cx="1357630" cy="793750"/>
            </a:xfrm>
            <a:custGeom>
              <a:avLst/>
              <a:gdLst/>
              <a:ahLst/>
              <a:cxnLst/>
              <a:rect l="l" t="t" r="r" b="b"/>
              <a:pathLst>
                <a:path w="1357629" h="793750">
                  <a:moveTo>
                    <a:pt x="188341" y="121538"/>
                  </a:moveTo>
                  <a:lnTo>
                    <a:pt x="213741" y="106807"/>
                  </a:lnTo>
                  <a:lnTo>
                    <a:pt x="240410" y="92201"/>
                  </a:lnTo>
                  <a:lnTo>
                    <a:pt x="265810" y="81407"/>
                  </a:lnTo>
                  <a:lnTo>
                    <a:pt x="292480" y="69469"/>
                  </a:lnTo>
                  <a:lnTo>
                    <a:pt x="351281" y="48006"/>
                  </a:lnTo>
                  <a:lnTo>
                    <a:pt x="411352" y="30734"/>
                  </a:lnTo>
                  <a:lnTo>
                    <a:pt x="472821" y="18669"/>
                  </a:lnTo>
                  <a:lnTo>
                    <a:pt x="534289" y="9271"/>
                  </a:lnTo>
                  <a:lnTo>
                    <a:pt x="598424" y="2666"/>
                  </a:lnTo>
                  <a:lnTo>
                    <a:pt x="665226" y="0"/>
                  </a:lnTo>
                  <a:lnTo>
                    <a:pt x="729360" y="2666"/>
                  </a:lnTo>
                  <a:lnTo>
                    <a:pt x="796163" y="6603"/>
                  </a:lnTo>
                  <a:lnTo>
                    <a:pt x="857630" y="14604"/>
                  </a:lnTo>
                  <a:lnTo>
                    <a:pt x="921766" y="27939"/>
                  </a:lnTo>
                  <a:lnTo>
                    <a:pt x="981837" y="42672"/>
                  </a:lnTo>
                  <a:lnTo>
                    <a:pt x="1040638" y="61468"/>
                  </a:lnTo>
                  <a:lnTo>
                    <a:pt x="1095375" y="85471"/>
                  </a:lnTo>
                  <a:lnTo>
                    <a:pt x="1147445" y="112140"/>
                  </a:lnTo>
                  <a:lnTo>
                    <a:pt x="1195577" y="142875"/>
                  </a:lnTo>
                  <a:lnTo>
                    <a:pt x="1218310" y="157607"/>
                  </a:lnTo>
                  <a:lnTo>
                    <a:pt x="1238377" y="173609"/>
                  </a:lnTo>
                  <a:lnTo>
                    <a:pt x="1257046" y="189737"/>
                  </a:lnTo>
                  <a:lnTo>
                    <a:pt x="1273048" y="207010"/>
                  </a:lnTo>
                  <a:lnTo>
                    <a:pt x="1287779" y="225806"/>
                  </a:lnTo>
                  <a:lnTo>
                    <a:pt x="1302512" y="243077"/>
                  </a:lnTo>
                  <a:lnTo>
                    <a:pt x="1314450" y="261874"/>
                  </a:lnTo>
                  <a:lnTo>
                    <a:pt x="1325245" y="277875"/>
                  </a:lnTo>
                  <a:lnTo>
                    <a:pt x="1333246" y="297941"/>
                  </a:lnTo>
                  <a:lnTo>
                    <a:pt x="1342517" y="316611"/>
                  </a:lnTo>
                  <a:lnTo>
                    <a:pt x="1346580" y="335280"/>
                  </a:lnTo>
                  <a:lnTo>
                    <a:pt x="1351915" y="354075"/>
                  </a:lnTo>
                  <a:lnTo>
                    <a:pt x="1354581" y="372744"/>
                  </a:lnTo>
                  <a:lnTo>
                    <a:pt x="1357249" y="392811"/>
                  </a:lnTo>
                  <a:lnTo>
                    <a:pt x="1357249" y="411480"/>
                  </a:lnTo>
                  <a:lnTo>
                    <a:pt x="1354581" y="430275"/>
                  </a:lnTo>
                  <a:lnTo>
                    <a:pt x="1351915" y="448944"/>
                  </a:lnTo>
                  <a:lnTo>
                    <a:pt x="1346580" y="469011"/>
                  </a:lnTo>
                  <a:lnTo>
                    <a:pt x="1339850" y="487680"/>
                  </a:lnTo>
                  <a:lnTo>
                    <a:pt x="1333246" y="506349"/>
                  </a:lnTo>
                  <a:lnTo>
                    <a:pt x="1311782" y="542417"/>
                  </a:lnTo>
                  <a:lnTo>
                    <a:pt x="1285113" y="577215"/>
                  </a:lnTo>
                  <a:lnTo>
                    <a:pt x="1251712" y="610616"/>
                  </a:lnTo>
                  <a:lnTo>
                    <a:pt x="1233043" y="628015"/>
                  </a:lnTo>
                  <a:lnTo>
                    <a:pt x="1214247" y="644017"/>
                  </a:lnTo>
                  <a:lnTo>
                    <a:pt x="1190244" y="658749"/>
                  </a:lnTo>
                  <a:lnTo>
                    <a:pt x="1166241" y="674751"/>
                  </a:lnTo>
                  <a:lnTo>
                    <a:pt x="1143507" y="689482"/>
                  </a:lnTo>
                  <a:lnTo>
                    <a:pt x="1116838" y="701421"/>
                  </a:lnTo>
                  <a:lnTo>
                    <a:pt x="1090041" y="716153"/>
                  </a:lnTo>
                  <a:lnTo>
                    <a:pt x="1061974" y="725551"/>
                  </a:lnTo>
                  <a:lnTo>
                    <a:pt x="1004570" y="746887"/>
                  </a:lnTo>
                  <a:lnTo>
                    <a:pt x="945769" y="762888"/>
                  </a:lnTo>
                  <a:lnTo>
                    <a:pt x="884301" y="777621"/>
                  </a:lnTo>
                  <a:lnTo>
                    <a:pt x="821563" y="787019"/>
                  </a:lnTo>
                  <a:lnTo>
                    <a:pt x="756030" y="792353"/>
                  </a:lnTo>
                  <a:lnTo>
                    <a:pt x="691896" y="793623"/>
                  </a:lnTo>
                  <a:lnTo>
                    <a:pt x="627888" y="793623"/>
                  </a:lnTo>
                  <a:lnTo>
                    <a:pt x="561085" y="789686"/>
                  </a:lnTo>
                  <a:lnTo>
                    <a:pt x="496950" y="780288"/>
                  </a:lnTo>
                  <a:lnTo>
                    <a:pt x="435482" y="768350"/>
                  </a:lnTo>
                  <a:lnTo>
                    <a:pt x="372618" y="750951"/>
                  </a:lnTo>
                  <a:lnTo>
                    <a:pt x="316610" y="732155"/>
                  </a:lnTo>
                  <a:lnTo>
                    <a:pt x="259079" y="708151"/>
                  </a:lnTo>
                  <a:lnTo>
                    <a:pt x="207009" y="682751"/>
                  </a:lnTo>
                  <a:lnTo>
                    <a:pt x="183006" y="668019"/>
                  </a:lnTo>
                  <a:lnTo>
                    <a:pt x="158876" y="653415"/>
                  </a:lnTo>
                  <a:lnTo>
                    <a:pt x="118872" y="621284"/>
                  </a:lnTo>
                  <a:lnTo>
                    <a:pt x="84074" y="587882"/>
                  </a:lnTo>
                  <a:lnTo>
                    <a:pt x="54737" y="551815"/>
                  </a:lnTo>
                  <a:lnTo>
                    <a:pt x="30606" y="515747"/>
                  </a:lnTo>
                  <a:lnTo>
                    <a:pt x="14604" y="480949"/>
                  </a:lnTo>
                  <a:lnTo>
                    <a:pt x="5333" y="442213"/>
                  </a:lnTo>
                  <a:lnTo>
                    <a:pt x="2667" y="423544"/>
                  </a:lnTo>
                  <a:lnTo>
                    <a:pt x="0" y="404875"/>
                  </a:lnTo>
                  <a:lnTo>
                    <a:pt x="0" y="384810"/>
                  </a:lnTo>
                  <a:lnTo>
                    <a:pt x="2667" y="366013"/>
                  </a:lnTo>
                  <a:lnTo>
                    <a:pt x="5333" y="347344"/>
                  </a:lnTo>
                  <a:lnTo>
                    <a:pt x="9271" y="328675"/>
                  </a:lnTo>
                  <a:lnTo>
                    <a:pt x="17272" y="308610"/>
                  </a:lnTo>
                  <a:lnTo>
                    <a:pt x="24002" y="289940"/>
                  </a:lnTo>
                  <a:lnTo>
                    <a:pt x="33274" y="271145"/>
                  </a:lnTo>
                  <a:lnTo>
                    <a:pt x="45339" y="253873"/>
                  </a:lnTo>
                  <a:lnTo>
                    <a:pt x="57403" y="235076"/>
                  </a:lnTo>
                  <a:lnTo>
                    <a:pt x="72135" y="219075"/>
                  </a:lnTo>
                  <a:lnTo>
                    <a:pt x="88138" y="200406"/>
                  </a:lnTo>
                  <a:lnTo>
                    <a:pt x="105537" y="183007"/>
                  </a:lnTo>
                  <a:lnTo>
                    <a:pt x="124205" y="167004"/>
                  </a:lnTo>
                  <a:lnTo>
                    <a:pt x="142875" y="152273"/>
                  </a:lnTo>
                  <a:lnTo>
                    <a:pt x="166877" y="136271"/>
                  </a:lnTo>
                  <a:lnTo>
                    <a:pt x="188341" y="121538"/>
                  </a:lnTo>
                </a:path>
              </a:pathLst>
            </a:custGeom>
            <a:ln w="2857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6608826" y="3133725"/>
              <a:ext cx="1936750" cy="1133475"/>
            </a:xfrm>
            <a:custGeom>
              <a:avLst/>
              <a:gdLst/>
              <a:ahLst/>
              <a:cxnLst/>
              <a:rect l="l" t="t" r="r" b="b"/>
              <a:pathLst>
                <a:path w="1936750" h="1133475">
                  <a:moveTo>
                    <a:pt x="0" y="570102"/>
                  </a:moveTo>
                  <a:lnTo>
                    <a:pt x="939673" y="0"/>
                  </a:lnTo>
                  <a:lnTo>
                    <a:pt x="1936750" y="563372"/>
                  </a:lnTo>
                  <a:lnTo>
                    <a:pt x="996950" y="1133475"/>
                  </a:lnTo>
                  <a:lnTo>
                    <a:pt x="0" y="570102"/>
                  </a:lnTo>
                  <a:close/>
                </a:path>
              </a:pathLst>
            </a:custGeom>
            <a:ln w="12700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4572000" y="2590800"/>
              <a:ext cx="4219575" cy="1676400"/>
            </a:xfrm>
            <a:custGeom>
              <a:avLst/>
              <a:gdLst/>
              <a:ahLst/>
              <a:cxnLst/>
              <a:rect l="l" t="t" r="r" b="b"/>
              <a:pathLst>
                <a:path w="4219575" h="1676400">
                  <a:moveTo>
                    <a:pt x="0" y="1662049"/>
                  </a:moveTo>
                  <a:lnTo>
                    <a:pt x="3886200" y="1662049"/>
                  </a:lnTo>
                </a:path>
                <a:path w="4219575" h="1676400">
                  <a:moveTo>
                    <a:pt x="300100" y="0"/>
                  </a:moveTo>
                  <a:lnTo>
                    <a:pt x="300100" y="1676400"/>
                  </a:lnTo>
                </a:path>
                <a:path w="4219575" h="1676400">
                  <a:moveTo>
                    <a:pt x="214375" y="1676400"/>
                  </a:moveTo>
                  <a:lnTo>
                    <a:pt x="1662176" y="1066800"/>
                  </a:lnTo>
                </a:path>
                <a:path w="4219575" h="1676400">
                  <a:moveTo>
                    <a:pt x="3048000" y="1652524"/>
                  </a:moveTo>
                  <a:lnTo>
                    <a:pt x="4219575" y="1001776"/>
                  </a:lnTo>
                </a:path>
                <a:path w="4219575" h="1676400">
                  <a:moveTo>
                    <a:pt x="1524000" y="828675"/>
                  </a:moveTo>
                  <a:lnTo>
                    <a:pt x="3048000" y="1666875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/>
          <p:cNvSpPr txBox="1"/>
          <p:nvPr/>
        </p:nvSpPr>
        <p:spPr>
          <a:xfrm>
            <a:off x="3282822" y="712977"/>
            <a:ext cx="90170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10">
                <a:latin typeface="Times New Roman"/>
                <a:cs typeface="Times New Roman"/>
              </a:rPr>
              <a:t>HEXAGON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8100" y="0"/>
            <a:ext cx="2362200" cy="1219200"/>
          </a:xfrm>
          <a:prstGeom prst="rect">
            <a:avLst/>
          </a:prstGeom>
          <a:solidFill>
            <a:srgbClr val="FFFF00"/>
          </a:solidFill>
          <a:ln w="12700">
            <a:solidFill>
              <a:srgbClr val="000000"/>
            </a:solidFill>
          </a:ln>
        </p:spPr>
        <p:txBody>
          <a:bodyPr wrap="square" lIns="0" tIns="213995" rIns="0" bIns="0" rtlCol="0" vert="horz">
            <a:spAutoFit/>
          </a:bodyPr>
          <a:lstStyle/>
          <a:p>
            <a:pPr marL="462280">
              <a:lnSpc>
                <a:spcPct val="100000"/>
              </a:lnSpc>
              <a:spcBef>
                <a:spcPts val="1685"/>
              </a:spcBef>
            </a:pPr>
            <a:r>
              <a:rPr dirty="0" sz="1800" spc="-5" b="1">
                <a:solidFill>
                  <a:srgbClr val="FF3300"/>
                </a:solidFill>
                <a:latin typeface="Tahoma"/>
                <a:cs typeface="Tahoma"/>
              </a:rPr>
              <a:t>ISOMETRIC</a:t>
            </a:r>
            <a:endParaRPr sz="1800">
              <a:latin typeface="Tahoma"/>
              <a:cs typeface="Tahoma"/>
            </a:endParaRPr>
          </a:p>
          <a:p>
            <a:pPr marL="239395" marR="258445" indent="774065">
              <a:lnSpc>
                <a:spcPct val="100000"/>
              </a:lnSpc>
            </a:pPr>
            <a:r>
              <a:rPr dirty="0" sz="1800" spc="5" b="1">
                <a:solidFill>
                  <a:srgbClr val="FF3300"/>
                </a:solidFill>
                <a:latin typeface="Tahoma"/>
                <a:cs typeface="Tahoma"/>
              </a:rPr>
              <a:t>OF  </a:t>
            </a:r>
            <a:r>
              <a:rPr dirty="0" sz="1800" spc="-5" b="1">
                <a:solidFill>
                  <a:srgbClr val="FF3300"/>
                </a:solidFill>
                <a:latin typeface="Tahoma"/>
                <a:cs typeface="Tahoma"/>
              </a:rPr>
              <a:t>PLANE</a:t>
            </a:r>
            <a:r>
              <a:rPr dirty="0" sz="1800" spc="-60" b="1">
                <a:solidFill>
                  <a:srgbClr val="FF3300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FF3300"/>
                </a:solidFill>
                <a:latin typeface="Tahoma"/>
                <a:cs typeface="Tahoma"/>
              </a:rPr>
              <a:t>FIGURES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31750" y="1212849"/>
            <a:ext cx="2374900" cy="5651500"/>
            <a:chOff x="31750" y="1212849"/>
            <a:chExt cx="2374900" cy="5651500"/>
          </a:xfrm>
        </p:grpSpPr>
        <p:sp>
          <p:nvSpPr>
            <p:cNvPr id="33" name="object 33"/>
            <p:cNvSpPr/>
            <p:nvPr/>
          </p:nvSpPr>
          <p:spPr>
            <a:xfrm>
              <a:off x="38100" y="1219199"/>
              <a:ext cx="2362200" cy="5638800"/>
            </a:xfrm>
            <a:custGeom>
              <a:avLst/>
              <a:gdLst/>
              <a:ahLst/>
              <a:cxnLst/>
              <a:rect l="l" t="t" r="r" b="b"/>
              <a:pathLst>
                <a:path w="2362200" h="5638800">
                  <a:moveTo>
                    <a:pt x="2362200" y="0"/>
                  </a:moveTo>
                  <a:lnTo>
                    <a:pt x="0" y="0"/>
                  </a:lnTo>
                  <a:lnTo>
                    <a:pt x="0" y="5638800"/>
                  </a:lnTo>
                  <a:lnTo>
                    <a:pt x="2362200" y="5638800"/>
                  </a:lnTo>
                  <a:lnTo>
                    <a:pt x="2362200" y="0"/>
                  </a:lnTo>
                  <a:close/>
                </a:path>
              </a:pathLst>
            </a:custGeom>
            <a:solidFill>
              <a:srgbClr val="FF99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38100" y="1219199"/>
              <a:ext cx="2362200" cy="5638800"/>
            </a:xfrm>
            <a:custGeom>
              <a:avLst/>
              <a:gdLst/>
              <a:ahLst/>
              <a:cxnLst/>
              <a:rect l="l" t="t" r="r" b="b"/>
              <a:pathLst>
                <a:path w="2362200" h="5638800">
                  <a:moveTo>
                    <a:pt x="0" y="5638800"/>
                  </a:moveTo>
                  <a:lnTo>
                    <a:pt x="2362200" y="5638800"/>
                  </a:lnTo>
                  <a:lnTo>
                    <a:pt x="2362200" y="0"/>
                  </a:lnTo>
                  <a:lnTo>
                    <a:pt x="0" y="0"/>
                  </a:lnTo>
                  <a:lnTo>
                    <a:pt x="0" y="56388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/>
          <p:cNvSpPr txBox="1"/>
          <p:nvPr/>
        </p:nvSpPr>
        <p:spPr>
          <a:xfrm>
            <a:off x="102717" y="1612773"/>
            <a:ext cx="2242185" cy="31959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70180" marR="174625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Tahoma"/>
                <a:cs typeface="Tahoma"/>
              </a:rPr>
              <a:t>AS </a:t>
            </a:r>
            <a:r>
              <a:rPr dirty="0" sz="1600" spc="-10" b="1">
                <a:latin typeface="Tahoma"/>
                <a:cs typeface="Tahoma"/>
              </a:rPr>
              <a:t>THESE </a:t>
            </a:r>
            <a:r>
              <a:rPr dirty="0" sz="1600" spc="-5" b="1">
                <a:latin typeface="Tahoma"/>
                <a:cs typeface="Tahoma"/>
              </a:rPr>
              <a:t>ALL</a:t>
            </a:r>
            <a:r>
              <a:rPr dirty="0" sz="1600" spc="-20" b="1">
                <a:latin typeface="Tahoma"/>
                <a:cs typeface="Tahoma"/>
              </a:rPr>
              <a:t> </a:t>
            </a:r>
            <a:r>
              <a:rPr dirty="0" sz="1600" spc="-5" b="1">
                <a:latin typeface="Tahoma"/>
                <a:cs typeface="Tahoma"/>
              </a:rPr>
              <a:t>ARE  2-D</a:t>
            </a:r>
            <a:r>
              <a:rPr dirty="0" sz="1600" spc="-20" b="1">
                <a:latin typeface="Tahoma"/>
                <a:cs typeface="Tahoma"/>
              </a:rPr>
              <a:t> </a:t>
            </a:r>
            <a:r>
              <a:rPr dirty="0" sz="1600" spc="-10" b="1">
                <a:latin typeface="Tahoma"/>
                <a:cs typeface="Tahoma"/>
              </a:rPr>
              <a:t>FIGURES</a:t>
            </a:r>
            <a:endParaRPr sz="1600">
              <a:latin typeface="Tahoma"/>
              <a:cs typeface="Tahoma"/>
            </a:endParaRPr>
          </a:p>
          <a:p>
            <a:pPr algn="ctr" marL="130810" marR="134620">
              <a:lnSpc>
                <a:spcPct val="100000"/>
              </a:lnSpc>
            </a:pPr>
            <a:r>
              <a:rPr dirty="0" sz="1600" spc="-5" b="1">
                <a:latin typeface="Tahoma"/>
                <a:cs typeface="Tahoma"/>
              </a:rPr>
              <a:t>WE </a:t>
            </a:r>
            <a:r>
              <a:rPr dirty="0" sz="1600" spc="-10" b="1">
                <a:latin typeface="Tahoma"/>
                <a:cs typeface="Tahoma"/>
              </a:rPr>
              <a:t>REQUIRE ONLY  TWO ISOMETRIC  </a:t>
            </a:r>
            <a:r>
              <a:rPr dirty="0" sz="1600" spc="-5" b="1">
                <a:latin typeface="Tahoma"/>
                <a:cs typeface="Tahoma"/>
              </a:rPr>
              <a:t>AXES.</a:t>
            </a:r>
            <a:endParaRPr sz="1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550">
              <a:latin typeface="Tahoma"/>
              <a:cs typeface="Tahoma"/>
            </a:endParaRPr>
          </a:p>
          <a:p>
            <a:pPr algn="ctr" marR="5080" indent="1270">
              <a:lnSpc>
                <a:spcPct val="100000"/>
              </a:lnSpc>
            </a:pPr>
            <a:r>
              <a:rPr dirty="0" sz="1600" spc="-5" b="1">
                <a:latin typeface="Tahoma"/>
                <a:cs typeface="Tahoma"/>
              </a:rPr>
              <a:t>IF </a:t>
            </a:r>
            <a:r>
              <a:rPr dirty="0" sz="1600" spc="-10" b="1">
                <a:latin typeface="Tahoma"/>
                <a:cs typeface="Tahoma"/>
              </a:rPr>
              <a:t>THE FIGURE IS  FRONT </a:t>
            </a:r>
            <a:r>
              <a:rPr dirty="0" sz="1600" spc="-5" b="1">
                <a:latin typeface="Tahoma"/>
                <a:cs typeface="Tahoma"/>
              </a:rPr>
              <a:t>VIEW, H &amp; L  AXES ARE</a:t>
            </a:r>
            <a:r>
              <a:rPr dirty="0" sz="1600" spc="-20" b="1">
                <a:latin typeface="Tahoma"/>
                <a:cs typeface="Tahoma"/>
              </a:rPr>
              <a:t> </a:t>
            </a:r>
            <a:r>
              <a:rPr dirty="0" sz="1600" spc="-10" b="1">
                <a:latin typeface="Tahoma"/>
                <a:cs typeface="Tahoma"/>
              </a:rPr>
              <a:t>REQUIRED.</a:t>
            </a:r>
            <a:endParaRPr sz="1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550">
              <a:latin typeface="Tahoma"/>
              <a:cs typeface="Tahoma"/>
            </a:endParaRPr>
          </a:p>
          <a:p>
            <a:pPr algn="ctr" marR="5080" indent="1270">
              <a:lnSpc>
                <a:spcPct val="100000"/>
              </a:lnSpc>
              <a:spcBef>
                <a:spcPts val="5"/>
              </a:spcBef>
            </a:pPr>
            <a:r>
              <a:rPr dirty="0" sz="1600" spc="-5" b="1">
                <a:latin typeface="Tahoma"/>
                <a:cs typeface="Tahoma"/>
              </a:rPr>
              <a:t>IF </a:t>
            </a:r>
            <a:r>
              <a:rPr dirty="0" sz="1600" spc="-10" b="1">
                <a:latin typeface="Tahoma"/>
                <a:cs typeface="Tahoma"/>
              </a:rPr>
              <a:t>THE FIGURE IS  TOP </a:t>
            </a:r>
            <a:r>
              <a:rPr dirty="0" sz="1600" spc="-5" b="1">
                <a:latin typeface="Tahoma"/>
                <a:cs typeface="Tahoma"/>
              </a:rPr>
              <a:t>VIEW, D &amp; L  AXES ARE</a:t>
            </a:r>
            <a:r>
              <a:rPr dirty="0" sz="1600" spc="-20" b="1">
                <a:latin typeface="Tahoma"/>
                <a:cs typeface="Tahoma"/>
              </a:rPr>
              <a:t> </a:t>
            </a:r>
            <a:r>
              <a:rPr dirty="0" sz="1600" spc="-10" b="1">
                <a:latin typeface="Tahoma"/>
                <a:cs typeface="Tahoma"/>
              </a:rPr>
              <a:t>REQUIRED.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2508250" y="107950"/>
            <a:ext cx="6032500" cy="469900"/>
            <a:chOff x="2508250" y="107950"/>
            <a:chExt cx="6032500" cy="469900"/>
          </a:xfrm>
        </p:grpSpPr>
        <p:sp>
          <p:nvSpPr>
            <p:cNvPr id="37" name="object 37"/>
            <p:cNvSpPr/>
            <p:nvPr/>
          </p:nvSpPr>
          <p:spPr>
            <a:xfrm>
              <a:off x="2514600" y="114299"/>
              <a:ext cx="6019800" cy="457200"/>
            </a:xfrm>
            <a:custGeom>
              <a:avLst/>
              <a:gdLst/>
              <a:ahLst/>
              <a:cxnLst/>
              <a:rect l="l" t="t" r="r" b="b"/>
              <a:pathLst>
                <a:path w="6019800" h="457200">
                  <a:moveTo>
                    <a:pt x="6019800" y="0"/>
                  </a:moveTo>
                  <a:lnTo>
                    <a:pt x="0" y="0"/>
                  </a:lnTo>
                  <a:lnTo>
                    <a:pt x="0" y="114300"/>
                  </a:lnTo>
                  <a:lnTo>
                    <a:pt x="0" y="457200"/>
                  </a:lnTo>
                  <a:lnTo>
                    <a:pt x="6019800" y="457200"/>
                  </a:lnTo>
                  <a:lnTo>
                    <a:pt x="6019800" y="114300"/>
                  </a:lnTo>
                  <a:lnTo>
                    <a:pt x="6019800" y="0"/>
                  </a:lnTo>
                  <a:close/>
                </a:path>
              </a:pathLst>
            </a:custGeom>
            <a:solidFill>
              <a:srgbClr val="CC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2514600" y="114300"/>
              <a:ext cx="6019800" cy="457200"/>
            </a:xfrm>
            <a:custGeom>
              <a:avLst/>
              <a:gdLst/>
              <a:ahLst/>
              <a:cxnLst/>
              <a:rect l="l" t="t" r="r" b="b"/>
              <a:pathLst>
                <a:path w="6019800" h="457200">
                  <a:moveTo>
                    <a:pt x="0" y="457200"/>
                  </a:moveTo>
                  <a:lnTo>
                    <a:pt x="6019800" y="457200"/>
                  </a:lnTo>
                  <a:lnTo>
                    <a:pt x="6019800" y="0"/>
                  </a:lnTo>
                  <a:lnTo>
                    <a:pt x="0" y="0"/>
                  </a:lnTo>
                  <a:lnTo>
                    <a:pt x="0" y="4572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9" name="object 39"/>
          <p:cNvSpPr txBox="1">
            <a:spLocks noGrp="1"/>
          </p:cNvSpPr>
          <p:nvPr>
            <p:ph type="title"/>
          </p:nvPr>
        </p:nvSpPr>
        <p:spPr>
          <a:xfrm>
            <a:off x="3297046" y="189102"/>
            <a:ext cx="889635" cy="330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u="none" sz="2000">
                <a:latin typeface="Arial"/>
                <a:cs typeface="Arial"/>
              </a:rPr>
              <a:t>SHAPE</a:t>
            </a:r>
            <a:endParaRPr sz="20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167629" y="189102"/>
            <a:ext cx="72199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2000" b="1">
                <a:solidFill>
                  <a:srgbClr val="800000"/>
                </a:solidFill>
                <a:latin typeface="Arial"/>
                <a:cs typeface="Arial"/>
              </a:rPr>
              <a:t>IF</a:t>
            </a:r>
            <a:r>
              <a:rPr dirty="0" sz="2000" spc="-95" b="1">
                <a:solidFill>
                  <a:srgbClr val="800000"/>
                </a:solidFill>
                <a:latin typeface="Arial"/>
                <a:cs typeface="Arial"/>
              </a:rPr>
              <a:t> </a:t>
            </a:r>
            <a:r>
              <a:rPr dirty="0" sz="2000" spc="-105" b="1">
                <a:solidFill>
                  <a:srgbClr val="800000"/>
                </a:solidFill>
                <a:latin typeface="Arial"/>
                <a:cs typeface="Arial"/>
              </a:rPr>
              <a:t>F.V.</a:t>
            </a:r>
            <a:endParaRPr sz="20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026529" y="189102"/>
            <a:ext cx="72263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2000" b="1">
                <a:solidFill>
                  <a:srgbClr val="800000"/>
                </a:solidFill>
                <a:latin typeface="Arial"/>
                <a:cs typeface="Arial"/>
              </a:rPr>
              <a:t>IF</a:t>
            </a:r>
            <a:r>
              <a:rPr dirty="0" sz="2000" spc="-90" b="1">
                <a:solidFill>
                  <a:srgbClr val="800000"/>
                </a:solidFill>
                <a:latin typeface="Arial"/>
                <a:cs typeface="Arial"/>
              </a:rPr>
              <a:t> </a:t>
            </a:r>
            <a:r>
              <a:rPr dirty="0" sz="2000" spc="-105" b="1">
                <a:solidFill>
                  <a:srgbClr val="800000"/>
                </a:solidFill>
                <a:latin typeface="Arial"/>
                <a:cs typeface="Arial"/>
              </a:rPr>
              <a:t>T.V.</a:t>
            </a:r>
            <a:endParaRPr sz="20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441829" y="4333113"/>
            <a:ext cx="6661784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87325" marR="5080" indent="-175260">
              <a:lnSpc>
                <a:spcPct val="100000"/>
              </a:lnSpc>
              <a:spcBef>
                <a:spcPts val="95"/>
              </a:spcBef>
            </a:pPr>
            <a:r>
              <a:rPr dirty="0" sz="1600" spc="-5" b="1" i="1">
                <a:latin typeface="Times New Roman"/>
                <a:cs typeface="Times New Roman"/>
              </a:rPr>
              <a:t>For Isometric of Circle/Semicircle use </a:t>
            </a:r>
            <a:r>
              <a:rPr dirty="0" sz="1600" spc="-10" b="1">
                <a:solidFill>
                  <a:srgbClr val="FF3300"/>
                </a:solidFill>
                <a:latin typeface="Times New Roman"/>
                <a:cs typeface="Times New Roman"/>
              </a:rPr>
              <a:t>Rhombus method. </a:t>
            </a:r>
            <a:r>
              <a:rPr dirty="0" sz="1600" spc="-5" b="1" i="1">
                <a:latin typeface="Times New Roman"/>
                <a:cs typeface="Times New Roman"/>
              </a:rPr>
              <a:t>Construct Rhombus  </a:t>
            </a:r>
            <a:r>
              <a:rPr dirty="0" sz="1600" spc="-5" b="1" i="1">
                <a:latin typeface="Times New Roman"/>
                <a:cs typeface="Times New Roman"/>
              </a:rPr>
              <a:t>of sides equal to Diameter of circle always. </a:t>
            </a:r>
            <a:r>
              <a:rPr dirty="0" sz="1600" spc="-5" b="1">
                <a:solidFill>
                  <a:srgbClr val="800000"/>
                </a:solidFill>
                <a:latin typeface="Times New Roman"/>
                <a:cs typeface="Times New Roman"/>
              </a:rPr>
              <a:t>( Ref. topic ENGG.</a:t>
            </a:r>
            <a:r>
              <a:rPr dirty="0" sz="1600" spc="229" b="1">
                <a:solidFill>
                  <a:srgbClr val="800000"/>
                </a:solidFill>
                <a:latin typeface="Times New Roman"/>
                <a:cs typeface="Times New Roman"/>
              </a:rPr>
              <a:t> </a:t>
            </a:r>
            <a:r>
              <a:rPr dirty="0" sz="1600" spc="-15" b="1">
                <a:solidFill>
                  <a:srgbClr val="800000"/>
                </a:solidFill>
                <a:latin typeface="Times New Roman"/>
                <a:cs typeface="Times New Roman"/>
              </a:rPr>
              <a:t>CURVES.)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3573" y="5004561"/>
            <a:ext cx="4158615" cy="16681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ts val="1545"/>
              </a:lnSpc>
              <a:spcBef>
                <a:spcPts val="100"/>
              </a:spcBef>
            </a:pPr>
            <a:r>
              <a:rPr dirty="0" sz="1400" spc="-5">
                <a:latin typeface="Times New Roman"/>
                <a:cs typeface="Times New Roman"/>
              </a:rPr>
              <a:t>SEMI</a:t>
            </a:r>
            <a:r>
              <a:rPr dirty="0" sz="1400" spc="-1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CIRCLE</a:t>
            </a:r>
            <a:endParaRPr sz="1400">
              <a:latin typeface="Times New Roman"/>
              <a:cs typeface="Times New Roman"/>
            </a:endParaRPr>
          </a:p>
          <a:p>
            <a:pPr marL="469265">
              <a:lnSpc>
                <a:spcPts val="1785"/>
              </a:lnSpc>
            </a:pPr>
            <a:r>
              <a:rPr dirty="0" sz="1600" spc="-5">
                <a:latin typeface="Times New Roman"/>
                <a:cs typeface="Times New Roman"/>
              </a:rPr>
              <a:t>For Isometric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of</a:t>
            </a:r>
            <a:endParaRPr sz="1600">
              <a:latin typeface="Times New Roman"/>
              <a:cs typeface="Times New Roman"/>
            </a:endParaRPr>
          </a:p>
          <a:p>
            <a:pPr marL="199390" marR="2092960" indent="217804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Circle/Semicircle  use </a:t>
            </a:r>
            <a:r>
              <a:rPr dirty="0" sz="1600" spc="-10">
                <a:solidFill>
                  <a:srgbClr val="0033CC"/>
                </a:solidFill>
                <a:latin typeface="Times New Roman"/>
                <a:cs typeface="Times New Roman"/>
              </a:rPr>
              <a:t>Rhombus</a:t>
            </a:r>
            <a:r>
              <a:rPr dirty="0" sz="1600" spc="370">
                <a:solidFill>
                  <a:srgbClr val="0033CC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0033CC"/>
                </a:solidFill>
                <a:latin typeface="Times New Roman"/>
                <a:cs typeface="Times New Roman"/>
              </a:rPr>
              <a:t>method.</a:t>
            </a:r>
            <a:endParaRPr sz="1600">
              <a:latin typeface="Times New Roman"/>
              <a:cs typeface="Times New Roman"/>
            </a:endParaRPr>
          </a:p>
          <a:p>
            <a:pPr marR="1840230" indent="66675">
              <a:lnSpc>
                <a:spcPct val="100000"/>
              </a:lnSpc>
              <a:spcBef>
                <a:spcPts val="5"/>
              </a:spcBef>
            </a:pPr>
            <a:r>
              <a:rPr dirty="0" sz="1600" spc="-5">
                <a:latin typeface="Times New Roman"/>
                <a:cs typeface="Times New Roman"/>
              </a:rPr>
              <a:t>Construct it of sides equal  to diameter of circle always.  </a:t>
            </a:r>
            <a:r>
              <a:rPr dirty="0" sz="1600" spc="-5">
                <a:solidFill>
                  <a:srgbClr val="800000"/>
                </a:solidFill>
                <a:latin typeface="Times New Roman"/>
                <a:cs typeface="Times New Roman"/>
              </a:rPr>
              <a:t>( Ref. Previous two</a:t>
            </a:r>
            <a:r>
              <a:rPr dirty="0" sz="1600" spc="5">
                <a:solidFill>
                  <a:srgbClr val="800000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800000"/>
                </a:solidFill>
                <a:latin typeface="Times New Roman"/>
                <a:cs typeface="Times New Roman"/>
              </a:rPr>
              <a:t>pages.)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8551926" y="50800"/>
            <a:ext cx="469900" cy="469900"/>
            <a:chOff x="8551926" y="50800"/>
            <a:chExt cx="469900" cy="469900"/>
          </a:xfrm>
        </p:grpSpPr>
        <p:sp>
          <p:nvSpPr>
            <p:cNvPr id="45" name="object 45"/>
            <p:cNvSpPr/>
            <p:nvPr/>
          </p:nvSpPr>
          <p:spPr>
            <a:xfrm>
              <a:off x="8558276" y="5715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496" y="4644"/>
                  </a:lnTo>
                  <a:lnTo>
                    <a:pt x="139571" y="17966"/>
                  </a:lnTo>
                  <a:lnTo>
                    <a:pt x="100738" y="39045"/>
                  </a:lnTo>
                  <a:lnTo>
                    <a:pt x="66913" y="66960"/>
                  </a:lnTo>
                  <a:lnTo>
                    <a:pt x="39011" y="100793"/>
                  </a:lnTo>
                  <a:lnTo>
                    <a:pt x="17948" y="139624"/>
                  </a:lnTo>
                  <a:lnTo>
                    <a:pt x="4639" y="182533"/>
                  </a:lnTo>
                  <a:lnTo>
                    <a:pt x="0" y="228600"/>
                  </a:lnTo>
                  <a:lnTo>
                    <a:pt x="4639" y="274666"/>
                  </a:lnTo>
                  <a:lnTo>
                    <a:pt x="17948" y="317575"/>
                  </a:lnTo>
                  <a:lnTo>
                    <a:pt x="39011" y="356406"/>
                  </a:lnTo>
                  <a:lnTo>
                    <a:pt x="66913" y="390239"/>
                  </a:lnTo>
                  <a:lnTo>
                    <a:pt x="100738" y="418154"/>
                  </a:lnTo>
                  <a:lnTo>
                    <a:pt x="139571" y="439233"/>
                  </a:lnTo>
                  <a:lnTo>
                    <a:pt x="182496" y="452555"/>
                  </a:lnTo>
                  <a:lnTo>
                    <a:pt x="228600" y="457200"/>
                  </a:lnTo>
                  <a:lnTo>
                    <a:pt x="274666" y="452555"/>
                  </a:lnTo>
                  <a:lnTo>
                    <a:pt x="317575" y="439233"/>
                  </a:lnTo>
                  <a:lnTo>
                    <a:pt x="356406" y="418154"/>
                  </a:lnTo>
                  <a:lnTo>
                    <a:pt x="390239" y="390239"/>
                  </a:lnTo>
                  <a:lnTo>
                    <a:pt x="418154" y="356406"/>
                  </a:lnTo>
                  <a:lnTo>
                    <a:pt x="439233" y="317575"/>
                  </a:lnTo>
                  <a:lnTo>
                    <a:pt x="452555" y="274666"/>
                  </a:lnTo>
                  <a:lnTo>
                    <a:pt x="457200" y="228600"/>
                  </a:lnTo>
                  <a:lnTo>
                    <a:pt x="452555" y="182533"/>
                  </a:lnTo>
                  <a:lnTo>
                    <a:pt x="439233" y="139624"/>
                  </a:lnTo>
                  <a:lnTo>
                    <a:pt x="418154" y="100793"/>
                  </a:lnTo>
                  <a:lnTo>
                    <a:pt x="390239" y="66960"/>
                  </a:lnTo>
                  <a:lnTo>
                    <a:pt x="356406" y="39045"/>
                  </a:lnTo>
                  <a:lnTo>
                    <a:pt x="317575" y="17966"/>
                  </a:lnTo>
                  <a:lnTo>
                    <a:pt x="274666" y="464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8558276" y="5715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0" y="228600"/>
                  </a:moveTo>
                  <a:lnTo>
                    <a:pt x="4639" y="182533"/>
                  </a:lnTo>
                  <a:lnTo>
                    <a:pt x="17948" y="139624"/>
                  </a:lnTo>
                  <a:lnTo>
                    <a:pt x="39011" y="100793"/>
                  </a:lnTo>
                  <a:lnTo>
                    <a:pt x="66913" y="66960"/>
                  </a:lnTo>
                  <a:lnTo>
                    <a:pt x="100738" y="39045"/>
                  </a:lnTo>
                  <a:lnTo>
                    <a:pt x="139571" y="17966"/>
                  </a:lnTo>
                  <a:lnTo>
                    <a:pt x="182496" y="4644"/>
                  </a:lnTo>
                  <a:lnTo>
                    <a:pt x="228600" y="0"/>
                  </a:lnTo>
                  <a:lnTo>
                    <a:pt x="274666" y="4644"/>
                  </a:lnTo>
                  <a:lnTo>
                    <a:pt x="317575" y="17966"/>
                  </a:lnTo>
                  <a:lnTo>
                    <a:pt x="356406" y="39045"/>
                  </a:lnTo>
                  <a:lnTo>
                    <a:pt x="390239" y="66960"/>
                  </a:lnTo>
                  <a:lnTo>
                    <a:pt x="418154" y="100793"/>
                  </a:lnTo>
                  <a:lnTo>
                    <a:pt x="439233" y="139624"/>
                  </a:lnTo>
                  <a:lnTo>
                    <a:pt x="452555" y="182533"/>
                  </a:lnTo>
                  <a:lnTo>
                    <a:pt x="457200" y="228600"/>
                  </a:lnTo>
                  <a:lnTo>
                    <a:pt x="452555" y="274666"/>
                  </a:lnTo>
                  <a:lnTo>
                    <a:pt x="439233" y="317575"/>
                  </a:lnTo>
                  <a:lnTo>
                    <a:pt x="418154" y="356406"/>
                  </a:lnTo>
                  <a:lnTo>
                    <a:pt x="390239" y="390239"/>
                  </a:lnTo>
                  <a:lnTo>
                    <a:pt x="356406" y="418154"/>
                  </a:lnTo>
                  <a:lnTo>
                    <a:pt x="317575" y="439233"/>
                  </a:lnTo>
                  <a:lnTo>
                    <a:pt x="274666" y="452555"/>
                  </a:lnTo>
                  <a:lnTo>
                    <a:pt x="228600" y="457200"/>
                  </a:lnTo>
                  <a:lnTo>
                    <a:pt x="182496" y="452555"/>
                  </a:lnTo>
                  <a:lnTo>
                    <a:pt x="139571" y="439233"/>
                  </a:lnTo>
                  <a:lnTo>
                    <a:pt x="100738" y="418154"/>
                  </a:lnTo>
                  <a:lnTo>
                    <a:pt x="66913" y="390239"/>
                  </a:lnTo>
                  <a:lnTo>
                    <a:pt x="39011" y="356406"/>
                  </a:lnTo>
                  <a:lnTo>
                    <a:pt x="17948" y="317575"/>
                  </a:lnTo>
                  <a:lnTo>
                    <a:pt x="4639" y="274666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7" name="object 47"/>
          <p:cNvSpPr txBox="1"/>
          <p:nvPr/>
        </p:nvSpPr>
        <p:spPr>
          <a:xfrm>
            <a:off x="8717660" y="128396"/>
            <a:ext cx="1397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4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7461250" y="39687"/>
            <a:ext cx="1109980" cy="195580"/>
            <a:chOff x="7461250" y="39687"/>
            <a:chExt cx="1109980" cy="195580"/>
          </a:xfrm>
        </p:grpSpPr>
        <p:sp>
          <p:nvSpPr>
            <p:cNvPr id="49" name="object 49"/>
            <p:cNvSpPr/>
            <p:nvPr/>
          </p:nvSpPr>
          <p:spPr>
            <a:xfrm>
              <a:off x="7467600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7507478" y="77469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74904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7467600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91313" y="22796"/>
                  </a:moveTo>
                  <a:lnTo>
                    <a:pt x="116967" y="48450"/>
                  </a:lnTo>
                  <a:lnTo>
                    <a:pt x="116967" y="31432"/>
                  </a:lnTo>
                  <a:lnTo>
                    <a:pt x="134111" y="31432"/>
                  </a:lnTo>
                  <a:lnTo>
                    <a:pt x="134111" y="65595"/>
                  </a:lnTo>
                  <a:lnTo>
                    <a:pt x="159766" y="91249"/>
                  </a:lnTo>
                  <a:lnTo>
                    <a:pt x="142621" y="91249"/>
                  </a:lnTo>
                  <a:lnTo>
                    <a:pt x="142621" y="159702"/>
                  </a:lnTo>
                  <a:lnTo>
                    <a:pt x="39877" y="159702"/>
                  </a:lnTo>
                  <a:lnTo>
                    <a:pt x="39877" y="91249"/>
                  </a:lnTo>
                  <a:lnTo>
                    <a:pt x="22859" y="91249"/>
                  </a:lnTo>
                  <a:lnTo>
                    <a:pt x="91313" y="22796"/>
                  </a:lnTo>
                  <a:close/>
                </a:path>
                <a:path w="182879" h="182879">
                  <a:moveTo>
                    <a:pt x="116967" y="48450"/>
                  </a:moveTo>
                  <a:lnTo>
                    <a:pt x="134111" y="65595"/>
                  </a:lnTo>
                </a:path>
                <a:path w="182879" h="182879">
                  <a:moveTo>
                    <a:pt x="142621" y="91249"/>
                  </a:moveTo>
                  <a:lnTo>
                    <a:pt x="39877" y="91249"/>
                  </a:lnTo>
                </a:path>
                <a:path w="182879" h="182879">
                  <a:moveTo>
                    <a:pt x="82676" y="159702"/>
                  </a:moveTo>
                  <a:lnTo>
                    <a:pt x="82676" y="125539"/>
                  </a:lnTo>
                  <a:lnTo>
                    <a:pt x="99822" y="125539"/>
                  </a:lnTo>
                  <a:lnTo>
                    <a:pt x="99822" y="159702"/>
                  </a:lnTo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7832725" y="46100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7856347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7832725" y="46037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23622" y="91249"/>
                  </a:moveTo>
                  <a:lnTo>
                    <a:pt x="160527" y="22796"/>
                  </a:lnTo>
                  <a:lnTo>
                    <a:pt x="160527" y="159702"/>
                  </a:lnTo>
                  <a:lnTo>
                    <a:pt x="23622" y="91249"/>
                  </a:lnTo>
                  <a:close/>
                </a:path>
                <a:path w="184150" h="182879">
                  <a:moveTo>
                    <a:pt x="0" y="182562"/>
                  </a:moveTo>
                  <a:lnTo>
                    <a:pt x="184150" y="182562"/>
                  </a:lnTo>
                  <a:lnTo>
                    <a:pt x="184150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8016875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8016875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59766" y="91249"/>
                  </a:moveTo>
                  <a:lnTo>
                    <a:pt x="22859" y="159702"/>
                  </a:lnTo>
                  <a:lnTo>
                    <a:pt x="22859" y="22796"/>
                  </a:lnTo>
                  <a:lnTo>
                    <a:pt x="159766" y="91249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7650226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76729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7650226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57023" y="91249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57023" y="91249"/>
                  </a:lnTo>
                  <a:close/>
                </a:path>
                <a:path w="182879" h="182879">
                  <a:moveTo>
                    <a:pt x="39877" y="22796"/>
                  </a:moveTo>
                  <a:lnTo>
                    <a:pt x="39877" y="159702"/>
                  </a:lnTo>
                  <a:lnTo>
                    <a:pt x="22732" y="159702"/>
                  </a:lnTo>
                  <a:lnTo>
                    <a:pt x="22732" y="22796"/>
                  </a:lnTo>
                  <a:lnTo>
                    <a:pt x="39877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8199501" y="46100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8222233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8199501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25475" y="91249"/>
                  </a:moveTo>
                  <a:lnTo>
                    <a:pt x="22732" y="159702"/>
                  </a:lnTo>
                  <a:lnTo>
                    <a:pt x="22732" y="22796"/>
                  </a:lnTo>
                  <a:lnTo>
                    <a:pt x="125475" y="91249"/>
                  </a:lnTo>
                  <a:close/>
                </a:path>
                <a:path w="182879" h="182879">
                  <a:moveTo>
                    <a:pt x="142621" y="22796"/>
                  </a:moveTo>
                  <a:lnTo>
                    <a:pt x="159639" y="22796"/>
                  </a:lnTo>
                  <a:lnTo>
                    <a:pt x="159639" y="159702"/>
                  </a:lnTo>
                  <a:lnTo>
                    <a:pt x="142621" y="159702"/>
                  </a:lnTo>
                  <a:lnTo>
                    <a:pt x="142621" y="22796"/>
                  </a:lnTo>
                  <a:close/>
                </a:path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8382000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562" y="0"/>
                  </a:moveTo>
                  <a:lnTo>
                    <a:pt x="0" y="0"/>
                  </a:lnTo>
                  <a:lnTo>
                    <a:pt x="0" y="182562"/>
                  </a:lnTo>
                  <a:lnTo>
                    <a:pt x="18256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8382000" y="46037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0" y="182562"/>
                  </a:moveTo>
                  <a:lnTo>
                    <a:pt x="182562" y="182562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8256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42232" y="4590377"/>
            <a:ext cx="116816" cy="1443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793735" y="4686172"/>
            <a:ext cx="97028" cy="1393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211192" y="4787265"/>
            <a:ext cx="3826510" cy="1199515"/>
          </a:xfrm>
          <a:custGeom>
            <a:avLst/>
            <a:gdLst/>
            <a:ahLst/>
            <a:cxnLst/>
            <a:rect l="l" t="t" r="r" b="b"/>
            <a:pathLst>
              <a:path w="3826509" h="1199514">
                <a:moveTo>
                  <a:pt x="2000123" y="1199197"/>
                </a:moveTo>
                <a:lnTo>
                  <a:pt x="0" y="0"/>
                </a:lnTo>
              </a:path>
              <a:path w="3826509" h="1199514">
                <a:moveTo>
                  <a:pt x="1972945" y="1173441"/>
                </a:moveTo>
                <a:lnTo>
                  <a:pt x="3826129" y="6159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4357878" y="4868036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493133" y="4009897"/>
            <a:ext cx="3248660" cy="1938020"/>
          </a:xfrm>
          <a:custGeom>
            <a:avLst/>
            <a:gdLst/>
            <a:ahLst/>
            <a:cxnLst/>
            <a:rect l="l" t="t" r="r" b="b"/>
            <a:pathLst>
              <a:path w="3248659" h="1938020">
                <a:moveTo>
                  <a:pt x="0" y="943101"/>
                </a:moveTo>
                <a:lnTo>
                  <a:pt x="1556765" y="0"/>
                </a:lnTo>
                <a:lnTo>
                  <a:pt x="3248278" y="994918"/>
                </a:lnTo>
                <a:lnTo>
                  <a:pt x="1695577" y="1938020"/>
                </a:lnTo>
                <a:lnTo>
                  <a:pt x="0" y="943101"/>
                </a:lnTo>
                <a:close/>
              </a:path>
            </a:pathLst>
          </a:custGeom>
          <a:ln w="12700">
            <a:solidFill>
              <a:srgbClr val="1F1A1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7731632" y="4906136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3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861430" y="3726560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4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118734" y="4370323"/>
            <a:ext cx="2342515" cy="1414145"/>
          </a:xfrm>
          <a:custGeom>
            <a:avLst/>
            <a:gdLst/>
            <a:ahLst/>
            <a:cxnLst/>
            <a:rect l="l" t="t" r="r" b="b"/>
            <a:pathLst>
              <a:path w="2342515" h="1414145">
                <a:moveTo>
                  <a:pt x="1368213" y="1399596"/>
                </a:moveTo>
                <a:lnTo>
                  <a:pt x="1364106" y="1409522"/>
                </a:lnTo>
                <a:lnTo>
                  <a:pt x="1370329" y="1413675"/>
                </a:lnTo>
                <a:lnTo>
                  <a:pt x="1376426" y="1409522"/>
                </a:lnTo>
                <a:lnTo>
                  <a:pt x="1368213" y="1399596"/>
                </a:lnTo>
                <a:close/>
              </a:path>
              <a:path w="2342515" h="1414145">
                <a:moveTo>
                  <a:pt x="17654" y="945995"/>
                </a:moveTo>
                <a:lnTo>
                  <a:pt x="17437" y="946936"/>
                </a:lnTo>
                <a:lnTo>
                  <a:pt x="18668" y="947292"/>
                </a:lnTo>
                <a:lnTo>
                  <a:pt x="14477" y="959738"/>
                </a:lnTo>
                <a:lnTo>
                  <a:pt x="1364106" y="1409522"/>
                </a:lnTo>
                <a:lnTo>
                  <a:pt x="1366139" y="1397088"/>
                </a:lnTo>
                <a:lnTo>
                  <a:pt x="1368170" y="1397088"/>
                </a:lnTo>
                <a:lnTo>
                  <a:pt x="1359915" y="1384655"/>
                </a:lnTo>
                <a:lnTo>
                  <a:pt x="1365060" y="1381540"/>
                </a:lnTo>
                <a:lnTo>
                  <a:pt x="70164" y="949325"/>
                </a:lnTo>
                <a:lnTo>
                  <a:pt x="33147" y="949325"/>
                </a:lnTo>
                <a:lnTo>
                  <a:pt x="17654" y="945995"/>
                </a:lnTo>
                <a:close/>
              </a:path>
              <a:path w="2342515" h="1414145">
                <a:moveTo>
                  <a:pt x="2293817" y="819128"/>
                </a:moveTo>
                <a:lnTo>
                  <a:pt x="1365060" y="1381540"/>
                </a:lnTo>
                <a:lnTo>
                  <a:pt x="1374393" y="1384655"/>
                </a:lnTo>
                <a:lnTo>
                  <a:pt x="1368836" y="1398090"/>
                </a:lnTo>
                <a:lnTo>
                  <a:pt x="1376426" y="1409522"/>
                </a:lnTo>
                <a:lnTo>
                  <a:pt x="2325878" y="833246"/>
                </a:lnTo>
                <a:lnTo>
                  <a:pt x="2307209" y="833246"/>
                </a:lnTo>
                <a:lnTo>
                  <a:pt x="2293817" y="819128"/>
                </a:lnTo>
                <a:close/>
              </a:path>
              <a:path w="2342515" h="1414145">
                <a:moveTo>
                  <a:pt x="1368170" y="1397088"/>
                </a:moveTo>
                <a:lnTo>
                  <a:pt x="1366139" y="1397088"/>
                </a:lnTo>
                <a:lnTo>
                  <a:pt x="1368213" y="1399596"/>
                </a:lnTo>
                <a:lnTo>
                  <a:pt x="1368836" y="1398090"/>
                </a:lnTo>
                <a:lnTo>
                  <a:pt x="1368170" y="1397088"/>
                </a:lnTo>
                <a:close/>
              </a:path>
              <a:path w="2342515" h="1414145">
                <a:moveTo>
                  <a:pt x="4190" y="943101"/>
                </a:moveTo>
                <a:lnTo>
                  <a:pt x="0" y="957707"/>
                </a:lnTo>
                <a:lnTo>
                  <a:pt x="14477" y="959738"/>
                </a:lnTo>
                <a:lnTo>
                  <a:pt x="17437" y="946936"/>
                </a:lnTo>
                <a:lnTo>
                  <a:pt x="4190" y="943101"/>
                </a:lnTo>
                <a:close/>
              </a:path>
              <a:path w="2342515" h="1414145">
                <a:moveTo>
                  <a:pt x="35222" y="937662"/>
                </a:moveTo>
                <a:lnTo>
                  <a:pt x="33147" y="949325"/>
                </a:lnTo>
                <a:lnTo>
                  <a:pt x="70164" y="949325"/>
                </a:lnTo>
                <a:lnTo>
                  <a:pt x="35222" y="937662"/>
                </a:lnTo>
                <a:close/>
              </a:path>
              <a:path w="2342515" h="1414145">
                <a:moveTo>
                  <a:pt x="153415" y="118237"/>
                </a:moveTo>
                <a:lnTo>
                  <a:pt x="4190" y="943101"/>
                </a:lnTo>
                <a:lnTo>
                  <a:pt x="17654" y="945995"/>
                </a:lnTo>
                <a:lnTo>
                  <a:pt x="20700" y="932814"/>
                </a:lnTo>
                <a:lnTo>
                  <a:pt x="36085" y="932814"/>
                </a:lnTo>
                <a:lnTo>
                  <a:pt x="178124" y="134746"/>
                </a:lnTo>
                <a:lnTo>
                  <a:pt x="170052" y="134746"/>
                </a:lnTo>
                <a:lnTo>
                  <a:pt x="168115" y="122300"/>
                </a:lnTo>
                <a:lnTo>
                  <a:pt x="165862" y="122300"/>
                </a:lnTo>
                <a:lnTo>
                  <a:pt x="153415" y="118237"/>
                </a:lnTo>
                <a:close/>
              </a:path>
              <a:path w="2342515" h="1414145">
                <a:moveTo>
                  <a:pt x="36085" y="932814"/>
                </a:moveTo>
                <a:lnTo>
                  <a:pt x="20700" y="932814"/>
                </a:lnTo>
                <a:lnTo>
                  <a:pt x="35222" y="937662"/>
                </a:lnTo>
                <a:lnTo>
                  <a:pt x="36085" y="932814"/>
                </a:lnTo>
                <a:close/>
              </a:path>
              <a:path w="2342515" h="1414145">
                <a:moveTo>
                  <a:pt x="2319415" y="822193"/>
                </a:moveTo>
                <a:lnTo>
                  <a:pt x="2307209" y="833246"/>
                </a:lnTo>
                <a:lnTo>
                  <a:pt x="2325878" y="833246"/>
                </a:lnTo>
                <a:lnTo>
                  <a:pt x="2319655" y="822959"/>
                </a:lnTo>
                <a:lnTo>
                  <a:pt x="2319786" y="822828"/>
                </a:lnTo>
                <a:lnTo>
                  <a:pt x="2319415" y="822193"/>
                </a:lnTo>
                <a:close/>
              </a:path>
              <a:path w="2342515" h="1414145">
                <a:moveTo>
                  <a:pt x="2330068" y="812545"/>
                </a:moveTo>
                <a:lnTo>
                  <a:pt x="2319786" y="822828"/>
                </a:lnTo>
                <a:lnTo>
                  <a:pt x="2325878" y="833246"/>
                </a:lnTo>
                <a:lnTo>
                  <a:pt x="2342515" y="824992"/>
                </a:lnTo>
                <a:lnTo>
                  <a:pt x="2330068" y="812545"/>
                </a:lnTo>
                <a:close/>
              </a:path>
              <a:path w="2342515" h="1414145">
                <a:moveTo>
                  <a:pt x="2326203" y="808482"/>
                </a:moveTo>
                <a:lnTo>
                  <a:pt x="2311399" y="808482"/>
                </a:lnTo>
                <a:lnTo>
                  <a:pt x="2319415" y="822193"/>
                </a:lnTo>
                <a:lnTo>
                  <a:pt x="2330068" y="812545"/>
                </a:lnTo>
                <a:lnTo>
                  <a:pt x="2326203" y="808482"/>
                </a:lnTo>
                <a:close/>
              </a:path>
              <a:path w="2342515" h="1414145">
                <a:moveTo>
                  <a:pt x="1565147" y="8381"/>
                </a:moveTo>
                <a:lnTo>
                  <a:pt x="1552967" y="20562"/>
                </a:lnTo>
                <a:lnTo>
                  <a:pt x="1554734" y="33146"/>
                </a:lnTo>
                <a:lnTo>
                  <a:pt x="1548720" y="33588"/>
                </a:lnTo>
                <a:lnTo>
                  <a:pt x="2293817" y="819128"/>
                </a:lnTo>
                <a:lnTo>
                  <a:pt x="2311399" y="808482"/>
                </a:lnTo>
                <a:lnTo>
                  <a:pt x="2326203" y="808482"/>
                </a:lnTo>
                <a:lnTo>
                  <a:pt x="1565147" y="8381"/>
                </a:lnTo>
                <a:close/>
              </a:path>
              <a:path w="2342515" h="1414145">
                <a:moveTo>
                  <a:pt x="178231" y="134146"/>
                </a:moveTo>
                <a:lnTo>
                  <a:pt x="170052" y="134746"/>
                </a:lnTo>
                <a:lnTo>
                  <a:pt x="178124" y="134746"/>
                </a:lnTo>
                <a:lnTo>
                  <a:pt x="178231" y="134146"/>
                </a:lnTo>
                <a:close/>
              </a:path>
              <a:path w="2342515" h="1414145">
                <a:moveTo>
                  <a:pt x="1550669" y="4190"/>
                </a:moveTo>
                <a:lnTo>
                  <a:pt x="165862" y="107823"/>
                </a:lnTo>
                <a:lnTo>
                  <a:pt x="167821" y="120411"/>
                </a:lnTo>
                <a:lnTo>
                  <a:pt x="180339" y="122300"/>
                </a:lnTo>
                <a:lnTo>
                  <a:pt x="178231" y="134146"/>
                </a:lnTo>
                <a:lnTo>
                  <a:pt x="1548720" y="33588"/>
                </a:lnTo>
                <a:lnTo>
                  <a:pt x="1544446" y="29082"/>
                </a:lnTo>
                <a:lnTo>
                  <a:pt x="1552967" y="20562"/>
                </a:lnTo>
                <a:lnTo>
                  <a:pt x="1550669" y="4190"/>
                </a:lnTo>
                <a:close/>
              </a:path>
              <a:path w="2342515" h="1414145">
                <a:moveTo>
                  <a:pt x="165862" y="120115"/>
                </a:moveTo>
                <a:lnTo>
                  <a:pt x="165862" y="122300"/>
                </a:lnTo>
                <a:lnTo>
                  <a:pt x="168115" y="122300"/>
                </a:lnTo>
                <a:lnTo>
                  <a:pt x="167821" y="120411"/>
                </a:lnTo>
                <a:lnTo>
                  <a:pt x="165862" y="120115"/>
                </a:lnTo>
                <a:close/>
              </a:path>
              <a:path w="2342515" h="1414145">
                <a:moveTo>
                  <a:pt x="165862" y="107823"/>
                </a:moveTo>
                <a:lnTo>
                  <a:pt x="155448" y="107823"/>
                </a:lnTo>
                <a:lnTo>
                  <a:pt x="153415" y="118237"/>
                </a:lnTo>
                <a:lnTo>
                  <a:pt x="165862" y="120115"/>
                </a:lnTo>
                <a:lnTo>
                  <a:pt x="165862" y="107823"/>
                </a:lnTo>
                <a:close/>
              </a:path>
              <a:path w="2342515" h="1414145">
                <a:moveTo>
                  <a:pt x="1556892" y="0"/>
                </a:moveTo>
                <a:lnTo>
                  <a:pt x="1550669" y="4190"/>
                </a:lnTo>
                <a:lnTo>
                  <a:pt x="1554734" y="18668"/>
                </a:lnTo>
                <a:lnTo>
                  <a:pt x="1565147" y="8381"/>
                </a:lnTo>
                <a:lnTo>
                  <a:pt x="1556892" y="0"/>
                </a:lnTo>
                <a:close/>
              </a:path>
            </a:pathLst>
          </a:custGeom>
          <a:solidFill>
            <a:srgbClr val="1F1A1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4813553" y="5245353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75934" y="5655800"/>
            <a:ext cx="585470" cy="459105"/>
          </a:xfrm>
          <a:prstGeom prst="rect">
            <a:avLst/>
          </a:prstGeom>
        </p:spPr>
        <p:txBody>
          <a:bodyPr wrap="square" lIns="0" tIns="29209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229"/>
              </a:spcBef>
            </a:pPr>
            <a:r>
              <a:rPr dirty="0" sz="1200" b="1">
                <a:latin typeface="Times New Roman"/>
                <a:cs typeface="Times New Roman"/>
              </a:rPr>
              <a:t>B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dirty="0" sz="1400" b="1">
                <a:latin typeface="Times New Roman"/>
                <a:cs typeface="Times New Roman"/>
              </a:rPr>
              <a:t>2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97293" y="5202682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C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666103" y="4104208"/>
            <a:ext cx="13589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D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043932" y="4252086"/>
            <a:ext cx="1276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E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5003800" y="1974850"/>
            <a:ext cx="2395855" cy="3986529"/>
            <a:chOff x="5003800" y="1974850"/>
            <a:chExt cx="2395855" cy="3986529"/>
          </a:xfrm>
        </p:grpSpPr>
        <p:sp>
          <p:nvSpPr>
            <p:cNvPr id="16" name="object 16"/>
            <p:cNvSpPr/>
            <p:nvPr/>
          </p:nvSpPr>
          <p:spPr>
            <a:xfrm>
              <a:off x="5003800" y="5954712"/>
              <a:ext cx="2254250" cy="0"/>
            </a:xfrm>
            <a:custGeom>
              <a:avLst/>
              <a:gdLst/>
              <a:ahLst/>
              <a:cxnLst/>
              <a:rect l="l" t="t" r="r" b="b"/>
              <a:pathLst>
                <a:path w="2254250" h="0">
                  <a:moveTo>
                    <a:pt x="0" y="0"/>
                  </a:moveTo>
                  <a:lnTo>
                    <a:pt x="225425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6178550" y="4981575"/>
              <a:ext cx="119125" cy="12065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5218175" y="4451350"/>
              <a:ext cx="1825625" cy="1073150"/>
            </a:xfrm>
            <a:custGeom>
              <a:avLst/>
              <a:gdLst/>
              <a:ahLst/>
              <a:cxnLst/>
              <a:rect l="l" t="t" r="r" b="b"/>
              <a:pathLst>
                <a:path w="1825625" h="1073150">
                  <a:moveTo>
                    <a:pt x="0" y="858901"/>
                  </a:moveTo>
                  <a:lnTo>
                    <a:pt x="1825625" y="322199"/>
                  </a:lnTo>
                </a:path>
                <a:path w="1825625" h="1073150">
                  <a:moveTo>
                    <a:pt x="107950" y="0"/>
                  </a:moveTo>
                  <a:lnTo>
                    <a:pt x="1717675" y="107315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6184900" y="2089150"/>
              <a:ext cx="0" cy="2898775"/>
            </a:xfrm>
            <a:custGeom>
              <a:avLst/>
              <a:gdLst/>
              <a:ahLst/>
              <a:cxnLst/>
              <a:rect l="l" t="t" r="r" b="b"/>
              <a:pathLst>
                <a:path w="0" h="2898775">
                  <a:moveTo>
                    <a:pt x="0" y="2898775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5137150" y="1981200"/>
              <a:ext cx="2256155" cy="3759200"/>
            </a:xfrm>
            <a:custGeom>
              <a:avLst/>
              <a:gdLst/>
              <a:ahLst/>
              <a:cxnLst/>
              <a:rect l="l" t="t" r="r" b="b"/>
              <a:pathLst>
                <a:path w="2256154" h="3759200">
                  <a:moveTo>
                    <a:pt x="120650" y="2470150"/>
                  </a:moveTo>
                  <a:lnTo>
                    <a:pt x="1087501" y="107950"/>
                  </a:lnTo>
                </a:path>
                <a:path w="2256154" h="3759200">
                  <a:moveTo>
                    <a:pt x="0" y="3329051"/>
                  </a:moveTo>
                  <a:lnTo>
                    <a:pt x="1074801" y="214375"/>
                  </a:lnTo>
                </a:path>
                <a:path w="2256154" h="3759200">
                  <a:moveTo>
                    <a:pt x="1370076" y="3759200"/>
                  </a:moveTo>
                  <a:lnTo>
                    <a:pt x="1047750" y="0"/>
                  </a:lnTo>
                </a:path>
                <a:path w="2256154" h="3759200">
                  <a:moveTo>
                    <a:pt x="2255901" y="3220974"/>
                  </a:moveTo>
                  <a:lnTo>
                    <a:pt x="1047750" y="10795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1" name="object 21"/>
          <p:cNvGrpSpPr/>
          <p:nvPr/>
        </p:nvGrpSpPr>
        <p:grpSpPr>
          <a:xfrm>
            <a:off x="479425" y="4563324"/>
            <a:ext cx="2727960" cy="989965"/>
            <a:chOff x="479425" y="4563324"/>
            <a:chExt cx="2727960" cy="989965"/>
          </a:xfrm>
        </p:grpSpPr>
        <p:sp>
          <p:nvSpPr>
            <p:cNvPr id="22" name="object 22"/>
            <p:cNvSpPr/>
            <p:nvPr/>
          </p:nvSpPr>
          <p:spPr>
            <a:xfrm>
              <a:off x="479805" y="4563324"/>
              <a:ext cx="116784" cy="14431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485775" y="4695824"/>
              <a:ext cx="1419225" cy="850900"/>
            </a:xfrm>
            <a:custGeom>
              <a:avLst/>
              <a:gdLst/>
              <a:ahLst/>
              <a:cxnLst/>
              <a:rect l="l" t="t" r="r" b="b"/>
              <a:pathLst>
                <a:path w="1419225" h="850900">
                  <a:moveTo>
                    <a:pt x="1419225" y="85090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3068954" y="4637150"/>
              <a:ext cx="97155" cy="13931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1885696" y="4739512"/>
              <a:ext cx="1315085" cy="789305"/>
            </a:xfrm>
            <a:custGeom>
              <a:avLst/>
              <a:gdLst/>
              <a:ahLst/>
              <a:cxnLst/>
              <a:rect l="l" t="t" r="r" b="b"/>
              <a:pathLst>
                <a:path w="1315085" h="789304">
                  <a:moveTo>
                    <a:pt x="0" y="788924"/>
                  </a:moveTo>
                  <a:lnTo>
                    <a:pt x="1314958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>
            <a:off x="612140" y="4771390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685800" y="4154423"/>
            <a:ext cx="2305050" cy="1375410"/>
          </a:xfrm>
          <a:custGeom>
            <a:avLst/>
            <a:gdLst/>
            <a:ahLst/>
            <a:cxnLst/>
            <a:rect l="l" t="t" r="r" b="b"/>
            <a:pathLst>
              <a:path w="2305050" h="1375410">
                <a:moveTo>
                  <a:pt x="0" y="669036"/>
                </a:moveTo>
                <a:lnTo>
                  <a:pt x="1104773" y="0"/>
                </a:lnTo>
                <a:lnTo>
                  <a:pt x="2305050" y="705865"/>
                </a:lnTo>
                <a:lnTo>
                  <a:pt x="1203325" y="1374902"/>
                </a:lnTo>
                <a:lnTo>
                  <a:pt x="0" y="669036"/>
                </a:lnTo>
                <a:close/>
              </a:path>
            </a:pathLst>
          </a:custGeom>
          <a:ln w="12700">
            <a:solidFill>
              <a:srgbClr val="1F1A1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1831594" y="5485891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2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006598" y="4799838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3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679194" y="3961638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4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111250" y="4400550"/>
            <a:ext cx="1662430" cy="1003300"/>
          </a:xfrm>
          <a:custGeom>
            <a:avLst/>
            <a:gdLst/>
            <a:ahLst/>
            <a:cxnLst/>
            <a:rect l="l" t="t" r="r" b="b"/>
            <a:pathLst>
              <a:path w="1662430" h="1003300">
                <a:moveTo>
                  <a:pt x="970801" y="993345"/>
                </a:moveTo>
                <a:lnTo>
                  <a:pt x="967867" y="1000379"/>
                </a:lnTo>
                <a:lnTo>
                  <a:pt x="972312" y="1003300"/>
                </a:lnTo>
                <a:lnTo>
                  <a:pt x="976630" y="1000379"/>
                </a:lnTo>
                <a:lnTo>
                  <a:pt x="970801" y="993345"/>
                </a:lnTo>
                <a:close/>
              </a:path>
              <a:path w="1662430" h="1003300">
                <a:moveTo>
                  <a:pt x="12537" y="671428"/>
                </a:moveTo>
                <a:lnTo>
                  <a:pt x="12382" y="672096"/>
                </a:lnTo>
                <a:lnTo>
                  <a:pt x="13233" y="672338"/>
                </a:lnTo>
                <a:lnTo>
                  <a:pt x="10299" y="681101"/>
                </a:lnTo>
                <a:lnTo>
                  <a:pt x="967867" y="1000379"/>
                </a:lnTo>
                <a:lnTo>
                  <a:pt x="969263" y="991488"/>
                </a:lnTo>
                <a:lnTo>
                  <a:pt x="970745" y="991488"/>
                </a:lnTo>
                <a:lnTo>
                  <a:pt x="964945" y="982726"/>
                </a:lnTo>
                <a:lnTo>
                  <a:pt x="968601" y="980511"/>
                </a:lnTo>
                <a:lnTo>
                  <a:pt x="49703" y="673735"/>
                </a:lnTo>
                <a:lnTo>
                  <a:pt x="23533" y="673735"/>
                </a:lnTo>
                <a:lnTo>
                  <a:pt x="12537" y="671428"/>
                </a:lnTo>
                <a:close/>
              </a:path>
              <a:path w="1662430" h="1003300">
                <a:moveTo>
                  <a:pt x="1627589" y="581350"/>
                </a:moveTo>
                <a:lnTo>
                  <a:pt x="968601" y="980511"/>
                </a:lnTo>
                <a:lnTo>
                  <a:pt x="975232" y="982726"/>
                </a:lnTo>
                <a:lnTo>
                  <a:pt x="971255" y="992258"/>
                </a:lnTo>
                <a:lnTo>
                  <a:pt x="976630" y="1000379"/>
                </a:lnTo>
                <a:lnTo>
                  <a:pt x="1650364" y="591438"/>
                </a:lnTo>
                <a:lnTo>
                  <a:pt x="1637157" y="591438"/>
                </a:lnTo>
                <a:lnTo>
                  <a:pt x="1627589" y="581350"/>
                </a:lnTo>
                <a:close/>
              </a:path>
              <a:path w="1662430" h="1003300">
                <a:moveTo>
                  <a:pt x="970745" y="991488"/>
                </a:moveTo>
                <a:lnTo>
                  <a:pt x="969263" y="991488"/>
                </a:lnTo>
                <a:lnTo>
                  <a:pt x="970801" y="993345"/>
                </a:lnTo>
                <a:lnTo>
                  <a:pt x="971255" y="992258"/>
                </a:lnTo>
                <a:lnTo>
                  <a:pt x="970745" y="991488"/>
                </a:lnTo>
                <a:close/>
              </a:path>
              <a:path w="1662430" h="1003300">
                <a:moveTo>
                  <a:pt x="2946" y="669417"/>
                </a:moveTo>
                <a:lnTo>
                  <a:pt x="0" y="679704"/>
                </a:lnTo>
                <a:lnTo>
                  <a:pt x="10299" y="681101"/>
                </a:lnTo>
                <a:lnTo>
                  <a:pt x="12382" y="672096"/>
                </a:lnTo>
                <a:lnTo>
                  <a:pt x="2946" y="669417"/>
                </a:lnTo>
                <a:close/>
              </a:path>
              <a:path w="1662430" h="1003300">
                <a:moveTo>
                  <a:pt x="25000" y="665487"/>
                </a:moveTo>
                <a:lnTo>
                  <a:pt x="23533" y="673735"/>
                </a:lnTo>
                <a:lnTo>
                  <a:pt x="49703" y="673735"/>
                </a:lnTo>
                <a:lnTo>
                  <a:pt x="25000" y="665487"/>
                </a:lnTo>
                <a:close/>
              </a:path>
              <a:path w="1662430" h="1003300">
                <a:moveTo>
                  <a:pt x="108851" y="83819"/>
                </a:moveTo>
                <a:lnTo>
                  <a:pt x="2946" y="669417"/>
                </a:lnTo>
                <a:lnTo>
                  <a:pt x="12537" y="671428"/>
                </a:lnTo>
                <a:lnTo>
                  <a:pt x="14706" y="662051"/>
                </a:lnTo>
                <a:lnTo>
                  <a:pt x="25611" y="662051"/>
                </a:lnTo>
                <a:lnTo>
                  <a:pt x="126383" y="95631"/>
                </a:lnTo>
                <a:lnTo>
                  <a:pt x="120611" y="95631"/>
                </a:lnTo>
                <a:lnTo>
                  <a:pt x="119246" y="86741"/>
                </a:lnTo>
                <a:lnTo>
                  <a:pt x="117665" y="86741"/>
                </a:lnTo>
                <a:lnTo>
                  <a:pt x="108851" y="83819"/>
                </a:lnTo>
                <a:close/>
              </a:path>
              <a:path w="1662430" h="1003300">
                <a:moveTo>
                  <a:pt x="25611" y="662051"/>
                </a:moveTo>
                <a:lnTo>
                  <a:pt x="14706" y="662051"/>
                </a:lnTo>
                <a:lnTo>
                  <a:pt x="25000" y="665487"/>
                </a:lnTo>
                <a:lnTo>
                  <a:pt x="25611" y="662051"/>
                </a:lnTo>
                <a:close/>
              </a:path>
              <a:path w="1662430" h="1003300">
                <a:moveTo>
                  <a:pt x="1645776" y="583565"/>
                </a:moveTo>
                <a:lnTo>
                  <a:pt x="1637157" y="591438"/>
                </a:lnTo>
                <a:lnTo>
                  <a:pt x="1650364" y="591438"/>
                </a:lnTo>
                <a:lnTo>
                  <a:pt x="1645920" y="584073"/>
                </a:lnTo>
                <a:lnTo>
                  <a:pt x="1645776" y="583565"/>
                </a:lnTo>
                <a:close/>
              </a:path>
              <a:path w="1662430" h="1003300">
                <a:moveTo>
                  <a:pt x="1653286" y="576707"/>
                </a:moveTo>
                <a:lnTo>
                  <a:pt x="1646016" y="583976"/>
                </a:lnTo>
                <a:lnTo>
                  <a:pt x="1650364" y="591438"/>
                </a:lnTo>
                <a:lnTo>
                  <a:pt x="1662176" y="585469"/>
                </a:lnTo>
                <a:lnTo>
                  <a:pt x="1653286" y="576707"/>
                </a:lnTo>
                <a:close/>
              </a:path>
              <a:path w="1662430" h="1003300">
                <a:moveTo>
                  <a:pt x="1650508" y="573786"/>
                </a:moveTo>
                <a:lnTo>
                  <a:pt x="1640077" y="573786"/>
                </a:lnTo>
                <a:lnTo>
                  <a:pt x="1645776" y="583565"/>
                </a:lnTo>
                <a:lnTo>
                  <a:pt x="1653286" y="576707"/>
                </a:lnTo>
                <a:lnTo>
                  <a:pt x="1650508" y="573786"/>
                </a:lnTo>
                <a:close/>
              </a:path>
              <a:path w="1662430" h="1003300">
                <a:moveTo>
                  <a:pt x="1110488" y="5842"/>
                </a:moveTo>
                <a:lnTo>
                  <a:pt x="1101843" y="14486"/>
                </a:lnTo>
                <a:lnTo>
                  <a:pt x="1103122" y="23494"/>
                </a:lnTo>
                <a:lnTo>
                  <a:pt x="1098825" y="23810"/>
                </a:lnTo>
                <a:lnTo>
                  <a:pt x="1627589" y="581350"/>
                </a:lnTo>
                <a:lnTo>
                  <a:pt x="1640077" y="573786"/>
                </a:lnTo>
                <a:lnTo>
                  <a:pt x="1650508" y="573786"/>
                </a:lnTo>
                <a:lnTo>
                  <a:pt x="1110488" y="5842"/>
                </a:lnTo>
                <a:close/>
              </a:path>
              <a:path w="1662430" h="1003300">
                <a:moveTo>
                  <a:pt x="126459" y="95201"/>
                </a:moveTo>
                <a:lnTo>
                  <a:pt x="120611" y="95631"/>
                </a:lnTo>
                <a:lnTo>
                  <a:pt x="126383" y="95631"/>
                </a:lnTo>
                <a:lnTo>
                  <a:pt x="126459" y="95201"/>
                </a:lnTo>
                <a:close/>
              </a:path>
              <a:path w="1662430" h="1003300">
                <a:moveTo>
                  <a:pt x="1100201" y="2920"/>
                </a:moveTo>
                <a:lnTo>
                  <a:pt x="117665" y="76454"/>
                </a:lnTo>
                <a:lnTo>
                  <a:pt x="119036" y="85376"/>
                </a:lnTo>
                <a:lnTo>
                  <a:pt x="127965" y="86741"/>
                </a:lnTo>
                <a:lnTo>
                  <a:pt x="126459" y="95201"/>
                </a:lnTo>
                <a:lnTo>
                  <a:pt x="1098825" y="23810"/>
                </a:lnTo>
                <a:lnTo>
                  <a:pt x="1095756" y="20574"/>
                </a:lnTo>
                <a:lnTo>
                  <a:pt x="1101843" y="14486"/>
                </a:lnTo>
                <a:lnTo>
                  <a:pt x="1100201" y="2920"/>
                </a:lnTo>
                <a:close/>
              </a:path>
              <a:path w="1662430" h="1003300">
                <a:moveTo>
                  <a:pt x="117665" y="85166"/>
                </a:moveTo>
                <a:lnTo>
                  <a:pt x="117665" y="86741"/>
                </a:lnTo>
                <a:lnTo>
                  <a:pt x="119246" y="86741"/>
                </a:lnTo>
                <a:lnTo>
                  <a:pt x="119036" y="85376"/>
                </a:lnTo>
                <a:lnTo>
                  <a:pt x="117665" y="85166"/>
                </a:lnTo>
                <a:close/>
              </a:path>
              <a:path w="1662430" h="1003300">
                <a:moveTo>
                  <a:pt x="117665" y="76454"/>
                </a:moveTo>
                <a:lnTo>
                  <a:pt x="110312" y="76454"/>
                </a:lnTo>
                <a:lnTo>
                  <a:pt x="108851" y="83819"/>
                </a:lnTo>
                <a:lnTo>
                  <a:pt x="117665" y="85166"/>
                </a:lnTo>
                <a:lnTo>
                  <a:pt x="117665" y="76454"/>
                </a:lnTo>
                <a:close/>
              </a:path>
              <a:path w="1662430" h="1003300">
                <a:moveTo>
                  <a:pt x="1104645" y="0"/>
                </a:moveTo>
                <a:lnTo>
                  <a:pt x="1100201" y="2920"/>
                </a:lnTo>
                <a:lnTo>
                  <a:pt x="1103122" y="13207"/>
                </a:lnTo>
                <a:lnTo>
                  <a:pt x="1110488" y="5842"/>
                </a:lnTo>
                <a:lnTo>
                  <a:pt x="1104645" y="0"/>
                </a:lnTo>
                <a:close/>
              </a:path>
            </a:pathLst>
          </a:custGeom>
          <a:solidFill>
            <a:srgbClr val="1F1A1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916939" y="5030216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136394" y="5335016"/>
            <a:ext cx="1276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B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679573" y="5001514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C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231898" y="4220336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D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080617" y="4326763"/>
            <a:ext cx="1276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616958" y="630377"/>
            <a:ext cx="3871595" cy="112776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algn="ctr" marL="436245" marR="426720" indent="-1270">
              <a:lnSpc>
                <a:spcPct val="100800"/>
              </a:lnSpc>
              <a:spcBef>
                <a:spcPts val="85"/>
              </a:spcBef>
            </a:pPr>
            <a:r>
              <a:rPr dirty="0" sz="1800" b="1">
                <a:solidFill>
                  <a:srgbClr val="339933"/>
                </a:solidFill>
                <a:latin typeface="Arial"/>
                <a:cs typeface="Arial"/>
              </a:rPr>
              <a:t>ISOMETRIC VIEW OF  </a:t>
            </a:r>
            <a:r>
              <a:rPr dirty="0" sz="1800" spc="-20">
                <a:solidFill>
                  <a:srgbClr val="FF3300"/>
                </a:solidFill>
                <a:latin typeface="Arial Black"/>
                <a:cs typeface="Arial Black"/>
              </a:rPr>
              <a:t>PENTAGONAL</a:t>
            </a:r>
            <a:r>
              <a:rPr dirty="0" sz="1800" spc="-75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dirty="0" sz="1800" spc="-5">
                <a:solidFill>
                  <a:srgbClr val="FF3300"/>
                </a:solidFill>
                <a:latin typeface="Arial Black"/>
                <a:cs typeface="Arial Black"/>
              </a:rPr>
              <a:t>PYRAMID  </a:t>
            </a:r>
            <a:r>
              <a:rPr dirty="0" sz="1800" spc="-25" b="1">
                <a:solidFill>
                  <a:srgbClr val="3333CC"/>
                </a:solidFill>
                <a:latin typeface="Times New Roman"/>
                <a:cs typeface="Times New Roman"/>
              </a:rPr>
              <a:t>STANDING </a:t>
            </a:r>
            <a:r>
              <a:rPr dirty="0" sz="1800" spc="-5" b="1">
                <a:solidFill>
                  <a:srgbClr val="3333CC"/>
                </a:solidFill>
                <a:latin typeface="Times New Roman"/>
                <a:cs typeface="Times New Roman"/>
              </a:rPr>
              <a:t>ON</a:t>
            </a:r>
            <a:r>
              <a:rPr dirty="0" sz="1800" spc="10" b="1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800" spc="-40" b="1">
                <a:solidFill>
                  <a:srgbClr val="3333CC"/>
                </a:solidFill>
                <a:latin typeface="Times New Roman"/>
                <a:cs typeface="Times New Roman"/>
              </a:rPr>
              <a:t>H.P.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1800">
                <a:solidFill>
                  <a:srgbClr val="3333CC"/>
                </a:solidFill>
                <a:latin typeface="Times New Roman"/>
                <a:cs typeface="Times New Roman"/>
              </a:rPr>
              <a:t>(Height </a:t>
            </a:r>
            <a:r>
              <a:rPr dirty="0" sz="1800" spc="-5">
                <a:solidFill>
                  <a:srgbClr val="3333CC"/>
                </a:solidFill>
                <a:latin typeface="Times New Roman"/>
                <a:cs typeface="Times New Roman"/>
              </a:rPr>
              <a:t>is </a:t>
            </a:r>
            <a:r>
              <a:rPr dirty="0" sz="1800">
                <a:solidFill>
                  <a:srgbClr val="3333CC"/>
                </a:solidFill>
                <a:latin typeface="Times New Roman"/>
                <a:cs typeface="Times New Roman"/>
              </a:rPr>
              <a:t>added from center of</a:t>
            </a:r>
            <a:r>
              <a:rPr dirty="0" sz="1800" spc="-120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CC"/>
                </a:solidFill>
                <a:latin typeface="Times New Roman"/>
                <a:cs typeface="Times New Roman"/>
              </a:rPr>
              <a:t>pentagon)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55193" y="2154758"/>
            <a:ext cx="3402329" cy="85344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algn="ctr" marL="12700" marR="5080">
              <a:lnSpc>
                <a:spcPct val="100800"/>
              </a:lnSpc>
              <a:spcBef>
                <a:spcPts val="85"/>
              </a:spcBef>
            </a:pPr>
            <a:r>
              <a:rPr dirty="0" sz="1800" b="1">
                <a:solidFill>
                  <a:srgbClr val="339933"/>
                </a:solidFill>
                <a:latin typeface="Arial"/>
                <a:cs typeface="Arial"/>
              </a:rPr>
              <a:t>ISOMETRIC VIEW OF </a:t>
            </a:r>
            <a:r>
              <a:rPr dirty="0" sz="1800" spc="-15" b="1">
                <a:solidFill>
                  <a:srgbClr val="339933"/>
                </a:solidFill>
                <a:latin typeface="Arial"/>
                <a:cs typeface="Arial"/>
              </a:rPr>
              <a:t>BASE</a:t>
            </a:r>
            <a:r>
              <a:rPr dirty="0" sz="1800" spc="-75" b="1">
                <a:solidFill>
                  <a:srgbClr val="339933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339933"/>
                </a:solidFill>
                <a:latin typeface="Arial"/>
                <a:cs typeface="Arial"/>
              </a:rPr>
              <a:t>OF  </a:t>
            </a:r>
            <a:r>
              <a:rPr dirty="0" sz="1800" spc="-20">
                <a:solidFill>
                  <a:srgbClr val="FF3300"/>
                </a:solidFill>
                <a:latin typeface="Arial Black"/>
                <a:cs typeface="Arial Black"/>
              </a:rPr>
              <a:t>PENTAGONAL </a:t>
            </a:r>
            <a:r>
              <a:rPr dirty="0" sz="1800" spc="-5">
                <a:solidFill>
                  <a:srgbClr val="FF3300"/>
                </a:solidFill>
                <a:latin typeface="Arial Black"/>
                <a:cs typeface="Arial Black"/>
              </a:rPr>
              <a:t>PYRAMID  </a:t>
            </a:r>
            <a:r>
              <a:rPr dirty="0" sz="1800" spc="-25" b="1">
                <a:solidFill>
                  <a:srgbClr val="3333CC"/>
                </a:solidFill>
                <a:latin typeface="Times New Roman"/>
                <a:cs typeface="Times New Roman"/>
              </a:rPr>
              <a:t>STANDING </a:t>
            </a:r>
            <a:r>
              <a:rPr dirty="0" sz="1800" spc="-5" b="1">
                <a:solidFill>
                  <a:srgbClr val="3333CC"/>
                </a:solidFill>
                <a:latin typeface="Times New Roman"/>
                <a:cs typeface="Times New Roman"/>
              </a:rPr>
              <a:t>ON</a:t>
            </a:r>
            <a:r>
              <a:rPr dirty="0" sz="1800" spc="15" b="1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800" spc="-40" b="1">
                <a:solidFill>
                  <a:srgbClr val="3333CC"/>
                </a:solidFill>
                <a:latin typeface="Times New Roman"/>
                <a:cs typeface="Times New Roman"/>
              </a:rPr>
              <a:t>H.P.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450850" y="146050"/>
            <a:ext cx="2374900" cy="1308100"/>
            <a:chOff x="450850" y="146050"/>
            <a:chExt cx="2374900" cy="1308100"/>
          </a:xfrm>
        </p:grpSpPr>
        <p:sp>
          <p:nvSpPr>
            <p:cNvPr id="40" name="object 40"/>
            <p:cNvSpPr/>
            <p:nvPr/>
          </p:nvSpPr>
          <p:spPr>
            <a:xfrm>
              <a:off x="457200" y="152400"/>
              <a:ext cx="2362200" cy="1295400"/>
            </a:xfrm>
            <a:custGeom>
              <a:avLst/>
              <a:gdLst/>
              <a:ahLst/>
              <a:cxnLst/>
              <a:rect l="l" t="t" r="r" b="b"/>
              <a:pathLst>
                <a:path w="2362200" h="1295400">
                  <a:moveTo>
                    <a:pt x="1181100" y="0"/>
                  </a:moveTo>
                  <a:lnTo>
                    <a:pt x="1120321" y="842"/>
                  </a:lnTo>
                  <a:lnTo>
                    <a:pt x="1060340" y="3343"/>
                  </a:lnTo>
                  <a:lnTo>
                    <a:pt x="1001231" y="7461"/>
                  </a:lnTo>
                  <a:lnTo>
                    <a:pt x="943068" y="13157"/>
                  </a:lnTo>
                  <a:lnTo>
                    <a:pt x="885926" y="20388"/>
                  </a:lnTo>
                  <a:lnTo>
                    <a:pt x="829879" y="29115"/>
                  </a:lnTo>
                  <a:lnTo>
                    <a:pt x="775000" y="39297"/>
                  </a:lnTo>
                  <a:lnTo>
                    <a:pt x="721365" y="50893"/>
                  </a:lnTo>
                  <a:lnTo>
                    <a:pt x="669046" y="63862"/>
                  </a:lnTo>
                  <a:lnTo>
                    <a:pt x="618120" y="78164"/>
                  </a:lnTo>
                  <a:lnTo>
                    <a:pt x="568659" y="93759"/>
                  </a:lnTo>
                  <a:lnTo>
                    <a:pt x="520738" y="110605"/>
                  </a:lnTo>
                  <a:lnTo>
                    <a:pt x="474431" y="128662"/>
                  </a:lnTo>
                  <a:lnTo>
                    <a:pt x="429813" y="147888"/>
                  </a:lnTo>
                  <a:lnTo>
                    <a:pt x="386957" y="168245"/>
                  </a:lnTo>
                  <a:lnTo>
                    <a:pt x="345938" y="189690"/>
                  </a:lnTo>
                  <a:lnTo>
                    <a:pt x="306830" y="212183"/>
                  </a:lnTo>
                  <a:lnTo>
                    <a:pt x="269707" y="235684"/>
                  </a:lnTo>
                  <a:lnTo>
                    <a:pt x="234644" y="260151"/>
                  </a:lnTo>
                  <a:lnTo>
                    <a:pt x="201714" y="285545"/>
                  </a:lnTo>
                  <a:lnTo>
                    <a:pt x="170993" y="311824"/>
                  </a:lnTo>
                  <a:lnTo>
                    <a:pt x="142553" y="338948"/>
                  </a:lnTo>
                  <a:lnTo>
                    <a:pt x="116470" y="366876"/>
                  </a:lnTo>
                  <a:lnTo>
                    <a:pt x="71669" y="424981"/>
                  </a:lnTo>
                  <a:lnTo>
                    <a:pt x="37184" y="485814"/>
                  </a:lnTo>
                  <a:lnTo>
                    <a:pt x="13609" y="549051"/>
                  </a:lnTo>
                  <a:lnTo>
                    <a:pt x="1536" y="614365"/>
                  </a:lnTo>
                  <a:lnTo>
                    <a:pt x="0" y="647700"/>
                  </a:lnTo>
                  <a:lnTo>
                    <a:pt x="1536" y="681034"/>
                  </a:lnTo>
                  <a:lnTo>
                    <a:pt x="13609" y="746348"/>
                  </a:lnTo>
                  <a:lnTo>
                    <a:pt x="37184" y="809585"/>
                  </a:lnTo>
                  <a:lnTo>
                    <a:pt x="71669" y="870418"/>
                  </a:lnTo>
                  <a:lnTo>
                    <a:pt x="116470" y="928523"/>
                  </a:lnTo>
                  <a:lnTo>
                    <a:pt x="142553" y="956451"/>
                  </a:lnTo>
                  <a:lnTo>
                    <a:pt x="170993" y="983575"/>
                  </a:lnTo>
                  <a:lnTo>
                    <a:pt x="201714" y="1009854"/>
                  </a:lnTo>
                  <a:lnTo>
                    <a:pt x="234644" y="1035248"/>
                  </a:lnTo>
                  <a:lnTo>
                    <a:pt x="269707" y="1059715"/>
                  </a:lnTo>
                  <a:lnTo>
                    <a:pt x="306830" y="1083216"/>
                  </a:lnTo>
                  <a:lnTo>
                    <a:pt x="345938" y="1105709"/>
                  </a:lnTo>
                  <a:lnTo>
                    <a:pt x="386957" y="1127154"/>
                  </a:lnTo>
                  <a:lnTo>
                    <a:pt x="429813" y="1147511"/>
                  </a:lnTo>
                  <a:lnTo>
                    <a:pt x="474431" y="1166737"/>
                  </a:lnTo>
                  <a:lnTo>
                    <a:pt x="520738" y="1184794"/>
                  </a:lnTo>
                  <a:lnTo>
                    <a:pt x="568659" y="1201640"/>
                  </a:lnTo>
                  <a:lnTo>
                    <a:pt x="618120" y="1217235"/>
                  </a:lnTo>
                  <a:lnTo>
                    <a:pt x="669046" y="1231537"/>
                  </a:lnTo>
                  <a:lnTo>
                    <a:pt x="721365" y="1244506"/>
                  </a:lnTo>
                  <a:lnTo>
                    <a:pt x="775000" y="1256102"/>
                  </a:lnTo>
                  <a:lnTo>
                    <a:pt x="829879" y="1266284"/>
                  </a:lnTo>
                  <a:lnTo>
                    <a:pt x="885926" y="1275011"/>
                  </a:lnTo>
                  <a:lnTo>
                    <a:pt x="943068" y="1282242"/>
                  </a:lnTo>
                  <a:lnTo>
                    <a:pt x="1001231" y="1287938"/>
                  </a:lnTo>
                  <a:lnTo>
                    <a:pt x="1060340" y="1292056"/>
                  </a:lnTo>
                  <a:lnTo>
                    <a:pt x="1120321" y="1294557"/>
                  </a:lnTo>
                  <a:lnTo>
                    <a:pt x="1181100" y="1295400"/>
                  </a:lnTo>
                  <a:lnTo>
                    <a:pt x="1241876" y="1294557"/>
                  </a:lnTo>
                  <a:lnTo>
                    <a:pt x="1301855" y="1292056"/>
                  </a:lnTo>
                  <a:lnTo>
                    <a:pt x="1360962" y="1287938"/>
                  </a:lnTo>
                  <a:lnTo>
                    <a:pt x="1419123" y="1282242"/>
                  </a:lnTo>
                  <a:lnTo>
                    <a:pt x="1476264" y="1275011"/>
                  </a:lnTo>
                  <a:lnTo>
                    <a:pt x="1532311" y="1266284"/>
                  </a:lnTo>
                  <a:lnTo>
                    <a:pt x="1587189" y="1256102"/>
                  </a:lnTo>
                  <a:lnTo>
                    <a:pt x="1640824" y="1244506"/>
                  </a:lnTo>
                  <a:lnTo>
                    <a:pt x="1693141" y="1231537"/>
                  </a:lnTo>
                  <a:lnTo>
                    <a:pt x="1744068" y="1217235"/>
                  </a:lnTo>
                  <a:lnTo>
                    <a:pt x="1793529" y="1201640"/>
                  </a:lnTo>
                  <a:lnTo>
                    <a:pt x="1841450" y="1184794"/>
                  </a:lnTo>
                  <a:lnTo>
                    <a:pt x="1887757" y="1166737"/>
                  </a:lnTo>
                  <a:lnTo>
                    <a:pt x="1932376" y="1147511"/>
                  </a:lnTo>
                  <a:lnTo>
                    <a:pt x="1975232" y="1127154"/>
                  </a:lnTo>
                  <a:lnTo>
                    <a:pt x="2016251" y="1105709"/>
                  </a:lnTo>
                  <a:lnTo>
                    <a:pt x="2055360" y="1083216"/>
                  </a:lnTo>
                  <a:lnTo>
                    <a:pt x="2092483" y="1059715"/>
                  </a:lnTo>
                  <a:lnTo>
                    <a:pt x="2127547" y="1035248"/>
                  </a:lnTo>
                  <a:lnTo>
                    <a:pt x="2160478" y="1009854"/>
                  </a:lnTo>
                  <a:lnTo>
                    <a:pt x="2191200" y="983575"/>
                  </a:lnTo>
                  <a:lnTo>
                    <a:pt x="2219641" y="956451"/>
                  </a:lnTo>
                  <a:lnTo>
                    <a:pt x="2245725" y="928523"/>
                  </a:lnTo>
                  <a:lnTo>
                    <a:pt x="2290527" y="870418"/>
                  </a:lnTo>
                  <a:lnTo>
                    <a:pt x="2325013" y="809585"/>
                  </a:lnTo>
                  <a:lnTo>
                    <a:pt x="2348590" y="746348"/>
                  </a:lnTo>
                  <a:lnTo>
                    <a:pt x="2360663" y="681034"/>
                  </a:lnTo>
                  <a:lnTo>
                    <a:pt x="2362200" y="647700"/>
                  </a:lnTo>
                  <a:lnTo>
                    <a:pt x="2360663" y="614365"/>
                  </a:lnTo>
                  <a:lnTo>
                    <a:pt x="2348590" y="549051"/>
                  </a:lnTo>
                  <a:lnTo>
                    <a:pt x="2325013" y="485814"/>
                  </a:lnTo>
                  <a:lnTo>
                    <a:pt x="2290527" y="424981"/>
                  </a:lnTo>
                  <a:lnTo>
                    <a:pt x="2245725" y="366876"/>
                  </a:lnTo>
                  <a:lnTo>
                    <a:pt x="2219641" y="338948"/>
                  </a:lnTo>
                  <a:lnTo>
                    <a:pt x="2191200" y="311824"/>
                  </a:lnTo>
                  <a:lnTo>
                    <a:pt x="2160478" y="285545"/>
                  </a:lnTo>
                  <a:lnTo>
                    <a:pt x="2127547" y="260151"/>
                  </a:lnTo>
                  <a:lnTo>
                    <a:pt x="2092483" y="235684"/>
                  </a:lnTo>
                  <a:lnTo>
                    <a:pt x="2055360" y="212183"/>
                  </a:lnTo>
                  <a:lnTo>
                    <a:pt x="2016252" y="189690"/>
                  </a:lnTo>
                  <a:lnTo>
                    <a:pt x="1975232" y="168245"/>
                  </a:lnTo>
                  <a:lnTo>
                    <a:pt x="1932376" y="147888"/>
                  </a:lnTo>
                  <a:lnTo>
                    <a:pt x="1887757" y="128662"/>
                  </a:lnTo>
                  <a:lnTo>
                    <a:pt x="1841450" y="110605"/>
                  </a:lnTo>
                  <a:lnTo>
                    <a:pt x="1793529" y="93759"/>
                  </a:lnTo>
                  <a:lnTo>
                    <a:pt x="1744068" y="78164"/>
                  </a:lnTo>
                  <a:lnTo>
                    <a:pt x="1693141" y="63862"/>
                  </a:lnTo>
                  <a:lnTo>
                    <a:pt x="1640824" y="50893"/>
                  </a:lnTo>
                  <a:lnTo>
                    <a:pt x="1587189" y="39297"/>
                  </a:lnTo>
                  <a:lnTo>
                    <a:pt x="1532311" y="29115"/>
                  </a:lnTo>
                  <a:lnTo>
                    <a:pt x="1476264" y="20388"/>
                  </a:lnTo>
                  <a:lnTo>
                    <a:pt x="1419123" y="13157"/>
                  </a:lnTo>
                  <a:lnTo>
                    <a:pt x="1360962" y="7461"/>
                  </a:lnTo>
                  <a:lnTo>
                    <a:pt x="1301855" y="3343"/>
                  </a:lnTo>
                  <a:lnTo>
                    <a:pt x="1241876" y="842"/>
                  </a:lnTo>
                  <a:lnTo>
                    <a:pt x="1181100" y="0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457200" y="152400"/>
              <a:ext cx="2362200" cy="1295400"/>
            </a:xfrm>
            <a:custGeom>
              <a:avLst/>
              <a:gdLst/>
              <a:ahLst/>
              <a:cxnLst/>
              <a:rect l="l" t="t" r="r" b="b"/>
              <a:pathLst>
                <a:path w="2362200" h="1295400">
                  <a:moveTo>
                    <a:pt x="0" y="647700"/>
                  </a:moveTo>
                  <a:lnTo>
                    <a:pt x="6097" y="581469"/>
                  </a:lnTo>
                  <a:lnTo>
                    <a:pt x="23996" y="517153"/>
                  </a:lnTo>
                  <a:lnTo>
                    <a:pt x="53100" y="455077"/>
                  </a:lnTo>
                  <a:lnTo>
                    <a:pt x="92817" y="395567"/>
                  </a:lnTo>
                  <a:lnTo>
                    <a:pt x="142553" y="338948"/>
                  </a:lnTo>
                  <a:lnTo>
                    <a:pt x="170993" y="311824"/>
                  </a:lnTo>
                  <a:lnTo>
                    <a:pt x="201714" y="285545"/>
                  </a:lnTo>
                  <a:lnTo>
                    <a:pt x="234644" y="260151"/>
                  </a:lnTo>
                  <a:lnTo>
                    <a:pt x="269707" y="235684"/>
                  </a:lnTo>
                  <a:lnTo>
                    <a:pt x="306830" y="212183"/>
                  </a:lnTo>
                  <a:lnTo>
                    <a:pt x="345938" y="189690"/>
                  </a:lnTo>
                  <a:lnTo>
                    <a:pt x="386957" y="168245"/>
                  </a:lnTo>
                  <a:lnTo>
                    <a:pt x="429813" y="147888"/>
                  </a:lnTo>
                  <a:lnTo>
                    <a:pt x="474431" y="128662"/>
                  </a:lnTo>
                  <a:lnTo>
                    <a:pt x="520738" y="110605"/>
                  </a:lnTo>
                  <a:lnTo>
                    <a:pt x="568659" y="93759"/>
                  </a:lnTo>
                  <a:lnTo>
                    <a:pt x="618120" y="78164"/>
                  </a:lnTo>
                  <a:lnTo>
                    <a:pt x="669046" y="63862"/>
                  </a:lnTo>
                  <a:lnTo>
                    <a:pt x="721365" y="50893"/>
                  </a:lnTo>
                  <a:lnTo>
                    <a:pt x="775000" y="39297"/>
                  </a:lnTo>
                  <a:lnTo>
                    <a:pt x="829879" y="29115"/>
                  </a:lnTo>
                  <a:lnTo>
                    <a:pt x="885926" y="20388"/>
                  </a:lnTo>
                  <a:lnTo>
                    <a:pt x="943068" y="13157"/>
                  </a:lnTo>
                  <a:lnTo>
                    <a:pt x="1001231" y="7461"/>
                  </a:lnTo>
                  <a:lnTo>
                    <a:pt x="1060340" y="3343"/>
                  </a:lnTo>
                  <a:lnTo>
                    <a:pt x="1120321" y="842"/>
                  </a:lnTo>
                  <a:lnTo>
                    <a:pt x="1181100" y="0"/>
                  </a:lnTo>
                  <a:lnTo>
                    <a:pt x="1241876" y="842"/>
                  </a:lnTo>
                  <a:lnTo>
                    <a:pt x="1301855" y="3343"/>
                  </a:lnTo>
                  <a:lnTo>
                    <a:pt x="1360962" y="7461"/>
                  </a:lnTo>
                  <a:lnTo>
                    <a:pt x="1419123" y="13157"/>
                  </a:lnTo>
                  <a:lnTo>
                    <a:pt x="1476264" y="20388"/>
                  </a:lnTo>
                  <a:lnTo>
                    <a:pt x="1532311" y="29115"/>
                  </a:lnTo>
                  <a:lnTo>
                    <a:pt x="1587189" y="39297"/>
                  </a:lnTo>
                  <a:lnTo>
                    <a:pt x="1640824" y="50893"/>
                  </a:lnTo>
                  <a:lnTo>
                    <a:pt x="1693141" y="63862"/>
                  </a:lnTo>
                  <a:lnTo>
                    <a:pt x="1744068" y="78164"/>
                  </a:lnTo>
                  <a:lnTo>
                    <a:pt x="1793529" y="93759"/>
                  </a:lnTo>
                  <a:lnTo>
                    <a:pt x="1841450" y="110605"/>
                  </a:lnTo>
                  <a:lnTo>
                    <a:pt x="1887757" y="128662"/>
                  </a:lnTo>
                  <a:lnTo>
                    <a:pt x="1932376" y="147888"/>
                  </a:lnTo>
                  <a:lnTo>
                    <a:pt x="1975232" y="168245"/>
                  </a:lnTo>
                  <a:lnTo>
                    <a:pt x="2016252" y="189690"/>
                  </a:lnTo>
                  <a:lnTo>
                    <a:pt x="2055360" y="212183"/>
                  </a:lnTo>
                  <a:lnTo>
                    <a:pt x="2092483" y="235684"/>
                  </a:lnTo>
                  <a:lnTo>
                    <a:pt x="2127547" y="260151"/>
                  </a:lnTo>
                  <a:lnTo>
                    <a:pt x="2160478" y="285545"/>
                  </a:lnTo>
                  <a:lnTo>
                    <a:pt x="2191200" y="311824"/>
                  </a:lnTo>
                  <a:lnTo>
                    <a:pt x="2219641" y="338948"/>
                  </a:lnTo>
                  <a:lnTo>
                    <a:pt x="2245725" y="366876"/>
                  </a:lnTo>
                  <a:lnTo>
                    <a:pt x="2290527" y="424981"/>
                  </a:lnTo>
                  <a:lnTo>
                    <a:pt x="2325013" y="485814"/>
                  </a:lnTo>
                  <a:lnTo>
                    <a:pt x="2348590" y="549051"/>
                  </a:lnTo>
                  <a:lnTo>
                    <a:pt x="2360663" y="614365"/>
                  </a:lnTo>
                  <a:lnTo>
                    <a:pt x="2362200" y="647700"/>
                  </a:lnTo>
                  <a:lnTo>
                    <a:pt x="2360663" y="681034"/>
                  </a:lnTo>
                  <a:lnTo>
                    <a:pt x="2356101" y="713930"/>
                  </a:lnTo>
                  <a:lnTo>
                    <a:pt x="2338202" y="778246"/>
                  </a:lnTo>
                  <a:lnTo>
                    <a:pt x="2309097" y="840322"/>
                  </a:lnTo>
                  <a:lnTo>
                    <a:pt x="2269378" y="899832"/>
                  </a:lnTo>
                  <a:lnTo>
                    <a:pt x="2219641" y="956451"/>
                  </a:lnTo>
                  <a:lnTo>
                    <a:pt x="2191200" y="983575"/>
                  </a:lnTo>
                  <a:lnTo>
                    <a:pt x="2160478" y="1009854"/>
                  </a:lnTo>
                  <a:lnTo>
                    <a:pt x="2127547" y="1035248"/>
                  </a:lnTo>
                  <a:lnTo>
                    <a:pt x="2092483" y="1059715"/>
                  </a:lnTo>
                  <a:lnTo>
                    <a:pt x="2055360" y="1083216"/>
                  </a:lnTo>
                  <a:lnTo>
                    <a:pt x="2016252" y="1105709"/>
                  </a:lnTo>
                  <a:lnTo>
                    <a:pt x="1975232" y="1127154"/>
                  </a:lnTo>
                  <a:lnTo>
                    <a:pt x="1932376" y="1147511"/>
                  </a:lnTo>
                  <a:lnTo>
                    <a:pt x="1887757" y="1166737"/>
                  </a:lnTo>
                  <a:lnTo>
                    <a:pt x="1841450" y="1184794"/>
                  </a:lnTo>
                  <a:lnTo>
                    <a:pt x="1793529" y="1201640"/>
                  </a:lnTo>
                  <a:lnTo>
                    <a:pt x="1744068" y="1217235"/>
                  </a:lnTo>
                  <a:lnTo>
                    <a:pt x="1693141" y="1231537"/>
                  </a:lnTo>
                  <a:lnTo>
                    <a:pt x="1640824" y="1244506"/>
                  </a:lnTo>
                  <a:lnTo>
                    <a:pt x="1587189" y="1256102"/>
                  </a:lnTo>
                  <a:lnTo>
                    <a:pt x="1532311" y="1266284"/>
                  </a:lnTo>
                  <a:lnTo>
                    <a:pt x="1476264" y="1275011"/>
                  </a:lnTo>
                  <a:lnTo>
                    <a:pt x="1419123" y="1282242"/>
                  </a:lnTo>
                  <a:lnTo>
                    <a:pt x="1360962" y="1287938"/>
                  </a:lnTo>
                  <a:lnTo>
                    <a:pt x="1301855" y="1292056"/>
                  </a:lnTo>
                  <a:lnTo>
                    <a:pt x="1241876" y="1294557"/>
                  </a:lnTo>
                  <a:lnTo>
                    <a:pt x="1181100" y="1295400"/>
                  </a:lnTo>
                  <a:lnTo>
                    <a:pt x="1120321" y="1294557"/>
                  </a:lnTo>
                  <a:lnTo>
                    <a:pt x="1060340" y="1292056"/>
                  </a:lnTo>
                  <a:lnTo>
                    <a:pt x="1001231" y="1287938"/>
                  </a:lnTo>
                  <a:lnTo>
                    <a:pt x="943068" y="1282242"/>
                  </a:lnTo>
                  <a:lnTo>
                    <a:pt x="885926" y="1275011"/>
                  </a:lnTo>
                  <a:lnTo>
                    <a:pt x="829879" y="1266284"/>
                  </a:lnTo>
                  <a:lnTo>
                    <a:pt x="775000" y="1256102"/>
                  </a:lnTo>
                  <a:lnTo>
                    <a:pt x="721365" y="1244506"/>
                  </a:lnTo>
                  <a:lnTo>
                    <a:pt x="669046" y="1231537"/>
                  </a:lnTo>
                  <a:lnTo>
                    <a:pt x="618120" y="1217235"/>
                  </a:lnTo>
                  <a:lnTo>
                    <a:pt x="568659" y="1201640"/>
                  </a:lnTo>
                  <a:lnTo>
                    <a:pt x="520738" y="1184794"/>
                  </a:lnTo>
                  <a:lnTo>
                    <a:pt x="474431" y="1166737"/>
                  </a:lnTo>
                  <a:lnTo>
                    <a:pt x="429813" y="1147511"/>
                  </a:lnTo>
                  <a:lnTo>
                    <a:pt x="386957" y="1127154"/>
                  </a:lnTo>
                  <a:lnTo>
                    <a:pt x="345938" y="1105709"/>
                  </a:lnTo>
                  <a:lnTo>
                    <a:pt x="306830" y="1083216"/>
                  </a:lnTo>
                  <a:lnTo>
                    <a:pt x="269707" y="1059715"/>
                  </a:lnTo>
                  <a:lnTo>
                    <a:pt x="234644" y="1035248"/>
                  </a:lnTo>
                  <a:lnTo>
                    <a:pt x="201714" y="1009854"/>
                  </a:lnTo>
                  <a:lnTo>
                    <a:pt x="170993" y="983575"/>
                  </a:lnTo>
                  <a:lnTo>
                    <a:pt x="142553" y="956451"/>
                  </a:lnTo>
                  <a:lnTo>
                    <a:pt x="116470" y="928523"/>
                  </a:lnTo>
                  <a:lnTo>
                    <a:pt x="71669" y="870418"/>
                  </a:lnTo>
                  <a:lnTo>
                    <a:pt x="37184" y="809585"/>
                  </a:lnTo>
                  <a:lnTo>
                    <a:pt x="13609" y="746348"/>
                  </a:lnTo>
                  <a:lnTo>
                    <a:pt x="1536" y="681034"/>
                  </a:lnTo>
                  <a:lnTo>
                    <a:pt x="0" y="6477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2" name="object 42"/>
          <p:cNvSpPr txBox="1">
            <a:spLocks noGrp="1"/>
          </p:cNvSpPr>
          <p:nvPr>
            <p:ph type="title"/>
          </p:nvPr>
        </p:nvSpPr>
        <p:spPr>
          <a:xfrm>
            <a:off x="1166266" y="417702"/>
            <a:ext cx="888365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none" sz="2000">
                <a:solidFill>
                  <a:srgbClr val="FFFF00"/>
                </a:solidFill>
                <a:latin typeface="Arial"/>
                <a:cs typeface="Arial"/>
              </a:rPr>
              <a:t>STUDY</a:t>
            </a:r>
            <a:endParaRPr sz="20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95274" y="671906"/>
            <a:ext cx="2094864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000" spc="-114" b="1">
                <a:solidFill>
                  <a:srgbClr val="FFFF00"/>
                </a:solidFill>
                <a:latin typeface="Arial"/>
                <a:cs typeface="Arial"/>
              </a:rPr>
              <a:t>ILLUSTR</a:t>
            </a:r>
            <a:r>
              <a:rPr dirty="0" baseline="13888" sz="3600" spc="-172">
                <a:latin typeface="Times New Roman"/>
                <a:cs typeface="Times New Roman"/>
              </a:rPr>
              <a:t>Z</a:t>
            </a:r>
            <a:r>
              <a:rPr dirty="0" sz="2000" spc="-114" b="1">
                <a:solidFill>
                  <a:srgbClr val="FFFF00"/>
                </a:solidFill>
                <a:latin typeface="Arial"/>
                <a:cs typeface="Arial"/>
              </a:rPr>
              <a:t>ATIONS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8551926" y="50800"/>
            <a:ext cx="469900" cy="469900"/>
            <a:chOff x="8551926" y="50800"/>
            <a:chExt cx="469900" cy="469900"/>
          </a:xfrm>
        </p:grpSpPr>
        <p:sp>
          <p:nvSpPr>
            <p:cNvPr id="45" name="object 45"/>
            <p:cNvSpPr/>
            <p:nvPr/>
          </p:nvSpPr>
          <p:spPr>
            <a:xfrm>
              <a:off x="8558276" y="5715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496" y="4644"/>
                  </a:lnTo>
                  <a:lnTo>
                    <a:pt x="139571" y="17966"/>
                  </a:lnTo>
                  <a:lnTo>
                    <a:pt x="100738" y="39045"/>
                  </a:lnTo>
                  <a:lnTo>
                    <a:pt x="66913" y="66960"/>
                  </a:lnTo>
                  <a:lnTo>
                    <a:pt x="39011" y="100793"/>
                  </a:lnTo>
                  <a:lnTo>
                    <a:pt x="17948" y="139624"/>
                  </a:lnTo>
                  <a:lnTo>
                    <a:pt x="4639" y="182533"/>
                  </a:lnTo>
                  <a:lnTo>
                    <a:pt x="0" y="228600"/>
                  </a:lnTo>
                  <a:lnTo>
                    <a:pt x="4639" y="274666"/>
                  </a:lnTo>
                  <a:lnTo>
                    <a:pt x="17948" y="317575"/>
                  </a:lnTo>
                  <a:lnTo>
                    <a:pt x="39011" y="356406"/>
                  </a:lnTo>
                  <a:lnTo>
                    <a:pt x="66913" y="390239"/>
                  </a:lnTo>
                  <a:lnTo>
                    <a:pt x="100738" y="418154"/>
                  </a:lnTo>
                  <a:lnTo>
                    <a:pt x="139571" y="439233"/>
                  </a:lnTo>
                  <a:lnTo>
                    <a:pt x="182496" y="452555"/>
                  </a:lnTo>
                  <a:lnTo>
                    <a:pt x="228600" y="457200"/>
                  </a:lnTo>
                  <a:lnTo>
                    <a:pt x="274666" y="452555"/>
                  </a:lnTo>
                  <a:lnTo>
                    <a:pt x="317575" y="439233"/>
                  </a:lnTo>
                  <a:lnTo>
                    <a:pt x="356406" y="418154"/>
                  </a:lnTo>
                  <a:lnTo>
                    <a:pt x="390239" y="390239"/>
                  </a:lnTo>
                  <a:lnTo>
                    <a:pt x="418154" y="356406"/>
                  </a:lnTo>
                  <a:lnTo>
                    <a:pt x="439233" y="317575"/>
                  </a:lnTo>
                  <a:lnTo>
                    <a:pt x="452555" y="274666"/>
                  </a:lnTo>
                  <a:lnTo>
                    <a:pt x="457200" y="228600"/>
                  </a:lnTo>
                  <a:lnTo>
                    <a:pt x="452555" y="182533"/>
                  </a:lnTo>
                  <a:lnTo>
                    <a:pt x="439233" y="139624"/>
                  </a:lnTo>
                  <a:lnTo>
                    <a:pt x="418154" y="100793"/>
                  </a:lnTo>
                  <a:lnTo>
                    <a:pt x="390239" y="66960"/>
                  </a:lnTo>
                  <a:lnTo>
                    <a:pt x="356406" y="39045"/>
                  </a:lnTo>
                  <a:lnTo>
                    <a:pt x="317575" y="17966"/>
                  </a:lnTo>
                  <a:lnTo>
                    <a:pt x="274666" y="464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8558276" y="5715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0" y="228600"/>
                  </a:moveTo>
                  <a:lnTo>
                    <a:pt x="4639" y="182533"/>
                  </a:lnTo>
                  <a:lnTo>
                    <a:pt x="17948" y="139624"/>
                  </a:lnTo>
                  <a:lnTo>
                    <a:pt x="39011" y="100793"/>
                  </a:lnTo>
                  <a:lnTo>
                    <a:pt x="66913" y="66960"/>
                  </a:lnTo>
                  <a:lnTo>
                    <a:pt x="100738" y="39045"/>
                  </a:lnTo>
                  <a:lnTo>
                    <a:pt x="139571" y="17966"/>
                  </a:lnTo>
                  <a:lnTo>
                    <a:pt x="182496" y="4644"/>
                  </a:lnTo>
                  <a:lnTo>
                    <a:pt x="228600" y="0"/>
                  </a:lnTo>
                  <a:lnTo>
                    <a:pt x="274666" y="4644"/>
                  </a:lnTo>
                  <a:lnTo>
                    <a:pt x="317575" y="17966"/>
                  </a:lnTo>
                  <a:lnTo>
                    <a:pt x="356406" y="39045"/>
                  </a:lnTo>
                  <a:lnTo>
                    <a:pt x="390239" y="66960"/>
                  </a:lnTo>
                  <a:lnTo>
                    <a:pt x="418154" y="100793"/>
                  </a:lnTo>
                  <a:lnTo>
                    <a:pt x="439233" y="139624"/>
                  </a:lnTo>
                  <a:lnTo>
                    <a:pt x="452555" y="182533"/>
                  </a:lnTo>
                  <a:lnTo>
                    <a:pt x="457200" y="228600"/>
                  </a:lnTo>
                  <a:lnTo>
                    <a:pt x="452555" y="274666"/>
                  </a:lnTo>
                  <a:lnTo>
                    <a:pt x="439233" y="317575"/>
                  </a:lnTo>
                  <a:lnTo>
                    <a:pt x="418154" y="356406"/>
                  </a:lnTo>
                  <a:lnTo>
                    <a:pt x="390239" y="390239"/>
                  </a:lnTo>
                  <a:lnTo>
                    <a:pt x="356406" y="418154"/>
                  </a:lnTo>
                  <a:lnTo>
                    <a:pt x="317575" y="439233"/>
                  </a:lnTo>
                  <a:lnTo>
                    <a:pt x="274666" y="452555"/>
                  </a:lnTo>
                  <a:lnTo>
                    <a:pt x="228600" y="457200"/>
                  </a:lnTo>
                  <a:lnTo>
                    <a:pt x="182496" y="452555"/>
                  </a:lnTo>
                  <a:lnTo>
                    <a:pt x="139571" y="439233"/>
                  </a:lnTo>
                  <a:lnTo>
                    <a:pt x="100738" y="418154"/>
                  </a:lnTo>
                  <a:lnTo>
                    <a:pt x="66913" y="390239"/>
                  </a:lnTo>
                  <a:lnTo>
                    <a:pt x="39011" y="356406"/>
                  </a:lnTo>
                  <a:lnTo>
                    <a:pt x="17948" y="317575"/>
                  </a:lnTo>
                  <a:lnTo>
                    <a:pt x="4639" y="274666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7" name="object 47"/>
          <p:cNvSpPr txBox="1"/>
          <p:nvPr/>
        </p:nvSpPr>
        <p:spPr>
          <a:xfrm>
            <a:off x="8717660" y="128396"/>
            <a:ext cx="1397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5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7467600" y="46101"/>
            <a:ext cx="914400" cy="182880"/>
            <a:chOff x="7467600" y="46101"/>
            <a:chExt cx="914400" cy="182880"/>
          </a:xfrm>
        </p:grpSpPr>
        <p:sp>
          <p:nvSpPr>
            <p:cNvPr id="49" name="object 49"/>
            <p:cNvSpPr/>
            <p:nvPr/>
          </p:nvSpPr>
          <p:spPr>
            <a:xfrm>
              <a:off x="7467600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7507478" y="77470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74904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74904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94107" y="25654"/>
                  </a:lnTo>
                  <a:lnTo>
                    <a:pt x="94107" y="8636"/>
                  </a:lnTo>
                  <a:lnTo>
                    <a:pt x="111251" y="8636"/>
                  </a:lnTo>
                  <a:lnTo>
                    <a:pt x="111251" y="42799"/>
                  </a:lnTo>
                  <a:lnTo>
                    <a:pt x="136906" y="68452"/>
                  </a:lnTo>
                  <a:lnTo>
                    <a:pt x="119761" y="68452"/>
                  </a:lnTo>
                  <a:lnTo>
                    <a:pt x="119761" y="136906"/>
                  </a:lnTo>
                  <a:lnTo>
                    <a:pt x="17018" y="136906"/>
                  </a:lnTo>
                  <a:lnTo>
                    <a:pt x="17018" y="68452"/>
                  </a:lnTo>
                  <a:lnTo>
                    <a:pt x="0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94107" y="25654"/>
                  </a:moveTo>
                  <a:lnTo>
                    <a:pt x="111251" y="42799"/>
                  </a:lnTo>
                </a:path>
                <a:path w="137159" h="137160">
                  <a:moveTo>
                    <a:pt x="119761" y="68452"/>
                  </a:moveTo>
                  <a:lnTo>
                    <a:pt x="17018" y="68452"/>
                  </a:lnTo>
                </a:path>
                <a:path w="137159" h="137160">
                  <a:moveTo>
                    <a:pt x="59817" y="136906"/>
                  </a:moveTo>
                  <a:lnTo>
                    <a:pt x="59817" y="102743"/>
                  </a:lnTo>
                  <a:lnTo>
                    <a:pt x="76962" y="102743"/>
                  </a:lnTo>
                  <a:lnTo>
                    <a:pt x="76962" y="13690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7832725" y="46101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7856347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7856347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68452"/>
                  </a:moveTo>
                  <a:lnTo>
                    <a:pt x="136905" y="0"/>
                  </a:lnTo>
                  <a:lnTo>
                    <a:pt x="136905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8016875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36906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7650226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76729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7707249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0" y="68452"/>
                  </a:moveTo>
                  <a:lnTo>
                    <a:pt x="102616" y="0"/>
                  </a:lnTo>
                  <a:lnTo>
                    <a:pt x="102616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8199501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8222233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8222233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102743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02743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65" name="object 65"/>
          <p:cNvGraphicFramePr>
            <a:graphicFrameLocks noGrp="1"/>
          </p:cNvGraphicFramePr>
          <p:nvPr/>
        </p:nvGraphicFramePr>
        <p:xfrm>
          <a:off x="7461250" y="39687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77000" y="5419725"/>
            <a:ext cx="1828800" cy="0"/>
          </a:xfrm>
          <a:custGeom>
            <a:avLst/>
            <a:gdLst/>
            <a:ahLst/>
            <a:cxnLst/>
            <a:rect l="l" t="t" r="r" b="b"/>
            <a:pathLst>
              <a:path w="1828800" h="0">
                <a:moveTo>
                  <a:pt x="0" y="0"/>
                </a:moveTo>
                <a:lnTo>
                  <a:pt x="18288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997954" y="3466338"/>
            <a:ext cx="16446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solidFill>
                  <a:srgbClr val="FF3300"/>
                </a:solidFill>
                <a:latin typeface="Times New Roman"/>
                <a:cs typeface="Times New Roman"/>
              </a:rPr>
              <a:t>H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131050" y="3432175"/>
            <a:ext cx="1546225" cy="1993900"/>
            <a:chOff x="7131050" y="3432175"/>
            <a:chExt cx="1546225" cy="1993900"/>
          </a:xfrm>
        </p:grpSpPr>
        <p:sp>
          <p:nvSpPr>
            <p:cNvPr id="5" name="object 5"/>
            <p:cNvSpPr/>
            <p:nvPr/>
          </p:nvSpPr>
          <p:spPr>
            <a:xfrm>
              <a:off x="7146925" y="3590925"/>
              <a:ext cx="0" cy="1828800"/>
            </a:xfrm>
            <a:custGeom>
              <a:avLst/>
              <a:gdLst/>
              <a:ahLst/>
              <a:cxnLst/>
              <a:rect l="l" t="t" r="r" b="b"/>
              <a:pathLst>
                <a:path w="0" h="1828800">
                  <a:moveTo>
                    <a:pt x="0" y="182880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8574405" y="4684775"/>
              <a:ext cx="97154" cy="1393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7146925" y="4810125"/>
              <a:ext cx="1524000" cy="571500"/>
            </a:xfrm>
            <a:custGeom>
              <a:avLst/>
              <a:gdLst/>
              <a:ahLst/>
              <a:cxnLst/>
              <a:rect l="l" t="t" r="r" b="b"/>
              <a:pathLst>
                <a:path w="1524000" h="571500">
                  <a:moveTo>
                    <a:pt x="0" y="571500"/>
                  </a:moveTo>
                  <a:lnTo>
                    <a:pt x="15240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7137400" y="3438525"/>
              <a:ext cx="1308100" cy="1970405"/>
            </a:xfrm>
            <a:custGeom>
              <a:avLst/>
              <a:gdLst/>
              <a:ahLst/>
              <a:cxnLst/>
              <a:rect l="l" t="t" r="r" b="b"/>
              <a:pathLst>
                <a:path w="1308100" h="1970404">
                  <a:moveTo>
                    <a:pt x="0" y="520700"/>
                  </a:moveTo>
                  <a:lnTo>
                    <a:pt x="1308100" y="0"/>
                  </a:lnTo>
                  <a:lnTo>
                    <a:pt x="1308100" y="1449324"/>
                  </a:lnTo>
                  <a:lnTo>
                    <a:pt x="0" y="1970151"/>
                  </a:lnTo>
                  <a:lnTo>
                    <a:pt x="0" y="520700"/>
                  </a:lnTo>
                  <a:close/>
                </a:path>
              </a:pathLst>
            </a:custGeom>
            <a:ln w="12700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6988556" y="3761308"/>
            <a:ext cx="114935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064756" y="5361889"/>
            <a:ext cx="114935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Times New Roman"/>
                <a:cs typeface="Times New Roman"/>
              </a:rPr>
              <a:t>2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360409" y="3227958"/>
            <a:ext cx="1149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Times New Roman"/>
                <a:cs typeface="Times New Roman"/>
              </a:rPr>
              <a:t>4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143750" y="3706876"/>
            <a:ext cx="1317625" cy="1627505"/>
          </a:xfrm>
          <a:custGeom>
            <a:avLst/>
            <a:gdLst/>
            <a:ahLst/>
            <a:cxnLst/>
            <a:rect l="l" t="t" r="r" b="b"/>
            <a:pathLst>
              <a:path w="1317625" h="1627504">
                <a:moveTo>
                  <a:pt x="252658" y="1610433"/>
                </a:moveTo>
                <a:lnTo>
                  <a:pt x="241300" y="1612900"/>
                </a:lnTo>
                <a:lnTo>
                  <a:pt x="245999" y="1627124"/>
                </a:lnTo>
                <a:lnTo>
                  <a:pt x="257175" y="1620774"/>
                </a:lnTo>
                <a:lnTo>
                  <a:pt x="252658" y="1610433"/>
                </a:lnTo>
                <a:close/>
              </a:path>
              <a:path w="1317625" h="1627504">
                <a:moveTo>
                  <a:pt x="1042712" y="1285290"/>
                </a:moveTo>
                <a:lnTo>
                  <a:pt x="259495" y="1594474"/>
                </a:lnTo>
                <a:lnTo>
                  <a:pt x="263525" y="1608074"/>
                </a:lnTo>
                <a:lnTo>
                  <a:pt x="253394" y="1610273"/>
                </a:lnTo>
                <a:lnTo>
                  <a:pt x="257175" y="1620774"/>
                </a:lnTo>
                <a:lnTo>
                  <a:pt x="1057275" y="1303274"/>
                </a:lnTo>
                <a:lnTo>
                  <a:pt x="1051312" y="1292899"/>
                </a:lnTo>
                <a:lnTo>
                  <a:pt x="1041400" y="1290574"/>
                </a:lnTo>
                <a:lnTo>
                  <a:pt x="1042712" y="1285290"/>
                </a:lnTo>
                <a:close/>
              </a:path>
              <a:path w="1317625" h="1627504">
                <a:moveTo>
                  <a:pt x="12237" y="796476"/>
                </a:moveTo>
                <a:lnTo>
                  <a:pt x="0" y="799973"/>
                </a:lnTo>
                <a:lnTo>
                  <a:pt x="241300" y="1612900"/>
                </a:lnTo>
                <a:lnTo>
                  <a:pt x="252349" y="1609725"/>
                </a:lnTo>
                <a:lnTo>
                  <a:pt x="253197" y="1609725"/>
                </a:lnTo>
                <a:lnTo>
                  <a:pt x="249174" y="1598549"/>
                </a:lnTo>
                <a:lnTo>
                  <a:pt x="259495" y="1594474"/>
                </a:lnTo>
                <a:lnTo>
                  <a:pt x="25536" y="804799"/>
                </a:lnTo>
                <a:lnTo>
                  <a:pt x="22225" y="804799"/>
                </a:lnTo>
                <a:lnTo>
                  <a:pt x="12237" y="796476"/>
                </a:lnTo>
                <a:close/>
              </a:path>
              <a:path w="1317625" h="1627504">
                <a:moveTo>
                  <a:pt x="253197" y="1609725"/>
                </a:moveTo>
                <a:lnTo>
                  <a:pt x="252349" y="1609725"/>
                </a:lnTo>
                <a:lnTo>
                  <a:pt x="252658" y="1610433"/>
                </a:lnTo>
                <a:lnTo>
                  <a:pt x="253394" y="1610273"/>
                </a:lnTo>
                <a:lnTo>
                  <a:pt x="253197" y="1609725"/>
                </a:lnTo>
                <a:close/>
              </a:path>
              <a:path w="1317625" h="1627504">
                <a:moveTo>
                  <a:pt x="1053433" y="1293396"/>
                </a:moveTo>
                <a:lnTo>
                  <a:pt x="1057275" y="1303274"/>
                </a:lnTo>
                <a:lnTo>
                  <a:pt x="1061974" y="1301750"/>
                </a:lnTo>
                <a:lnTo>
                  <a:pt x="1061974" y="1295400"/>
                </a:lnTo>
                <a:lnTo>
                  <a:pt x="1053433" y="1293396"/>
                </a:lnTo>
                <a:close/>
              </a:path>
              <a:path w="1317625" h="1627504">
                <a:moveTo>
                  <a:pt x="1065154" y="1282700"/>
                </a:moveTo>
                <a:lnTo>
                  <a:pt x="1049274" y="1282700"/>
                </a:lnTo>
                <a:lnTo>
                  <a:pt x="1053236" y="1292889"/>
                </a:lnTo>
                <a:lnTo>
                  <a:pt x="1061974" y="1295400"/>
                </a:lnTo>
                <a:lnTo>
                  <a:pt x="1065154" y="1282700"/>
                </a:lnTo>
                <a:close/>
              </a:path>
              <a:path w="1317625" h="1627504">
                <a:moveTo>
                  <a:pt x="1050925" y="1292225"/>
                </a:moveTo>
                <a:lnTo>
                  <a:pt x="1051312" y="1292899"/>
                </a:lnTo>
                <a:lnTo>
                  <a:pt x="1053433" y="1293396"/>
                </a:lnTo>
                <a:lnTo>
                  <a:pt x="1053236" y="1292889"/>
                </a:lnTo>
                <a:lnTo>
                  <a:pt x="1050925" y="1292225"/>
                </a:lnTo>
                <a:close/>
              </a:path>
              <a:path w="1317625" h="1627504">
                <a:moveTo>
                  <a:pt x="1289625" y="291389"/>
                </a:moveTo>
                <a:lnTo>
                  <a:pt x="1042712" y="1285290"/>
                </a:lnTo>
                <a:lnTo>
                  <a:pt x="1049274" y="1282700"/>
                </a:lnTo>
                <a:lnTo>
                  <a:pt x="1065154" y="1282700"/>
                </a:lnTo>
                <a:lnTo>
                  <a:pt x="1312478" y="295148"/>
                </a:lnTo>
                <a:lnTo>
                  <a:pt x="1298575" y="295148"/>
                </a:lnTo>
                <a:lnTo>
                  <a:pt x="1289625" y="291389"/>
                </a:lnTo>
                <a:close/>
              </a:path>
              <a:path w="1317625" h="1627504">
                <a:moveTo>
                  <a:pt x="24658" y="801837"/>
                </a:moveTo>
                <a:lnTo>
                  <a:pt x="22225" y="804799"/>
                </a:lnTo>
                <a:lnTo>
                  <a:pt x="25536" y="804799"/>
                </a:lnTo>
                <a:lnTo>
                  <a:pt x="24658" y="801837"/>
                </a:lnTo>
                <a:close/>
              </a:path>
              <a:path w="1317625" h="1627504">
                <a:moveTo>
                  <a:pt x="31410" y="793623"/>
                </a:moveTo>
                <a:lnTo>
                  <a:pt x="22225" y="793623"/>
                </a:lnTo>
                <a:lnTo>
                  <a:pt x="24658" y="801837"/>
                </a:lnTo>
                <a:lnTo>
                  <a:pt x="31410" y="793623"/>
                </a:lnTo>
                <a:close/>
              </a:path>
              <a:path w="1317625" h="1627504">
                <a:moveTo>
                  <a:pt x="3175" y="788924"/>
                </a:moveTo>
                <a:lnTo>
                  <a:pt x="0" y="793623"/>
                </a:lnTo>
                <a:lnTo>
                  <a:pt x="0" y="799973"/>
                </a:lnTo>
                <a:lnTo>
                  <a:pt x="11049" y="796798"/>
                </a:lnTo>
                <a:lnTo>
                  <a:pt x="3175" y="788924"/>
                </a:lnTo>
                <a:close/>
              </a:path>
              <a:path w="1317625" h="1627504">
                <a:moveTo>
                  <a:pt x="647700" y="4699"/>
                </a:moveTo>
                <a:lnTo>
                  <a:pt x="3175" y="788924"/>
                </a:lnTo>
                <a:lnTo>
                  <a:pt x="12237" y="796476"/>
                </a:lnTo>
                <a:lnTo>
                  <a:pt x="22225" y="793623"/>
                </a:lnTo>
                <a:lnTo>
                  <a:pt x="31410" y="793623"/>
                </a:lnTo>
                <a:lnTo>
                  <a:pt x="661127" y="27415"/>
                </a:lnTo>
                <a:lnTo>
                  <a:pt x="652399" y="23749"/>
                </a:lnTo>
                <a:lnTo>
                  <a:pt x="657178" y="12597"/>
                </a:lnTo>
                <a:lnTo>
                  <a:pt x="647700" y="4699"/>
                </a:lnTo>
                <a:close/>
              </a:path>
              <a:path w="1317625" h="1627504">
                <a:moveTo>
                  <a:pt x="1302567" y="283878"/>
                </a:moveTo>
                <a:lnTo>
                  <a:pt x="1298575" y="295148"/>
                </a:lnTo>
                <a:lnTo>
                  <a:pt x="1312478" y="295148"/>
                </a:lnTo>
                <a:lnTo>
                  <a:pt x="1314450" y="287274"/>
                </a:lnTo>
                <a:lnTo>
                  <a:pt x="1302567" y="283878"/>
                </a:lnTo>
                <a:close/>
              </a:path>
              <a:path w="1317625" h="1627504">
                <a:moveTo>
                  <a:pt x="657516" y="11807"/>
                </a:moveTo>
                <a:lnTo>
                  <a:pt x="657178" y="12597"/>
                </a:lnTo>
                <a:lnTo>
                  <a:pt x="666750" y="20574"/>
                </a:lnTo>
                <a:lnTo>
                  <a:pt x="661127" y="27415"/>
                </a:lnTo>
                <a:lnTo>
                  <a:pt x="1289625" y="291389"/>
                </a:lnTo>
                <a:lnTo>
                  <a:pt x="1292225" y="280924"/>
                </a:lnTo>
                <a:lnTo>
                  <a:pt x="1303614" y="280924"/>
                </a:lnTo>
                <a:lnTo>
                  <a:pt x="1306448" y="272922"/>
                </a:lnTo>
                <a:lnTo>
                  <a:pt x="688465" y="12700"/>
                </a:lnTo>
                <a:lnTo>
                  <a:pt x="658749" y="12700"/>
                </a:lnTo>
                <a:lnTo>
                  <a:pt x="657516" y="11807"/>
                </a:lnTo>
                <a:close/>
              </a:path>
              <a:path w="1317625" h="1627504">
                <a:moveTo>
                  <a:pt x="1306449" y="272923"/>
                </a:moveTo>
                <a:lnTo>
                  <a:pt x="1303401" y="284099"/>
                </a:lnTo>
                <a:lnTo>
                  <a:pt x="1314450" y="287274"/>
                </a:lnTo>
                <a:lnTo>
                  <a:pt x="1317625" y="279273"/>
                </a:lnTo>
                <a:lnTo>
                  <a:pt x="1306449" y="272923"/>
                </a:lnTo>
                <a:close/>
              </a:path>
              <a:path w="1317625" h="1627504">
                <a:moveTo>
                  <a:pt x="1303614" y="280924"/>
                </a:moveTo>
                <a:lnTo>
                  <a:pt x="1292225" y="280924"/>
                </a:lnTo>
                <a:lnTo>
                  <a:pt x="1302567" y="283878"/>
                </a:lnTo>
                <a:lnTo>
                  <a:pt x="1303614" y="280924"/>
                </a:lnTo>
                <a:close/>
              </a:path>
              <a:path w="1317625" h="1627504">
                <a:moveTo>
                  <a:pt x="661924" y="1524"/>
                </a:moveTo>
                <a:lnTo>
                  <a:pt x="658749" y="12700"/>
                </a:lnTo>
                <a:lnTo>
                  <a:pt x="688465" y="12700"/>
                </a:lnTo>
                <a:lnTo>
                  <a:pt x="661924" y="1524"/>
                </a:lnTo>
                <a:close/>
              </a:path>
              <a:path w="1317625" h="1627504">
                <a:moveTo>
                  <a:pt x="652399" y="0"/>
                </a:moveTo>
                <a:lnTo>
                  <a:pt x="647700" y="4699"/>
                </a:lnTo>
                <a:lnTo>
                  <a:pt x="657516" y="11807"/>
                </a:lnTo>
                <a:lnTo>
                  <a:pt x="661924" y="1524"/>
                </a:lnTo>
                <a:lnTo>
                  <a:pt x="652399" y="0"/>
                </a:lnTo>
                <a:close/>
              </a:path>
            </a:pathLst>
          </a:custGeom>
          <a:solidFill>
            <a:srgbClr val="1F1A1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6979157" y="4382261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436357" y="5258816"/>
            <a:ext cx="1276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B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093709" y="4828413"/>
            <a:ext cx="457834" cy="381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ts val="152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3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280"/>
              </a:lnSpc>
            </a:pPr>
            <a:r>
              <a:rPr dirty="0" sz="1200" spc="-5" b="1">
                <a:latin typeface="Times New Roman"/>
                <a:cs typeface="Times New Roman"/>
              </a:rPr>
              <a:t>C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446134" y="3848861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D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714233" y="3524757"/>
            <a:ext cx="1276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148326" y="2438400"/>
            <a:ext cx="3310254" cy="2971800"/>
          </a:xfrm>
          <a:custGeom>
            <a:avLst/>
            <a:gdLst/>
            <a:ahLst/>
            <a:cxnLst/>
            <a:rect l="l" t="t" r="r" b="b"/>
            <a:pathLst>
              <a:path w="3310254" h="2971800">
                <a:moveTo>
                  <a:pt x="2014474" y="2971800"/>
                </a:moveTo>
                <a:lnTo>
                  <a:pt x="1023874" y="2324100"/>
                </a:lnTo>
              </a:path>
              <a:path w="3310254" h="2971800">
                <a:moveTo>
                  <a:pt x="1981200" y="2057400"/>
                </a:moveTo>
                <a:lnTo>
                  <a:pt x="0" y="762000"/>
                </a:lnTo>
              </a:path>
              <a:path w="3310254" h="2971800">
                <a:moveTo>
                  <a:pt x="2624074" y="1295400"/>
                </a:moveTo>
                <a:lnTo>
                  <a:pt x="642874" y="0"/>
                </a:lnTo>
              </a:path>
              <a:path w="3310254" h="2971800">
                <a:moveTo>
                  <a:pt x="3309874" y="1524000"/>
                </a:moveTo>
                <a:lnTo>
                  <a:pt x="1328674" y="228600"/>
                </a:lnTo>
              </a:path>
              <a:path w="3310254" h="2971800">
                <a:moveTo>
                  <a:pt x="61849" y="819150"/>
                </a:moveTo>
                <a:lnTo>
                  <a:pt x="252349" y="1581150"/>
                </a:lnTo>
              </a:path>
              <a:path w="3310254" h="2971800">
                <a:moveTo>
                  <a:pt x="2228850" y="2847975"/>
                </a:moveTo>
                <a:lnTo>
                  <a:pt x="247650" y="1552575"/>
                </a:lnTo>
              </a:path>
              <a:path w="3310254" h="2971800">
                <a:moveTo>
                  <a:pt x="33274" y="838200"/>
                </a:moveTo>
                <a:lnTo>
                  <a:pt x="719074" y="0"/>
                </a:lnTo>
              </a:path>
              <a:path w="3310254" h="2971800">
                <a:moveTo>
                  <a:pt x="719074" y="0"/>
                </a:moveTo>
                <a:lnTo>
                  <a:pt x="1404874" y="3048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9" name="object 19"/>
          <p:cNvGrpSpPr/>
          <p:nvPr/>
        </p:nvGrpSpPr>
        <p:grpSpPr>
          <a:xfrm>
            <a:off x="931862" y="1738312"/>
            <a:ext cx="2708910" cy="3532504"/>
            <a:chOff x="931862" y="1738312"/>
            <a:chExt cx="2708910" cy="3532504"/>
          </a:xfrm>
        </p:grpSpPr>
        <p:sp>
          <p:nvSpPr>
            <p:cNvPr id="20" name="object 20"/>
            <p:cNvSpPr/>
            <p:nvPr/>
          </p:nvSpPr>
          <p:spPr>
            <a:xfrm>
              <a:off x="1524000" y="4191000"/>
              <a:ext cx="1574800" cy="892175"/>
            </a:xfrm>
            <a:custGeom>
              <a:avLst/>
              <a:gdLst/>
              <a:ahLst/>
              <a:cxnLst/>
              <a:rect l="l" t="t" r="r" b="b"/>
              <a:pathLst>
                <a:path w="1574800" h="892175">
                  <a:moveTo>
                    <a:pt x="155448" y="102107"/>
                  </a:moveTo>
                  <a:lnTo>
                    <a:pt x="593851" y="47498"/>
                  </a:lnTo>
                  <a:lnTo>
                    <a:pt x="942848" y="0"/>
                  </a:lnTo>
                  <a:lnTo>
                    <a:pt x="1293241" y="194437"/>
                  </a:lnTo>
                  <a:lnTo>
                    <a:pt x="1574800" y="346837"/>
                  </a:lnTo>
                  <a:lnTo>
                    <a:pt x="1483868" y="594360"/>
                  </a:lnTo>
                  <a:lnTo>
                    <a:pt x="1419352" y="791463"/>
                  </a:lnTo>
                  <a:lnTo>
                    <a:pt x="978026" y="847470"/>
                  </a:lnTo>
                  <a:lnTo>
                    <a:pt x="631951" y="892175"/>
                  </a:lnTo>
                  <a:lnTo>
                    <a:pt x="281558" y="700532"/>
                  </a:lnTo>
                  <a:lnTo>
                    <a:pt x="0" y="548132"/>
                  </a:lnTo>
                  <a:lnTo>
                    <a:pt x="90931" y="300608"/>
                  </a:lnTo>
                  <a:lnTo>
                    <a:pt x="155448" y="102107"/>
                  </a:lnTo>
                  <a:close/>
                </a:path>
              </a:pathLst>
            </a:custGeom>
            <a:ln w="12700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938212" y="4011548"/>
              <a:ext cx="2696210" cy="1252855"/>
            </a:xfrm>
            <a:custGeom>
              <a:avLst/>
              <a:gdLst/>
              <a:ahLst/>
              <a:cxnLst/>
              <a:rect l="l" t="t" r="r" b="b"/>
              <a:pathLst>
                <a:path w="2696210" h="1252854">
                  <a:moveTo>
                    <a:pt x="257175" y="551180"/>
                  </a:moveTo>
                  <a:lnTo>
                    <a:pt x="1205674" y="0"/>
                  </a:lnTo>
                  <a:lnTo>
                    <a:pt x="2478087" y="695198"/>
                  </a:lnTo>
                  <a:lnTo>
                    <a:pt x="1528127" y="1246251"/>
                  </a:lnTo>
                  <a:lnTo>
                    <a:pt x="257175" y="551180"/>
                  </a:lnTo>
                  <a:close/>
                </a:path>
                <a:path w="2696210" h="1252854">
                  <a:moveTo>
                    <a:pt x="1524063" y="1238377"/>
                  </a:moveTo>
                  <a:lnTo>
                    <a:pt x="2695638" y="587375"/>
                  </a:lnTo>
                </a:path>
                <a:path w="2696210" h="1252854">
                  <a:moveTo>
                    <a:pt x="0" y="414400"/>
                  </a:moveTo>
                  <a:lnTo>
                    <a:pt x="1524063" y="1252601"/>
                  </a:lnTo>
                </a:path>
                <a:path w="2696210" h="1252854">
                  <a:moveTo>
                    <a:pt x="866838" y="1238377"/>
                  </a:moveTo>
                  <a:lnTo>
                    <a:pt x="1933638" y="1238377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1495425" y="1752600"/>
              <a:ext cx="1603375" cy="3352800"/>
            </a:xfrm>
            <a:custGeom>
              <a:avLst/>
              <a:gdLst/>
              <a:ahLst/>
              <a:cxnLst/>
              <a:rect l="l" t="t" r="r" b="b"/>
              <a:pathLst>
                <a:path w="1603375" h="3352800">
                  <a:moveTo>
                    <a:pt x="28575" y="2971800"/>
                  </a:moveTo>
                  <a:lnTo>
                    <a:pt x="28575" y="457200"/>
                  </a:lnTo>
                </a:path>
                <a:path w="1603375" h="3352800">
                  <a:moveTo>
                    <a:pt x="652526" y="3319399"/>
                  </a:moveTo>
                  <a:lnTo>
                    <a:pt x="652526" y="804926"/>
                  </a:lnTo>
                </a:path>
                <a:path w="1603375" h="3352800">
                  <a:moveTo>
                    <a:pt x="1438275" y="3228975"/>
                  </a:moveTo>
                  <a:lnTo>
                    <a:pt x="1438275" y="714375"/>
                  </a:lnTo>
                </a:path>
                <a:path w="1603375" h="3352800">
                  <a:moveTo>
                    <a:pt x="1581150" y="2819400"/>
                  </a:moveTo>
                  <a:lnTo>
                    <a:pt x="1581150" y="304800"/>
                  </a:lnTo>
                </a:path>
                <a:path w="1603375" h="3352800">
                  <a:moveTo>
                    <a:pt x="0" y="476250"/>
                  </a:moveTo>
                  <a:lnTo>
                    <a:pt x="685800" y="857250"/>
                  </a:lnTo>
                </a:path>
                <a:path w="1603375" h="3352800">
                  <a:moveTo>
                    <a:pt x="657225" y="852551"/>
                  </a:moveTo>
                  <a:lnTo>
                    <a:pt x="1419225" y="700151"/>
                  </a:lnTo>
                </a:path>
                <a:path w="1603375" h="3352800">
                  <a:moveTo>
                    <a:pt x="1400175" y="762000"/>
                  </a:moveTo>
                  <a:lnTo>
                    <a:pt x="1552575" y="304800"/>
                  </a:lnTo>
                </a:path>
                <a:path w="1603375" h="3352800">
                  <a:moveTo>
                    <a:pt x="1552575" y="304800"/>
                  </a:moveTo>
                  <a:lnTo>
                    <a:pt x="1019175" y="0"/>
                  </a:lnTo>
                </a:path>
                <a:path w="1603375" h="3352800">
                  <a:moveTo>
                    <a:pt x="1019175" y="0"/>
                  </a:moveTo>
                  <a:lnTo>
                    <a:pt x="180975" y="76200"/>
                  </a:lnTo>
                </a:path>
                <a:path w="1603375" h="3352800">
                  <a:moveTo>
                    <a:pt x="193675" y="76200"/>
                  </a:moveTo>
                  <a:lnTo>
                    <a:pt x="9525" y="504825"/>
                  </a:lnTo>
                </a:path>
                <a:path w="1603375" h="3352800">
                  <a:moveTo>
                    <a:pt x="28575" y="2971800"/>
                  </a:moveTo>
                  <a:lnTo>
                    <a:pt x="638175" y="3352800"/>
                  </a:lnTo>
                </a:path>
                <a:path w="1603375" h="3352800">
                  <a:moveTo>
                    <a:pt x="638175" y="3352800"/>
                  </a:moveTo>
                  <a:lnTo>
                    <a:pt x="1476375" y="3200400"/>
                  </a:lnTo>
                </a:path>
                <a:path w="1603375" h="3352800">
                  <a:moveTo>
                    <a:pt x="1450975" y="3213100"/>
                  </a:moveTo>
                  <a:lnTo>
                    <a:pt x="1603375" y="27559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3" name="object 23"/>
          <p:cNvGrpSpPr/>
          <p:nvPr/>
        </p:nvGrpSpPr>
        <p:grpSpPr>
          <a:xfrm>
            <a:off x="450850" y="146050"/>
            <a:ext cx="2374900" cy="1308100"/>
            <a:chOff x="450850" y="146050"/>
            <a:chExt cx="2374900" cy="1308100"/>
          </a:xfrm>
        </p:grpSpPr>
        <p:sp>
          <p:nvSpPr>
            <p:cNvPr id="24" name="object 24"/>
            <p:cNvSpPr/>
            <p:nvPr/>
          </p:nvSpPr>
          <p:spPr>
            <a:xfrm>
              <a:off x="457200" y="152400"/>
              <a:ext cx="2362200" cy="1295400"/>
            </a:xfrm>
            <a:custGeom>
              <a:avLst/>
              <a:gdLst/>
              <a:ahLst/>
              <a:cxnLst/>
              <a:rect l="l" t="t" r="r" b="b"/>
              <a:pathLst>
                <a:path w="2362200" h="1295400">
                  <a:moveTo>
                    <a:pt x="1181100" y="0"/>
                  </a:moveTo>
                  <a:lnTo>
                    <a:pt x="1120321" y="842"/>
                  </a:lnTo>
                  <a:lnTo>
                    <a:pt x="1060340" y="3343"/>
                  </a:lnTo>
                  <a:lnTo>
                    <a:pt x="1001231" y="7461"/>
                  </a:lnTo>
                  <a:lnTo>
                    <a:pt x="943068" y="13157"/>
                  </a:lnTo>
                  <a:lnTo>
                    <a:pt x="885926" y="20388"/>
                  </a:lnTo>
                  <a:lnTo>
                    <a:pt x="829879" y="29115"/>
                  </a:lnTo>
                  <a:lnTo>
                    <a:pt x="775000" y="39297"/>
                  </a:lnTo>
                  <a:lnTo>
                    <a:pt x="721365" y="50893"/>
                  </a:lnTo>
                  <a:lnTo>
                    <a:pt x="669046" y="63862"/>
                  </a:lnTo>
                  <a:lnTo>
                    <a:pt x="618120" y="78164"/>
                  </a:lnTo>
                  <a:lnTo>
                    <a:pt x="568659" y="93759"/>
                  </a:lnTo>
                  <a:lnTo>
                    <a:pt x="520738" y="110605"/>
                  </a:lnTo>
                  <a:lnTo>
                    <a:pt x="474431" y="128662"/>
                  </a:lnTo>
                  <a:lnTo>
                    <a:pt x="429813" y="147888"/>
                  </a:lnTo>
                  <a:lnTo>
                    <a:pt x="386957" y="168245"/>
                  </a:lnTo>
                  <a:lnTo>
                    <a:pt x="345938" y="189690"/>
                  </a:lnTo>
                  <a:lnTo>
                    <a:pt x="306830" y="212183"/>
                  </a:lnTo>
                  <a:lnTo>
                    <a:pt x="269707" y="235684"/>
                  </a:lnTo>
                  <a:lnTo>
                    <a:pt x="234644" y="260151"/>
                  </a:lnTo>
                  <a:lnTo>
                    <a:pt x="201714" y="285545"/>
                  </a:lnTo>
                  <a:lnTo>
                    <a:pt x="170993" y="311824"/>
                  </a:lnTo>
                  <a:lnTo>
                    <a:pt x="142553" y="338948"/>
                  </a:lnTo>
                  <a:lnTo>
                    <a:pt x="116470" y="366876"/>
                  </a:lnTo>
                  <a:lnTo>
                    <a:pt x="71669" y="424981"/>
                  </a:lnTo>
                  <a:lnTo>
                    <a:pt x="37184" y="485814"/>
                  </a:lnTo>
                  <a:lnTo>
                    <a:pt x="13609" y="549051"/>
                  </a:lnTo>
                  <a:lnTo>
                    <a:pt x="1536" y="614365"/>
                  </a:lnTo>
                  <a:lnTo>
                    <a:pt x="0" y="647700"/>
                  </a:lnTo>
                  <a:lnTo>
                    <a:pt x="1536" y="681034"/>
                  </a:lnTo>
                  <a:lnTo>
                    <a:pt x="13609" y="746348"/>
                  </a:lnTo>
                  <a:lnTo>
                    <a:pt x="37184" y="809585"/>
                  </a:lnTo>
                  <a:lnTo>
                    <a:pt x="71669" y="870418"/>
                  </a:lnTo>
                  <a:lnTo>
                    <a:pt x="116470" y="928523"/>
                  </a:lnTo>
                  <a:lnTo>
                    <a:pt x="142553" y="956451"/>
                  </a:lnTo>
                  <a:lnTo>
                    <a:pt x="170993" y="983575"/>
                  </a:lnTo>
                  <a:lnTo>
                    <a:pt x="201714" y="1009854"/>
                  </a:lnTo>
                  <a:lnTo>
                    <a:pt x="234644" y="1035248"/>
                  </a:lnTo>
                  <a:lnTo>
                    <a:pt x="269707" y="1059715"/>
                  </a:lnTo>
                  <a:lnTo>
                    <a:pt x="306830" y="1083216"/>
                  </a:lnTo>
                  <a:lnTo>
                    <a:pt x="345938" y="1105709"/>
                  </a:lnTo>
                  <a:lnTo>
                    <a:pt x="386957" y="1127154"/>
                  </a:lnTo>
                  <a:lnTo>
                    <a:pt x="429813" y="1147511"/>
                  </a:lnTo>
                  <a:lnTo>
                    <a:pt x="474431" y="1166737"/>
                  </a:lnTo>
                  <a:lnTo>
                    <a:pt x="520738" y="1184794"/>
                  </a:lnTo>
                  <a:lnTo>
                    <a:pt x="568659" y="1201640"/>
                  </a:lnTo>
                  <a:lnTo>
                    <a:pt x="618120" y="1217235"/>
                  </a:lnTo>
                  <a:lnTo>
                    <a:pt x="669046" y="1231537"/>
                  </a:lnTo>
                  <a:lnTo>
                    <a:pt x="721365" y="1244506"/>
                  </a:lnTo>
                  <a:lnTo>
                    <a:pt x="775000" y="1256102"/>
                  </a:lnTo>
                  <a:lnTo>
                    <a:pt x="829879" y="1266284"/>
                  </a:lnTo>
                  <a:lnTo>
                    <a:pt x="885926" y="1275011"/>
                  </a:lnTo>
                  <a:lnTo>
                    <a:pt x="943068" y="1282242"/>
                  </a:lnTo>
                  <a:lnTo>
                    <a:pt x="1001231" y="1287938"/>
                  </a:lnTo>
                  <a:lnTo>
                    <a:pt x="1060340" y="1292056"/>
                  </a:lnTo>
                  <a:lnTo>
                    <a:pt x="1120321" y="1294557"/>
                  </a:lnTo>
                  <a:lnTo>
                    <a:pt x="1181100" y="1295400"/>
                  </a:lnTo>
                  <a:lnTo>
                    <a:pt x="1241876" y="1294557"/>
                  </a:lnTo>
                  <a:lnTo>
                    <a:pt x="1301855" y="1292056"/>
                  </a:lnTo>
                  <a:lnTo>
                    <a:pt x="1360962" y="1287938"/>
                  </a:lnTo>
                  <a:lnTo>
                    <a:pt x="1419123" y="1282242"/>
                  </a:lnTo>
                  <a:lnTo>
                    <a:pt x="1476264" y="1275011"/>
                  </a:lnTo>
                  <a:lnTo>
                    <a:pt x="1532311" y="1266284"/>
                  </a:lnTo>
                  <a:lnTo>
                    <a:pt x="1587189" y="1256102"/>
                  </a:lnTo>
                  <a:lnTo>
                    <a:pt x="1640824" y="1244506"/>
                  </a:lnTo>
                  <a:lnTo>
                    <a:pt x="1693141" y="1231537"/>
                  </a:lnTo>
                  <a:lnTo>
                    <a:pt x="1744068" y="1217235"/>
                  </a:lnTo>
                  <a:lnTo>
                    <a:pt x="1793529" y="1201640"/>
                  </a:lnTo>
                  <a:lnTo>
                    <a:pt x="1841450" y="1184794"/>
                  </a:lnTo>
                  <a:lnTo>
                    <a:pt x="1887757" y="1166737"/>
                  </a:lnTo>
                  <a:lnTo>
                    <a:pt x="1932376" y="1147511"/>
                  </a:lnTo>
                  <a:lnTo>
                    <a:pt x="1975232" y="1127154"/>
                  </a:lnTo>
                  <a:lnTo>
                    <a:pt x="2016251" y="1105709"/>
                  </a:lnTo>
                  <a:lnTo>
                    <a:pt x="2055360" y="1083216"/>
                  </a:lnTo>
                  <a:lnTo>
                    <a:pt x="2092483" y="1059715"/>
                  </a:lnTo>
                  <a:lnTo>
                    <a:pt x="2127547" y="1035248"/>
                  </a:lnTo>
                  <a:lnTo>
                    <a:pt x="2160478" y="1009854"/>
                  </a:lnTo>
                  <a:lnTo>
                    <a:pt x="2191200" y="983575"/>
                  </a:lnTo>
                  <a:lnTo>
                    <a:pt x="2219641" y="956451"/>
                  </a:lnTo>
                  <a:lnTo>
                    <a:pt x="2245725" y="928523"/>
                  </a:lnTo>
                  <a:lnTo>
                    <a:pt x="2290527" y="870418"/>
                  </a:lnTo>
                  <a:lnTo>
                    <a:pt x="2325013" y="809585"/>
                  </a:lnTo>
                  <a:lnTo>
                    <a:pt x="2348590" y="746348"/>
                  </a:lnTo>
                  <a:lnTo>
                    <a:pt x="2360663" y="681034"/>
                  </a:lnTo>
                  <a:lnTo>
                    <a:pt x="2362200" y="647700"/>
                  </a:lnTo>
                  <a:lnTo>
                    <a:pt x="2360663" y="614365"/>
                  </a:lnTo>
                  <a:lnTo>
                    <a:pt x="2348590" y="549051"/>
                  </a:lnTo>
                  <a:lnTo>
                    <a:pt x="2325013" y="485814"/>
                  </a:lnTo>
                  <a:lnTo>
                    <a:pt x="2290527" y="424981"/>
                  </a:lnTo>
                  <a:lnTo>
                    <a:pt x="2245725" y="366876"/>
                  </a:lnTo>
                  <a:lnTo>
                    <a:pt x="2219641" y="338948"/>
                  </a:lnTo>
                  <a:lnTo>
                    <a:pt x="2191200" y="311824"/>
                  </a:lnTo>
                  <a:lnTo>
                    <a:pt x="2160478" y="285545"/>
                  </a:lnTo>
                  <a:lnTo>
                    <a:pt x="2127547" y="260151"/>
                  </a:lnTo>
                  <a:lnTo>
                    <a:pt x="2092483" y="235684"/>
                  </a:lnTo>
                  <a:lnTo>
                    <a:pt x="2055360" y="212183"/>
                  </a:lnTo>
                  <a:lnTo>
                    <a:pt x="2016252" y="189690"/>
                  </a:lnTo>
                  <a:lnTo>
                    <a:pt x="1975232" y="168245"/>
                  </a:lnTo>
                  <a:lnTo>
                    <a:pt x="1932376" y="147888"/>
                  </a:lnTo>
                  <a:lnTo>
                    <a:pt x="1887757" y="128662"/>
                  </a:lnTo>
                  <a:lnTo>
                    <a:pt x="1841450" y="110605"/>
                  </a:lnTo>
                  <a:lnTo>
                    <a:pt x="1793529" y="93759"/>
                  </a:lnTo>
                  <a:lnTo>
                    <a:pt x="1744068" y="78164"/>
                  </a:lnTo>
                  <a:lnTo>
                    <a:pt x="1693141" y="63862"/>
                  </a:lnTo>
                  <a:lnTo>
                    <a:pt x="1640824" y="50893"/>
                  </a:lnTo>
                  <a:lnTo>
                    <a:pt x="1587189" y="39297"/>
                  </a:lnTo>
                  <a:lnTo>
                    <a:pt x="1532311" y="29115"/>
                  </a:lnTo>
                  <a:lnTo>
                    <a:pt x="1476264" y="20388"/>
                  </a:lnTo>
                  <a:lnTo>
                    <a:pt x="1419123" y="13157"/>
                  </a:lnTo>
                  <a:lnTo>
                    <a:pt x="1360962" y="7461"/>
                  </a:lnTo>
                  <a:lnTo>
                    <a:pt x="1301855" y="3343"/>
                  </a:lnTo>
                  <a:lnTo>
                    <a:pt x="1241876" y="842"/>
                  </a:lnTo>
                  <a:lnTo>
                    <a:pt x="1181100" y="0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457200" y="152400"/>
              <a:ext cx="2362200" cy="1295400"/>
            </a:xfrm>
            <a:custGeom>
              <a:avLst/>
              <a:gdLst/>
              <a:ahLst/>
              <a:cxnLst/>
              <a:rect l="l" t="t" r="r" b="b"/>
              <a:pathLst>
                <a:path w="2362200" h="1295400">
                  <a:moveTo>
                    <a:pt x="0" y="647700"/>
                  </a:moveTo>
                  <a:lnTo>
                    <a:pt x="6097" y="581469"/>
                  </a:lnTo>
                  <a:lnTo>
                    <a:pt x="23996" y="517153"/>
                  </a:lnTo>
                  <a:lnTo>
                    <a:pt x="53100" y="455077"/>
                  </a:lnTo>
                  <a:lnTo>
                    <a:pt x="92817" y="395567"/>
                  </a:lnTo>
                  <a:lnTo>
                    <a:pt x="142553" y="338948"/>
                  </a:lnTo>
                  <a:lnTo>
                    <a:pt x="170993" y="311824"/>
                  </a:lnTo>
                  <a:lnTo>
                    <a:pt x="201714" y="285545"/>
                  </a:lnTo>
                  <a:lnTo>
                    <a:pt x="234644" y="260151"/>
                  </a:lnTo>
                  <a:lnTo>
                    <a:pt x="269707" y="235684"/>
                  </a:lnTo>
                  <a:lnTo>
                    <a:pt x="306830" y="212183"/>
                  </a:lnTo>
                  <a:lnTo>
                    <a:pt x="345938" y="189690"/>
                  </a:lnTo>
                  <a:lnTo>
                    <a:pt x="386957" y="168245"/>
                  </a:lnTo>
                  <a:lnTo>
                    <a:pt x="429813" y="147888"/>
                  </a:lnTo>
                  <a:lnTo>
                    <a:pt x="474431" y="128662"/>
                  </a:lnTo>
                  <a:lnTo>
                    <a:pt x="520738" y="110605"/>
                  </a:lnTo>
                  <a:lnTo>
                    <a:pt x="568659" y="93759"/>
                  </a:lnTo>
                  <a:lnTo>
                    <a:pt x="618120" y="78164"/>
                  </a:lnTo>
                  <a:lnTo>
                    <a:pt x="669046" y="63862"/>
                  </a:lnTo>
                  <a:lnTo>
                    <a:pt x="721365" y="50893"/>
                  </a:lnTo>
                  <a:lnTo>
                    <a:pt x="775000" y="39297"/>
                  </a:lnTo>
                  <a:lnTo>
                    <a:pt x="829879" y="29115"/>
                  </a:lnTo>
                  <a:lnTo>
                    <a:pt x="885926" y="20388"/>
                  </a:lnTo>
                  <a:lnTo>
                    <a:pt x="943068" y="13157"/>
                  </a:lnTo>
                  <a:lnTo>
                    <a:pt x="1001231" y="7461"/>
                  </a:lnTo>
                  <a:lnTo>
                    <a:pt x="1060340" y="3343"/>
                  </a:lnTo>
                  <a:lnTo>
                    <a:pt x="1120321" y="842"/>
                  </a:lnTo>
                  <a:lnTo>
                    <a:pt x="1181100" y="0"/>
                  </a:lnTo>
                  <a:lnTo>
                    <a:pt x="1241876" y="842"/>
                  </a:lnTo>
                  <a:lnTo>
                    <a:pt x="1301855" y="3343"/>
                  </a:lnTo>
                  <a:lnTo>
                    <a:pt x="1360962" y="7461"/>
                  </a:lnTo>
                  <a:lnTo>
                    <a:pt x="1419123" y="13157"/>
                  </a:lnTo>
                  <a:lnTo>
                    <a:pt x="1476264" y="20388"/>
                  </a:lnTo>
                  <a:lnTo>
                    <a:pt x="1532311" y="29115"/>
                  </a:lnTo>
                  <a:lnTo>
                    <a:pt x="1587189" y="39297"/>
                  </a:lnTo>
                  <a:lnTo>
                    <a:pt x="1640824" y="50893"/>
                  </a:lnTo>
                  <a:lnTo>
                    <a:pt x="1693141" y="63862"/>
                  </a:lnTo>
                  <a:lnTo>
                    <a:pt x="1744068" y="78164"/>
                  </a:lnTo>
                  <a:lnTo>
                    <a:pt x="1793529" y="93759"/>
                  </a:lnTo>
                  <a:lnTo>
                    <a:pt x="1841450" y="110605"/>
                  </a:lnTo>
                  <a:lnTo>
                    <a:pt x="1887757" y="128662"/>
                  </a:lnTo>
                  <a:lnTo>
                    <a:pt x="1932376" y="147888"/>
                  </a:lnTo>
                  <a:lnTo>
                    <a:pt x="1975232" y="168245"/>
                  </a:lnTo>
                  <a:lnTo>
                    <a:pt x="2016252" y="189690"/>
                  </a:lnTo>
                  <a:lnTo>
                    <a:pt x="2055360" y="212183"/>
                  </a:lnTo>
                  <a:lnTo>
                    <a:pt x="2092483" y="235684"/>
                  </a:lnTo>
                  <a:lnTo>
                    <a:pt x="2127547" y="260151"/>
                  </a:lnTo>
                  <a:lnTo>
                    <a:pt x="2160478" y="285545"/>
                  </a:lnTo>
                  <a:lnTo>
                    <a:pt x="2191200" y="311824"/>
                  </a:lnTo>
                  <a:lnTo>
                    <a:pt x="2219641" y="338948"/>
                  </a:lnTo>
                  <a:lnTo>
                    <a:pt x="2245725" y="366876"/>
                  </a:lnTo>
                  <a:lnTo>
                    <a:pt x="2290527" y="424981"/>
                  </a:lnTo>
                  <a:lnTo>
                    <a:pt x="2325013" y="485814"/>
                  </a:lnTo>
                  <a:lnTo>
                    <a:pt x="2348590" y="549051"/>
                  </a:lnTo>
                  <a:lnTo>
                    <a:pt x="2360663" y="614365"/>
                  </a:lnTo>
                  <a:lnTo>
                    <a:pt x="2362200" y="647700"/>
                  </a:lnTo>
                  <a:lnTo>
                    <a:pt x="2360663" y="681034"/>
                  </a:lnTo>
                  <a:lnTo>
                    <a:pt x="2356101" y="713930"/>
                  </a:lnTo>
                  <a:lnTo>
                    <a:pt x="2338202" y="778246"/>
                  </a:lnTo>
                  <a:lnTo>
                    <a:pt x="2309097" y="840322"/>
                  </a:lnTo>
                  <a:lnTo>
                    <a:pt x="2269378" y="899832"/>
                  </a:lnTo>
                  <a:lnTo>
                    <a:pt x="2219641" y="956451"/>
                  </a:lnTo>
                  <a:lnTo>
                    <a:pt x="2191200" y="983575"/>
                  </a:lnTo>
                  <a:lnTo>
                    <a:pt x="2160478" y="1009854"/>
                  </a:lnTo>
                  <a:lnTo>
                    <a:pt x="2127547" y="1035248"/>
                  </a:lnTo>
                  <a:lnTo>
                    <a:pt x="2092483" y="1059715"/>
                  </a:lnTo>
                  <a:lnTo>
                    <a:pt x="2055360" y="1083216"/>
                  </a:lnTo>
                  <a:lnTo>
                    <a:pt x="2016252" y="1105709"/>
                  </a:lnTo>
                  <a:lnTo>
                    <a:pt x="1975232" y="1127154"/>
                  </a:lnTo>
                  <a:lnTo>
                    <a:pt x="1932376" y="1147511"/>
                  </a:lnTo>
                  <a:lnTo>
                    <a:pt x="1887757" y="1166737"/>
                  </a:lnTo>
                  <a:lnTo>
                    <a:pt x="1841450" y="1184794"/>
                  </a:lnTo>
                  <a:lnTo>
                    <a:pt x="1793529" y="1201640"/>
                  </a:lnTo>
                  <a:lnTo>
                    <a:pt x="1744068" y="1217235"/>
                  </a:lnTo>
                  <a:lnTo>
                    <a:pt x="1693141" y="1231537"/>
                  </a:lnTo>
                  <a:lnTo>
                    <a:pt x="1640824" y="1244506"/>
                  </a:lnTo>
                  <a:lnTo>
                    <a:pt x="1587189" y="1256102"/>
                  </a:lnTo>
                  <a:lnTo>
                    <a:pt x="1532311" y="1266284"/>
                  </a:lnTo>
                  <a:lnTo>
                    <a:pt x="1476264" y="1275011"/>
                  </a:lnTo>
                  <a:lnTo>
                    <a:pt x="1419123" y="1282242"/>
                  </a:lnTo>
                  <a:lnTo>
                    <a:pt x="1360962" y="1287938"/>
                  </a:lnTo>
                  <a:lnTo>
                    <a:pt x="1301855" y="1292056"/>
                  </a:lnTo>
                  <a:lnTo>
                    <a:pt x="1241876" y="1294557"/>
                  </a:lnTo>
                  <a:lnTo>
                    <a:pt x="1181100" y="1295400"/>
                  </a:lnTo>
                  <a:lnTo>
                    <a:pt x="1120321" y="1294557"/>
                  </a:lnTo>
                  <a:lnTo>
                    <a:pt x="1060340" y="1292056"/>
                  </a:lnTo>
                  <a:lnTo>
                    <a:pt x="1001231" y="1287938"/>
                  </a:lnTo>
                  <a:lnTo>
                    <a:pt x="943068" y="1282242"/>
                  </a:lnTo>
                  <a:lnTo>
                    <a:pt x="885926" y="1275011"/>
                  </a:lnTo>
                  <a:lnTo>
                    <a:pt x="829879" y="1266284"/>
                  </a:lnTo>
                  <a:lnTo>
                    <a:pt x="775000" y="1256102"/>
                  </a:lnTo>
                  <a:lnTo>
                    <a:pt x="721365" y="1244506"/>
                  </a:lnTo>
                  <a:lnTo>
                    <a:pt x="669046" y="1231537"/>
                  </a:lnTo>
                  <a:lnTo>
                    <a:pt x="618120" y="1217235"/>
                  </a:lnTo>
                  <a:lnTo>
                    <a:pt x="568659" y="1201640"/>
                  </a:lnTo>
                  <a:lnTo>
                    <a:pt x="520738" y="1184794"/>
                  </a:lnTo>
                  <a:lnTo>
                    <a:pt x="474431" y="1166737"/>
                  </a:lnTo>
                  <a:lnTo>
                    <a:pt x="429813" y="1147511"/>
                  </a:lnTo>
                  <a:lnTo>
                    <a:pt x="386957" y="1127154"/>
                  </a:lnTo>
                  <a:lnTo>
                    <a:pt x="345938" y="1105709"/>
                  </a:lnTo>
                  <a:lnTo>
                    <a:pt x="306830" y="1083216"/>
                  </a:lnTo>
                  <a:lnTo>
                    <a:pt x="269707" y="1059715"/>
                  </a:lnTo>
                  <a:lnTo>
                    <a:pt x="234644" y="1035248"/>
                  </a:lnTo>
                  <a:lnTo>
                    <a:pt x="201714" y="1009854"/>
                  </a:lnTo>
                  <a:lnTo>
                    <a:pt x="170993" y="983575"/>
                  </a:lnTo>
                  <a:lnTo>
                    <a:pt x="142553" y="956451"/>
                  </a:lnTo>
                  <a:lnTo>
                    <a:pt x="116470" y="928523"/>
                  </a:lnTo>
                  <a:lnTo>
                    <a:pt x="71669" y="870418"/>
                  </a:lnTo>
                  <a:lnTo>
                    <a:pt x="37184" y="809585"/>
                  </a:lnTo>
                  <a:lnTo>
                    <a:pt x="13609" y="746348"/>
                  </a:lnTo>
                  <a:lnTo>
                    <a:pt x="1536" y="681034"/>
                  </a:lnTo>
                  <a:lnTo>
                    <a:pt x="0" y="6477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1166266" y="417702"/>
            <a:ext cx="888365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none" sz="2000">
                <a:solidFill>
                  <a:srgbClr val="FFFF00"/>
                </a:solidFill>
                <a:latin typeface="Arial"/>
                <a:cs typeface="Arial"/>
              </a:rPr>
              <a:t>STUDY</a:t>
            </a:r>
            <a:endParaRPr sz="20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95274" y="671906"/>
            <a:ext cx="2094864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000" spc="-114" b="1">
                <a:solidFill>
                  <a:srgbClr val="FFFF00"/>
                </a:solidFill>
                <a:latin typeface="Arial"/>
                <a:cs typeface="Arial"/>
              </a:rPr>
              <a:t>ILLUSTR</a:t>
            </a:r>
            <a:r>
              <a:rPr dirty="0" baseline="13888" sz="3600" spc="-172">
                <a:latin typeface="Times New Roman"/>
                <a:cs typeface="Times New Roman"/>
              </a:rPr>
              <a:t>Z</a:t>
            </a:r>
            <a:r>
              <a:rPr dirty="0" sz="2000" spc="-114" b="1">
                <a:solidFill>
                  <a:srgbClr val="FFFF00"/>
                </a:solidFill>
                <a:latin typeface="Arial"/>
                <a:cs typeface="Arial"/>
              </a:rPr>
              <a:t>ATIONS</a:t>
            </a:r>
            <a:endParaRPr sz="20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129276" y="1164082"/>
            <a:ext cx="2840355" cy="91313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algn="ctr" marL="12700" marR="5080" indent="-73660">
              <a:lnSpc>
                <a:spcPct val="100600"/>
              </a:lnSpc>
              <a:spcBef>
                <a:spcPts val="85"/>
              </a:spcBef>
            </a:pPr>
            <a:r>
              <a:rPr dirty="0" sz="1800" b="1">
                <a:solidFill>
                  <a:srgbClr val="339933"/>
                </a:solidFill>
                <a:latin typeface="Arial"/>
                <a:cs typeface="Arial"/>
              </a:rPr>
              <a:t>ISOMETRIC VIEW OF  </a:t>
            </a:r>
            <a:r>
              <a:rPr dirty="0" sz="2000" spc="-15" b="1">
                <a:solidFill>
                  <a:srgbClr val="FF3300"/>
                </a:solidFill>
                <a:latin typeface="Times New Roman"/>
                <a:cs typeface="Times New Roman"/>
              </a:rPr>
              <a:t>PENTAGONALL</a:t>
            </a:r>
            <a:r>
              <a:rPr dirty="0" sz="2000" spc="-180" b="1">
                <a:solidFill>
                  <a:srgbClr val="FF3300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3300"/>
                </a:solidFill>
                <a:latin typeface="Times New Roman"/>
                <a:cs typeface="Times New Roman"/>
              </a:rPr>
              <a:t>PRISM  </a:t>
            </a:r>
            <a:r>
              <a:rPr dirty="0" sz="2000" spc="-35" b="1">
                <a:solidFill>
                  <a:srgbClr val="FF3300"/>
                </a:solidFill>
                <a:latin typeface="Times New Roman"/>
                <a:cs typeface="Times New Roman"/>
              </a:rPr>
              <a:t>LYING </a:t>
            </a:r>
            <a:r>
              <a:rPr dirty="0" sz="2000" b="1">
                <a:solidFill>
                  <a:srgbClr val="FF3300"/>
                </a:solidFill>
                <a:latin typeface="Times New Roman"/>
                <a:cs typeface="Times New Roman"/>
              </a:rPr>
              <a:t>ON</a:t>
            </a:r>
            <a:r>
              <a:rPr dirty="0" sz="2000" spc="-5" b="1">
                <a:solidFill>
                  <a:srgbClr val="FF3300"/>
                </a:solidFill>
                <a:latin typeface="Times New Roman"/>
                <a:cs typeface="Times New Roman"/>
              </a:rPr>
              <a:t> </a:t>
            </a:r>
            <a:r>
              <a:rPr dirty="0" sz="2000" spc="-45" b="1">
                <a:solidFill>
                  <a:srgbClr val="FF3300"/>
                </a:solidFill>
                <a:latin typeface="Times New Roman"/>
                <a:cs typeface="Times New Roman"/>
              </a:rPr>
              <a:t>H.P.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000150" y="5508447"/>
            <a:ext cx="2560320" cy="91313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algn="ctr" marL="12700" marR="5080" indent="-74295">
              <a:lnSpc>
                <a:spcPct val="100600"/>
              </a:lnSpc>
              <a:spcBef>
                <a:spcPts val="85"/>
              </a:spcBef>
            </a:pPr>
            <a:r>
              <a:rPr dirty="0" sz="1800" b="1">
                <a:solidFill>
                  <a:srgbClr val="339933"/>
                </a:solidFill>
                <a:latin typeface="Arial"/>
                <a:cs typeface="Arial"/>
              </a:rPr>
              <a:t>ISOMETRIC VIEW OF  </a:t>
            </a:r>
            <a:r>
              <a:rPr dirty="0" sz="2000" b="1">
                <a:solidFill>
                  <a:srgbClr val="FF3300"/>
                </a:solidFill>
                <a:latin typeface="Times New Roman"/>
                <a:cs typeface="Times New Roman"/>
              </a:rPr>
              <a:t>HEXAGONAL</a:t>
            </a:r>
            <a:r>
              <a:rPr dirty="0" sz="2000" spc="-215" b="1">
                <a:solidFill>
                  <a:srgbClr val="FF3300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3300"/>
                </a:solidFill>
                <a:latin typeface="Times New Roman"/>
                <a:cs typeface="Times New Roman"/>
              </a:rPr>
              <a:t>PRISM  </a:t>
            </a:r>
            <a:r>
              <a:rPr dirty="0" sz="2000" spc="-20" b="1">
                <a:solidFill>
                  <a:srgbClr val="FF3300"/>
                </a:solidFill>
                <a:latin typeface="Times New Roman"/>
                <a:cs typeface="Times New Roman"/>
              </a:rPr>
              <a:t>STANDING </a:t>
            </a:r>
            <a:r>
              <a:rPr dirty="0" sz="2000" b="1">
                <a:solidFill>
                  <a:srgbClr val="FF3300"/>
                </a:solidFill>
                <a:latin typeface="Times New Roman"/>
                <a:cs typeface="Times New Roman"/>
              </a:rPr>
              <a:t>ON</a:t>
            </a:r>
            <a:r>
              <a:rPr dirty="0" sz="2000" spc="-45" b="1">
                <a:solidFill>
                  <a:srgbClr val="FF3300"/>
                </a:solidFill>
                <a:latin typeface="Times New Roman"/>
                <a:cs typeface="Times New Roman"/>
              </a:rPr>
              <a:t> H.P.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8551926" y="50800"/>
            <a:ext cx="469900" cy="469900"/>
            <a:chOff x="8551926" y="50800"/>
            <a:chExt cx="469900" cy="469900"/>
          </a:xfrm>
        </p:grpSpPr>
        <p:sp>
          <p:nvSpPr>
            <p:cNvPr id="31" name="object 31"/>
            <p:cNvSpPr/>
            <p:nvPr/>
          </p:nvSpPr>
          <p:spPr>
            <a:xfrm>
              <a:off x="8558276" y="5715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496" y="4644"/>
                  </a:lnTo>
                  <a:lnTo>
                    <a:pt x="139571" y="17966"/>
                  </a:lnTo>
                  <a:lnTo>
                    <a:pt x="100738" y="39045"/>
                  </a:lnTo>
                  <a:lnTo>
                    <a:pt x="66913" y="66960"/>
                  </a:lnTo>
                  <a:lnTo>
                    <a:pt x="39011" y="100793"/>
                  </a:lnTo>
                  <a:lnTo>
                    <a:pt x="17948" y="139624"/>
                  </a:lnTo>
                  <a:lnTo>
                    <a:pt x="4639" y="182533"/>
                  </a:lnTo>
                  <a:lnTo>
                    <a:pt x="0" y="228600"/>
                  </a:lnTo>
                  <a:lnTo>
                    <a:pt x="4639" y="274666"/>
                  </a:lnTo>
                  <a:lnTo>
                    <a:pt x="17948" y="317575"/>
                  </a:lnTo>
                  <a:lnTo>
                    <a:pt x="39011" y="356406"/>
                  </a:lnTo>
                  <a:lnTo>
                    <a:pt x="66913" y="390239"/>
                  </a:lnTo>
                  <a:lnTo>
                    <a:pt x="100738" y="418154"/>
                  </a:lnTo>
                  <a:lnTo>
                    <a:pt x="139571" y="439233"/>
                  </a:lnTo>
                  <a:lnTo>
                    <a:pt x="182496" y="452555"/>
                  </a:lnTo>
                  <a:lnTo>
                    <a:pt x="228600" y="457200"/>
                  </a:lnTo>
                  <a:lnTo>
                    <a:pt x="274666" y="452555"/>
                  </a:lnTo>
                  <a:lnTo>
                    <a:pt x="317575" y="439233"/>
                  </a:lnTo>
                  <a:lnTo>
                    <a:pt x="356406" y="418154"/>
                  </a:lnTo>
                  <a:lnTo>
                    <a:pt x="390239" y="390239"/>
                  </a:lnTo>
                  <a:lnTo>
                    <a:pt x="418154" y="356406"/>
                  </a:lnTo>
                  <a:lnTo>
                    <a:pt x="439233" y="317575"/>
                  </a:lnTo>
                  <a:lnTo>
                    <a:pt x="452555" y="274666"/>
                  </a:lnTo>
                  <a:lnTo>
                    <a:pt x="457200" y="228600"/>
                  </a:lnTo>
                  <a:lnTo>
                    <a:pt x="452555" y="182533"/>
                  </a:lnTo>
                  <a:lnTo>
                    <a:pt x="439233" y="139624"/>
                  </a:lnTo>
                  <a:lnTo>
                    <a:pt x="418154" y="100793"/>
                  </a:lnTo>
                  <a:lnTo>
                    <a:pt x="390239" y="66960"/>
                  </a:lnTo>
                  <a:lnTo>
                    <a:pt x="356406" y="39045"/>
                  </a:lnTo>
                  <a:lnTo>
                    <a:pt x="317575" y="17966"/>
                  </a:lnTo>
                  <a:lnTo>
                    <a:pt x="274666" y="464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8558276" y="5715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0" y="228600"/>
                  </a:moveTo>
                  <a:lnTo>
                    <a:pt x="4639" y="182533"/>
                  </a:lnTo>
                  <a:lnTo>
                    <a:pt x="17948" y="139624"/>
                  </a:lnTo>
                  <a:lnTo>
                    <a:pt x="39011" y="100793"/>
                  </a:lnTo>
                  <a:lnTo>
                    <a:pt x="66913" y="66960"/>
                  </a:lnTo>
                  <a:lnTo>
                    <a:pt x="100738" y="39045"/>
                  </a:lnTo>
                  <a:lnTo>
                    <a:pt x="139571" y="17966"/>
                  </a:lnTo>
                  <a:lnTo>
                    <a:pt x="182496" y="4644"/>
                  </a:lnTo>
                  <a:lnTo>
                    <a:pt x="228600" y="0"/>
                  </a:lnTo>
                  <a:lnTo>
                    <a:pt x="274666" y="4644"/>
                  </a:lnTo>
                  <a:lnTo>
                    <a:pt x="317575" y="17966"/>
                  </a:lnTo>
                  <a:lnTo>
                    <a:pt x="356406" y="39045"/>
                  </a:lnTo>
                  <a:lnTo>
                    <a:pt x="390239" y="66960"/>
                  </a:lnTo>
                  <a:lnTo>
                    <a:pt x="418154" y="100793"/>
                  </a:lnTo>
                  <a:lnTo>
                    <a:pt x="439233" y="139624"/>
                  </a:lnTo>
                  <a:lnTo>
                    <a:pt x="452555" y="182533"/>
                  </a:lnTo>
                  <a:lnTo>
                    <a:pt x="457200" y="228600"/>
                  </a:lnTo>
                  <a:lnTo>
                    <a:pt x="452555" y="274666"/>
                  </a:lnTo>
                  <a:lnTo>
                    <a:pt x="439233" y="317575"/>
                  </a:lnTo>
                  <a:lnTo>
                    <a:pt x="418154" y="356406"/>
                  </a:lnTo>
                  <a:lnTo>
                    <a:pt x="390239" y="390239"/>
                  </a:lnTo>
                  <a:lnTo>
                    <a:pt x="356406" y="418154"/>
                  </a:lnTo>
                  <a:lnTo>
                    <a:pt x="317575" y="439233"/>
                  </a:lnTo>
                  <a:lnTo>
                    <a:pt x="274666" y="452555"/>
                  </a:lnTo>
                  <a:lnTo>
                    <a:pt x="228600" y="457200"/>
                  </a:lnTo>
                  <a:lnTo>
                    <a:pt x="182496" y="452555"/>
                  </a:lnTo>
                  <a:lnTo>
                    <a:pt x="139571" y="439233"/>
                  </a:lnTo>
                  <a:lnTo>
                    <a:pt x="100738" y="418154"/>
                  </a:lnTo>
                  <a:lnTo>
                    <a:pt x="66913" y="390239"/>
                  </a:lnTo>
                  <a:lnTo>
                    <a:pt x="39011" y="356406"/>
                  </a:lnTo>
                  <a:lnTo>
                    <a:pt x="17948" y="317575"/>
                  </a:lnTo>
                  <a:lnTo>
                    <a:pt x="4639" y="274666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/>
          <p:cNvSpPr txBox="1"/>
          <p:nvPr/>
        </p:nvSpPr>
        <p:spPr>
          <a:xfrm>
            <a:off x="8717660" y="128396"/>
            <a:ext cx="1397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6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7467600" y="46101"/>
            <a:ext cx="914400" cy="182880"/>
            <a:chOff x="7467600" y="46101"/>
            <a:chExt cx="914400" cy="182880"/>
          </a:xfrm>
        </p:grpSpPr>
        <p:sp>
          <p:nvSpPr>
            <p:cNvPr id="35" name="object 35"/>
            <p:cNvSpPr/>
            <p:nvPr/>
          </p:nvSpPr>
          <p:spPr>
            <a:xfrm>
              <a:off x="7467600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7507478" y="77470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74904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74904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94107" y="25654"/>
                  </a:lnTo>
                  <a:lnTo>
                    <a:pt x="94107" y="8636"/>
                  </a:lnTo>
                  <a:lnTo>
                    <a:pt x="111251" y="8636"/>
                  </a:lnTo>
                  <a:lnTo>
                    <a:pt x="111251" y="42799"/>
                  </a:lnTo>
                  <a:lnTo>
                    <a:pt x="136906" y="68452"/>
                  </a:lnTo>
                  <a:lnTo>
                    <a:pt x="119761" y="68452"/>
                  </a:lnTo>
                  <a:lnTo>
                    <a:pt x="119761" y="136906"/>
                  </a:lnTo>
                  <a:lnTo>
                    <a:pt x="17018" y="136906"/>
                  </a:lnTo>
                  <a:lnTo>
                    <a:pt x="17018" y="68452"/>
                  </a:lnTo>
                  <a:lnTo>
                    <a:pt x="0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94107" y="25654"/>
                  </a:moveTo>
                  <a:lnTo>
                    <a:pt x="111251" y="42799"/>
                  </a:lnTo>
                </a:path>
                <a:path w="137159" h="137160">
                  <a:moveTo>
                    <a:pt x="119761" y="68452"/>
                  </a:moveTo>
                  <a:lnTo>
                    <a:pt x="17018" y="68452"/>
                  </a:lnTo>
                </a:path>
                <a:path w="137159" h="137160">
                  <a:moveTo>
                    <a:pt x="59817" y="136906"/>
                  </a:moveTo>
                  <a:lnTo>
                    <a:pt x="59817" y="102743"/>
                  </a:lnTo>
                  <a:lnTo>
                    <a:pt x="76962" y="102743"/>
                  </a:lnTo>
                  <a:lnTo>
                    <a:pt x="76962" y="13690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7832725" y="46101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7856347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7856347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68452"/>
                  </a:moveTo>
                  <a:lnTo>
                    <a:pt x="136905" y="0"/>
                  </a:lnTo>
                  <a:lnTo>
                    <a:pt x="136905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8016875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36906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7650226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76729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7707249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0" y="68452"/>
                  </a:moveTo>
                  <a:lnTo>
                    <a:pt x="102616" y="0"/>
                  </a:lnTo>
                  <a:lnTo>
                    <a:pt x="102616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8199501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8222233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8222233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102743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02743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51" name="object 51"/>
          <p:cNvGraphicFramePr>
            <a:graphicFrameLocks noGrp="1"/>
          </p:cNvGraphicFramePr>
          <p:nvPr/>
        </p:nvGraphicFramePr>
        <p:xfrm>
          <a:off x="7461250" y="39687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946650" y="3813175"/>
            <a:ext cx="2708275" cy="1146175"/>
            <a:chOff x="4946650" y="3813175"/>
            <a:chExt cx="2708275" cy="1146175"/>
          </a:xfrm>
        </p:grpSpPr>
        <p:sp>
          <p:nvSpPr>
            <p:cNvPr id="3" name="object 3"/>
            <p:cNvSpPr/>
            <p:nvPr/>
          </p:nvSpPr>
          <p:spPr>
            <a:xfrm>
              <a:off x="5764275" y="3982973"/>
              <a:ext cx="1357630" cy="793750"/>
            </a:xfrm>
            <a:custGeom>
              <a:avLst/>
              <a:gdLst/>
              <a:ahLst/>
              <a:cxnLst/>
              <a:rect l="l" t="t" r="r" b="b"/>
              <a:pathLst>
                <a:path w="1357629" h="793750">
                  <a:moveTo>
                    <a:pt x="188340" y="121665"/>
                  </a:moveTo>
                  <a:lnTo>
                    <a:pt x="213740" y="106933"/>
                  </a:lnTo>
                  <a:lnTo>
                    <a:pt x="240411" y="92328"/>
                  </a:lnTo>
                  <a:lnTo>
                    <a:pt x="265811" y="81533"/>
                  </a:lnTo>
                  <a:lnTo>
                    <a:pt x="292481" y="69595"/>
                  </a:lnTo>
                  <a:lnTo>
                    <a:pt x="351282" y="48132"/>
                  </a:lnTo>
                  <a:lnTo>
                    <a:pt x="411352" y="30861"/>
                  </a:lnTo>
                  <a:lnTo>
                    <a:pt x="472821" y="18795"/>
                  </a:lnTo>
                  <a:lnTo>
                    <a:pt x="534288" y="9398"/>
                  </a:lnTo>
                  <a:lnTo>
                    <a:pt x="598424" y="2793"/>
                  </a:lnTo>
                  <a:lnTo>
                    <a:pt x="665226" y="0"/>
                  </a:lnTo>
                  <a:lnTo>
                    <a:pt x="729361" y="2793"/>
                  </a:lnTo>
                  <a:lnTo>
                    <a:pt x="796163" y="6731"/>
                  </a:lnTo>
                  <a:lnTo>
                    <a:pt x="857630" y="14731"/>
                  </a:lnTo>
                  <a:lnTo>
                    <a:pt x="921766" y="28067"/>
                  </a:lnTo>
                  <a:lnTo>
                    <a:pt x="981837" y="42799"/>
                  </a:lnTo>
                  <a:lnTo>
                    <a:pt x="1040638" y="61594"/>
                  </a:lnTo>
                  <a:lnTo>
                    <a:pt x="1095375" y="85598"/>
                  </a:lnTo>
                  <a:lnTo>
                    <a:pt x="1147445" y="112268"/>
                  </a:lnTo>
                  <a:lnTo>
                    <a:pt x="1195577" y="143001"/>
                  </a:lnTo>
                  <a:lnTo>
                    <a:pt x="1218310" y="157733"/>
                  </a:lnTo>
                  <a:lnTo>
                    <a:pt x="1238377" y="173736"/>
                  </a:lnTo>
                  <a:lnTo>
                    <a:pt x="1257046" y="189864"/>
                  </a:lnTo>
                  <a:lnTo>
                    <a:pt x="1273048" y="207137"/>
                  </a:lnTo>
                  <a:lnTo>
                    <a:pt x="1287779" y="225932"/>
                  </a:lnTo>
                  <a:lnTo>
                    <a:pt x="1302512" y="243205"/>
                  </a:lnTo>
                  <a:lnTo>
                    <a:pt x="1314450" y="262000"/>
                  </a:lnTo>
                  <a:lnTo>
                    <a:pt x="1325245" y="278002"/>
                  </a:lnTo>
                  <a:lnTo>
                    <a:pt x="1333246" y="298069"/>
                  </a:lnTo>
                  <a:lnTo>
                    <a:pt x="1342517" y="316738"/>
                  </a:lnTo>
                  <a:lnTo>
                    <a:pt x="1346580" y="335406"/>
                  </a:lnTo>
                  <a:lnTo>
                    <a:pt x="1351915" y="354202"/>
                  </a:lnTo>
                  <a:lnTo>
                    <a:pt x="1354581" y="372871"/>
                  </a:lnTo>
                  <a:lnTo>
                    <a:pt x="1357249" y="392938"/>
                  </a:lnTo>
                  <a:lnTo>
                    <a:pt x="1357249" y="411606"/>
                  </a:lnTo>
                  <a:lnTo>
                    <a:pt x="1354581" y="430402"/>
                  </a:lnTo>
                  <a:lnTo>
                    <a:pt x="1351915" y="449071"/>
                  </a:lnTo>
                  <a:lnTo>
                    <a:pt x="1346580" y="469138"/>
                  </a:lnTo>
                  <a:lnTo>
                    <a:pt x="1339850" y="487806"/>
                  </a:lnTo>
                  <a:lnTo>
                    <a:pt x="1333246" y="506475"/>
                  </a:lnTo>
                  <a:lnTo>
                    <a:pt x="1311782" y="542544"/>
                  </a:lnTo>
                  <a:lnTo>
                    <a:pt x="1285113" y="577342"/>
                  </a:lnTo>
                  <a:lnTo>
                    <a:pt x="1251712" y="610743"/>
                  </a:lnTo>
                  <a:lnTo>
                    <a:pt x="1233043" y="628142"/>
                  </a:lnTo>
                  <a:lnTo>
                    <a:pt x="1214247" y="644144"/>
                  </a:lnTo>
                  <a:lnTo>
                    <a:pt x="1190244" y="658876"/>
                  </a:lnTo>
                  <a:lnTo>
                    <a:pt x="1166241" y="674877"/>
                  </a:lnTo>
                  <a:lnTo>
                    <a:pt x="1143507" y="689609"/>
                  </a:lnTo>
                  <a:lnTo>
                    <a:pt x="1116838" y="701548"/>
                  </a:lnTo>
                  <a:lnTo>
                    <a:pt x="1090041" y="716280"/>
                  </a:lnTo>
                  <a:lnTo>
                    <a:pt x="1061974" y="725677"/>
                  </a:lnTo>
                  <a:lnTo>
                    <a:pt x="1004570" y="747013"/>
                  </a:lnTo>
                  <a:lnTo>
                    <a:pt x="945769" y="763015"/>
                  </a:lnTo>
                  <a:lnTo>
                    <a:pt x="884301" y="777748"/>
                  </a:lnTo>
                  <a:lnTo>
                    <a:pt x="821563" y="787145"/>
                  </a:lnTo>
                  <a:lnTo>
                    <a:pt x="756030" y="792480"/>
                  </a:lnTo>
                  <a:lnTo>
                    <a:pt x="691896" y="793750"/>
                  </a:lnTo>
                  <a:lnTo>
                    <a:pt x="627888" y="793750"/>
                  </a:lnTo>
                  <a:lnTo>
                    <a:pt x="561086" y="789813"/>
                  </a:lnTo>
                  <a:lnTo>
                    <a:pt x="496950" y="780414"/>
                  </a:lnTo>
                  <a:lnTo>
                    <a:pt x="435483" y="768476"/>
                  </a:lnTo>
                  <a:lnTo>
                    <a:pt x="372618" y="751077"/>
                  </a:lnTo>
                  <a:lnTo>
                    <a:pt x="316611" y="732282"/>
                  </a:lnTo>
                  <a:lnTo>
                    <a:pt x="259079" y="708278"/>
                  </a:lnTo>
                  <a:lnTo>
                    <a:pt x="207010" y="682878"/>
                  </a:lnTo>
                  <a:lnTo>
                    <a:pt x="183007" y="668146"/>
                  </a:lnTo>
                  <a:lnTo>
                    <a:pt x="158876" y="653542"/>
                  </a:lnTo>
                  <a:lnTo>
                    <a:pt x="118872" y="621411"/>
                  </a:lnTo>
                  <a:lnTo>
                    <a:pt x="84074" y="588009"/>
                  </a:lnTo>
                  <a:lnTo>
                    <a:pt x="54737" y="551942"/>
                  </a:lnTo>
                  <a:lnTo>
                    <a:pt x="30607" y="515874"/>
                  </a:lnTo>
                  <a:lnTo>
                    <a:pt x="14604" y="481075"/>
                  </a:lnTo>
                  <a:lnTo>
                    <a:pt x="5334" y="442340"/>
                  </a:lnTo>
                  <a:lnTo>
                    <a:pt x="0" y="405002"/>
                  </a:lnTo>
                  <a:lnTo>
                    <a:pt x="0" y="384937"/>
                  </a:lnTo>
                  <a:lnTo>
                    <a:pt x="2666" y="366140"/>
                  </a:lnTo>
                  <a:lnTo>
                    <a:pt x="5334" y="347471"/>
                  </a:lnTo>
                  <a:lnTo>
                    <a:pt x="9271" y="328802"/>
                  </a:lnTo>
                  <a:lnTo>
                    <a:pt x="17272" y="308737"/>
                  </a:lnTo>
                  <a:lnTo>
                    <a:pt x="24002" y="290068"/>
                  </a:lnTo>
                  <a:lnTo>
                    <a:pt x="33274" y="271271"/>
                  </a:lnTo>
                  <a:lnTo>
                    <a:pt x="45338" y="254000"/>
                  </a:lnTo>
                  <a:lnTo>
                    <a:pt x="57403" y="235203"/>
                  </a:lnTo>
                  <a:lnTo>
                    <a:pt x="72136" y="219201"/>
                  </a:lnTo>
                  <a:lnTo>
                    <a:pt x="88137" y="200532"/>
                  </a:lnTo>
                  <a:lnTo>
                    <a:pt x="105537" y="183133"/>
                  </a:lnTo>
                  <a:lnTo>
                    <a:pt x="124206" y="167131"/>
                  </a:lnTo>
                  <a:lnTo>
                    <a:pt x="142875" y="152400"/>
                  </a:lnTo>
                  <a:lnTo>
                    <a:pt x="166877" y="136398"/>
                  </a:lnTo>
                  <a:lnTo>
                    <a:pt x="188340" y="121665"/>
                  </a:lnTo>
                </a:path>
              </a:pathLst>
            </a:custGeom>
            <a:ln w="2857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5465826" y="3819525"/>
              <a:ext cx="1936750" cy="1133475"/>
            </a:xfrm>
            <a:custGeom>
              <a:avLst/>
              <a:gdLst/>
              <a:ahLst/>
              <a:cxnLst/>
              <a:rect l="l" t="t" r="r" b="b"/>
              <a:pathLst>
                <a:path w="1936750" h="1133475">
                  <a:moveTo>
                    <a:pt x="0" y="570102"/>
                  </a:moveTo>
                  <a:lnTo>
                    <a:pt x="939673" y="0"/>
                  </a:lnTo>
                  <a:lnTo>
                    <a:pt x="1936750" y="563372"/>
                  </a:lnTo>
                  <a:lnTo>
                    <a:pt x="996950" y="1133475"/>
                  </a:lnTo>
                  <a:lnTo>
                    <a:pt x="0" y="570102"/>
                  </a:lnTo>
                  <a:close/>
                </a:path>
              </a:pathLst>
            </a:custGeom>
            <a:ln w="12700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953000" y="4105275"/>
              <a:ext cx="2695575" cy="838200"/>
            </a:xfrm>
            <a:custGeom>
              <a:avLst/>
              <a:gdLst/>
              <a:ahLst/>
              <a:cxnLst/>
              <a:rect l="l" t="t" r="r" b="b"/>
              <a:pathLst>
                <a:path w="2695575" h="838200">
                  <a:moveTo>
                    <a:pt x="1524000" y="823849"/>
                  </a:moveTo>
                  <a:lnTo>
                    <a:pt x="2695575" y="172974"/>
                  </a:lnTo>
                </a:path>
                <a:path w="2695575" h="838200">
                  <a:moveTo>
                    <a:pt x="0" y="0"/>
                  </a:moveTo>
                  <a:lnTo>
                    <a:pt x="1524000" y="8382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819150" y="2254250"/>
            <a:ext cx="3435350" cy="2732405"/>
            <a:chOff x="819150" y="2254250"/>
            <a:chExt cx="3435350" cy="2732405"/>
          </a:xfrm>
        </p:grpSpPr>
        <p:sp>
          <p:nvSpPr>
            <p:cNvPr id="7" name="object 7"/>
            <p:cNvSpPr/>
            <p:nvPr/>
          </p:nvSpPr>
          <p:spPr>
            <a:xfrm>
              <a:off x="2667000" y="3581400"/>
              <a:ext cx="1103630" cy="1196975"/>
            </a:xfrm>
            <a:custGeom>
              <a:avLst/>
              <a:gdLst/>
              <a:ahLst/>
              <a:cxnLst/>
              <a:rect l="l" t="t" r="r" b="b"/>
              <a:pathLst>
                <a:path w="1103629" h="1196975">
                  <a:moveTo>
                    <a:pt x="553847" y="48260"/>
                  </a:moveTo>
                  <a:lnTo>
                    <a:pt x="580770" y="35432"/>
                  </a:lnTo>
                  <a:lnTo>
                    <a:pt x="609219" y="25526"/>
                  </a:lnTo>
                  <a:lnTo>
                    <a:pt x="636142" y="18414"/>
                  </a:lnTo>
                  <a:lnTo>
                    <a:pt x="664590" y="12700"/>
                  </a:lnTo>
                  <a:lnTo>
                    <a:pt x="690117" y="7112"/>
                  </a:lnTo>
                  <a:lnTo>
                    <a:pt x="717041" y="2794"/>
                  </a:lnTo>
                  <a:lnTo>
                    <a:pt x="742696" y="0"/>
                  </a:lnTo>
                  <a:lnTo>
                    <a:pt x="768223" y="0"/>
                  </a:lnTo>
                  <a:lnTo>
                    <a:pt x="790955" y="0"/>
                  </a:lnTo>
                  <a:lnTo>
                    <a:pt x="839215" y="7112"/>
                  </a:lnTo>
                  <a:lnTo>
                    <a:pt x="881761" y="18414"/>
                  </a:lnTo>
                  <a:lnTo>
                    <a:pt x="924433" y="35432"/>
                  </a:lnTo>
                  <a:lnTo>
                    <a:pt x="959865" y="55372"/>
                  </a:lnTo>
                  <a:lnTo>
                    <a:pt x="995426" y="83693"/>
                  </a:lnTo>
                  <a:lnTo>
                    <a:pt x="1011047" y="99313"/>
                  </a:lnTo>
                  <a:lnTo>
                    <a:pt x="1025271" y="113411"/>
                  </a:lnTo>
                  <a:lnTo>
                    <a:pt x="1037971" y="131952"/>
                  </a:lnTo>
                  <a:lnTo>
                    <a:pt x="1050798" y="148970"/>
                  </a:lnTo>
                  <a:lnTo>
                    <a:pt x="1060703" y="168782"/>
                  </a:lnTo>
                  <a:lnTo>
                    <a:pt x="1079119" y="212725"/>
                  </a:lnTo>
                  <a:lnTo>
                    <a:pt x="1093342" y="259587"/>
                  </a:lnTo>
                  <a:lnTo>
                    <a:pt x="1101852" y="310642"/>
                  </a:lnTo>
                  <a:lnTo>
                    <a:pt x="1103376" y="338963"/>
                  </a:lnTo>
                  <a:lnTo>
                    <a:pt x="1103376" y="365887"/>
                  </a:lnTo>
                  <a:lnTo>
                    <a:pt x="1103376" y="394207"/>
                  </a:lnTo>
                  <a:lnTo>
                    <a:pt x="1099058" y="452374"/>
                  </a:lnTo>
                  <a:lnTo>
                    <a:pt x="1079119" y="540385"/>
                  </a:lnTo>
                  <a:lnTo>
                    <a:pt x="1060703" y="598424"/>
                  </a:lnTo>
                  <a:lnTo>
                    <a:pt x="1037971" y="656589"/>
                  </a:lnTo>
                  <a:lnTo>
                    <a:pt x="1011047" y="714756"/>
                  </a:lnTo>
                  <a:lnTo>
                    <a:pt x="976884" y="770127"/>
                  </a:lnTo>
                  <a:lnTo>
                    <a:pt x="942848" y="822579"/>
                  </a:lnTo>
                  <a:lnTo>
                    <a:pt x="904494" y="876426"/>
                  </a:lnTo>
                  <a:lnTo>
                    <a:pt x="861949" y="926083"/>
                  </a:lnTo>
                  <a:lnTo>
                    <a:pt x="816483" y="971423"/>
                  </a:lnTo>
                  <a:lnTo>
                    <a:pt x="768223" y="1016888"/>
                  </a:lnTo>
                  <a:lnTo>
                    <a:pt x="717041" y="1055116"/>
                  </a:lnTo>
                  <a:lnTo>
                    <a:pt x="664590" y="1093470"/>
                  </a:lnTo>
                  <a:lnTo>
                    <a:pt x="609219" y="1123188"/>
                  </a:lnTo>
                  <a:lnTo>
                    <a:pt x="553847" y="1151636"/>
                  </a:lnTo>
                  <a:lnTo>
                    <a:pt x="522605" y="1161542"/>
                  </a:lnTo>
                  <a:lnTo>
                    <a:pt x="495554" y="1171448"/>
                  </a:lnTo>
                  <a:lnTo>
                    <a:pt x="467106" y="1178560"/>
                  </a:lnTo>
                  <a:lnTo>
                    <a:pt x="442975" y="1185672"/>
                  </a:lnTo>
                  <a:lnTo>
                    <a:pt x="414655" y="1191260"/>
                  </a:lnTo>
                  <a:lnTo>
                    <a:pt x="389127" y="1194181"/>
                  </a:lnTo>
                  <a:lnTo>
                    <a:pt x="363474" y="1196975"/>
                  </a:lnTo>
                  <a:lnTo>
                    <a:pt x="339344" y="1196975"/>
                  </a:lnTo>
                  <a:lnTo>
                    <a:pt x="313817" y="1196975"/>
                  </a:lnTo>
                  <a:lnTo>
                    <a:pt x="291083" y="1194181"/>
                  </a:lnTo>
                  <a:lnTo>
                    <a:pt x="265556" y="1191260"/>
                  </a:lnTo>
                  <a:lnTo>
                    <a:pt x="245618" y="1185672"/>
                  </a:lnTo>
                  <a:lnTo>
                    <a:pt x="203073" y="1171448"/>
                  </a:lnTo>
                  <a:lnTo>
                    <a:pt x="161925" y="1153033"/>
                  </a:lnTo>
                  <a:lnTo>
                    <a:pt x="144780" y="1140206"/>
                  </a:lnTo>
                  <a:lnTo>
                    <a:pt x="126364" y="1128902"/>
                  </a:lnTo>
                  <a:lnTo>
                    <a:pt x="112141" y="1116076"/>
                  </a:lnTo>
                  <a:lnTo>
                    <a:pt x="93725" y="1100582"/>
                  </a:lnTo>
                  <a:lnTo>
                    <a:pt x="80899" y="1083564"/>
                  </a:lnTo>
                  <a:lnTo>
                    <a:pt x="66675" y="1065022"/>
                  </a:lnTo>
                  <a:lnTo>
                    <a:pt x="55372" y="1048004"/>
                  </a:lnTo>
                  <a:lnTo>
                    <a:pt x="44068" y="1026794"/>
                  </a:lnTo>
                  <a:lnTo>
                    <a:pt x="32638" y="1006982"/>
                  </a:lnTo>
                  <a:lnTo>
                    <a:pt x="25526" y="984250"/>
                  </a:lnTo>
                  <a:lnTo>
                    <a:pt x="18414" y="961517"/>
                  </a:lnTo>
                  <a:lnTo>
                    <a:pt x="9906" y="935989"/>
                  </a:lnTo>
                  <a:lnTo>
                    <a:pt x="8508" y="913383"/>
                  </a:lnTo>
                  <a:lnTo>
                    <a:pt x="2793" y="886332"/>
                  </a:lnTo>
                  <a:lnTo>
                    <a:pt x="0" y="860806"/>
                  </a:lnTo>
                  <a:lnTo>
                    <a:pt x="0" y="831088"/>
                  </a:lnTo>
                  <a:lnTo>
                    <a:pt x="0" y="802767"/>
                  </a:lnTo>
                  <a:lnTo>
                    <a:pt x="2793" y="774319"/>
                  </a:lnTo>
                  <a:lnTo>
                    <a:pt x="8508" y="744601"/>
                  </a:lnTo>
                  <a:lnTo>
                    <a:pt x="9906" y="717676"/>
                  </a:lnTo>
                  <a:lnTo>
                    <a:pt x="25526" y="656589"/>
                  </a:lnTo>
                  <a:lnTo>
                    <a:pt x="44068" y="598424"/>
                  </a:lnTo>
                  <a:lnTo>
                    <a:pt x="66675" y="540385"/>
                  </a:lnTo>
                  <a:lnTo>
                    <a:pt x="93725" y="485013"/>
                  </a:lnTo>
                  <a:lnTo>
                    <a:pt x="126364" y="429768"/>
                  </a:lnTo>
                  <a:lnTo>
                    <a:pt x="161925" y="372999"/>
                  </a:lnTo>
                  <a:lnTo>
                    <a:pt x="203073" y="320548"/>
                  </a:lnTo>
                  <a:lnTo>
                    <a:pt x="245618" y="272288"/>
                  </a:lnTo>
                  <a:lnTo>
                    <a:pt x="291083" y="225551"/>
                  </a:lnTo>
                  <a:lnTo>
                    <a:pt x="339344" y="181482"/>
                  </a:lnTo>
                  <a:lnTo>
                    <a:pt x="389127" y="141858"/>
                  </a:lnTo>
                  <a:lnTo>
                    <a:pt x="442975" y="106425"/>
                  </a:lnTo>
                  <a:lnTo>
                    <a:pt x="495554" y="73787"/>
                  </a:lnTo>
                  <a:lnTo>
                    <a:pt x="553847" y="48260"/>
                  </a:lnTo>
                </a:path>
              </a:pathLst>
            </a:custGeom>
            <a:ln w="2857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657475" y="3389375"/>
              <a:ext cx="1103630" cy="1590675"/>
            </a:xfrm>
            <a:custGeom>
              <a:avLst/>
              <a:gdLst/>
              <a:ahLst/>
              <a:cxnLst/>
              <a:rect l="l" t="t" r="r" b="b"/>
              <a:pathLst>
                <a:path w="1103629" h="1590675">
                  <a:moveTo>
                    <a:pt x="0" y="466725"/>
                  </a:moveTo>
                  <a:lnTo>
                    <a:pt x="1103376" y="0"/>
                  </a:lnTo>
                  <a:lnTo>
                    <a:pt x="1103376" y="1123823"/>
                  </a:lnTo>
                  <a:lnTo>
                    <a:pt x="0" y="1590548"/>
                  </a:lnTo>
                  <a:lnTo>
                    <a:pt x="0" y="466725"/>
                  </a:lnTo>
                  <a:close/>
                </a:path>
              </a:pathLst>
            </a:custGeom>
            <a:ln w="12700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990600" y="2486025"/>
              <a:ext cx="2667000" cy="2238375"/>
            </a:xfrm>
            <a:custGeom>
              <a:avLst/>
              <a:gdLst/>
              <a:ahLst/>
              <a:cxnLst/>
              <a:rect l="l" t="t" r="r" b="b"/>
              <a:pathLst>
                <a:path w="2667000" h="2238375">
                  <a:moveTo>
                    <a:pt x="1828800" y="2238375"/>
                  </a:moveTo>
                  <a:lnTo>
                    <a:pt x="0" y="1112901"/>
                  </a:lnTo>
                </a:path>
                <a:path w="2667000" h="2238375">
                  <a:moveTo>
                    <a:pt x="2667000" y="1171575"/>
                  </a:moveTo>
                  <a:lnTo>
                    <a:pt x="76200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901700" y="2489200"/>
              <a:ext cx="1103630" cy="1196975"/>
            </a:xfrm>
            <a:custGeom>
              <a:avLst/>
              <a:gdLst/>
              <a:ahLst/>
              <a:cxnLst/>
              <a:rect l="l" t="t" r="r" b="b"/>
              <a:pathLst>
                <a:path w="1103630" h="1196975">
                  <a:moveTo>
                    <a:pt x="553847" y="48260"/>
                  </a:moveTo>
                  <a:lnTo>
                    <a:pt x="580771" y="35433"/>
                  </a:lnTo>
                  <a:lnTo>
                    <a:pt x="609219" y="25526"/>
                  </a:lnTo>
                  <a:lnTo>
                    <a:pt x="636143" y="18414"/>
                  </a:lnTo>
                  <a:lnTo>
                    <a:pt x="664591" y="12700"/>
                  </a:lnTo>
                  <a:lnTo>
                    <a:pt x="690118" y="7112"/>
                  </a:lnTo>
                  <a:lnTo>
                    <a:pt x="717041" y="2794"/>
                  </a:lnTo>
                  <a:lnTo>
                    <a:pt x="742695" y="0"/>
                  </a:lnTo>
                  <a:lnTo>
                    <a:pt x="768223" y="0"/>
                  </a:lnTo>
                  <a:lnTo>
                    <a:pt x="790956" y="0"/>
                  </a:lnTo>
                  <a:lnTo>
                    <a:pt x="839216" y="7112"/>
                  </a:lnTo>
                  <a:lnTo>
                    <a:pt x="881761" y="18414"/>
                  </a:lnTo>
                  <a:lnTo>
                    <a:pt x="924432" y="35433"/>
                  </a:lnTo>
                  <a:lnTo>
                    <a:pt x="959866" y="55372"/>
                  </a:lnTo>
                  <a:lnTo>
                    <a:pt x="995426" y="83692"/>
                  </a:lnTo>
                  <a:lnTo>
                    <a:pt x="1011047" y="99313"/>
                  </a:lnTo>
                  <a:lnTo>
                    <a:pt x="1025270" y="113411"/>
                  </a:lnTo>
                  <a:lnTo>
                    <a:pt x="1037970" y="131952"/>
                  </a:lnTo>
                  <a:lnTo>
                    <a:pt x="1050798" y="148971"/>
                  </a:lnTo>
                  <a:lnTo>
                    <a:pt x="1060704" y="168783"/>
                  </a:lnTo>
                  <a:lnTo>
                    <a:pt x="1079119" y="212725"/>
                  </a:lnTo>
                  <a:lnTo>
                    <a:pt x="1093343" y="259587"/>
                  </a:lnTo>
                  <a:lnTo>
                    <a:pt x="1101852" y="310641"/>
                  </a:lnTo>
                  <a:lnTo>
                    <a:pt x="1103376" y="338963"/>
                  </a:lnTo>
                  <a:lnTo>
                    <a:pt x="1103376" y="365887"/>
                  </a:lnTo>
                  <a:lnTo>
                    <a:pt x="1103376" y="394208"/>
                  </a:lnTo>
                  <a:lnTo>
                    <a:pt x="1099058" y="452374"/>
                  </a:lnTo>
                  <a:lnTo>
                    <a:pt x="1079119" y="540385"/>
                  </a:lnTo>
                  <a:lnTo>
                    <a:pt x="1060704" y="598424"/>
                  </a:lnTo>
                  <a:lnTo>
                    <a:pt x="1037970" y="656589"/>
                  </a:lnTo>
                  <a:lnTo>
                    <a:pt x="1011047" y="714755"/>
                  </a:lnTo>
                  <a:lnTo>
                    <a:pt x="976883" y="770127"/>
                  </a:lnTo>
                  <a:lnTo>
                    <a:pt x="942848" y="822578"/>
                  </a:lnTo>
                  <a:lnTo>
                    <a:pt x="904494" y="876426"/>
                  </a:lnTo>
                  <a:lnTo>
                    <a:pt x="861949" y="926084"/>
                  </a:lnTo>
                  <a:lnTo>
                    <a:pt x="816482" y="971423"/>
                  </a:lnTo>
                  <a:lnTo>
                    <a:pt x="768223" y="1016888"/>
                  </a:lnTo>
                  <a:lnTo>
                    <a:pt x="717041" y="1055115"/>
                  </a:lnTo>
                  <a:lnTo>
                    <a:pt x="664591" y="1093470"/>
                  </a:lnTo>
                  <a:lnTo>
                    <a:pt x="609219" y="1123188"/>
                  </a:lnTo>
                  <a:lnTo>
                    <a:pt x="553847" y="1151636"/>
                  </a:lnTo>
                  <a:lnTo>
                    <a:pt x="522605" y="1161542"/>
                  </a:lnTo>
                  <a:lnTo>
                    <a:pt x="495553" y="1171448"/>
                  </a:lnTo>
                  <a:lnTo>
                    <a:pt x="467106" y="1178560"/>
                  </a:lnTo>
                  <a:lnTo>
                    <a:pt x="442975" y="1185672"/>
                  </a:lnTo>
                  <a:lnTo>
                    <a:pt x="414655" y="1191260"/>
                  </a:lnTo>
                  <a:lnTo>
                    <a:pt x="389128" y="1194181"/>
                  </a:lnTo>
                  <a:lnTo>
                    <a:pt x="363512" y="1196975"/>
                  </a:lnTo>
                  <a:lnTo>
                    <a:pt x="339369" y="1196975"/>
                  </a:lnTo>
                  <a:lnTo>
                    <a:pt x="313816" y="1196975"/>
                  </a:lnTo>
                  <a:lnTo>
                    <a:pt x="291096" y="1194181"/>
                  </a:lnTo>
                  <a:lnTo>
                    <a:pt x="265531" y="1191260"/>
                  </a:lnTo>
                  <a:lnTo>
                    <a:pt x="245656" y="1185672"/>
                  </a:lnTo>
                  <a:lnTo>
                    <a:pt x="203060" y="1171448"/>
                  </a:lnTo>
                  <a:lnTo>
                    <a:pt x="161874" y="1153033"/>
                  </a:lnTo>
                  <a:lnTo>
                    <a:pt x="144830" y="1140206"/>
                  </a:lnTo>
                  <a:lnTo>
                    <a:pt x="126377" y="1128902"/>
                  </a:lnTo>
                  <a:lnTo>
                    <a:pt x="112179" y="1116076"/>
                  </a:lnTo>
                  <a:lnTo>
                    <a:pt x="93713" y="1100582"/>
                  </a:lnTo>
                  <a:lnTo>
                    <a:pt x="80937" y="1083564"/>
                  </a:lnTo>
                  <a:lnTo>
                    <a:pt x="66738" y="1065022"/>
                  </a:lnTo>
                  <a:lnTo>
                    <a:pt x="55384" y="1048003"/>
                  </a:lnTo>
                  <a:lnTo>
                    <a:pt x="44018" y="1026795"/>
                  </a:lnTo>
                  <a:lnTo>
                    <a:pt x="32664" y="1006983"/>
                  </a:lnTo>
                  <a:lnTo>
                    <a:pt x="25565" y="984250"/>
                  </a:lnTo>
                  <a:lnTo>
                    <a:pt x="18465" y="961516"/>
                  </a:lnTo>
                  <a:lnTo>
                    <a:pt x="9944" y="935989"/>
                  </a:lnTo>
                  <a:lnTo>
                    <a:pt x="8521" y="913384"/>
                  </a:lnTo>
                  <a:lnTo>
                    <a:pt x="2844" y="886333"/>
                  </a:lnTo>
                  <a:lnTo>
                    <a:pt x="0" y="860805"/>
                  </a:lnTo>
                  <a:lnTo>
                    <a:pt x="0" y="831088"/>
                  </a:lnTo>
                  <a:lnTo>
                    <a:pt x="0" y="802766"/>
                  </a:lnTo>
                  <a:lnTo>
                    <a:pt x="2844" y="774319"/>
                  </a:lnTo>
                  <a:lnTo>
                    <a:pt x="8521" y="744601"/>
                  </a:lnTo>
                  <a:lnTo>
                    <a:pt x="9944" y="717676"/>
                  </a:lnTo>
                  <a:lnTo>
                    <a:pt x="25565" y="656589"/>
                  </a:lnTo>
                  <a:lnTo>
                    <a:pt x="44018" y="598424"/>
                  </a:lnTo>
                  <a:lnTo>
                    <a:pt x="66738" y="540385"/>
                  </a:lnTo>
                  <a:lnTo>
                    <a:pt x="93713" y="485013"/>
                  </a:lnTo>
                  <a:lnTo>
                    <a:pt x="126377" y="429767"/>
                  </a:lnTo>
                  <a:lnTo>
                    <a:pt x="161874" y="372999"/>
                  </a:lnTo>
                  <a:lnTo>
                    <a:pt x="203060" y="320548"/>
                  </a:lnTo>
                  <a:lnTo>
                    <a:pt x="245656" y="272288"/>
                  </a:lnTo>
                  <a:lnTo>
                    <a:pt x="291096" y="225551"/>
                  </a:lnTo>
                  <a:lnTo>
                    <a:pt x="339369" y="181483"/>
                  </a:lnTo>
                  <a:lnTo>
                    <a:pt x="389128" y="141859"/>
                  </a:lnTo>
                  <a:lnTo>
                    <a:pt x="442975" y="106425"/>
                  </a:lnTo>
                  <a:lnTo>
                    <a:pt x="495553" y="73787"/>
                  </a:lnTo>
                  <a:lnTo>
                    <a:pt x="553847" y="48260"/>
                  </a:lnTo>
                </a:path>
              </a:pathLst>
            </a:custGeom>
            <a:ln w="2857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160335" y="2556890"/>
              <a:ext cx="1124585" cy="1376045"/>
            </a:xfrm>
            <a:custGeom>
              <a:avLst/>
              <a:gdLst/>
              <a:ahLst/>
              <a:cxnLst/>
              <a:rect l="l" t="t" r="r" b="b"/>
              <a:pathLst>
                <a:path w="1124585" h="1376045">
                  <a:moveTo>
                    <a:pt x="697039" y="0"/>
                  </a:moveTo>
                  <a:lnTo>
                    <a:pt x="0" y="1106932"/>
                  </a:lnTo>
                  <a:lnTo>
                    <a:pt x="427164" y="1375918"/>
                  </a:lnTo>
                  <a:lnTo>
                    <a:pt x="1124267" y="268986"/>
                  </a:lnTo>
                  <a:lnTo>
                    <a:pt x="6970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850900" y="2260600"/>
              <a:ext cx="2908300" cy="2687955"/>
            </a:xfrm>
            <a:custGeom>
              <a:avLst/>
              <a:gdLst/>
              <a:ahLst/>
              <a:cxnLst/>
              <a:rect l="l" t="t" r="r" b="b"/>
              <a:pathLst>
                <a:path w="2908300" h="2687954">
                  <a:moveTo>
                    <a:pt x="2908300" y="1125601"/>
                  </a:moveTo>
                  <a:lnTo>
                    <a:pt x="1079500" y="0"/>
                  </a:lnTo>
                </a:path>
                <a:path w="2908300" h="2687954">
                  <a:moveTo>
                    <a:pt x="1828800" y="2687574"/>
                  </a:moveTo>
                  <a:lnTo>
                    <a:pt x="0" y="1562100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901700" y="2286000"/>
              <a:ext cx="1103630" cy="1590675"/>
            </a:xfrm>
            <a:custGeom>
              <a:avLst/>
              <a:gdLst/>
              <a:ahLst/>
              <a:cxnLst/>
              <a:rect l="l" t="t" r="r" b="b"/>
              <a:pathLst>
                <a:path w="1103630" h="1590675">
                  <a:moveTo>
                    <a:pt x="0" y="466851"/>
                  </a:moveTo>
                  <a:lnTo>
                    <a:pt x="1103376" y="0"/>
                  </a:lnTo>
                  <a:lnTo>
                    <a:pt x="1103376" y="1123823"/>
                  </a:lnTo>
                  <a:lnTo>
                    <a:pt x="0" y="1590675"/>
                  </a:lnTo>
                  <a:lnTo>
                    <a:pt x="0" y="466851"/>
                  </a:lnTo>
                  <a:close/>
                </a:path>
              </a:pathLst>
            </a:custGeom>
            <a:ln w="12700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825500" y="2755900"/>
              <a:ext cx="1828800" cy="1125855"/>
            </a:xfrm>
            <a:custGeom>
              <a:avLst/>
              <a:gdLst/>
              <a:ahLst/>
              <a:cxnLst/>
              <a:rect l="l" t="t" r="r" b="b"/>
              <a:pathLst>
                <a:path w="1828800" h="1125854">
                  <a:moveTo>
                    <a:pt x="1828800" y="1125601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1282700" y="4965700"/>
              <a:ext cx="2971800" cy="0"/>
            </a:xfrm>
            <a:custGeom>
              <a:avLst/>
              <a:gdLst/>
              <a:ahLst/>
              <a:cxnLst/>
              <a:rect l="l" t="t" r="r" b="b"/>
              <a:pathLst>
                <a:path w="2971800" h="0">
                  <a:moveTo>
                    <a:pt x="0" y="0"/>
                  </a:moveTo>
                  <a:lnTo>
                    <a:pt x="29718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6" name="object 16"/>
          <p:cNvGrpSpPr/>
          <p:nvPr/>
        </p:nvGrpSpPr>
        <p:grpSpPr>
          <a:xfrm>
            <a:off x="5454650" y="1822450"/>
            <a:ext cx="1974850" cy="3105150"/>
            <a:chOff x="5454650" y="1822450"/>
            <a:chExt cx="1974850" cy="3105150"/>
          </a:xfrm>
        </p:grpSpPr>
        <p:sp>
          <p:nvSpPr>
            <p:cNvPr id="17" name="object 17"/>
            <p:cNvSpPr/>
            <p:nvPr/>
          </p:nvSpPr>
          <p:spPr>
            <a:xfrm>
              <a:off x="5486400" y="1828800"/>
              <a:ext cx="1936750" cy="1133475"/>
            </a:xfrm>
            <a:custGeom>
              <a:avLst/>
              <a:gdLst/>
              <a:ahLst/>
              <a:cxnLst/>
              <a:rect l="l" t="t" r="r" b="b"/>
              <a:pathLst>
                <a:path w="1936750" h="1133475">
                  <a:moveTo>
                    <a:pt x="0" y="570102"/>
                  </a:moveTo>
                  <a:lnTo>
                    <a:pt x="939673" y="0"/>
                  </a:lnTo>
                  <a:lnTo>
                    <a:pt x="1936750" y="563372"/>
                  </a:lnTo>
                  <a:lnTo>
                    <a:pt x="997076" y="1133475"/>
                  </a:lnTo>
                  <a:lnTo>
                    <a:pt x="0" y="570102"/>
                  </a:lnTo>
                  <a:close/>
                </a:path>
              </a:pathLst>
            </a:custGeom>
            <a:ln w="12700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5461000" y="2387600"/>
              <a:ext cx="1955800" cy="1993900"/>
            </a:xfrm>
            <a:custGeom>
              <a:avLst/>
              <a:gdLst/>
              <a:ahLst/>
              <a:cxnLst/>
              <a:rect l="l" t="t" r="r" b="b"/>
              <a:pathLst>
                <a:path w="1955800" h="1993900">
                  <a:moveTo>
                    <a:pt x="0" y="0"/>
                  </a:moveTo>
                  <a:lnTo>
                    <a:pt x="0" y="1981200"/>
                  </a:lnTo>
                </a:path>
                <a:path w="1955800" h="1993900">
                  <a:moveTo>
                    <a:pt x="1955800" y="12700"/>
                  </a:moveTo>
                  <a:lnTo>
                    <a:pt x="1955800" y="19939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5778500" y="1981200"/>
              <a:ext cx="1357630" cy="793750"/>
            </a:xfrm>
            <a:custGeom>
              <a:avLst/>
              <a:gdLst/>
              <a:ahLst/>
              <a:cxnLst/>
              <a:rect l="l" t="t" r="r" b="b"/>
              <a:pathLst>
                <a:path w="1357629" h="793750">
                  <a:moveTo>
                    <a:pt x="188340" y="121538"/>
                  </a:moveTo>
                  <a:lnTo>
                    <a:pt x="213740" y="106934"/>
                  </a:lnTo>
                  <a:lnTo>
                    <a:pt x="240411" y="92201"/>
                  </a:lnTo>
                  <a:lnTo>
                    <a:pt x="265811" y="81534"/>
                  </a:lnTo>
                  <a:lnTo>
                    <a:pt x="292608" y="69469"/>
                  </a:lnTo>
                  <a:lnTo>
                    <a:pt x="351409" y="48133"/>
                  </a:lnTo>
                  <a:lnTo>
                    <a:pt x="411479" y="30734"/>
                  </a:lnTo>
                  <a:lnTo>
                    <a:pt x="472948" y="18669"/>
                  </a:lnTo>
                  <a:lnTo>
                    <a:pt x="534415" y="9398"/>
                  </a:lnTo>
                  <a:lnTo>
                    <a:pt x="598551" y="2666"/>
                  </a:lnTo>
                  <a:lnTo>
                    <a:pt x="665352" y="0"/>
                  </a:lnTo>
                  <a:lnTo>
                    <a:pt x="729360" y="2666"/>
                  </a:lnTo>
                  <a:lnTo>
                    <a:pt x="796163" y="6730"/>
                  </a:lnTo>
                  <a:lnTo>
                    <a:pt x="857630" y="14732"/>
                  </a:lnTo>
                  <a:lnTo>
                    <a:pt x="921766" y="28066"/>
                  </a:lnTo>
                  <a:lnTo>
                    <a:pt x="981964" y="42799"/>
                  </a:lnTo>
                  <a:lnTo>
                    <a:pt x="1040638" y="61467"/>
                  </a:lnTo>
                  <a:lnTo>
                    <a:pt x="1095502" y="85471"/>
                  </a:lnTo>
                  <a:lnTo>
                    <a:pt x="1147572" y="112267"/>
                  </a:lnTo>
                  <a:lnTo>
                    <a:pt x="1195704" y="143001"/>
                  </a:lnTo>
                  <a:lnTo>
                    <a:pt x="1218438" y="157734"/>
                  </a:lnTo>
                  <a:lnTo>
                    <a:pt x="1238377" y="173736"/>
                  </a:lnTo>
                  <a:lnTo>
                    <a:pt x="1257173" y="189737"/>
                  </a:lnTo>
                  <a:lnTo>
                    <a:pt x="1273175" y="207137"/>
                  </a:lnTo>
                  <a:lnTo>
                    <a:pt x="1287779" y="225805"/>
                  </a:lnTo>
                  <a:lnTo>
                    <a:pt x="1302511" y="243204"/>
                  </a:lnTo>
                  <a:lnTo>
                    <a:pt x="1314577" y="261874"/>
                  </a:lnTo>
                  <a:lnTo>
                    <a:pt x="1325245" y="278002"/>
                  </a:lnTo>
                  <a:lnTo>
                    <a:pt x="1333246" y="297941"/>
                  </a:lnTo>
                  <a:lnTo>
                    <a:pt x="1342644" y="316738"/>
                  </a:lnTo>
                  <a:lnTo>
                    <a:pt x="1346580" y="335407"/>
                  </a:lnTo>
                  <a:lnTo>
                    <a:pt x="1351915" y="354075"/>
                  </a:lnTo>
                  <a:lnTo>
                    <a:pt x="1354581" y="372872"/>
                  </a:lnTo>
                  <a:lnTo>
                    <a:pt x="1357376" y="392811"/>
                  </a:lnTo>
                  <a:lnTo>
                    <a:pt x="1357376" y="411607"/>
                  </a:lnTo>
                  <a:lnTo>
                    <a:pt x="1354581" y="430275"/>
                  </a:lnTo>
                  <a:lnTo>
                    <a:pt x="1351915" y="448945"/>
                  </a:lnTo>
                  <a:lnTo>
                    <a:pt x="1339977" y="487679"/>
                  </a:lnTo>
                  <a:lnTo>
                    <a:pt x="1323975" y="523875"/>
                  </a:lnTo>
                  <a:lnTo>
                    <a:pt x="1299845" y="558546"/>
                  </a:lnTo>
                  <a:lnTo>
                    <a:pt x="1269110" y="594613"/>
                  </a:lnTo>
                  <a:lnTo>
                    <a:pt x="1233043" y="628014"/>
                  </a:lnTo>
                  <a:lnTo>
                    <a:pt x="1190371" y="658749"/>
                  </a:lnTo>
                  <a:lnTo>
                    <a:pt x="1166241" y="674877"/>
                  </a:lnTo>
                  <a:lnTo>
                    <a:pt x="1143507" y="689483"/>
                  </a:lnTo>
                  <a:lnTo>
                    <a:pt x="1116838" y="701548"/>
                  </a:lnTo>
                  <a:lnTo>
                    <a:pt x="1090168" y="716279"/>
                  </a:lnTo>
                  <a:lnTo>
                    <a:pt x="1062101" y="725551"/>
                  </a:lnTo>
                  <a:lnTo>
                    <a:pt x="1004570" y="747013"/>
                  </a:lnTo>
                  <a:lnTo>
                    <a:pt x="945896" y="763015"/>
                  </a:lnTo>
                  <a:lnTo>
                    <a:pt x="884427" y="777748"/>
                  </a:lnTo>
                  <a:lnTo>
                    <a:pt x="821563" y="787019"/>
                  </a:lnTo>
                  <a:lnTo>
                    <a:pt x="756157" y="792352"/>
                  </a:lnTo>
                  <a:lnTo>
                    <a:pt x="692023" y="793750"/>
                  </a:lnTo>
                  <a:lnTo>
                    <a:pt x="627888" y="793750"/>
                  </a:lnTo>
                  <a:lnTo>
                    <a:pt x="561086" y="789686"/>
                  </a:lnTo>
                  <a:lnTo>
                    <a:pt x="496950" y="780414"/>
                  </a:lnTo>
                  <a:lnTo>
                    <a:pt x="435483" y="768350"/>
                  </a:lnTo>
                  <a:lnTo>
                    <a:pt x="372745" y="750951"/>
                  </a:lnTo>
                  <a:lnTo>
                    <a:pt x="316611" y="732282"/>
                  </a:lnTo>
                  <a:lnTo>
                    <a:pt x="259207" y="708278"/>
                  </a:lnTo>
                  <a:lnTo>
                    <a:pt x="207010" y="682878"/>
                  </a:lnTo>
                  <a:lnTo>
                    <a:pt x="159003" y="653414"/>
                  </a:lnTo>
                  <a:lnTo>
                    <a:pt x="118872" y="621411"/>
                  </a:lnTo>
                  <a:lnTo>
                    <a:pt x="84200" y="588010"/>
                  </a:lnTo>
                  <a:lnTo>
                    <a:pt x="54737" y="551941"/>
                  </a:lnTo>
                  <a:lnTo>
                    <a:pt x="30734" y="515747"/>
                  </a:lnTo>
                  <a:lnTo>
                    <a:pt x="14732" y="481075"/>
                  </a:lnTo>
                  <a:lnTo>
                    <a:pt x="5334" y="442340"/>
                  </a:lnTo>
                  <a:lnTo>
                    <a:pt x="2666" y="423545"/>
                  </a:lnTo>
                  <a:lnTo>
                    <a:pt x="0" y="404875"/>
                  </a:lnTo>
                  <a:lnTo>
                    <a:pt x="0" y="384810"/>
                  </a:lnTo>
                  <a:lnTo>
                    <a:pt x="2666" y="366140"/>
                  </a:lnTo>
                  <a:lnTo>
                    <a:pt x="5334" y="347472"/>
                  </a:lnTo>
                  <a:lnTo>
                    <a:pt x="9398" y="328675"/>
                  </a:lnTo>
                  <a:lnTo>
                    <a:pt x="17399" y="308737"/>
                  </a:lnTo>
                  <a:lnTo>
                    <a:pt x="24002" y="289940"/>
                  </a:lnTo>
                  <a:lnTo>
                    <a:pt x="33400" y="271272"/>
                  </a:lnTo>
                  <a:lnTo>
                    <a:pt x="45465" y="253873"/>
                  </a:lnTo>
                  <a:lnTo>
                    <a:pt x="57403" y="235203"/>
                  </a:lnTo>
                  <a:lnTo>
                    <a:pt x="72136" y="219201"/>
                  </a:lnTo>
                  <a:lnTo>
                    <a:pt x="88137" y="200405"/>
                  </a:lnTo>
                  <a:lnTo>
                    <a:pt x="105537" y="183007"/>
                  </a:lnTo>
                  <a:lnTo>
                    <a:pt x="124205" y="167004"/>
                  </a:lnTo>
                  <a:lnTo>
                    <a:pt x="143001" y="152273"/>
                  </a:lnTo>
                  <a:lnTo>
                    <a:pt x="167004" y="136271"/>
                  </a:lnTo>
                  <a:lnTo>
                    <a:pt x="188340" y="121538"/>
                  </a:lnTo>
                </a:path>
              </a:pathLst>
            </a:custGeom>
            <a:ln w="2857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5765800" y="2374900"/>
              <a:ext cx="1371600" cy="2019300"/>
            </a:xfrm>
            <a:custGeom>
              <a:avLst/>
              <a:gdLst/>
              <a:ahLst/>
              <a:cxnLst/>
              <a:rect l="l" t="t" r="r" b="b"/>
              <a:pathLst>
                <a:path w="1371600" h="2019300">
                  <a:moveTo>
                    <a:pt x="0" y="1981200"/>
                  </a:moveTo>
                  <a:lnTo>
                    <a:pt x="0" y="0"/>
                  </a:lnTo>
                </a:path>
                <a:path w="1371600" h="2019300">
                  <a:moveTo>
                    <a:pt x="1371600" y="2019300"/>
                  </a:moveTo>
                  <a:lnTo>
                    <a:pt x="1371600" y="254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5816600" y="3810000"/>
              <a:ext cx="1295400" cy="533400"/>
            </a:xfrm>
            <a:custGeom>
              <a:avLst/>
              <a:gdLst/>
              <a:ahLst/>
              <a:cxnLst/>
              <a:rect l="l" t="t" r="r" b="b"/>
              <a:pathLst>
                <a:path w="1295400" h="533400">
                  <a:moveTo>
                    <a:pt x="1295400" y="0"/>
                  </a:moveTo>
                  <a:lnTo>
                    <a:pt x="0" y="0"/>
                  </a:lnTo>
                  <a:lnTo>
                    <a:pt x="0" y="533400"/>
                  </a:lnTo>
                  <a:lnTo>
                    <a:pt x="1295400" y="533400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6464300" y="2946400"/>
              <a:ext cx="0" cy="1981200"/>
            </a:xfrm>
            <a:custGeom>
              <a:avLst/>
              <a:gdLst/>
              <a:ahLst/>
              <a:cxnLst/>
              <a:rect l="l" t="t" r="r" b="b"/>
              <a:pathLst>
                <a:path w="0" h="1981200">
                  <a:moveTo>
                    <a:pt x="0" y="0"/>
                  </a:moveTo>
                  <a:lnTo>
                    <a:pt x="0" y="19812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3" name="object 23"/>
          <p:cNvGrpSpPr/>
          <p:nvPr/>
        </p:nvGrpSpPr>
        <p:grpSpPr>
          <a:xfrm>
            <a:off x="450850" y="146050"/>
            <a:ext cx="2374900" cy="1308100"/>
            <a:chOff x="450850" y="146050"/>
            <a:chExt cx="2374900" cy="1308100"/>
          </a:xfrm>
        </p:grpSpPr>
        <p:sp>
          <p:nvSpPr>
            <p:cNvPr id="24" name="object 24"/>
            <p:cNvSpPr/>
            <p:nvPr/>
          </p:nvSpPr>
          <p:spPr>
            <a:xfrm>
              <a:off x="457200" y="152400"/>
              <a:ext cx="2362200" cy="1295400"/>
            </a:xfrm>
            <a:custGeom>
              <a:avLst/>
              <a:gdLst/>
              <a:ahLst/>
              <a:cxnLst/>
              <a:rect l="l" t="t" r="r" b="b"/>
              <a:pathLst>
                <a:path w="2362200" h="1295400">
                  <a:moveTo>
                    <a:pt x="1181100" y="0"/>
                  </a:moveTo>
                  <a:lnTo>
                    <a:pt x="1120321" y="842"/>
                  </a:lnTo>
                  <a:lnTo>
                    <a:pt x="1060340" y="3343"/>
                  </a:lnTo>
                  <a:lnTo>
                    <a:pt x="1001231" y="7461"/>
                  </a:lnTo>
                  <a:lnTo>
                    <a:pt x="943068" y="13157"/>
                  </a:lnTo>
                  <a:lnTo>
                    <a:pt x="885926" y="20388"/>
                  </a:lnTo>
                  <a:lnTo>
                    <a:pt x="829879" y="29115"/>
                  </a:lnTo>
                  <a:lnTo>
                    <a:pt x="775000" y="39297"/>
                  </a:lnTo>
                  <a:lnTo>
                    <a:pt x="721365" y="50893"/>
                  </a:lnTo>
                  <a:lnTo>
                    <a:pt x="669046" y="63862"/>
                  </a:lnTo>
                  <a:lnTo>
                    <a:pt x="618120" y="78164"/>
                  </a:lnTo>
                  <a:lnTo>
                    <a:pt x="568659" y="93759"/>
                  </a:lnTo>
                  <a:lnTo>
                    <a:pt x="520738" y="110605"/>
                  </a:lnTo>
                  <a:lnTo>
                    <a:pt x="474431" y="128662"/>
                  </a:lnTo>
                  <a:lnTo>
                    <a:pt x="429813" y="147888"/>
                  </a:lnTo>
                  <a:lnTo>
                    <a:pt x="386957" y="168245"/>
                  </a:lnTo>
                  <a:lnTo>
                    <a:pt x="345938" y="189690"/>
                  </a:lnTo>
                  <a:lnTo>
                    <a:pt x="306830" y="212183"/>
                  </a:lnTo>
                  <a:lnTo>
                    <a:pt x="269707" y="235684"/>
                  </a:lnTo>
                  <a:lnTo>
                    <a:pt x="234644" y="260151"/>
                  </a:lnTo>
                  <a:lnTo>
                    <a:pt x="201714" y="285545"/>
                  </a:lnTo>
                  <a:lnTo>
                    <a:pt x="170993" y="311824"/>
                  </a:lnTo>
                  <a:lnTo>
                    <a:pt x="142553" y="338948"/>
                  </a:lnTo>
                  <a:lnTo>
                    <a:pt x="116470" y="366876"/>
                  </a:lnTo>
                  <a:lnTo>
                    <a:pt x="71669" y="424981"/>
                  </a:lnTo>
                  <a:lnTo>
                    <a:pt x="37184" y="485814"/>
                  </a:lnTo>
                  <a:lnTo>
                    <a:pt x="13609" y="549051"/>
                  </a:lnTo>
                  <a:lnTo>
                    <a:pt x="1536" y="614365"/>
                  </a:lnTo>
                  <a:lnTo>
                    <a:pt x="0" y="647700"/>
                  </a:lnTo>
                  <a:lnTo>
                    <a:pt x="1536" y="681034"/>
                  </a:lnTo>
                  <a:lnTo>
                    <a:pt x="13609" y="746348"/>
                  </a:lnTo>
                  <a:lnTo>
                    <a:pt x="37184" y="809585"/>
                  </a:lnTo>
                  <a:lnTo>
                    <a:pt x="71669" y="870418"/>
                  </a:lnTo>
                  <a:lnTo>
                    <a:pt x="116470" y="928523"/>
                  </a:lnTo>
                  <a:lnTo>
                    <a:pt x="142553" y="956451"/>
                  </a:lnTo>
                  <a:lnTo>
                    <a:pt x="170993" y="983575"/>
                  </a:lnTo>
                  <a:lnTo>
                    <a:pt x="201714" y="1009854"/>
                  </a:lnTo>
                  <a:lnTo>
                    <a:pt x="234644" y="1035248"/>
                  </a:lnTo>
                  <a:lnTo>
                    <a:pt x="269707" y="1059715"/>
                  </a:lnTo>
                  <a:lnTo>
                    <a:pt x="306830" y="1083216"/>
                  </a:lnTo>
                  <a:lnTo>
                    <a:pt x="345938" y="1105709"/>
                  </a:lnTo>
                  <a:lnTo>
                    <a:pt x="386957" y="1127154"/>
                  </a:lnTo>
                  <a:lnTo>
                    <a:pt x="429813" y="1147511"/>
                  </a:lnTo>
                  <a:lnTo>
                    <a:pt x="474431" y="1166737"/>
                  </a:lnTo>
                  <a:lnTo>
                    <a:pt x="520738" y="1184794"/>
                  </a:lnTo>
                  <a:lnTo>
                    <a:pt x="568659" y="1201640"/>
                  </a:lnTo>
                  <a:lnTo>
                    <a:pt x="618120" y="1217235"/>
                  </a:lnTo>
                  <a:lnTo>
                    <a:pt x="669046" y="1231537"/>
                  </a:lnTo>
                  <a:lnTo>
                    <a:pt x="721365" y="1244506"/>
                  </a:lnTo>
                  <a:lnTo>
                    <a:pt x="775000" y="1256102"/>
                  </a:lnTo>
                  <a:lnTo>
                    <a:pt x="829879" y="1266284"/>
                  </a:lnTo>
                  <a:lnTo>
                    <a:pt x="885926" y="1275011"/>
                  </a:lnTo>
                  <a:lnTo>
                    <a:pt x="943068" y="1282242"/>
                  </a:lnTo>
                  <a:lnTo>
                    <a:pt x="1001231" y="1287938"/>
                  </a:lnTo>
                  <a:lnTo>
                    <a:pt x="1060340" y="1292056"/>
                  </a:lnTo>
                  <a:lnTo>
                    <a:pt x="1120321" y="1294557"/>
                  </a:lnTo>
                  <a:lnTo>
                    <a:pt x="1181100" y="1295400"/>
                  </a:lnTo>
                  <a:lnTo>
                    <a:pt x="1241876" y="1294557"/>
                  </a:lnTo>
                  <a:lnTo>
                    <a:pt x="1301855" y="1292056"/>
                  </a:lnTo>
                  <a:lnTo>
                    <a:pt x="1360962" y="1287938"/>
                  </a:lnTo>
                  <a:lnTo>
                    <a:pt x="1419123" y="1282242"/>
                  </a:lnTo>
                  <a:lnTo>
                    <a:pt x="1476264" y="1275011"/>
                  </a:lnTo>
                  <a:lnTo>
                    <a:pt x="1532311" y="1266284"/>
                  </a:lnTo>
                  <a:lnTo>
                    <a:pt x="1587189" y="1256102"/>
                  </a:lnTo>
                  <a:lnTo>
                    <a:pt x="1640824" y="1244506"/>
                  </a:lnTo>
                  <a:lnTo>
                    <a:pt x="1693141" y="1231537"/>
                  </a:lnTo>
                  <a:lnTo>
                    <a:pt x="1744068" y="1217235"/>
                  </a:lnTo>
                  <a:lnTo>
                    <a:pt x="1793529" y="1201640"/>
                  </a:lnTo>
                  <a:lnTo>
                    <a:pt x="1841450" y="1184794"/>
                  </a:lnTo>
                  <a:lnTo>
                    <a:pt x="1887757" y="1166737"/>
                  </a:lnTo>
                  <a:lnTo>
                    <a:pt x="1932376" y="1147511"/>
                  </a:lnTo>
                  <a:lnTo>
                    <a:pt x="1975232" y="1127154"/>
                  </a:lnTo>
                  <a:lnTo>
                    <a:pt x="2016251" y="1105709"/>
                  </a:lnTo>
                  <a:lnTo>
                    <a:pt x="2055360" y="1083216"/>
                  </a:lnTo>
                  <a:lnTo>
                    <a:pt x="2092483" y="1059715"/>
                  </a:lnTo>
                  <a:lnTo>
                    <a:pt x="2127547" y="1035248"/>
                  </a:lnTo>
                  <a:lnTo>
                    <a:pt x="2160478" y="1009854"/>
                  </a:lnTo>
                  <a:lnTo>
                    <a:pt x="2191200" y="983575"/>
                  </a:lnTo>
                  <a:lnTo>
                    <a:pt x="2219641" y="956451"/>
                  </a:lnTo>
                  <a:lnTo>
                    <a:pt x="2245725" y="928523"/>
                  </a:lnTo>
                  <a:lnTo>
                    <a:pt x="2290527" y="870418"/>
                  </a:lnTo>
                  <a:lnTo>
                    <a:pt x="2325013" y="809585"/>
                  </a:lnTo>
                  <a:lnTo>
                    <a:pt x="2348590" y="746348"/>
                  </a:lnTo>
                  <a:lnTo>
                    <a:pt x="2360663" y="681034"/>
                  </a:lnTo>
                  <a:lnTo>
                    <a:pt x="2362200" y="647700"/>
                  </a:lnTo>
                  <a:lnTo>
                    <a:pt x="2360663" y="614365"/>
                  </a:lnTo>
                  <a:lnTo>
                    <a:pt x="2348590" y="549051"/>
                  </a:lnTo>
                  <a:lnTo>
                    <a:pt x="2325013" y="485814"/>
                  </a:lnTo>
                  <a:lnTo>
                    <a:pt x="2290527" y="424981"/>
                  </a:lnTo>
                  <a:lnTo>
                    <a:pt x="2245725" y="366876"/>
                  </a:lnTo>
                  <a:lnTo>
                    <a:pt x="2219641" y="338948"/>
                  </a:lnTo>
                  <a:lnTo>
                    <a:pt x="2191200" y="311824"/>
                  </a:lnTo>
                  <a:lnTo>
                    <a:pt x="2160478" y="285545"/>
                  </a:lnTo>
                  <a:lnTo>
                    <a:pt x="2127547" y="260151"/>
                  </a:lnTo>
                  <a:lnTo>
                    <a:pt x="2092483" y="235684"/>
                  </a:lnTo>
                  <a:lnTo>
                    <a:pt x="2055360" y="212183"/>
                  </a:lnTo>
                  <a:lnTo>
                    <a:pt x="2016252" y="189690"/>
                  </a:lnTo>
                  <a:lnTo>
                    <a:pt x="1975232" y="168245"/>
                  </a:lnTo>
                  <a:lnTo>
                    <a:pt x="1932376" y="147888"/>
                  </a:lnTo>
                  <a:lnTo>
                    <a:pt x="1887757" y="128662"/>
                  </a:lnTo>
                  <a:lnTo>
                    <a:pt x="1841450" y="110605"/>
                  </a:lnTo>
                  <a:lnTo>
                    <a:pt x="1793529" y="93759"/>
                  </a:lnTo>
                  <a:lnTo>
                    <a:pt x="1744068" y="78164"/>
                  </a:lnTo>
                  <a:lnTo>
                    <a:pt x="1693141" y="63862"/>
                  </a:lnTo>
                  <a:lnTo>
                    <a:pt x="1640824" y="50893"/>
                  </a:lnTo>
                  <a:lnTo>
                    <a:pt x="1587189" y="39297"/>
                  </a:lnTo>
                  <a:lnTo>
                    <a:pt x="1532311" y="29115"/>
                  </a:lnTo>
                  <a:lnTo>
                    <a:pt x="1476264" y="20388"/>
                  </a:lnTo>
                  <a:lnTo>
                    <a:pt x="1419123" y="13157"/>
                  </a:lnTo>
                  <a:lnTo>
                    <a:pt x="1360962" y="7461"/>
                  </a:lnTo>
                  <a:lnTo>
                    <a:pt x="1301855" y="3343"/>
                  </a:lnTo>
                  <a:lnTo>
                    <a:pt x="1241876" y="842"/>
                  </a:lnTo>
                  <a:lnTo>
                    <a:pt x="1181100" y="0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457200" y="152400"/>
              <a:ext cx="2362200" cy="1295400"/>
            </a:xfrm>
            <a:custGeom>
              <a:avLst/>
              <a:gdLst/>
              <a:ahLst/>
              <a:cxnLst/>
              <a:rect l="l" t="t" r="r" b="b"/>
              <a:pathLst>
                <a:path w="2362200" h="1295400">
                  <a:moveTo>
                    <a:pt x="0" y="647700"/>
                  </a:moveTo>
                  <a:lnTo>
                    <a:pt x="6097" y="581469"/>
                  </a:lnTo>
                  <a:lnTo>
                    <a:pt x="23996" y="517153"/>
                  </a:lnTo>
                  <a:lnTo>
                    <a:pt x="53100" y="455077"/>
                  </a:lnTo>
                  <a:lnTo>
                    <a:pt x="92817" y="395567"/>
                  </a:lnTo>
                  <a:lnTo>
                    <a:pt x="142553" y="338948"/>
                  </a:lnTo>
                  <a:lnTo>
                    <a:pt x="170993" y="311824"/>
                  </a:lnTo>
                  <a:lnTo>
                    <a:pt x="201714" y="285545"/>
                  </a:lnTo>
                  <a:lnTo>
                    <a:pt x="234644" y="260151"/>
                  </a:lnTo>
                  <a:lnTo>
                    <a:pt x="269707" y="235684"/>
                  </a:lnTo>
                  <a:lnTo>
                    <a:pt x="306830" y="212183"/>
                  </a:lnTo>
                  <a:lnTo>
                    <a:pt x="345938" y="189690"/>
                  </a:lnTo>
                  <a:lnTo>
                    <a:pt x="386957" y="168245"/>
                  </a:lnTo>
                  <a:lnTo>
                    <a:pt x="429813" y="147888"/>
                  </a:lnTo>
                  <a:lnTo>
                    <a:pt x="474431" y="128662"/>
                  </a:lnTo>
                  <a:lnTo>
                    <a:pt x="520738" y="110605"/>
                  </a:lnTo>
                  <a:lnTo>
                    <a:pt x="568659" y="93759"/>
                  </a:lnTo>
                  <a:lnTo>
                    <a:pt x="618120" y="78164"/>
                  </a:lnTo>
                  <a:lnTo>
                    <a:pt x="669046" y="63862"/>
                  </a:lnTo>
                  <a:lnTo>
                    <a:pt x="721365" y="50893"/>
                  </a:lnTo>
                  <a:lnTo>
                    <a:pt x="775000" y="39297"/>
                  </a:lnTo>
                  <a:lnTo>
                    <a:pt x="829879" y="29115"/>
                  </a:lnTo>
                  <a:lnTo>
                    <a:pt x="885926" y="20388"/>
                  </a:lnTo>
                  <a:lnTo>
                    <a:pt x="943068" y="13157"/>
                  </a:lnTo>
                  <a:lnTo>
                    <a:pt x="1001231" y="7461"/>
                  </a:lnTo>
                  <a:lnTo>
                    <a:pt x="1060340" y="3343"/>
                  </a:lnTo>
                  <a:lnTo>
                    <a:pt x="1120321" y="842"/>
                  </a:lnTo>
                  <a:lnTo>
                    <a:pt x="1181100" y="0"/>
                  </a:lnTo>
                  <a:lnTo>
                    <a:pt x="1241876" y="842"/>
                  </a:lnTo>
                  <a:lnTo>
                    <a:pt x="1301855" y="3343"/>
                  </a:lnTo>
                  <a:lnTo>
                    <a:pt x="1360962" y="7461"/>
                  </a:lnTo>
                  <a:lnTo>
                    <a:pt x="1419123" y="13157"/>
                  </a:lnTo>
                  <a:lnTo>
                    <a:pt x="1476264" y="20388"/>
                  </a:lnTo>
                  <a:lnTo>
                    <a:pt x="1532311" y="29115"/>
                  </a:lnTo>
                  <a:lnTo>
                    <a:pt x="1587189" y="39297"/>
                  </a:lnTo>
                  <a:lnTo>
                    <a:pt x="1640824" y="50893"/>
                  </a:lnTo>
                  <a:lnTo>
                    <a:pt x="1693141" y="63862"/>
                  </a:lnTo>
                  <a:lnTo>
                    <a:pt x="1744068" y="78164"/>
                  </a:lnTo>
                  <a:lnTo>
                    <a:pt x="1793529" y="93759"/>
                  </a:lnTo>
                  <a:lnTo>
                    <a:pt x="1841450" y="110605"/>
                  </a:lnTo>
                  <a:lnTo>
                    <a:pt x="1887757" y="128662"/>
                  </a:lnTo>
                  <a:lnTo>
                    <a:pt x="1932376" y="147888"/>
                  </a:lnTo>
                  <a:lnTo>
                    <a:pt x="1975232" y="168245"/>
                  </a:lnTo>
                  <a:lnTo>
                    <a:pt x="2016252" y="189690"/>
                  </a:lnTo>
                  <a:lnTo>
                    <a:pt x="2055360" y="212183"/>
                  </a:lnTo>
                  <a:lnTo>
                    <a:pt x="2092483" y="235684"/>
                  </a:lnTo>
                  <a:lnTo>
                    <a:pt x="2127547" y="260151"/>
                  </a:lnTo>
                  <a:lnTo>
                    <a:pt x="2160478" y="285545"/>
                  </a:lnTo>
                  <a:lnTo>
                    <a:pt x="2191200" y="311824"/>
                  </a:lnTo>
                  <a:lnTo>
                    <a:pt x="2219641" y="338948"/>
                  </a:lnTo>
                  <a:lnTo>
                    <a:pt x="2245725" y="366876"/>
                  </a:lnTo>
                  <a:lnTo>
                    <a:pt x="2290527" y="424981"/>
                  </a:lnTo>
                  <a:lnTo>
                    <a:pt x="2325013" y="485814"/>
                  </a:lnTo>
                  <a:lnTo>
                    <a:pt x="2348590" y="549051"/>
                  </a:lnTo>
                  <a:lnTo>
                    <a:pt x="2360663" y="614365"/>
                  </a:lnTo>
                  <a:lnTo>
                    <a:pt x="2362200" y="647700"/>
                  </a:lnTo>
                  <a:lnTo>
                    <a:pt x="2360663" y="681034"/>
                  </a:lnTo>
                  <a:lnTo>
                    <a:pt x="2356101" y="713930"/>
                  </a:lnTo>
                  <a:lnTo>
                    <a:pt x="2338202" y="778246"/>
                  </a:lnTo>
                  <a:lnTo>
                    <a:pt x="2309097" y="840322"/>
                  </a:lnTo>
                  <a:lnTo>
                    <a:pt x="2269378" y="899832"/>
                  </a:lnTo>
                  <a:lnTo>
                    <a:pt x="2219641" y="956451"/>
                  </a:lnTo>
                  <a:lnTo>
                    <a:pt x="2191200" y="983575"/>
                  </a:lnTo>
                  <a:lnTo>
                    <a:pt x="2160478" y="1009854"/>
                  </a:lnTo>
                  <a:lnTo>
                    <a:pt x="2127547" y="1035248"/>
                  </a:lnTo>
                  <a:lnTo>
                    <a:pt x="2092483" y="1059715"/>
                  </a:lnTo>
                  <a:lnTo>
                    <a:pt x="2055360" y="1083216"/>
                  </a:lnTo>
                  <a:lnTo>
                    <a:pt x="2016252" y="1105709"/>
                  </a:lnTo>
                  <a:lnTo>
                    <a:pt x="1975232" y="1127154"/>
                  </a:lnTo>
                  <a:lnTo>
                    <a:pt x="1932376" y="1147511"/>
                  </a:lnTo>
                  <a:lnTo>
                    <a:pt x="1887757" y="1166737"/>
                  </a:lnTo>
                  <a:lnTo>
                    <a:pt x="1841450" y="1184794"/>
                  </a:lnTo>
                  <a:lnTo>
                    <a:pt x="1793529" y="1201640"/>
                  </a:lnTo>
                  <a:lnTo>
                    <a:pt x="1744068" y="1217235"/>
                  </a:lnTo>
                  <a:lnTo>
                    <a:pt x="1693141" y="1231537"/>
                  </a:lnTo>
                  <a:lnTo>
                    <a:pt x="1640824" y="1244506"/>
                  </a:lnTo>
                  <a:lnTo>
                    <a:pt x="1587189" y="1256102"/>
                  </a:lnTo>
                  <a:lnTo>
                    <a:pt x="1532311" y="1266284"/>
                  </a:lnTo>
                  <a:lnTo>
                    <a:pt x="1476264" y="1275011"/>
                  </a:lnTo>
                  <a:lnTo>
                    <a:pt x="1419123" y="1282242"/>
                  </a:lnTo>
                  <a:lnTo>
                    <a:pt x="1360962" y="1287938"/>
                  </a:lnTo>
                  <a:lnTo>
                    <a:pt x="1301855" y="1292056"/>
                  </a:lnTo>
                  <a:lnTo>
                    <a:pt x="1241876" y="1294557"/>
                  </a:lnTo>
                  <a:lnTo>
                    <a:pt x="1181100" y="1295400"/>
                  </a:lnTo>
                  <a:lnTo>
                    <a:pt x="1120321" y="1294557"/>
                  </a:lnTo>
                  <a:lnTo>
                    <a:pt x="1060340" y="1292056"/>
                  </a:lnTo>
                  <a:lnTo>
                    <a:pt x="1001231" y="1287938"/>
                  </a:lnTo>
                  <a:lnTo>
                    <a:pt x="943068" y="1282242"/>
                  </a:lnTo>
                  <a:lnTo>
                    <a:pt x="885926" y="1275011"/>
                  </a:lnTo>
                  <a:lnTo>
                    <a:pt x="829879" y="1266284"/>
                  </a:lnTo>
                  <a:lnTo>
                    <a:pt x="775000" y="1256102"/>
                  </a:lnTo>
                  <a:lnTo>
                    <a:pt x="721365" y="1244506"/>
                  </a:lnTo>
                  <a:lnTo>
                    <a:pt x="669046" y="1231537"/>
                  </a:lnTo>
                  <a:lnTo>
                    <a:pt x="618120" y="1217235"/>
                  </a:lnTo>
                  <a:lnTo>
                    <a:pt x="568659" y="1201640"/>
                  </a:lnTo>
                  <a:lnTo>
                    <a:pt x="520738" y="1184794"/>
                  </a:lnTo>
                  <a:lnTo>
                    <a:pt x="474431" y="1166737"/>
                  </a:lnTo>
                  <a:lnTo>
                    <a:pt x="429813" y="1147511"/>
                  </a:lnTo>
                  <a:lnTo>
                    <a:pt x="386957" y="1127154"/>
                  </a:lnTo>
                  <a:lnTo>
                    <a:pt x="345938" y="1105709"/>
                  </a:lnTo>
                  <a:lnTo>
                    <a:pt x="306830" y="1083216"/>
                  </a:lnTo>
                  <a:lnTo>
                    <a:pt x="269707" y="1059715"/>
                  </a:lnTo>
                  <a:lnTo>
                    <a:pt x="234644" y="1035248"/>
                  </a:lnTo>
                  <a:lnTo>
                    <a:pt x="201714" y="1009854"/>
                  </a:lnTo>
                  <a:lnTo>
                    <a:pt x="170993" y="983575"/>
                  </a:lnTo>
                  <a:lnTo>
                    <a:pt x="142553" y="956451"/>
                  </a:lnTo>
                  <a:lnTo>
                    <a:pt x="116470" y="928523"/>
                  </a:lnTo>
                  <a:lnTo>
                    <a:pt x="71669" y="870418"/>
                  </a:lnTo>
                  <a:lnTo>
                    <a:pt x="37184" y="809585"/>
                  </a:lnTo>
                  <a:lnTo>
                    <a:pt x="13609" y="746348"/>
                  </a:lnTo>
                  <a:lnTo>
                    <a:pt x="1536" y="681034"/>
                  </a:lnTo>
                  <a:lnTo>
                    <a:pt x="0" y="6477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>
            <a:off x="1166266" y="417702"/>
            <a:ext cx="88836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STUDY</a:t>
            </a:r>
            <a:endParaRPr sz="2000">
              <a:latin typeface="Arial"/>
              <a:cs typeface="Arial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595274" y="671906"/>
            <a:ext cx="2094864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u="none" sz="2000" spc="-114">
                <a:solidFill>
                  <a:srgbClr val="FFFF00"/>
                </a:solidFill>
                <a:latin typeface="Arial"/>
                <a:cs typeface="Arial"/>
              </a:rPr>
              <a:t>ILLUSTR</a:t>
            </a:r>
            <a:r>
              <a:rPr dirty="0" u="none" baseline="13888" sz="3600" spc="-172" b="0">
                <a:solidFill>
                  <a:srgbClr val="000000"/>
                </a:solidFill>
                <a:latin typeface="Times New Roman"/>
                <a:cs typeface="Times New Roman"/>
              </a:rPr>
              <a:t>Z</a:t>
            </a:r>
            <a:r>
              <a:rPr dirty="0" u="none" sz="2000" spc="-114">
                <a:solidFill>
                  <a:srgbClr val="FFFF00"/>
                </a:solidFill>
                <a:latin typeface="Arial"/>
                <a:cs typeface="Arial"/>
              </a:rPr>
              <a:t>ATIONS</a:t>
            </a:r>
            <a:endParaRPr sz="20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12140" y="5358790"/>
            <a:ext cx="3221990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FF3300"/>
                </a:solidFill>
                <a:latin typeface="Times New Roman"/>
                <a:cs typeface="Times New Roman"/>
              </a:rPr>
              <a:t>CYLINDER </a:t>
            </a:r>
            <a:r>
              <a:rPr dirty="0" sz="2000" spc="-35" b="1">
                <a:solidFill>
                  <a:srgbClr val="FF3300"/>
                </a:solidFill>
                <a:latin typeface="Times New Roman"/>
                <a:cs typeface="Times New Roman"/>
              </a:rPr>
              <a:t>LYING </a:t>
            </a:r>
            <a:r>
              <a:rPr dirty="0" sz="2000" b="1">
                <a:solidFill>
                  <a:srgbClr val="FF3300"/>
                </a:solidFill>
                <a:latin typeface="Times New Roman"/>
                <a:cs typeface="Times New Roman"/>
              </a:rPr>
              <a:t>ON</a:t>
            </a:r>
            <a:r>
              <a:rPr dirty="0" sz="2000" spc="-80" b="1">
                <a:solidFill>
                  <a:srgbClr val="FF3300"/>
                </a:solidFill>
                <a:latin typeface="Times New Roman"/>
                <a:cs typeface="Times New Roman"/>
              </a:rPr>
              <a:t> </a:t>
            </a:r>
            <a:r>
              <a:rPr dirty="0" sz="2000" spc="-45" b="1">
                <a:solidFill>
                  <a:srgbClr val="FF3300"/>
                </a:solidFill>
                <a:latin typeface="Times New Roman"/>
                <a:cs typeface="Times New Roman"/>
              </a:rPr>
              <a:t>H.P.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575175" y="1090930"/>
            <a:ext cx="373697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FF3300"/>
                </a:solidFill>
                <a:latin typeface="Times New Roman"/>
                <a:cs typeface="Times New Roman"/>
              </a:rPr>
              <a:t>CYLINDER </a:t>
            </a:r>
            <a:r>
              <a:rPr dirty="0" sz="2000" spc="-20" b="1">
                <a:solidFill>
                  <a:srgbClr val="FF3300"/>
                </a:solidFill>
                <a:latin typeface="Times New Roman"/>
                <a:cs typeface="Times New Roman"/>
              </a:rPr>
              <a:t>STANDING </a:t>
            </a:r>
            <a:r>
              <a:rPr dirty="0" sz="2000" b="1">
                <a:solidFill>
                  <a:srgbClr val="FF3300"/>
                </a:solidFill>
                <a:latin typeface="Times New Roman"/>
                <a:cs typeface="Times New Roman"/>
              </a:rPr>
              <a:t>ON</a:t>
            </a:r>
            <a:r>
              <a:rPr dirty="0" sz="2000" spc="-45" b="1">
                <a:solidFill>
                  <a:srgbClr val="FF3300"/>
                </a:solidFill>
                <a:latin typeface="Times New Roman"/>
                <a:cs typeface="Times New Roman"/>
              </a:rPr>
              <a:t> H.P.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8551926" y="50800"/>
            <a:ext cx="469900" cy="469900"/>
            <a:chOff x="8551926" y="50800"/>
            <a:chExt cx="469900" cy="469900"/>
          </a:xfrm>
        </p:grpSpPr>
        <p:sp>
          <p:nvSpPr>
            <p:cNvPr id="31" name="object 31"/>
            <p:cNvSpPr/>
            <p:nvPr/>
          </p:nvSpPr>
          <p:spPr>
            <a:xfrm>
              <a:off x="8558276" y="5715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496" y="4644"/>
                  </a:lnTo>
                  <a:lnTo>
                    <a:pt x="139571" y="17966"/>
                  </a:lnTo>
                  <a:lnTo>
                    <a:pt x="100738" y="39045"/>
                  </a:lnTo>
                  <a:lnTo>
                    <a:pt x="66913" y="66960"/>
                  </a:lnTo>
                  <a:lnTo>
                    <a:pt x="39011" y="100793"/>
                  </a:lnTo>
                  <a:lnTo>
                    <a:pt x="17948" y="139624"/>
                  </a:lnTo>
                  <a:lnTo>
                    <a:pt x="4639" y="182533"/>
                  </a:lnTo>
                  <a:lnTo>
                    <a:pt x="0" y="228600"/>
                  </a:lnTo>
                  <a:lnTo>
                    <a:pt x="4639" y="274666"/>
                  </a:lnTo>
                  <a:lnTo>
                    <a:pt x="17948" y="317575"/>
                  </a:lnTo>
                  <a:lnTo>
                    <a:pt x="39011" y="356406"/>
                  </a:lnTo>
                  <a:lnTo>
                    <a:pt x="66913" y="390239"/>
                  </a:lnTo>
                  <a:lnTo>
                    <a:pt x="100738" y="418154"/>
                  </a:lnTo>
                  <a:lnTo>
                    <a:pt x="139571" y="439233"/>
                  </a:lnTo>
                  <a:lnTo>
                    <a:pt x="182496" y="452555"/>
                  </a:lnTo>
                  <a:lnTo>
                    <a:pt x="228600" y="457200"/>
                  </a:lnTo>
                  <a:lnTo>
                    <a:pt x="274666" y="452555"/>
                  </a:lnTo>
                  <a:lnTo>
                    <a:pt x="317575" y="439233"/>
                  </a:lnTo>
                  <a:lnTo>
                    <a:pt x="356406" y="418154"/>
                  </a:lnTo>
                  <a:lnTo>
                    <a:pt x="390239" y="390239"/>
                  </a:lnTo>
                  <a:lnTo>
                    <a:pt x="418154" y="356406"/>
                  </a:lnTo>
                  <a:lnTo>
                    <a:pt x="439233" y="317575"/>
                  </a:lnTo>
                  <a:lnTo>
                    <a:pt x="452555" y="274666"/>
                  </a:lnTo>
                  <a:lnTo>
                    <a:pt x="457200" y="228600"/>
                  </a:lnTo>
                  <a:lnTo>
                    <a:pt x="452555" y="182533"/>
                  </a:lnTo>
                  <a:lnTo>
                    <a:pt x="439233" y="139624"/>
                  </a:lnTo>
                  <a:lnTo>
                    <a:pt x="418154" y="100793"/>
                  </a:lnTo>
                  <a:lnTo>
                    <a:pt x="390239" y="66960"/>
                  </a:lnTo>
                  <a:lnTo>
                    <a:pt x="356406" y="39045"/>
                  </a:lnTo>
                  <a:lnTo>
                    <a:pt x="317575" y="17966"/>
                  </a:lnTo>
                  <a:lnTo>
                    <a:pt x="274666" y="464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8558276" y="5715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0" y="228600"/>
                  </a:moveTo>
                  <a:lnTo>
                    <a:pt x="4639" y="182533"/>
                  </a:lnTo>
                  <a:lnTo>
                    <a:pt x="17948" y="139624"/>
                  </a:lnTo>
                  <a:lnTo>
                    <a:pt x="39011" y="100793"/>
                  </a:lnTo>
                  <a:lnTo>
                    <a:pt x="66913" y="66960"/>
                  </a:lnTo>
                  <a:lnTo>
                    <a:pt x="100738" y="39045"/>
                  </a:lnTo>
                  <a:lnTo>
                    <a:pt x="139571" y="17966"/>
                  </a:lnTo>
                  <a:lnTo>
                    <a:pt x="182496" y="4644"/>
                  </a:lnTo>
                  <a:lnTo>
                    <a:pt x="228600" y="0"/>
                  </a:lnTo>
                  <a:lnTo>
                    <a:pt x="274666" y="4644"/>
                  </a:lnTo>
                  <a:lnTo>
                    <a:pt x="317575" y="17966"/>
                  </a:lnTo>
                  <a:lnTo>
                    <a:pt x="356406" y="39045"/>
                  </a:lnTo>
                  <a:lnTo>
                    <a:pt x="390239" y="66960"/>
                  </a:lnTo>
                  <a:lnTo>
                    <a:pt x="418154" y="100793"/>
                  </a:lnTo>
                  <a:lnTo>
                    <a:pt x="439233" y="139624"/>
                  </a:lnTo>
                  <a:lnTo>
                    <a:pt x="452555" y="182533"/>
                  </a:lnTo>
                  <a:lnTo>
                    <a:pt x="457200" y="228600"/>
                  </a:lnTo>
                  <a:lnTo>
                    <a:pt x="452555" y="274666"/>
                  </a:lnTo>
                  <a:lnTo>
                    <a:pt x="439233" y="317575"/>
                  </a:lnTo>
                  <a:lnTo>
                    <a:pt x="418154" y="356406"/>
                  </a:lnTo>
                  <a:lnTo>
                    <a:pt x="390239" y="390239"/>
                  </a:lnTo>
                  <a:lnTo>
                    <a:pt x="356406" y="418154"/>
                  </a:lnTo>
                  <a:lnTo>
                    <a:pt x="317575" y="439233"/>
                  </a:lnTo>
                  <a:lnTo>
                    <a:pt x="274666" y="452555"/>
                  </a:lnTo>
                  <a:lnTo>
                    <a:pt x="228600" y="457200"/>
                  </a:lnTo>
                  <a:lnTo>
                    <a:pt x="182496" y="452555"/>
                  </a:lnTo>
                  <a:lnTo>
                    <a:pt x="139571" y="439233"/>
                  </a:lnTo>
                  <a:lnTo>
                    <a:pt x="100738" y="418154"/>
                  </a:lnTo>
                  <a:lnTo>
                    <a:pt x="66913" y="390239"/>
                  </a:lnTo>
                  <a:lnTo>
                    <a:pt x="39011" y="356406"/>
                  </a:lnTo>
                  <a:lnTo>
                    <a:pt x="17948" y="317575"/>
                  </a:lnTo>
                  <a:lnTo>
                    <a:pt x="4639" y="274666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/>
          <p:cNvSpPr txBox="1"/>
          <p:nvPr/>
        </p:nvSpPr>
        <p:spPr>
          <a:xfrm>
            <a:off x="8717660" y="128396"/>
            <a:ext cx="1397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7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7467600" y="46101"/>
            <a:ext cx="914400" cy="182880"/>
            <a:chOff x="7467600" y="46101"/>
            <a:chExt cx="914400" cy="182880"/>
          </a:xfrm>
        </p:grpSpPr>
        <p:sp>
          <p:nvSpPr>
            <p:cNvPr id="35" name="object 35"/>
            <p:cNvSpPr/>
            <p:nvPr/>
          </p:nvSpPr>
          <p:spPr>
            <a:xfrm>
              <a:off x="7467600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7507478" y="77470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74904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74904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94107" y="25654"/>
                  </a:lnTo>
                  <a:lnTo>
                    <a:pt x="94107" y="8636"/>
                  </a:lnTo>
                  <a:lnTo>
                    <a:pt x="111251" y="8636"/>
                  </a:lnTo>
                  <a:lnTo>
                    <a:pt x="111251" y="42799"/>
                  </a:lnTo>
                  <a:lnTo>
                    <a:pt x="136906" y="68452"/>
                  </a:lnTo>
                  <a:lnTo>
                    <a:pt x="119761" y="68452"/>
                  </a:lnTo>
                  <a:lnTo>
                    <a:pt x="119761" y="136906"/>
                  </a:lnTo>
                  <a:lnTo>
                    <a:pt x="17018" y="136906"/>
                  </a:lnTo>
                  <a:lnTo>
                    <a:pt x="17018" y="68452"/>
                  </a:lnTo>
                  <a:lnTo>
                    <a:pt x="0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94107" y="25654"/>
                  </a:moveTo>
                  <a:lnTo>
                    <a:pt x="111251" y="42799"/>
                  </a:lnTo>
                </a:path>
                <a:path w="137159" h="137160">
                  <a:moveTo>
                    <a:pt x="119761" y="68452"/>
                  </a:moveTo>
                  <a:lnTo>
                    <a:pt x="17018" y="68452"/>
                  </a:lnTo>
                </a:path>
                <a:path w="137159" h="137160">
                  <a:moveTo>
                    <a:pt x="59817" y="136906"/>
                  </a:moveTo>
                  <a:lnTo>
                    <a:pt x="59817" y="102743"/>
                  </a:lnTo>
                  <a:lnTo>
                    <a:pt x="76962" y="102743"/>
                  </a:lnTo>
                  <a:lnTo>
                    <a:pt x="76962" y="13690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7832725" y="46101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7856347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7856347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68452"/>
                  </a:moveTo>
                  <a:lnTo>
                    <a:pt x="136905" y="0"/>
                  </a:lnTo>
                  <a:lnTo>
                    <a:pt x="136905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8016875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36906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7650226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76729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7707249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0" y="68452"/>
                  </a:moveTo>
                  <a:lnTo>
                    <a:pt x="102616" y="0"/>
                  </a:lnTo>
                  <a:lnTo>
                    <a:pt x="102616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8199501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8222233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8222233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102743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02743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51" name="object 51"/>
          <p:cNvGraphicFramePr>
            <a:graphicFrameLocks noGrp="1"/>
          </p:cNvGraphicFramePr>
          <p:nvPr/>
        </p:nvGraphicFramePr>
        <p:xfrm>
          <a:off x="7461250" y="39687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176526" y="3175000"/>
            <a:ext cx="1945005" cy="1781175"/>
            <a:chOff x="2176526" y="3175000"/>
            <a:chExt cx="1945005" cy="1781175"/>
          </a:xfrm>
        </p:grpSpPr>
        <p:sp>
          <p:nvSpPr>
            <p:cNvPr id="3" name="object 3"/>
            <p:cNvSpPr/>
            <p:nvPr/>
          </p:nvSpPr>
          <p:spPr>
            <a:xfrm>
              <a:off x="2778125" y="3181350"/>
              <a:ext cx="1000125" cy="1768475"/>
            </a:xfrm>
            <a:custGeom>
              <a:avLst/>
              <a:gdLst/>
              <a:ahLst/>
              <a:cxnLst/>
              <a:rect l="l" t="t" r="r" b="b"/>
              <a:pathLst>
                <a:path w="1000125" h="1768475">
                  <a:moveTo>
                    <a:pt x="0" y="504825"/>
                  </a:moveTo>
                  <a:lnTo>
                    <a:pt x="1000125" y="0"/>
                  </a:lnTo>
                  <a:lnTo>
                    <a:pt x="1000125" y="1263650"/>
                  </a:lnTo>
                  <a:lnTo>
                    <a:pt x="0" y="1768475"/>
                  </a:lnTo>
                  <a:lnTo>
                    <a:pt x="0" y="504825"/>
                  </a:lnTo>
                  <a:close/>
                </a:path>
              </a:pathLst>
            </a:custGeom>
            <a:ln w="12700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2789047" y="3776726"/>
              <a:ext cx="972819" cy="957580"/>
            </a:xfrm>
            <a:custGeom>
              <a:avLst/>
              <a:gdLst/>
              <a:ahLst/>
              <a:cxnLst/>
              <a:rect l="l" t="t" r="r" b="b"/>
              <a:pathLst>
                <a:path w="972820" h="957579">
                  <a:moveTo>
                    <a:pt x="487806" y="278003"/>
                  </a:moveTo>
                  <a:lnTo>
                    <a:pt x="972565" y="0"/>
                  </a:lnTo>
                  <a:lnTo>
                    <a:pt x="972692" y="63626"/>
                  </a:lnTo>
                  <a:lnTo>
                    <a:pt x="971295" y="128778"/>
                  </a:lnTo>
                  <a:lnTo>
                    <a:pt x="960501" y="197738"/>
                  </a:lnTo>
                  <a:lnTo>
                    <a:pt x="946530" y="263651"/>
                  </a:lnTo>
                  <a:lnTo>
                    <a:pt x="929131" y="326517"/>
                  </a:lnTo>
                  <a:lnTo>
                    <a:pt x="907161" y="392811"/>
                  </a:lnTo>
                  <a:lnTo>
                    <a:pt x="881761" y="456184"/>
                  </a:lnTo>
                  <a:lnTo>
                    <a:pt x="851662" y="518160"/>
                  </a:lnTo>
                  <a:lnTo>
                    <a:pt x="821436" y="578485"/>
                  </a:lnTo>
                  <a:lnTo>
                    <a:pt x="784605" y="634492"/>
                  </a:lnTo>
                  <a:lnTo>
                    <a:pt x="747649" y="688848"/>
                  </a:lnTo>
                  <a:lnTo>
                    <a:pt x="704088" y="738886"/>
                  </a:lnTo>
                  <a:lnTo>
                    <a:pt x="662051" y="785494"/>
                  </a:lnTo>
                  <a:lnTo>
                    <a:pt x="614933" y="827659"/>
                  </a:lnTo>
                  <a:lnTo>
                    <a:pt x="569213" y="865124"/>
                  </a:lnTo>
                  <a:lnTo>
                    <a:pt x="519938" y="896238"/>
                  </a:lnTo>
                  <a:lnTo>
                    <a:pt x="495300" y="911860"/>
                  </a:lnTo>
                  <a:lnTo>
                    <a:pt x="470407" y="921131"/>
                  </a:lnTo>
                  <a:lnTo>
                    <a:pt x="443864" y="930401"/>
                  </a:lnTo>
                  <a:lnTo>
                    <a:pt x="418972" y="941197"/>
                  </a:lnTo>
                  <a:lnTo>
                    <a:pt x="397001" y="947166"/>
                  </a:lnTo>
                  <a:lnTo>
                    <a:pt x="371855" y="951611"/>
                  </a:lnTo>
                  <a:lnTo>
                    <a:pt x="349757" y="955929"/>
                  </a:lnTo>
                  <a:lnTo>
                    <a:pt x="326008" y="957199"/>
                  </a:lnTo>
                  <a:lnTo>
                    <a:pt x="303656" y="955167"/>
                  </a:lnTo>
                  <a:lnTo>
                    <a:pt x="284479" y="953007"/>
                  </a:lnTo>
                  <a:lnTo>
                    <a:pt x="260603" y="952626"/>
                  </a:lnTo>
                  <a:lnTo>
                    <a:pt x="241300" y="947293"/>
                  </a:lnTo>
                  <a:lnTo>
                    <a:pt x="220217" y="940435"/>
                  </a:lnTo>
                  <a:lnTo>
                    <a:pt x="203834" y="931799"/>
                  </a:lnTo>
                  <a:lnTo>
                    <a:pt x="182752" y="921766"/>
                  </a:lnTo>
                  <a:lnTo>
                    <a:pt x="166242" y="911479"/>
                  </a:lnTo>
                  <a:lnTo>
                    <a:pt x="148081" y="898144"/>
                  </a:lnTo>
                  <a:lnTo>
                    <a:pt x="133095" y="884555"/>
                  </a:lnTo>
                  <a:lnTo>
                    <a:pt x="114934" y="871219"/>
                  </a:lnTo>
                  <a:lnTo>
                    <a:pt x="99694" y="854456"/>
                  </a:lnTo>
                  <a:lnTo>
                    <a:pt x="87629" y="836041"/>
                  </a:lnTo>
                  <a:lnTo>
                    <a:pt x="75437" y="815975"/>
                  </a:lnTo>
                  <a:lnTo>
                    <a:pt x="63372" y="797560"/>
                  </a:lnTo>
                  <a:lnTo>
                    <a:pt x="31114" y="727710"/>
                  </a:lnTo>
                  <a:lnTo>
                    <a:pt x="17271" y="674369"/>
                  </a:lnTo>
                  <a:lnTo>
                    <a:pt x="4825" y="619379"/>
                  </a:lnTo>
                  <a:lnTo>
                    <a:pt x="0" y="556006"/>
                  </a:lnTo>
                  <a:lnTo>
                    <a:pt x="487806" y="278003"/>
                  </a:lnTo>
                  <a:close/>
                </a:path>
              </a:pathLst>
            </a:custGeom>
            <a:ln w="2857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176526" y="3505200"/>
              <a:ext cx="1938655" cy="1447800"/>
            </a:xfrm>
            <a:custGeom>
              <a:avLst/>
              <a:gdLst/>
              <a:ahLst/>
              <a:cxnLst/>
              <a:rect l="l" t="t" r="r" b="b"/>
              <a:pathLst>
                <a:path w="1938654" h="1447800">
                  <a:moveTo>
                    <a:pt x="0" y="1441450"/>
                  </a:moveTo>
                  <a:lnTo>
                    <a:pt x="1219200" y="1441450"/>
                  </a:lnTo>
                </a:path>
                <a:path w="1938654" h="1447800">
                  <a:moveTo>
                    <a:pt x="595249" y="0"/>
                  </a:moveTo>
                  <a:lnTo>
                    <a:pt x="595249" y="1447800"/>
                  </a:lnTo>
                </a:path>
                <a:path w="1938654" h="1447800">
                  <a:moveTo>
                    <a:pt x="596900" y="1433449"/>
                  </a:moveTo>
                  <a:lnTo>
                    <a:pt x="1938274" y="7747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5248275" y="3779901"/>
            <a:ext cx="2560955" cy="1256030"/>
            <a:chOff x="5248275" y="3779901"/>
            <a:chExt cx="2560955" cy="1256030"/>
          </a:xfrm>
        </p:grpSpPr>
        <p:sp>
          <p:nvSpPr>
            <p:cNvPr id="7" name="object 7"/>
            <p:cNvSpPr/>
            <p:nvPr/>
          </p:nvSpPr>
          <p:spPr>
            <a:xfrm>
              <a:off x="5576950" y="3786251"/>
              <a:ext cx="1906905" cy="1222375"/>
            </a:xfrm>
            <a:custGeom>
              <a:avLst/>
              <a:gdLst/>
              <a:ahLst/>
              <a:cxnLst/>
              <a:rect l="l" t="t" r="r" b="b"/>
              <a:pathLst>
                <a:path w="1906904" h="1222375">
                  <a:moveTo>
                    <a:pt x="0" y="593598"/>
                  </a:moveTo>
                  <a:lnTo>
                    <a:pt x="885825" y="0"/>
                  </a:lnTo>
                  <a:lnTo>
                    <a:pt x="1906524" y="630174"/>
                  </a:lnTo>
                  <a:lnTo>
                    <a:pt x="1016000" y="1222248"/>
                  </a:lnTo>
                  <a:lnTo>
                    <a:pt x="0" y="593598"/>
                  </a:lnTo>
                  <a:close/>
                </a:path>
              </a:pathLst>
            </a:custGeom>
            <a:ln w="12700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867400" y="3962400"/>
              <a:ext cx="1114425" cy="725805"/>
            </a:xfrm>
            <a:custGeom>
              <a:avLst/>
              <a:gdLst/>
              <a:ahLst/>
              <a:cxnLst/>
              <a:rect l="l" t="t" r="r" b="b"/>
              <a:pathLst>
                <a:path w="1114425" h="725804">
                  <a:moveTo>
                    <a:pt x="669925" y="428625"/>
                  </a:moveTo>
                  <a:lnTo>
                    <a:pt x="225425" y="725424"/>
                  </a:lnTo>
                  <a:lnTo>
                    <a:pt x="176149" y="692150"/>
                  </a:lnTo>
                  <a:lnTo>
                    <a:pt x="133350" y="657225"/>
                  </a:lnTo>
                  <a:lnTo>
                    <a:pt x="96774" y="620649"/>
                  </a:lnTo>
                  <a:lnTo>
                    <a:pt x="66675" y="581025"/>
                  </a:lnTo>
                  <a:lnTo>
                    <a:pt x="39624" y="541274"/>
                  </a:lnTo>
                  <a:lnTo>
                    <a:pt x="23749" y="501650"/>
                  </a:lnTo>
                  <a:lnTo>
                    <a:pt x="14224" y="482600"/>
                  </a:lnTo>
                  <a:lnTo>
                    <a:pt x="9525" y="461899"/>
                  </a:lnTo>
                  <a:lnTo>
                    <a:pt x="6350" y="439674"/>
                  </a:lnTo>
                  <a:lnTo>
                    <a:pt x="3175" y="419100"/>
                  </a:lnTo>
                  <a:lnTo>
                    <a:pt x="0" y="400050"/>
                  </a:lnTo>
                  <a:lnTo>
                    <a:pt x="0" y="379349"/>
                  </a:lnTo>
                  <a:lnTo>
                    <a:pt x="3175" y="357124"/>
                  </a:lnTo>
                  <a:lnTo>
                    <a:pt x="6350" y="338074"/>
                  </a:lnTo>
                  <a:lnTo>
                    <a:pt x="12700" y="317500"/>
                  </a:lnTo>
                  <a:lnTo>
                    <a:pt x="17399" y="298450"/>
                  </a:lnTo>
                  <a:lnTo>
                    <a:pt x="26924" y="277749"/>
                  </a:lnTo>
                  <a:lnTo>
                    <a:pt x="38100" y="260350"/>
                  </a:lnTo>
                  <a:lnTo>
                    <a:pt x="49149" y="241300"/>
                  </a:lnTo>
                  <a:lnTo>
                    <a:pt x="60325" y="220599"/>
                  </a:lnTo>
                  <a:lnTo>
                    <a:pt x="74549" y="204724"/>
                  </a:lnTo>
                  <a:lnTo>
                    <a:pt x="92075" y="187325"/>
                  </a:lnTo>
                  <a:lnTo>
                    <a:pt x="107950" y="166624"/>
                  </a:lnTo>
                  <a:lnTo>
                    <a:pt x="128524" y="153924"/>
                  </a:lnTo>
                  <a:lnTo>
                    <a:pt x="147574" y="136525"/>
                  </a:lnTo>
                  <a:lnTo>
                    <a:pt x="171450" y="118999"/>
                  </a:lnTo>
                  <a:lnTo>
                    <a:pt x="219075" y="90424"/>
                  </a:lnTo>
                  <a:lnTo>
                    <a:pt x="269875" y="65024"/>
                  </a:lnTo>
                  <a:lnTo>
                    <a:pt x="323850" y="45974"/>
                  </a:lnTo>
                  <a:lnTo>
                    <a:pt x="382524" y="28575"/>
                  </a:lnTo>
                  <a:lnTo>
                    <a:pt x="442849" y="17399"/>
                  </a:lnTo>
                  <a:lnTo>
                    <a:pt x="504825" y="7874"/>
                  </a:lnTo>
                  <a:lnTo>
                    <a:pt x="568325" y="3175"/>
                  </a:lnTo>
                  <a:lnTo>
                    <a:pt x="630174" y="0"/>
                  </a:lnTo>
                  <a:lnTo>
                    <a:pt x="695325" y="3175"/>
                  </a:lnTo>
                  <a:lnTo>
                    <a:pt x="760349" y="11049"/>
                  </a:lnTo>
                  <a:lnTo>
                    <a:pt x="822325" y="20574"/>
                  </a:lnTo>
                  <a:lnTo>
                    <a:pt x="884174" y="36449"/>
                  </a:lnTo>
                  <a:lnTo>
                    <a:pt x="947674" y="53975"/>
                  </a:lnTo>
                  <a:lnTo>
                    <a:pt x="1003300" y="76200"/>
                  </a:lnTo>
                  <a:lnTo>
                    <a:pt x="1060450" y="101600"/>
                  </a:lnTo>
                  <a:lnTo>
                    <a:pt x="1114425" y="133350"/>
                  </a:lnTo>
                  <a:lnTo>
                    <a:pt x="669925" y="428625"/>
                  </a:lnTo>
                </a:path>
              </a:pathLst>
            </a:custGeom>
            <a:ln w="2857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254625" y="4179824"/>
              <a:ext cx="2548255" cy="849630"/>
            </a:xfrm>
            <a:custGeom>
              <a:avLst/>
              <a:gdLst/>
              <a:ahLst/>
              <a:cxnLst/>
              <a:rect l="l" t="t" r="r" b="b"/>
              <a:pathLst>
                <a:path w="2548254" h="849629">
                  <a:moveTo>
                    <a:pt x="1335151" y="823976"/>
                  </a:moveTo>
                  <a:lnTo>
                    <a:pt x="2548001" y="55625"/>
                  </a:lnTo>
                </a:path>
                <a:path w="2548254" h="849629">
                  <a:moveTo>
                    <a:pt x="0" y="0"/>
                  </a:moveTo>
                  <a:lnTo>
                    <a:pt x="1335151" y="838200"/>
                  </a:lnTo>
                </a:path>
                <a:path w="2548254" h="849629">
                  <a:moveTo>
                    <a:pt x="612775" y="849376"/>
                  </a:moveTo>
                  <a:lnTo>
                    <a:pt x="2060575" y="84937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/>
          <p:nvPr/>
        </p:nvSpPr>
        <p:spPr>
          <a:xfrm>
            <a:off x="762000" y="3733800"/>
            <a:ext cx="2057400" cy="1219200"/>
          </a:xfrm>
          <a:custGeom>
            <a:avLst/>
            <a:gdLst/>
            <a:ahLst/>
            <a:cxnLst/>
            <a:rect l="l" t="t" r="r" b="b"/>
            <a:pathLst>
              <a:path w="2057400" h="1219200">
                <a:moveTo>
                  <a:pt x="2057400" y="121920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1" name="object 11"/>
          <p:cNvGrpSpPr/>
          <p:nvPr/>
        </p:nvGrpSpPr>
        <p:grpSpPr>
          <a:xfrm>
            <a:off x="717550" y="1949450"/>
            <a:ext cx="3068955" cy="2789555"/>
            <a:chOff x="717550" y="1949450"/>
            <a:chExt cx="3068955" cy="2789555"/>
          </a:xfrm>
        </p:grpSpPr>
        <p:sp>
          <p:nvSpPr>
            <p:cNvPr id="12" name="object 12"/>
            <p:cNvSpPr/>
            <p:nvPr/>
          </p:nvSpPr>
          <p:spPr>
            <a:xfrm>
              <a:off x="723900" y="1955800"/>
              <a:ext cx="3035300" cy="1752600"/>
            </a:xfrm>
            <a:custGeom>
              <a:avLst/>
              <a:gdLst/>
              <a:ahLst/>
              <a:cxnLst/>
              <a:rect l="l" t="t" r="r" b="b"/>
              <a:pathLst>
                <a:path w="3035300" h="1752600">
                  <a:moveTo>
                    <a:pt x="3035300" y="1219200"/>
                  </a:moveTo>
                  <a:lnTo>
                    <a:pt x="977900" y="0"/>
                  </a:lnTo>
                </a:path>
                <a:path w="3035300" h="1752600">
                  <a:moveTo>
                    <a:pt x="2057400" y="1752600"/>
                  </a:moveTo>
                  <a:lnTo>
                    <a:pt x="0" y="5334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762000" y="1981200"/>
              <a:ext cx="1000125" cy="1768475"/>
            </a:xfrm>
            <a:custGeom>
              <a:avLst/>
              <a:gdLst/>
              <a:ahLst/>
              <a:cxnLst/>
              <a:rect l="l" t="t" r="r" b="b"/>
              <a:pathLst>
                <a:path w="1000125" h="1768475">
                  <a:moveTo>
                    <a:pt x="0" y="504825"/>
                  </a:moveTo>
                  <a:lnTo>
                    <a:pt x="1000125" y="0"/>
                  </a:lnTo>
                  <a:lnTo>
                    <a:pt x="1000125" y="1263650"/>
                  </a:lnTo>
                  <a:lnTo>
                    <a:pt x="0" y="1768475"/>
                  </a:lnTo>
                  <a:lnTo>
                    <a:pt x="0" y="504825"/>
                  </a:lnTo>
                  <a:close/>
                </a:path>
              </a:pathLst>
            </a:custGeom>
            <a:ln w="12700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777646" y="2590800"/>
              <a:ext cx="972819" cy="957580"/>
            </a:xfrm>
            <a:custGeom>
              <a:avLst/>
              <a:gdLst/>
              <a:ahLst/>
              <a:cxnLst/>
              <a:rect l="l" t="t" r="r" b="b"/>
              <a:pathLst>
                <a:path w="972819" h="957579">
                  <a:moveTo>
                    <a:pt x="487857" y="278002"/>
                  </a:moveTo>
                  <a:lnTo>
                    <a:pt x="972540" y="0"/>
                  </a:lnTo>
                  <a:lnTo>
                    <a:pt x="972667" y="63626"/>
                  </a:lnTo>
                  <a:lnTo>
                    <a:pt x="971270" y="128904"/>
                  </a:lnTo>
                  <a:lnTo>
                    <a:pt x="960602" y="197738"/>
                  </a:lnTo>
                  <a:lnTo>
                    <a:pt x="946505" y="263651"/>
                  </a:lnTo>
                  <a:lnTo>
                    <a:pt x="929106" y="326644"/>
                  </a:lnTo>
                  <a:lnTo>
                    <a:pt x="907135" y="392938"/>
                  </a:lnTo>
                  <a:lnTo>
                    <a:pt x="881862" y="456184"/>
                  </a:lnTo>
                  <a:lnTo>
                    <a:pt x="851636" y="518160"/>
                  </a:lnTo>
                  <a:lnTo>
                    <a:pt x="821410" y="578612"/>
                  </a:lnTo>
                  <a:lnTo>
                    <a:pt x="784580" y="634619"/>
                  </a:lnTo>
                  <a:lnTo>
                    <a:pt x="747623" y="688975"/>
                  </a:lnTo>
                  <a:lnTo>
                    <a:pt x="704189" y="738886"/>
                  </a:lnTo>
                  <a:lnTo>
                    <a:pt x="662025" y="785622"/>
                  </a:lnTo>
                  <a:lnTo>
                    <a:pt x="615035" y="827786"/>
                  </a:lnTo>
                  <a:lnTo>
                    <a:pt x="569315" y="865124"/>
                  </a:lnTo>
                  <a:lnTo>
                    <a:pt x="520039" y="896238"/>
                  </a:lnTo>
                  <a:lnTo>
                    <a:pt x="495401" y="911860"/>
                  </a:lnTo>
                  <a:lnTo>
                    <a:pt x="470433" y="921130"/>
                  </a:lnTo>
                  <a:lnTo>
                    <a:pt x="443890" y="930401"/>
                  </a:lnTo>
                  <a:lnTo>
                    <a:pt x="419023" y="941324"/>
                  </a:lnTo>
                  <a:lnTo>
                    <a:pt x="397065" y="947165"/>
                  </a:lnTo>
                  <a:lnTo>
                    <a:pt x="371868" y="951738"/>
                  </a:lnTo>
                  <a:lnTo>
                    <a:pt x="349834" y="956055"/>
                  </a:lnTo>
                  <a:lnTo>
                    <a:pt x="326059" y="957199"/>
                  </a:lnTo>
                  <a:lnTo>
                    <a:pt x="303695" y="955294"/>
                  </a:lnTo>
                  <a:lnTo>
                    <a:pt x="284505" y="953008"/>
                  </a:lnTo>
                  <a:lnTo>
                    <a:pt x="260642" y="952753"/>
                  </a:lnTo>
                  <a:lnTo>
                    <a:pt x="241300" y="947292"/>
                  </a:lnTo>
                  <a:lnTo>
                    <a:pt x="220268" y="940435"/>
                  </a:lnTo>
                  <a:lnTo>
                    <a:pt x="203923" y="931799"/>
                  </a:lnTo>
                  <a:lnTo>
                    <a:pt x="182740" y="921765"/>
                  </a:lnTo>
                  <a:lnTo>
                    <a:pt x="166306" y="911478"/>
                  </a:lnTo>
                  <a:lnTo>
                    <a:pt x="148120" y="898144"/>
                  </a:lnTo>
                  <a:lnTo>
                    <a:pt x="133121" y="884682"/>
                  </a:lnTo>
                  <a:lnTo>
                    <a:pt x="114934" y="871220"/>
                  </a:lnTo>
                  <a:lnTo>
                    <a:pt x="99758" y="854583"/>
                  </a:lnTo>
                  <a:lnTo>
                    <a:pt x="87668" y="836167"/>
                  </a:lnTo>
                  <a:lnTo>
                    <a:pt x="75501" y="816101"/>
                  </a:lnTo>
                  <a:lnTo>
                    <a:pt x="63423" y="797687"/>
                  </a:lnTo>
                  <a:lnTo>
                    <a:pt x="31178" y="727837"/>
                  </a:lnTo>
                  <a:lnTo>
                    <a:pt x="17271" y="674497"/>
                  </a:lnTo>
                  <a:lnTo>
                    <a:pt x="4876" y="619505"/>
                  </a:lnTo>
                  <a:lnTo>
                    <a:pt x="0" y="556133"/>
                  </a:lnTo>
                  <a:lnTo>
                    <a:pt x="487857" y="278002"/>
                  </a:lnTo>
                  <a:close/>
                </a:path>
              </a:pathLst>
            </a:custGeom>
            <a:ln w="2857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914400" y="2552700"/>
              <a:ext cx="2857500" cy="2171700"/>
            </a:xfrm>
            <a:custGeom>
              <a:avLst/>
              <a:gdLst/>
              <a:ahLst/>
              <a:cxnLst/>
              <a:rect l="l" t="t" r="r" b="b"/>
              <a:pathLst>
                <a:path w="2857500" h="2171700">
                  <a:moveTo>
                    <a:pt x="2057400" y="2171700"/>
                  </a:moveTo>
                  <a:lnTo>
                    <a:pt x="0" y="952500"/>
                  </a:lnTo>
                </a:path>
                <a:path w="2857500" h="2171700">
                  <a:moveTo>
                    <a:pt x="2857500" y="1219200"/>
                  </a:moveTo>
                  <a:lnTo>
                    <a:pt x="80010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890219" y="2644140"/>
              <a:ext cx="875665" cy="927100"/>
            </a:xfrm>
            <a:custGeom>
              <a:avLst/>
              <a:gdLst/>
              <a:ahLst/>
              <a:cxnLst/>
              <a:rect l="l" t="t" r="r" b="b"/>
              <a:pathLst>
                <a:path w="875664" h="927100">
                  <a:moveTo>
                    <a:pt x="875080" y="0"/>
                  </a:moveTo>
                  <a:lnTo>
                    <a:pt x="438962" y="268097"/>
                  </a:lnTo>
                  <a:lnTo>
                    <a:pt x="0" y="536321"/>
                  </a:lnTo>
                  <a:lnTo>
                    <a:pt x="4635" y="597788"/>
                  </a:lnTo>
                  <a:lnTo>
                    <a:pt x="16001" y="651129"/>
                  </a:lnTo>
                  <a:lnTo>
                    <a:pt x="28727" y="702945"/>
                  </a:lnTo>
                  <a:lnTo>
                    <a:pt x="46939" y="749808"/>
                  </a:lnTo>
                  <a:lnTo>
                    <a:pt x="69024" y="788797"/>
                  </a:lnTo>
                  <a:lnTo>
                    <a:pt x="80073" y="808355"/>
                  </a:lnTo>
                  <a:lnTo>
                    <a:pt x="91033" y="826262"/>
                  </a:lnTo>
                  <a:lnTo>
                    <a:pt x="104787" y="842518"/>
                  </a:lnTo>
                  <a:lnTo>
                    <a:pt x="121221" y="855599"/>
                  </a:lnTo>
                  <a:lnTo>
                    <a:pt x="134810" y="868807"/>
                  </a:lnTo>
                  <a:lnTo>
                    <a:pt x="151256" y="881761"/>
                  </a:lnTo>
                  <a:lnTo>
                    <a:pt x="166103" y="891794"/>
                  </a:lnTo>
                  <a:lnTo>
                    <a:pt x="185242" y="901573"/>
                  </a:lnTo>
                  <a:lnTo>
                    <a:pt x="200025" y="910082"/>
                  </a:lnTo>
                  <a:lnTo>
                    <a:pt x="218998" y="916813"/>
                  </a:lnTo>
                  <a:lnTo>
                    <a:pt x="236473" y="922147"/>
                  </a:lnTo>
                  <a:lnTo>
                    <a:pt x="258000" y="922527"/>
                  </a:lnTo>
                  <a:lnTo>
                    <a:pt x="275310" y="924687"/>
                  </a:lnTo>
                  <a:lnTo>
                    <a:pt x="295478" y="926719"/>
                  </a:lnTo>
                  <a:lnTo>
                    <a:pt x="316915" y="925576"/>
                  </a:lnTo>
                  <a:lnTo>
                    <a:pt x="336765" y="921512"/>
                  </a:lnTo>
                  <a:lnTo>
                    <a:pt x="359473" y="917194"/>
                  </a:lnTo>
                  <a:lnTo>
                    <a:pt x="379247" y="911606"/>
                  </a:lnTo>
                  <a:lnTo>
                    <a:pt x="401624" y="901192"/>
                  </a:lnTo>
                  <a:lnTo>
                    <a:pt x="425500" y="892175"/>
                  </a:lnTo>
                  <a:lnTo>
                    <a:pt x="514400" y="838200"/>
                  </a:lnTo>
                  <a:lnTo>
                    <a:pt x="555548" y="802132"/>
                  </a:lnTo>
                  <a:lnTo>
                    <a:pt x="597839" y="761364"/>
                  </a:lnTo>
                  <a:lnTo>
                    <a:pt x="635685" y="716152"/>
                  </a:lnTo>
                  <a:lnTo>
                    <a:pt x="674674" y="667893"/>
                  </a:lnTo>
                  <a:lnTo>
                    <a:pt x="707821" y="615188"/>
                  </a:lnTo>
                  <a:lnTo>
                    <a:pt x="740841" y="560959"/>
                  </a:lnTo>
                  <a:lnTo>
                    <a:pt x="767892" y="502538"/>
                  </a:lnTo>
                  <a:lnTo>
                    <a:pt x="794816" y="442468"/>
                  </a:lnTo>
                  <a:lnTo>
                    <a:pt x="817422" y="381126"/>
                  </a:lnTo>
                  <a:lnTo>
                    <a:pt x="837107" y="316864"/>
                  </a:lnTo>
                  <a:lnTo>
                    <a:pt x="852474" y="255905"/>
                  </a:lnTo>
                  <a:lnTo>
                    <a:pt x="864920" y="191897"/>
                  </a:lnTo>
                  <a:lnTo>
                    <a:pt x="874318" y="125095"/>
                  </a:lnTo>
                  <a:lnTo>
                    <a:pt x="875334" y="61722"/>
                  </a:lnTo>
                  <a:lnTo>
                    <a:pt x="8750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762000" y="3124200"/>
              <a:ext cx="2057400" cy="1219200"/>
            </a:xfrm>
            <a:custGeom>
              <a:avLst/>
              <a:gdLst/>
              <a:ahLst/>
              <a:cxnLst/>
              <a:rect l="l" t="t" r="r" b="b"/>
              <a:pathLst>
                <a:path w="2057400" h="1219200">
                  <a:moveTo>
                    <a:pt x="2057400" y="1219200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8" name="object 18"/>
          <p:cNvGrpSpPr/>
          <p:nvPr/>
        </p:nvGrpSpPr>
        <p:grpSpPr>
          <a:xfrm>
            <a:off x="5548376" y="1590675"/>
            <a:ext cx="1919605" cy="1235075"/>
            <a:chOff x="5548376" y="1590675"/>
            <a:chExt cx="1919605" cy="1235075"/>
          </a:xfrm>
        </p:grpSpPr>
        <p:sp>
          <p:nvSpPr>
            <p:cNvPr id="19" name="object 19"/>
            <p:cNvSpPr/>
            <p:nvPr/>
          </p:nvSpPr>
          <p:spPr>
            <a:xfrm>
              <a:off x="5554726" y="1597025"/>
              <a:ext cx="1906905" cy="1222375"/>
            </a:xfrm>
            <a:custGeom>
              <a:avLst/>
              <a:gdLst/>
              <a:ahLst/>
              <a:cxnLst/>
              <a:rect l="l" t="t" r="r" b="b"/>
              <a:pathLst>
                <a:path w="1906904" h="1222375">
                  <a:moveTo>
                    <a:pt x="0" y="593725"/>
                  </a:moveTo>
                  <a:lnTo>
                    <a:pt x="885825" y="0"/>
                  </a:lnTo>
                  <a:lnTo>
                    <a:pt x="1906524" y="630174"/>
                  </a:lnTo>
                  <a:lnTo>
                    <a:pt x="1016000" y="1222375"/>
                  </a:lnTo>
                  <a:lnTo>
                    <a:pt x="0" y="593725"/>
                  </a:lnTo>
                  <a:close/>
                </a:path>
              </a:pathLst>
            </a:custGeom>
            <a:ln w="12700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5845175" y="1773301"/>
              <a:ext cx="1114425" cy="725805"/>
            </a:xfrm>
            <a:custGeom>
              <a:avLst/>
              <a:gdLst/>
              <a:ahLst/>
              <a:cxnLst/>
              <a:rect l="l" t="t" r="r" b="b"/>
              <a:pathLst>
                <a:path w="1114425" h="725805">
                  <a:moveTo>
                    <a:pt x="669925" y="428498"/>
                  </a:moveTo>
                  <a:lnTo>
                    <a:pt x="225425" y="725424"/>
                  </a:lnTo>
                  <a:lnTo>
                    <a:pt x="176149" y="692023"/>
                  </a:lnTo>
                  <a:lnTo>
                    <a:pt x="133350" y="657098"/>
                  </a:lnTo>
                  <a:lnTo>
                    <a:pt x="96774" y="620649"/>
                  </a:lnTo>
                  <a:lnTo>
                    <a:pt x="66675" y="580898"/>
                  </a:lnTo>
                  <a:lnTo>
                    <a:pt x="39624" y="541274"/>
                  </a:lnTo>
                  <a:lnTo>
                    <a:pt x="23749" y="501523"/>
                  </a:lnTo>
                  <a:lnTo>
                    <a:pt x="14224" y="482473"/>
                  </a:lnTo>
                  <a:lnTo>
                    <a:pt x="9525" y="461899"/>
                  </a:lnTo>
                  <a:lnTo>
                    <a:pt x="6350" y="439674"/>
                  </a:lnTo>
                  <a:lnTo>
                    <a:pt x="3175" y="418973"/>
                  </a:lnTo>
                  <a:lnTo>
                    <a:pt x="0" y="399923"/>
                  </a:lnTo>
                  <a:lnTo>
                    <a:pt x="0" y="379349"/>
                  </a:lnTo>
                  <a:lnTo>
                    <a:pt x="3175" y="357124"/>
                  </a:lnTo>
                  <a:lnTo>
                    <a:pt x="6350" y="338074"/>
                  </a:lnTo>
                  <a:lnTo>
                    <a:pt x="12700" y="317373"/>
                  </a:lnTo>
                  <a:lnTo>
                    <a:pt x="17399" y="298323"/>
                  </a:lnTo>
                  <a:lnTo>
                    <a:pt x="26924" y="277749"/>
                  </a:lnTo>
                  <a:lnTo>
                    <a:pt x="38100" y="260223"/>
                  </a:lnTo>
                  <a:lnTo>
                    <a:pt x="49149" y="241173"/>
                  </a:lnTo>
                  <a:lnTo>
                    <a:pt x="60325" y="220599"/>
                  </a:lnTo>
                  <a:lnTo>
                    <a:pt x="74549" y="204724"/>
                  </a:lnTo>
                  <a:lnTo>
                    <a:pt x="92075" y="187198"/>
                  </a:lnTo>
                  <a:lnTo>
                    <a:pt x="107950" y="166624"/>
                  </a:lnTo>
                  <a:lnTo>
                    <a:pt x="128524" y="153924"/>
                  </a:lnTo>
                  <a:lnTo>
                    <a:pt x="147574" y="136398"/>
                  </a:lnTo>
                  <a:lnTo>
                    <a:pt x="171450" y="118999"/>
                  </a:lnTo>
                  <a:lnTo>
                    <a:pt x="219075" y="90424"/>
                  </a:lnTo>
                  <a:lnTo>
                    <a:pt x="269875" y="65024"/>
                  </a:lnTo>
                  <a:lnTo>
                    <a:pt x="323850" y="45974"/>
                  </a:lnTo>
                  <a:lnTo>
                    <a:pt x="382524" y="28575"/>
                  </a:lnTo>
                  <a:lnTo>
                    <a:pt x="442849" y="17399"/>
                  </a:lnTo>
                  <a:lnTo>
                    <a:pt x="504825" y="7874"/>
                  </a:lnTo>
                  <a:lnTo>
                    <a:pt x="568325" y="3175"/>
                  </a:lnTo>
                  <a:lnTo>
                    <a:pt x="630174" y="0"/>
                  </a:lnTo>
                  <a:lnTo>
                    <a:pt x="695325" y="3175"/>
                  </a:lnTo>
                  <a:lnTo>
                    <a:pt x="760349" y="11049"/>
                  </a:lnTo>
                  <a:lnTo>
                    <a:pt x="822325" y="20574"/>
                  </a:lnTo>
                  <a:lnTo>
                    <a:pt x="884174" y="36449"/>
                  </a:lnTo>
                  <a:lnTo>
                    <a:pt x="947674" y="53975"/>
                  </a:lnTo>
                  <a:lnTo>
                    <a:pt x="1003300" y="76200"/>
                  </a:lnTo>
                  <a:lnTo>
                    <a:pt x="1060450" y="101473"/>
                  </a:lnTo>
                  <a:lnTo>
                    <a:pt x="1114425" y="133223"/>
                  </a:lnTo>
                  <a:lnTo>
                    <a:pt x="669925" y="428498"/>
                  </a:lnTo>
                </a:path>
              </a:pathLst>
            </a:custGeom>
            <a:ln w="2857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1" name="object 21"/>
          <p:cNvGrpSpPr/>
          <p:nvPr/>
        </p:nvGrpSpPr>
        <p:grpSpPr>
          <a:xfrm>
            <a:off x="5827712" y="1905000"/>
            <a:ext cx="1133475" cy="2781300"/>
            <a:chOff x="5827712" y="1905000"/>
            <a:chExt cx="1133475" cy="2781300"/>
          </a:xfrm>
        </p:grpSpPr>
        <p:sp>
          <p:nvSpPr>
            <p:cNvPr id="22" name="object 22"/>
            <p:cNvSpPr/>
            <p:nvPr/>
          </p:nvSpPr>
          <p:spPr>
            <a:xfrm>
              <a:off x="5892800" y="3911600"/>
              <a:ext cx="1041400" cy="706755"/>
            </a:xfrm>
            <a:custGeom>
              <a:avLst/>
              <a:gdLst/>
              <a:ahLst/>
              <a:cxnLst/>
              <a:rect l="l" t="t" r="r" b="b"/>
              <a:pathLst>
                <a:path w="1041400" h="706754">
                  <a:moveTo>
                    <a:pt x="588899" y="0"/>
                  </a:moveTo>
                  <a:lnTo>
                    <a:pt x="531113" y="3048"/>
                  </a:lnTo>
                  <a:lnTo>
                    <a:pt x="471804" y="7747"/>
                  </a:lnTo>
                  <a:lnTo>
                    <a:pt x="413892" y="17018"/>
                  </a:lnTo>
                  <a:lnTo>
                    <a:pt x="357504" y="27812"/>
                  </a:lnTo>
                  <a:lnTo>
                    <a:pt x="302640" y="44831"/>
                  </a:lnTo>
                  <a:lnTo>
                    <a:pt x="252222" y="63373"/>
                  </a:lnTo>
                  <a:lnTo>
                    <a:pt x="204724" y="88137"/>
                  </a:lnTo>
                  <a:lnTo>
                    <a:pt x="160274" y="115950"/>
                  </a:lnTo>
                  <a:lnTo>
                    <a:pt x="120141" y="149987"/>
                  </a:lnTo>
                  <a:lnTo>
                    <a:pt x="100837" y="162306"/>
                  </a:lnTo>
                  <a:lnTo>
                    <a:pt x="85978" y="182372"/>
                  </a:lnTo>
                  <a:lnTo>
                    <a:pt x="69723" y="199389"/>
                  </a:lnTo>
                  <a:lnTo>
                    <a:pt x="56387" y="214883"/>
                  </a:lnTo>
                  <a:lnTo>
                    <a:pt x="45974" y="234950"/>
                  </a:lnTo>
                  <a:lnTo>
                    <a:pt x="35560" y="253492"/>
                  </a:lnTo>
                  <a:lnTo>
                    <a:pt x="25273" y="270510"/>
                  </a:lnTo>
                  <a:lnTo>
                    <a:pt x="16255" y="290575"/>
                  </a:lnTo>
                  <a:lnTo>
                    <a:pt x="11811" y="309118"/>
                  </a:lnTo>
                  <a:lnTo>
                    <a:pt x="5969" y="329311"/>
                  </a:lnTo>
                  <a:lnTo>
                    <a:pt x="2921" y="347852"/>
                  </a:lnTo>
                  <a:lnTo>
                    <a:pt x="0" y="369443"/>
                  </a:lnTo>
                  <a:lnTo>
                    <a:pt x="0" y="389508"/>
                  </a:lnTo>
                  <a:lnTo>
                    <a:pt x="5969" y="428244"/>
                  </a:lnTo>
                  <a:lnTo>
                    <a:pt x="8889" y="449833"/>
                  </a:lnTo>
                  <a:lnTo>
                    <a:pt x="13335" y="469900"/>
                  </a:lnTo>
                  <a:lnTo>
                    <a:pt x="22225" y="488442"/>
                  </a:lnTo>
                  <a:lnTo>
                    <a:pt x="29717" y="508635"/>
                  </a:lnTo>
                  <a:lnTo>
                    <a:pt x="48895" y="547243"/>
                  </a:lnTo>
                  <a:lnTo>
                    <a:pt x="90550" y="604393"/>
                  </a:lnTo>
                  <a:lnTo>
                    <a:pt x="124587" y="639952"/>
                  </a:lnTo>
                  <a:lnTo>
                    <a:pt x="164719" y="673988"/>
                  </a:lnTo>
                  <a:lnTo>
                    <a:pt x="210692" y="706374"/>
                  </a:lnTo>
                  <a:lnTo>
                    <a:pt x="625982" y="417322"/>
                  </a:lnTo>
                  <a:lnTo>
                    <a:pt x="1041400" y="129793"/>
                  </a:lnTo>
                  <a:lnTo>
                    <a:pt x="990980" y="98932"/>
                  </a:lnTo>
                  <a:lnTo>
                    <a:pt x="937514" y="74168"/>
                  </a:lnTo>
                  <a:lnTo>
                    <a:pt x="885571" y="52577"/>
                  </a:lnTo>
                  <a:lnTo>
                    <a:pt x="826261" y="35560"/>
                  </a:lnTo>
                  <a:lnTo>
                    <a:pt x="768476" y="20066"/>
                  </a:lnTo>
                  <a:lnTo>
                    <a:pt x="710565" y="10794"/>
                  </a:lnTo>
                  <a:lnTo>
                    <a:pt x="649731" y="3048"/>
                  </a:lnTo>
                  <a:lnTo>
                    <a:pt x="5888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5842000" y="1905000"/>
              <a:ext cx="1104900" cy="2781300"/>
            </a:xfrm>
            <a:custGeom>
              <a:avLst/>
              <a:gdLst/>
              <a:ahLst/>
              <a:cxnLst/>
              <a:rect l="l" t="t" r="r" b="b"/>
              <a:pathLst>
                <a:path w="1104900" h="2781300">
                  <a:moveTo>
                    <a:pt x="0" y="203200"/>
                  </a:moveTo>
                  <a:lnTo>
                    <a:pt x="0" y="2489200"/>
                  </a:lnTo>
                </a:path>
                <a:path w="1104900" h="2781300">
                  <a:moveTo>
                    <a:pt x="241300" y="596900"/>
                  </a:moveTo>
                  <a:lnTo>
                    <a:pt x="241300" y="2781300"/>
                  </a:lnTo>
                </a:path>
                <a:path w="1104900" h="2781300">
                  <a:moveTo>
                    <a:pt x="1104900" y="0"/>
                  </a:moveTo>
                  <a:lnTo>
                    <a:pt x="1104900" y="21844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4" name="object 24"/>
          <p:cNvGrpSpPr/>
          <p:nvPr/>
        </p:nvGrpSpPr>
        <p:grpSpPr>
          <a:xfrm>
            <a:off x="450850" y="146050"/>
            <a:ext cx="2374900" cy="1308100"/>
            <a:chOff x="450850" y="146050"/>
            <a:chExt cx="2374900" cy="1308100"/>
          </a:xfrm>
        </p:grpSpPr>
        <p:sp>
          <p:nvSpPr>
            <p:cNvPr id="25" name="object 25"/>
            <p:cNvSpPr/>
            <p:nvPr/>
          </p:nvSpPr>
          <p:spPr>
            <a:xfrm>
              <a:off x="457200" y="152400"/>
              <a:ext cx="2362200" cy="1295400"/>
            </a:xfrm>
            <a:custGeom>
              <a:avLst/>
              <a:gdLst/>
              <a:ahLst/>
              <a:cxnLst/>
              <a:rect l="l" t="t" r="r" b="b"/>
              <a:pathLst>
                <a:path w="2362200" h="1295400">
                  <a:moveTo>
                    <a:pt x="1181100" y="0"/>
                  </a:moveTo>
                  <a:lnTo>
                    <a:pt x="1120321" y="842"/>
                  </a:lnTo>
                  <a:lnTo>
                    <a:pt x="1060340" y="3343"/>
                  </a:lnTo>
                  <a:lnTo>
                    <a:pt x="1001231" y="7461"/>
                  </a:lnTo>
                  <a:lnTo>
                    <a:pt x="943068" y="13157"/>
                  </a:lnTo>
                  <a:lnTo>
                    <a:pt x="885926" y="20388"/>
                  </a:lnTo>
                  <a:lnTo>
                    <a:pt x="829879" y="29115"/>
                  </a:lnTo>
                  <a:lnTo>
                    <a:pt x="775000" y="39297"/>
                  </a:lnTo>
                  <a:lnTo>
                    <a:pt x="721365" y="50893"/>
                  </a:lnTo>
                  <a:lnTo>
                    <a:pt x="669046" y="63862"/>
                  </a:lnTo>
                  <a:lnTo>
                    <a:pt x="618120" y="78164"/>
                  </a:lnTo>
                  <a:lnTo>
                    <a:pt x="568659" y="93759"/>
                  </a:lnTo>
                  <a:lnTo>
                    <a:pt x="520738" y="110605"/>
                  </a:lnTo>
                  <a:lnTo>
                    <a:pt x="474431" y="128662"/>
                  </a:lnTo>
                  <a:lnTo>
                    <a:pt x="429813" y="147888"/>
                  </a:lnTo>
                  <a:lnTo>
                    <a:pt x="386957" y="168245"/>
                  </a:lnTo>
                  <a:lnTo>
                    <a:pt x="345938" y="189690"/>
                  </a:lnTo>
                  <a:lnTo>
                    <a:pt x="306830" y="212183"/>
                  </a:lnTo>
                  <a:lnTo>
                    <a:pt x="269707" y="235684"/>
                  </a:lnTo>
                  <a:lnTo>
                    <a:pt x="234644" y="260151"/>
                  </a:lnTo>
                  <a:lnTo>
                    <a:pt x="201714" y="285545"/>
                  </a:lnTo>
                  <a:lnTo>
                    <a:pt x="170993" y="311824"/>
                  </a:lnTo>
                  <a:lnTo>
                    <a:pt x="142553" y="338948"/>
                  </a:lnTo>
                  <a:lnTo>
                    <a:pt x="116470" y="366876"/>
                  </a:lnTo>
                  <a:lnTo>
                    <a:pt x="71669" y="424981"/>
                  </a:lnTo>
                  <a:lnTo>
                    <a:pt x="37184" y="485814"/>
                  </a:lnTo>
                  <a:lnTo>
                    <a:pt x="13609" y="549051"/>
                  </a:lnTo>
                  <a:lnTo>
                    <a:pt x="1536" y="614365"/>
                  </a:lnTo>
                  <a:lnTo>
                    <a:pt x="0" y="647700"/>
                  </a:lnTo>
                  <a:lnTo>
                    <a:pt x="1536" y="681034"/>
                  </a:lnTo>
                  <a:lnTo>
                    <a:pt x="13609" y="746348"/>
                  </a:lnTo>
                  <a:lnTo>
                    <a:pt x="37184" y="809585"/>
                  </a:lnTo>
                  <a:lnTo>
                    <a:pt x="71669" y="870418"/>
                  </a:lnTo>
                  <a:lnTo>
                    <a:pt x="116470" y="928523"/>
                  </a:lnTo>
                  <a:lnTo>
                    <a:pt x="142553" y="956451"/>
                  </a:lnTo>
                  <a:lnTo>
                    <a:pt x="170993" y="983575"/>
                  </a:lnTo>
                  <a:lnTo>
                    <a:pt x="201714" y="1009854"/>
                  </a:lnTo>
                  <a:lnTo>
                    <a:pt x="234644" y="1035248"/>
                  </a:lnTo>
                  <a:lnTo>
                    <a:pt x="269707" y="1059715"/>
                  </a:lnTo>
                  <a:lnTo>
                    <a:pt x="306830" y="1083216"/>
                  </a:lnTo>
                  <a:lnTo>
                    <a:pt x="345938" y="1105709"/>
                  </a:lnTo>
                  <a:lnTo>
                    <a:pt x="386957" y="1127154"/>
                  </a:lnTo>
                  <a:lnTo>
                    <a:pt x="429813" y="1147511"/>
                  </a:lnTo>
                  <a:lnTo>
                    <a:pt x="474431" y="1166737"/>
                  </a:lnTo>
                  <a:lnTo>
                    <a:pt x="520738" y="1184794"/>
                  </a:lnTo>
                  <a:lnTo>
                    <a:pt x="568659" y="1201640"/>
                  </a:lnTo>
                  <a:lnTo>
                    <a:pt x="618120" y="1217235"/>
                  </a:lnTo>
                  <a:lnTo>
                    <a:pt x="669046" y="1231537"/>
                  </a:lnTo>
                  <a:lnTo>
                    <a:pt x="721365" y="1244506"/>
                  </a:lnTo>
                  <a:lnTo>
                    <a:pt x="775000" y="1256102"/>
                  </a:lnTo>
                  <a:lnTo>
                    <a:pt x="829879" y="1266284"/>
                  </a:lnTo>
                  <a:lnTo>
                    <a:pt x="885926" y="1275011"/>
                  </a:lnTo>
                  <a:lnTo>
                    <a:pt x="943068" y="1282242"/>
                  </a:lnTo>
                  <a:lnTo>
                    <a:pt x="1001231" y="1287938"/>
                  </a:lnTo>
                  <a:lnTo>
                    <a:pt x="1060340" y="1292056"/>
                  </a:lnTo>
                  <a:lnTo>
                    <a:pt x="1120321" y="1294557"/>
                  </a:lnTo>
                  <a:lnTo>
                    <a:pt x="1181100" y="1295400"/>
                  </a:lnTo>
                  <a:lnTo>
                    <a:pt x="1241876" y="1294557"/>
                  </a:lnTo>
                  <a:lnTo>
                    <a:pt x="1301855" y="1292056"/>
                  </a:lnTo>
                  <a:lnTo>
                    <a:pt x="1360962" y="1287938"/>
                  </a:lnTo>
                  <a:lnTo>
                    <a:pt x="1419123" y="1282242"/>
                  </a:lnTo>
                  <a:lnTo>
                    <a:pt x="1476264" y="1275011"/>
                  </a:lnTo>
                  <a:lnTo>
                    <a:pt x="1532311" y="1266284"/>
                  </a:lnTo>
                  <a:lnTo>
                    <a:pt x="1587189" y="1256102"/>
                  </a:lnTo>
                  <a:lnTo>
                    <a:pt x="1640824" y="1244506"/>
                  </a:lnTo>
                  <a:lnTo>
                    <a:pt x="1693141" y="1231537"/>
                  </a:lnTo>
                  <a:lnTo>
                    <a:pt x="1744068" y="1217235"/>
                  </a:lnTo>
                  <a:lnTo>
                    <a:pt x="1793529" y="1201640"/>
                  </a:lnTo>
                  <a:lnTo>
                    <a:pt x="1841450" y="1184794"/>
                  </a:lnTo>
                  <a:lnTo>
                    <a:pt x="1887757" y="1166737"/>
                  </a:lnTo>
                  <a:lnTo>
                    <a:pt x="1932376" y="1147511"/>
                  </a:lnTo>
                  <a:lnTo>
                    <a:pt x="1975232" y="1127154"/>
                  </a:lnTo>
                  <a:lnTo>
                    <a:pt x="2016251" y="1105709"/>
                  </a:lnTo>
                  <a:lnTo>
                    <a:pt x="2055360" y="1083216"/>
                  </a:lnTo>
                  <a:lnTo>
                    <a:pt x="2092483" y="1059715"/>
                  </a:lnTo>
                  <a:lnTo>
                    <a:pt x="2127547" y="1035248"/>
                  </a:lnTo>
                  <a:lnTo>
                    <a:pt x="2160478" y="1009854"/>
                  </a:lnTo>
                  <a:lnTo>
                    <a:pt x="2191200" y="983575"/>
                  </a:lnTo>
                  <a:lnTo>
                    <a:pt x="2219641" y="956451"/>
                  </a:lnTo>
                  <a:lnTo>
                    <a:pt x="2245725" y="928523"/>
                  </a:lnTo>
                  <a:lnTo>
                    <a:pt x="2290527" y="870418"/>
                  </a:lnTo>
                  <a:lnTo>
                    <a:pt x="2325013" y="809585"/>
                  </a:lnTo>
                  <a:lnTo>
                    <a:pt x="2348590" y="746348"/>
                  </a:lnTo>
                  <a:lnTo>
                    <a:pt x="2360663" y="681034"/>
                  </a:lnTo>
                  <a:lnTo>
                    <a:pt x="2362200" y="647700"/>
                  </a:lnTo>
                  <a:lnTo>
                    <a:pt x="2360663" y="614365"/>
                  </a:lnTo>
                  <a:lnTo>
                    <a:pt x="2348590" y="549051"/>
                  </a:lnTo>
                  <a:lnTo>
                    <a:pt x="2325013" y="485814"/>
                  </a:lnTo>
                  <a:lnTo>
                    <a:pt x="2290527" y="424981"/>
                  </a:lnTo>
                  <a:lnTo>
                    <a:pt x="2245725" y="366876"/>
                  </a:lnTo>
                  <a:lnTo>
                    <a:pt x="2219641" y="338948"/>
                  </a:lnTo>
                  <a:lnTo>
                    <a:pt x="2191200" y="311824"/>
                  </a:lnTo>
                  <a:lnTo>
                    <a:pt x="2160478" y="285545"/>
                  </a:lnTo>
                  <a:lnTo>
                    <a:pt x="2127547" y="260151"/>
                  </a:lnTo>
                  <a:lnTo>
                    <a:pt x="2092483" y="235684"/>
                  </a:lnTo>
                  <a:lnTo>
                    <a:pt x="2055360" y="212183"/>
                  </a:lnTo>
                  <a:lnTo>
                    <a:pt x="2016252" y="189690"/>
                  </a:lnTo>
                  <a:lnTo>
                    <a:pt x="1975232" y="168245"/>
                  </a:lnTo>
                  <a:lnTo>
                    <a:pt x="1932376" y="147888"/>
                  </a:lnTo>
                  <a:lnTo>
                    <a:pt x="1887757" y="128662"/>
                  </a:lnTo>
                  <a:lnTo>
                    <a:pt x="1841450" y="110605"/>
                  </a:lnTo>
                  <a:lnTo>
                    <a:pt x="1793529" y="93759"/>
                  </a:lnTo>
                  <a:lnTo>
                    <a:pt x="1744068" y="78164"/>
                  </a:lnTo>
                  <a:lnTo>
                    <a:pt x="1693141" y="63862"/>
                  </a:lnTo>
                  <a:lnTo>
                    <a:pt x="1640824" y="50893"/>
                  </a:lnTo>
                  <a:lnTo>
                    <a:pt x="1587189" y="39297"/>
                  </a:lnTo>
                  <a:lnTo>
                    <a:pt x="1532311" y="29115"/>
                  </a:lnTo>
                  <a:lnTo>
                    <a:pt x="1476264" y="20388"/>
                  </a:lnTo>
                  <a:lnTo>
                    <a:pt x="1419123" y="13157"/>
                  </a:lnTo>
                  <a:lnTo>
                    <a:pt x="1360962" y="7461"/>
                  </a:lnTo>
                  <a:lnTo>
                    <a:pt x="1301855" y="3343"/>
                  </a:lnTo>
                  <a:lnTo>
                    <a:pt x="1241876" y="842"/>
                  </a:lnTo>
                  <a:lnTo>
                    <a:pt x="1181100" y="0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457200" y="152400"/>
              <a:ext cx="2362200" cy="1295400"/>
            </a:xfrm>
            <a:custGeom>
              <a:avLst/>
              <a:gdLst/>
              <a:ahLst/>
              <a:cxnLst/>
              <a:rect l="l" t="t" r="r" b="b"/>
              <a:pathLst>
                <a:path w="2362200" h="1295400">
                  <a:moveTo>
                    <a:pt x="0" y="647700"/>
                  </a:moveTo>
                  <a:lnTo>
                    <a:pt x="6097" y="581469"/>
                  </a:lnTo>
                  <a:lnTo>
                    <a:pt x="23996" y="517153"/>
                  </a:lnTo>
                  <a:lnTo>
                    <a:pt x="53100" y="455077"/>
                  </a:lnTo>
                  <a:lnTo>
                    <a:pt x="92817" y="395567"/>
                  </a:lnTo>
                  <a:lnTo>
                    <a:pt x="142553" y="338948"/>
                  </a:lnTo>
                  <a:lnTo>
                    <a:pt x="170993" y="311824"/>
                  </a:lnTo>
                  <a:lnTo>
                    <a:pt x="201714" y="285545"/>
                  </a:lnTo>
                  <a:lnTo>
                    <a:pt x="234644" y="260151"/>
                  </a:lnTo>
                  <a:lnTo>
                    <a:pt x="269707" y="235684"/>
                  </a:lnTo>
                  <a:lnTo>
                    <a:pt x="306830" y="212183"/>
                  </a:lnTo>
                  <a:lnTo>
                    <a:pt x="345938" y="189690"/>
                  </a:lnTo>
                  <a:lnTo>
                    <a:pt x="386957" y="168245"/>
                  </a:lnTo>
                  <a:lnTo>
                    <a:pt x="429813" y="147888"/>
                  </a:lnTo>
                  <a:lnTo>
                    <a:pt x="474431" y="128662"/>
                  </a:lnTo>
                  <a:lnTo>
                    <a:pt x="520738" y="110605"/>
                  </a:lnTo>
                  <a:lnTo>
                    <a:pt x="568659" y="93759"/>
                  </a:lnTo>
                  <a:lnTo>
                    <a:pt x="618120" y="78164"/>
                  </a:lnTo>
                  <a:lnTo>
                    <a:pt x="669046" y="63862"/>
                  </a:lnTo>
                  <a:lnTo>
                    <a:pt x="721365" y="50893"/>
                  </a:lnTo>
                  <a:lnTo>
                    <a:pt x="775000" y="39297"/>
                  </a:lnTo>
                  <a:lnTo>
                    <a:pt x="829879" y="29115"/>
                  </a:lnTo>
                  <a:lnTo>
                    <a:pt x="885926" y="20388"/>
                  </a:lnTo>
                  <a:lnTo>
                    <a:pt x="943068" y="13157"/>
                  </a:lnTo>
                  <a:lnTo>
                    <a:pt x="1001231" y="7461"/>
                  </a:lnTo>
                  <a:lnTo>
                    <a:pt x="1060340" y="3343"/>
                  </a:lnTo>
                  <a:lnTo>
                    <a:pt x="1120321" y="842"/>
                  </a:lnTo>
                  <a:lnTo>
                    <a:pt x="1181100" y="0"/>
                  </a:lnTo>
                  <a:lnTo>
                    <a:pt x="1241876" y="842"/>
                  </a:lnTo>
                  <a:lnTo>
                    <a:pt x="1301855" y="3343"/>
                  </a:lnTo>
                  <a:lnTo>
                    <a:pt x="1360962" y="7461"/>
                  </a:lnTo>
                  <a:lnTo>
                    <a:pt x="1419123" y="13157"/>
                  </a:lnTo>
                  <a:lnTo>
                    <a:pt x="1476264" y="20388"/>
                  </a:lnTo>
                  <a:lnTo>
                    <a:pt x="1532311" y="29115"/>
                  </a:lnTo>
                  <a:lnTo>
                    <a:pt x="1587189" y="39297"/>
                  </a:lnTo>
                  <a:lnTo>
                    <a:pt x="1640824" y="50893"/>
                  </a:lnTo>
                  <a:lnTo>
                    <a:pt x="1693141" y="63862"/>
                  </a:lnTo>
                  <a:lnTo>
                    <a:pt x="1744068" y="78164"/>
                  </a:lnTo>
                  <a:lnTo>
                    <a:pt x="1793529" y="93759"/>
                  </a:lnTo>
                  <a:lnTo>
                    <a:pt x="1841450" y="110605"/>
                  </a:lnTo>
                  <a:lnTo>
                    <a:pt x="1887757" y="128662"/>
                  </a:lnTo>
                  <a:lnTo>
                    <a:pt x="1932376" y="147888"/>
                  </a:lnTo>
                  <a:lnTo>
                    <a:pt x="1975232" y="168245"/>
                  </a:lnTo>
                  <a:lnTo>
                    <a:pt x="2016252" y="189690"/>
                  </a:lnTo>
                  <a:lnTo>
                    <a:pt x="2055360" y="212183"/>
                  </a:lnTo>
                  <a:lnTo>
                    <a:pt x="2092483" y="235684"/>
                  </a:lnTo>
                  <a:lnTo>
                    <a:pt x="2127547" y="260151"/>
                  </a:lnTo>
                  <a:lnTo>
                    <a:pt x="2160478" y="285545"/>
                  </a:lnTo>
                  <a:lnTo>
                    <a:pt x="2191200" y="311824"/>
                  </a:lnTo>
                  <a:lnTo>
                    <a:pt x="2219641" y="338948"/>
                  </a:lnTo>
                  <a:lnTo>
                    <a:pt x="2245725" y="366876"/>
                  </a:lnTo>
                  <a:lnTo>
                    <a:pt x="2290527" y="424981"/>
                  </a:lnTo>
                  <a:lnTo>
                    <a:pt x="2325013" y="485814"/>
                  </a:lnTo>
                  <a:lnTo>
                    <a:pt x="2348590" y="549051"/>
                  </a:lnTo>
                  <a:lnTo>
                    <a:pt x="2360663" y="614365"/>
                  </a:lnTo>
                  <a:lnTo>
                    <a:pt x="2362200" y="647700"/>
                  </a:lnTo>
                  <a:lnTo>
                    <a:pt x="2360663" y="681034"/>
                  </a:lnTo>
                  <a:lnTo>
                    <a:pt x="2356101" y="713930"/>
                  </a:lnTo>
                  <a:lnTo>
                    <a:pt x="2338202" y="778246"/>
                  </a:lnTo>
                  <a:lnTo>
                    <a:pt x="2309097" y="840322"/>
                  </a:lnTo>
                  <a:lnTo>
                    <a:pt x="2269378" y="899832"/>
                  </a:lnTo>
                  <a:lnTo>
                    <a:pt x="2219641" y="956451"/>
                  </a:lnTo>
                  <a:lnTo>
                    <a:pt x="2191200" y="983575"/>
                  </a:lnTo>
                  <a:lnTo>
                    <a:pt x="2160478" y="1009854"/>
                  </a:lnTo>
                  <a:lnTo>
                    <a:pt x="2127547" y="1035248"/>
                  </a:lnTo>
                  <a:lnTo>
                    <a:pt x="2092483" y="1059715"/>
                  </a:lnTo>
                  <a:lnTo>
                    <a:pt x="2055360" y="1083216"/>
                  </a:lnTo>
                  <a:lnTo>
                    <a:pt x="2016252" y="1105709"/>
                  </a:lnTo>
                  <a:lnTo>
                    <a:pt x="1975232" y="1127154"/>
                  </a:lnTo>
                  <a:lnTo>
                    <a:pt x="1932376" y="1147511"/>
                  </a:lnTo>
                  <a:lnTo>
                    <a:pt x="1887757" y="1166737"/>
                  </a:lnTo>
                  <a:lnTo>
                    <a:pt x="1841450" y="1184794"/>
                  </a:lnTo>
                  <a:lnTo>
                    <a:pt x="1793529" y="1201640"/>
                  </a:lnTo>
                  <a:lnTo>
                    <a:pt x="1744068" y="1217235"/>
                  </a:lnTo>
                  <a:lnTo>
                    <a:pt x="1693141" y="1231537"/>
                  </a:lnTo>
                  <a:lnTo>
                    <a:pt x="1640824" y="1244506"/>
                  </a:lnTo>
                  <a:lnTo>
                    <a:pt x="1587189" y="1256102"/>
                  </a:lnTo>
                  <a:lnTo>
                    <a:pt x="1532311" y="1266284"/>
                  </a:lnTo>
                  <a:lnTo>
                    <a:pt x="1476264" y="1275011"/>
                  </a:lnTo>
                  <a:lnTo>
                    <a:pt x="1419123" y="1282242"/>
                  </a:lnTo>
                  <a:lnTo>
                    <a:pt x="1360962" y="1287938"/>
                  </a:lnTo>
                  <a:lnTo>
                    <a:pt x="1301855" y="1292056"/>
                  </a:lnTo>
                  <a:lnTo>
                    <a:pt x="1241876" y="1294557"/>
                  </a:lnTo>
                  <a:lnTo>
                    <a:pt x="1181100" y="1295400"/>
                  </a:lnTo>
                  <a:lnTo>
                    <a:pt x="1120321" y="1294557"/>
                  </a:lnTo>
                  <a:lnTo>
                    <a:pt x="1060340" y="1292056"/>
                  </a:lnTo>
                  <a:lnTo>
                    <a:pt x="1001231" y="1287938"/>
                  </a:lnTo>
                  <a:lnTo>
                    <a:pt x="943068" y="1282242"/>
                  </a:lnTo>
                  <a:lnTo>
                    <a:pt x="885926" y="1275011"/>
                  </a:lnTo>
                  <a:lnTo>
                    <a:pt x="829879" y="1266284"/>
                  </a:lnTo>
                  <a:lnTo>
                    <a:pt x="775000" y="1256102"/>
                  </a:lnTo>
                  <a:lnTo>
                    <a:pt x="721365" y="1244506"/>
                  </a:lnTo>
                  <a:lnTo>
                    <a:pt x="669046" y="1231537"/>
                  </a:lnTo>
                  <a:lnTo>
                    <a:pt x="618120" y="1217235"/>
                  </a:lnTo>
                  <a:lnTo>
                    <a:pt x="568659" y="1201640"/>
                  </a:lnTo>
                  <a:lnTo>
                    <a:pt x="520738" y="1184794"/>
                  </a:lnTo>
                  <a:lnTo>
                    <a:pt x="474431" y="1166737"/>
                  </a:lnTo>
                  <a:lnTo>
                    <a:pt x="429813" y="1147511"/>
                  </a:lnTo>
                  <a:lnTo>
                    <a:pt x="386957" y="1127154"/>
                  </a:lnTo>
                  <a:lnTo>
                    <a:pt x="345938" y="1105709"/>
                  </a:lnTo>
                  <a:lnTo>
                    <a:pt x="306830" y="1083216"/>
                  </a:lnTo>
                  <a:lnTo>
                    <a:pt x="269707" y="1059715"/>
                  </a:lnTo>
                  <a:lnTo>
                    <a:pt x="234644" y="1035248"/>
                  </a:lnTo>
                  <a:lnTo>
                    <a:pt x="201714" y="1009854"/>
                  </a:lnTo>
                  <a:lnTo>
                    <a:pt x="170993" y="983575"/>
                  </a:lnTo>
                  <a:lnTo>
                    <a:pt x="142553" y="956451"/>
                  </a:lnTo>
                  <a:lnTo>
                    <a:pt x="116470" y="928523"/>
                  </a:lnTo>
                  <a:lnTo>
                    <a:pt x="71669" y="870418"/>
                  </a:lnTo>
                  <a:lnTo>
                    <a:pt x="37184" y="809585"/>
                  </a:lnTo>
                  <a:lnTo>
                    <a:pt x="13609" y="746348"/>
                  </a:lnTo>
                  <a:lnTo>
                    <a:pt x="1536" y="681034"/>
                  </a:lnTo>
                  <a:lnTo>
                    <a:pt x="0" y="6477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/>
          <p:cNvSpPr txBox="1"/>
          <p:nvPr/>
        </p:nvSpPr>
        <p:spPr>
          <a:xfrm>
            <a:off x="1166266" y="417702"/>
            <a:ext cx="88836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STUDY</a:t>
            </a:r>
            <a:endParaRPr sz="20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95274" y="671906"/>
            <a:ext cx="2094864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000" spc="-114" b="1">
                <a:solidFill>
                  <a:srgbClr val="FFFF00"/>
                </a:solidFill>
                <a:latin typeface="Arial"/>
                <a:cs typeface="Arial"/>
              </a:rPr>
              <a:t>ILLUSTR</a:t>
            </a:r>
            <a:r>
              <a:rPr dirty="0" baseline="13888" sz="3600" spc="-172">
                <a:latin typeface="Times New Roman"/>
                <a:cs typeface="Times New Roman"/>
              </a:rPr>
              <a:t>Z</a:t>
            </a:r>
            <a:r>
              <a:rPr dirty="0" sz="2000" spc="-114" b="1">
                <a:solidFill>
                  <a:srgbClr val="FFFF00"/>
                </a:solidFill>
                <a:latin typeface="Arial"/>
                <a:cs typeface="Arial"/>
              </a:rPr>
              <a:t>ATIONS</a:t>
            </a:r>
            <a:endParaRPr sz="20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23722" y="5358790"/>
            <a:ext cx="2663825" cy="94106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5588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FF3300"/>
                </a:solidFill>
                <a:latin typeface="Times New Roman"/>
                <a:cs typeface="Times New Roman"/>
              </a:rPr>
              <a:t>HALF</a:t>
            </a:r>
            <a:r>
              <a:rPr dirty="0" sz="2000" spc="-114" b="1">
                <a:solidFill>
                  <a:srgbClr val="FF3300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3300"/>
                </a:solidFill>
                <a:latin typeface="Times New Roman"/>
                <a:cs typeface="Times New Roman"/>
              </a:rPr>
              <a:t>CYLINDER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2000" spc="-35" b="1">
                <a:solidFill>
                  <a:srgbClr val="FF3300"/>
                </a:solidFill>
                <a:latin typeface="Times New Roman"/>
                <a:cs typeface="Times New Roman"/>
              </a:rPr>
              <a:t>LYING </a:t>
            </a:r>
            <a:r>
              <a:rPr dirty="0" sz="2000" b="1">
                <a:solidFill>
                  <a:srgbClr val="FF3300"/>
                </a:solidFill>
                <a:latin typeface="Times New Roman"/>
                <a:cs typeface="Times New Roman"/>
              </a:rPr>
              <a:t>ON</a:t>
            </a:r>
            <a:r>
              <a:rPr dirty="0" sz="2000" spc="-20" b="1">
                <a:solidFill>
                  <a:srgbClr val="FF3300"/>
                </a:solidFill>
                <a:latin typeface="Times New Roman"/>
                <a:cs typeface="Times New Roman"/>
              </a:rPr>
              <a:t> </a:t>
            </a:r>
            <a:r>
              <a:rPr dirty="0" sz="2000" spc="-45" b="1">
                <a:solidFill>
                  <a:srgbClr val="FF3300"/>
                </a:solidFill>
                <a:latin typeface="Times New Roman"/>
                <a:cs typeface="Times New Roman"/>
              </a:rPr>
              <a:t>H.P.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2000" b="1">
                <a:solidFill>
                  <a:srgbClr val="3333CC"/>
                </a:solidFill>
                <a:latin typeface="Times New Roman"/>
                <a:cs typeface="Times New Roman"/>
              </a:rPr>
              <a:t>( </a:t>
            </a:r>
            <a:r>
              <a:rPr dirty="0" sz="2000" spc="-5" b="1">
                <a:solidFill>
                  <a:srgbClr val="3333CC"/>
                </a:solidFill>
                <a:latin typeface="Times New Roman"/>
                <a:cs typeface="Times New Roman"/>
              </a:rPr>
              <a:t>with </a:t>
            </a:r>
            <a:r>
              <a:rPr dirty="0" sz="2000" b="1">
                <a:solidFill>
                  <a:srgbClr val="3333CC"/>
                </a:solidFill>
                <a:latin typeface="Times New Roman"/>
                <a:cs typeface="Times New Roman"/>
              </a:rPr>
              <a:t>flat face // to</a:t>
            </a:r>
            <a:r>
              <a:rPr dirty="0" sz="2000" spc="-150" b="1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2000" spc="-35" b="1">
                <a:solidFill>
                  <a:srgbClr val="3333CC"/>
                </a:solidFill>
                <a:latin typeface="Times New Roman"/>
                <a:cs typeface="Times New Roman"/>
              </a:rPr>
              <a:t>H.P.)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071364" y="557225"/>
            <a:ext cx="3202305" cy="8820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5461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FF3300"/>
                </a:solidFill>
                <a:latin typeface="Times New Roman"/>
                <a:cs typeface="Times New Roman"/>
              </a:rPr>
              <a:t>HALF</a:t>
            </a:r>
            <a:r>
              <a:rPr dirty="0" sz="2000" spc="-110" b="1">
                <a:solidFill>
                  <a:srgbClr val="FF3300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3300"/>
                </a:solidFill>
                <a:latin typeface="Times New Roman"/>
                <a:cs typeface="Times New Roman"/>
              </a:rPr>
              <a:t>CYLINDER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2000" spc="-20" b="1">
                <a:solidFill>
                  <a:srgbClr val="FF3300"/>
                </a:solidFill>
                <a:latin typeface="Times New Roman"/>
                <a:cs typeface="Times New Roman"/>
              </a:rPr>
              <a:t>STANDING </a:t>
            </a:r>
            <a:r>
              <a:rPr dirty="0" sz="2000" b="1">
                <a:solidFill>
                  <a:srgbClr val="FF3300"/>
                </a:solidFill>
                <a:latin typeface="Times New Roman"/>
                <a:cs typeface="Times New Roman"/>
              </a:rPr>
              <a:t>ON</a:t>
            </a:r>
            <a:r>
              <a:rPr dirty="0" sz="2000" spc="-40" b="1">
                <a:solidFill>
                  <a:srgbClr val="FF3300"/>
                </a:solidFill>
                <a:latin typeface="Times New Roman"/>
                <a:cs typeface="Times New Roman"/>
              </a:rPr>
              <a:t> </a:t>
            </a:r>
            <a:r>
              <a:rPr dirty="0" sz="2000" spc="-45" b="1">
                <a:solidFill>
                  <a:srgbClr val="FF3300"/>
                </a:solidFill>
                <a:latin typeface="Times New Roman"/>
                <a:cs typeface="Times New Roman"/>
              </a:rPr>
              <a:t>H.P.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r>
              <a:rPr dirty="0" sz="1600" spc="-5" b="1">
                <a:solidFill>
                  <a:srgbClr val="3333CC"/>
                </a:solidFill>
                <a:latin typeface="Times New Roman"/>
                <a:cs typeface="Times New Roman"/>
              </a:rPr>
              <a:t>( </a:t>
            </a:r>
            <a:r>
              <a:rPr dirty="0" sz="1600" spc="-10" b="1">
                <a:solidFill>
                  <a:srgbClr val="3333CC"/>
                </a:solidFill>
                <a:latin typeface="Times New Roman"/>
                <a:cs typeface="Times New Roman"/>
              </a:rPr>
              <a:t>ON </a:t>
            </a:r>
            <a:r>
              <a:rPr dirty="0" sz="1600" spc="-5" b="1">
                <a:solidFill>
                  <a:srgbClr val="3333CC"/>
                </a:solidFill>
                <a:latin typeface="Times New Roman"/>
                <a:cs typeface="Times New Roman"/>
              </a:rPr>
              <a:t>IT’S </a:t>
            </a:r>
            <a:r>
              <a:rPr dirty="0" sz="1600" spc="-10" b="1">
                <a:solidFill>
                  <a:srgbClr val="3333CC"/>
                </a:solidFill>
                <a:latin typeface="Times New Roman"/>
                <a:cs typeface="Times New Roman"/>
              </a:rPr>
              <a:t>SEMICIRCULAR</a:t>
            </a:r>
            <a:r>
              <a:rPr dirty="0" sz="1600" spc="-25" b="1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3333CC"/>
                </a:solidFill>
                <a:latin typeface="Times New Roman"/>
                <a:cs typeface="Times New Roman"/>
              </a:rPr>
              <a:t>BASE)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8551926" y="50800"/>
            <a:ext cx="469900" cy="469900"/>
            <a:chOff x="8551926" y="50800"/>
            <a:chExt cx="469900" cy="469900"/>
          </a:xfrm>
        </p:grpSpPr>
        <p:sp>
          <p:nvSpPr>
            <p:cNvPr id="32" name="object 32"/>
            <p:cNvSpPr/>
            <p:nvPr/>
          </p:nvSpPr>
          <p:spPr>
            <a:xfrm>
              <a:off x="8558276" y="5715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496" y="4644"/>
                  </a:lnTo>
                  <a:lnTo>
                    <a:pt x="139571" y="17966"/>
                  </a:lnTo>
                  <a:lnTo>
                    <a:pt x="100738" y="39045"/>
                  </a:lnTo>
                  <a:lnTo>
                    <a:pt x="66913" y="66960"/>
                  </a:lnTo>
                  <a:lnTo>
                    <a:pt x="39011" y="100793"/>
                  </a:lnTo>
                  <a:lnTo>
                    <a:pt x="17948" y="139624"/>
                  </a:lnTo>
                  <a:lnTo>
                    <a:pt x="4639" y="182533"/>
                  </a:lnTo>
                  <a:lnTo>
                    <a:pt x="0" y="228600"/>
                  </a:lnTo>
                  <a:lnTo>
                    <a:pt x="4639" y="274666"/>
                  </a:lnTo>
                  <a:lnTo>
                    <a:pt x="17948" y="317575"/>
                  </a:lnTo>
                  <a:lnTo>
                    <a:pt x="39011" y="356406"/>
                  </a:lnTo>
                  <a:lnTo>
                    <a:pt x="66913" y="390239"/>
                  </a:lnTo>
                  <a:lnTo>
                    <a:pt x="100738" y="418154"/>
                  </a:lnTo>
                  <a:lnTo>
                    <a:pt x="139571" y="439233"/>
                  </a:lnTo>
                  <a:lnTo>
                    <a:pt x="182496" y="452555"/>
                  </a:lnTo>
                  <a:lnTo>
                    <a:pt x="228600" y="457200"/>
                  </a:lnTo>
                  <a:lnTo>
                    <a:pt x="274666" y="452555"/>
                  </a:lnTo>
                  <a:lnTo>
                    <a:pt x="317575" y="439233"/>
                  </a:lnTo>
                  <a:lnTo>
                    <a:pt x="356406" y="418154"/>
                  </a:lnTo>
                  <a:lnTo>
                    <a:pt x="390239" y="390239"/>
                  </a:lnTo>
                  <a:lnTo>
                    <a:pt x="418154" y="356406"/>
                  </a:lnTo>
                  <a:lnTo>
                    <a:pt x="439233" y="317575"/>
                  </a:lnTo>
                  <a:lnTo>
                    <a:pt x="452555" y="274666"/>
                  </a:lnTo>
                  <a:lnTo>
                    <a:pt x="457200" y="228600"/>
                  </a:lnTo>
                  <a:lnTo>
                    <a:pt x="452555" y="182533"/>
                  </a:lnTo>
                  <a:lnTo>
                    <a:pt x="439233" y="139624"/>
                  </a:lnTo>
                  <a:lnTo>
                    <a:pt x="418154" y="100793"/>
                  </a:lnTo>
                  <a:lnTo>
                    <a:pt x="390239" y="66960"/>
                  </a:lnTo>
                  <a:lnTo>
                    <a:pt x="356406" y="39045"/>
                  </a:lnTo>
                  <a:lnTo>
                    <a:pt x="317575" y="17966"/>
                  </a:lnTo>
                  <a:lnTo>
                    <a:pt x="274666" y="464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8558276" y="5715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0" y="228600"/>
                  </a:moveTo>
                  <a:lnTo>
                    <a:pt x="4639" y="182533"/>
                  </a:lnTo>
                  <a:lnTo>
                    <a:pt x="17948" y="139624"/>
                  </a:lnTo>
                  <a:lnTo>
                    <a:pt x="39011" y="100793"/>
                  </a:lnTo>
                  <a:lnTo>
                    <a:pt x="66913" y="66960"/>
                  </a:lnTo>
                  <a:lnTo>
                    <a:pt x="100738" y="39045"/>
                  </a:lnTo>
                  <a:lnTo>
                    <a:pt x="139571" y="17966"/>
                  </a:lnTo>
                  <a:lnTo>
                    <a:pt x="182496" y="4644"/>
                  </a:lnTo>
                  <a:lnTo>
                    <a:pt x="228600" y="0"/>
                  </a:lnTo>
                  <a:lnTo>
                    <a:pt x="274666" y="4644"/>
                  </a:lnTo>
                  <a:lnTo>
                    <a:pt x="317575" y="17966"/>
                  </a:lnTo>
                  <a:lnTo>
                    <a:pt x="356406" y="39045"/>
                  </a:lnTo>
                  <a:lnTo>
                    <a:pt x="390239" y="66960"/>
                  </a:lnTo>
                  <a:lnTo>
                    <a:pt x="418154" y="100793"/>
                  </a:lnTo>
                  <a:lnTo>
                    <a:pt x="439233" y="139624"/>
                  </a:lnTo>
                  <a:lnTo>
                    <a:pt x="452555" y="182533"/>
                  </a:lnTo>
                  <a:lnTo>
                    <a:pt x="457200" y="228600"/>
                  </a:lnTo>
                  <a:lnTo>
                    <a:pt x="452555" y="274666"/>
                  </a:lnTo>
                  <a:lnTo>
                    <a:pt x="439233" y="317575"/>
                  </a:lnTo>
                  <a:lnTo>
                    <a:pt x="418154" y="356406"/>
                  </a:lnTo>
                  <a:lnTo>
                    <a:pt x="390239" y="390239"/>
                  </a:lnTo>
                  <a:lnTo>
                    <a:pt x="356406" y="418154"/>
                  </a:lnTo>
                  <a:lnTo>
                    <a:pt x="317575" y="439233"/>
                  </a:lnTo>
                  <a:lnTo>
                    <a:pt x="274666" y="452555"/>
                  </a:lnTo>
                  <a:lnTo>
                    <a:pt x="228600" y="457200"/>
                  </a:lnTo>
                  <a:lnTo>
                    <a:pt x="182496" y="452555"/>
                  </a:lnTo>
                  <a:lnTo>
                    <a:pt x="139571" y="439233"/>
                  </a:lnTo>
                  <a:lnTo>
                    <a:pt x="100738" y="418154"/>
                  </a:lnTo>
                  <a:lnTo>
                    <a:pt x="66913" y="390239"/>
                  </a:lnTo>
                  <a:lnTo>
                    <a:pt x="39011" y="356406"/>
                  </a:lnTo>
                  <a:lnTo>
                    <a:pt x="17948" y="317575"/>
                  </a:lnTo>
                  <a:lnTo>
                    <a:pt x="4639" y="274666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/>
          <p:cNvSpPr txBox="1"/>
          <p:nvPr/>
        </p:nvSpPr>
        <p:spPr>
          <a:xfrm>
            <a:off x="8717660" y="128396"/>
            <a:ext cx="1397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8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7467600" y="46101"/>
            <a:ext cx="914400" cy="182880"/>
            <a:chOff x="7467600" y="46101"/>
            <a:chExt cx="914400" cy="182880"/>
          </a:xfrm>
        </p:grpSpPr>
        <p:sp>
          <p:nvSpPr>
            <p:cNvPr id="36" name="object 36"/>
            <p:cNvSpPr/>
            <p:nvPr/>
          </p:nvSpPr>
          <p:spPr>
            <a:xfrm>
              <a:off x="7467600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7507478" y="77470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74904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74904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94107" y="25654"/>
                  </a:lnTo>
                  <a:lnTo>
                    <a:pt x="94107" y="8636"/>
                  </a:lnTo>
                  <a:lnTo>
                    <a:pt x="111251" y="8636"/>
                  </a:lnTo>
                  <a:lnTo>
                    <a:pt x="111251" y="42799"/>
                  </a:lnTo>
                  <a:lnTo>
                    <a:pt x="136906" y="68452"/>
                  </a:lnTo>
                  <a:lnTo>
                    <a:pt x="119761" y="68452"/>
                  </a:lnTo>
                  <a:lnTo>
                    <a:pt x="119761" y="136906"/>
                  </a:lnTo>
                  <a:lnTo>
                    <a:pt x="17018" y="136906"/>
                  </a:lnTo>
                  <a:lnTo>
                    <a:pt x="17018" y="68452"/>
                  </a:lnTo>
                  <a:lnTo>
                    <a:pt x="0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94107" y="25654"/>
                  </a:moveTo>
                  <a:lnTo>
                    <a:pt x="111251" y="42799"/>
                  </a:lnTo>
                </a:path>
                <a:path w="137159" h="137160">
                  <a:moveTo>
                    <a:pt x="119761" y="68452"/>
                  </a:moveTo>
                  <a:lnTo>
                    <a:pt x="17018" y="68452"/>
                  </a:lnTo>
                </a:path>
                <a:path w="137159" h="137160">
                  <a:moveTo>
                    <a:pt x="59817" y="136906"/>
                  </a:moveTo>
                  <a:lnTo>
                    <a:pt x="59817" y="102743"/>
                  </a:lnTo>
                  <a:lnTo>
                    <a:pt x="76962" y="102743"/>
                  </a:lnTo>
                  <a:lnTo>
                    <a:pt x="76962" y="13690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7832725" y="46101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7856347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7856347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68452"/>
                  </a:moveTo>
                  <a:lnTo>
                    <a:pt x="136905" y="0"/>
                  </a:lnTo>
                  <a:lnTo>
                    <a:pt x="136905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8016875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36906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7650226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76729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7707249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0" y="68452"/>
                  </a:moveTo>
                  <a:lnTo>
                    <a:pt x="102616" y="0"/>
                  </a:lnTo>
                  <a:lnTo>
                    <a:pt x="102616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8199501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8222233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8222233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102743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02743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52" name="object 52"/>
          <p:cNvGraphicFramePr>
            <a:graphicFrameLocks noGrp="1"/>
          </p:cNvGraphicFramePr>
          <p:nvPr/>
        </p:nvGraphicFramePr>
        <p:xfrm>
          <a:off x="7461250" y="39687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504691" y="1593850"/>
            <a:ext cx="4954270" cy="4736465"/>
            <a:chOff x="3504691" y="1593850"/>
            <a:chExt cx="4954270" cy="4736465"/>
          </a:xfrm>
        </p:grpSpPr>
        <p:sp>
          <p:nvSpPr>
            <p:cNvPr id="3" name="object 3"/>
            <p:cNvSpPr/>
            <p:nvPr/>
          </p:nvSpPr>
          <p:spPr>
            <a:xfrm>
              <a:off x="4748275" y="4892675"/>
              <a:ext cx="2484755" cy="1421130"/>
            </a:xfrm>
            <a:custGeom>
              <a:avLst/>
              <a:gdLst/>
              <a:ahLst/>
              <a:cxnLst/>
              <a:rect l="l" t="t" r="r" b="b"/>
              <a:pathLst>
                <a:path w="2484754" h="1421129">
                  <a:moveTo>
                    <a:pt x="0" y="710412"/>
                  </a:moveTo>
                  <a:lnTo>
                    <a:pt x="1242187" y="0"/>
                  </a:lnTo>
                  <a:lnTo>
                    <a:pt x="2484374" y="710412"/>
                  </a:lnTo>
                  <a:lnTo>
                    <a:pt x="1242187" y="1420812"/>
                  </a:lnTo>
                  <a:lnTo>
                    <a:pt x="0" y="71041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3511041" y="2322576"/>
              <a:ext cx="4941570" cy="4001135"/>
            </a:xfrm>
            <a:custGeom>
              <a:avLst/>
              <a:gdLst/>
              <a:ahLst/>
              <a:cxnLst/>
              <a:rect l="l" t="t" r="r" b="b"/>
              <a:pathLst>
                <a:path w="4941570" h="4001135">
                  <a:moveTo>
                    <a:pt x="2466975" y="3996283"/>
                  </a:moveTo>
                  <a:lnTo>
                    <a:pt x="4941316" y="2556764"/>
                  </a:lnTo>
                </a:path>
                <a:path w="4941570" h="4001135">
                  <a:moveTo>
                    <a:pt x="2474341" y="4001046"/>
                  </a:moveTo>
                  <a:lnTo>
                    <a:pt x="0" y="2559939"/>
                  </a:lnTo>
                </a:path>
                <a:path w="4941570" h="4001135">
                  <a:moveTo>
                    <a:pt x="2480183" y="2304923"/>
                  </a:moveTo>
                  <a:lnTo>
                    <a:pt x="2480183" y="3990911"/>
                  </a:lnTo>
                </a:path>
                <a:path w="4941570" h="4001135">
                  <a:moveTo>
                    <a:pt x="3721608" y="3281299"/>
                  </a:moveTo>
                  <a:lnTo>
                    <a:pt x="3721608" y="0"/>
                  </a:lnTo>
                </a:path>
                <a:path w="4941570" h="4001135">
                  <a:moveTo>
                    <a:pt x="1237234" y="3281299"/>
                  </a:moveTo>
                  <a:lnTo>
                    <a:pt x="1237234" y="0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991224" y="3032125"/>
              <a:ext cx="0" cy="3281679"/>
            </a:xfrm>
            <a:custGeom>
              <a:avLst/>
              <a:gdLst/>
              <a:ahLst/>
              <a:cxnLst/>
              <a:rect l="l" t="t" r="r" b="b"/>
              <a:pathLst>
                <a:path w="0" h="3281679">
                  <a:moveTo>
                    <a:pt x="0" y="3281362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4748275" y="2322576"/>
              <a:ext cx="2484755" cy="709930"/>
            </a:xfrm>
            <a:custGeom>
              <a:avLst/>
              <a:gdLst/>
              <a:ahLst/>
              <a:cxnLst/>
              <a:rect l="l" t="t" r="r" b="b"/>
              <a:pathLst>
                <a:path w="2484754" h="709930">
                  <a:moveTo>
                    <a:pt x="0" y="0"/>
                  </a:moveTo>
                  <a:lnTo>
                    <a:pt x="1242949" y="709549"/>
                  </a:lnTo>
                </a:path>
                <a:path w="2484754" h="709930">
                  <a:moveTo>
                    <a:pt x="1242949" y="709549"/>
                  </a:moveTo>
                  <a:lnTo>
                    <a:pt x="2484374" y="0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748275" y="1611375"/>
              <a:ext cx="1332230" cy="711200"/>
            </a:xfrm>
            <a:custGeom>
              <a:avLst/>
              <a:gdLst/>
              <a:ahLst/>
              <a:cxnLst/>
              <a:rect l="l" t="t" r="r" b="b"/>
              <a:pathLst>
                <a:path w="1332229" h="711200">
                  <a:moveTo>
                    <a:pt x="0" y="711200"/>
                  </a:moveTo>
                  <a:lnTo>
                    <a:pt x="1331849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479924" y="1600200"/>
              <a:ext cx="3019425" cy="4713605"/>
            </a:xfrm>
            <a:custGeom>
              <a:avLst/>
              <a:gdLst/>
              <a:ahLst/>
              <a:cxnLst/>
              <a:rect l="l" t="t" r="r" b="b"/>
              <a:pathLst>
                <a:path w="3019425" h="4713605">
                  <a:moveTo>
                    <a:pt x="1514475" y="0"/>
                  </a:moveTo>
                  <a:lnTo>
                    <a:pt x="2759075" y="709676"/>
                  </a:lnTo>
                </a:path>
                <a:path w="3019425" h="4713605">
                  <a:moveTo>
                    <a:pt x="0" y="4713287"/>
                  </a:moveTo>
                  <a:lnTo>
                    <a:pt x="3019425" y="4713287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952999" y="1735201"/>
              <a:ext cx="2072005" cy="1273175"/>
            </a:xfrm>
            <a:custGeom>
              <a:avLst/>
              <a:gdLst/>
              <a:ahLst/>
              <a:cxnLst/>
              <a:rect l="l" t="t" r="r" b="b"/>
              <a:pathLst>
                <a:path w="2072004" h="1273175">
                  <a:moveTo>
                    <a:pt x="76200" y="0"/>
                  </a:moveTo>
                  <a:lnTo>
                    <a:pt x="2071751" y="1173099"/>
                  </a:lnTo>
                </a:path>
                <a:path w="2072004" h="1273175">
                  <a:moveTo>
                    <a:pt x="0" y="1273048"/>
                  </a:moveTo>
                  <a:lnTo>
                    <a:pt x="1905000" y="6819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549899" y="2009775"/>
              <a:ext cx="142875" cy="14287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559424" y="2511425"/>
              <a:ext cx="142875" cy="14287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6327774" y="2460625"/>
              <a:ext cx="142875" cy="14287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6308724" y="2028825"/>
              <a:ext cx="142875" cy="14287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4724399" y="1865375"/>
              <a:ext cx="2514600" cy="4432300"/>
            </a:xfrm>
            <a:custGeom>
              <a:avLst/>
              <a:gdLst/>
              <a:ahLst/>
              <a:cxnLst/>
              <a:rect l="l" t="t" r="r" b="b"/>
              <a:pathLst>
                <a:path w="2514600" h="4432300">
                  <a:moveTo>
                    <a:pt x="419100" y="498475"/>
                  </a:moveTo>
                  <a:lnTo>
                    <a:pt x="1257300" y="17399"/>
                  </a:lnTo>
                </a:path>
                <a:path w="2514600" h="4432300">
                  <a:moveTo>
                    <a:pt x="1257300" y="0"/>
                  </a:moveTo>
                  <a:lnTo>
                    <a:pt x="2038350" y="446024"/>
                  </a:lnTo>
                </a:path>
                <a:path w="2514600" h="4432300">
                  <a:moveTo>
                    <a:pt x="1219200" y="944499"/>
                  </a:moveTo>
                  <a:lnTo>
                    <a:pt x="2057400" y="420624"/>
                  </a:lnTo>
                </a:path>
                <a:path w="2514600" h="4432300">
                  <a:moveTo>
                    <a:pt x="476250" y="465074"/>
                  </a:moveTo>
                  <a:lnTo>
                    <a:pt x="1257300" y="911098"/>
                  </a:lnTo>
                </a:path>
                <a:path w="2514600" h="4432300">
                  <a:moveTo>
                    <a:pt x="457200" y="420624"/>
                  </a:moveTo>
                  <a:lnTo>
                    <a:pt x="0" y="3773424"/>
                  </a:lnTo>
                </a:path>
                <a:path w="2514600" h="4432300">
                  <a:moveTo>
                    <a:pt x="1257300" y="914273"/>
                  </a:moveTo>
                  <a:lnTo>
                    <a:pt x="1257300" y="4432236"/>
                  </a:lnTo>
                </a:path>
                <a:path w="2514600" h="4432300">
                  <a:moveTo>
                    <a:pt x="2041525" y="420624"/>
                  </a:moveTo>
                  <a:lnTo>
                    <a:pt x="2514600" y="3773424"/>
                  </a:lnTo>
                </a:path>
                <a:path w="2514600" h="4432300">
                  <a:moveTo>
                    <a:pt x="1257300" y="4432236"/>
                  </a:moveTo>
                  <a:lnTo>
                    <a:pt x="0" y="3697224"/>
                  </a:lnTo>
                </a:path>
                <a:path w="2514600" h="4432300">
                  <a:moveTo>
                    <a:pt x="1257300" y="4432236"/>
                  </a:moveTo>
                  <a:lnTo>
                    <a:pt x="2514600" y="3735324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/>
          <p:cNvGrpSpPr/>
          <p:nvPr/>
        </p:nvGrpSpPr>
        <p:grpSpPr>
          <a:xfrm>
            <a:off x="450850" y="146050"/>
            <a:ext cx="2374900" cy="1308100"/>
            <a:chOff x="450850" y="146050"/>
            <a:chExt cx="2374900" cy="1308100"/>
          </a:xfrm>
        </p:grpSpPr>
        <p:sp>
          <p:nvSpPr>
            <p:cNvPr id="16" name="object 16"/>
            <p:cNvSpPr/>
            <p:nvPr/>
          </p:nvSpPr>
          <p:spPr>
            <a:xfrm>
              <a:off x="457200" y="152400"/>
              <a:ext cx="2362200" cy="1295400"/>
            </a:xfrm>
            <a:custGeom>
              <a:avLst/>
              <a:gdLst/>
              <a:ahLst/>
              <a:cxnLst/>
              <a:rect l="l" t="t" r="r" b="b"/>
              <a:pathLst>
                <a:path w="2362200" h="1295400">
                  <a:moveTo>
                    <a:pt x="1181100" y="0"/>
                  </a:moveTo>
                  <a:lnTo>
                    <a:pt x="1120321" y="842"/>
                  </a:lnTo>
                  <a:lnTo>
                    <a:pt x="1060340" y="3343"/>
                  </a:lnTo>
                  <a:lnTo>
                    <a:pt x="1001231" y="7461"/>
                  </a:lnTo>
                  <a:lnTo>
                    <a:pt x="943068" y="13157"/>
                  </a:lnTo>
                  <a:lnTo>
                    <a:pt x="885926" y="20388"/>
                  </a:lnTo>
                  <a:lnTo>
                    <a:pt x="829879" y="29115"/>
                  </a:lnTo>
                  <a:lnTo>
                    <a:pt x="775000" y="39297"/>
                  </a:lnTo>
                  <a:lnTo>
                    <a:pt x="721365" y="50893"/>
                  </a:lnTo>
                  <a:lnTo>
                    <a:pt x="669046" y="63862"/>
                  </a:lnTo>
                  <a:lnTo>
                    <a:pt x="618120" y="78164"/>
                  </a:lnTo>
                  <a:lnTo>
                    <a:pt x="568659" y="93759"/>
                  </a:lnTo>
                  <a:lnTo>
                    <a:pt x="520738" y="110605"/>
                  </a:lnTo>
                  <a:lnTo>
                    <a:pt x="474431" y="128662"/>
                  </a:lnTo>
                  <a:lnTo>
                    <a:pt x="429813" y="147888"/>
                  </a:lnTo>
                  <a:lnTo>
                    <a:pt x="386957" y="168245"/>
                  </a:lnTo>
                  <a:lnTo>
                    <a:pt x="345938" y="189690"/>
                  </a:lnTo>
                  <a:lnTo>
                    <a:pt x="306830" y="212183"/>
                  </a:lnTo>
                  <a:lnTo>
                    <a:pt x="269707" y="235684"/>
                  </a:lnTo>
                  <a:lnTo>
                    <a:pt x="234644" y="260151"/>
                  </a:lnTo>
                  <a:lnTo>
                    <a:pt x="201714" y="285545"/>
                  </a:lnTo>
                  <a:lnTo>
                    <a:pt x="170993" y="311824"/>
                  </a:lnTo>
                  <a:lnTo>
                    <a:pt x="142553" y="338948"/>
                  </a:lnTo>
                  <a:lnTo>
                    <a:pt x="116470" y="366876"/>
                  </a:lnTo>
                  <a:lnTo>
                    <a:pt x="71669" y="424981"/>
                  </a:lnTo>
                  <a:lnTo>
                    <a:pt x="37184" y="485814"/>
                  </a:lnTo>
                  <a:lnTo>
                    <a:pt x="13609" y="549051"/>
                  </a:lnTo>
                  <a:lnTo>
                    <a:pt x="1536" y="614365"/>
                  </a:lnTo>
                  <a:lnTo>
                    <a:pt x="0" y="647700"/>
                  </a:lnTo>
                  <a:lnTo>
                    <a:pt x="1536" y="681034"/>
                  </a:lnTo>
                  <a:lnTo>
                    <a:pt x="13609" y="746348"/>
                  </a:lnTo>
                  <a:lnTo>
                    <a:pt x="37184" y="809585"/>
                  </a:lnTo>
                  <a:lnTo>
                    <a:pt x="71669" y="870418"/>
                  </a:lnTo>
                  <a:lnTo>
                    <a:pt x="116470" y="928523"/>
                  </a:lnTo>
                  <a:lnTo>
                    <a:pt x="142553" y="956451"/>
                  </a:lnTo>
                  <a:lnTo>
                    <a:pt x="170993" y="983575"/>
                  </a:lnTo>
                  <a:lnTo>
                    <a:pt x="201714" y="1009854"/>
                  </a:lnTo>
                  <a:lnTo>
                    <a:pt x="234644" y="1035248"/>
                  </a:lnTo>
                  <a:lnTo>
                    <a:pt x="269707" y="1059715"/>
                  </a:lnTo>
                  <a:lnTo>
                    <a:pt x="306830" y="1083216"/>
                  </a:lnTo>
                  <a:lnTo>
                    <a:pt x="345938" y="1105709"/>
                  </a:lnTo>
                  <a:lnTo>
                    <a:pt x="386957" y="1127154"/>
                  </a:lnTo>
                  <a:lnTo>
                    <a:pt x="429813" y="1147511"/>
                  </a:lnTo>
                  <a:lnTo>
                    <a:pt x="474431" y="1166737"/>
                  </a:lnTo>
                  <a:lnTo>
                    <a:pt x="520738" y="1184794"/>
                  </a:lnTo>
                  <a:lnTo>
                    <a:pt x="568659" y="1201640"/>
                  </a:lnTo>
                  <a:lnTo>
                    <a:pt x="618120" y="1217235"/>
                  </a:lnTo>
                  <a:lnTo>
                    <a:pt x="669046" y="1231537"/>
                  </a:lnTo>
                  <a:lnTo>
                    <a:pt x="721365" y="1244506"/>
                  </a:lnTo>
                  <a:lnTo>
                    <a:pt x="775000" y="1256102"/>
                  </a:lnTo>
                  <a:lnTo>
                    <a:pt x="829879" y="1266284"/>
                  </a:lnTo>
                  <a:lnTo>
                    <a:pt x="885926" y="1275011"/>
                  </a:lnTo>
                  <a:lnTo>
                    <a:pt x="943068" y="1282242"/>
                  </a:lnTo>
                  <a:lnTo>
                    <a:pt x="1001231" y="1287938"/>
                  </a:lnTo>
                  <a:lnTo>
                    <a:pt x="1060340" y="1292056"/>
                  </a:lnTo>
                  <a:lnTo>
                    <a:pt x="1120321" y="1294557"/>
                  </a:lnTo>
                  <a:lnTo>
                    <a:pt x="1181100" y="1295400"/>
                  </a:lnTo>
                  <a:lnTo>
                    <a:pt x="1241876" y="1294557"/>
                  </a:lnTo>
                  <a:lnTo>
                    <a:pt x="1301855" y="1292056"/>
                  </a:lnTo>
                  <a:lnTo>
                    <a:pt x="1360962" y="1287938"/>
                  </a:lnTo>
                  <a:lnTo>
                    <a:pt x="1419123" y="1282242"/>
                  </a:lnTo>
                  <a:lnTo>
                    <a:pt x="1476264" y="1275011"/>
                  </a:lnTo>
                  <a:lnTo>
                    <a:pt x="1532311" y="1266284"/>
                  </a:lnTo>
                  <a:lnTo>
                    <a:pt x="1587189" y="1256102"/>
                  </a:lnTo>
                  <a:lnTo>
                    <a:pt x="1640824" y="1244506"/>
                  </a:lnTo>
                  <a:lnTo>
                    <a:pt x="1693141" y="1231537"/>
                  </a:lnTo>
                  <a:lnTo>
                    <a:pt x="1744068" y="1217235"/>
                  </a:lnTo>
                  <a:lnTo>
                    <a:pt x="1793529" y="1201640"/>
                  </a:lnTo>
                  <a:lnTo>
                    <a:pt x="1841450" y="1184794"/>
                  </a:lnTo>
                  <a:lnTo>
                    <a:pt x="1887757" y="1166737"/>
                  </a:lnTo>
                  <a:lnTo>
                    <a:pt x="1932376" y="1147511"/>
                  </a:lnTo>
                  <a:lnTo>
                    <a:pt x="1975232" y="1127154"/>
                  </a:lnTo>
                  <a:lnTo>
                    <a:pt x="2016251" y="1105709"/>
                  </a:lnTo>
                  <a:lnTo>
                    <a:pt x="2055360" y="1083216"/>
                  </a:lnTo>
                  <a:lnTo>
                    <a:pt x="2092483" y="1059715"/>
                  </a:lnTo>
                  <a:lnTo>
                    <a:pt x="2127547" y="1035248"/>
                  </a:lnTo>
                  <a:lnTo>
                    <a:pt x="2160478" y="1009854"/>
                  </a:lnTo>
                  <a:lnTo>
                    <a:pt x="2191200" y="983575"/>
                  </a:lnTo>
                  <a:lnTo>
                    <a:pt x="2219641" y="956451"/>
                  </a:lnTo>
                  <a:lnTo>
                    <a:pt x="2245725" y="928523"/>
                  </a:lnTo>
                  <a:lnTo>
                    <a:pt x="2290527" y="870418"/>
                  </a:lnTo>
                  <a:lnTo>
                    <a:pt x="2325013" y="809585"/>
                  </a:lnTo>
                  <a:lnTo>
                    <a:pt x="2348590" y="746348"/>
                  </a:lnTo>
                  <a:lnTo>
                    <a:pt x="2360663" y="681034"/>
                  </a:lnTo>
                  <a:lnTo>
                    <a:pt x="2362200" y="647700"/>
                  </a:lnTo>
                  <a:lnTo>
                    <a:pt x="2360663" y="614365"/>
                  </a:lnTo>
                  <a:lnTo>
                    <a:pt x="2348590" y="549051"/>
                  </a:lnTo>
                  <a:lnTo>
                    <a:pt x="2325013" y="485814"/>
                  </a:lnTo>
                  <a:lnTo>
                    <a:pt x="2290527" y="424981"/>
                  </a:lnTo>
                  <a:lnTo>
                    <a:pt x="2245725" y="366876"/>
                  </a:lnTo>
                  <a:lnTo>
                    <a:pt x="2219641" y="338948"/>
                  </a:lnTo>
                  <a:lnTo>
                    <a:pt x="2191200" y="311824"/>
                  </a:lnTo>
                  <a:lnTo>
                    <a:pt x="2160478" y="285545"/>
                  </a:lnTo>
                  <a:lnTo>
                    <a:pt x="2127547" y="260151"/>
                  </a:lnTo>
                  <a:lnTo>
                    <a:pt x="2092483" y="235684"/>
                  </a:lnTo>
                  <a:lnTo>
                    <a:pt x="2055360" y="212183"/>
                  </a:lnTo>
                  <a:lnTo>
                    <a:pt x="2016252" y="189690"/>
                  </a:lnTo>
                  <a:lnTo>
                    <a:pt x="1975232" y="168245"/>
                  </a:lnTo>
                  <a:lnTo>
                    <a:pt x="1932376" y="147888"/>
                  </a:lnTo>
                  <a:lnTo>
                    <a:pt x="1887757" y="128662"/>
                  </a:lnTo>
                  <a:lnTo>
                    <a:pt x="1841450" y="110605"/>
                  </a:lnTo>
                  <a:lnTo>
                    <a:pt x="1793529" y="93759"/>
                  </a:lnTo>
                  <a:lnTo>
                    <a:pt x="1744068" y="78164"/>
                  </a:lnTo>
                  <a:lnTo>
                    <a:pt x="1693141" y="63862"/>
                  </a:lnTo>
                  <a:lnTo>
                    <a:pt x="1640824" y="50893"/>
                  </a:lnTo>
                  <a:lnTo>
                    <a:pt x="1587189" y="39297"/>
                  </a:lnTo>
                  <a:lnTo>
                    <a:pt x="1532311" y="29115"/>
                  </a:lnTo>
                  <a:lnTo>
                    <a:pt x="1476264" y="20388"/>
                  </a:lnTo>
                  <a:lnTo>
                    <a:pt x="1419123" y="13157"/>
                  </a:lnTo>
                  <a:lnTo>
                    <a:pt x="1360962" y="7461"/>
                  </a:lnTo>
                  <a:lnTo>
                    <a:pt x="1301855" y="3343"/>
                  </a:lnTo>
                  <a:lnTo>
                    <a:pt x="1241876" y="842"/>
                  </a:lnTo>
                  <a:lnTo>
                    <a:pt x="1181100" y="0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57200" y="152400"/>
              <a:ext cx="2362200" cy="1295400"/>
            </a:xfrm>
            <a:custGeom>
              <a:avLst/>
              <a:gdLst/>
              <a:ahLst/>
              <a:cxnLst/>
              <a:rect l="l" t="t" r="r" b="b"/>
              <a:pathLst>
                <a:path w="2362200" h="1295400">
                  <a:moveTo>
                    <a:pt x="0" y="647700"/>
                  </a:moveTo>
                  <a:lnTo>
                    <a:pt x="6097" y="581469"/>
                  </a:lnTo>
                  <a:lnTo>
                    <a:pt x="23996" y="517153"/>
                  </a:lnTo>
                  <a:lnTo>
                    <a:pt x="53100" y="455077"/>
                  </a:lnTo>
                  <a:lnTo>
                    <a:pt x="92817" y="395567"/>
                  </a:lnTo>
                  <a:lnTo>
                    <a:pt x="142553" y="338948"/>
                  </a:lnTo>
                  <a:lnTo>
                    <a:pt x="170993" y="311824"/>
                  </a:lnTo>
                  <a:lnTo>
                    <a:pt x="201714" y="285545"/>
                  </a:lnTo>
                  <a:lnTo>
                    <a:pt x="234644" y="260151"/>
                  </a:lnTo>
                  <a:lnTo>
                    <a:pt x="269707" y="235684"/>
                  </a:lnTo>
                  <a:lnTo>
                    <a:pt x="306830" y="212183"/>
                  </a:lnTo>
                  <a:lnTo>
                    <a:pt x="345938" y="189690"/>
                  </a:lnTo>
                  <a:lnTo>
                    <a:pt x="386957" y="168245"/>
                  </a:lnTo>
                  <a:lnTo>
                    <a:pt x="429813" y="147888"/>
                  </a:lnTo>
                  <a:lnTo>
                    <a:pt x="474431" y="128662"/>
                  </a:lnTo>
                  <a:lnTo>
                    <a:pt x="520738" y="110605"/>
                  </a:lnTo>
                  <a:lnTo>
                    <a:pt x="568659" y="93759"/>
                  </a:lnTo>
                  <a:lnTo>
                    <a:pt x="618120" y="78164"/>
                  </a:lnTo>
                  <a:lnTo>
                    <a:pt x="669046" y="63862"/>
                  </a:lnTo>
                  <a:lnTo>
                    <a:pt x="721365" y="50893"/>
                  </a:lnTo>
                  <a:lnTo>
                    <a:pt x="775000" y="39297"/>
                  </a:lnTo>
                  <a:lnTo>
                    <a:pt x="829879" y="29115"/>
                  </a:lnTo>
                  <a:lnTo>
                    <a:pt x="885926" y="20388"/>
                  </a:lnTo>
                  <a:lnTo>
                    <a:pt x="943068" y="13157"/>
                  </a:lnTo>
                  <a:lnTo>
                    <a:pt x="1001231" y="7461"/>
                  </a:lnTo>
                  <a:lnTo>
                    <a:pt x="1060340" y="3343"/>
                  </a:lnTo>
                  <a:lnTo>
                    <a:pt x="1120321" y="842"/>
                  </a:lnTo>
                  <a:lnTo>
                    <a:pt x="1181100" y="0"/>
                  </a:lnTo>
                  <a:lnTo>
                    <a:pt x="1241876" y="842"/>
                  </a:lnTo>
                  <a:lnTo>
                    <a:pt x="1301855" y="3343"/>
                  </a:lnTo>
                  <a:lnTo>
                    <a:pt x="1360962" y="7461"/>
                  </a:lnTo>
                  <a:lnTo>
                    <a:pt x="1419123" y="13157"/>
                  </a:lnTo>
                  <a:lnTo>
                    <a:pt x="1476264" y="20388"/>
                  </a:lnTo>
                  <a:lnTo>
                    <a:pt x="1532311" y="29115"/>
                  </a:lnTo>
                  <a:lnTo>
                    <a:pt x="1587189" y="39297"/>
                  </a:lnTo>
                  <a:lnTo>
                    <a:pt x="1640824" y="50893"/>
                  </a:lnTo>
                  <a:lnTo>
                    <a:pt x="1693141" y="63862"/>
                  </a:lnTo>
                  <a:lnTo>
                    <a:pt x="1744068" y="78164"/>
                  </a:lnTo>
                  <a:lnTo>
                    <a:pt x="1793529" y="93759"/>
                  </a:lnTo>
                  <a:lnTo>
                    <a:pt x="1841450" y="110605"/>
                  </a:lnTo>
                  <a:lnTo>
                    <a:pt x="1887757" y="128662"/>
                  </a:lnTo>
                  <a:lnTo>
                    <a:pt x="1932376" y="147888"/>
                  </a:lnTo>
                  <a:lnTo>
                    <a:pt x="1975232" y="168245"/>
                  </a:lnTo>
                  <a:lnTo>
                    <a:pt x="2016252" y="189690"/>
                  </a:lnTo>
                  <a:lnTo>
                    <a:pt x="2055360" y="212183"/>
                  </a:lnTo>
                  <a:lnTo>
                    <a:pt x="2092483" y="235684"/>
                  </a:lnTo>
                  <a:lnTo>
                    <a:pt x="2127547" y="260151"/>
                  </a:lnTo>
                  <a:lnTo>
                    <a:pt x="2160478" y="285545"/>
                  </a:lnTo>
                  <a:lnTo>
                    <a:pt x="2191200" y="311824"/>
                  </a:lnTo>
                  <a:lnTo>
                    <a:pt x="2219641" y="338948"/>
                  </a:lnTo>
                  <a:lnTo>
                    <a:pt x="2245725" y="366876"/>
                  </a:lnTo>
                  <a:lnTo>
                    <a:pt x="2290527" y="424981"/>
                  </a:lnTo>
                  <a:lnTo>
                    <a:pt x="2325013" y="485814"/>
                  </a:lnTo>
                  <a:lnTo>
                    <a:pt x="2348590" y="549051"/>
                  </a:lnTo>
                  <a:lnTo>
                    <a:pt x="2360663" y="614365"/>
                  </a:lnTo>
                  <a:lnTo>
                    <a:pt x="2362200" y="647700"/>
                  </a:lnTo>
                  <a:lnTo>
                    <a:pt x="2360663" y="681034"/>
                  </a:lnTo>
                  <a:lnTo>
                    <a:pt x="2356101" y="713930"/>
                  </a:lnTo>
                  <a:lnTo>
                    <a:pt x="2338202" y="778246"/>
                  </a:lnTo>
                  <a:lnTo>
                    <a:pt x="2309097" y="840322"/>
                  </a:lnTo>
                  <a:lnTo>
                    <a:pt x="2269378" y="899832"/>
                  </a:lnTo>
                  <a:lnTo>
                    <a:pt x="2219641" y="956451"/>
                  </a:lnTo>
                  <a:lnTo>
                    <a:pt x="2191200" y="983575"/>
                  </a:lnTo>
                  <a:lnTo>
                    <a:pt x="2160478" y="1009854"/>
                  </a:lnTo>
                  <a:lnTo>
                    <a:pt x="2127547" y="1035248"/>
                  </a:lnTo>
                  <a:lnTo>
                    <a:pt x="2092483" y="1059715"/>
                  </a:lnTo>
                  <a:lnTo>
                    <a:pt x="2055360" y="1083216"/>
                  </a:lnTo>
                  <a:lnTo>
                    <a:pt x="2016252" y="1105709"/>
                  </a:lnTo>
                  <a:lnTo>
                    <a:pt x="1975232" y="1127154"/>
                  </a:lnTo>
                  <a:lnTo>
                    <a:pt x="1932376" y="1147511"/>
                  </a:lnTo>
                  <a:lnTo>
                    <a:pt x="1887757" y="1166737"/>
                  </a:lnTo>
                  <a:lnTo>
                    <a:pt x="1841450" y="1184794"/>
                  </a:lnTo>
                  <a:lnTo>
                    <a:pt x="1793529" y="1201640"/>
                  </a:lnTo>
                  <a:lnTo>
                    <a:pt x="1744068" y="1217235"/>
                  </a:lnTo>
                  <a:lnTo>
                    <a:pt x="1693141" y="1231537"/>
                  </a:lnTo>
                  <a:lnTo>
                    <a:pt x="1640824" y="1244506"/>
                  </a:lnTo>
                  <a:lnTo>
                    <a:pt x="1587189" y="1256102"/>
                  </a:lnTo>
                  <a:lnTo>
                    <a:pt x="1532311" y="1266284"/>
                  </a:lnTo>
                  <a:lnTo>
                    <a:pt x="1476264" y="1275011"/>
                  </a:lnTo>
                  <a:lnTo>
                    <a:pt x="1419123" y="1282242"/>
                  </a:lnTo>
                  <a:lnTo>
                    <a:pt x="1360962" y="1287938"/>
                  </a:lnTo>
                  <a:lnTo>
                    <a:pt x="1301855" y="1292056"/>
                  </a:lnTo>
                  <a:lnTo>
                    <a:pt x="1241876" y="1294557"/>
                  </a:lnTo>
                  <a:lnTo>
                    <a:pt x="1181100" y="1295400"/>
                  </a:lnTo>
                  <a:lnTo>
                    <a:pt x="1120321" y="1294557"/>
                  </a:lnTo>
                  <a:lnTo>
                    <a:pt x="1060340" y="1292056"/>
                  </a:lnTo>
                  <a:lnTo>
                    <a:pt x="1001231" y="1287938"/>
                  </a:lnTo>
                  <a:lnTo>
                    <a:pt x="943068" y="1282242"/>
                  </a:lnTo>
                  <a:lnTo>
                    <a:pt x="885926" y="1275011"/>
                  </a:lnTo>
                  <a:lnTo>
                    <a:pt x="829879" y="1266284"/>
                  </a:lnTo>
                  <a:lnTo>
                    <a:pt x="775000" y="1256102"/>
                  </a:lnTo>
                  <a:lnTo>
                    <a:pt x="721365" y="1244506"/>
                  </a:lnTo>
                  <a:lnTo>
                    <a:pt x="669046" y="1231537"/>
                  </a:lnTo>
                  <a:lnTo>
                    <a:pt x="618120" y="1217235"/>
                  </a:lnTo>
                  <a:lnTo>
                    <a:pt x="568659" y="1201640"/>
                  </a:lnTo>
                  <a:lnTo>
                    <a:pt x="520738" y="1184794"/>
                  </a:lnTo>
                  <a:lnTo>
                    <a:pt x="474431" y="1166737"/>
                  </a:lnTo>
                  <a:lnTo>
                    <a:pt x="429813" y="1147511"/>
                  </a:lnTo>
                  <a:lnTo>
                    <a:pt x="386957" y="1127154"/>
                  </a:lnTo>
                  <a:lnTo>
                    <a:pt x="345938" y="1105709"/>
                  </a:lnTo>
                  <a:lnTo>
                    <a:pt x="306830" y="1083216"/>
                  </a:lnTo>
                  <a:lnTo>
                    <a:pt x="269707" y="1059715"/>
                  </a:lnTo>
                  <a:lnTo>
                    <a:pt x="234644" y="1035248"/>
                  </a:lnTo>
                  <a:lnTo>
                    <a:pt x="201714" y="1009854"/>
                  </a:lnTo>
                  <a:lnTo>
                    <a:pt x="170993" y="983575"/>
                  </a:lnTo>
                  <a:lnTo>
                    <a:pt x="142553" y="956451"/>
                  </a:lnTo>
                  <a:lnTo>
                    <a:pt x="116470" y="928523"/>
                  </a:lnTo>
                  <a:lnTo>
                    <a:pt x="71669" y="870418"/>
                  </a:lnTo>
                  <a:lnTo>
                    <a:pt x="37184" y="809585"/>
                  </a:lnTo>
                  <a:lnTo>
                    <a:pt x="13609" y="746348"/>
                  </a:lnTo>
                  <a:lnTo>
                    <a:pt x="1536" y="681034"/>
                  </a:lnTo>
                  <a:lnTo>
                    <a:pt x="0" y="6477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1166266" y="417702"/>
            <a:ext cx="88836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STUDY</a:t>
            </a:r>
            <a:endParaRPr sz="20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95274" y="671906"/>
            <a:ext cx="2094864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000" spc="-114" b="1">
                <a:solidFill>
                  <a:srgbClr val="FFFF00"/>
                </a:solidFill>
                <a:latin typeface="Arial"/>
                <a:cs typeface="Arial"/>
              </a:rPr>
              <a:t>ILLUSTR</a:t>
            </a:r>
            <a:r>
              <a:rPr dirty="0" baseline="13888" sz="3600" spc="-172">
                <a:latin typeface="Times New Roman"/>
                <a:cs typeface="Times New Roman"/>
              </a:rPr>
              <a:t>Z</a:t>
            </a:r>
            <a:r>
              <a:rPr dirty="0" sz="2000" spc="-114" b="1">
                <a:solidFill>
                  <a:srgbClr val="FFFF00"/>
                </a:solidFill>
                <a:latin typeface="Arial"/>
                <a:cs typeface="Arial"/>
              </a:rPr>
              <a:t>ATIONS</a:t>
            </a:r>
            <a:endParaRPr sz="20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760470" y="325628"/>
            <a:ext cx="4614545" cy="853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2155"/>
              </a:lnSpc>
              <a:spcBef>
                <a:spcPts val="100"/>
              </a:spcBef>
            </a:pPr>
            <a:r>
              <a:rPr dirty="0" sz="1800" b="1">
                <a:solidFill>
                  <a:srgbClr val="339933"/>
                </a:solidFill>
                <a:latin typeface="Arial"/>
                <a:cs typeface="Arial"/>
              </a:rPr>
              <a:t>ISOMETRIC VIEW</a:t>
            </a:r>
            <a:r>
              <a:rPr dirty="0" sz="1800" spc="-35" b="1">
                <a:solidFill>
                  <a:srgbClr val="339933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339933"/>
                </a:solidFill>
                <a:latin typeface="Arial"/>
                <a:cs typeface="Arial"/>
              </a:rPr>
              <a:t>OF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ts val="2155"/>
              </a:lnSpc>
            </a:pPr>
            <a:r>
              <a:rPr dirty="0" sz="1800">
                <a:solidFill>
                  <a:srgbClr val="FF3300"/>
                </a:solidFill>
                <a:latin typeface="Arial Black"/>
                <a:cs typeface="Arial Black"/>
              </a:rPr>
              <a:t>A </a:t>
            </a:r>
            <a:r>
              <a:rPr dirty="0" sz="1800" spc="-20">
                <a:solidFill>
                  <a:srgbClr val="FF3300"/>
                </a:solidFill>
                <a:latin typeface="Arial Black"/>
                <a:cs typeface="Arial Black"/>
              </a:rPr>
              <a:t>FRUSTOM </a:t>
            </a:r>
            <a:r>
              <a:rPr dirty="0" sz="1800">
                <a:solidFill>
                  <a:srgbClr val="FF3300"/>
                </a:solidFill>
                <a:latin typeface="Arial Black"/>
                <a:cs typeface="Arial Black"/>
              </a:rPr>
              <a:t>OF </a:t>
            </a:r>
            <a:r>
              <a:rPr dirty="0" sz="1800" spc="-15">
                <a:solidFill>
                  <a:srgbClr val="FF3300"/>
                </a:solidFill>
                <a:latin typeface="Arial Black"/>
                <a:cs typeface="Arial Black"/>
              </a:rPr>
              <a:t>SQUARE</a:t>
            </a:r>
            <a:r>
              <a:rPr dirty="0" sz="1800" spc="-1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dirty="0" sz="1800" spc="-5">
                <a:solidFill>
                  <a:srgbClr val="FF3300"/>
                </a:solidFill>
                <a:latin typeface="Arial Black"/>
                <a:cs typeface="Arial Black"/>
              </a:rPr>
              <a:t>PYRAMID</a:t>
            </a:r>
            <a:endParaRPr sz="1800"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45"/>
              </a:spcBef>
            </a:pPr>
            <a:r>
              <a:rPr dirty="0" sz="1800" spc="-25" b="1">
                <a:solidFill>
                  <a:srgbClr val="3333CC"/>
                </a:solidFill>
                <a:latin typeface="Times New Roman"/>
                <a:cs typeface="Times New Roman"/>
              </a:rPr>
              <a:t>STANDING </a:t>
            </a:r>
            <a:r>
              <a:rPr dirty="0" sz="1800" spc="-5" b="1">
                <a:solidFill>
                  <a:srgbClr val="3333CC"/>
                </a:solidFill>
                <a:latin typeface="Times New Roman"/>
                <a:cs typeface="Times New Roman"/>
              </a:rPr>
              <a:t>ON </a:t>
            </a:r>
            <a:r>
              <a:rPr dirty="0" sz="1800" spc="-40" b="1">
                <a:solidFill>
                  <a:srgbClr val="3333CC"/>
                </a:solidFill>
                <a:latin typeface="Times New Roman"/>
                <a:cs typeface="Times New Roman"/>
              </a:rPr>
              <a:t>H.P. </a:t>
            </a:r>
            <a:r>
              <a:rPr dirty="0" sz="1800" spc="-5">
                <a:solidFill>
                  <a:srgbClr val="3333CC"/>
                </a:solidFill>
                <a:latin typeface="Times New Roman"/>
                <a:cs typeface="Times New Roman"/>
              </a:rPr>
              <a:t>ON </a:t>
            </a:r>
            <a:r>
              <a:rPr dirty="0" sz="1800">
                <a:solidFill>
                  <a:srgbClr val="3333CC"/>
                </a:solidFill>
                <a:latin typeface="Times New Roman"/>
                <a:cs typeface="Times New Roman"/>
              </a:rPr>
              <a:t>IT’S LARGER</a:t>
            </a:r>
            <a:r>
              <a:rPr dirty="0" sz="1800" spc="15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800" spc="-5">
                <a:solidFill>
                  <a:srgbClr val="3333CC"/>
                </a:solidFill>
                <a:latin typeface="Times New Roman"/>
                <a:cs typeface="Times New Roman"/>
              </a:rPr>
              <a:t>BASE.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609600" y="4070350"/>
            <a:ext cx="1682750" cy="1498600"/>
            <a:chOff x="609600" y="4070350"/>
            <a:chExt cx="1682750" cy="1498600"/>
          </a:xfrm>
        </p:grpSpPr>
        <p:sp>
          <p:nvSpPr>
            <p:cNvPr id="22" name="object 22"/>
            <p:cNvSpPr/>
            <p:nvPr/>
          </p:nvSpPr>
          <p:spPr>
            <a:xfrm>
              <a:off x="838200" y="4076700"/>
              <a:ext cx="1447800" cy="1447800"/>
            </a:xfrm>
            <a:custGeom>
              <a:avLst/>
              <a:gdLst/>
              <a:ahLst/>
              <a:cxnLst/>
              <a:rect l="l" t="t" r="r" b="b"/>
              <a:pathLst>
                <a:path w="1447800" h="1447800">
                  <a:moveTo>
                    <a:pt x="0" y="1447800"/>
                  </a:moveTo>
                  <a:lnTo>
                    <a:pt x="1447800" y="1447800"/>
                  </a:lnTo>
                  <a:lnTo>
                    <a:pt x="1447800" y="0"/>
                  </a:lnTo>
                  <a:lnTo>
                    <a:pt x="0" y="0"/>
                  </a:lnTo>
                  <a:lnTo>
                    <a:pt x="0" y="14478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1162050" y="4438650"/>
              <a:ext cx="762000" cy="762000"/>
            </a:xfrm>
            <a:custGeom>
              <a:avLst/>
              <a:gdLst/>
              <a:ahLst/>
              <a:cxnLst/>
              <a:rect l="l" t="t" r="r" b="b"/>
              <a:pathLst>
                <a:path w="762000" h="762000">
                  <a:moveTo>
                    <a:pt x="762000" y="0"/>
                  </a:moveTo>
                  <a:lnTo>
                    <a:pt x="0" y="0"/>
                  </a:lnTo>
                  <a:lnTo>
                    <a:pt x="0" y="762000"/>
                  </a:lnTo>
                  <a:lnTo>
                    <a:pt x="762000" y="762000"/>
                  </a:lnTo>
                  <a:lnTo>
                    <a:pt x="76200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1162050" y="4438650"/>
              <a:ext cx="762000" cy="762000"/>
            </a:xfrm>
            <a:custGeom>
              <a:avLst/>
              <a:gdLst/>
              <a:ahLst/>
              <a:cxnLst/>
              <a:rect l="l" t="t" r="r" b="b"/>
              <a:pathLst>
                <a:path w="762000" h="762000">
                  <a:moveTo>
                    <a:pt x="0" y="762000"/>
                  </a:moveTo>
                  <a:lnTo>
                    <a:pt x="762000" y="762000"/>
                  </a:lnTo>
                  <a:lnTo>
                    <a:pt x="762000" y="0"/>
                  </a:lnTo>
                  <a:lnTo>
                    <a:pt x="0" y="0"/>
                  </a:lnTo>
                  <a:lnTo>
                    <a:pt x="0" y="7620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609600" y="4076700"/>
              <a:ext cx="1676400" cy="1485900"/>
            </a:xfrm>
            <a:custGeom>
              <a:avLst/>
              <a:gdLst/>
              <a:ahLst/>
              <a:cxnLst/>
              <a:rect l="l" t="t" r="r" b="b"/>
              <a:pathLst>
                <a:path w="1676400" h="1485900">
                  <a:moveTo>
                    <a:pt x="228600" y="1447800"/>
                  </a:moveTo>
                  <a:lnTo>
                    <a:pt x="609600" y="1066800"/>
                  </a:lnTo>
                </a:path>
                <a:path w="1676400" h="1485900">
                  <a:moveTo>
                    <a:pt x="1295400" y="1104900"/>
                  </a:moveTo>
                  <a:lnTo>
                    <a:pt x="1657350" y="1485900"/>
                  </a:lnTo>
                </a:path>
                <a:path w="1676400" h="1485900">
                  <a:moveTo>
                    <a:pt x="1295400" y="381000"/>
                  </a:moveTo>
                  <a:lnTo>
                    <a:pt x="1676400" y="0"/>
                  </a:lnTo>
                </a:path>
                <a:path w="1676400" h="1485900">
                  <a:moveTo>
                    <a:pt x="228600" y="19050"/>
                  </a:moveTo>
                  <a:lnTo>
                    <a:pt x="590550" y="400050"/>
                  </a:lnTo>
                </a:path>
                <a:path w="1676400" h="1485900">
                  <a:moveTo>
                    <a:pt x="457200" y="371475"/>
                  </a:moveTo>
                  <a:lnTo>
                    <a:pt x="0" y="371475"/>
                  </a:lnTo>
                </a:path>
                <a:path w="1676400" h="1485900">
                  <a:moveTo>
                    <a:pt x="457200" y="1104900"/>
                  </a:moveTo>
                  <a:lnTo>
                    <a:pt x="0" y="11049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647700" y="4419600"/>
              <a:ext cx="76200" cy="762000"/>
            </a:xfrm>
            <a:custGeom>
              <a:avLst/>
              <a:gdLst/>
              <a:ahLst/>
              <a:cxnLst/>
              <a:rect l="l" t="t" r="r" b="b"/>
              <a:pathLst>
                <a:path w="76200" h="762000">
                  <a:moveTo>
                    <a:pt x="31750" y="685800"/>
                  </a:moveTo>
                  <a:lnTo>
                    <a:pt x="0" y="685800"/>
                  </a:lnTo>
                  <a:lnTo>
                    <a:pt x="38100" y="762000"/>
                  </a:lnTo>
                  <a:lnTo>
                    <a:pt x="69850" y="698500"/>
                  </a:lnTo>
                  <a:lnTo>
                    <a:pt x="31750" y="698500"/>
                  </a:lnTo>
                  <a:lnTo>
                    <a:pt x="31750" y="685800"/>
                  </a:lnTo>
                  <a:close/>
                </a:path>
                <a:path w="76200" h="762000">
                  <a:moveTo>
                    <a:pt x="44450" y="63500"/>
                  </a:moveTo>
                  <a:lnTo>
                    <a:pt x="31750" y="63500"/>
                  </a:lnTo>
                  <a:lnTo>
                    <a:pt x="31750" y="698500"/>
                  </a:lnTo>
                  <a:lnTo>
                    <a:pt x="44450" y="698500"/>
                  </a:lnTo>
                  <a:lnTo>
                    <a:pt x="44450" y="63500"/>
                  </a:lnTo>
                  <a:close/>
                </a:path>
                <a:path w="76200" h="762000">
                  <a:moveTo>
                    <a:pt x="76200" y="685800"/>
                  </a:moveTo>
                  <a:lnTo>
                    <a:pt x="44450" y="685800"/>
                  </a:lnTo>
                  <a:lnTo>
                    <a:pt x="44450" y="698500"/>
                  </a:lnTo>
                  <a:lnTo>
                    <a:pt x="69850" y="698500"/>
                  </a:lnTo>
                  <a:lnTo>
                    <a:pt x="76200" y="685800"/>
                  </a:lnTo>
                  <a:close/>
                </a:path>
                <a:path w="76200" h="762000">
                  <a:moveTo>
                    <a:pt x="38100" y="0"/>
                  </a:moveTo>
                  <a:lnTo>
                    <a:pt x="0" y="76200"/>
                  </a:lnTo>
                  <a:lnTo>
                    <a:pt x="31750" y="76200"/>
                  </a:lnTo>
                  <a:lnTo>
                    <a:pt x="31750" y="63500"/>
                  </a:lnTo>
                  <a:lnTo>
                    <a:pt x="69850" y="63500"/>
                  </a:lnTo>
                  <a:lnTo>
                    <a:pt x="38100" y="0"/>
                  </a:lnTo>
                  <a:close/>
                </a:path>
                <a:path w="76200" h="762000">
                  <a:moveTo>
                    <a:pt x="69850" y="63500"/>
                  </a:moveTo>
                  <a:lnTo>
                    <a:pt x="44450" y="63500"/>
                  </a:lnTo>
                  <a:lnTo>
                    <a:pt x="44450" y="76200"/>
                  </a:lnTo>
                  <a:lnTo>
                    <a:pt x="76200" y="76200"/>
                  </a:lnTo>
                  <a:lnTo>
                    <a:pt x="69850" y="635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7" name="object 27"/>
          <p:cNvGrpSpPr/>
          <p:nvPr/>
        </p:nvGrpSpPr>
        <p:grpSpPr>
          <a:xfrm>
            <a:off x="428625" y="1790700"/>
            <a:ext cx="2162175" cy="2057400"/>
            <a:chOff x="428625" y="1790700"/>
            <a:chExt cx="2162175" cy="2057400"/>
          </a:xfrm>
        </p:grpSpPr>
        <p:sp>
          <p:nvSpPr>
            <p:cNvPr id="28" name="object 28"/>
            <p:cNvSpPr/>
            <p:nvPr/>
          </p:nvSpPr>
          <p:spPr>
            <a:xfrm>
              <a:off x="533400" y="2019300"/>
              <a:ext cx="2057400" cy="1676400"/>
            </a:xfrm>
            <a:custGeom>
              <a:avLst/>
              <a:gdLst/>
              <a:ahLst/>
              <a:cxnLst/>
              <a:rect l="l" t="t" r="r" b="b"/>
              <a:pathLst>
                <a:path w="2057400" h="1676400">
                  <a:moveTo>
                    <a:pt x="0" y="1676400"/>
                  </a:moveTo>
                  <a:lnTo>
                    <a:pt x="2057400" y="1676400"/>
                  </a:lnTo>
                </a:path>
                <a:path w="2057400" h="1676400">
                  <a:moveTo>
                    <a:pt x="304800" y="1676400"/>
                  </a:moveTo>
                  <a:lnTo>
                    <a:pt x="609600" y="0"/>
                  </a:lnTo>
                </a:path>
                <a:path w="2057400" h="1676400">
                  <a:moveTo>
                    <a:pt x="609600" y="0"/>
                  </a:moveTo>
                  <a:lnTo>
                    <a:pt x="1447800" y="0"/>
                  </a:lnTo>
                </a:path>
                <a:path w="2057400" h="1676400">
                  <a:moveTo>
                    <a:pt x="1752600" y="1676400"/>
                  </a:moveTo>
                  <a:lnTo>
                    <a:pt x="14478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1562100" y="1790700"/>
              <a:ext cx="0" cy="2057400"/>
            </a:xfrm>
            <a:custGeom>
              <a:avLst/>
              <a:gdLst/>
              <a:ahLst/>
              <a:cxnLst/>
              <a:rect l="l" t="t" r="r" b="b"/>
              <a:pathLst>
                <a:path w="0" h="2057400">
                  <a:moveTo>
                    <a:pt x="0" y="0"/>
                  </a:moveTo>
                  <a:lnTo>
                    <a:pt x="0" y="2057400"/>
                  </a:lnTo>
                </a:path>
              </a:pathLst>
            </a:custGeom>
            <a:ln w="12700">
              <a:solidFill>
                <a:srgbClr val="80808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571500" y="2028825"/>
              <a:ext cx="76200" cy="1676400"/>
            </a:xfrm>
            <a:custGeom>
              <a:avLst/>
              <a:gdLst/>
              <a:ahLst/>
              <a:cxnLst/>
              <a:rect l="l" t="t" r="r" b="b"/>
              <a:pathLst>
                <a:path w="76200" h="1676400">
                  <a:moveTo>
                    <a:pt x="31750" y="1600200"/>
                  </a:moveTo>
                  <a:lnTo>
                    <a:pt x="0" y="1600200"/>
                  </a:lnTo>
                  <a:lnTo>
                    <a:pt x="38100" y="1676400"/>
                  </a:lnTo>
                  <a:lnTo>
                    <a:pt x="69850" y="1612900"/>
                  </a:lnTo>
                  <a:lnTo>
                    <a:pt x="31750" y="1612900"/>
                  </a:lnTo>
                  <a:lnTo>
                    <a:pt x="31750" y="1600200"/>
                  </a:lnTo>
                  <a:close/>
                </a:path>
                <a:path w="76200" h="1676400">
                  <a:moveTo>
                    <a:pt x="44450" y="63500"/>
                  </a:moveTo>
                  <a:lnTo>
                    <a:pt x="31750" y="63500"/>
                  </a:lnTo>
                  <a:lnTo>
                    <a:pt x="31750" y="1612900"/>
                  </a:lnTo>
                  <a:lnTo>
                    <a:pt x="44450" y="1612900"/>
                  </a:lnTo>
                  <a:lnTo>
                    <a:pt x="44450" y="63500"/>
                  </a:lnTo>
                  <a:close/>
                </a:path>
                <a:path w="76200" h="1676400">
                  <a:moveTo>
                    <a:pt x="76200" y="1600200"/>
                  </a:moveTo>
                  <a:lnTo>
                    <a:pt x="44450" y="1600200"/>
                  </a:lnTo>
                  <a:lnTo>
                    <a:pt x="44450" y="1612900"/>
                  </a:lnTo>
                  <a:lnTo>
                    <a:pt x="69850" y="1612900"/>
                  </a:lnTo>
                  <a:lnTo>
                    <a:pt x="76200" y="1600200"/>
                  </a:lnTo>
                  <a:close/>
                </a:path>
                <a:path w="76200" h="1676400">
                  <a:moveTo>
                    <a:pt x="38100" y="0"/>
                  </a:moveTo>
                  <a:lnTo>
                    <a:pt x="0" y="76200"/>
                  </a:lnTo>
                  <a:lnTo>
                    <a:pt x="31750" y="76200"/>
                  </a:lnTo>
                  <a:lnTo>
                    <a:pt x="31750" y="63500"/>
                  </a:lnTo>
                  <a:lnTo>
                    <a:pt x="69850" y="63500"/>
                  </a:lnTo>
                  <a:lnTo>
                    <a:pt x="38100" y="0"/>
                  </a:lnTo>
                  <a:close/>
                </a:path>
                <a:path w="76200" h="1676400">
                  <a:moveTo>
                    <a:pt x="69850" y="63500"/>
                  </a:moveTo>
                  <a:lnTo>
                    <a:pt x="44450" y="63500"/>
                  </a:lnTo>
                  <a:lnTo>
                    <a:pt x="44450" y="76200"/>
                  </a:lnTo>
                  <a:lnTo>
                    <a:pt x="76200" y="76200"/>
                  </a:lnTo>
                  <a:lnTo>
                    <a:pt x="69850" y="635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428625" y="2038350"/>
              <a:ext cx="609600" cy="0"/>
            </a:xfrm>
            <a:custGeom>
              <a:avLst/>
              <a:gdLst/>
              <a:ahLst/>
              <a:cxnLst/>
              <a:rect l="l" t="t" r="r" b="b"/>
              <a:pathLst>
                <a:path w="609600" h="0">
                  <a:moveTo>
                    <a:pt x="0" y="0"/>
                  </a:moveTo>
                  <a:lnTo>
                    <a:pt x="6096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2" name="object 32"/>
          <p:cNvGrpSpPr/>
          <p:nvPr/>
        </p:nvGrpSpPr>
        <p:grpSpPr>
          <a:xfrm>
            <a:off x="257175" y="4060825"/>
            <a:ext cx="504825" cy="1470025"/>
            <a:chOff x="257175" y="4060825"/>
            <a:chExt cx="504825" cy="1470025"/>
          </a:xfrm>
        </p:grpSpPr>
        <p:sp>
          <p:nvSpPr>
            <p:cNvPr id="33" name="object 33"/>
            <p:cNvSpPr/>
            <p:nvPr/>
          </p:nvSpPr>
          <p:spPr>
            <a:xfrm>
              <a:off x="257175" y="4067175"/>
              <a:ext cx="504825" cy="1457325"/>
            </a:xfrm>
            <a:custGeom>
              <a:avLst/>
              <a:gdLst/>
              <a:ahLst/>
              <a:cxnLst/>
              <a:rect l="l" t="t" r="r" b="b"/>
              <a:pathLst>
                <a:path w="504825" h="1457325">
                  <a:moveTo>
                    <a:pt x="0" y="0"/>
                  </a:moveTo>
                  <a:lnTo>
                    <a:pt x="457200" y="0"/>
                  </a:lnTo>
                </a:path>
                <a:path w="504825" h="1457325">
                  <a:moveTo>
                    <a:pt x="47625" y="1457325"/>
                  </a:moveTo>
                  <a:lnTo>
                    <a:pt x="504825" y="1457325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342900" y="4067175"/>
              <a:ext cx="76200" cy="1447800"/>
            </a:xfrm>
            <a:custGeom>
              <a:avLst/>
              <a:gdLst/>
              <a:ahLst/>
              <a:cxnLst/>
              <a:rect l="l" t="t" r="r" b="b"/>
              <a:pathLst>
                <a:path w="76200" h="1447800">
                  <a:moveTo>
                    <a:pt x="31750" y="1371600"/>
                  </a:moveTo>
                  <a:lnTo>
                    <a:pt x="0" y="1371600"/>
                  </a:lnTo>
                  <a:lnTo>
                    <a:pt x="38100" y="1447800"/>
                  </a:lnTo>
                  <a:lnTo>
                    <a:pt x="69850" y="1384300"/>
                  </a:lnTo>
                  <a:lnTo>
                    <a:pt x="31750" y="1384300"/>
                  </a:lnTo>
                  <a:lnTo>
                    <a:pt x="31750" y="1371600"/>
                  </a:lnTo>
                  <a:close/>
                </a:path>
                <a:path w="76200" h="1447800">
                  <a:moveTo>
                    <a:pt x="44450" y="63500"/>
                  </a:moveTo>
                  <a:lnTo>
                    <a:pt x="31750" y="63500"/>
                  </a:lnTo>
                  <a:lnTo>
                    <a:pt x="31750" y="1384300"/>
                  </a:lnTo>
                  <a:lnTo>
                    <a:pt x="44450" y="1384300"/>
                  </a:lnTo>
                  <a:lnTo>
                    <a:pt x="44450" y="63500"/>
                  </a:lnTo>
                  <a:close/>
                </a:path>
                <a:path w="76200" h="1447800">
                  <a:moveTo>
                    <a:pt x="76200" y="1371600"/>
                  </a:moveTo>
                  <a:lnTo>
                    <a:pt x="44450" y="1371600"/>
                  </a:lnTo>
                  <a:lnTo>
                    <a:pt x="44450" y="1384300"/>
                  </a:lnTo>
                  <a:lnTo>
                    <a:pt x="69850" y="1384300"/>
                  </a:lnTo>
                  <a:lnTo>
                    <a:pt x="76200" y="1371600"/>
                  </a:lnTo>
                  <a:close/>
                </a:path>
                <a:path w="76200" h="1447800">
                  <a:moveTo>
                    <a:pt x="38100" y="0"/>
                  </a:moveTo>
                  <a:lnTo>
                    <a:pt x="0" y="76200"/>
                  </a:lnTo>
                  <a:lnTo>
                    <a:pt x="31750" y="76200"/>
                  </a:lnTo>
                  <a:lnTo>
                    <a:pt x="31750" y="63500"/>
                  </a:lnTo>
                  <a:lnTo>
                    <a:pt x="69850" y="63500"/>
                  </a:lnTo>
                  <a:lnTo>
                    <a:pt x="38100" y="0"/>
                  </a:lnTo>
                  <a:close/>
                </a:path>
                <a:path w="76200" h="1447800">
                  <a:moveTo>
                    <a:pt x="69850" y="63500"/>
                  </a:moveTo>
                  <a:lnTo>
                    <a:pt x="44450" y="63500"/>
                  </a:lnTo>
                  <a:lnTo>
                    <a:pt x="44450" y="76200"/>
                  </a:lnTo>
                  <a:lnTo>
                    <a:pt x="76200" y="76200"/>
                  </a:lnTo>
                  <a:lnTo>
                    <a:pt x="69850" y="635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/>
          <p:cNvSpPr txBox="1"/>
          <p:nvPr/>
        </p:nvSpPr>
        <p:spPr>
          <a:xfrm>
            <a:off x="184200" y="4677536"/>
            <a:ext cx="4921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6390" algn="l"/>
              </a:tabLst>
            </a:pPr>
            <a:r>
              <a:rPr dirty="0" sz="1200">
                <a:latin typeface="Times New Roman"/>
                <a:cs typeface="Times New Roman"/>
              </a:rPr>
              <a:t>40	20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60349" y="2619883"/>
            <a:ext cx="1778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60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07949" y="3572382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X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594229" y="3582161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Y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659127" y="2821686"/>
            <a:ext cx="26162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10" b="1">
                <a:latin typeface="Times New Roman"/>
                <a:cs typeface="Times New Roman"/>
              </a:rPr>
              <a:t>FV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354327" y="5641340"/>
            <a:ext cx="27305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latin typeface="Times New Roman"/>
                <a:cs typeface="Times New Roman"/>
              </a:rPr>
              <a:t>TV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8551926" y="50800"/>
            <a:ext cx="469900" cy="469900"/>
            <a:chOff x="8551926" y="50800"/>
            <a:chExt cx="469900" cy="469900"/>
          </a:xfrm>
        </p:grpSpPr>
        <p:sp>
          <p:nvSpPr>
            <p:cNvPr id="42" name="object 42"/>
            <p:cNvSpPr/>
            <p:nvPr/>
          </p:nvSpPr>
          <p:spPr>
            <a:xfrm>
              <a:off x="8558276" y="5715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496" y="4644"/>
                  </a:lnTo>
                  <a:lnTo>
                    <a:pt x="139571" y="17966"/>
                  </a:lnTo>
                  <a:lnTo>
                    <a:pt x="100738" y="39045"/>
                  </a:lnTo>
                  <a:lnTo>
                    <a:pt x="66913" y="66960"/>
                  </a:lnTo>
                  <a:lnTo>
                    <a:pt x="39011" y="100793"/>
                  </a:lnTo>
                  <a:lnTo>
                    <a:pt x="17948" y="139624"/>
                  </a:lnTo>
                  <a:lnTo>
                    <a:pt x="4639" y="182533"/>
                  </a:lnTo>
                  <a:lnTo>
                    <a:pt x="0" y="228600"/>
                  </a:lnTo>
                  <a:lnTo>
                    <a:pt x="4639" y="274666"/>
                  </a:lnTo>
                  <a:lnTo>
                    <a:pt x="17948" y="317575"/>
                  </a:lnTo>
                  <a:lnTo>
                    <a:pt x="39011" y="356406"/>
                  </a:lnTo>
                  <a:lnTo>
                    <a:pt x="66913" y="390239"/>
                  </a:lnTo>
                  <a:lnTo>
                    <a:pt x="100738" y="418154"/>
                  </a:lnTo>
                  <a:lnTo>
                    <a:pt x="139571" y="439233"/>
                  </a:lnTo>
                  <a:lnTo>
                    <a:pt x="182496" y="452555"/>
                  </a:lnTo>
                  <a:lnTo>
                    <a:pt x="228600" y="457200"/>
                  </a:lnTo>
                  <a:lnTo>
                    <a:pt x="274666" y="452555"/>
                  </a:lnTo>
                  <a:lnTo>
                    <a:pt x="317575" y="439233"/>
                  </a:lnTo>
                  <a:lnTo>
                    <a:pt x="356406" y="418154"/>
                  </a:lnTo>
                  <a:lnTo>
                    <a:pt x="390239" y="390239"/>
                  </a:lnTo>
                  <a:lnTo>
                    <a:pt x="418154" y="356406"/>
                  </a:lnTo>
                  <a:lnTo>
                    <a:pt x="439233" y="317575"/>
                  </a:lnTo>
                  <a:lnTo>
                    <a:pt x="452555" y="274666"/>
                  </a:lnTo>
                  <a:lnTo>
                    <a:pt x="457200" y="228600"/>
                  </a:lnTo>
                  <a:lnTo>
                    <a:pt x="452555" y="182533"/>
                  </a:lnTo>
                  <a:lnTo>
                    <a:pt x="439233" y="139624"/>
                  </a:lnTo>
                  <a:lnTo>
                    <a:pt x="418154" y="100793"/>
                  </a:lnTo>
                  <a:lnTo>
                    <a:pt x="390239" y="66960"/>
                  </a:lnTo>
                  <a:lnTo>
                    <a:pt x="356406" y="39045"/>
                  </a:lnTo>
                  <a:lnTo>
                    <a:pt x="317575" y="17966"/>
                  </a:lnTo>
                  <a:lnTo>
                    <a:pt x="274666" y="464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8558276" y="5715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0" y="228600"/>
                  </a:moveTo>
                  <a:lnTo>
                    <a:pt x="4639" y="182533"/>
                  </a:lnTo>
                  <a:lnTo>
                    <a:pt x="17948" y="139624"/>
                  </a:lnTo>
                  <a:lnTo>
                    <a:pt x="39011" y="100793"/>
                  </a:lnTo>
                  <a:lnTo>
                    <a:pt x="66913" y="66960"/>
                  </a:lnTo>
                  <a:lnTo>
                    <a:pt x="100738" y="39045"/>
                  </a:lnTo>
                  <a:lnTo>
                    <a:pt x="139571" y="17966"/>
                  </a:lnTo>
                  <a:lnTo>
                    <a:pt x="182496" y="4644"/>
                  </a:lnTo>
                  <a:lnTo>
                    <a:pt x="228600" y="0"/>
                  </a:lnTo>
                  <a:lnTo>
                    <a:pt x="274666" y="4644"/>
                  </a:lnTo>
                  <a:lnTo>
                    <a:pt x="317575" y="17966"/>
                  </a:lnTo>
                  <a:lnTo>
                    <a:pt x="356406" y="39045"/>
                  </a:lnTo>
                  <a:lnTo>
                    <a:pt x="390239" y="66960"/>
                  </a:lnTo>
                  <a:lnTo>
                    <a:pt x="418154" y="100793"/>
                  </a:lnTo>
                  <a:lnTo>
                    <a:pt x="439233" y="139624"/>
                  </a:lnTo>
                  <a:lnTo>
                    <a:pt x="452555" y="182533"/>
                  </a:lnTo>
                  <a:lnTo>
                    <a:pt x="457200" y="228600"/>
                  </a:lnTo>
                  <a:lnTo>
                    <a:pt x="452555" y="274666"/>
                  </a:lnTo>
                  <a:lnTo>
                    <a:pt x="439233" y="317575"/>
                  </a:lnTo>
                  <a:lnTo>
                    <a:pt x="418154" y="356406"/>
                  </a:lnTo>
                  <a:lnTo>
                    <a:pt x="390239" y="390239"/>
                  </a:lnTo>
                  <a:lnTo>
                    <a:pt x="356406" y="418154"/>
                  </a:lnTo>
                  <a:lnTo>
                    <a:pt x="317575" y="439233"/>
                  </a:lnTo>
                  <a:lnTo>
                    <a:pt x="274666" y="452555"/>
                  </a:lnTo>
                  <a:lnTo>
                    <a:pt x="228600" y="457200"/>
                  </a:lnTo>
                  <a:lnTo>
                    <a:pt x="182496" y="452555"/>
                  </a:lnTo>
                  <a:lnTo>
                    <a:pt x="139571" y="439233"/>
                  </a:lnTo>
                  <a:lnTo>
                    <a:pt x="100738" y="418154"/>
                  </a:lnTo>
                  <a:lnTo>
                    <a:pt x="66913" y="390239"/>
                  </a:lnTo>
                  <a:lnTo>
                    <a:pt x="39011" y="356406"/>
                  </a:lnTo>
                  <a:lnTo>
                    <a:pt x="17948" y="317575"/>
                  </a:lnTo>
                  <a:lnTo>
                    <a:pt x="4639" y="274666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4" name="object 44"/>
          <p:cNvSpPr txBox="1"/>
          <p:nvPr/>
        </p:nvSpPr>
        <p:spPr>
          <a:xfrm>
            <a:off x="8717660" y="128396"/>
            <a:ext cx="1397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9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7467600" y="46101"/>
            <a:ext cx="914400" cy="182880"/>
            <a:chOff x="7467600" y="46101"/>
            <a:chExt cx="914400" cy="182880"/>
          </a:xfrm>
        </p:grpSpPr>
        <p:sp>
          <p:nvSpPr>
            <p:cNvPr id="46" name="object 46"/>
            <p:cNvSpPr/>
            <p:nvPr/>
          </p:nvSpPr>
          <p:spPr>
            <a:xfrm>
              <a:off x="7467600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7507478" y="77470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74904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74904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94107" y="25654"/>
                  </a:lnTo>
                  <a:lnTo>
                    <a:pt x="94107" y="8636"/>
                  </a:lnTo>
                  <a:lnTo>
                    <a:pt x="111251" y="8636"/>
                  </a:lnTo>
                  <a:lnTo>
                    <a:pt x="111251" y="42799"/>
                  </a:lnTo>
                  <a:lnTo>
                    <a:pt x="136906" y="68452"/>
                  </a:lnTo>
                  <a:lnTo>
                    <a:pt x="119761" y="68452"/>
                  </a:lnTo>
                  <a:lnTo>
                    <a:pt x="119761" y="136906"/>
                  </a:lnTo>
                  <a:lnTo>
                    <a:pt x="17018" y="136906"/>
                  </a:lnTo>
                  <a:lnTo>
                    <a:pt x="17018" y="68452"/>
                  </a:lnTo>
                  <a:lnTo>
                    <a:pt x="0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94107" y="25654"/>
                  </a:moveTo>
                  <a:lnTo>
                    <a:pt x="111251" y="42799"/>
                  </a:lnTo>
                </a:path>
                <a:path w="137159" h="137160">
                  <a:moveTo>
                    <a:pt x="119761" y="68452"/>
                  </a:moveTo>
                  <a:lnTo>
                    <a:pt x="17018" y="68452"/>
                  </a:lnTo>
                </a:path>
                <a:path w="137159" h="137160">
                  <a:moveTo>
                    <a:pt x="59817" y="136906"/>
                  </a:moveTo>
                  <a:lnTo>
                    <a:pt x="59817" y="102743"/>
                  </a:lnTo>
                  <a:lnTo>
                    <a:pt x="76962" y="102743"/>
                  </a:lnTo>
                  <a:lnTo>
                    <a:pt x="76962" y="13690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7832725" y="46101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7856347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7856347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68452"/>
                  </a:moveTo>
                  <a:lnTo>
                    <a:pt x="136905" y="0"/>
                  </a:lnTo>
                  <a:lnTo>
                    <a:pt x="136905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8016875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36906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7650226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76729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7707249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0" y="68452"/>
                  </a:moveTo>
                  <a:lnTo>
                    <a:pt x="102616" y="0"/>
                  </a:lnTo>
                  <a:lnTo>
                    <a:pt x="102616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8199501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8222233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8222233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102743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02743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62" name="object 62"/>
          <p:cNvGraphicFramePr>
            <a:graphicFrameLocks noGrp="1"/>
          </p:cNvGraphicFramePr>
          <p:nvPr/>
        </p:nvGraphicFramePr>
        <p:xfrm>
          <a:off x="7461250" y="39687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04408" y="1552702"/>
            <a:ext cx="286512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771525" marR="80645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3333CC"/>
                </a:solidFill>
                <a:latin typeface="Arial"/>
                <a:cs typeface="Arial"/>
              </a:rPr>
              <a:t>ISOMETRIC</a:t>
            </a:r>
            <a:r>
              <a:rPr dirty="0" sz="1200" spc="-114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3333CC"/>
                </a:solidFill>
                <a:latin typeface="Arial"/>
                <a:cs typeface="Arial"/>
              </a:rPr>
              <a:t>VIEW  OF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200" spc="-10" b="1">
                <a:solidFill>
                  <a:srgbClr val="3333CC"/>
                </a:solidFill>
                <a:latin typeface="Arial"/>
                <a:cs typeface="Arial"/>
              </a:rPr>
              <a:t>FRUSTOM </a:t>
            </a:r>
            <a:r>
              <a:rPr dirty="0" sz="1200" b="1">
                <a:solidFill>
                  <a:srgbClr val="3333CC"/>
                </a:solidFill>
                <a:latin typeface="Arial"/>
                <a:cs typeface="Arial"/>
              </a:rPr>
              <a:t>OF </a:t>
            </a:r>
            <a:r>
              <a:rPr dirty="0" sz="1200" spc="-20" b="1">
                <a:solidFill>
                  <a:srgbClr val="3333CC"/>
                </a:solidFill>
                <a:latin typeface="Arial"/>
                <a:cs typeface="Arial"/>
              </a:rPr>
              <a:t>PENTAGONAL</a:t>
            </a:r>
            <a:r>
              <a:rPr dirty="0" sz="1200" spc="2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3333CC"/>
                </a:solidFill>
                <a:latin typeface="Arial"/>
                <a:cs typeface="Arial"/>
              </a:rPr>
              <a:t>PYRAMID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270250" y="2244725"/>
            <a:ext cx="5724525" cy="3783965"/>
            <a:chOff x="3270250" y="2244725"/>
            <a:chExt cx="5724525" cy="3783965"/>
          </a:xfrm>
        </p:grpSpPr>
        <p:sp>
          <p:nvSpPr>
            <p:cNvPr id="4" name="object 4"/>
            <p:cNvSpPr/>
            <p:nvPr/>
          </p:nvSpPr>
          <p:spPr>
            <a:xfrm>
              <a:off x="5790310" y="4873244"/>
              <a:ext cx="3197860" cy="969010"/>
            </a:xfrm>
            <a:custGeom>
              <a:avLst/>
              <a:gdLst/>
              <a:ahLst/>
              <a:cxnLst/>
              <a:rect l="l" t="t" r="r" b="b"/>
              <a:pathLst>
                <a:path w="3197859" h="969010">
                  <a:moveTo>
                    <a:pt x="1633346" y="949769"/>
                  </a:moveTo>
                  <a:lnTo>
                    <a:pt x="3197606" y="40004"/>
                  </a:lnTo>
                </a:path>
                <a:path w="3197859" h="969010">
                  <a:moveTo>
                    <a:pt x="1640078" y="954836"/>
                  </a:moveTo>
                  <a:lnTo>
                    <a:pt x="0" y="0"/>
                  </a:lnTo>
                </a:path>
                <a:path w="3197859" h="969010">
                  <a:moveTo>
                    <a:pt x="1294764" y="968755"/>
                  </a:moveTo>
                  <a:lnTo>
                    <a:pt x="1980564" y="968755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119241" y="4279264"/>
              <a:ext cx="1217295" cy="784225"/>
            </a:xfrm>
            <a:custGeom>
              <a:avLst/>
              <a:gdLst/>
              <a:ahLst/>
              <a:cxnLst/>
              <a:rect l="l" t="t" r="r" b="b"/>
              <a:pathLst>
                <a:path w="1217295" h="784225">
                  <a:moveTo>
                    <a:pt x="0" y="783844"/>
                  </a:moveTo>
                  <a:lnTo>
                    <a:pt x="1217167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7299578" y="4283710"/>
              <a:ext cx="1384300" cy="803910"/>
            </a:xfrm>
            <a:custGeom>
              <a:avLst/>
              <a:gdLst/>
              <a:ahLst/>
              <a:cxnLst/>
              <a:rect l="l" t="t" r="r" b="b"/>
              <a:pathLst>
                <a:path w="1384300" h="803910">
                  <a:moveTo>
                    <a:pt x="0" y="0"/>
                  </a:moveTo>
                  <a:lnTo>
                    <a:pt x="1383792" y="803656"/>
                  </a:lnTo>
                </a:path>
              </a:pathLst>
            </a:custGeom>
            <a:ln w="127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6405117" y="5226939"/>
              <a:ext cx="1829435" cy="447040"/>
            </a:xfrm>
            <a:custGeom>
              <a:avLst/>
              <a:gdLst/>
              <a:ahLst/>
              <a:cxnLst/>
              <a:rect l="l" t="t" r="r" b="b"/>
              <a:pathLst>
                <a:path w="1829434" h="447039">
                  <a:moveTo>
                    <a:pt x="0" y="0"/>
                  </a:moveTo>
                  <a:lnTo>
                    <a:pt x="758189" y="439521"/>
                  </a:lnTo>
                </a:path>
                <a:path w="1829434" h="447039">
                  <a:moveTo>
                    <a:pt x="768604" y="446836"/>
                  </a:moveTo>
                  <a:lnTo>
                    <a:pt x="1829435" y="129286"/>
                  </a:lnTo>
                </a:path>
              </a:pathLst>
            </a:custGeom>
            <a:ln w="28575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6399276" y="4546600"/>
              <a:ext cx="1851025" cy="838200"/>
            </a:xfrm>
            <a:custGeom>
              <a:avLst/>
              <a:gdLst/>
              <a:ahLst/>
              <a:cxnLst/>
              <a:rect l="l" t="t" r="r" b="b"/>
              <a:pathLst>
                <a:path w="1851025" h="838200">
                  <a:moveTo>
                    <a:pt x="0" y="685800"/>
                  </a:moveTo>
                  <a:lnTo>
                    <a:pt x="533400" y="0"/>
                  </a:lnTo>
                </a:path>
                <a:path w="1851025" h="838200">
                  <a:moveTo>
                    <a:pt x="533400" y="0"/>
                  </a:moveTo>
                  <a:lnTo>
                    <a:pt x="1600200" y="152400"/>
                  </a:lnTo>
                </a:path>
                <a:path w="1851025" h="838200">
                  <a:moveTo>
                    <a:pt x="1600200" y="152400"/>
                  </a:moveTo>
                  <a:lnTo>
                    <a:pt x="1851025" y="838200"/>
                  </a:lnTo>
                </a:path>
              </a:pathLst>
            </a:custGeom>
            <a:ln w="12700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6399276" y="3022600"/>
              <a:ext cx="0" cy="2209800"/>
            </a:xfrm>
            <a:custGeom>
              <a:avLst/>
              <a:gdLst/>
              <a:ahLst/>
              <a:cxnLst/>
              <a:rect l="l" t="t" r="r" b="b"/>
              <a:pathLst>
                <a:path w="0" h="2209800">
                  <a:moveTo>
                    <a:pt x="0" y="220980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6754495" y="2584450"/>
              <a:ext cx="1111885" cy="676910"/>
            </a:xfrm>
            <a:custGeom>
              <a:avLst/>
              <a:gdLst/>
              <a:ahLst/>
              <a:cxnLst/>
              <a:rect l="l" t="t" r="r" b="b"/>
              <a:pathLst>
                <a:path w="1111884" h="676910">
                  <a:moveTo>
                    <a:pt x="3555" y="408686"/>
                  </a:moveTo>
                  <a:lnTo>
                    <a:pt x="458850" y="672591"/>
                  </a:lnTo>
                </a:path>
                <a:path w="1111884" h="676910">
                  <a:moveTo>
                    <a:pt x="465074" y="676910"/>
                  </a:moveTo>
                  <a:lnTo>
                    <a:pt x="1102105" y="486155"/>
                  </a:lnTo>
                </a:path>
                <a:path w="1111884" h="676910">
                  <a:moveTo>
                    <a:pt x="0" y="411861"/>
                  </a:moveTo>
                  <a:lnTo>
                    <a:pt x="320294" y="0"/>
                  </a:lnTo>
                </a:path>
                <a:path w="1111884" h="676910">
                  <a:moveTo>
                    <a:pt x="320294" y="0"/>
                  </a:moveTo>
                  <a:lnTo>
                    <a:pt x="961008" y="91566"/>
                  </a:lnTo>
                </a:path>
                <a:path w="1111884" h="676910">
                  <a:moveTo>
                    <a:pt x="961008" y="91566"/>
                  </a:moveTo>
                  <a:lnTo>
                    <a:pt x="1111630" y="503427"/>
                  </a:lnTo>
                </a:path>
              </a:pathLst>
            </a:custGeom>
            <a:ln w="28575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6394450" y="2343150"/>
              <a:ext cx="1851025" cy="3321050"/>
            </a:xfrm>
            <a:custGeom>
              <a:avLst/>
              <a:gdLst/>
              <a:ahLst/>
              <a:cxnLst/>
              <a:rect l="l" t="t" r="r" b="b"/>
              <a:pathLst>
                <a:path w="1851025" h="3321050">
                  <a:moveTo>
                    <a:pt x="538226" y="2209800"/>
                  </a:moveTo>
                  <a:lnTo>
                    <a:pt x="538226" y="0"/>
                  </a:lnTo>
                </a:path>
                <a:path w="1851025" h="3321050">
                  <a:moveTo>
                    <a:pt x="1605026" y="2355850"/>
                  </a:moveTo>
                  <a:lnTo>
                    <a:pt x="1605026" y="146050"/>
                  </a:lnTo>
                </a:path>
                <a:path w="1851025" h="3321050">
                  <a:moveTo>
                    <a:pt x="1833626" y="2990850"/>
                  </a:moveTo>
                  <a:lnTo>
                    <a:pt x="1833626" y="781050"/>
                  </a:lnTo>
                </a:path>
                <a:path w="1851025" h="3321050">
                  <a:moveTo>
                    <a:pt x="773176" y="3321050"/>
                  </a:moveTo>
                  <a:lnTo>
                    <a:pt x="773176" y="1111250"/>
                  </a:lnTo>
                </a:path>
                <a:path w="1851025" h="3321050">
                  <a:moveTo>
                    <a:pt x="5969" y="718438"/>
                  </a:moveTo>
                  <a:lnTo>
                    <a:pt x="764031" y="1157986"/>
                  </a:lnTo>
                </a:path>
                <a:path w="1851025" h="3321050">
                  <a:moveTo>
                    <a:pt x="774573" y="1165225"/>
                  </a:moveTo>
                  <a:lnTo>
                    <a:pt x="1835277" y="847725"/>
                  </a:lnTo>
                </a:path>
                <a:path w="1851025" h="3321050">
                  <a:moveTo>
                    <a:pt x="0" y="723900"/>
                  </a:moveTo>
                  <a:lnTo>
                    <a:pt x="533400" y="38100"/>
                  </a:lnTo>
                </a:path>
                <a:path w="1851025" h="3321050">
                  <a:moveTo>
                    <a:pt x="533400" y="38100"/>
                  </a:moveTo>
                  <a:lnTo>
                    <a:pt x="1600200" y="190500"/>
                  </a:lnTo>
                </a:path>
                <a:path w="1851025" h="3321050">
                  <a:moveTo>
                    <a:pt x="1600200" y="190500"/>
                  </a:moveTo>
                  <a:lnTo>
                    <a:pt x="1851025" y="876300"/>
                  </a:lnTo>
                </a:path>
                <a:path w="1851025" h="3321050">
                  <a:moveTo>
                    <a:pt x="4825" y="698500"/>
                  </a:moveTo>
                  <a:lnTo>
                    <a:pt x="1681226" y="469900"/>
                  </a:lnTo>
                </a:path>
                <a:path w="1851025" h="3321050">
                  <a:moveTo>
                    <a:pt x="519175" y="12700"/>
                  </a:moveTo>
                  <a:lnTo>
                    <a:pt x="1304925" y="1012825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6399276" y="2946400"/>
              <a:ext cx="1828800" cy="2667000"/>
            </a:xfrm>
            <a:custGeom>
              <a:avLst/>
              <a:gdLst/>
              <a:ahLst/>
              <a:cxnLst/>
              <a:rect l="l" t="t" r="r" b="b"/>
              <a:pathLst>
                <a:path w="1828800" h="2667000">
                  <a:moveTo>
                    <a:pt x="358775" y="0"/>
                  </a:moveTo>
                  <a:lnTo>
                    <a:pt x="0" y="2286000"/>
                  </a:lnTo>
                </a:path>
                <a:path w="1828800" h="2667000">
                  <a:moveTo>
                    <a:pt x="838200" y="304800"/>
                  </a:moveTo>
                  <a:lnTo>
                    <a:pt x="762000" y="2667000"/>
                  </a:lnTo>
                </a:path>
                <a:path w="1828800" h="2667000">
                  <a:moveTo>
                    <a:pt x="1447800" y="76200"/>
                  </a:moveTo>
                  <a:lnTo>
                    <a:pt x="1828800" y="2438400"/>
                  </a:lnTo>
                </a:path>
              </a:pathLst>
            </a:custGeom>
            <a:ln w="28575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6399276" y="4546600"/>
              <a:ext cx="1752600" cy="914400"/>
            </a:xfrm>
            <a:custGeom>
              <a:avLst/>
              <a:gdLst/>
              <a:ahLst/>
              <a:cxnLst/>
              <a:rect l="l" t="t" r="r" b="b"/>
              <a:pathLst>
                <a:path w="1752600" h="914400">
                  <a:moveTo>
                    <a:pt x="0" y="685800"/>
                  </a:moveTo>
                  <a:lnTo>
                    <a:pt x="1752600" y="457200"/>
                  </a:lnTo>
                </a:path>
                <a:path w="1752600" h="914400">
                  <a:moveTo>
                    <a:pt x="533400" y="0"/>
                  </a:moveTo>
                  <a:lnTo>
                    <a:pt x="1371600" y="91440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5867145" y="5201411"/>
              <a:ext cx="1337310" cy="821055"/>
            </a:xfrm>
            <a:custGeom>
              <a:avLst/>
              <a:gdLst/>
              <a:ahLst/>
              <a:cxnLst/>
              <a:rect l="l" t="t" r="r" b="b"/>
              <a:pathLst>
                <a:path w="1337309" h="821054">
                  <a:moveTo>
                    <a:pt x="762000" y="820737"/>
                  </a:moveTo>
                  <a:lnTo>
                    <a:pt x="1337182" y="485825"/>
                  </a:lnTo>
                </a:path>
                <a:path w="1337309" h="821054">
                  <a:moveTo>
                    <a:pt x="0" y="335025"/>
                  </a:moveTo>
                  <a:lnTo>
                    <a:pt x="575182" y="0"/>
                  </a:lnTo>
                </a:path>
              </a:pathLst>
            </a:custGeom>
            <a:ln w="127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6055741" y="5393435"/>
              <a:ext cx="857250" cy="497205"/>
            </a:xfrm>
            <a:custGeom>
              <a:avLst/>
              <a:gdLst/>
              <a:ahLst/>
              <a:cxnLst/>
              <a:rect l="l" t="t" r="r" b="b"/>
              <a:pathLst>
                <a:path w="857250" h="497204">
                  <a:moveTo>
                    <a:pt x="787711" y="464285"/>
                  </a:moveTo>
                  <a:lnTo>
                    <a:pt x="771779" y="491756"/>
                  </a:lnTo>
                  <a:lnTo>
                    <a:pt x="856868" y="497027"/>
                  </a:lnTo>
                  <a:lnTo>
                    <a:pt x="839511" y="470661"/>
                  </a:lnTo>
                  <a:lnTo>
                    <a:pt x="798703" y="470661"/>
                  </a:lnTo>
                  <a:lnTo>
                    <a:pt x="787711" y="464285"/>
                  </a:lnTo>
                  <a:close/>
                </a:path>
                <a:path w="857250" h="497204">
                  <a:moveTo>
                    <a:pt x="794076" y="453310"/>
                  </a:moveTo>
                  <a:lnTo>
                    <a:pt x="787711" y="464285"/>
                  </a:lnTo>
                  <a:lnTo>
                    <a:pt x="798703" y="470661"/>
                  </a:lnTo>
                  <a:lnTo>
                    <a:pt x="805053" y="459676"/>
                  </a:lnTo>
                  <a:lnTo>
                    <a:pt x="794076" y="453310"/>
                  </a:lnTo>
                  <a:close/>
                </a:path>
                <a:path w="857250" h="497204">
                  <a:moveTo>
                    <a:pt x="810006" y="425843"/>
                  </a:moveTo>
                  <a:lnTo>
                    <a:pt x="794076" y="453310"/>
                  </a:lnTo>
                  <a:lnTo>
                    <a:pt x="805053" y="459676"/>
                  </a:lnTo>
                  <a:lnTo>
                    <a:pt x="798703" y="470661"/>
                  </a:lnTo>
                  <a:lnTo>
                    <a:pt x="839511" y="470661"/>
                  </a:lnTo>
                  <a:lnTo>
                    <a:pt x="810006" y="425843"/>
                  </a:lnTo>
                  <a:close/>
                </a:path>
                <a:path w="857250" h="497204">
                  <a:moveTo>
                    <a:pt x="69036" y="32794"/>
                  </a:moveTo>
                  <a:lnTo>
                    <a:pt x="62698" y="43724"/>
                  </a:lnTo>
                  <a:lnTo>
                    <a:pt x="787711" y="464285"/>
                  </a:lnTo>
                  <a:lnTo>
                    <a:pt x="794076" y="453310"/>
                  </a:lnTo>
                  <a:lnTo>
                    <a:pt x="69036" y="32794"/>
                  </a:lnTo>
                  <a:close/>
                </a:path>
                <a:path w="857250" h="497204">
                  <a:moveTo>
                    <a:pt x="0" y="0"/>
                  </a:moveTo>
                  <a:lnTo>
                    <a:pt x="46736" y="71247"/>
                  </a:lnTo>
                  <a:lnTo>
                    <a:pt x="62698" y="43724"/>
                  </a:lnTo>
                  <a:lnTo>
                    <a:pt x="51688" y="37337"/>
                  </a:lnTo>
                  <a:lnTo>
                    <a:pt x="58038" y="26415"/>
                  </a:lnTo>
                  <a:lnTo>
                    <a:pt x="72736" y="26415"/>
                  </a:lnTo>
                  <a:lnTo>
                    <a:pt x="84962" y="5333"/>
                  </a:lnTo>
                  <a:lnTo>
                    <a:pt x="0" y="0"/>
                  </a:lnTo>
                  <a:close/>
                </a:path>
                <a:path w="857250" h="497204">
                  <a:moveTo>
                    <a:pt x="58038" y="26415"/>
                  </a:moveTo>
                  <a:lnTo>
                    <a:pt x="51688" y="37337"/>
                  </a:lnTo>
                  <a:lnTo>
                    <a:pt x="62698" y="43724"/>
                  </a:lnTo>
                  <a:lnTo>
                    <a:pt x="69036" y="32794"/>
                  </a:lnTo>
                  <a:lnTo>
                    <a:pt x="58038" y="26415"/>
                  </a:lnTo>
                  <a:close/>
                </a:path>
                <a:path w="857250" h="497204">
                  <a:moveTo>
                    <a:pt x="72736" y="26415"/>
                  </a:moveTo>
                  <a:lnTo>
                    <a:pt x="58038" y="26415"/>
                  </a:lnTo>
                  <a:lnTo>
                    <a:pt x="69036" y="32794"/>
                  </a:lnTo>
                  <a:lnTo>
                    <a:pt x="72736" y="26415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6263004" y="5618416"/>
              <a:ext cx="148590" cy="16954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6171945" y="2991612"/>
              <a:ext cx="1108710" cy="592455"/>
            </a:xfrm>
            <a:custGeom>
              <a:avLst/>
              <a:gdLst/>
              <a:ahLst/>
              <a:cxnLst/>
              <a:rect l="l" t="t" r="r" b="b"/>
              <a:pathLst>
                <a:path w="1108709" h="592454">
                  <a:moveTo>
                    <a:pt x="533400" y="592201"/>
                  </a:moveTo>
                  <a:lnTo>
                    <a:pt x="1108582" y="257175"/>
                  </a:lnTo>
                </a:path>
                <a:path w="1108709" h="592454">
                  <a:moveTo>
                    <a:pt x="0" y="335025"/>
                  </a:moveTo>
                  <a:lnTo>
                    <a:pt x="575182" y="0"/>
                  </a:lnTo>
                </a:path>
              </a:pathLst>
            </a:custGeom>
            <a:ln w="127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6331711" y="3222371"/>
              <a:ext cx="511175" cy="295910"/>
            </a:xfrm>
            <a:custGeom>
              <a:avLst/>
              <a:gdLst/>
              <a:ahLst/>
              <a:cxnLst/>
              <a:rect l="l" t="t" r="r" b="b"/>
              <a:pathLst>
                <a:path w="511175" h="295910">
                  <a:moveTo>
                    <a:pt x="442060" y="263158"/>
                  </a:moveTo>
                  <a:lnTo>
                    <a:pt x="426212" y="290575"/>
                  </a:lnTo>
                  <a:lnTo>
                    <a:pt x="511174" y="295782"/>
                  </a:lnTo>
                  <a:lnTo>
                    <a:pt x="493852" y="269493"/>
                  </a:lnTo>
                  <a:lnTo>
                    <a:pt x="453009" y="269493"/>
                  </a:lnTo>
                  <a:lnTo>
                    <a:pt x="442060" y="263158"/>
                  </a:lnTo>
                  <a:close/>
                </a:path>
                <a:path w="511175" h="295910">
                  <a:moveTo>
                    <a:pt x="448437" y="252125"/>
                  </a:moveTo>
                  <a:lnTo>
                    <a:pt x="442060" y="263158"/>
                  </a:lnTo>
                  <a:lnTo>
                    <a:pt x="453009" y="269493"/>
                  </a:lnTo>
                  <a:lnTo>
                    <a:pt x="459359" y="258444"/>
                  </a:lnTo>
                  <a:lnTo>
                    <a:pt x="448437" y="252125"/>
                  </a:lnTo>
                  <a:close/>
                </a:path>
                <a:path w="511175" h="295910">
                  <a:moveTo>
                    <a:pt x="464312" y="224662"/>
                  </a:moveTo>
                  <a:lnTo>
                    <a:pt x="448437" y="252125"/>
                  </a:lnTo>
                  <a:lnTo>
                    <a:pt x="459359" y="258444"/>
                  </a:lnTo>
                  <a:lnTo>
                    <a:pt x="453009" y="269493"/>
                  </a:lnTo>
                  <a:lnTo>
                    <a:pt x="493852" y="269493"/>
                  </a:lnTo>
                  <a:lnTo>
                    <a:pt x="464312" y="224662"/>
                  </a:lnTo>
                  <a:close/>
                </a:path>
                <a:path w="511175" h="295910">
                  <a:moveTo>
                    <a:pt x="69170" y="32656"/>
                  </a:moveTo>
                  <a:lnTo>
                    <a:pt x="62776" y="43680"/>
                  </a:lnTo>
                  <a:lnTo>
                    <a:pt x="442060" y="263158"/>
                  </a:lnTo>
                  <a:lnTo>
                    <a:pt x="448437" y="252125"/>
                  </a:lnTo>
                  <a:lnTo>
                    <a:pt x="69170" y="32656"/>
                  </a:lnTo>
                  <a:close/>
                </a:path>
                <a:path w="511175" h="295910">
                  <a:moveTo>
                    <a:pt x="0" y="0"/>
                  </a:moveTo>
                  <a:lnTo>
                    <a:pt x="46862" y="71119"/>
                  </a:lnTo>
                  <a:lnTo>
                    <a:pt x="62776" y="43680"/>
                  </a:lnTo>
                  <a:lnTo>
                    <a:pt x="51815" y="37337"/>
                  </a:lnTo>
                  <a:lnTo>
                    <a:pt x="58165" y="26288"/>
                  </a:lnTo>
                  <a:lnTo>
                    <a:pt x="72863" y="26288"/>
                  </a:lnTo>
                  <a:lnTo>
                    <a:pt x="85089" y="5206"/>
                  </a:lnTo>
                  <a:lnTo>
                    <a:pt x="0" y="0"/>
                  </a:lnTo>
                  <a:close/>
                </a:path>
                <a:path w="511175" h="295910">
                  <a:moveTo>
                    <a:pt x="58165" y="26288"/>
                  </a:moveTo>
                  <a:lnTo>
                    <a:pt x="51815" y="37337"/>
                  </a:lnTo>
                  <a:lnTo>
                    <a:pt x="62776" y="43680"/>
                  </a:lnTo>
                  <a:lnTo>
                    <a:pt x="69170" y="32656"/>
                  </a:lnTo>
                  <a:lnTo>
                    <a:pt x="58165" y="26288"/>
                  </a:lnTo>
                  <a:close/>
                </a:path>
                <a:path w="511175" h="295910">
                  <a:moveTo>
                    <a:pt x="72863" y="26288"/>
                  </a:moveTo>
                  <a:lnTo>
                    <a:pt x="58165" y="26288"/>
                  </a:lnTo>
                  <a:lnTo>
                    <a:pt x="69170" y="32656"/>
                  </a:lnTo>
                  <a:lnTo>
                    <a:pt x="72863" y="26288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6405498" y="3375913"/>
              <a:ext cx="145160" cy="16002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7332726" y="2251075"/>
              <a:ext cx="1428750" cy="2847975"/>
            </a:xfrm>
            <a:custGeom>
              <a:avLst/>
              <a:gdLst/>
              <a:ahLst/>
              <a:cxnLst/>
              <a:rect l="l" t="t" r="r" b="b"/>
              <a:pathLst>
                <a:path w="1428750" h="2847975">
                  <a:moveTo>
                    <a:pt x="95250" y="2847975"/>
                  </a:moveTo>
                  <a:lnTo>
                    <a:pt x="1428750" y="1963674"/>
                  </a:lnTo>
                </a:path>
                <a:path w="1428750" h="2847975">
                  <a:moveTo>
                    <a:pt x="0" y="685800"/>
                  </a:moveTo>
                  <a:lnTo>
                    <a:pt x="11430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8418448" y="2260600"/>
              <a:ext cx="76200" cy="2133600"/>
            </a:xfrm>
            <a:custGeom>
              <a:avLst/>
              <a:gdLst/>
              <a:ahLst/>
              <a:cxnLst/>
              <a:rect l="l" t="t" r="r" b="b"/>
              <a:pathLst>
                <a:path w="76200" h="2133600">
                  <a:moveTo>
                    <a:pt x="31750" y="2057400"/>
                  </a:moveTo>
                  <a:lnTo>
                    <a:pt x="0" y="2057400"/>
                  </a:lnTo>
                  <a:lnTo>
                    <a:pt x="38100" y="2133600"/>
                  </a:lnTo>
                  <a:lnTo>
                    <a:pt x="69850" y="2070100"/>
                  </a:lnTo>
                  <a:lnTo>
                    <a:pt x="31750" y="2070100"/>
                  </a:lnTo>
                  <a:lnTo>
                    <a:pt x="31750" y="2057400"/>
                  </a:lnTo>
                  <a:close/>
                </a:path>
                <a:path w="76200" h="2133600">
                  <a:moveTo>
                    <a:pt x="44450" y="63500"/>
                  </a:moveTo>
                  <a:lnTo>
                    <a:pt x="31750" y="63500"/>
                  </a:lnTo>
                  <a:lnTo>
                    <a:pt x="31750" y="2070100"/>
                  </a:lnTo>
                  <a:lnTo>
                    <a:pt x="44450" y="2070100"/>
                  </a:lnTo>
                  <a:lnTo>
                    <a:pt x="44450" y="63500"/>
                  </a:lnTo>
                  <a:close/>
                </a:path>
                <a:path w="76200" h="2133600">
                  <a:moveTo>
                    <a:pt x="76200" y="2057400"/>
                  </a:moveTo>
                  <a:lnTo>
                    <a:pt x="44450" y="2057400"/>
                  </a:lnTo>
                  <a:lnTo>
                    <a:pt x="44450" y="2070100"/>
                  </a:lnTo>
                  <a:lnTo>
                    <a:pt x="69850" y="2070100"/>
                  </a:lnTo>
                  <a:lnTo>
                    <a:pt x="76200" y="2057400"/>
                  </a:lnTo>
                  <a:close/>
                </a:path>
                <a:path w="76200" h="2133600">
                  <a:moveTo>
                    <a:pt x="38100" y="0"/>
                  </a:moveTo>
                  <a:lnTo>
                    <a:pt x="0" y="76200"/>
                  </a:lnTo>
                  <a:lnTo>
                    <a:pt x="31750" y="76200"/>
                  </a:lnTo>
                  <a:lnTo>
                    <a:pt x="31750" y="63500"/>
                  </a:lnTo>
                  <a:lnTo>
                    <a:pt x="69850" y="63500"/>
                  </a:lnTo>
                  <a:lnTo>
                    <a:pt x="38100" y="0"/>
                  </a:lnTo>
                  <a:close/>
                </a:path>
                <a:path w="76200" h="2133600">
                  <a:moveTo>
                    <a:pt x="69850" y="63500"/>
                  </a:moveTo>
                  <a:lnTo>
                    <a:pt x="44450" y="63500"/>
                  </a:lnTo>
                  <a:lnTo>
                    <a:pt x="44450" y="76200"/>
                  </a:lnTo>
                  <a:lnTo>
                    <a:pt x="76200" y="76200"/>
                  </a:lnTo>
                  <a:lnTo>
                    <a:pt x="69850" y="6350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8513467" y="3155314"/>
              <a:ext cx="150616" cy="16116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3276600" y="2895600"/>
              <a:ext cx="2834005" cy="2590800"/>
            </a:xfrm>
            <a:custGeom>
              <a:avLst/>
              <a:gdLst/>
              <a:ahLst/>
              <a:cxnLst/>
              <a:rect l="l" t="t" r="r" b="b"/>
              <a:pathLst>
                <a:path w="2834004" h="2590800">
                  <a:moveTo>
                    <a:pt x="2095500" y="0"/>
                  </a:moveTo>
                  <a:lnTo>
                    <a:pt x="419100" y="0"/>
                  </a:lnTo>
                  <a:lnTo>
                    <a:pt x="370213" y="2818"/>
                  </a:lnTo>
                  <a:lnTo>
                    <a:pt x="322985" y="11065"/>
                  </a:lnTo>
                  <a:lnTo>
                    <a:pt x="277731" y="24426"/>
                  </a:lnTo>
                  <a:lnTo>
                    <a:pt x="234764" y="42587"/>
                  </a:lnTo>
                  <a:lnTo>
                    <a:pt x="194399" y="65234"/>
                  </a:lnTo>
                  <a:lnTo>
                    <a:pt x="156949" y="92053"/>
                  </a:lnTo>
                  <a:lnTo>
                    <a:pt x="122729" y="122729"/>
                  </a:lnTo>
                  <a:lnTo>
                    <a:pt x="92053" y="156949"/>
                  </a:lnTo>
                  <a:lnTo>
                    <a:pt x="65234" y="194399"/>
                  </a:lnTo>
                  <a:lnTo>
                    <a:pt x="42587" y="234764"/>
                  </a:lnTo>
                  <a:lnTo>
                    <a:pt x="24426" y="277731"/>
                  </a:lnTo>
                  <a:lnTo>
                    <a:pt x="11065" y="322985"/>
                  </a:lnTo>
                  <a:lnTo>
                    <a:pt x="2818" y="370213"/>
                  </a:lnTo>
                  <a:lnTo>
                    <a:pt x="0" y="419100"/>
                  </a:lnTo>
                  <a:lnTo>
                    <a:pt x="0" y="2171700"/>
                  </a:lnTo>
                  <a:lnTo>
                    <a:pt x="2818" y="2220586"/>
                  </a:lnTo>
                  <a:lnTo>
                    <a:pt x="11065" y="2267814"/>
                  </a:lnTo>
                  <a:lnTo>
                    <a:pt x="24426" y="2313068"/>
                  </a:lnTo>
                  <a:lnTo>
                    <a:pt x="42587" y="2356035"/>
                  </a:lnTo>
                  <a:lnTo>
                    <a:pt x="65234" y="2396400"/>
                  </a:lnTo>
                  <a:lnTo>
                    <a:pt x="92053" y="2433850"/>
                  </a:lnTo>
                  <a:lnTo>
                    <a:pt x="122729" y="2468070"/>
                  </a:lnTo>
                  <a:lnTo>
                    <a:pt x="156949" y="2498746"/>
                  </a:lnTo>
                  <a:lnTo>
                    <a:pt x="194399" y="2525565"/>
                  </a:lnTo>
                  <a:lnTo>
                    <a:pt x="234764" y="2548212"/>
                  </a:lnTo>
                  <a:lnTo>
                    <a:pt x="277731" y="2566373"/>
                  </a:lnTo>
                  <a:lnTo>
                    <a:pt x="322985" y="2579734"/>
                  </a:lnTo>
                  <a:lnTo>
                    <a:pt x="370213" y="2587981"/>
                  </a:lnTo>
                  <a:lnTo>
                    <a:pt x="419100" y="2590800"/>
                  </a:lnTo>
                  <a:lnTo>
                    <a:pt x="2095500" y="2590800"/>
                  </a:lnTo>
                  <a:lnTo>
                    <a:pt x="2144386" y="2587981"/>
                  </a:lnTo>
                  <a:lnTo>
                    <a:pt x="2191614" y="2579734"/>
                  </a:lnTo>
                  <a:lnTo>
                    <a:pt x="2236868" y="2566373"/>
                  </a:lnTo>
                  <a:lnTo>
                    <a:pt x="2279835" y="2548212"/>
                  </a:lnTo>
                  <a:lnTo>
                    <a:pt x="2320200" y="2525565"/>
                  </a:lnTo>
                  <a:lnTo>
                    <a:pt x="2357650" y="2498746"/>
                  </a:lnTo>
                  <a:lnTo>
                    <a:pt x="2391870" y="2468070"/>
                  </a:lnTo>
                  <a:lnTo>
                    <a:pt x="2422546" y="2433850"/>
                  </a:lnTo>
                  <a:lnTo>
                    <a:pt x="2449365" y="2396400"/>
                  </a:lnTo>
                  <a:lnTo>
                    <a:pt x="2472012" y="2356035"/>
                  </a:lnTo>
                  <a:lnTo>
                    <a:pt x="2490173" y="2313068"/>
                  </a:lnTo>
                  <a:lnTo>
                    <a:pt x="2503534" y="2267814"/>
                  </a:lnTo>
                  <a:lnTo>
                    <a:pt x="2511781" y="2220586"/>
                  </a:lnTo>
                  <a:lnTo>
                    <a:pt x="2514600" y="2171700"/>
                  </a:lnTo>
                  <a:lnTo>
                    <a:pt x="2514600" y="2159000"/>
                  </a:lnTo>
                  <a:lnTo>
                    <a:pt x="2768923" y="1511300"/>
                  </a:lnTo>
                  <a:lnTo>
                    <a:pt x="2514600" y="1511300"/>
                  </a:lnTo>
                  <a:lnTo>
                    <a:pt x="2514600" y="419100"/>
                  </a:lnTo>
                  <a:lnTo>
                    <a:pt x="2511781" y="370213"/>
                  </a:lnTo>
                  <a:lnTo>
                    <a:pt x="2503534" y="322985"/>
                  </a:lnTo>
                  <a:lnTo>
                    <a:pt x="2490173" y="277731"/>
                  </a:lnTo>
                  <a:lnTo>
                    <a:pt x="2472012" y="234764"/>
                  </a:lnTo>
                  <a:lnTo>
                    <a:pt x="2449365" y="194399"/>
                  </a:lnTo>
                  <a:lnTo>
                    <a:pt x="2422546" y="156949"/>
                  </a:lnTo>
                  <a:lnTo>
                    <a:pt x="2391870" y="122729"/>
                  </a:lnTo>
                  <a:lnTo>
                    <a:pt x="2357650" y="92053"/>
                  </a:lnTo>
                  <a:lnTo>
                    <a:pt x="2320200" y="65234"/>
                  </a:lnTo>
                  <a:lnTo>
                    <a:pt x="2279835" y="42587"/>
                  </a:lnTo>
                  <a:lnTo>
                    <a:pt x="2236868" y="24426"/>
                  </a:lnTo>
                  <a:lnTo>
                    <a:pt x="2191614" y="11065"/>
                  </a:lnTo>
                  <a:lnTo>
                    <a:pt x="2144386" y="2818"/>
                  </a:lnTo>
                  <a:lnTo>
                    <a:pt x="2095500" y="0"/>
                  </a:lnTo>
                  <a:close/>
                </a:path>
                <a:path w="2834004" h="2590800">
                  <a:moveTo>
                    <a:pt x="2833751" y="1346200"/>
                  </a:moveTo>
                  <a:lnTo>
                    <a:pt x="2514600" y="1511300"/>
                  </a:lnTo>
                  <a:lnTo>
                    <a:pt x="2768923" y="1511300"/>
                  </a:lnTo>
                  <a:lnTo>
                    <a:pt x="2833751" y="134620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3276600" y="2895600"/>
              <a:ext cx="2834005" cy="2590800"/>
            </a:xfrm>
            <a:custGeom>
              <a:avLst/>
              <a:gdLst/>
              <a:ahLst/>
              <a:cxnLst/>
              <a:rect l="l" t="t" r="r" b="b"/>
              <a:pathLst>
                <a:path w="2834004" h="2590800">
                  <a:moveTo>
                    <a:pt x="0" y="419100"/>
                  </a:moveTo>
                  <a:lnTo>
                    <a:pt x="2818" y="370213"/>
                  </a:lnTo>
                  <a:lnTo>
                    <a:pt x="11065" y="322985"/>
                  </a:lnTo>
                  <a:lnTo>
                    <a:pt x="24426" y="277731"/>
                  </a:lnTo>
                  <a:lnTo>
                    <a:pt x="42587" y="234764"/>
                  </a:lnTo>
                  <a:lnTo>
                    <a:pt x="65234" y="194399"/>
                  </a:lnTo>
                  <a:lnTo>
                    <a:pt x="92053" y="156949"/>
                  </a:lnTo>
                  <a:lnTo>
                    <a:pt x="122729" y="122729"/>
                  </a:lnTo>
                  <a:lnTo>
                    <a:pt x="156949" y="92053"/>
                  </a:lnTo>
                  <a:lnTo>
                    <a:pt x="194399" y="65234"/>
                  </a:lnTo>
                  <a:lnTo>
                    <a:pt x="234764" y="42587"/>
                  </a:lnTo>
                  <a:lnTo>
                    <a:pt x="277731" y="24426"/>
                  </a:lnTo>
                  <a:lnTo>
                    <a:pt x="322985" y="11065"/>
                  </a:lnTo>
                  <a:lnTo>
                    <a:pt x="370213" y="2818"/>
                  </a:lnTo>
                  <a:lnTo>
                    <a:pt x="419100" y="0"/>
                  </a:lnTo>
                  <a:lnTo>
                    <a:pt x="1466850" y="0"/>
                  </a:lnTo>
                  <a:lnTo>
                    <a:pt x="2095500" y="0"/>
                  </a:lnTo>
                  <a:lnTo>
                    <a:pt x="2144386" y="2818"/>
                  </a:lnTo>
                  <a:lnTo>
                    <a:pt x="2191614" y="11065"/>
                  </a:lnTo>
                  <a:lnTo>
                    <a:pt x="2236868" y="24426"/>
                  </a:lnTo>
                  <a:lnTo>
                    <a:pt x="2279835" y="42587"/>
                  </a:lnTo>
                  <a:lnTo>
                    <a:pt x="2320200" y="65234"/>
                  </a:lnTo>
                  <a:lnTo>
                    <a:pt x="2357650" y="92053"/>
                  </a:lnTo>
                  <a:lnTo>
                    <a:pt x="2391870" y="122729"/>
                  </a:lnTo>
                  <a:lnTo>
                    <a:pt x="2422546" y="156949"/>
                  </a:lnTo>
                  <a:lnTo>
                    <a:pt x="2449365" y="194399"/>
                  </a:lnTo>
                  <a:lnTo>
                    <a:pt x="2472012" y="234764"/>
                  </a:lnTo>
                  <a:lnTo>
                    <a:pt x="2490173" y="277731"/>
                  </a:lnTo>
                  <a:lnTo>
                    <a:pt x="2503534" y="322985"/>
                  </a:lnTo>
                  <a:lnTo>
                    <a:pt x="2511781" y="370213"/>
                  </a:lnTo>
                  <a:lnTo>
                    <a:pt x="2514600" y="419100"/>
                  </a:lnTo>
                  <a:lnTo>
                    <a:pt x="2514600" y="1511300"/>
                  </a:lnTo>
                  <a:lnTo>
                    <a:pt x="2833751" y="1346200"/>
                  </a:lnTo>
                  <a:lnTo>
                    <a:pt x="2514600" y="2159000"/>
                  </a:lnTo>
                  <a:lnTo>
                    <a:pt x="2514600" y="2171700"/>
                  </a:lnTo>
                  <a:lnTo>
                    <a:pt x="2511781" y="2220586"/>
                  </a:lnTo>
                  <a:lnTo>
                    <a:pt x="2503534" y="2267814"/>
                  </a:lnTo>
                  <a:lnTo>
                    <a:pt x="2490173" y="2313068"/>
                  </a:lnTo>
                  <a:lnTo>
                    <a:pt x="2472012" y="2356035"/>
                  </a:lnTo>
                  <a:lnTo>
                    <a:pt x="2449365" y="2396400"/>
                  </a:lnTo>
                  <a:lnTo>
                    <a:pt x="2422546" y="2433850"/>
                  </a:lnTo>
                  <a:lnTo>
                    <a:pt x="2391870" y="2468070"/>
                  </a:lnTo>
                  <a:lnTo>
                    <a:pt x="2357650" y="2498746"/>
                  </a:lnTo>
                  <a:lnTo>
                    <a:pt x="2320200" y="2525565"/>
                  </a:lnTo>
                  <a:lnTo>
                    <a:pt x="2279835" y="2548212"/>
                  </a:lnTo>
                  <a:lnTo>
                    <a:pt x="2236868" y="2566373"/>
                  </a:lnTo>
                  <a:lnTo>
                    <a:pt x="2191614" y="2579734"/>
                  </a:lnTo>
                  <a:lnTo>
                    <a:pt x="2144386" y="2587981"/>
                  </a:lnTo>
                  <a:lnTo>
                    <a:pt x="2095500" y="2590800"/>
                  </a:lnTo>
                  <a:lnTo>
                    <a:pt x="1466850" y="2590800"/>
                  </a:lnTo>
                  <a:lnTo>
                    <a:pt x="419100" y="2590800"/>
                  </a:lnTo>
                  <a:lnTo>
                    <a:pt x="370213" y="2587981"/>
                  </a:lnTo>
                  <a:lnTo>
                    <a:pt x="322985" y="2579734"/>
                  </a:lnTo>
                  <a:lnTo>
                    <a:pt x="277731" y="2566373"/>
                  </a:lnTo>
                  <a:lnTo>
                    <a:pt x="234764" y="2548212"/>
                  </a:lnTo>
                  <a:lnTo>
                    <a:pt x="194399" y="2525565"/>
                  </a:lnTo>
                  <a:lnTo>
                    <a:pt x="156949" y="2498746"/>
                  </a:lnTo>
                  <a:lnTo>
                    <a:pt x="122729" y="2468070"/>
                  </a:lnTo>
                  <a:lnTo>
                    <a:pt x="92053" y="2433850"/>
                  </a:lnTo>
                  <a:lnTo>
                    <a:pt x="65234" y="2396400"/>
                  </a:lnTo>
                  <a:lnTo>
                    <a:pt x="42587" y="2356035"/>
                  </a:lnTo>
                  <a:lnTo>
                    <a:pt x="24426" y="2313068"/>
                  </a:lnTo>
                  <a:lnTo>
                    <a:pt x="11065" y="2267814"/>
                  </a:lnTo>
                  <a:lnTo>
                    <a:pt x="2818" y="2220586"/>
                  </a:lnTo>
                  <a:lnTo>
                    <a:pt x="0" y="2171700"/>
                  </a:lnTo>
                  <a:lnTo>
                    <a:pt x="0" y="2159000"/>
                  </a:lnTo>
                  <a:lnTo>
                    <a:pt x="0" y="1511300"/>
                  </a:lnTo>
                  <a:lnTo>
                    <a:pt x="0" y="4191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5" name="object 25"/>
          <p:cNvGrpSpPr/>
          <p:nvPr/>
        </p:nvGrpSpPr>
        <p:grpSpPr>
          <a:xfrm>
            <a:off x="-6350" y="0"/>
            <a:ext cx="2070100" cy="1141730"/>
            <a:chOff x="-6350" y="0"/>
            <a:chExt cx="2070100" cy="1141730"/>
          </a:xfrm>
        </p:grpSpPr>
        <p:sp>
          <p:nvSpPr>
            <p:cNvPr id="26" name="object 26"/>
            <p:cNvSpPr/>
            <p:nvPr/>
          </p:nvSpPr>
          <p:spPr>
            <a:xfrm>
              <a:off x="0" y="0"/>
              <a:ext cx="2057400" cy="1129030"/>
            </a:xfrm>
            <a:custGeom>
              <a:avLst/>
              <a:gdLst/>
              <a:ahLst/>
              <a:cxnLst/>
              <a:rect l="l" t="t" r="r" b="b"/>
              <a:pathLst>
                <a:path w="2057400" h="1129030">
                  <a:moveTo>
                    <a:pt x="1028700" y="0"/>
                  </a:moveTo>
                  <a:lnTo>
                    <a:pt x="968256" y="958"/>
                  </a:lnTo>
                  <a:lnTo>
                    <a:pt x="908732" y="3797"/>
                  </a:lnTo>
                  <a:lnTo>
                    <a:pt x="850224" y="8465"/>
                  </a:lnTo>
                  <a:lnTo>
                    <a:pt x="792828" y="14908"/>
                  </a:lnTo>
                  <a:lnTo>
                    <a:pt x="736642" y="23073"/>
                  </a:lnTo>
                  <a:lnTo>
                    <a:pt x="681762" y="32907"/>
                  </a:lnTo>
                  <a:lnTo>
                    <a:pt x="628283" y="44358"/>
                  </a:lnTo>
                  <a:lnTo>
                    <a:pt x="576304" y="57372"/>
                  </a:lnTo>
                  <a:lnTo>
                    <a:pt x="525919" y="71897"/>
                  </a:lnTo>
                  <a:lnTo>
                    <a:pt x="477226" y="87879"/>
                  </a:lnTo>
                  <a:lnTo>
                    <a:pt x="430321" y="105265"/>
                  </a:lnTo>
                  <a:lnTo>
                    <a:pt x="385301" y="124003"/>
                  </a:lnTo>
                  <a:lnTo>
                    <a:pt x="342261" y="144040"/>
                  </a:lnTo>
                  <a:lnTo>
                    <a:pt x="301299" y="165322"/>
                  </a:lnTo>
                  <a:lnTo>
                    <a:pt x="262511" y="187796"/>
                  </a:lnTo>
                  <a:lnTo>
                    <a:pt x="225994" y="211410"/>
                  </a:lnTo>
                  <a:lnTo>
                    <a:pt x="191843" y="236111"/>
                  </a:lnTo>
                  <a:lnTo>
                    <a:pt x="160156" y="261846"/>
                  </a:lnTo>
                  <a:lnTo>
                    <a:pt x="131029" y="288561"/>
                  </a:lnTo>
                  <a:lnTo>
                    <a:pt x="104558" y="316204"/>
                  </a:lnTo>
                  <a:lnTo>
                    <a:pt x="59971" y="374061"/>
                  </a:lnTo>
                  <a:lnTo>
                    <a:pt x="27168" y="434993"/>
                  </a:lnTo>
                  <a:lnTo>
                    <a:pt x="6920" y="498576"/>
                  </a:lnTo>
                  <a:lnTo>
                    <a:pt x="0" y="564388"/>
                  </a:lnTo>
                  <a:lnTo>
                    <a:pt x="1746" y="597545"/>
                  </a:lnTo>
                  <a:lnTo>
                    <a:pt x="15427" y="662296"/>
                  </a:lnTo>
                  <a:lnTo>
                    <a:pt x="42049" y="724606"/>
                  </a:lnTo>
                  <a:lnTo>
                    <a:pt x="80840" y="784054"/>
                  </a:lnTo>
                  <a:lnTo>
                    <a:pt x="131029" y="840214"/>
                  </a:lnTo>
                  <a:lnTo>
                    <a:pt x="160156" y="866929"/>
                  </a:lnTo>
                  <a:lnTo>
                    <a:pt x="191843" y="892664"/>
                  </a:lnTo>
                  <a:lnTo>
                    <a:pt x="225994" y="917365"/>
                  </a:lnTo>
                  <a:lnTo>
                    <a:pt x="262511" y="940979"/>
                  </a:lnTo>
                  <a:lnTo>
                    <a:pt x="301299" y="963453"/>
                  </a:lnTo>
                  <a:lnTo>
                    <a:pt x="342261" y="984735"/>
                  </a:lnTo>
                  <a:lnTo>
                    <a:pt x="385300" y="1004772"/>
                  </a:lnTo>
                  <a:lnTo>
                    <a:pt x="430321" y="1023510"/>
                  </a:lnTo>
                  <a:lnTo>
                    <a:pt x="477226" y="1040896"/>
                  </a:lnTo>
                  <a:lnTo>
                    <a:pt x="525919" y="1056878"/>
                  </a:lnTo>
                  <a:lnTo>
                    <a:pt x="576304" y="1071403"/>
                  </a:lnTo>
                  <a:lnTo>
                    <a:pt x="628283" y="1084417"/>
                  </a:lnTo>
                  <a:lnTo>
                    <a:pt x="681762" y="1095868"/>
                  </a:lnTo>
                  <a:lnTo>
                    <a:pt x="736642" y="1105702"/>
                  </a:lnTo>
                  <a:lnTo>
                    <a:pt x="792828" y="1113867"/>
                  </a:lnTo>
                  <a:lnTo>
                    <a:pt x="850224" y="1120310"/>
                  </a:lnTo>
                  <a:lnTo>
                    <a:pt x="908732" y="1124978"/>
                  </a:lnTo>
                  <a:lnTo>
                    <a:pt x="968256" y="1127817"/>
                  </a:lnTo>
                  <a:lnTo>
                    <a:pt x="1028700" y="1128776"/>
                  </a:lnTo>
                  <a:lnTo>
                    <a:pt x="1089150" y="1127817"/>
                  </a:lnTo>
                  <a:lnTo>
                    <a:pt x="1148679" y="1124978"/>
                  </a:lnTo>
                  <a:lnTo>
                    <a:pt x="1207192" y="1120310"/>
                  </a:lnTo>
                  <a:lnTo>
                    <a:pt x="1264591" y="1113867"/>
                  </a:lnTo>
                  <a:lnTo>
                    <a:pt x="1320780" y="1105702"/>
                  </a:lnTo>
                  <a:lnTo>
                    <a:pt x="1375662" y="1095868"/>
                  </a:lnTo>
                  <a:lnTo>
                    <a:pt x="1429142" y="1084417"/>
                  </a:lnTo>
                  <a:lnTo>
                    <a:pt x="1481123" y="1071403"/>
                  </a:lnTo>
                  <a:lnTo>
                    <a:pt x="1531508" y="1056878"/>
                  </a:lnTo>
                  <a:lnTo>
                    <a:pt x="1580201" y="1040896"/>
                  </a:lnTo>
                  <a:lnTo>
                    <a:pt x="1627106" y="1023510"/>
                  </a:lnTo>
                  <a:lnTo>
                    <a:pt x="1672125" y="1004772"/>
                  </a:lnTo>
                  <a:lnTo>
                    <a:pt x="1715163" y="984735"/>
                  </a:lnTo>
                  <a:lnTo>
                    <a:pt x="1756124" y="963453"/>
                  </a:lnTo>
                  <a:lnTo>
                    <a:pt x="1794910" y="940979"/>
                  </a:lnTo>
                  <a:lnTo>
                    <a:pt x="1831425" y="917365"/>
                  </a:lnTo>
                  <a:lnTo>
                    <a:pt x="1865574" y="892664"/>
                  </a:lnTo>
                  <a:lnTo>
                    <a:pt x="1897259" y="866929"/>
                  </a:lnTo>
                  <a:lnTo>
                    <a:pt x="1926384" y="840214"/>
                  </a:lnTo>
                  <a:lnTo>
                    <a:pt x="1952852" y="812571"/>
                  </a:lnTo>
                  <a:lnTo>
                    <a:pt x="1997434" y="754714"/>
                  </a:lnTo>
                  <a:lnTo>
                    <a:pt x="2030234" y="693782"/>
                  </a:lnTo>
                  <a:lnTo>
                    <a:pt x="2050480" y="630199"/>
                  </a:lnTo>
                  <a:lnTo>
                    <a:pt x="2057400" y="564388"/>
                  </a:lnTo>
                  <a:lnTo>
                    <a:pt x="2055653" y="531230"/>
                  </a:lnTo>
                  <a:lnTo>
                    <a:pt x="2041974" y="466479"/>
                  </a:lnTo>
                  <a:lnTo>
                    <a:pt x="2015355" y="404169"/>
                  </a:lnTo>
                  <a:lnTo>
                    <a:pt x="1976568" y="344721"/>
                  </a:lnTo>
                  <a:lnTo>
                    <a:pt x="1926384" y="288561"/>
                  </a:lnTo>
                  <a:lnTo>
                    <a:pt x="1897259" y="261846"/>
                  </a:lnTo>
                  <a:lnTo>
                    <a:pt x="1865574" y="236111"/>
                  </a:lnTo>
                  <a:lnTo>
                    <a:pt x="1831425" y="211410"/>
                  </a:lnTo>
                  <a:lnTo>
                    <a:pt x="1794910" y="187796"/>
                  </a:lnTo>
                  <a:lnTo>
                    <a:pt x="1756124" y="165322"/>
                  </a:lnTo>
                  <a:lnTo>
                    <a:pt x="1715163" y="144040"/>
                  </a:lnTo>
                  <a:lnTo>
                    <a:pt x="1672125" y="124003"/>
                  </a:lnTo>
                  <a:lnTo>
                    <a:pt x="1627106" y="105265"/>
                  </a:lnTo>
                  <a:lnTo>
                    <a:pt x="1580201" y="87879"/>
                  </a:lnTo>
                  <a:lnTo>
                    <a:pt x="1531508" y="71897"/>
                  </a:lnTo>
                  <a:lnTo>
                    <a:pt x="1481123" y="57372"/>
                  </a:lnTo>
                  <a:lnTo>
                    <a:pt x="1429142" y="44358"/>
                  </a:lnTo>
                  <a:lnTo>
                    <a:pt x="1375662" y="32907"/>
                  </a:lnTo>
                  <a:lnTo>
                    <a:pt x="1320780" y="23073"/>
                  </a:lnTo>
                  <a:lnTo>
                    <a:pt x="1264591" y="14908"/>
                  </a:lnTo>
                  <a:lnTo>
                    <a:pt x="1207192" y="8465"/>
                  </a:lnTo>
                  <a:lnTo>
                    <a:pt x="1148679" y="3797"/>
                  </a:lnTo>
                  <a:lnTo>
                    <a:pt x="1089150" y="958"/>
                  </a:lnTo>
                  <a:lnTo>
                    <a:pt x="1028700" y="0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0" y="0"/>
              <a:ext cx="2057400" cy="1129030"/>
            </a:xfrm>
            <a:custGeom>
              <a:avLst/>
              <a:gdLst/>
              <a:ahLst/>
              <a:cxnLst/>
              <a:rect l="l" t="t" r="r" b="b"/>
              <a:pathLst>
                <a:path w="2057400" h="1129030">
                  <a:moveTo>
                    <a:pt x="0" y="564388"/>
                  </a:moveTo>
                  <a:lnTo>
                    <a:pt x="6920" y="498576"/>
                  </a:lnTo>
                  <a:lnTo>
                    <a:pt x="27168" y="434993"/>
                  </a:lnTo>
                  <a:lnTo>
                    <a:pt x="59971" y="374061"/>
                  </a:lnTo>
                  <a:lnTo>
                    <a:pt x="104558" y="316204"/>
                  </a:lnTo>
                  <a:lnTo>
                    <a:pt x="131029" y="288561"/>
                  </a:lnTo>
                  <a:lnTo>
                    <a:pt x="160156" y="261846"/>
                  </a:lnTo>
                  <a:lnTo>
                    <a:pt x="191843" y="236111"/>
                  </a:lnTo>
                  <a:lnTo>
                    <a:pt x="225994" y="211410"/>
                  </a:lnTo>
                  <a:lnTo>
                    <a:pt x="262511" y="187796"/>
                  </a:lnTo>
                  <a:lnTo>
                    <a:pt x="301299" y="165322"/>
                  </a:lnTo>
                  <a:lnTo>
                    <a:pt x="342261" y="144040"/>
                  </a:lnTo>
                  <a:lnTo>
                    <a:pt x="385301" y="124003"/>
                  </a:lnTo>
                  <a:lnTo>
                    <a:pt x="430321" y="105265"/>
                  </a:lnTo>
                  <a:lnTo>
                    <a:pt x="477226" y="87879"/>
                  </a:lnTo>
                  <a:lnTo>
                    <a:pt x="525919" y="71897"/>
                  </a:lnTo>
                  <a:lnTo>
                    <a:pt x="576304" y="57372"/>
                  </a:lnTo>
                  <a:lnTo>
                    <a:pt x="628283" y="44358"/>
                  </a:lnTo>
                  <a:lnTo>
                    <a:pt x="681762" y="32907"/>
                  </a:lnTo>
                  <a:lnTo>
                    <a:pt x="736642" y="23073"/>
                  </a:lnTo>
                  <a:lnTo>
                    <a:pt x="792828" y="14908"/>
                  </a:lnTo>
                  <a:lnTo>
                    <a:pt x="850224" y="8465"/>
                  </a:lnTo>
                  <a:lnTo>
                    <a:pt x="908732" y="3797"/>
                  </a:lnTo>
                  <a:lnTo>
                    <a:pt x="968256" y="958"/>
                  </a:lnTo>
                  <a:lnTo>
                    <a:pt x="1028700" y="0"/>
                  </a:lnTo>
                  <a:lnTo>
                    <a:pt x="1089150" y="958"/>
                  </a:lnTo>
                  <a:lnTo>
                    <a:pt x="1148679" y="3797"/>
                  </a:lnTo>
                  <a:lnTo>
                    <a:pt x="1207192" y="8465"/>
                  </a:lnTo>
                  <a:lnTo>
                    <a:pt x="1264591" y="14908"/>
                  </a:lnTo>
                  <a:lnTo>
                    <a:pt x="1320780" y="23073"/>
                  </a:lnTo>
                  <a:lnTo>
                    <a:pt x="1375662" y="32907"/>
                  </a:lnTo>
                  <a:lnTo>
                    <a:pt x="1429142" y="44358"/>
                  </a:lnTo>
                  <a:lnTo>
                    <a:pt x="1481123" y="57372"/>
                  </a:lnTo>
                  <a:lnTo>
                    <a:pt x="1531508" y="71897"/>
                  </a:lnTo>
                  <a:lnTo>
                    <a:pt x="1580201" y="87879"/>
                  </a:lnTo>
                  <a:lnTo>
                    <a:pt x="1627106" y="105265"/>
                  </a:lnTo>
                  <a:lnTo>
                    <a:pt x="1672125" y="124003"/>
                  </a:lnTo>
                  <a:lnTo>
                    <a:pt x="1715163" y="144040"/>
                  </a:lnTo>
                  <a:lnTo>
                    <a:pt x="1756124" y="165322"/>
                  </a:lnTo>
                  <a:lnTo>
                    <a:pt x="1794910" y="187796"/>
                  </a:lnTo>
                  <a:lnTo>
                    <a:pt x="1831425" y="211410"/>
                  </a:lnTo>
                  <a:lnTo>
                    <a:pt x="1865574" y="236111"/>
                  </a:lnTo>
                  <a:lnTo>
                    <a:pt x="1897259" y="261846"/>
                  </a:lnTo>
                  <a:lnTo>
                    <a:pt x="1926384" y="288561"/>
                  </a:lnTo>
                  <a:lnTo>
                    <a:pt x="1952852" y="316204"/>
                  </a:lnTo>
                  <a:lnTo>
                    <a:pt x="1997434" y="374061"/>
                  </a:lnTo>
                  <a:lnTo>
                    <a:pt x="2030234" y="434993"/>
                  </a:lnTo>
                  <a:lnTo>
                    <a:pt x="2050480" y="498576"/>
                  </a:lnTo>
                  <a:lnTo>
                    <a:pt x="2057400" y="564388"/>
                  </a:lnTo>
                  <a:lnTo>
                    <a:pt x="2055653" y="597545"/>
                  </a:lnTo>
                  <a:lnTo>
                    <a:pt x="2050480" y="630199"/>
                  </a:lnTo>
                  <a:lnTo>
                    <a:pt x="2030234" y="693782"/>
                  </a:lnTo>
                  <a:lnTo>
                    <a:pt x="1997434" y="754714"/>
                  </a:lnTo>
                  <a:lnTo>
                    <a:pt x="1952852" y="812571"/>
                  </a:lnTo>
                  <a:lnTo>
                    <a:pt x="1926384" y="840214"/>
                  </a:lnTo>
                  <a:lnTo>
                    <a:pt x="1897259" y="866929"/>
                  </a:lnTo>
                  <a:lnTo>
                    <a:pt x="1865574" y="892664"/>
                  </a:lnTo>
                  <a:lnTo>
                    <a:pt x="1831425" y="917365"/>
                  </a:lnTo>
                  <a:lnTo>
                    <a:pt x="1794910" y="940979"/>
                  </a:lnTo>
                  <a:lnTo>
                    <a:pt x="1756124" y="963453"/>
                  </a:lnTo>
                  <a:lnTo>
                    <a:pt x="1715163" y="984735"/>
                  </a:lnTo>
                  <a:lnTo>
                    <a:pt x="1672125" y="1004772"/>
                  </a:lnTo>
                  <a:lnTo>
                    <a:pt x="1627106" y="1023510"/>
                  </a:lnTo>
                  <a:lnTo>
                    <a:pt x="1580201" y="1040896"/>
                  </a:lnTo>
                  <a:lnTo>
                    <a:pt x="1531508" y="1056878"/>
                  </a:lnTo>
                  <a:lnTo>
                    <a:pt x="1481123" y="1071403"/>
                  </a:lnTo>
                  <a:lnTo>
                    <a:pt x="1429142" y="1084417"/>
                  </a:lnTo>
                  <a:lnTo>
                    <a:pt x="1375662" y="1095868"/>
                  </a:lnTo>
                  <a:lnTo>
                    <a:pt x="1320780" y="1105702"/>
                  </a:lnTo>
                  <a:lnTo>
                    <a:pt x="1264591" y="1113867"/>
                  </a:lnTo>
                  <a:lnTo>
                    <a:pt x="1207192" y="1120310"/>
                  </a:lnTo>
                  <a:lnTo>
                    <a:pt x="1148679" y="1124978"/>
                  </a:lnTo>
                  <a:lnTo>
                    <a:pt x="1089150" y="1127817"/>
                  </a:lnTo>
                  <a:lnTo>
                    <a:pt x="1028700" y="1128776"/>
                  </a:lnTo>
                  <a:lnTo>
                    <a:pt x="968256" y="1127817"/>
                  </a:lnTo>
                  <a:lnTo>
                    <a:pt x="908732" y="1124978"/>
                  </a:lnTo>
                  <a:lnTo>
                    <a:pt x="850224" y="1120310"/>
                  </a:lnTo>
                  <a:lnTo>
                    <a:pt x="792828" y="1113867"/>
                  </a:lnTo>
                  <a:lnTo>
                    <a:pt x="736642" y="1105702"/>
                  </a:lnTo>
                  <a:lnTo>
                    <a:pt x="681762" y="1095868"/>
                  </a:lnTo>
                  <a:lnTo>
                    <a:pt x="628283" y="1084417"/>
                  </a:lnTo>
                  <a:lnTo>
                    <a:pt x="576304" y="1071403"/>
                  </a:lnTo>
                  <a:lnTo>
                    <a:pt x="525919" y="1056878"/>
                  </a:lnTo>
                  <a:lnTo>
                    <a:pt x="477226" y="1040896"/>
                  </a:lnTo>
                  <a:lnTo>
                    <a:pt x="430321" y="1023510"/>
                  </a:lnTo>
                  <a:lnTo>
                    <a:pt x="385300" y="1004772"/>
                  </a:lnTo>
                  <a:lnTo>
                    <a:pt x="342261" y="984735"/>
                  </a:lnTo>
                  <a:lnTo>
                    <a:pt x="301299" y="963453"/>
                  </a:lnTo>
                  <a:lnTo>
                    <a:pt x="262511" y="940979"/>
                  </a:lnTo>
                  <a:lnTo>
                    <a:pt x="225994" y="917365"/>
                  </a:lnTo>
                  <a:lnTo>
                    <a:pt x="191843" y="892664"/>
                  </a:lnTo>
                  <a:lnTo>
                    <a:pt x="160156" y="866929"/>
                  </a:lnTo>
                  <a:lnTo>
                    <a:pt x="131029" y="840214"/>
                  </a:lnTo>
                  <a:lnTo>
                    <a:pt x="104558" y="812571"/>
                  </a:lnTo>
                  <a:lnTo>
                    <a:pt x="59971" y="754714"/>
                  </a:lnTo>
                  <a:lnTo>
                    <a:pt x="27168" y="693782"/>
                  </a:lnTo>
                  <a:lnTo>
                    <a:pt x="6920" y="630199"/>
                  </a:lnTo>
                  <a:lnTo>
                    <a:pt x="0" y="564388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94894" y="101600"/>
            <a:ext cx="1873885" cy="6356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 indent="461645">
              <a:lnSpc>
                <a:spcPct val="100000"/>
              </a:lnSpc>
              <a:spcBef>
                <a:spcPts val="100"/>
              </a:spcBef>
            </a:pPr>
            <a:r>
              <a:rPr dirty="0" u="none" sz="2000">
                <a:solidFill>
                  <a:srgbClr val="FFFF00"/>
                </a:solidFill>
                <a:latin typeface="Arial"/>
                <a:cs typeface="Arial"/>
              </a:rPr>
              <a:t>STUDY  </a:t>
            </a:r>
            <a:r>
              <a:rPr dirty="0" u="none" sz="2000">
                <a:solidFill>
                  <a:srgbClr val="FFFF00"/>
                </a:solidFill>
                <a:latin typeface="Arial"/>
                <a:cs typeface="Arial"/>
              </a:rPr>
              <a:t>ILLUSTR</a:t>
            </a:r>
            <a:r>
              <a:rPr dirty="0" u="none" sz="2000" spc="-145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dirty="0" u="none" sz="2000">
                <a:solidFill>
                  <a:srgbClr val="FFFF00"/>
                </a:solidFill>
                <a:latin typeface="Arial"/>
                <a:cs typeface="Arial"/>
              </a:rPr>
              <a:t>TION</a:t>
            </a:r>
            <a:endParaRPr sz="200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107313" y="4476229"/>
            <a:ext cx="1459230" cy="1510665"/>
          </a:xfrm>
          <a:custGeom>
            <a:avLst/>
            <a:gdLst/>
            <a:ahLst/>
            <a:cxnLst/>
            <a:rect l="l" t="t" r="r" b="b"/>
            <a:pathLst>
              <a:path w="1459230" h="1510664">
                <a:moveTo>
                  <a:pt x="0" y="1510157"/>
                </a:moveTo>
                <a:lnTo>
                  <a:pt x="1459230" y="1510157"/>
                </a:lnTo>
                <a:lnTo>
                  <a:pt x="1459230" y="0"/>
                </a:lnTo>
                <a:lnTo>
                  <a:pt x="0" y="0"/>
                </a:lnTo>
                <a:lnTo>
                  <a:pt x="0" y="1510157"/>
                </a:lnTo>
                <a:close/>
              </a:path>
            </a:pathLst>
          </a:custGeom>
          <a:ln w="12699">
            <a:solidFill>
              <a:srgbClr val="1F1A1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999236" y="4325239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577210" y="5865367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3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577210" y="4345051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4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895345" y="3942334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y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097749" y="4479163"/>
            <a:ext cx="1462405" cy="1530350"/>
          </a:xfrm>
          <a:custGeom>
            <a:avLst/>
            <a:gdLst/>
            <a:ahLst/>
            <a:cxnLst/>
            <a:rect l="l" t="t" r="r" b="b"/>
            <a:pathLst>
              <a:path w="1462405" h="1530350">
                <a:moveTo>
                  <a:pt x="918779" y="1518875"/>
                </a:moveTo>
                <a:lnTo>
                  <a:pt x="915962" y="1528737"/>
                </a:lnTo>
                <a:lnTo>
                  <a:pt x="925487" y="1530324"/>
                </a:lnTo>
                <a:lnTo>
                  <a:pt x="927138" y="1525562"/>
                </a:lnTo>
                <a:lnTo>
                  <a:pt x="918779" y="1518875"/>
                </a:lnTo>
                <a:close/>
              </a:path>
              <a:path w="1462405" h="1530350">
                <a:moveTo>
                  <a:pt x="22225" y="1218539"/>
                </a:moveTo>
                <a:lnTo>
                  <a:pt x="22225" y="1227112"/>
                </a:lnTo>
                <a:lnTo>
                  <a:pt x="11112" y="1227112"/>
                </a:lnTo>
                <a:lnTo>
                  <a:pt x="4762" y="1238224"/>
                </a:lnTo>
                <a:lnTo>
                  <a:pt x="915962" y="1528737"/>
                </a:lnTo>
                <a:lnTo>
                  <a:pt x="918779" y="1518875"/>
                </a:lnTo>
                <a:lnTo>
                  <a:pt x="911263" y="1512862"/>
                </a:lnTo>
                <a:lnTo>
                  <a:pt x="916895" y="1504779"/>
                </a:lnTo>
                <a:lnTo>
                  <a:pt x="22225" y="1218539"/>
                </a:lnTo>
                <a:close/>
              </a:path>
              <a:path w="1462405" h="1530350">
                <a:moveTo>
                  <a:pt x="1432228" y="765188"/>
                </a:moveTo>
                <a:lnTo>
                  <a:pt x="916895" y="1504779"/>
                </a:lnTo>
                <a:lnTo>
                  <a:pt x="922312" y="1506512"/>
                </a:lnTo>
                <a:lnTo>
                  <a:pt x="919137" y="1517624"/>
                </a:lnTo>
                <a:lnTo>
                  <a:pt x="927138" y="1525562"/>
                </a:lnTo>
                <a:lnTo>
                  <a:pt x="1455712" y="771525"/>
                </a:lnTo>
                <a:lnTo>
                  <a:pt x="1436662" y="771525"/>
                </a:lnTo>
                <a:lnTo>
                  <a:pt x="1432228" y="765188"/>
                </a:lnTo>
                <a:close/>
              </a:path>
              <a:path w="1462405" h="1530350">
                <a:moveTo>
                  <a:pt x="4762" y="284099"/>
                </a:moveTo>
                <a:lnTo>
                  <a:pt x="0" y="287274"/>
                </a:lnTo>
                <a:lnTo>
                  <a:pt x="0" y="1235049"/>
                </a:lnTo>
                <a:lnTo>
                  <a:pt x="4762" y="1238224"/>
                </a:lnTo>
                <a:lnTo>
                  <a:pt x="14287" y="1215999"/>
                </a:lnTo>
                <a:lnTo>
                  <a:pt x="22225" y="1215999"/>
                </a:lnTo>
                <a:lnTo>
                  <a:pt x="22225" y="306324"/>
                </a:lnTo>
                <a:lnTo>
                  <a:pt x="14287" y="306324"/>
                </a:lnTo>
                <a:lnTo>
                  <a:pt x="4762" y="284099"/>
                </a:lnTo>
                <a:close/>
              </a:path>
              <a:path w="1462405" h="1530350">
                <a:moveTo>
                  <a:pt x="22225" y="1215999"/>
                </a:moveTo>
                <a:lnTo>
                  <a:pt x="14287" y="1215999"/>
                </a:lnTo>
                <a:lnTo>
                  <a:pt x="22225" y="1218539"/>
                </a:lnTo>
                <a:lnTo>
                  <a:pt x="22225" y="1215999"/>
                </a:lnTo>
                <a:close/>
              </a:path>
              <a:path w="1462405" h="1530350">
                <a:moveTo>
                  <a:pt x="1446187" y="765175"/>
                </a:moveTo>
                <a:lnTo>
                  <a:pt x="1436662" y="771525"/>
                </a:lnTo>
                <a:lnTo>
                  <a:pt x="1455712" y="771525"/>
                </a:lnTo>
                <a:lnTo>
                  <a:pt x="1447838" y="766699"/>
                </a:lnTo>
                <a:lnTo>
                  <a:pt x="1448092" y="766444"/>
                </a:lnTo>
                <a:lnTo>
                  <a:pt x="1446187" y="765175"/>
                </a:lnTo>
                <a:close/>
              </a:path>
              <a:path w="1462405" h="1530350">
                <a:moveTo>
                  <a:pt x="1455712" y="758825"/>
                </a:moveTo>
                <a:lnTo>
                  <a:pt x="1448092" y="766444"/>
                </a:lnTo>
                <a:lnTo>
                  <a:pt x="1455712" y="771525"/>
                </a:lnTo>
                <a:lnTo>
                  <a:pt x="1462062" y="766699"/>
                </a:lnTo>
                <a:lnTo>
                  <a:pt x="1455712" y="758825"/>
                </a:lnTo>
                <a:close/>
              </a:path>
              <a:path w="1462405" h="1530350">
                <a:moveTo>
                  <a:pt x="927138" y="7874"/>
                </a:moveTo>
                <a:lnTo>
                  <a:pt x="919338" y="14113"/>
                </a:lnTo>
                <a:lnTo>
                  <a:pt x="922312" y="23749"/>
                </a:lnTo>
                <a:lnTo>
                  <a:pt x="915062" y="26004"/>
                </a:lnTo>
                <a:lnTo>
                  <a:pt x="1432228" y="765188"/>
                </a:lnTo>
                <a:lnTo>
                  <a:pt x="1436662" y="758825"/>
                </a:lnTo>
                <a:lnTo>
                  <a:pt x="1455712" y="758825"/>
                </a:lnTo>
                <a:lnTo>
                  <a:pt x="927138" y="7874"/>
                </a:lnTo>
                <a:close/>
              </a:path>
              <a:path w="1462405" h="1530350">
                <a:moveTo>
                  <a:pt x="1455712" y="758825"/>
                </a:moveTo>
                <a:lnTo>
                  <a:pt x="1436662" y="758825"/>
                </a:lnTo>
                <a:lnTo>
                  <a:pt x="1446187" y="765175"/>
                </a:lnTo>
                <a:lnTo>
                  <a:pt x="1455712" y="758825"/>
                </a:lnTo>
                <a:close/>
              </a:path>
              <a:path w="1462405" h="1530350">
                <a:moveTo>
                  <a:pt x="22225" y="303853"/>
                </a:moveTo>
                <a:lnTo>
                  <a:pt x="14287" y="306324"/>
                </a:lnTo>
                <a:lnTo>
                  <a:pt x="22225" y="306324"/>
                </a:lnTo>
                <a:lnTo>
                  <a:pt x="22225" y="303853"/>
                </a:lnTo>
                <a:close/>
              </a:path>
              <a:path w="1462405" h="1530350">
                <a:moveTo>
                  <a:pt x="915962" y="3175"/>
                </a:moveTo>
                <a:lnTo>
                  <a:pt x="4762" y="284099"/>
                </a:lnTo>
                <a:lnTo>
                  <a:pt x="11112" y="295275"/>
                </a:lnTo>
                <a:lnTo>
                  <a:pt x="22225" y="295275"/>
                </a:lnTo>
                <a:lnTo>
                  <a:pt x="22225" y="303853"/>
                </a:lnTo>
                <a:lnTo>
                  <a:pt x="915062" y="26004"/>
                </a:lnTo>
                <a:lnTo>
                  <a:pt x="911263" y="20574"/>
                </a:lnTo>
                <a:lnTo>
                  <a:pt x="919338" y="14113"/>
                </a:lnTo>
                <a:lnTo>
                  <a:pt x="915962" y="3175"/>
                </a:lnTo>
                <a:close/>
              </a:path>
              <a:path w="1462405" h="1530350">
                <a:moveTo>
                  <a:pt x="925487" y="0"/>
                </a:moveTo>
                <a:lnTo>
                  <a:pt x="915962" y="3175"/>
                </a:lnTo>
                <a:lnTo>
                  <a:pt x="919137" y="12700"/>
                </a:lnTo>
                <a:lnTo>
                  <a:pt x="927138" y="7874"/>
                </a:lnTo>
                <a:lnTo>
                  <a:pt x="925487" y="0"/>
                </a:lnTo>
                <a:close/>
              </a:path>
            </a:pathLst>
          </a:custGeom>
          <a:solidFill>
            <a:srgbClr val="1F1A1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 txBox="1"/>
          <p:nvPr/>
        </p:nvSpPr>
        <p:spPr>
          <a:xfrm>
            <a:off x="913891" y="4555363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93725" y="5622442"/>
            <a:ext cx="511175" cy="4032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365"/>
              </a:lnSpc>
              <a:spcBef>
                <a:spcPts val="100"/>
              </a:spcBef>
              <a:tabLst>
                <a:tab pos="332740" algn="l"/>
              </a:tabLst>
            </a:pPr>
            <a:r>
              <a:rPr dirty="0" sz="1200" b="1" strike="sngStrike">
                <a:latin typeface="Times New Roman"/>
                <a:cs typeface="Times New Roman"/>
              </a:rPr>
              <a:t> 	B</a:t>
            </a:r>
            <a:endParaRPr sz="1200">
              <a:latin typeface="Times New Roman"/>
              <a:cs typeface="Times New Roman"/>
            </a:endParaRPr>
          </a:p>
          <a:p>
            <a:pPr algn="r" marR="5080">
              <a:lnSpc>
                <a:spcPts val="1605"/>
              </a:lnSpc>
            </a:pPr>
            <a:r>
              <a:rPr dirty="0" sz="1400" b="1">
                <a:latin typeface="Times New Roman"/>
                <a:cs typeface="Times New Roman"/>
              </a:rPr>
              <a:t>2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980945" y="6003442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C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165350" y="5088763"/>
            <a:ext cx="5607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7990" algn="l"/>
              </a:tabLst>
            </a:pPr>
            <a:r>
              <a:rPr dirty="0" u="sng" sz="120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 sz="1200" spc="-5" b="1">
                <a:latin typeface="Times New Roman"/>
                <a:cs typeface="Times New Roman"/>
              </a:rPr>
              <a:t>D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904745" y="4250563"/>
            <a:ext cx="1276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E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758825" y="2362200"/>
            <a:ext cx="2133600" cy="1905000"/>
            <a:chOff x="758825" y="2362200"/>
            <a:chExt cx="2133600" cy="1905000"/>
          </a:xfrm>
        </p:grpSpPr>
        <p:sp>
          <p:nvSpPr>
            <p:cNvPr id="41" name="object 41"/>
            <p:cNvSpPr/>
            <p:nvPr/>
          </p:nvSpPr>
          <p:spPr>
            <a:xfrm>
              <a:off x="758825" y="2590800"/>
              <a:ext cx="2133600" cy="1524000"/>
            </a:xfrm>
            <a:custGeom>
              <a:avLst/>
              <a:gdLst/>
              <a:ahLst/>
              <a:cxnLst/>
              <a:rect l="l" t="t" r="r" b="b"/>
              <a:pathLst>
                <a:path w="2133600" h="1524000">
                  <a:moveTo>
                    <a:pt x="0" y="1524000"/>
                  </a:moveTo>
                  <a:lnTo>
                    <a:pt x="2133600" y="1524000"/>
                  </a:lnTo>
                </a:path>
                <a:path w="2133600" h="1524000">
                  <a:moveTo>
                    <a:pt x="381000" y="1524000"/>
                  </a:moveTo>
                  <a:lnTo>
                    <a:pt x="1752600" y="1524000"/>
                  </a:lnTo>
                </a:path>
                <a:path w="2133600" h="1524000">
                  <a:moveTo>
                    <a:pt x="685800" y="0"/>
                  </a:moveTo>
                  <a:lnTo>
                    <a:pt x="1447800" y="0"/>
                  </a:lnTo>
                </a:path>
                <a:path w="2133600" h="1524000">
                  <a:moveTo>
                    <a:pt x="685800" y="0"/>
                  </a:moveTo>
                  <a:lnTo>
                    <a:pt x="381000" y="1524000"/>
                  </a:lnTo>
                </a:path>
                <a:path w="2133600" h="1524000">
                  <a:moveTo>
                    <a:pt x="1447800" y="0"/>
                  </a:moveTo>
                  <a:lnTo>
                    <a:pt x="1752600" y="1524000"/>
                  </a:lnTo>
                </a:path>
                <a:path w="2133600" h="1524000">
                  <a:moveTo>
                    <a:pt x="1295400" y="1524000"/>
                  </a:moveTo>
                  <a:lnTo>
                    <a:pt x="11430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1754250" y="2362200"/>
              <a:ext cx="0" cy="1905000"/>
            </a:xfrm>
            <a:custGeom>
              <a:avLst/>
              <a:gdLst/>
              <a:ahLst/>
              <a:cxnLst/>
              <a:rect l="l" t="t" r="r" b="b"/>
              <a:pathLst>
                <a:path w="0" h="1905000">
                  <a:moveTo>
                    <a:pt x="0" y="0"/>
                  </a:moveTo>
                  <a:lnTo>
                    <a:pt x="0" y="1905000"/>
                  </a:lnTo>
                </a:path>
              </a:pathLst>
            </a:custGeom>
            <a:ln w="1270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758825" y="2589275"/>
              <a:ext cx="685800" cy="0"/>
            </a:xfrm>
            <a:custGeom>
              <a:avLst/>
              <a:gdLst/>
              <a:ahLst/>
              <a:cxnLst/>
              <a:rect l="l" t="t" r="r" b="b"/>
              <a:pathLst>
                <a:path w="685800" h="0">
                  <a:moveTo>
                    <a:pt x="68580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796925" y="2589149"/>
              <a:ext cx="76200" cy="1524000"/>
            </a:xfrm>
            <a:custGeom>
              <a:avLst/>
              <a:gdLst/>
              <a:ahLst/>
              <a:cxnLst/>
              <a:rect l="l" t="t" r="r" b="b"/>
              <a:pathLst>
                <a:path w="76200" h="1524000">
                  <a:moveTo>
                    <a:pt x="31750" y="1447800"/>
                  </a:moveTo>
                  <a:lnTo>
                    <a:pt x="0" y="1447800"/>
                  </a:lnTo>
                  <a:lnTo>
                    <a:pt x="38100" y="1524000"/>
                  </a:lnTo>
                  <a:lnTo>
                    <a:pt x="69850" y="1460500"/>
                  </a:lnTo>
                  <a:lnTo>
                    <a:pt x="31750" y="1460500"/>
                  </a:lnTo>
                  <a:lnTo>
                    <a:pt x="31750" y="1447800"/>
                  </a:lnTo>
                  <a:close/>
                </a:path>
                <a:path w="76200" h="1524000">
                  <a:moveTo>
                    <a:pt x="44450" y="63500"/>
                  </a:moveTo>
                  <a:lnTo>
                    <a:pt x="31750" y="63500"/>
                  </a:lnTo>
                  <a:lnTo>
                    <a:pt x="31750" y="1460500"/>
                  </a:lnTo>
                  <a:lnTo>
                    <a:pt x="44450" y="1460500"/>
                  </a:lnTo>
                  <a:lnTo>
                    <a:pt x="44450" y="63500"/>
                  </a:lnTo>
                  <a:close/>
                </a:path>
                <a:path w="76200" h="1524000">
                  <a:moveTo>
                    <a:pt x="76200" y="1447800"/>
                  </a:moveTo>
                  <a:lnTo>
                    <a:pt x="44450" y="1447800"/>
                  </a:lnTo>
                  <a:lnTo>
                    <a:pt x="44450" y="1460500"/>
                  </a:lnTo>
                  <a:lnTo>
                    <a:pt x="69850" y="1460500"/>
                  </a:lnTo>
                  <a:lnTo>
                    <a:pt x="76200" y="1447800"/>
                  </a:lnTo>
                  <a:close/>
                </a:path>
                <a:path w="76200" h="1524000">
                  <a:moveTo>
                    <a:pt x="38100" y="0"/>
                  </a:moveTo>
                  <a:lnTo>
                    <a:pt x="0" y="76200"/>
                  </a:lnTo>
                  <a:lnTo>
                    <a:pt x="31750" y="76200"/>
                  </a:lnTo>
                  <a:lnTo>
                    <a:pt x="31750" y="63500"/>
                  </a:lnTo>
                  <a:lnTo>
                    <a:pt x="69850" y="63500"/>
                  </a:lnTo>
                  <a:lnTo>
                    <a:pt x="38100" y="0"/>
                  </a:lnTo>
                  <a:close/>
                </a:path>
                <a:path w="76200" h="1524000">
                  <a:moveTo>
                    <a:pt x="69850" y="63500"/>
                  </a:moveTo>
                  <a:lnTo>
                    <a:pt x="44450" y="63500"/>
                  </a:lnTo>
                  <a:lnTo>
                    <a:pt x="44450" y="76200"/>
                  </a:lnTo>
                  <a:lnTo>
                    <a:pt x="76200" y="76200"/>
                  </a:lnTo>
                  <a:lnTo>
                    <a:pt x="69850" y="6350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5" name="object 45"/>
          <p:cNvGrpSpPr/>
          <p:nvPr/>
        </p:nvGrpSpPr>
        <p:grpSpPr>
          <a:xfrm>
            <a:off x="606425" y="4443348"/>
            <a:ext cx="1624965" cy="1613535"/>
            <a:chOff x="606425" y="4443348"/>
            <a:chExt cx="1624965" cy="1613535"/>
          </a:xfrm>
        </p:grpSpPr>
        <p:sp>
          <p:nvSpPr>
            <p:cNvPr id="46" name="object 46"/>
            <p:cNvSpPr/>
            <p:nvPr/>
          </p:nvSpPr>
          <p:spPr>
            <a:xfrm>
              <a:off x="1397762" y="4825237"/>
              <a:ext cx="824230" cy="860425"/>
            </a:xfrm>
            <a:custGeom>
              <a:avLst/>
              <a:gdLst/>
              <a:ahLst/>
              <a:cxnLst/>
              <a:rect l="l" t="t" r="r" b="b"/>
              <a:pathLst>
                <a:path w="824230" h="860425">
                  <a:moveTo>
                    <a:pt x="517813" y="854021"/>
                  </a:moveTo>
                  <a:lnTo>
                    <a:pt x="516255" y="859497"/>
                  </a:lnTo>
                  <a:lnTo>
                    <a:pt x="521588" y="860399"/>
                  </a:lnTo>
                  <a:lnTo>
                    <a:pt x="522477" y="857719"/>
                  </a:lnTo>
                  <a:lnTo>
                    <a:pt x="517813" y="854021"/>
                  </a:lnTo>
                  <a:close/>
                </a:path>
                <a:path w="824230" h="860425">
                  <a:moveTo>
                    <a:pt x="12572" y="685060"/>
                  </a:moveTo>
                  <a:lnTo>
                    <a:pt x="12572" y="689864"/>
                  </a:lnTo>
                  <a:lnTo>
                    <a:pt x="6350" y="689864"/>
                  </a:lnTo>
                  <a:lnTo>
                    <a:pt x="2666" y="696214"/>
                  </a:lnTo>
                  <a:lnTo>
                    <a:pt x="516255" y="859497"/>
                  </a:lnTo>
                  <a:lnTo>
                    <a:pt x="517813" y="854021"/>
                  </a:lnTo>
                  <a:lnTo>
                    <a:pt x="513461" y="850569"/>
                  </a:lnTo>
                  <a:lnTo>
                    <a:pt x="516657" y="845994"/>
                  </a:lnTo>
                  <a:lnTo>
                    <a:pt x="12572" y="685060"/>
                  </a:lnTo>
                  <a:close/>
                </a:path>
                <a:path w="824230" h="860425">
                  <a:moveTo>
                    <a:pt x="807135" y="430156"/>
                  </a:moveTo>
                  <a:lnTo>
                    <a:pt x="516657" y="845994"/>
                  </a:lnTo>
                  <a:lnTo>
                    <a:pt x="519811" y="847001"/>
                  </a:lnTo>
                  <a:lnTo>
                    <a:pt x="518032" y="853249"/>
                  </a:lnTo>
                  <a:lnTo>
                    <a:pt x="522477" y="857719"/>
                  </a:lnTo>
                  <a:lnTo>
                    <a:pt x="820419" y="433705"/>
                  </a:lnTo>
                  <a:lnTo>
                    <a:pt x="809625" y="433705"/>
                  </a:lnTo>
                  <a:lnTo>
                    <a:pt x="807135" y="430156"/>
                  </a:lnTo>
                  <a:close/>
                </a:path>
                <a:path w="824230" h="860425">
                  <a:moveTo>
                    <a:pt x="2666" y="159766"/>
                  </a:moveTo>
                  <a:lnTo>
                    <a:pt x="0" y="161544"/>
                  </a:lnTo>
                  <a:lnTo>
                    <a:pt x="0" y="694436"/>
                  </a:lnTo>
                  <a:lnTo>
                    <a:pt x="2666" y="696214"/>
                  </a:lnTo>
                  <a:lnTo>
                    <a:pt x="8128" y="683641"/>
                  </a:lnTo>
                  <a:lnTo>
                    <a:pt x="12572" y="683641"/>
                  </a:lnTo>
                  <a:lnTo>
                    <a:pt x="12572" y="172212"/>
                  </a:lnTo>
                  <a:lnTo>
                    <a:pt x="8128" y="172212"/>
                  </a:lnTo>
                  <a:lnTo>
                    <a:pt x="2666" y="159766"/>
                  </a:lnTo>
                  <a:close/>
                </a:path>
                <a:path w="824230" h="860425">
                  <a:moveTo>
                    <a:pt x="12572" y="683641"/>
                  </a:moveTo>
                  <a:lnTo>
                    <a:pt x="8128" y="683641"/>
                  </a:lnTo>
                  <a:lnTo>
                    <a:pt x="12572" y="685060"/>
                  </a:lnTo>
                  <a:lnTo>
                    <a:pt x="12572" y="683641"/>
                  </a:lnTo>
                  <a:close/>
                </a:path>
                <a:path w="824230" h="860425">
                  <a:moveTo>
                    <a:pt x="815022" y="430149"/>
                  </a:moveTo>
                  <a:lnTo>
                    <a:pt x="809625" y="433705"/>
                  </a:lnTo>
                  <a:lnTo>
                    <a:pt x="820419" y="433705"/>
                  </a:lnTo>
                  <a:lnTo>
                    <a:pt x="815848" y="431038"/>
                  </a:lnTo>
                  <a:lnTo>
                    <a:pt x="816059" y="430832"/>
                  </a:lnTo>
                  <a:lnTo>
                    <a:pt x="815022" y="430149"/>
                  </a:lnTo>
                  <a:close/>
                </a:path>
                <a:path w="824230" h="860425">
                  <a:moveTo>
                    <a:pt x="820419" y="426593"/>
                  </a:moveTo>
                  <a:lnTo>
                    <a:pt x="816059" y="430832"/>
                  </a:lnTo>
                  <a:lnTo>
                    <a:pt x="820419" y="433705"/>
                  </a:lnTo>
                  <a:lnTo>
                    <a:pt x="823976" y="431038"/>
                  </a:lnTo>
                  <a:lnTo>
                    <a:pt x="820419" y="426593"/>
                  </a:lnTo>
                  <a:close/>
                </a:path>
                <a:path w="824230" h="860425">
                  <a:moveTo>
                    <a:pt x="522477" y="4444"/>
                  </a:moveTo>
                  <a:lnTo>
                    <a:pt x="518130" y="7873"/>
                  </a:lnTo>
                  <a:lnTo>
                    <a:pt x="519811" y="13335"/>
                  </a:lnTo>
                  <a:lnTo>
                    <a:pt x="515621" y="14635"/>
                  </a:lnTo>
                  <a:lnTo>
                    <a:pt x="807135" y="430156"/>
                  </a:lnTo>
                  <a:lnTo>
                    <a:pt x="809625" y="426593"/>
                  </a:lnTo>
                  <a:lnTo>
                    <a:pt x="820419" y="426593"/>
                  </a:lnTo>
                  <a:lnTo>
                    <a:pt x="522477" y="4444"/>
                  </a:lnTo>
                  <a:close/>
                </a:path>
                <a:path w="824230" h="860425">
                  <a:moveTo>
                    <a:pt x="820419" y="426593"/>
                  </a:moveTo>
                  <a:lnTo>
                    <a:pt x="809625" y="426593"/>
                  </a:lnTo>
                  <a:lnTo>
                    <a:pt x="815022" y="430149"/>
                  </a:lnTo>
                  <a:lnTo>
                    <a:pt x="820419" y="426593"/>
                  </a:lnTo>
                  <a:close/>
                </a:path>
                <a:path w="824230" h="860425">
                  <a:moveTo>
                    <a:pt x="12572" y="170831"/>
                  </a:moveTo>
                  <a:lnTo>
                    <a:pt x="8128" y="172212"/>
                  </a:lnTo>
                  <a:lnTo>
                    <a:pt x="12572" y="172212"/>
                  </a:lnTo>
                  <a:lnTo>
                    <a:pt x="12572" y="170831"/>
                  </a:lnTo>
                  <a:close/>
                </a:path>
                <a:path w="824230" h="860425">
                  <a:moveTo>
                    <a:pt x="516255" y="1778"/>
                  </a:moveTo>
                  <a:lnTo>
                    <a:pt x="2666" y="159766"/>
                  </a:lnTo>
                  <a:lnTo>
                    <a:pt x="6350" y="165988"/>
                  </a:lnTo>
                  <a:lnTo>
                    <a:pt x="12572" y="165988"/>
                  </a:lnTo>
                  <a:lnTo>
                    <a:pt x="12572" y="170831"/>
                  </a:lnTo>
                  <a:lnTo>
                    <a:pt x="515621" y="14635"/>
                  </a:lnTo>
                  <a:lnTo>
                    <a:pt x="513461" y="11556"/>
                  </a:lnTo>
                  <a:lnTo>
                    <a:pt x="518130" y="7873"/>
                  </a:lnTo>
                  <a:lnTo>
                    <a:pt x="516255" y="1778"/>
                  </a:lnTo>
                  <a:close/>
                </a:path>
                <a:path w="824230" h="860425">
                  <a:moveTo>
                    <a:pt x="521588" y="0"/>
                  </a:moveTo>
                  <a:lnTo>
                    <a:pt x="516255" y="1778"/>
                  </a:lnTo>
                  <a:lnTo>
                    <a:pt x="518032" y="7112"/>
                  </a:lnTo>
                  <a:lnTo>
                    <a:pt x="522477" y="4444"/>
                  </a:lnTo>
                  <a:lnTo>
                    <a:pt x="521588" y="0"/>
                  </a:lnTo>
                  <a:close/>
                </a:path>
              </a:pathLst>
            </a:custGeom>
            <a:solidFill>
              <a:srgbClr val="1F1A1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1397762" y="4825237"/>
              <a:ext cx="824230" cy="860425"/>
            </a:xfrm>
            <a:custGeom>
              <a:avLst/>
              <a:gdLst/>
              <a:ahLst/>
              <a:cxnLst/>
              <a:rect l="l" t="t" r="r" b="b"/>
              <a:pathLst>
                <a:path w="824230" h="860425">
                  <a:moveTo>
                    <a:pt x="12572" y="165988"/>
                  </a:moveTo>
                  <a:lnTo>
                    <a:pt x="12572" y="689864"/>
                  </a:lnTo>
                  <a:lnTo>
                    <a:pt x="0" y="689864"/>
                  </a:lnTo>
                  <a:lnTo>
                    <a:pt x="0" y="165988"/>
                  </a:lnTo>
                  <a:lnTo>
                    <a:pt x="12572" y="165988"/>
                  </a:lnTo>
                  <a:close/>
                </a:path>
                <a:path w="824230" h="860425">
                  <a:moveTo>
                    <a:pt x="2666" y="696214"/>
                  </a:moveTo>
                  <a:lnTo>
                    <a:pt x="0" y="694436"/>
                  </a:lnTo>
                  <a:lnTo>
                    <a:pt x="0" y="689864"/>
                  </a:lnTo>
                  <a:lnTo>
                    <a:pt x="6350" y="689864"/>
                  </a:lnTo>
                  <a:lnTo>
                    <a:pt x="2666" y="696214"/>
                  </a:lnTo>
                  <a:close/>
                </a:path>
                <a:path w="824230" h="860425">
                  <a:moveTo>
                    <a:pt x="8128" y="683641"/>
                  </a:moveTo>
                  <a:lnTo>
                    <a:pt x="519811" y="847001"/>
                  </a:lnTo>
                  <a:lnTo>
                    <a:pt x="516255" y="859497"/>
                  </a:lnTo>
                  <a:lnTo>
                    <a:pt x="2666" y="696214"/>
                  </a:lnTo>
                  <a:lnTo>
                    <a:pt x="8128" y="683641"/>
                  </a:lnTo>
                  <a:close/>
                </a:path>
                <a:path w="824230" h="860425">
                  <a:moveTo>
                    <a:pt x="522477" y="857719"/>
                  </a:moveTo>
                  <a:lnTo>
                    <a:pt x="521588" y="860399"/>
                  </a:lnTo>
                  <a:lnTo>
                    <a:pt x="516255" y="859497"/>
                  </a:lnTo>
                  <a:lnTo>
                    <a:pt x="518032" y="853249"/>
                  </a:lnTo>
                  <a:lnTo>
                    <a:pt x="522477" y="857719"/>
                  </a:lnTo>
                  <a:close/>
                </a:path>
                <a:path w="824230" h="860425">
                  <a:moveTo>
                    <a:pt x="513461" y="850569"/>
                  </a:moveTo>
                  <a:lnTo>
                    <a:pt x="809625" y="426593"/>
                  </a:lnTo>
                  <a:lnTo>
                    <a:pt x="820419" y="433705"/>
                  </a:lnTo>
                  <a:lnTo>
                    <a:pt x="522477" y="857719"/>
                  </a:lnTo>
                  <a:lnTo>
                    <a:pt x="513461" y="850569"/>
                  </a:lnTo>
                  <a:close/>
                </a:path>
                <a:path w="824230" h="860425">
                  <a:moveTo>
                    <a:pt x="820419" y="426593"/>
                  </a:moveTo>
                  <a:lnTo>
                    <a:pt x="823976" y="431038"/>
                  </a:lnTo>
                  <a:lnTo>
                    <a:pt x="820419" y="433705"/>
                  </a:lnTo>
                  <a:lnTo>
                    <a:pt x="815848" y="431038"/>
                  </a:lnTo>
                  <a:lnTo>
                    <a:pt x="820419" y="426593"/>
                  </a:lnTo>
                  <a:close/>
                </a:path>
                <a:path w="824230" h="860425">
                  <a:moveTo>
                    <a:pt x="809625" y="433705"/>
                  </a:moveTo>
                  <a:lnTo>
                    <a:pt x="513461" y="11556"/>
                  </a:lnTo>
                  <a:lnTo>
                    <a:pt x="522477" y="4444"/>
                  </a:lnTo>
                  <a:lnTo>
                    <a:pt x="820419" y="426593"/>
                  </a:lnTo>
                  <a:lnTo>
                    <a:pt x="809625" y="433705"/>
                  </a:lnTo>
                  <a:close/>
                </a:path>
                <a:path w="824230" h="860425">
                  <a:moveTo>
                    <a:pt x="516255" y="1778"/>
                  </a:moveTo>
                  <a:lnTo>
                    <a:pt x="521588" y="0"/>
                  </a:lnTo>
                  <a:lnTo>
                    <a:pt x="522477" y="4444"/>
                  </a:lnTo>
                  <a:lnTo>
                    <a:pt x="518032" y="7112"/>
                  </a:lnTo>
                  <a:lnTo>
                    <a:pt x="516255" y="1778"/>
                  </a:lnTo>
                  <a:close/>
                </a:path>
                <a:path w="824230" h="860425">
                  <a:moveTo>
                    <a:pt x="519811" y="13335"/>
                  </a:moveTo>
                  <a:lnTo>
                    <a:pt x="8128" y="172212"/>
                  </a:lnTo>
                  <a:lnTo>
                    <a:pt x="2666" y="159766"/>
                  </a:lnTo>
                  <a:lnTo>
                    <a:pt x="516255" y="1778"/>
                  </a:lnTo>
                  <a:lnTo>
                    <a:pt x="519811" y="13335"/>
                  </a:lnTo>
                  <a:close/>
                </a:path>
                <a:path w="824230" h="860425">
                  <a:moveTo>
                    <a:pt x="0" y="165988"/>
                  </a:moveTo>
                  <a:lnTo>
                    <a:pt x="0" y="161544"/>
                  </a:lnTo>
                  <a:lnTo>
                    <a:pt x="2666" y="159766"/>
                  </a:lnTo>
                  <a:lnTo>
                    <a:pt x="6350" y="165988"/>
                  </a:lnTo>
                  <a:lnTo>
                    <a:pt x="0" y="165988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606425" y="4449698"/>
              <a:ext cx="1447800" cy="1600835"/>
            </a:xfrm>
            <a:custGeom>
              <a:avLst/>
              <a:gdLst/>
              <a:ahLst/>
              <a:cxnLst/>
              <a:rect l="l" t="t" r="r" b="b"/>
              <a:pathLst>
                <a:path w="1447800" h="1600835">
                  <a:moveTo>
                    <a:pt x="1295400" y="1219263"/>
                  </a:moveTo>
                  <a:lnTo>
                    <a:pt x="1425575" y="1600263"/>
                  </a:lnTo>
                </a:path>
                <a:path w="1447800" h="1600835">
                  <a:moveTo>
                    <a:pt x="1295400" y="457200"/>
                  </a:moveTo>
                  <a:lnTo>
                    <a:pt x="1447800" y="0"/>
                  </a:lnTo>
                </a:path>
                <a:path w="1447800" h="1600835">
                  <a:moveTo>
                    <a:pt x="457200" y="1266888"/>
                  </a:moveTo>
                  <a:lnTo>
                    <a:pt x="814451" y="1052576"/>
                  </a:lnTo>
                </a:path>
                <a:path w="1447800" h="1600835">
                  <a:moveTo>
                    <a:pt x="457200" y="304800"/>
                  </a:moveTo>
                  <a:lnTo>
                    <a:pt x="838200" y="609600"/>
                  </a:lnTo>
                </a:path>
                <a:path w="1447800" h="1600835">
                  <a:moveTo>
                    <a:pt x="457200" y="350900"/>
                  </a:moveTo>
                  <a:lnTo>
                    <a:pt x="0" y="350900"/>
                  </a:lnTo>
                </a:path>
                <a:path w="1447800" h="1600835">
                  <a:moveTo>
                    <a:pt x="809625" y="560451"/>
                  </a:moveTo>
                  <a:lnTo>
                    <a:pt x="200025" y="560451"/>
                  </a:lnTo>
                </a:path>
                <a:path w="1447800" h="1600835">
                  <a:moveTo>
                    <a:pt x="752475" y="1055751"/>
                  </a:moveTo>
                  <a:lnTo>
                    <a:pt x="219075" y="1055751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644525" y="4800599"/>
              <a:ext cx="323850" cy="914400"/>
            </a:xfrm>
            <a:custGeom>
              <a:avLst/>
              <a:gdLst/>
              <a:ahLst/>
              <a:cxnLst/>
              <a:rect l="l" t="t" r="r" b="b"/>
              <a:pathLst>
                <a:path w="323850" h="914400">
                  <a:moveTo>
                    <a:pt x="76200" y="76200"/>
                  </a:moveTo>
                  <a:lnTo>
                    <a:pt x="69850" y="63500"/>
                  </a:lnTo>
                  <a:lnTo>
                    <a:pt x="38100" y="0"/>
                  </a:lnTo>
                  <a:lnTo>
                    <a:pt x="0" y="76200"/>
                  </a:lnTo>
                  <a:lnTo>
                    <a:pt x="31750" y="76200"/>
                  </a:lnTo>
                  <a:lnTo>
                    <a:pt x="31750" y="838200"/>
                  </a:lnTo>
                  <a:lnTo>
                    <a:pt x="0" y="838200"/>
                  </a:lnTo>
                  <a:lnTo>
                    <a:pt x="38100" y="914400"/>
                  </a:lnTo>
                  <a:lnTo>
                    <a:pt x="69850" y="850900"/>
                  </a:lnTo>
                  <a:lnTo>
                    <a:pt x="76200" y="838200"/>
                  </a:lnTo>
                  <a:lnTo>
                    <a:pt x="44450" y="838200"/>
                  </a:lnTo>
                  <a:lnTo>
                    <a:pt x="44450" y="76200"/>
                  </a:lnTo>
                  <a:lnTo>
                    <a:pt x="76200" y="76200"/>
                  </a:lnTo>
                  <a:close/>
                </a:path>
                <a:path w="323850" h="914400">
                  <a:moveTo>
                    <a:pt x="323850" y="266700"/>
                  </a:moveTo>
                  <a:lnTo>
                    <a:pt x="317500" y="254000"/>
                  </a:lnTo>
                  <a:lnTo>
                    <a:pt x="285750" y="190500"/>
                  </a:lnTo>
                  <a:lnTo>
                    <a:pt x="247650" y="266700"/>
                  </a:lnTo>
                  <a:lnTo>
                    <a:pt x="279400" y="266700"/>
                  </a:lnTo>
                  <a:lnTo>
                    <a:pt x="279400" y="647700"/>
                  </a:lnTo>
                  <a:lnTo>
                    <a:pt x="247650" y="647700"/>
                  </a:lnTo>
                  <a:lnTo>
                    <a:pt x="285750" y="723900"/>
                  </a:lnTo>
                  <a:lnTo>
                    <a:pt x="317500" y="660400"/>
                  </a:lnTo>
                  <a:lnTo>
                    <a:pt x="323850" y="647700"/>
                  </a:lnTo>
                  <a:lnTo>
                    <a:pt x="292100" y="647700"/>
                  </a:lnTo>
                  <a:lnTo>
                    <a:pt x="292100" y="266700"/>
                  </a:lnTo>
                  <a:lnTo>
                    <a:pt x="323850" y="26670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0" name="object 50"/>
          <p:cNvSpPr txBox="1"/>
          <p:nvPr/>
        </p:nvSpPr>
        <p:spPr>
          <a:xfrm>
            <a:off x="589889" y="5163439"/>
            <a:ext cx="1778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40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847140" y="5134736"/>
            <a:ext cx="1778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20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52043" y="3199257"/>
            <a:ext cx="1778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60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99643" y="3952113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x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212242" y="3315461"/>
            <a:ext cx="25336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>
                <a:latin typeface="Times New Roman"/>
                <a:cs typeface="Times New Roman"/>
              </a:rPr>
              <a:t>FV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228091" y="5057013"/>
            <a:ext cx="26162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latin typeface="Times New Roman"/>
                <a:cs typeface="Times New Roman"/>
              </a:rPr>
              <a:t>TV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258267" y="1551177"/>
            <a:ext cx="3193415" cy="6661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700" marR="5080" indent="-43180">
              <a:lnSpc>
                <a:spcPct val="100000"/>
              </a:lnSpc>
              <a:spcBef>
                <a:spcPts val="105"/>
              </a:spcBef>
            </a:pPr>
            <a:r>
              <a:rPr dirty="0" sz="1400" spc="-5" b="1">
                <a:solidFill>
                  <a:srgbClr val="FF3300"/>
                </a:solidFill>
                <a:latin typeface="Arial"/>
                <a:cs typeface="Arial"/>
              </a:rPr>
              <a:t>PROJECTIONS </a:t>
            </a:r>
            <a:r>
              <a:rPr dirty="0" sz="1400" b="1">
                <a:solidFill>
                  <a:srgbClr val="FF3300"/>
                </a:solidFill>
                <a:latin typeface="Arial"/>
                <a:cs typeface="Arial"/>
              </a:rPr>
              <a:t>OF </a:t>
            </a:r>
            <a:r>
              <a:rPr dirty="0" sz="1400" spc="-10" b="1">
                <a:solidFill>
                  <a:srgbClr val="FF3300"/>
                </a:solidFill>
                <a:latin typeface="Arial"/>
                <a:cs typeface="Arial"/>
              </a:rPr>
              <a:t>FRUSTOM </a:t>
            </a:r>
            <a:r>
              <a:rPr dirty="0" sz="1400" b="1">
                <a:solidFill>
                  <a:srgbClr val="FF3300"/>
                </a:solidFill>
                <a:latin typeface="Arial"/>
                <a:cs typeface="Arial"/>
              </a:rPr>
              <a:t>OF  </a:t>
            </a:r>
            <a:r>
              <a:rPr dirty="0" sz="1400" spc="-20" b="1">
                <a:solidFill>
                  <a:srgbClr val="FF3300"/>
                </a:solidFill>
                <a:latin typeface="Arial"/>
                <a:cs typeface="Arial"/>
              </a:rPr>
              <a:t>PENTAGONAL </a:t>
            </a:r>
            <a:r>
              <a:rPr dirty="0" sz="1400" spc="-5" b="1">
                <a:solidFill>
                  <a:srgbClr val="FF3300"/>
                </a:solidFill>
                <a:latin typeface="Arial"/>
                <a:cs typeface="Arial"/>
              </a:rPr>
              <a:t>PYRAMID </a:t>
            </a:r>
            <a:r>
              <a:rPr dirty="0" sz="1400" spc="-20" b="1">
                <a:solidFill>
                  <a:srgbClr val="FF3300"/>
                </a:solidFill>
                <a:latin typeface="Arial"/>
                <a:cs typeface="Arial"/>
              </a:rPr>
              <a:t>ARE </a:t>
            </a:r>
            <a:r>
              <a:rPr dirty="0" sz="1400" b="1">
                <a:solidFill>
                  <a:srgbClr val="FF3300"/>
                </a:solidFill>
                <a:latin typeface="Arial"/>
                <a:cs typeface="Arial"/>
              </a:rPr>
              <a:t>GIVEN.  </a:t>
            </a:r>
            <a:r>
              <a:rPr dirty="0" sz="1400" spc="-35" b="1">
                <a:solidFill>
                  <a:srgbClr val="FF3300"/>
                </a:solidFill>
                <a:latin typeface="Arial"/>
                <a:cs typeface="Arial"/>
              </a:rPr>
              <a:t>DRAW </a:t>
            </a:r>
            <a:r>
              <a:rPr dirty="0" sz="1400" spc="-225" b="1">
                <a:solidFill>
                  <a:srgbClr val="FF3300"/>
                </a:solidFill>
                <a:latin typeface="Arial"/>
                <a:cs typeface="Arial"/>
              </a:rPr>
              <a:t>IT‟S </a:t>
            </a:r>
            <a:r>
              <a:rPr dirty="0" sz="1400" b="1">
                <a:solidFill>
                  <a:srgbClr val="FF3300"/>
                </a:solidFill>
                <a:latin typeface="Arial"/>
                <a:cs typeface="Arial"/>
              </a:rPr>
              <a:t>ISOMETRIC</a:t>
            </a:r>
            <a:r>
              <a:rPr dirty="0" sz="1400" spc="30" b="1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dirty="0" sz="1400" spc="-15" b="1">
                <a:solidFill>
                  <a:srgbClr val="FF3300"/>
                </a:solidFill>
                <a:latin typeface="Arial"/>
                <a:cs typeface="Arial"/>
              </a:rPr>
              <a:t>VIEW.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432175" y="3077083"/>
            <a:ext cx="14077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FF3300"/>
                </a:solidFill>
                <a:latin typeface="Arial"/>
                <a:cs typeface="Arial"/>
              </a:rPr>
              <a:t>SOLUTION</a:t>
            </a:r>
            <a:r>
              <a:rPr dirty="0" sz="1200" spc="-75" b="1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F3300"/>
                </a:solidFill>
                <a:latin typeface="Arial"/>
                <a:cs typeface="Arial"/>
              </a:rPr>
              <a:t>STEPS:</a:t>
            </a:r>
            <a:endParaRPr sz="12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3432175" y="3442842"/>
            <a:ext cx="186372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3333CC"/>
                </a:solidFill>
                <a:latin typeface="Arial"/>
                <a:cs typeface="Arial"/>
              </a:rPr>
              <a:t>FIRST </a:t>
            </a:r>
            <a:r>
              <a:rPr dirty="0" sz="1200" spc="-30" b="1">
                <a:solidFill>
                  <a:srgbClr val="3333CC"/>
                </a:solidFill>
                <a:latin typeface="Arial"/>
                <a:cs typeface="Arial"/>
              </a:rPr>
              <a:t>DRAW</a:t>
            </a:r>
            <a:r>
              <a:rPr dirty="0" sz="1200" spc="-5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3333CC"/>
                </a:solidFill>
                <a:latin typeface="Arial"/>
                <a:cs typeface="Arial"/>
              </a:rPr>
              <a:t>ISOMETRIC  OF </a:t>
            </a:r>
            <a:r>
              <a:rPr dirty="0" sz="1200" spc="-160" b="1">
                <a:solidFill>
                  <a:srgbClr val="3333CC"/>
                </a:solidFill>
                <a:latin typeface="Arial"/>
                <a:cs typeface="Arial"/>
              </a:rPr>
              <a:t>IT‟S</a:t>
            </a:r>
            <a:r>
              <a:rPr dirty="0" sz="1200" spc="-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3333CC"/>
                </a:solidFill>
                <a:latin typeface="Arial"/>
                <a:cs typeface="Arial"/>
              </a:rPr>
              <a:t>BASE.</a:t>
            </a:r>
            <a:endParaRPr sz="12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432175" y="3991736"/>
            <a:ext cx="205295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3333CC"/>
                </a:solidFill>
                <a:latin typeface="Arial"/>
                <a:cs typeface="Arial"/>
              </a:rPr>
              <a:t>THEN </a:t>
            </a:r>
            <a:r>
              <a:rPr dirty="0" sz="1200" spc="-20" b="1">
                <a:solidFill>
                  <a:srgbClr val="3333CC"/>
                </a:solidFill>
                <a:latin typeface="Arial"/>
                <a:cs typeface="Arial"/>
              </a:rPr>
              <a:t>DRAWSAME </a:t>
            </a:r>
            <a:r>
              <a:rPr dirty="0" sz="1200" spc="-10" b="1">
                <a:solidFill>
                  <a:srgbClr val="3333CC"/>
                </a:solidFill>
                <a:latin typeface="Arial"/>
                <a:cs typeface="Arial"/>
              </a:rPr>
              <a:t>SHAPE  </a:t>
            </a:r>
            <a:r>
              <a:rPr dirty="0" sz="1200" spc="-25" b="1">
                <a:solidFill>
                  <a:srgbClr val="3333CC"/>
                </a:solidFill>
                <a:latin typeface="Arial"/>
                <a:cs typeface="Arial"/>
              </a:rPr>
              <a:t>AS </a:t>
            </a:r>
            <a:r>
              <a:rPr dirty="0" sz="1200" spc="-45" b="1">
                <a:solidFill>
                  <a:srgbClr val="3333CC"/>
                </a:solidFill>
                <a:latin typeface="Arial"/>
                <a:cs typeface="Arial"/>
              </a:rPr>
              <a:t>TOP, </a:t>
            </a:r>
            <a:r>
              <a:rPr dirty="0" sz="1200" spc="-5" b="1">
                <a:solidFill>
                  <a:srgbClr val="3333CC"/>
                </a:solidFill>
                <a:latin typeface="Arial"/>
                <a:cs typeface="Arial"/>
              </a:rPr>
              <a:t>60 MM </a:t>
            </a:r>
            <a:r>
              <a:rPr dirty="0" sz="1200" spc="-10" b="1">
                <a:solidFill>
                  <a:srgbClr val="3333CC"/>
                </a:solidFill>
                <a:latin typeface="Arial"/>
                <a:cs typeface="Arial"/>
              </a:rPr>
              <a:t>ABOVE </a:t>
            </a:r>
            <a:r>
              <a:rPr dirty="0" sz="1200" spc="-5" b="1">
                <a:solidFill>
                  <a:srgbClr val="3333CC"/>
                </a:solidFill>
                <a:latin typeface="Arial"/>
                <a:cs typeface="Arial"/>
              </a:rPr>
              <a:t>THE  </a:t>
            </a:r>
            <a:r>
              <a:rPr dirty="0" sz="1200" spc="-15" b="1">
                <a:solidFill>
                  <a:srgbClr val="3333CC"/>
                </a:solidFill>
                <a:latin typeface="Arial"/>
                <a:cs typeface="Arial"/>
              </a:rPr>
              <a:t>BASE </a:t>
            </a:r>
            <a:r>
              <a:rPr dirty="0" sz="1200" spc="-20" b="1">
                <a:solidFill>
                  <a:srgbClr val="3333CC"/>
                </a:solidFill>
                <a:latin typeface="Arial"/>
                <a:cs typeface="Arial"/>
              </a:rPr>
              <a:t>PENTAGON</a:t>
            </a:r>
            <a:r>
              <a:rPr dirty="0" sz="1200" spc="4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3333CC"/>
                </a:solidFill>
                <a:latin typeface="Arial"/>
                <a:cs typeface="Arial"/>
              </a:rPr>
              <a:t>CENTER.</a:t>
            </a:r>
            <a:endParaRPr sz="12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3432175" y="4723257"/>
            <a:ext cx="232537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4478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3333CC"/>
                </a:solidFill>
                <a:latin typeface="Arial"/>
                <a:cs typeface="Arial"/>
              </a:rPr>
              <a:t>THEN REDUCE </a:t>
            </a:r>
            <a:r>
              <a:rPr dirty="0" sz="1200" b="1">
                <a:solidFill>
                  <a:srgbClr val="3333CC"/>
                </a:solidFill>
                <a:latin typeface="Arial"/>
                <a:cs typeface="Arial"/>
              </a:rPr>
              <a:t>THE </a:t>
            </a:r>
            <a:r>
              <a:rPr dirty="0" sz="1200" spc="-10" b="1">
                <a:solidFill>
                  <a:srgbClr val="3333CC"/>
                </a:solidFill>
                <a:latin typeface="Arial"/>
                <a:cs typeface="Arial"/>
              </a:rPr>
              <a:t>TOP </a:t>
            </a:r>
            <a:r>
              <a:rPr dirty="0" sz="1200" spc="-15" b="1">
                <a:solidFill>
                  <a:srgbClr val="3333CC"/>
                </a:solidFill>
                <a:latin typeface="Arial"/>
                <a:cs typeface="Arial"/>
              </a:rPr>
              <a:t>TO  </a:t>
            </a:r>
            <a:r>
              <a:rPr dirty="0" sz="1200" spc="-5" b="1">
                <a:solidFill>
                  <a:srgbClr val="3333CC"/>
                </a:solidFill>
                <a:latin typeface="Arial"/>
                <a:cs typeface="Arial"/>
              </a:rPr>
              <a:t>20 MM </a:t>
            </a:r>
            <a:r>
              <a:rPr dirty="0" sz="1200" b="1">
                <a:solidFill>
                  <a:srgbClr val="3333CC"/>
                </a:solidFill>
                <a:latin typeface="Arial"/>
                <a:cs typeface="Arial"/>
              </a:rPr>
              <a:t>SIDES </a:t>
            </a:r>
            <a:r>
              <a:rPr dirty="0" sz="1200" spc="-15" b="1">
                <a:solidFill>
                  <a:srgbClr val="3333CC"/>
                </a:solidFill>
                <a:latin typeface="Arial"/>
                <a:cs typeface="Arial"/>
              </a:rPr>
              <a:t>AND </a:t>
            </a:r>
            <a:r>
              <a:rPr dirty="0" sz="1200" spc="-5" b="1">
                <a:solidFill>
                  <a:srgbClr val="3333CC"/>
                </a:solidFill>
                <a:latin typeface="Arial"/>
                <a:cs typeface="Arial"/>
              </a:rPr>
              <a:t>JOIN</a:t>
            </a:r>
            <a:r>
              <a:rPr dirty="0" sz="1200" spc="-8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3333CC"/>
                </a:solidFill>
                <a:latin typeface="Arial"/>
                <a:cs typeface="Arial"/>
              </a:rPr>
              <a:t>WITH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solidFill>
                  <a:srgbClr val="3333CC"/>
                </a:solidFill>
                <a:latin typeface="Arial"/>
                <a:cs typeface="Arial"/>
              </a:rPr>
              <a:t>THE PROPER </a:t>
            </a:r>
            <a:r>
              <a:rPr dirty="0" sz="1200" spc="-15" b="1">
                <a:solidFill>
                  <a:srgbClr val="3333CC"/>
                </a:solidFill>
                <a:latin typeface="Arial"/>
                <a:cs typeface="Arial"/>
              </a:rPr>
              <a:t>BASE</a:t>
            </a:r>
            <a:r>
              <a:rPr dirty="0" sz="120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3333CC"/>
                </a:solidFill>
                <a:latin typeface="Arial"/>
                <a:cs typeface="Arial"/>
              </a:rPr>
              <a:t>CORNERS.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8551926" y="50800"/>
            <a:ext cx="469900" cy="469900"/>
            <a:chOff x="8551926" y="50800"/>
            <a:chExt cx="469900" cy="469900"/>
          </a:xfrm>
        </p:grpSpPr>
        <p:sp>
          <p:nvSpPr>
            <p:cNvPr id="62" name="object 62"/>
            <p:cNvSpPr/>
            <p:nvPr/>
          </p:nvSpPr>
          <p:spPr>
            <a:xfrm>
              <a:off x="8558276" y="5715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496" y="4644"/>
                  </a:lnTo>
                  <a:lnTo>
                    <a:pt x="139571" y="17966"/>
                  </a:lnTo>
                  <a:lnTo>
                    <a:pt x="100738" y="39045"/>
                  </a:lnTo>
                  <a:lnTo>
                    <a:pt x="66913" y="66960"/>
                  </a:lnTo>
                  <a:lnTo>
                    <a:pt x="39011" y="100793"/>
                  </a:lnTo>
                  <a:lnTo>
                    <a:pt x="17948" y="139624"/>
                  </a:lnTo>
                  <a:lnTo>
                    <a:pt x="4639" y="182533"/>
                  </a:lnTo>
                  <a:lnTo>
                    <a:pt x="0" y="228600"/>
                  </a:lnTo>
                  <a:lnTo>
                    <a:pt x="4639" y="274666"/>
                  </a:lnTo>
                  <a:lnTo>
                    <a:pt x="17948" y="317575"/>
                  </a:lnTo>
                  <a:lnTo>
                    <a:pt x="39011" y="356406"/>
                  </a:lnTo>
                  <a:lnTo>
                    <a:pt x="66913" y="390239"/>
                  </a:lnTo>
                  <a:lnTo>
                    <a:pt x="100738" y="418154"/>
                  </a:lnTo>
                  <a:lnTo>
                    <a:pt x="139571" y="439233"/>
                  </a:lnTo>
                  <a:lnTo>
                    <a:pt x="182496" y="452555"/>
                  </a:lnTo>
                  <a:lnTo>
                    <a:pt x="228600" y="457200"/>
                  </a:lnTo>
                  <a:lnTo>
                    <a:pt x="274666" y="452555"/>
                  </a:lnTo>
                  <a:lnTo>
                    <a:pt x="317575" y="439233"/>
                  </a:lnTo>
                  <a:lnTo>
                    <a:pt x="356406" y="418154"/>
                  </a:lnTo>
                  <a:lnTo>
                    <a:pt x="390239" y="390239"/>
                  </a:lnTo>
                  <a:lnTo>
                    <a:pt x="418154" y="356406"/>
                  </a:lnTo>
                  <a:lnTo>
                    <a:pt x="439233" y="317575"/>
                  </a:lnTo>
                  <a:lnTo>
                    <a:pt x="452555" y="274666"/>
                  </a:lnTo>
                  <a:lnTo>
                    <a:pt x="457200" y="228600"/>
                  </a:lnTo>
                  <a:lnTo>
                    <a:pt x="452555" y="182533"/>
                  </a:lnTo>
                  <a:lnTo>
                    <a:pt x="439233" y="139624"/>
                  </a:lnTo>
                  <a:lnTo>
                    <a:pt x="418154" y="100793"/>
                  </a:lnTo>
                  <a:lnTo>
                    <a:pt x="390239" y="66960"/>
                  </a:lnTo>
                  <a:lnTo>
                    <a:pt x="356406" y="39045"/>
                  </a:lnTo>
                  <a:lnTo>
                    <a:pt x="317575" y="17966"/>
                  </a:lnTo>
                  <a:lnTo>
                    <a:pt x="274666" y="464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8558276" y="5715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0" y="228600"/>
                  </a:moveTo>
                  <a:lnTo>
                    <a:pt x="4639" y="182533"/>
                  </a:lnTo>
                  <a:lnTo>
                    <a:pt x="17948" y="139624"/>
                  </a:lnTo>
                  <a:lnTo>
                    <a:pt x="39011" y="100793"/>
                  </a:lnTo>
                  <a:lnTo>
                    <a:pt x="66913" y="66960"/>
                  </a:lnTo>
                  <a:lnTo>
                    <a:pt x="100738" y="39045"/>
                  </a:lnTo>
                  <a:lnTo>
                    <a:pt x="139571" y="17966"/>
                  </a:lnTo>
                  <a:lnTo>
                    <a:pt x="182496" y="4644"/>
                  </a:lnTo>
                  <a:lnTo>
                    <a:pt x="228600" y="0"/>
                  </a:lnTo>
                  <a:lnTo>
                    <a:pt x="274666" y="4644"/>
                  </a:lnTo>
                  <a:lnTo>
                    <a:pt x="317575" y="17966"/>
                  </a:lnTo>
                  <a:lnTo>
                    <a:pt x="356406" y="39045"/>
                  </a:lnTo>
                  <a:lnTo>
                    <a:pt x="390239" y="66960"/>
                  </a:lnTo>
                  <a:lnTo>
                    <a:pt x="418154" y="100793"/>
                  </a:lnTo>
                  <a:lnTo>
                    <a:pt x="439233" y="139624"/>
                  </a:lnTo>
                  <a:lnTo>
                    <a:pt x="452555" y="182533"/>
                  </a:lnTo>
                  <a:lnTo>
                    <a:pt x="457200" y="228600"/>
                  </a:lnTo>
                  <a:lnTo>
                    <a:pt x="452555" y="274666"/>
                  </a:lnTo>
                  <a:lnTo>
                    <a:pt x="439233" y="317575"/>
                  </a:lnTo>
                  <a:lnTo>
                    <a:pt x="418154" y="356406"/>
                  </a:lnTo>
                  <a:lnTo>
                    <a:pt x="390239" y="390239"/>
                  </a:lnTo>
                  <a:lnTo>
                    <a:pt x="356406" y="418154"/>
                  </a:lnTo>
                  <a:lnTo>
                    <a:pt x="317575" y="439233"/>
                  </a:lnTo>
                  <a:lnTo>
                    <a:pt x="274666" y="452555"/>
                  </a:lnTo>
                  <a:lnTo>
                    <a:pt x="228600" y="457200"/>
                  </a:lnTo>
                  <a:lnTo>
                    <a:pt x="182496" y="452555"/>
                  </a:lnTo>
                  <a:lnTo>
                    <a:pt x="139571" y="439233"/>
                  </a:lnTo>
                  <a:lnTo>
                    <a:pt x="100738" y="418154"/>
                  </a:lnTo>
                  <a:lnTo>
                    <a:pt x="66913" y="390239"/>
                  </a:lnTo>
                  <a:lnTo>
                    <a:pt x="39011" y="356406"/>
                  </a:lnTo>
                  <a:lnTo>
                    <a:pt x="17948" y="317575"/>
                  </a:lnTo>
                  <a:lnTo>
                    <a:pt x="4639" y="274666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4" name="object 64"/>
          <p:cNvSpPr txBox="1"/>
          <p:nvPr/>
        </p:nvSpPr>
        <p:spPr>
          <a:xfrm>
            <a:off x="8661272" y="128396"/>
            <a:ext cx="2540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10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65" name="object 65"/>
          <p:cNvGrpSpPr/>
          <p:nvPr/>
        </p:nvGrpSpPr>
        <p:grpSpPr>
          <a:xfrm>
            <a:off x="7467600" y="46101"/>
            <a:ext cx="914400" cy="182880"/>
            <a:chOff x="7467600" y="46101"/>
            <a:chExt cx="914400" cy="182880"/>
          </a:xfrm>
        </p:grpSpPr>
        <p:sp>
          <p:nvSpPr>
            <p:cNvPr id="66" name="object 66"/>
            <p:cNvSpPr/>
            <p:nvPr/>
          </p:nvSpPr>
          <p:spPr>
            <a:xfrm>
              <a:off x="7467600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7507478" y="77470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74904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74904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94107" y="25654"/>
                  </a:lnTo>
                  <a:lnTo>
                    <a:pt x="94107" y="8636"/>
                  </a:lnTo>
                  <a:lnTo>
                    <a:pt x="111251" y="8636"/>
                  </a:lnTo>
                  <a:lnTo>
                    <a:pt x="111251" y="42799"/>
                  </a:lnTo>
                  <a:lnTo>
                    <a:pt x="136906" y="68452"/>
                  </a:lnTo>
                  <a:lnTo>
                    <a:pt x="119761" y="68452"/>
                  </a:lnTo>
                  <a:lnTo>
                    <a:pt x="119761" y="136906"/>
                  </a:lnTo>
                  <a:lnTo>
                    <a:pt x="17018" y="136906"/>
                  </a:lnTo>
                  <a:lnTo>
                    <a:pt x="17018" y="68452"/>
                  </a:lnTo>
                  <a:lnTo>
                    <a:pt x="0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94107" y="25654"/>
                  </a:moveTo>
                  <a:lnTo>
                    <a:pt x="111251" y="42799"/>
                  </a:lnTo>
                </a:path>
                <a:path w="137159" h="137160">
                  <a:moveTo>
                    <a:pt x="119761" y="68452"/>
                  </a:moveTo>
                  <a:lnTo>
                    <a:pt x="17018" y="68452"/>
                  </a:lnTo>
                </a:path>
                <a:path w="137159" h="137160">
                  <a:moveTo>
                    <a:pt x="59817" y="136906"/>
                  </a:moveTo>
                  <a:lnTo>
                    <a:pt x="59817" y="102743"/>
                  </a:lnTo>
                  <a:lnTo>
                    <a:pt x="76962" y="102743"/>
                  </a:lnTo>
                  <a:lnTo>
                    <a:pt x="76962" y="13690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7832725" y="46101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7856347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7856347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68452"/>
                  </a:moveTo>
                  <a:lnTo>
                    <a:pt x="136905" y="0"/>
                  </a:lnTo>
                  <a:lnTo>
                    <a:pt x="136905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8016875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36906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7650226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76729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7707249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0" y="68452"/>
                  </a:moveTo>
                  <a:lnTo>
                    <a:pt x="102616" y="0"/>
                  </a:lnTo>
                  <a:lnTo>
                    <a:pt x="102616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8199501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8222233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8222233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102743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02743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82" name="object 82"/>
          <p:cNvGraphicFramePr>
            <a:graphicFrameLocks noGrp="1"/>
          </p:cNvGraphicFramePr>
          <p:nvPr/>
        </p:nvGraphicFramePr>
        <p:xfrm>
          <a:off x="7461250" y="39687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276600" y="1219200"/>
            <a:ext cx="5791200" cy="5146040"/>
            <a:chOff x="3276600" y="1219200"/>
            <a:chExt cx="5791200" cy="5146040"/>
          </a:xfrm>
        </p:grpSpPr>
        <p:sp>
          <p:nvSpPr>
            <p:cNvPr id="3" name="object 3"/>
            <p:cNvSpPr/>
            <p:nvPr/>
          </p:nvSpPr>
          <p:spPr>
            <a:xfrm>
              <a:off x="4729225" y="4806950"/>
              <a:ext cx="2907030" cy="1539875"/>
            </a:xfrm>
            <a:custGeom>
              <a:avLst/>
              <a:gdLst/>
              <a:ahLst/>
              <a:cxnLst/>
              <a:rect l="l" t="t" r="r" b="b"/>
              <a:pathLst>
                <a:path w="2907029" h="1539875">
                  <a:moveTo>
                    <a:pt x="0" y="770001"/>
                  </a:moveTo>
                  <a:lnTo>
                    <a:pt x="1453261" y="0"/>
                  </a:lnTo>
                  <a:lnTo>
                    <a:pt x="2906649" y="770001"/>
                  </a:lnTo>
                  <a:lnTo>
                    <a:pt x="1453261" y="1539875"/>
                  </a:lnTo>
                  <a:lnTo>
                    <a:pt x="0" y="770001"/>
                  </a:lnTo>
                  <a:close/>
                </a:path>
              </a:pathLst>
            </a:custGeom>
            <a:ln w="12699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3282950" y="2020951"/>
              <a:ext cx="5778500" cy="4338320"/>
            </a:xfrm>
            <a:custGeom>
              <a:avLst/>
              <a:gdLst/>
              <a:ahLst/>
              <a:cxnLst/>
              <a:rect l="l" t="t" r="r" b="b"/>
              <a:pathLst>
                <a:path w="5778500" h="4338320">
                  <a:moveTo>
                    <a:pt x="2886075" y="4332960"/>
                  </a:moveTo>
                  <a:lnTo>
                    <a:pt x="5778500" y="2769362"/>
                  </a:lnTo>
                </a:path>
                <a:path w="5778500" h="4338320">
                  <a:moveTo>
                    <a:pt x="2892425" y="4337723"/>
                  </a:moveTo>
                  <a:lnTo>
                    <a:pt x="0" y="2774188"/>
                  </a:lnTo>
                </a:path>
                <a:path w="5778500" h="4338320">
                  <a:moveTo>
                    <a:pt x="2898775" y="2498598"/>
                  </a:moveTo>
                  <a:lnTo>
                    <a:pt x="2898775" y="4325874"/>
                  </a:lnTo>
                </a:path>
                <a:path w="5778500" h="4338320">
                  <a:moveTo>
                    <a:pt x="4352925" y="3557524"/>
                  </a:moveTo>
                  <a:lnTo>
                    <a:pt x="4352925" y="0"/>
                  </a:lnTo>
                </a:path>
                <a:path w="5778500" h="4338320">
                  <a:moveTo>
                    <a:pt x="1446276" y="3557524"/>
                  </a:moveTo>
                  <a:lnTo>
                    <a:pt x="1446276" y="0"/>
                  </a:lnTo>
                </a:path>
                <a:path w="5778500" h="4338320">
                  <a:moveTo>
                    <a:pt x="2898775" y="4325874"/>
                  </a:moveTo>
                  <a:lnTo>
                    <a:pt x="2898775" y="768223"/>
                  </a:lnTo>
                </a:path>
                <a:path w="5778500" h="4338320">
                  <a:moveTo>
                    <a:pt x="1446276" y="0"/>
                  </a:moveTo>
                  <a:lnTo>
                    <a:pt x="2898775" y="768223"/>
                  </a:lnTo>
                </a:path>
                <a:path w="5778500" h="4338320">
                  <a:moveTo>
                    <a:pt x="2898775" y="768223"/>
                  </a:moveTo>
                  <a:lnTo>
                    <a:pt x="4352925" y="0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729225" y="1238250"/>
              <a:ext cx="1504950" cy="782955"/>
            </a:xfrm>
            <a:custGeom>
              <a:avLst/>
              <a:gdLst/>
              <a:ahLst/>
              <a:cxnLst/>
              <a:rect l="l" t="t" r="r" b="b"/>
              <a:pathLst>
                <a:path w="1504950" h="782955">
                  <a:moveTo>
                    <a:pt x="0" y="782701"/>
                  </a:moveTo>
                  <a:lnTo>
                    <a:pt x="1504950" y="0"/>
                  </a:lnTo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4416425" y="1238250"/>
              <a:ext cx="3529329" cy="5108575"/>
            </a:xfrm>
            <a:custGeom>
              <a:avLst/>
              <a:gdLst/>
              <a:ahLst/>
              <a:cxnLst/>
              <a:rect l="l" t="t" r="r" b="b"/>
              <a:pathLst>
                <a:path w="3529329" h="5108575">
                  <a:moveTo>
                    <a:pt x="1771650" y="0"/>
                  </a:moveTo>
                  <a:lnTo>
                    <a:pt x="3227451" y="768350"/>
                  </a:lnTo>
                </a:path>
                <a:path w="3529329" h="5108575">
                  <a:moveTo>
                    <a:pt x="0" y="5108575"/>
                  </a:moveTo>
                  <a:lnTo>
                    <a:pt x="3529076" y="5108575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667250" y="1243075"/>
              <a:ext cx="2895600" cy="1697355"/>
            </a:xfrm>
            <a:custGeom>
              <a:avLst/>
              <a:gdLst/>
              <a:ahLst/>
              <a:cxnLst/>
              <a:rect l="l" t="t" r="r" b="b"/>
              <a:pathLst>
                <a:path w="2895600" h="1697355">
                  <a:moveTo>
                    <a:pt x="135000" y="0"/>
                  </a:moveTo>
                  <a:lnTo>
                    <a:pt x="2724150" y="1412875"/>
                  </a:lnTo>
                </a:path>
                <a:path w="2895600" h="1697355">
                  <a:moveTo>
                    <a:pt x="0" y="1696974"/>
                  </a:moveTo>
                  <a:lnTo>
                    <a:pt x="28956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624576" y="1662176"/>
              <a:ext cx="163449" cy="12217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624576" y="2227325"/>
              <a:ext cx="163449" cy="1524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6546850" y="2198750"/>
              <a:ext cx="163575" cy="1524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6594475" y="1704975"/>
              <a:ext cx="163575" cy="15405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4802250" y="1219200"/>
              <a:ext cx="2740025" cy="5111750"/>
            </a:xfrm>
            <a:custGeom>
              <a:avLst/>
              <a:gdLst/>
              <a:ahLst/>
              <a:cxnLst/>
              <a:rect l="l" t="t" r="r" b="b"/>
              <a:pathLst>
                <a:path w="2740025" h="5111750">
                  <a:moveTo>
                    <a:pt x="388874" y="847725"/>
                  </a:moveTo>
                  <a:lnTo>
                    <a:pt x="1369949" y="325500"/>
                  </a:lnTo>
                </a:path>
                <a:path w="2740025" h="5111750">
                  <a:moveTo>
                    <a:pt x="1369949" y="306450"/>
                  </a:moveTo>
                  <a:lnTo>
                    <a:pt x="2284349" y="790575"/>
                  </a:lnTo>
                </a:path>
                <a:path w="2740025" h="5111750">
                  <a:moveTo>
                    <a:pt x="1323975" y="1327150"/>
                  </a:moveTo>
                  <a:lnTo>
                    <a:pt x="2293874" y="814451"/>
                  </a:lnTo>
                </a:path>
                <a:path w="2740025" h="5111750">
                  <a:moveTo>
                    <a:pt x="455549" y="811276"/>
                  </a:moveTo>
                  <a:lnTo>
                    <a:pt x="1369949" y="1293876"/>
                  </a:lnTo>
                </a:path>
                <a:path w="2740025" h="5111750">
                  <a:moveTo>
                    <a:pt x="455549" y="730250"/>
                  </a:moveTo>
                  <a:lnTo>
                    <a:pt x="0" y="4403725"/>
                  </a:lnTo>
                </a:path>
                <a:path w="2740025" h="5111750">
                  <a:moveTo>
                    <a:pt x="1390650" y="0"/>
                  </a:moveTo>
                  <a:lnTo>
                    <a:pt x="1390650" y="3814699"/>
                  </a:lnTo>
                </a:path>
                <a:path w="2740025" h="5111750">
                  <a:moveTo>
                    <a:pt x="2284349" y="730250"/>
                  </a:moveTo>
                  <a:lnTo>
                    <a:pt x="2740025" y="4403725"/>
                  </a:lnTo>
                </a:path>
                <a:path w="2740025" h="5111750">
                  <a:moveTo>
                    <a:pt x="1369949" y="5111750"/>
                  </a:moveTo>
                  <a:lnTo>
                    <a:pt x="0" y="4403725"/>
                  </a:lnTo>
                </a:path>
                <a:path w="2740025" h="5111750">
                  <a:moveTo>
                    <a:pt x="1369949" y="5111750"/>
                  </a:moveTo>
                  <a:lnTo>
                    <a:pt x="2740025" y="4403725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5176901" y="5508625"/>
              <a:ext cx="1970405" cy="598805"/>
            </a:xfrm>
            <a:custGeom>
              <a:avLst/>
              <a:gdLst/>
              <a:ahLst/>
              <a:cxnLst/>
              <a:rect l="l" t="t" r="r" b="b"/>
              <a:pathLst>
                <a:path w="1970404" h="598804">
                  <a:moveTo>
                    <a:pt x="1966468" y="0"/>
                  </a:moveTo>
                  <a:lnTo>
                    <a:pt x="1968041" y="11547"/>
                  </a:lnTo>
                  <a:lnTo>
                    <a:pt x="1969150" y="23129"/>
                  </a:lnTo>
                  <a:lnTo>
                    <a:pt x="1969807" y="34736"/>
                  </a:lnTo>
                  <a:lnTo>
                    <a:pt x="1970024" y="46355"/>
                  </a:lnTo>
                  <a:lnTo>
                    <a:pt x="1968226" y="79988"/>
                  </a:lnTo>
                  <a:lnTo>
                    <a:pt x="1954151" y="145599"/>
                  </a:lnTo>
                  <a:lnTo>
                    <a:pt x="1926794" y="208617"/>
                  </a:lnTo>
                  <a:lnTo>
                    <a:pt x="1886977" y="268579"/>
                  </a:lnTo>
                  <a:lnTo>
                    <a:pt x="1835526" y="325023"/>
                  </a:lnTo>
                  <a:lnTo>
                    <a:pt x="1805695" y="351782"/>
                  </a:lnTo>
                  <a:lnTo>
                    <a:pt x="1773265" y="377488"/>
                  </a:lnTo>
                  <a:lnTo>
                    <a:pt x="1738339" y="402083"/>
                  </a:lnTo>
                  <a:lnTo>
                    <a:pt x="1701020" y="425511"/>
                  </a:lnTo>
                  <a:lnTo>
                    <a:pt x="1661411" y="447712"/>
                  </a:lnTo>
                  <a:lnTo>
                    <a:pt x="1619615" y="468630"/>
                  </a:lnTo>
                  <a:lnTo>
                    <a:pt x="1575735" y="488206"/>
                  </a:lnTo>
                  <a:lnTo>
                    <a:pt x="1529875" y="506383"/>
                  </a:lnTo>
                  <a:lnTo>
                    <a:pt x="1482137" y="523103"/>
                  </a:lnTo>
                  <a:lnTo>
                    <a:pt x="1432624" y="538308"/>
                  </a:lnTo>
                  <a:lnTo>
                    <a:pt x="1381440" y="551941"/>
                  </a:lnTo>
                  <a:lnTo>
                    <a:pt x="1328687" y="563943"/>
                  </a:lnTo>
                  <a:lnTo>
                    <a:pt x="1274470" y="574258"/>
                  </a:lnTo>
                  <a:lnTo>
                    <a:pt x="1218890" y="582826"/>
                  </a:lnTo>
                  <a:lnTo>
                    <a:pt x="1162051" y="589591"/>
                  </a:lnTo>
                  <a:lnTo>
                    <a:pt x="1104056" y="594495"/>
                  </a:lnTo>
                  <a:lnTo>
                    <a:pt x="1045009" y="597479"/>
                  </a:lnTo>
                  <a:lnTo>
                    <a:pt x="985012" y="598487"/>
                  </a:lnTo>
                  <a:lnTo>
                    <a:pt x="925001" y="597479"/>
                  </a:lnTo>
                  <a:lnTo>
                    <a:pt x="865942" y="594495"/>
                  </a:lnTo>
                  <a:lnTo>
                    <a:pt x="807938" y="589591"/>
                  </a:lnTo>
                  <a:lnTo>
                    <a:pt x="751092" y="582826"/>
                  </a:lnTo>
                  <a:lnTo>
                    <a:pt x="695506" y="574258"/>
                  </a:lnTo>
                  <a:lnTo>
                    <a:pt x="641284" y="563943"/>
                  </a:lnTo>
                  <a:lnTo>
                    <a:pt x="588529" y="551941"/>
                  </a:lnTo>
                  <a:lnTo>
                    <a:pt x="537343" y="538308"/>
                  </a:lnTo>
                  <a:lnTo>
                    <a:pt x="487830" y="523103"/>
                  </a:lnTo>
                  <a:lnTo>
                    <a:pt x="440092" y="506383"/>
                  </a:lnTo>
                  <a:lnTo>
                    <a:pt x="394233" y="488206"/>
                  </a:lnTo>
                  <a:lnTo>
                    <a:pt x="350356" y="468630"/>
                  </a:lnTo>
                  <a:lnTo>
                    <a:pt x="308563" y="447712"/>
                  </a:lnTo>
                  <a:lnTo>
                    <a:pt x="268957" y="425511"/>
                  </a:lnTo>
                  <a:lnTo>
                    <a:pt x="231642" y="402083"/>
                  </a:lnTo>
                  <a:lnTo>
                    <a:pt x="196720" y="377488"/>
                  </a:lnTo>
                  <a:lnTo>
                    <a:pt x="164295" y="351782"/>
                  </a:lnTo>
                  <a:lnTo>
                    <a:pt x="134469" y="325023"/>
                  </a:lnTo>
                  <a:lnTo>
                    <a:pt x="107345" y="297269"/>
                  </a:lnTo>
                  <a:lnTo>
                    <a:pt x="61617" y="239008"/>
                  </a:lnTo>
                  <a:lnTo>
                    <a:pt x="27934" y="177461"/>
                  </a:lnTo>
                  <a:lnTo>
                    <a:pt x="7121" y="113089"/>
                  </a:lnTo>
                  <a:lnTo>
                    <a:pt x="0" y="46355"/>
                  </a:lnTo>
                  <a:lnTo>
                    <a:pt x="0" y="39496"/>
                  </a:lnTo>
                  <a:lnTo>
                    <a:pt x="190" y="32638"/>
                  </a:lnTo>
                  <a:lnTo>
                    <a:pt x="571" y="25780"/>
                  </a:lnTo>
                  <a:lnTo>
                    <a:pt x="1143" y="18922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5540375" y="1624075"/>
              <a:ext cx="1231900" cy="798830"/>
            </a:xfrm>
            <a:custGeom>
              <a:avLst/>
              <a:gdLst/>
              <a:ahLst/>
              <a:cxnLst/>
              <a:rect l="l" t="t" r="r" b="b"/>
              <a:pathLst>
                <a:path w="1231900" h="798830">
                  <a:moveTo>
                    <a:pt x="615950" y="0"/>
                  </a:moveTo>
                  <a:lnTo>
                    <a:pt x="559878" y="1631"/>
                  </a:lnTo>
                  <a:lnTo>
                    <a:pt x="505218" y="6430"/>
                  </a:lnTo>
                  <a:lnTo>
                    <a:pt x="452187" y="14256"/>
                  </a:lnTo>
                  <a:lnTo>
                    <a:pt x="401003" y="24970"/>
                  </a:lnTo>
                  <a:lnTo>
                    <a:pt x="351883" y="38428"/>
                  </a:lnTo>
                  <a:lnTo>
                    <a:pt x="305044" y="54492"/>
                  </a:lnTo>
                  <a:lnTo>
                    <a:pt x="260704" y="73019"/>
                  </a:lnTo>
                  <a:lnTo>
                    <a:pt x="219079" y="93870"/>
                  </a:lnTo>
                  <a:lnTo>
                    <a:pt x="180387" y="116903"/>
                  </a:lnTo>
                  <a:lnTo>
                    <a:pt x="144846" y="141977"/>
                  </a:lnTo>
                  <a:lnTo>
                    <a:pt x="112672" y="168952"/>
                  </a:lnTo>
                  <a:lnTo>
                    <a:pt x="84083" y="197687"/>
                  </a:lnTo>
                  <a:lnTo>
                    <a:pt x="59296" y="228040"/>
                  </a:lnTo>
                  <a:lnTo>
                    <a:pt x="21998" y="293040"/>
                  </a:lnTo>
                  <a:lnTo>
                    <a:pt x="2516" y="362826"/>
                  </a:lnTo>
                  <a:lnTo>
                    <a:pt x="0" y="399161"/>
                  </a:lnTo>
                  <a:lnTo>
                    <a:pt x="2516" y="435515"/>
                  </a:lnTo>
                  <a:lnTo>
                    <a:pt x="21998" y="505334"/>
                  </a:lnTo>
                  <a:lnTo>
                    <a:pt x="59296" y="570360"/>
                  </a:lnTo>
                  <a:lnTo>
                    <a:pt x="84083" y="600724"/>
                  </a:lnTo>
                  <a:lnTo>
                    <a:pt x="112672" y="629467"/>
                  </a:lnTo>
                  <a:lnTo>
                    <a:pt x="144846" y="656449"/>
                  </a:lnTo>
                  <a:lnTo>
                    <a:pt x="180387" y="681529"/>
                  </a:lnTo>
                  <a:lnTo>
                    <a:pt x="219079" y="704567"/>
                  </a:lnTo>
                  <a:lnTo>
                    <a:pt x="260704" y="725421"/>
                  </a:lnTo>
                  <a:lnTo>
                    <a:pt x="305044" y="743951"/>
                  </a:lnTo>
                  <a:lnTo>
                    <a:pt x="351883" y="760017"/>
                  </a:lnTo>
                  <a:lnTo>
                    <a:pt x="401003" y="773477"/>
                  </a:lnTo>
                  <a:lnTo>
                    <a:pt x="452187" y="784191"/>
                  </a:lnTo>
                  <a:lnTo>
                    <a:pt x="505218" y="792018"/>
                  </a:lnTo>
                  <a:lnTo>
                    <a:pt x="559878" y="796817"/>
                  </a:lnTo>
                  <a:lnTo>
                    <a:pt x="615950" y="798449"/>
                  </a:lnTo>
                  <a:lnTo>
                    <a:pt x="672021" y="796817"/>
                  </a:lnTo>
                  <a:lnTo>
                    <a:pt x="726681" y="792018"/>
                  </a:lnTo>
                  <a:lnTo>
                    <a:pt x="779712" y="784191"/>
                  </a:lnTo>
                  <a:lnTo>
                    <a:pt x="830896" y="773477"/>
                  </a:lnTo>
                  <a:lnTo>
                    <a:pt x="880016" y="760017"/>
                  </a:lnTo>
                  <a:lnTo>
                    <a:pt x="926855" y="743951"/>
                  </a:lnTo>
                  <a:lnTo>
                    <a:pt x="971195" y="725421"/>
                  </a:lnTo>
                  <a:lnTo>
                    <a:pt x="1012820" y="704567"/>
                  </a:lnTo>
                  <a:lnTo>
                    <a:pt x="1051512" y="681529"/>
                  </a:lnTo>
                  <a:lnTo>
                    <a:pt x="1087053" y="656449"/>
                  </a:lnTo>
                  <a:lnTo>
                    <a:pt x="1119227" y="629467"/>
                  </a:lnTo>
                  <a:lnTo>
                    <a:pt x="1147816" y="600724"/>
                  </a:lnTo>
                  <a:lnTo>
                    <a:pt x="1172603" y="570360"/>
                  </a:lnTo>
                  <a:lnTo>
                    <a:pt x="1209901" y="505334"/>
                  </a:lnTo>
                  <a:lnTo>
                    <a:pt x="1229383" y="435515"/>
                  </a:lnTo>
                  <a:lnTo>
                    <a:pt x="1231900" y="399161"/>
                  </a:lnTo>
                  <a:lnTo>
                    <a:pt x="1229383" y="362826"/>
                  </a:lnTo>
                  <a:lnTo>
                    <a:pt x="1209901" y="293040"/>
                  </a:lnTo>
                  <a:lnTo>
                    <a:pt x="1172603" y="228040"/>
                  </a:lnTo>
                  <a:lnTo>
                    <a:pt x="1147816" y="197687"/>
                  </a:lnTo>
                  <a:lnTo>
                    <a:pt x="1119227" y="168952"/>
                  </a:lnTo>
                  <a:lnTo>
                    <a:pt x="1087053" y="141977"/>
                  </a:lnTo>
                  <a:lnTo>
                    <a:pt x="1051512" y="116903"/>
                  </a:lnTo>
                  <a:lnTo>
                    <a:pt x="1012820" y="93870"/>
                  </a:lnTo>
                  <a:lnTo>
                    <a:pt x="971195" y="73019"/>
                  </a:lnTo>
                  <a:lnTo>
                    <a:pt x="926855" y="54492"/>
                  </a:lnTo>
                  <a:lnTo>
                    <a:pt x="880016" y="38428"/>
                  </a:lnTo>
                  <a:lnTo>
                    <a:pt x="830896" y="24970"/>
                  </a:lnTo>
                  <a:lnTo>
                    <a:pt x="779712" y="14256"/>
                  </a:lnTo>
                  <a:lnTo>
                    <a:pt x="726681" y="6430"/>
                  </a:lnTo>
                  <a:lnTo>
                    <a:pt x="672021" y="1631"/>
                  </a:lnTo>
                  <a:lnTo>
                    <a:pt x="6159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5540375" y="1624075"/>
              <a:ext cx="1231900" cy="798830"/>
            </a:xfrm>
            <a:custGeom>
              <a:avLst/>
              <a:gdLst/>
              <a:ahLst/>
              <a:cxnLst/>
              <a:rect l="l" t="t" r="r" b="b"/>
              <a:pathLst>
                <a:path w="1231900" h="798830">
                  <a:moveTo>
                    <a:pt x="0" y="399161"/>
                  </a:moveTo>
                  <a:lnTo>
                    <a:pt x="9922" y="327405"/>
                  </a:lnTo>
                  <a:lnTo>
                    <a:pt x="38529" y="259872"/>
                  </a:lnTo>
                  <a:lnTo>
                    <a:pt x="84083" y="197687"/>
                  </a:lnTo>
                  <a:lnTo>
                    <a:pt x="112672" y="168952"/>
                  </a:lnTo>
                  <a:lnTo>
                    <a:pt x="144846" y="141977"/>
                  </a:lnTo>
                  <a:lnTo>
                    <a:pt x="180387" y="116903"/>
                  </a:lnTo>
                  <a:lnTo>
                    <a:pt x="219079" y="93870"/>
                  </a:lnTo>
                  <a:lnTo>
                    <a:pt x="260704" y="73019"/>
                  </a:lnTo>
                  <a:lnTo>
                    <a:pt x="305044" y="54492"/>
                  </a:lnTo>
                  <a:lnTo>
                    <a:pt x="351883" y="38428"/>
                  </a:lnTo>
                  <a:lnTo>
                    <a:pt x="401003" y="24970"/>
                  </a:lnTo>
                  <a:lnTo>
                    <a:pt x="452187" y="14256"/>
                  </a:lnTo>
                  <a:lnTo>
                    <a:pt x="505218" y="6430"/>
                  </a:lnTo>
                  <a:lnTo>
                    <a:pt x="559878" y="1631"/>
                  </a:lnTo>
                  <a:lnTo>
                    <a:pt x="615950" y="0"/>
                  </a:lnTo>
                  <a:lnTo>
                    <a:pt x="672021" y="1631"/>
                  </a:lnTo>
                  <a:lnTo>
                    <a:pt x="726681" y="6430"/>
                  </a:lnTo>
                  <a:lnTo>
                    <a:pt x="779712" y="14256"/>
                  </a:lnTo>
                  <a:lnTo>
                    <a:pt x="830896" y="24970"/>
                  </a:lnTo>
                  <a:lnTo>
                    <a:pt x="880016" y="38428"/>
                  </a:lnTo>
                  <a:lnTo>
                    <a:pt x="926855" y="54492"/>
                  </a:lnTo>
                  <a:lnTo>
                    <a:pt x="971195" y="73019"/>
                  </a:lnTo>
                  <a:lnTo>
                    <a:pt x="1012820" y="93870"/>
                  </a:lnTo>
                  <a:lnTo>
                    <a:pt x="1051512" y="116903"/>
                  </a:lnTo>
                  <a:lnTo>
                    <a:pt x="1087053" y="141977"/>
                  </a:lnTo>
                  <a:lnTo>
                    <a:pt x="1119227" y="168952"/>
                  </a:lnTo>
                  <a:lnTo>
                    <a:pt x="1147816" y="197687"/>
                  </a:lnTo>
                  <a:lnTo>
                    <a:pt x="1172603" y="228040"/>
                  </a:lnTo>
                  <a:lnTo>
                    <a:pt x="1209901" y="293040"/>
                  </a:lnTo>
                  <a:lnTo>
                    <a:pt x="1229383" y="362826"/>
                  </a:lnTo>
                  <a:lnTo>
                    <a:pt x="1231900" y="399161"/>
                  </a:lnTo>
                  <a:lnTo>
                    <a:pt x="1229383" y="435515"/>
                  </a:lnTo>
                  <a:lnTo>
                    <a:pt x="1221977" y="470954"/>
                  </a:lnTo>
                  <a:lnTo>
                    <a:pt x="1193370" y="538517"/>
                  </a:lnTo>
                  <a:lnTo>
                    <a:pt x="1147816" y="600724"/>
                  </a:lnTo>
                  <a:lnTo>
                    <a:pt x="1119227" y="629467"/>
                  </a:lnTo>
                  <a:lnTo>
                    <a:pt x="1087053" y="656449"/>
                  </a:lnTo>
                  <a:lnTo>
                    <a:pt x="1051512" y="681529"/>
                  </a:lnTo>
                  <a:lnTo>
                    <a:pt x="1012820" y="704567"/>
                  </a:lnTo>
                  <a:lnTo>
                    <a:pt x="971195" y="725421"/>
                  </a:lnTo>
                  <a:lnTo>
                    <a:pt x="926855" y="743951"/>
                  </a:lnTo>
                  <a:lnTo>
                    <a:pt x="880016" y="760017"/>
                  </a:lnTo>
                  <a:lnTo>
                    <a:pt x="830896" y="773477"/>
                  </a:lnTo>
                  <a:lnTo>
                    <a:pt x="779712" y="784191"/>
                  </a:lnTo>
                  <a:lnTo>
                    <a:pt x="726681" y="792018"/>
                  </a:lnTo>
                  <a:lnTo>
                    <a:pt x="672021" y="796817"/>
                  </a:lnTo>
                  <a:lnTo>
                    <a:pt x="615950" y="798449"/>
                  </a:lnTo>
                  <a:lnTo>
                    <a:pt x="559878" y="796817"/>
                  </a:lnTo>
                  <a:lnTo>
                    <a:pt x="505218" y="792018"/>
                  </a:lnTo>
                  <a:lnTo>
                    <a:pt x="452187" y="784191"/>
                  </a:lnTo>
                  <a:lnTo>
                    <a:pt x="401003" y="773477"/>
                  </a:lnTo>
                  <a:lnTo>
                    <a:pt x="351883" y="760017"/>
                  </a:lnTo>
                  <a:lnTo>
                    <a:pt x="305044" y="743951"/>
                  </a:lnTo>
                  <a:lnTo>
                    <a:pt x="260704" y="725421"/>
                  </a:lnTo>
                  <a:lnTo>
                    <a:pt x="219079" y="704567"/>
                  </a:lnTo>
                  <a:lnTo>
                    <a:pt x="180387" y="681529"/>
                  </a:lnTo>
                  <a:lnTo>
                    <a:pt x="144846" y="656449"/>
                  </a:lnTo>
                  <a:lnTo>
                    <a:pt x="112672" y="629467"/>
                  </a:lnTo>
                  <a:lnTo>
                    <a:pt x="84083" y="600724"/>
                  </a:lnTo>
                  <a:lnTo>
                    <a:pt x="59296" y="570360"/>
                  </a:lnTo>
                  <a:lnTo>
                    <a:pt x="21998" y="505334"/>
                  </a:lnTo>
                  <a:lnTo>
                    <a:pt x="2516" y="435515"/>
                  </a:lnTo>
                  <a:lnTo>
                    <a:pt x="0" y="399161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5189601" y="5006975"/>
              <a:ext cx="1968500" cy="577850"/>
            </a:xfrm>
            <a:custGeom>
              <a:avLst/>
              <a:gdLst/>
              <a:ahLst/>
              <a:cxnLst/>
              <a:rect l="l" t="t" r="r" b="b"/>
              <a:pathLst>
                <a:path w="1968500" h="577850">
                  <a:moveTo>
                    <a:pt x="1968500" y="518033"/>
                  </a:moveTo>
                  <a:lnTo>
                    <a:pt x="1954413" y="452097"/>
                  </a:lnTo>
                  <a:lnTo>
                    <a:pt x="1926961" y="388875"/>
                  </a:lnTo>
                  <a:lnTo>
                    <a:pt x="1886990" y="328812"/>
                  </a:lnTo>
                  <a:lnTo>
                    <a:pt x="1835347" y="272354"/>
                  </a:lnTo>
                  <a:lnTo>
                    <a:pt x="1805413" y="245617"/>
                  </a:lnTo>
                  <a:lnTo>
                    <a:pt x="1772879" y="219948"/>
                  </a:lnTo>
                  <a:lnTo>
                    <a:pt x="1737850" y="195402"/>
                  </a:lnTo>
                  <a:lnTo>
                    <a:pt x="1700432" y="172037"/>
                  </a:lnTo>
                  <a:lnTo>
                    <a:pt x="1660731" y="149907"/>
                  </a:lnTo>
                  <a:lnTo>
                    <a:pt x="1618853" y="129068"/>
                  </a:lnTo>
                  <a:lnTo>
                    <a:pt x="1574903" y="109577"/>
                  </a:lnTo>
                  <a:lnTo>
                    <a:pt x="1528988" y="91488"/>
                  </a:lnTo>
                  <a:lnTo>
                    <a:pt x="1481213" y="74857"/>
                  </a:lnTo>
                  <a:lnTo>
                    <a:pt x="1431684" y="59740"/>
                  </a:lnTo>
                  <a:lnTo>
                    <a:pt x="1380507" y="46194"/>
                  </a:lnTo>
                  <a:lnTo>
                    <a:pt x="1327788" y="34272"/>
                  </a:lnTo>
                  <a:lnTo>
                    <a:pt x="1273632" y="24032"/>
                  </a:lnTo>
                  <a:lnTo>
                    <a:pt x="1218146" y="15529"/>
                  </a:lnTo>
                  <a:lnTo>
                    <a:pt x="1161435" y="8818"/>
                  </a:lnTo>
                  <a:lnTo>
                    <a:pt x="1103605" y="3956"/>
                  </a:lnTo>
                  <a:lnTo>
                    <a:pt x="1044762" y="998"/>
                  </a:lnTo>
                  <a:lnTo>
                    <a:pt x="985012" y="0"/>
                  </a:lnTo>
                  <a:lnTo>
                    <a:pt x="925001" y="1004"/>
                  </a:lnTo>
                  <a:lnTo>
                    <a:pt x="865942" y="3980"/>
                  </a:lnTo>
                  <a:lnTo>
                    <a:pt x="807938" y="8870"/>
                  </a:lnTo>
                  <a:lnTo>
                    <a:pt x="751092" y="15616"/>
                  </a:lnTo>
                  <a:lnTo>
                    <a:pt x="695506" y="24160"/>
                  </a:lnTo>
                  <a:lnTo>
                    <a:pt x="641284" y="34445"/>
                  </a:lnTo>
                  <a:lnTo>
                    <a:pt x="588529" y="46414"/>
                  </a:lnTo>
                  <a:lnTo>
                    <a:pt x="537343" y="60007"/>
                  </a:lnTo>
                  <a:lnTo>
                    <a:pt x="487830" y="75169"/>
                  </a:lnTo>
                  <a:lnTo>
                    <a:pt x="440092" y="91842"/>
                  </a:lnTo>
                  <a:lnTo>
                    <a:pt x="394233" y="109967"/>
                  </a:lnTo>
                  <a:lnTo>
                    <a:pt x="350356" y="129487"/>
                  </a:lnTo>
                  <a:lnTo>
                    <a:pt x="308563" y="150345"/>
                  </a:lnTo>
                  <a:lnTo>
                    <a:pt x="268957" y="172483"/>
                  </a:lnTo>
                  <a:lnTo>
                    <a:pt x="231642" y="195843"/>
                  </a:lnTo>
                  <a:lnTo>
                    <a:pt x="196720" y="220369"/>
                  </a:lnTo>
                  <a:lnTo>
                    <a:pt x="164295" y="246001"/>
                  </a:lnTo>
                  <a:lnTo>
                    <a:pt x="134469" y="272683"/>
                  </a:lnTo>
                  <a:lnTo>
                    <a:pt x="107345" y="300356"/>
                  </a:lnTo>
                  <a:lnTo>
                    <a:pt x="61617" y="358449"/>
                  </a:lnTo>
                  <a:lnTo>
                    <a:pt x="27934" y="419819"/>
                  </a:lnTo>
                  <a:lnTo>
                    <a:pt x="7121" y="484004"/>
                  </a:lnTo>
                  <a:lnTo>
                    <a:pt x="0" y="550544"/>
                  </a:lnTo>
                  <a:lnTo>
                    <a:pt x="0" y="557401"/>
                  </a:lnTo>
                  <a:lnTo>
                    <a:pt x="190" y="564245"/>
                  </a:lnTo>
                  <a:lnTo>
                    <a:pt x="571" y="571065"/>
                  </a:lnTo>
                  <a:lnTo>
                    <a:pt x="1143" y="57785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5186172" y="1929511"/>
              <a:ext cx="1972310" cy="3643629"/>
            </a:xfrm>
            <a:custGeom>
              <a:avLst/>
              <a:gdLst/>
              <a:ahLst/>
              <a:cxnLst/>
              <a:rect l="l" t="t" r="r" b="b"/>
              <a:pathLst>
                <a:path w="1972309" h="3643629">
                  <a:moveTo>
                    <a:pt x="370204" y="114300"/>
                  </a:moveTo>
                  <a:lnTo>
                    <a:pt x="0" y="3643503"/>
                  </a:lnTo>
                </a:path>
                <a:path w="1972309" h="3643629">
                  <a:moveTo>
                    <a:pt x="1601851" y="0"/>
                  </a:moveTo>
                  <a:lnTo>
                    <a:pt x="1972055" y="3529203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8" name="object 18"/>
          <p:cNvGrpSpPr/>
          <p:nvPr/>
        </p:nvGrpSpPr>
        <p:grpSpPr>
          <a:xfrm>
            <a:off x="-6350" y="0"/>
            <a:ext cx="2374900" cy="1308100"/>
            <a:chOff x="-6350" y="0"/>
            <a:chExt cx="2374900" cy="1308100"/>
          </a:xfrm>
        </p:grpSpPr>
        <p:sp>
          <p:nvSpPr>
            <p:cNvPr id="19" name="object 19"/>
            <p:cNvSpPr/>
            <p:nvPr/>
          </p:nvSpPr>
          <p:spPr>
            <a:xfrm>
              <a:off x="0" y="0"/>
              <a:ext cx="2362200" cy="1295400"/>
            </a:xfrm>
            <a:custGeom>
              <a:avLst/>
              <a:gdLst/>
              <a:ahLst/>
              <a:cxnLst/>
              <a:rect l="l" t="t" r="r" b="b"/>
              <a:pathLst>
                <a:path w="2362200" h="1295400">
                  <a:moveTo>
                    <a:pt x="1181100" y="0"/>
                  </a:moveTo>
                  <a:lnTo>
                    <a:pt x="1120321" y="842"/>
                  </a:lnTo>
                  <a:lnTo>
                    <a:pt x="1060340" y="3343"/>
                  </a:lnTo>
                  <a:lnTo>
                    <a:pt x="1001231" y="7461"/>
                  </a:lnTo>
                  <a:lnTo>
                    <a:pt x="943068" y="13157"/>
                  </a:lnTo>
                  <a:lnTo>
                    <a:pt x="885926" y="20388"/>
                  </a:lnTo>
                  <a:lnTo>
                    <a:pt x="829879" y="29115"/>
                  </a:lnTo>
                  <a:lnTo>
                    <a:pt x="775000" y="39297"/>
                  </a:lnTo>
                  <a:lnTo>
                    <a:pt x="721365" y="50893"/>
                  </a:lnTo>
                  <a:lnTo>
                    <a:pt x="669047" y="63862"/>
                  </a:lnTo>
                  <a:lnTo>
                    <a:pt x="618120" y="78164"/>
                  </a:lnTo>
                  <a:lnTo>
                    <a:pt x="568659" y="93759"/>
                  </a:lnTo>
                  <a:lnTo>
                    <a:pt x="520738" y="110605"/>
                  </a:lnTo>
                  <a:lnTo>
                    <a:pt x="474431" y="128662"/>
                  </a:lnTo>
                  <a:lnTo>
                    <a:pt x="429813" y="147888"/>
                  </a:lnTo>
                  <a:lnTo>
                    <a:pt x="386957" y="168245"/>
                  </a:lnTo>
                  <a:lnTo>
                    <a:pt x="345938" y="189690"/>
                  </a:lnTo>
                  <a:lnTo>
                    <a:pt x="306830" y="212183"/>
                  </a:lnTo>
                  <a:lnTo>
                    <a:pt x="269707" y="235684"/>
                  </a:lnTo>
                  <a:lnTo>
                    <a:pt x="234644" y="260151"/>
                  </a:lnTo>
                  <a:lnTo>
                    <a:pt x="201714" y="285545"/>
                  </a:lnTo>
                  <a:lnTo>
                    <a:pt x="170993" y="311824"/>
                  </a:lnTo>
                  <a:lnTo>
                    <a:pt x="142553" y="338948"/>
                  </a:lnTo>
                  <a:lnTo>
                    <a:pt x="116470" y="366876"/>
                  </a:lnTo>
                  <a:lnTo>
                    <a:pt x="71669" y="424981"/>
                  </a:lnTo>
                  <a:lnTo>
                    <a:pt x="37184" y="485814"/>
                  </a:lnTo>
                  <a:lnTo>
                    <a:pt x="13609" y="549051"/>
                  </a:lnTo>
                  <a:lnTo>
                    <a:pt x="1536" y="614365"/>
                  </a:lnTo>
                  <a:lnTo>
                    <a:pt x="0" y="647700"/>
                  </a:lnTo>
                  <a:lnTo>
                    <a:pt x="1536" y="681034"/>
                  </a:lnTo>
                  <a:lnTo>
                    <a:pt x="13609" y="746348"/>
                  </a:lnTo>
                  <a:lnTo>
                    <a:pt x="37184" y="809585"/>
                  </a:lnTo>
                  <a:lnTo>
                    <a:pt x="71669" y="870418"/>
                  </a:lnTo>
                  <a:lnTo>
                    <a:pt x="116470" y="928523"/>
                  </a:lnTo>
                  <a:lnTo>
                    <a:pt x="142553" y="956451"/>
                  </a:lnTo>
                  <a:lnTo>
                    <a:pt x="170993" y="983575"/>
                  </a:lnTo>
                  <a:lnTo>
                    <a:pt x="201714" y="1009854"/>
                  </a:lnTo>
                  <a:lnTo>
                    <a:pt x="234644" y="1035248"/>
                  </a:lnTo>
                  <a:lnTo>
                    <a:pt x="269707" y="1059715"/>
                  </a:lnTo>
                  <a:lnTo>
                    <a:pt x="306830" y="1083216"/>
                  </a:lnTo>
                  <a:lnTo>
                    <a:pt x="345938" y="1105709"/>
                  </a:lnTo>
                  <a:lnTo>
                    <a:pt x="386957" y="1127154"/>
                  </a:lnTo>
                  <a:lnTo>
                    <a:pt x="429813" y="1147511"/>
                  </a:lnTo>
                  <a:lnTo>
                    <a:pt x="474431" y="1166737"/>
                  </a:lnTo>
                  <a:lnTo>
                    <a:pt x="520738" y="1184794"/>
                  </a:lnTo>
                  <a:lnTo>
                    <a:pt x="568659" y="1201640"/>
                  </a:lnTo>
                  <a:lnTo>
                    <a:pt x="618120" y="1217235"/>
                  </a:lnTo>
                  <a:lnTo>
                    <a:pt x="669046" y="1231537"/>
                  </a:lnTo>
                  <a:lnTo>
                    <a:pt x="721365" y="1244506"/>
                  </a:lnTo>
                  <a:lnTo>
                    <a:pt x="775000" y="1256102"/>
                  </a:lnTo>
                  <a:lnTo>
                    <a:pt x="829879" y="1266284"/>
                  </a:lnTo>
                  <a:lnTo>
                    <a:pt x="885926" y="1275011"/>
                  </a:lnTo>
                  <a:lnTo>
                    <a:pt x="943068" y="1282242"/>
                  </a:lnTo>
                  <a:lnTo>
                    <a:pt x="1001231" y="1287938"/>
                  </a:lnTo>
                  <a:lnTo>
                    <a:pt x="1060340" y="1292056"/>
                  </a:lnTo>
                  <a:lnTo>
                    <a:pt x="1120321" y="1294557"/>
                  </a:lnTo>
                  <a:lnTo>
                    <a:pt x="1181100" y="1295400"/>
                  </a:lnTo>
                  <a:lnTo>
                    <a:pt x="1241876" y="1294557"/>
                  </a:lnTo>
                  <a:lnTo>
                    <a:pt x="1301855" y="1292056"/>
                  </a:lnTo>
                  <a:lnTo>
                    <a:pt x="1360962" y="1287938"/>
                  </a:lnTo>
                  <a:lnTo>
                    <a:pt x="1419123" y="1282242"/>
                  </a:lnTo>
                  <a:lnTo>
                    <a:pt x="1476264" y="1275011"/>
                  </a:lnTo>
                  <a:lnTo>
                    <a:pt x="1532311" y="1266284"/>
                  </a:lnTo>
                  <a:lnTo>
                    <a:pt x="1587189" y="1256102"/>
                  </a:lnTo>
                  <a:lnTo>
                    <a:pt x="1640824" y="1244506"/>
                  </a:lnTo>
                  <a:lnTo>
                    <a:pt x="1693141" y="1231537"/>
                  </a:lnTo>
                  <a:lnTo>
                    <a:pt x="1744068" y="1217235"/>
                  </a:lnTo>
                  <a:lnTo>
                    <a:pt x="1793529" y="1201640"/>
                  </a:lnTo>
                  <a:lnTo>
                    <a:pt x="1841450" y="1184794"/>
                  </a:lnTo>
                  <a:lnTo>
                    <a:pt x="1887757" y="1166737"/>
                  </a:lnTo>
                  <a:lnTo>
                    <a:pt x="1932376" y="1147511"/>
                  </a:lnTo>
                  <a:lnTo>
                    <a:pt x="1975232" y="1127154"/>
                  </a:lnTo>
                  <a:lnTo>
                    <a:pt x="2016252" y="1105709"/>
                  </a:lnTo>
                  <a:lnTo>
                    <a:pt x="2055360" y="1083216"/>
                  </a:lnTo>
                  <a:lnTo>
                    <a:pt x="2092484" y="1059715"/>
                  </a:lnTo>
                  <a:lnTo>
                    <a:pt x="2127548" y="1035248"/>
                  </a:lnTo>
                  <a:lnTo>
                    <a:pt x="2160478" y="1009854"/>
                  </a:lnTo>
                  <a:lnTo>
                    <a:pt x="2191200" y="983575"/>
                  </a:lnTo>
                  <a:lnTo>
                    <a:pt x="2219641" y="956451"/>
                  </a:lnTo>
                  <a:lnTo>
                    <a:pt x="2245725" y="928523"/>
                  </a:lnTo>
                  <a:lnTo>
                    <a:pt x="2290527" y="870418"/>
                  </a:lnTo>
                  <a:lnTo>
                    <a:pt x="2325013" y="809585"/>
                  </a:lnTo>
                  <a:lnTo>
                    <a:pt x="2348590" y="746348"/>
                  </a:lnTo>
                  <a:lnTo>
                    <a:pt x="2360663" y="681034"/>
                  </a:lnTo>
                  <a:lnTo>
                    <a:pt x="2362200" y="647700"/>
                  </a:lnTo>
                  <a:lnTo>
                    <a:pt x="2360663" y="614365"/>
                  </a:lnTo>
                  <a:lnTo>
                    <a:pt x="2348590" y="549051"/>
                  </a:lnTo>
                  <a:lnTo>
                    <a:pt x="2325013" y="485814"/>
                  </a:lnTo>
                  <a:lnTo>
                    <a:pt x="2290527" y="424981"/>
                  </a:lnTo>
                  <a:lnTo>
                    <a:pt x="2245725" y="366876"/>
                  </a:lnTo>
                  <a:lnTo>
                    <a:pt x="2219641" y="338948"/>
                  </a:lnTo>
                  <a:lnTo>
                    <a:pt x="2191200" y="311824"/>
                  </a:lnTo>
                  <a:lnTo>
                    <a:pt x="2160478" y="285545"/>
                  </a:lnTo>
                  <a:lnTo>
                    <a:pt x="2127548" y="260151"/>
                  </a:lnTo>
                  <a:lnTo>
                    <a:pt x="2092484" y="235684"/>
                  </a:lnTo>
                  <a:lnTo>
                    <a:pt x="2055360" y="212183"/>
                  </a:lnTo>
                  <a:lnTo>
                    <a:pt x="2016252" y="189690"/>
                  </a:lnTo>
                  <a:lnTo>
                    <a:pt x="1975232" y="168245"/>
                  </a:lnTo>
                  <a:lnTo>
                    <a:pt x="1932376" y="147888"/>
                  </a:lnTo>
                  <a:lnTo>
                    <a:pt x="1887757" y="128662"/>
                  </a:lnTo>
                  <a:lnTo>
                    <a:pt x="1841450" y="110605"/>
                  </a:lnTo>
                  <a:lnTo>
                    <a:pt x="1793529" y="93759"/>
                  </a:lnTo>
                  <a:lnTo>
                    <a:pt x="1744068" y="78164"/>
                  </a:lnTo>
                  <a:lnTo>
                    <a:pt x="1693141" y="63862"/>
                  </a:lnTo>
                  <a:lnTo>
                    <a:pt x="1640824" y="50893"/>
                  </a:lnTo>
                  <a:lnTo>
                    <a:pt x="1587189" y="39297"/>
                  </a:lnTo>
                  <a:lnTo>
                    <a:pt x="1532311" y="29115"/>
                  </a:lnTo>
                  <a:lnTo>
                    <a:pt x="1476264" y="20388"/>
                  </a:lnTo>
                  <a:lnTo>
                    <a:pt x="1419123" y="13157"/>
                  </a:lnTo>
                  <a:lnTo>
                    <a:pt x="1360962" y="7461"/>
                  </a:lnTo>
                  <a:lnTo>
                    <a:pt x="1301855" y="3343"/>
                  </a:lnTo>
                  <a:lnTo>
                    <a:pt x="1241876" y="842"/>
                  </a:lnTo>
                  <a:lnTo>
                    <a:pt x="1181100" y="0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0" y="0"/>
              <a:ext cx="2362200" cy="1295400"/>
            </a:xfrm>
            <a:custGeom>
              <a:avLst/>
              <a:gdLst/>
              <a:ahLst/>
              <a:cxnLst/>
              <a:rect l="l" t="t" r="r" b="b"/>
              <a:pathLst>
                <a:path w="2362200" h="1295400">
                  <a:moveTo>
                    <a:pt x="0" y="647700"/>
                  </a:moveTo>
                  <a:lnTo>
                    <a:pt x="6097" y="581469"/>
                  </a:lnTo>
                  <a:lnTo>
                    <a:pt x="23996" y="517153"/>
                  </a:lnTo>
                  <a:lnTo>
                    <a:pt x="53100" y="455077"/>
                  </a:lnTo>
                  <a:lnTo>
                    <a:pt x="92817" y="395567"/>
                  </a:lnTo>
                  <a:lnTo>
                    <a:pt x="142553" y="338948"/>
                  </a:lnTo>
                  <a:lnTo>
                    <a:pt x="170993" y="311824"/>
                  </a:lnTo>
                  <a:lnTo>
                    <a:pt x="201714" y="285545"/>
                  </a:lnTo>
                  <a:lnTo>
                    <a:pt x="234644" y="260151"/>
                  </a:lnTo>
                  <a:lnTo>
                    <a:pt x="269707" y="235684"/>
                  </a:lnTo>
                  <a:lnTo>
                    <a:pt x="306830" y="212183"/>
                  </a:lnTo>
                  <a:lnTo>
                    <a:pt x="345938" y="189690"/>
                  </a:lnTo>
                  <a:lnTo>
                    <a:pt x="386957" y="168245"/>
                  </a:lnTo>
                  <a:lnTo>
                    <a:pt x="429813" y="147888"/>
                  </a:lnTo>
                  <a:lnTo>
                    <a:pt x="474431" y="128662"/>
                  </a:lnTo>
                  <a:lnTo>
                    <a:pt x="520738" y="110605"/>
                  </a:lnTo>
                  <a:lnTo>
                    <a:pt x="568659" y="93759"/>
                  </a:lnTo>
                  <a:lnTo>
                    <a:pt x="618120" y="78164"/>
                  </a:lnTo>
                  <a:lnTo>
                    <a:pt x="669047" y="63862"/>
                  </a:lnTo>
                  <a:lnTo>
                    <a:pt x="721365" y="50893"/>
                  </a:lnTo>
                  <a:lnTo>
                    <a:pt x="775000" y="39297"/>
                  </a:lnTo>
                  <a:lnTo>
                    <a:pt x="829879" y="29115"/>
                  </a:lnTo>
                  <a:lnTo>
                    <a:pt x="885926" y="20388"/>
                  </a:lnTo>
                  <a:lnTo>
                    <a:pt x="943068" y="13157"/>
                  </a:lnTo>
                  <a:lnTo>
                    <a:pt x="1001231" y="7461"/>
                  </a:lnTo>
                  <a:lnTo>
                    <a:pt x="1060340" y="3343"/>
                  </a:lnTo>
                  <a:lnTo>
                    <a:pt x="1120321" y="842"/>
                  </a:lnTo>
                  <a:lnTo>
                    <a:pt x="1181100" y="0"/>
                  </a:lnTo>
                  <a:lnTo>
                    <a:pt x="1241876" y="842"/>
                  </a:lnTo>
                  <a:lnTo>
                    <a:pt x="1301855" y="3343"/>
                  </a:lnTo>
                  <a:lnTo>
                    <a:pt x="1360962" y="7461"/>
                  </a:lnTo>
                  <a:lnTo>
                    <a:pt x="1419123" y="13157"/>
                  </a:lnTo>
                  <a:lnTo>
                    <a:pt x="1476264" y="20388"/>
                  </a:lnTo>
                  <a:lnTo>
                    <a:pt x="1532311" y="29115"/>
                  </a:lnTo>
                  <a:lnTo>
                    <a:pt x="1587189" y="39297"/>
                  </a:lnTo>
                  <a:lnTo>
                    <a:pt x="1640824" y="50893"/>
                  </a:lnTo>
                  <a:lnTo>
                    <a:pt x="1693141" y="63862"/>
                  </a:lnTo>
                  <a:lnTo>
                    <a:pt x="1744068" y="78164"/>
                  </a:lnTo>
                  <a:lnTo>
                    <a:pt x="1793529" y="93759"/>
                  </a:lnTo>
                  <a:lnTo>
                    <a:pt x="1841450" y="110605"/>
                  </a:lnTo>
                  <a:lnTo>
                    <a:pt x="1887757" y="128662"/>
                  </a:lnTo>
                  <a:lnTo>
                    <a:pt x="1932376" y="147888"/>
                  </a:lnTo>
                  <a:lnTo>
                    <a:pt x="1975232" y="168245"/>
                  </a:lnTo>
                  <a:lnTo>
                    <a:pt x="2016252" y="189690"/>
                  </a:lnTo>
                  <a:lnTo>
                    <a:pt x="2055360" y="212183"/>
                  </a:lnTo>
                  <a:lnTo>
                    <a:pt x="2092484" y="235684"/>
                  </a:lnTo>
                  <a:lnTo>
                    <a:pt x="2127548" y="260151"/>
                  </a:lnTo>
                  <a:lnTo>
                    <a:pt x="2160478" y="285545"/>
                  </a:lnTo>
                  <a:lnTo>
                    <a:pt x="2191200" y="311824"/>
                  </a:lnTo>
                  <a:lnTo>
                    <a:pt x="2219641" y="338948"/>
                  </a:lnTo>
                  <a:lnTo>
                    <a:pt x="2245725" y="366876"/>
                  </a:lnTo>
                  <a:lnTo>
                    <a:pt x="2290527" y="424981"/>
                  </a:lnTo>
                  <a:lnTo>
                    <a:pt x="2325013" y="485814"/>
                  </a:lnTo>
                  <a:lnTo>
                    <a:pt x="2348590" y="549051"/>
                  </a:lnTo>
                  <a:lnTo>
                    <a:pt x="2360663" y="614365"/>
                  </a:lnTo>
                  <a:lnTo>
                    <a:pt x="2362200" y="647700"/>
                  </a:lnTo>
                  <a:lnTo>
                    <a:pt x="2360663" y="681034"/>
                  </a:lnTo>
                  <a:lnTo>
                    <a:pt x="2356101" y="713930"/>
                  </a:lnTo>
                  <a:lnTo>
                    <a:pt x="2338202" y="778246"/>
                  </a:lnTo>
                  <a:lnTo>
                    <a:pt x="2309097" y="840322"/>
                  </a:lnTo>
                  <a:lnTo>
                    <a:pt x="2269378" y="899832"/>
                  </a:lnTo>
                  <a:lnTo>
                    <a:pt x="2219641" y="956451"/>
                  </a:lnTo>
                  <a:lnTo>
                    <a:pt x="2191200" y="983575"/>
                  </a:lnTo>
                  <a:lnTo>
                    <a:pt x="2160478" y="1009854"/>
                  </a:lnTo>
                  <a:lnTo>
                    <a:pt x="2127548" y="1035248"/>
                  </a:lnTo>
                  <a:lnTo>
                    <a:pt x="2092484" y="1059715"/>
                  </a:lnTo>
                  <a:lnTo>
                    <a:pt x="2055360" y="1083216"/>
                  </a:lnTo>
                  <a:lnTo>
                    <a:pt x="2016252" y="1105709"/>
                  </a:lnTo>
                  <a:lnTo>
                    <a:pt x="1975232" y="1127154"/>
                  </a:lnTo>
                  <a:lnTo>
                    <a:pt x="1932376" y="1147511"/>
                  </a:lnTo>
                  <a:lnTo>
                    <a:pt x="1887757" y="1166737"/>
                  </a:lnTo>
                  <a:lnTo>
                    <a:pt x="1841450" y="1184794"/>
                  </a:lnTo>
                  <a:lnTo>
                    <a:pt x="1793529" y="1201640"/>
                  </a:lnTo>
                  <a:lnTo>
                    <a:pt x="1744068" y="1217235"/>
                  </a:lnTo>
                  <a:lnTo>
                    <a:pt x="1693141" y="1231537"/>
                  </a:lnTo>
                  <a:lnTo>
                    <a:pt x="1640824" y="1244506"/>
                  </a:lnTo>
                  <a:lnTo>
                    <a:pt x="1587189" y="1256102"/>
                  </a:lnTo>
                  <a:lnTo>
                    <a:pt x="1532311" y="1266284"/>
                  </a:lnTo>
                  <a:lnTo>
                    <a:pt x="1476264" y="1275011"/>
                  </a:lnTo>
                  <a:lnTo>
                    <a:pt x="1419123" y="1282242"/>
                  </a:lnTo>
                  <a:lnTo>
                    <a:pt x="1360962" y="1287938"/>
                  </a:lnTo>
                  <a:lnTo>
                    <a:pt x="1301855" y="1292056"/>
                  </a:lnTo>
                  <a:lnTo>
                    <a:pt x="1241876" y="1294557"/>
                  </a:lnTo>
                  <a:lnTo>
                    <a:pt x="1181100" y="1295400"/>
                  </a:lnTo>
                  <a:lnTo>
                    <a:pt x="1120321" y="1294557"/>
                  </a:lnTo>
                  <a:lnTo>
                    <a:pt x="1060340" y="1292056"/>
                  </a:lnTo>
                  <a:lnTo>
                    <a:pt x="1001231" y="1287938"/>
                  </a:lnTo>
                  <a:lnTo>
                    <a:pt x="943068" y="1282242"/>
                  </a:lnTo>
                  <a:lnTo>
                    <a:pt x="885926" y="1275011"/>
                  </a:lnTo>
                  <a:lnTo>
                    <a:pt x="829879" y="1266284"/>
                  </a:lnTo>
                  <a:lnTo>
                    <a:pt x="775000" y="1256102"/>
                  </a:lnTo>
                  <a:lnTo>
                    <a:pt x="721365" y="1244506"/>
                  </a:lnTo>
                  <a:lnTo>
                    <a:pt x="669046" y="1231537"/>
                  </a:lnTo>
                  <a:lnTo>
                    <a:pt x="618120" y="1217235"/>
                  </a:lnTo>
                  <a:lnTo>
                    <a:pt x="568659" y="1201640"/>
                  </a:lnTo>
                  <a:lnTo>
                    <a:pt x="520738" y="1184794"/>
                  </a:lnTo>
                  <a:lnTo>
                    <a:pt x="474431" y="1166737"/>
                  </a:lnTo>
                  <a:lnTo>
                    <a:pt x="429813" y="1147511"/>
                  </a:lnTo>
                  <a:lnTo>
                    <a:pt x="386957" y="1127154"/>
                  </a:lnTo>
                  <a:lnTo>
                    <a:pt x="345938" y="1105709"/>
                  </a:lnTo>
                  <a:lnTo>
                    <a:pt x="306830" y="1083216"/>
                  </a:lnTo>
                  <a:lnTo>
                    <a:pt x="269707" y="1059715"/>
                  </a:lnTo>
                  <a:lnTo>
                    <a:pt x="234644" y="1035248"/>
                  </a:lnTo>
                  <a:lnTo>
                    <a:pt x="201714" y="1009854"/>
                  </a:lnTo>
                  <a:lnTo>
                    <a:pt x="170993" y="983575"/>
                  </a:lnTo>
                  <a:lnTo>
                    <a:pt x="142553" y="956451"/>
                  </a:lnTo>
                  <a:lnTo>
                    <a:pt x="116470" y="928523"/>
                  </a:lnTo>
                  <a:lnTo>
                    <a:pt x="71669" y="870418"/>
                  </a:lnTo>
                  <a:lnTo>
                    <a:pt x="37184" y="809585"/>
                  </a:lnTo>
                  <a:lnTo>
                    <a:pt x="13609" y="746348"/>
                  </a:lnTo>
                  <a:lnTo>
                    <a:pt x="1536" y="681034"/>
                  </a:lnTo>
                  <a:lnTo>
                    <a:pt x="0" y="6477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/>
          <p:nvPr/>
        </p:nvSpPr>
        <p:spPr>
          <a:xfrm>
            <a:off x="709066" y="265302"/>
            <a:ext cx="88836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STUDY</a:t>
            </a:r>
            <a:endParaRPr sz="20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37769" y="519506"/>
            <a:ext cx="2094864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000" spc="-114" b="1">
                <a:solidFill>
                  <a:srgbClr val="FFFF00"/>
                </a:solidFill>
                <a:latin typeface="Arial"/>
                <a:cs typeface="Arial"/>
              </a:rPr>
              <a:t>ILLUSTR</a:t>
            </a:r>
            <a:r>
              <a:rPr dirty="0" baseline="13888" sz="3600" spc="-172">
                <a:latin typeface="Times New Roman"/>
                <a:cs typeface="Times New Roman"/>
              </a:rPr>
              <a:t>Z</a:t>
            </a:r>
            <a:r>
              <a:rPr dirty="0" sz="2000" spc="-114" b="1">
                <a:solidFill>
                  <a:srgbClr val="FFFF00"/>
                </a:solidFill>
                <a:latin typeface="Arial"/>
                <a:cs typeface="Arial"/>
              </a:rPr>
              <a:t>ATIONS</a:t>
            </a:r>
            <a:endParaRPr sz="20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211571" y="95504"/>
            <a:ext cx="232219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339933"/>
                </a:solidFill>
                <a:latin typeface="Arial"/>
                <a:cs typeface="Arial"/>
              </a:rPr>
              <a:t>ISOMETRIC VIEW</a:t>
            </a:r>
            <a:r>
              <a:rPr dirty="0" sz="1800" spc="-114" b="1">
                <a:solidFill>
                  <a:srgbClr val="339933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339933"/>
                </a:solidFill>
                <a:latin typeface="Arial"/>
                <a:cs typeface="Arial"/>
              </a:rPr>
              <a:t>OF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065270" y="368300"/>
            <a:ext cx="4614545" cy="5803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FF3300"/>
                </a:solidFill>
                <a:latin typeface="Arial Black"/>
                <a:cs typeface="Arial Black"/>
              </a:rPr>
              <a:t>A </a:t>
            </a:r>
            <a:r>
              <a:rPr dirty="0" sz="1800" spc="-15">
                <a:solidFill>
                  <a:srgbClr val="FF3300"/>
                </a:solidFill>
                <a:latin typeface="Arial Black"/>
                <a:cs typeface="Arial Black"/>
              </a:rPr>
              <a:t>FRUSTOM </a:t>
            </a:r>
            <a:r>
              <a:rPr dirty="0" sz="1800">
                <a:solidFill>
                  <a:srgbClr val="FF3300"/>
                </a:solidFill>
                <a:latin typeface="Arial Black"/>
                <a:cs typeface="Arial Black"/>
              </a:rPr>
              <a:t>OF</a:t>
            </a:r>
            <a:r>
              <a:rPr dirty="0" sz="1800" spc="-2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dirty="0" sz="1800">
                <a:solidFill>
                  <a:srgbClr val="FF3300"/>
                </a:solidFill>
                <a:latin typeface="Arial Black"/>
                <a:cs typeface="Arial Black"/>
              </a:rPr>
              <a:t>CONE</a:t>
            </a:r>
            <a:endParaRPr sz="1800"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45"/>
              </a:spcBef>
            </a:pPr>
            <a:r>
              <a:rPr dirty="0" sz="1800" spc="-25" b="1">
                <a:solidFill>
                  <a:srgbClr val="3333CC"/>
                </a:solidFill>
                <a:latin typeface="Times New Roman"/>
                <a:cs typeface="Times New Roman"/>
              </a:rPr>
              <a:t>STANDING </a:t>
            </a:r>
            <a:r>
              <a:rPr dirty="0" sz="1800" spc="-5" b="1">
                <a:solidFill>
                  <a:srgbClr val="3333CC"/>
                </a:solidFill>
                <a:latin typeface="Times New Roman"/>
                <a:cs typeface="Times New Roman"/>
              </a:rPr>
              <a:t>ON </a:t>
            </a:r>
            <a:r>
              <a:rPr dirty="0" sz="1800" spc="-40" b="1">
                <a:solidFill>
                  <a:srgbClr val="3333CC"/>
                </a:solidFill>
                <a:latin typeface="Times New Roman"/>
                <a:cs typeface="Times New Roman"/>
              </a:rPr>
              <a:t>H.P. </a:t>
            </a:r>
            <a:r>
              <a:rPr dirty="0" sz="1800" spc="-5">
                <a:solidFill>
                  <a:srgbClr val="3333CC"/>
                </a:solidFill>
                <a:latin typeface="Times New Roman"/>
                <a:cs typeface="Times New Roman"/>
              </a:rPr>
              <a:t>ON </a:t>
            </a:r>
            <a:r>
              <a:rPr dirty="0" sz="1800">
                <a:solidFill>
                  <a:srgbClr val="3333CC"/>
                </a:solidFill>
                <a:latin typeface="Times New Roman"/>
                <a:cs typeface="Times New Roman"/>
              </a:rPr>
              <a:t>IT’S LARGER</a:t>
            </a:r>
            <a:r>
              <a:rPr dirty="0" sz="1800" spc="15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800" spc="-5">
                <a:solidFill>
                  <a:srgbClr val="3333CC"/>
                </a:solidFill>
                <a:latin typeface="Times New Roman"/>
                <a:cs typeface="Times New Roman"/>
              </a:rPr>
              <a:t>BASE.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679829" y="2770758"/>
            <a:ext cx="26162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10" b="1">
                <a:latin typeface="Times New Roman"/>
                <a:cs typeface="Times New Roman"/>
              </a:rPr>
              <a:t>FV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375028" y="5590743"/>
            <a:ext cx="27305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latin typeface="Times New Roman"/>
                <a:cs typeface="Times New Roman"/>
              </a:rPr>
              <a:t>TV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250825" y="4060825"/>
            <a:ext cx="2012950" cy="1475105"/>
            <a:chOff x="250825" y="4060825"/>
            <a:chExt cx="2012950" cy="1475105"/>
          </a:xfrm>
        </p:grpSpPr>
        <p:sp>
          <p:nvSpPr>
            <p:cNvPr id="28" name="object 28"/>
            <p:cNvSpPr/>
            <p:nvPr/>
          </p:nvSpPr>
          <p:spPr>
            <a:xfrm>
              <a:off x="809625" y="4081525"/>
              <a:ext cx="1447800" cy="1447800"/>
            </a:xfrm>
            <a:custGeom>
              <a:avLst/>
              <a:gdLst/>
              <a:ahLst/>
              <a:cxnLst/>
              <a:rect l="l" t="t" r="r" b="b"/>
              <a:pathLst>
                <a:path w="1447800" h="1447800">
                  <a:moveTo>
                    <a:pt x="723900" y="0"/>
                  </a:moveTo>
                  <a:lnTo>
                    <a:pt x="676303" y="1539"/>
                  </a:lnTo>
                  <a:lnTo>
                    <a:pt x="629529" y="6093"/>
                  </a:lnTo>
                  <a:lnTo>
                    <a:pt x="583672" y="13567"/>
                  </a:lnTo>
                  <a:lnTo>
                    <a:pt x="538828" y="23865"/>
                  </a:lnTo>
                  <a:lnTo>
                    <a:pt x="495092" y="36892"/>
                  </a:lnTo>
                  <a:lnTo>
                    <a:pt x="452560" y="52554"/>
                  </a:lnTo>
                  <a:lnTo>
                    <a:pt x="411327" y="70754"/>
                  </a:lnTo>
                  <a:lnTo>
                    <a:pt x="371488" y="91398"/>
                  </a:lnTo>
                  <a:lnTo>
                    <a:pt x="333139" y="114390"/>
                  </a:lnTo>
                  <a:lnTo>
                    <a:pt x="296375" y="139634"/>
                  </a:lnTo>
                  <a:lnTo>
                    <a:pt x="261291" y="167037"/>
                  </a:lnTo>
                  <a:lnTo>
                    <a:pt x="227984" y="196502"/>
                  </a:lnTo>
                  <a:lnTo>
                    <a:pt x="196548" y="227934"/>
                  </a:lnTo>
                  <a:lnTo>
                    <a:pt x="167078" y="261239"/>
                  </a:lnTo>
                  <a:lnTo>
                    <a:pt x="139671" y="296320"/>
                  </a:lnTo>
                  <a:lnTo>
                    <a:pt x="114421" y="333083"/>
                  </a:lnTo>
                  <a:lnTo>
                    <a:pt x="91424" y="371432"/>
                  </a:lnTo>
                  <a:lnTo>
                    <a:pt x="70776" y="411271"/>
                  </a:lnTo>
                  <a:lnTo>
                    <a:pt x="52571" y="452507"/>
                  </a:lnTo>
                  <a:lnTo>
                    <a:pt x="36905" y="495043"/>
                  </a:lnTo>
                  <a:lnTo>
                    <a:pt x="23873" y="538785"/>
                  </a:lnTo>
                  <a:lnTo>
                    <a:pt x="13572" y="583637"/>
                  </a:lnTo>
                  <a:lnTo>
                    <a:pt x="6095" y="629503"/>
                  </a:lnTo>
                  <a:lnTo>
                    <a:pt x="1539" y="676289"/>
                  </a:lnTo>
                  <a:lnTo>
                    <a:pt x="0" y="723900"/>
                  </a:lnTo>
                  <a:lnTo>
                    <a:pt x="1539" y="771496"/>
                  </a:lnTo>
                  <a:lnTo>
                    <a:pt x="6095" y="818270"/>
                  </a:lnTo>
                  <a:lnTo>
                    <a:pt x="13572" y="864127"/>
                  </a:lnTo>
                  <a:lnTo>
                    <a:pt x="23873" y="908971"/>
                  </a:lnTo>
                  <a:lnTo>
                    <a:pt x="36905" y="952707"/>
                  </a:lnTo>
                  <a:lnTo>
                    <a:pt x="52571" y="995239"/>
                  </a:lnTo>
                  <a:lnTo>
                    <a:pt x="70776" y="1036472"/>
                  </a:lnTo>
                  <a:lnTo>
                    <a:pt x="91424" y="1076311"/>
                  </a:lnTo>
                  <a:lnTo>
                    <a:pt x="114421" y="1114660"/>
                  </a:lnTo>
                  <a:lnTo>
                    <a:pt x="139671" y="1151424"/>
                  </a:lnTo>
                  <a:lnTo>
                    <a:pt x="167078" y="1186508"/>
                  </a:lnTo>
                  <a:lnTo>
                    <a:pt x="196548" y="1219815"/>
                  </a:lnTo>
                  <a:lnTo>
                    <a:pt x="227984" y="1251251"/>
                  </a:lnTo>
                  <a:lnTo>
                    <a:pt x="261291" y="1280721"/>
                  </a:lnTo>
                  <a:lnTo>
                    <a:pt x="296375" y="1308128"/>
                  </a:lnTo>
                  <a:lnTo>
                    <a:pt x="333139" y="1333378"/>
                  </a:lnTo>
                  <a:lnTo>
                    <a:pt x="371488" y="1356375"/>
                  </a:lnTo>
                  <a:lnTo>
                    <a:pt x="411327" y="1377023"/>
                  </a:lnTo>
                  <a:lnTo>
                    <a:pt x="452560" y="1395228"/>
                  </a:lnTo>
                  <a:lnTo>
                    <a:pt x="495092" y="1410894"/>
                  </a:lnTo>
                  <a:lnTo>
                    <a:pt x="538828" y="1423926"/>
                  </a:lnTo>
                  <a:lnTo>
                    <a:pt x="583672" y="1434227"/>
                  </a:lnTo>
                  <a:lnTo>
                    <a:pt x="629529" y="1441704"/>
                  </a:lnTo>
                  <a:lnTo>
                    <a:pt x="676303" y="1446260"/>
                  </a:lnTo>
                  <a:lnTo>
                    <a:pt x="723900" y="1447800"/>
                  </a:lnTo>
                  <a:lnTo>
                    <a:pt x="771496" y="1446260"/>
                  </a:lnTo>
                  <a:lnTo>
                    <a:pt x="818270" y="1441704"/>
                  </a:lnTo>
                  <a:lnTo>
                    <a:pt x="864127" y="1434227"/>
                  </a:lnTo>
                  <a:lnTo>
                    <a:pt x="908971" y="1423926"/>
                  </a:lnTo>
                  <a:lnTo>
                    <a:pt x="952707" y="1410894"/>
                  </a:lnTo>
                  <a:lnTo>
                    <a:pt x="995239" y="1395228"/>
                  </a:lnTo>
                  <a:lnTo>
                    <a:pt x="1036472" y="1377023"/>
                  </a:lnTo>
                  <a:lnTo>
                    <a:pt x="1076311" y="1356375"/>
                  </a:lnTo>
                  <a:lnTo>
                    <a:pt x="1114660" y="1333378"/>
                  </a:lnTo>
                  <a:lnTo>
                    <a:pt x="1151424" y="1308128"/>
                  </a:lnTo>
                  <a:lnTo>
                    <a:pt x="1186508" y="1280721"/>
                  </a:lnTo>
                  <a:lnTo>
                    <a:pt x="1219815" y="1251251"/>
                  </a:lnTo>
                  <a:lnTo>
                    <a:pt x="1251251" y="1219815"/>
                  </a:lnTo>
                  <a:lnTo>
                    <a:pt x="1280721" y="1186508"/>
                  </a:lnTo>
                  <a:lnTo>
                    <a:pt x="1308128" y="1151424"/>
                  </a:lnTo>
                  <a:lnTo>
                    <a:pt x="1333378" y="1114660"/>
                  </a:lnTo>
                  <a:lnTo>
                    <a:pt x="1356375" y="1076311"/>
                  </a:lnTo>
                  <a:lnTo>
                    <a:pt x="1377023" y="1036472"/>
                  </a:lnTo>
                  <a:lnTo>
                    <a:pt x="1395228" y="995239"/>
                  </a:lnTo>
                  <a:lnTo>
                    <a:pt x="1410894" y="952707"/>
                  </a:lnTo>
                  <a:lnTo>
                    <a:pt x="1423926" y="908971"/>
                  </a:lnTo>
                  <a:lnTo>
                    <a:pt x="1434227" y="864127"/>
                  </a:lnTo>
                  <a:lnTo>
                    <a:pt x="1441704" y="818270"/>
                  </a:lnTo>
                  <a:lnTo>
                    <a:pt x="1446260" y="771496"/>
                  </a:lnTo>
                  <a:lnTo>
                    <a:pt x="1447800" y="723900"/>
                  </a:lnTo>
                  <a:lnTo>
                    <a:pt x="1446260" y="676289"/>
                  </a:lnTo>
                  <a:lnTo>
                    <a:pt x="1441704" y="629503"/>
                  </a:lnTo>
                  <a:lnTo>
                    <a:pt x="1434227" y="583637"/>
                  </a:lnTo>
                  <a:lnTo>
                    <a:pt x="1423926" y="538785"/>
                  </a:lnTo>
                  <a:lnTo>
                    <a:pt x="1410894" y="495043"/>
                  </a:lnTo>
                  <a:lnTo>
                    <a:pt x="1395228" y="452507"/>
                  </a:lnTo>
                  <a:lnTo>
                    <a:pt x="1377023" y="411271"/>
                  </a:lnTo>
                  <a:lnTo>
                    <a:pt x="1356375" y="371432"/>
                  </a:lnTo>
                  <a:lnTo>
                    <a:pt x="1333378" y="333083"/>
                  </a:lnTo>
                  <a:lnTo>
                    <a:pt x="1308128" y="296320"/>
                  </a:lnTo>
                  <a:lnTo>
                    <a:pt x="1280721" y="261239"/>
                  </a:lnTo>
                  <a:lnTo>
                    <a:pt x="1251251" y="227934"/>
                  </a:lnTo>
                  <a:lnTo>
                    <a:pt x="1219815" y="196502"/>
                  </a:lnTo>
                  <a:lnTo>
                    <a:pt x="1186508" y="167037"/>
                  </a:lnTo>
                  <a:lnTo>
                    <a:pt x="1151424" y="139634"/>
                  </a:lnTo>
                  <a:lnTo>
                    <a:pt x="1114660" y="114390"/>
                  </a:lnTo>
                  <a:lnTo>
                    <a:pt x="1076311" y="91398"/>
                  </a:lnTo>
                  <a:lnTo>
                    <a:pt x="1036472" y="70754"/>
                  </a:lnTo>
                  <a:lnTo>
                    <a:pt x="995239" y="52554"/>
                  </a:lnTo>
                  <a:lnTo>
                    <a:pt x="952707" y="36892"/>
                  </a:lnTo>
                  <a:lnTo>
                    <a:pt x="908971" y="23865"/>
                  </a:lnTo>
                  <a:lnTo>
                    <a:pt x="864127" y="13567"/>
                  </a:lnTo>
                  <a:lnTo>
                    <a:pt x="818270" y="6093"/>
                  </a:lnTo>
                  <a:lnTo>
                    <a:pt x="771496" y="1539"/>
                  </a:lnTo>
                  <a:lnTo>
                    <a:pt x="723900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304800" y="4081525"/>
              <a:ext cx="1952625" cy="1447800"/>
            </a:xfrm>
            <a:custGeom>
              <a:avLst/>
              <a:gdLst/>
              <a:ahLst/>
              <a:cxnLst/>
              <a:rect l="l" t="t" r="r" b="b"/>
              <a:pathLst>
                <a:path w="1952625" h="1447800">
                  <a:moveTo>
                    <a:pt x="504825" y="723900"/>
                  </a:moveTo>
                  <a:lnTo>
                    <a:pt x="506364" y="676289"/>
                  </a:lnTo>
                  <a:lnTo>
                    <a:pt x="510920" y="629503"/>
                  </a:lnTo>
                  <a:lnTo>
                    <a:pt x="518397" y="583637"/>
                  </a:lnTo>
                  <a:lnTo>
                    <a:pt x="528698" y="538785"/>
                  </a:lnTo>
                  <a:lnTo>
                    <a:pt x="541730" y="495043"/>
                  </a:lnTo>
                  <a:lnTo>
                    <a:pt x="557396" y="452507"/>
                  </a:lnTo>
                  <a:lnTo>
                    <a:pt x="575601" y="411271"/>
                  </a:lnTo>
                  <a:lnTo>
                    <a:pt x="596249" y="371432"/>
                  </a:lnTo>
                  <a:lnTo>
                    <a:pt x="619246" y="333083"/>
                  </a:lnTo>
                  <a:lnTo>
                    <a:pt x="644496" y="296320"/>
                  </a:lnTo>
                  <a:lnTo>
                    <a:pt x="671903" y="261239"/>
                  </a:lnTo>
                  <a:lnTo>
                    <a:pt x="701373" y="227934"/>
                  </a:lnTo>
                  <a:lnTo>
                    <a:pt x="732809" y="196502"/>
                  </a:lnTo>
                  <a:lnTo>
                    <a:pt x="766116" y="167037"/>
                  </a:lnTo>
                  <a:lnTo>
                    <a:pt x="801200" y="139634"/>
                  </a:lnTo>
                  <a:lnTo>
                    <a:pt x="837964" y="114390"/>
                  </a:lnTo>
                  <a:lnTo>
                    <a:pt x="876313" y="91398"/>
                  </a:lnTo>
                  <a:lnTo>
                    <a:pt x="916152" y="70754"/>
                  </a:lnTo>
                  <a:lnTo>
                    <a:pt x="957385" y="52554"/>
                  </a:lnTo>
                  <a:lnTo>
                    <a:pt x="999917" y="36892"/>
                  </a:lnTo>
                  <a:lnTo>
                    <a:pt x="1043653" y="23865"/>
                  </a:lnTo>
                  <a:lnTo>
                    <a:pt x="1088497" y="13567"/>
                  </a:lnTo>
                  <a:lnTo>
                    <a:pt x="1134354" y="6093"/>
                  </a:lnTo>
                  <a:lnTo>
                    <a:pt x="1181128" y="1539"/>
                  </a:lnTo>
                  <a:lnTo>
                    <a:pt x="1228725" y="0"/>
                  </a:lnTo>
                  <a:lnTo>
                    <a:pt x="1276321" y="1539"/>
                  </a:lnTo>
                  <a:lnTo>
                    <a:pt x="1323095" y="6093"/>
                  </a:lnTo>
                  <a:lnTo>
                    <a:pt x="1368952" y="13567"/>
                  </a:lnTo>
                  <a:lnTo>
                    <a:pt x="1413796" y="23865"/>
                  </a:lnTo>
                  <a:lnTo>
                    <a:pt x="1457532" y="36892"/>
                  </a:lnTo>
                  <a:lnTo>
                    <a:pt x="1500064" y="52554"/>
                  </a:lnTo>
                  <a:lnTo>
                    <a:pt x="1541297" y="70754"/>
                  </a:lnTo>
                  <a:lnTo>
                    <a:pt x="1581136" y="91398"/>
                  </a:lnTo>
                  <a:lnTo>
                    <a:pt x="1619485" y="114390"/>
                  </a:lnTo>
                  <a:lnTo>
                    <a:pt x="1656249" y="139634"/>
                  </a:lnTo>
                  <a:lnTo>
                    <a:pt x="1691333" y="167037"/>
                  </a:lnTo>
                  <a:lnTo>
                    <a:pt x="1724640" y="196502"/>
                  </a:lnTo>
                  <a:lnTo>
                    <a:pt x="1756076" y="227934"/>
                  </a:lnTo>
                  <a:lnTo>
                    <a:pt x="1785546" y="261239"/>
                  </a:lnTo>
                  <a:lnTo>
                    <a:pt x="1812953" y="296320"/>
                  </a:lnTo>
                  <a:lnTo>
                    <a:pt x="1838203" y="333083"/>
                  </a:lnTo>
                  <a:lnTo>
                    <a:pt x="1861200" y="371432"/>
                  </a:lnTo>
                  <a:lnTo>
                    <a:pt x="1881848" y="411271"/>
                  </a:lnTo>
                  <a:lnTo>
                    <a:pt x="1900053" y="452507"/>
                  </a:lnTo>
                  <a:lnTo>
                    <a:pt x="1915719" y="495043"/>
                  </a:lnTo>
                  <a:lnTo>
                    <a:pt x="1928751" y="538785"/>
                  </a:lnTo>
                  <a:lnTo>
                    <a:pt x="1939052" y="583637"/>
                  </a:lnTo>
                  <a:lnTo>
                    <a:pt x="1946529" y="629503"/>
                  </a:lnTo>
                  <a:lnTo>
                    <a:pt x="1951085" y="676289"/>
                  </a:lnTo>
                  <a:lnTo>
                    <a:pt x="1952625" y="723900"/>
                  </a:lnTo>
                  <a:lnTo>
                    <a:pt x="1951085" y="771496"/>
                  </a:lnTo>
                  <a:lnTo>
                    <a:pt x="1946529" y="818270"/>
                  </a:lnTo>
                  <a:lnTo>
                    <a:pt x="1939052" y="864127"/>
                  </a:lnTo>
                  <a:lnTo>
                    <a:pt x="1928751" y="908971"/>
                  </a:lnTo>
                  <a:lnTo>
                    <a:pt x="1915719" y="952707"/>
                  </a:lnTo>
                  <a:lnTo>
                    <a:pt x="1900053" y="995239"/>
                  </a:lnTo>
                  <a:lnTo>
                    <a:pt x="1881848" y="1036472"/>
                  </a:lnTo>
                  <a:lnTo>
                    <a:pt x="1861200" y="1076311"/>
                  </a:lnTo>
                  <a:lnTo>
                    <a:pt x="1838203" y="1114660"/>
                  </a:lnTo>
                  <a:lnTo>
                    <a:pt x="1812953" y="1151424"/>
                  </a:lnTo>
                  <a:lnTo>
                    <a:pt x="1785546" y="1186508"/>
                  </a:lnTo>
                  <a:lnTo>
                    <a:pt x="1756076" y="1219815"/>
                  </a:lnTo>
                  <a:lnTo>
                    <a:pt x="1724640" y="1251251"/>
                  </a:lnTo>
                  <a:lnTo>
                    <a:pt x="1691333" y="1280721"/>
                  </a:lnTo>
                  <a:lnTo>
                    <a:pt x="1656249" y="1308128"/>
                  </a:lnTo>
                  <a:lnTo>
                    <a:pt x="1619485" y="1333378"/>
                  </a:lnTo>
                  <a:lnTo>
                    <a:pt x="1581136" y="1356375"/>
                  </a:lnTo>
                  <a:lnTo>
                    <a:pt x="1541297" y="1377023"/>
                  </a:lnTo>
                  <a:lnTo>
                    <a:pt x="1500064" y="1395228"/>
                  </a:lnTo>
                  <a:lnTo>
                    <a:pt x="1457532" y="1410894"/>
                  </a:lnTo>
                  <a:lnTo>
                    <a:pt x="1413796" y="1423926"/>
                  </a:lnTo>
                  <a:lnTo>
                    <a:pt x="1368952" y="1434227"/>
                  </a:lnTo>
                  <a:lnTo>
                    <a:pt x="1323095" y="1441704"/>
                  </a:lnTo>
                  <a:lnTo>
                    <a:pt x="1276321" y="1446260"/>
                  </a:lnTo>
                  <a:lnTo>
                    <a:pt x="1228725" y="1447800"/>
                  </a:lnTo>
                  <a:lnTo>
                    <a:pt x="1181128" y="1446260"/>
                  </a:lnTo>
                  <a:lnTo>
                    <a:pt x="1134354" y="1441704"/>
                  </a:lnTo>
                  <a:lnTo>
                    <a:pt x="1088497" y="1434227"/>
                  </a:lnTo>
                  <a:lnTo>
                    <a:pt x="1043653" y="1423926"/>
                  </a:lnTo>
                  <a:lnTo>
                    <a:pt x="999917" y="1410894"/>
                  </a:lnTo>
                  <a:lnTo>
                    <a:pt x="957385" y="1395228"/>
                  </a:lnTo>
                  <a:lnTo>
                    <a:pt x="916152" y="1377023"/>
                  </a:lnTo>
                  <a:lnTo>
                    <a:pt x="876313" y="1356375"/>
                  </a:lnTo>
                  <a:lnTo>
                    <a:pt x="837964" y="1333378"/>
                  </a:lnTo>
                  <a:lnTo>
                    <a:pt x="801200" y="1308128"/>
                  </a:lnTo>
                  <a:lnTo>
                    <a:pt x="766116" y="1280721"/>
                  </a:lnTo>
                  <a:lnTo>
                    <a:pt x="732809" y="1251251"/>
                  </a:lnTo>
                  <a:lnTo>
                    <a:pt x="701373" y="1219815"/>
                  </a:lnTo>
                  <a:lnTo>
                    <a:pt x="671903" y="1186508"/>
                  </a:lnTo>
                  <a:lnTo>
                    <a:pt x="644496" y="1151424"/>
                  </a:lnTo>
                  <a:lnTo>
                    <a:pt x="619246" y="1114660"/>
                  </a:lnTo>
                  <a:lnTo>
                    <a:pt x="596249" y="1076311"/>
                  </a:lnTo>
                  <a:lnTo>
                    <a:pt x="575601" y="1036472"/>
                  </a:lnTo>
                  <a:lnTo>
                    <a:pt x="557396" y="995239"/>
                  </a:lnTo>
                  <a:lnTo>
                    <a:pt x="541730" y="952707"/>
                  </a:lnTo>
                  <a:lnTo>
                    <a:pt x="528698" y="908971"/>
                  </a:lnTo>
                  <a:lnTo>
                    <a:pt x="518397" y="864127"/>
                  </a:lnTo>
                  <a:lnTo>
                    <a:pt x="510920" y="818270"/>
                  </a:lnTo>
                  <a:lnTo>
                    <a:pt x="506364" y="771496"/>
                  </a:lnTo>
                  <a:lnTo>
                    <a:pt x="504825" y="723900"/>
                  </a:lnTo>
                  <a:close/>
                </a:path>
                <a:path w="1952625" h="1447800">
                  <a:moveTo>
                    <a:pt x="0" y="1442974"/>
                  </a:moveTo>
                  <a:lnTo>
                    <a:pt x="457200" y="1442974"/>
                  </a:lnTo>
                </a:path>
                <a:path w="1952625" h="1447800">
                  <a:moveTo>
                    <a:pt x="762000" y="366649"/>
                  </a:moveTo>
                  <a:lnTo>
                    <a:pt x="304800" y="366649"/>
                  </a:lnTo>
                </a:path>
                <a:path w="1952625" h="1447800">
                  <a:moveTo>
                    <a:pt x="762000" y="1100074"/>
                  </a:moveTo>
                  <a:lnTo>
                    <a:pt x="304800" y="110007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647700" y="4419600"/>
              <a:ext cx="76200" cy="762000"/>
            </a:xfrm>
            <a:custGeom>
              <a:avLst/>
              <a:gdLst/>
              <a:ahLst/>
              <a:cxnLst/>
              <a:rect l="l" t="t" r="r" b="b"/>
              <a:pathLst>
                <a:path w="76200" h="762000">
                  <a:moveTo>
                    <a:pt x="31750" y="685800"/>
                  </a:moveTo>
                  <a:lnTo>
                    <a:pt x="0" y="685800"/>
                  </a:lnTo>
                  <a:lnTo>
                    <a:pt x="38100" y="762000"/>
                  </a:lnTo>
                  <a:lnTo>
                    <a:pt x="69850" y="698500"/>
                  </a:lnTo>
                  <a:lnTo>
                    <a:pt x="31750" y="698500"/>
                  </a:lnTo>
                  <a:lnTo>
                    <a:pt x="31750" y="685800"/>
                  </a:lnTo>
                  <a:close/>
                </a:path>
                <a:path w="76200" h="762000">
                  <a:moveTo>
                    <a:pt x="44450" y="63500"/>
                  </a:moveTo>
                  <a:lnTo>
                    <a:pt x="31750" y="63500"/>
                  </a:lnTo>
                  <a:lnTo>
                    <a:pt x="31750" y="698500"/>
                  </a:lnTo>
                  <a:lnTo>
                    <a:pt x="44450" y="698500"/>
                  </a:lnTo>
                  <a:lnTo>
                    <a:pt x="44450" y="63500"/>
                  </a:lnTo>
                  <a:close/>
                </a:path>
                <a:path w="76200" h="762000">
                  <a:moveTo>
                    <a:pt x="76200" y="685800"/>
                  </a:moveTo>
                  <a:lnTo>
                    <a:pt x="44450" y="685800"/>
                  </a:lnTo>
                  <a:lnTo>
                    <a:pt x="44450" y="698500"/>
                  </a:lnTo>
                  <a:lnTo>
                    <a:pt x="69850" y="698500"/>
                  </a:lnTo>
                  <a:lnTo>
                    <a:pt x="76200" y="685800"/>
                  </a:lnTo>
                  <a:close/>
                </a:path>
                <a:path w="76200" h="762000">
                  <a:moveTo>
                    <a:pt x="38100" y="0"/>
                  </a:moveTo>
                  <a:lnTo>
                    <a:pt x="0" y="76200"/>
                  </a:lnTo>
                  <a:lnTo>
                    <a:pt x="31750" y="76200"/>
                  </a:lnTo>
                  <a:lnTo>
                    <a:pt x="31750" y="63500"/>
                  </a:lnTo>
                  <a:lnTo>
                    <a:pt x="69850" y="63500"/>
                  </a:lnTo>
                  <a:lnTo>
                    <a:pt x="38100" y="0"/>
                  </a:lnTo>
                  <a:close/>
                </a:path>
                <a:path w="76200" h="762000">
                  <a:moveTo>
                    <a:pt x="69850" y="63500"/>
                  </a:moveTo>
                  <a:lnTo>
                    <a:pt x="44450" y="63500"/>
                  </a:lnTo>
                  <a:lnTo>
                    <a:pt x="44450" y="76200"/>
                  </a:lnTo>
                  <a:lnTo>
                    <a:pt x="76200" y="76200"/>
                  </a:lnTo>
                  <a:lnTo>
                    <a:pt x="69850" y="635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257175" y="4067175"/>
              <a:ext cx="457200" cy="0"/>
            </a:xfrm>
            <a:custGeom>
              <a:avLst/>
              <a:gdLst/>
              <a:ahLst/>
              <a:cxnLst/>
              <a:rect l="l" t="t" r="r" b="b"/>
              <a:pathLst>
                <a:path w="457200" h="0">
                  <a:moveTo>
                    <a:pt x="0" y="0"/>
                  </a:moveTo>
                  <a:lnTo>
                    <a:pt x="457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342900" y="4067175"/>
              <a:ext cx="76200" cy="1447800"/>
            </a:xfrm>
            <a:custGeom>
              <a:avLst/>
              <a:gdLst/>
              <a:ahLst/>
              <a:cxnLst/>
              <a:rect l="l" t="t" r="r" b="b"/>
              <a:pathLst>
                <a:path w="76200" h="1447800">
                  <a:moveTo>
                    <a:pt x="31750" y="1371600"/>
                  </a:moveTo>
                  <a:lnTo>
                    <a:pt x="0" y="1371600"/>
                  </a:lnTo>
                  <a:lnTo>
                    <a:pt x="38100" y="1447800"/>
                  </a:lnTo>
                  <a:lnTo>
                    <a:pt x="69850" y="1384300"/>
                  </a:lnTo>
                  <a:lnTo>
                    <a:pt x="31750" y="1384300"/>
                  </a:lnTo>
                  <a:lnTo>
                    <a:pt x="31750" y="1371600"/>
                  </a:lnTo>
                  <a:close/>
                </a:path>
                <a:path w="76200" h="1447800">
                  <a:moveTo>
                    <a:pt x="44450" y="63500"/>
                  </a:moveTo>
                  <a:lnTo>
                    <a:pt x="31750" y="63500"/>
                  </a:lnTo>
                  <a:lnTo>
                    <a:pt x="31750" y="1384300"/>
                  </a:lnTo>
                  <a:lnTo>
                    <a:pt x="44450" y="1384300"/>
                  </a:lnTo>
                  <a:lnTo>
                    <a:pt x="44450" y="63500"/>
                  </a:lnTo>
                  <a:close/>
                </a:path>
                <a:path w="76200" h="1447800">
                  <a:moveTo>
                    <a:pt x="76200" y="1371600"/>
                  </a:moveTo>
                  <a:lnTo>
                    <a:pt x="44450" y="1371600"/>
                  </a:lnTo>
                  <a:lnTo>
                    <a:pt x="44450" y="1384300"/>
                  </a:lnTo>
                  <a:lnTo>
                    <a:pt x="69850" y="1384300"/>
                  </a:lnTo>
                  <a:lnTo>
                    <a:pt x="76200" y="1371600"/>
                  </a:lnTo>
                  <a:close/>
                </a:path>
                <a:path w="76200" h="1447800">
                  <a:moveTo>
                    <a:pt x="38100" y="0"/>
                  </a:moveTo>
                  <a:lnTo>
                    <a:pt x="0" y="76200"/>
                  </a:lnTo>
                  <a:lnTo>
                    <a:pt x="31750" y="76200"/>
                  </a:lnTo>
                  <a:lnTo>
                    <a:pt x="31750" y="63500"/>
                  </a:lnTo>
                  <a:lnTo>
                    <a:pt x="69850" y="63500"/>
                  </a:lnTo>
                  <a:lnTo>
                    <a:pt x="38100" y="0"/>
                  </a:lnTo>
                  <a:close/>
                </a:path>
                <a:path w="76200" h="1447800">
                  <a:moveTo>
                    <a:pt x="69850" y="63500"/>
                  </a:moveTo>
                  <a:lnTo>
                    <a:pt x="44450" y="63500"/>
                  </a:lnTo>
                  <a:lnTo>
                    <a:pt x="44450" y="76200"/>
                  </a:lnTo>
                  <a:lnTo>
                    <a:pt x="76200" y="76200"/>
                  </a:lnTo>
                  <a:lnTo>
                    <a:pt x="69850" y="635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3" name="object 33"/>
          <p:cNvGrpSpPr/>
          <p:nvPr/>
        </p:nvGrpSpPr>
        <p:grpSpPr>
          <a:xfrm>
            <a:off x="428625" y="1790700"/>
            <a:ext cx="2162175" cy="2057400"/>
            <a:chOff x="428625" y="1790700"/>
            <a:chExt cx="2162175" cy="2057400"/>
          </a:xfrm>
        </p:grpSpPr>
        <p:sp>
          <p:nvSpPr>
            <p:cNvPr id="34" name="object 34"/>
            <p:cNvSpPr/>
            <p:nvPr/>
          </p:nvSpPr>
          <p:spPr>
            <a:xfrm>
              <a:off x="533400" y="2019300"/>
              <a:ext cx="2057400" cy="1676400"/>
            </a:xfrm>
            <a:custGeom>
              <a:avLst/>
              <a:gdLst/>
              <a:ahLst/>
              <a:cxnLst/>
              <a:rect l="l" t="t" r="r" b="b"/>
              <a:pathLst>
                <a:path w="2057400" h="1676400">
                  <a:moveTo>
                    <a:pt x="0" y="1676400"/>
                  </a:moveTo>
                  <a:lnTo>
                    <a:pt x="2057400" y="1676400"/>
                  </a:lnTo>
                </a:path>
                <a:path w="2057400" h="1676400">
                  <a:moveTo>
                    <a:pt x="304800" y="1676400"/>
                  </a:moveTo>
                  <a:lnTo>
                    <a:pt x="609600" y="0"/>
                  </a:lnTo>
                </a:path>
                <a:path w="2057400" h="1676400">
                  <a:moveTo>
                    <a:pt x="609600" y="0"/>
                  </a:moveTo>
                  <a:lnTo>
                    <a:pt x="1447800" y="0"/>
                  </a:lnTo>
                </a:path>
                <a:path w="2057400" h="1676400">
                  <a:moveTo>
                    <a:pt x="1752600" y="1676400"/>
                  </a:moveTo>
                  <a:lnTo>
                    <a:pt x="14478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1562100" y="1790700"/>
              <a:ext cx="0" cy="2057400"/>
            </a:xfrm>
            <a:custGeom>
              <a:avLst/>
              <a:gdLst/>
              <a:ahLst/>
              <a:cxnLst/>
              <a:rect l="l" t="t" r="r" b="b"/>
              <a:pathLst>
                <a:path w="0" h="2057400">
                  <a:moveTo>
                    <a:pt x="0" y="0"/>
                  </a:moveTo>
                  <a:lnTo>
                    <a:pt x="0" y="2057400"/>
                  </a:lnTo>
                </a:path>
              </a:pathLst>
            </a:custGeom>
            <a:ln w="12700">
              <a:solidFill>
                <a:srgbClr val="80808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571500" y="2028825"/>
              <a:ext cx="76200" cy="1676400"/>
            </a:xfrm>
            <a:custGeom>
              <a:avLst/>
              <a:gdLst/>
              <a:ahLst/>
              <a:cxnLst/>
              <a:rect l="l" t="t" r="r" b="b"/>
              <a:pathLst>
                <a:path w="76200" h="1676400">
                  <a:moveTo>
                    <a:pt x="31750" y="1600200"/>
                  </a:moveTo>
                  <a:lnTo>
                    <a:pt x="0" y="1600200"/>
                  </a:lnTo>
                  <a:lnTo>
                    <a:pt x="38100" y="1676400"/>
                  </a:lnTo>
                  <a:lnTo>
                    <a:pt x="69850" y="1612900"/>
                  </a:lnTo>
                  <a:lnTo>
                    <a:pt x="31750" y="1612900"/>
                  </a:lnTo>
                  <a:lnTo>
                    <a:pt x="31750" y="1600200"/>
                  </a:lnTo>
                  <a:close/>
                </a:path>
                <a:path w="76200" h="1676400">
                  <a:moveTo>
                    <a:pt x="44450" y="63500"/>
                  </a:moveTo>
                  <a:lnTo>
                    <a:pt x="31750" y="63500"/>
                  </a:lnTo>
                  <a:lnTo>
                    <a:pt x="31750" y="1612900"/>
                  </a:lnTo>
                  <a:lnTo>
                    <a:pt x="44450" y="1612900"/>
                  </a:lnTo>
                  <a:lnTo>
                    <a:pt x="44450" y="63500"/>
                  </a:lnTo>
                  <a:close/>
                </a:path>
                <a:path w="76200" h="1676400">
                  <a:moveTo>
                    <a:pt x="76200" y="1600200"/>
                  </a:moveTo>
                  <a:lnTo>
                    <a:pt x="44450" y="1600200"/>
                  </a:lnTo>
                  <a:lnTo>
                    <a:pt x="44450" y="1612900"/>
                  </a:lnTo>
                  <a:lnTo>
                    <a:pt x="69850" y="1612900"/>
                  </a:lnTo>
                  <a:lnTo>
                    <a:pt x="76200" y="1600200"/>
                  </a:lnTo>
                  <a:close/>
                </a:path>
                <a:path w="76200" h="1676400">
                  <a:moveTo>
                    <a:pt x="38100" y="0"/>
                  </a:moveTo>
                  <a:lnTo>
                    <a:pt x="0" y="76200"/>
                  </a:lnTo>
                  <a:lnTo>
                    <a:pt x="31750" y="76200"/>
                  </a:lnTo>
                  <a:lnTo>
                    <a:pt x="31750" y="63500"/>
                  </a:lnTo>
                  <a:lnTo>
                    <a:pt x="69850" y="63500"/>
                  </a:lnTo>
                  <a:lnTo>
                    <a:pt x="38100" y="0"/>
                  </a:lnTo>
                  <a:close/>
                </a:path>
                <a:path w="76200" h="1676400">
                  <a:moveTo>
                    <a:pt x="69850" y="63500"/>
                  </a:moveTo>
                  <a:lnTo>
                    <a:pt x="44450" y="63500"/>
                  </a:lnTo>
                  <a:lnTo>
                    <a:pt x="44450" y="76200"/>
                  </a:lnTo>
                  <a:lnTo>
                    <a:pt x="76200" y="76200"/>
                  </a:lnTo>
                  <a:lnTo>
                    <a:pt x="69850" y="635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428625" y="2038350"/>
              <a:ext cx="609600" cy="0"/>
            </a:xfrm>
            <a:custGeom>
              <a:avLst/>
              <a:gdLst/>
              <a:ahLst/>
              <a:cxnLst/>
              <a:rect l="l" t="t" r="r" b="b"/>
              <a:pathLst>
                <a:path w="609600" h="0">
                  <a:moveTo>
                    <a:pt x="0" y="0"/>
                  </a:moveTo>
                  <a:lnTo>
                    <a:pt x="6096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8" name="object 38"/>
          <p:cNvSpPr txBox="1"/>
          <p:nvPr/>
        </p:nvSpPr>
        <p:spPr>
          <a:xfrm>
            <a:off x="184200" y="4677536"/>
            <a:ext cx="4921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6390" algn="l"/>
              </a:tabLst>
            </a:pPr>
            <a:r>
              <a:rPr dirty="0" sz="1200">
                <a:latin typeface="Times New Roman"/>
                <a:cs typeface="Times New Roman"/>
              </a:rPr>
              <a:t>40	20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60349" y="2619883"/>
            <a:ext cx="1778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60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07949" y="3572382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X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594229" y="3582161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Y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1136650" y="4413250"/>
            <a:ext cx="803275" cy="803275"/>
            <a:chOff x="1136650" y="4413250"/>
            <a:chExt cx="803275" cy="803275"/>
          </a:xfrm>
        </p:grpSpPr>
        <p:sp>
          <p:nvSpPr>
            <p:cNvPr id="43" name="object 43"/>
            <p:cNvSpPr/>
            <p:nvPr/>
          </p:nvSpPr>
          <p:spPr>
            <a:xfrm>
              <a:off x="1143000" y="4419600"/>
              <a:ext cx="790575" cy="790575"/>
            </a:xfrm>
            <a:custGeom>
              <a:avLst/>
              <a:gdLst/>
              <a:ahLst/>
              <a:cxnLst/>
              <a:rect l="l" t="t" r="r" b="b"/>
              <a:pathLst>
                <a:path w="790575" h="790575">
                  <a:moveTo>
                    <a:pt x="395350" y="0"/>
                  </a:moveTo>
                  <a:lnTo>
                    <a:pt x="349250" y="2660"/>
                  </a:lnTo>
                  <a:lnTo>
                    <a:pt x="304709" y="10443"/>
                  </a:lnTo>
                  <a:lnTo>
                    <a:pt x="262025" y="23052"/>
                  </a:lnTo>
                  <a:lnTo>
                    <a:pt x="221494" y="40189"/>
                  </a:lnTo>
                  <a:lnTo>
                    <a:pt x="183414" y="61559"/>
                  </a:lnTo>
                  <a:lnTo>
                    <a:pt x="148081" y="86864"/>
                  </a:lnTo>
                  <a:lnTo>
                    <a:pt x="115793" y="115808"/>
                  </a:lnTo>
                  <a:lnTo>
                    <a:pt x="86847" y="148093"/>
                  </a:lnTo>
                  <a:lnTo>
                    <a:pt x="61540" y="183422"/>
                  </a:lnTo>
                  <a:lnTo>
                    <a:pt x="40170" y="221500"/>
                  </a:lnTo>
                  <a:lnTo>
                    <a:pt x="23033" y="262028"/>
                  </a:lnTo>
                  <a:lnTo>
                    <a:pt x="10429" y="304711"/>
                  </a:lnTo>
                  <a:lnTo>
                    <a:pt x="2654" y="349250"/>
                  </a:lnTo>
                  <a:lnTo>
                    <a:pt x="0" y="395224"/>
                  </a:lnTo>
                  <a:lnTo>
                    <a:pt x="2660" y="441425"/>
                  </a:lnTo>
                  <a:lnTo>
                    <a:pt x="10443" y="485943"/>
                  </a:lnTo>
                  <a:lnTo>
                    <a:pt x="23052" y="528607"/>
                  </a:lnTo>
                  <a:lnTo>
                    <a:pt x="40189" y="569121"/>
                  </a:lnTo>
                  <a:lnTo>
                    <a:pt x="61559" y="607185"/>
                  </a:lnTo>
                  <a:lnTo>
                    <a:pt x="86864" y="642505"/>
                  </a:lnTo>
                  <a:lnTo>
                    <a:pt x="115808" y="674782"/>
                  </a:lnTo>
                  <a:lnTo>
                    <a:pt x="148093" y="703720"/>
                  </a:lnTo>
                  <a:lnTo>
                    <a:pt x="183422" y="729021"/>
                  </a:lnTo>
                  <a:lnTo>
                    <a:pt x="221500" y="750388"/>
                  </a:lnTo>
                  <a:lnTo>
                    <a:pt x="262028" y="767524"/>
                  </a:lnTo>
                  <a:lnTo>
                    <a:pt x="304711" y="780132"/>
                  </a:lnTo>
                  <a:lnTo>
                    <a:pt x="349250" y="787914"/>
                  </a:lnTo>
                  <a:lnTo>
                    <a:pt x="395350" y="790575"/>
                  </a:lnTo>
                  <a:lnTo>
                    <a:pt x="441425" y="787914"/>
                  </a:lnTo>
                  <a:lnTo>
                    <a:pt x="485943" y="780132"/>
                  </a:lnTo>
                  <a:lnTo>
                    <a:pt x="528607" y="767524"/>
                  </a:lnTo>
                  <a:lnTo>
                    <a:pt x="569121" y="750388"/>
                  </a:lnTo>
                  <a:lnTo>
                    <a:pt x="607185" y="729021"/>
                  </a:lnTo>
                  <a:lnTo>
                    <a:pt x="642505" y="703720"/>
                  </a:lnTo>
                  <a:lnTo>
                    <a:pt x="674782" y="674782"/>
                  </a:lnTo>
                  <a:lnTo>
                    <a:pt x="703720" y="642505"/>
                  </a:lnTo>
                  <a:lnTo>
                    <a:pt x="729021" y="607185"/>
                  </a:lnTo>
                  <a:lnTo>
                    <a:pt x="750388" y="569121"/>
                  </a:lnTo>
                  <a:lnTo>
                    <a:pt x="767524" y="528607"/>
                  </a:lnTo>
                  <a:lnTo>
                    <a:pt x="780132" y="485943"/>
                  </a:lnTo>
                  <a:lnTo>
                    <a:pt x="787914" y="441425"/>
                  </a:lnTo>
                  <a:lnTo>
                    <a:pt x="790575" y="395350"/>
                  </a:lnTo>
                  <a:lnTo>
                    <a:pt x="787896" y="349149"/>
                  </a:lnTo>
                  <a:lnTo>
                    <a:pt x="780108" y="304631"/>
                  </a:lnTo>
                  <a:lnTo>
                    <a:pt x="767498" y="261967"/>
                  </a:lnTo>
                  <a:lnTo>
                    <a:pt x="750362" y="221453"/>
                  </a:lnTo>
                  <a:lnTo>
                    <a:pt x="728997" y="183389"/>
                  </a:lnTo>
                  <a:lnTo>
                    <a:pt x="703699" y="148069"/>
                  </a:lnTo>
                  <a:lnTo>
                    <a:pt x="674765" y="115792"/>
                  </a:lnTo>
                  <a:lnTo>
                    <a:pt x="642491" y="86854"/>
                  </a:lnTo>
                  <a:lnTo>
                    <a:pt x="607175" y="61553"/>
                  </a:lnTo>
                  <a:lnTo>
                    <a:pt x="569114" y="40186"/>
                  </a:lnTo>
                  <a:lnTo>
                    <a:pt x="528603" y="23050"/>
                  </a:lnTo>
                  <a:lnTo>
                    <a:pt x="485941" y="10442"/>
                  </a:lnTo>
                  <a:lnTo>
                    <a:pt x="441425" y="2660"/>
                  </a:lnTo>
                  <a:lnTo>
                    <a:pt x="39535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1143000" y="4419600"/>
              <a:ext cx="790575" cy="790575"/>
            </a:xfrm>
            <a:custGeom>
              <a:avLst/>
              <a:gdLst/>
              <a:ahLst/>
              <a:cxnLst/>
              <a:rect l="l" t="t" r="r" b="b"/>
              <a:pathLst>
                <a:path w="790575" h="790575">
                  <a:moveTo>
                    <a:pt x="0" y="395224"/>
                  </a:moveTo>
                  <a:lnTo>
                    <a:pt x="2660" y="349149"/>
                  </a:lnTo>
                  <a:lnTo>
                    <a:pt x="10443" y="304631"/>
                  </a:lnTo>
                  <a:lnTo>
                    <a:pt x="23052" y="261967"/>
                  </a:lnTo>
                  <a:lnTo>
                    <a:pt x="40189" y="221453"/>
                  </a:lnTo>
                  <a:lnTo>
                    <a:pt x="61559" y="183389"/>
                  </a:lnTo>
                  <a:lnTo>
                    <a:pt x="86864" y="148069"/>
                  </a:lnTo>
                  <a:lnTo>
                    <a:pt x="115808" y="115792"/>
                  </a:lnTo>
                  <a:lnTo>
                    <a:pt x="148093" y="86854"/>
                  </a:lnTo>
                  <a:lnTo>
                    <a:pt x="183422" y="61553"/>
                  </a:lnTo>
                  <a:lnTo>
                    <a:pt x="221500" y="40186"/>
                  </a:lnTo>
                  <a:lnTo>
                    <a:pt x="262028" y="23050"/>
                  </a:lnTo>
                  <a:lnTo>
                    <a:pt x="304711" y="10442"/>
                  </a:lnTo>
                  <a:lnTo>
                    <a:pt x="349250" y="2660"/>
                  </a:lnTo>
                  <a:lnTo>
                    <a:pt x="395350" y="0"/>
                  </a:lnTo>
                  <a:lnTo>
                    <a:pt x="441425" y="2660"/>
                  </a:lnTo>
                  <a:lnTo>
                    <a:pt x="485943" y="10443"/>
                  </a:lnTo>
                  <a:lnTo>
                    <a:pt x="528607" y="23052"/>
                  </a:lnTo>
                  <a:lnTo>
                    <a:pt x="569121" y="40189"/>
                  </a:lnTo>
                  <a:lnTo>
                    <a:pt x="607185" y="61559"/>
                  </a:lnTo>
                  <a:lnTo>
                    <a:pt x="642505" y="86864"/>
                  </a:lnTo>
                  <a:lnTo>
                    <a:pt x="674782" y="115808"/>
                  </a:lnTo>
                  <a:lnTo>
                    <a:pt x="703720" y="148093"/>
                  </a:lnTo>
                  <a:lnTo>
                    <a:pt x="729021" y="183422"/>
                  </a:lnTo>
                  <a:lnTo>
                    <a:pt x="750388" y="221500"/>
                  </a:lnTo>
                  <a:lnTo>
                    <a:pt x="767524" y="262028"/>
                  </a:lnTo>
                  <a:lnTo>
                    <a:pt x="780132" y="304711"/>
                  </a:lnTo>
                  <a:lnTo>
                    <a:pt x="787914" y="349250"/>
                  </a:lnTo>
                  <a:lnTo>
                    <a:pt x="790575" y="395350"/>
                  </a:lnTo>
                  <a:lnTo>
                    <a:pt x="787914" y="441425"/>
                  </a:lnTo>
                  <a:lnTo>
                    <a:pt x="780132" y="485943"/>
                  </a:lnTo>
                  <a:lnTo>
                    <a:pt x="767524" y="528607"/>
                  </a:lnTo>
                  <a:lnTo>
                    <a:pt x="750388" y="569121"/>
                  </a:lnTo>
                  <a:lnTo>
                    <a:pt x="729021" y="607185"/>
                  </a:lnTo>
                  <a:lnTo>
                    <a:pt x="703720" y="642505"/>
                  </a:lnTo>
                  <a:lnTo>
                    <a:pt x="674782" y="674782"/>
                  </a:lnTo>
                  <a:lnTo>
                    <a:pt x="642505" y="703720"/>
                  </a:lnTo>
                  <a:lnTo>
                    <a:pt x="607185" y="729021"/>
                  </a:lnTo>
                  <a:lnTo>
                    <a:pt x="569121" y="750388"/>
                  </a:lnTo>
                  <a:lnTo>
                    <a:pt x="528607" y="767524"/>
                  </a:lnTo>
                  <a:lnTo>
                    <a:pt x="485943" y="780132"/>
                  </a:lnTo>
                  <a:lnTo>
                    <a:pt x="441425" y="787914"/>
                  </a:lnTo>
                  <a:lnTo>
                    <a:pt x="395350" y="790575"/>
                  </a:lnTo>
                  <a:lnTo>
                    <a:pt x="349250" y="787914"/>
                  </a:lnTo>
                  <a:lnTo>
                    <a:pt x="304711" y="780132"/>
                  </a:lnTo>
                  <a:lnTo>
                    <a:pt x="262028" y="767524"/>
                  </a:lnTo>
                  <a:lnTo>
                    <a:pt x="221500" y="750388"/>
                  </a:lnTo>
                  <a:lnTo>
                    <a:pt x="183422" y="729021"/>
                  </a:lnTo>
                  <a:lnTo>
                    <a:pt x="148093" y="703720"/>
                  </a:lnTo>
                  <a:lnTo>
                    <a:pt x="115808" y="674782"/>
                  </a:lnTo>
                  <a:lnTo>
                    <a:pt x="86864" y="642505"/>
                  </a:lnTo>
                  <a:lnTo>
                    <a:pt x="61559" y="607185"/>
                  </a:lnTo>
                  <a:lnTo>
                    <a:pt x="40189" y="569121"/>
                  </a:lnTo>
                  <a:lnTo>
                    <a:pt x="23052" y="528607"/>
                  </a:lnTo>
                  <a:lnTo>
                    <a:pt x="10443" y="485943"/>
                  </a:lnTo>
                  <a:lnTo>
                    <a:pt x="2660" y="441425"/>
                  </a:lnTo>
                  <a:lnTo>
                    <a:pt x="0" y="39535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5" name="object 45"/>
          <p:cNvGrpSpPr/>
          <p:nvPr/>
        </p:nvGrpSpPr>
        <p:grpSpPr>
          <a:xfrm>
            <a:off x="8551926" y="50800"/>
            <a:ext cx="469900" cy="469900"/>
            <a:chOff x="8551926" y="50800"/>
            <a:chExt cx="469900" cy="469900"/>
          </a:xfrm>
        </p:grpSpPr>
        <p:sp>
          <p:nvSpPr>
            <p:cNvPr id="46" name="object 46"/>
            <p:cNvSpPr/>
            <p:nvPr/>
          </p:nvSpPr>
          <p:spPr>
            <a:xfrm>
              <a:off x="8558276" y="5715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496" y="4644"/>
                  </a:lnTo>
                  <a:lnTo>
                    <a:pt x="139571" y="17966"/>
                  </a:lnTo>
                  <a:lnTo>
                    <a:pt x="100738" y="39045"/>
                  </a:lnTo>
                  <a:lnTo>
                    <a:pt x="66913" y="66960"/>
                  </a:lnTo>
                  <a:lnTo>
                    <a:pt x="39011" y="100793"/>
                  </a:lnTo>
                  <a:lnTo>
                    <a:pt x="17948" y="139624"/>
                  </a:lnTo>
                  <a:lnTo>
                    <a:pt x="4639" y="182533"/>
                  </a:lnTo>
                  <a:lnTo>
                    <a:pt x="0" y="228600"/>
                  </a:lnTo>
                  <a:lnTo>
                    <a:pt x="4639" y="274666"/>
                  </a:lnTo>
                  <a:lnTo>
                    <a:pt x="17948" y="317575"/>
                  </a:lnTo>
                  <a:lnTo>
                    <a:pt x="39011" y="356406"/>
                  </a:lnTo>
                  <a:lnTo>
                    <a:pt x="66913" y="390239"/>
                  </a:lnTo>
                  <a:lnTo>
                    <a:pt x="100738" y="418154"/>
                  </a:lnTo>
                  <a:lnTo>
                    <a:pt x="139571" y="439233"/>
                  </a:lnTo>
                  <a:lnTo>
                    <a:pt x="182496" y="452555"/>
                  </a:lnTo>
                  <a:lnTo>
                    <a:pt x="228600" y="457200"/>
                  </a:lnTo>
                  <a:lnTo>
                    <a:pt x="274666" y="452555"/>
                  </a:lnTo>
                  <a:lnTo>
                    <a:pt x="317575" y="439233"/>
                  </a:lnTo>
                  <a:lnTo>
                    <a:pt x="356406" y="418154"/>
                  </a:lnTo>
                  <a:lnTo>
                    <a:pt x="390239" y="390239"/>
                  </a:lnTo>
                  <a:lnTo>
                    <a:pt x="418154" y="356406"/>
                  </a:lnTo>
                  <a:lnTo>
                    <a:pt x="439233" y="317575"/>
                  </a:lnTo>
                  <a:lnTo>
                    <a:pt x="452555" y="274666"/>
                  </a:lnTo>
                  <a:lnTo>
                    <a:pt x="457200" y="228600"/>
                  </a:lnTo>
                  <a:lnTo>
                    <a:pt x="452555" y="182533"/>
                  </a:lnTo>
                  <a:lnTo>
                    <a:pt x="439233" y="139624"/>
                  </a:lnTo>
                  <a:lnTo>
                    <a:pt x="418154" y="100793"/>
                  </a:lnTo>
                  <a:lnTo>
                    <a:pt x="390239" y="66960"/>
                  </a:lnTo>
                  <a:lnTo>
                    <a:pt x="356406" y="39045"/>
                  </a:lnTo>
                  <a:lnTo>
                    <a:pt x="317575" y="17966"/>
                  </a:lnTo>
                  <a:lnTo>
                    <a:pt x="274666" y="464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8558276" y="5715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0" y="228600"/>
                  </a:moveTo>
                  <a:lnTo>
                    <a:pt x="4639" y="182533"/>
                  </a:lnTo>
                  <a:lnTo>
                    <a:pt x="17948" y="139624"/>
                  </a:lnTo>
                  <a:lnTo>
                    <a:pt x="39011" y="100793"/>
                  </a:lnTo>
                  <a:lnTo>
                    <a:pt x="66913" y="66960"/>
                  </a:lnTo>
                  <a:lnTo>
                    <a:pt x="100738" y="39045"/>
                  </a:lnTo>
                  <a:lnTo>
                    <a:pt x="139571" y="17966"/>
                  </a:lnTo>
                  <a:lnTo>
                    <a:pt x="182496" y="4644"/>
                  </a:lnTo>
                  <a:lnTo>
                    <a:pt x="228600" y="0"/>
                  </a:lnTo>
                  <a:lnTo>
                    <a:pt x="274666" y="4644"/>
                  </a:lnTo>
                  <a:lnTo>
                    <a:pt x="317575" y="17966"/>
                  </a:lnTo>
                  <a:lnTo>
                    <a:pt x="356406" y="39045"/>
                  </a:lnTo>
                  <a:lnTo>
                    <a:pt x="390239" y="66960"/>
                  </a:lnTo>
                  <a:lnTo>
                    <a:pt x="418154" y="100793"/>
                  </a:lnTo>
                  <a:lnTo>
                    <a:pt x="439233" y="139624"/>
                  </a:lnTo>
                  <a:lnTo>
                    <a:pt x="452555" y="182533"/>
                  </a:lnTo>
                  <a:lnTo>
                    <a:pt x="457200" y="228600"/>
                  </a:lnTo>
                  <a:lnTo>
                    <a:pt x="452555" y="274666"/>
                  </a:lnTo>
                  <a:lnTo>
                    <a:pt x="439233" y="317575"/>
                  </a:lnTo>
                  <a:lnTo>
                    <a:pt x="418154" y="356406"/>
                  </a:lnTo>
                  <a:lnTo>
                    <a:pt x="390239" y="390239"/>
                  </a:lnTo>
                  <a:lnTo>
                    <a:pt x="356406" y="418154"/>
                  </a:lnTo>
                  <a:lnTo>
                    <a:pt x="317575" y="439233"/>
                  </a:lnTo>
                  <a:lnTo>
                    <a:pt x="274666" y="452555"/>
                  </a:lnTo>
                  <a:lnTo>
                    <a:pt x="228600" y="457200"/>
                  </a:lnTo>
                  <a:lnTo>
                    <a:pt x="182496" y="452555"/>
                  </a:lnTo>
                  <a:lnTo>
                    <a:pt x="139571" y="439233"/>
                  </a:lnTo>
                  <a:lnTo>
                    <a:pt x="100738" y="418154"/>
                  </a:lnTo>
                  <a:lnTo>
                    <a:pt x="66913" y="390239"/>
                  </a:lnTo>
                  <a:lnTo>
                    <a:pt x="39011" y="356406"/>
                  </a:lnTo>
                  <a:lnTo>
                    <a:pt x="17948" y="317575"/>
                  </a:lnTo>
                  <a:lnTo>
                    <a:pt x="4639" y="274666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8" name="object 48"/>
          <p:cNvSpPr txBox="1"/>
          <p:nvPr/>
        </p:nvSpPr>
        <p:spPr>
          <a:xfrm>
            <a:off x="8667368" y="128396"/>
            <a:ext cx="22987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0" b="1">
                <a:latin typeface="Times New Roman"/>
                <a:cs typeface="Times New Roman"/>
              </a:rPr>
              <a:t>11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7467600" y="46101"/>
            <a:ext cx="914400" cy="182880"/>
            <a:chOff x="7467600" y="46101"/>
            <a:chExt cx="914400" cy="182880"/>
          </a:xfrm>
        </p:grpSpPr>
        <p:sp>
          <p:nvSpPr>
            <p:cNvPr id="50" name="object 50"/>
            <p:cNvSpPr/>
            <p:nvPr/>
          </p:nvSpPr>
          <p:spPr>
            <a:xfrm>
              <a:off x="7467600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7507478" y="77470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74904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74904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94107" y="25654"/>
                  </a:lnTo>
                  <a:lnTo>
                    <a:pt x="94107" y="8636"/>
                  </a:lnTo>
                  <a:lnTo>
                    <a:pt x="111251" y="8636"/>
                  </a:lnTo>
                  <a:lnTo>
                    <a:pt x="111251" y="42799"/>
                  </a:lnTo>
                  <a:lnTo>
                    <a:pt x="136906" y="68452"/>
                  </a:lnTo>
                  <a:lnTo>
                    <a:pt x="119761" y="68452"/>
                  </a:lnTo>
                  <a:lnTo>
                    <a:pt x="119761" y="136906"/>
                  </a:lnTo>
                  <a:lnTo>
                    <a:pt x="17018" y="136906"/>
                  </a:lnTo>
                  <a:lnTo>
                    <a:pt x="17018" y="68452"/>
                  </a:lnTo>
                  <a:lnTo>
                    <a:pt x="0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94107" y="25654"/>
                  </a:moveTo>
                  <a:lnTo>
                    <a:pt x="111251" y="42799"/>
                  </a:lnTo>
                </a:path>
                <a:path w="137159" h="137160">
                  <a:moveTo>
                    <a:pt x="119761" y="68452"/>
                  </a:moveTo>
                  <a:lnTo>
                    <a:pt x="17018" y="68452"/>
                  </a:lnTo>
                </a:path>
                <a:path w="137159" h="137160">
                  <a:moveTo>
                    <a:pt x="59817" y="136906"/>
                  </a:moveTo>
                  <a:lnTo>
                    <a:pt x="59817" y="102743"/>
                  </a:lnTo>
                  <a:lnTo>
                    <a:pt x="76962" y="102743"/>
                  </a:lnTo>
                  <a:lnTo>
                    <a:pt x="76962" y="13690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7832725" y="46101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7856347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7856347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68452"/>
                  </a:moveTo>
                  <a:lnTo>
                    <a:pt x="136905" y="0"/>
                  </a:lnTo>
                  <a:lnTo>
                    <a:pt x="136905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8016875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36906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7650226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76729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7707249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0" y="68452"/>
                  </a:moveTo>
                  <a:lnTo>
                    <a:pt x="102616" y="0"/>
                  </a:lnTo>
                  <a:lnTo>
                    <a:pt x="102616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8199501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8222233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8222233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102743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02743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66" name="object 66"/>
          <p:cNvGraphicFramePr>
            <a:graphicFrameLocks noGrp="1"/>
          </p:cNvGraphicFramePr>
          <p:nvPr/>
        </p:nvGraphicFramePr>
        <p:xfrm>
          <a:off x="7461250" y="39687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350" y="0"/>
            <a:ext cx="6767195" cy="6650355"/>
            <a:chOff x="-6350" y="0"/>
            <a:chExt cx="6767195" cy="6650355"/>
          </a:xfrm>
        </p:grpSpPr>
        <p:sp>
          <p:nvSpPr>
            <p:cNvPr id="3" name="object 3"/>
            <p:cNvSpPr/>
            <p:nvPr/>
          </p:nvSpPr>
          <p:spPr>
            <a:xfrm>
              <a:off x="1986788" y="5233796"/>
              <a:ext cx="4767580" cy="1394460"/>
            </a:xfrm>
            <a:custGeom>
              <a:avLst/>
              <a:gdLst/>
              <a:ahLst/>
              <a:cxnLst/>
              <a:rect l="l" t="t" r="r" b="b"/>
              <a:pathLst>
                <a:path w="4767580" h="1394459">
                  <a:moveTo>
                    <a:pt x="2381250" y="1391081"/>
                  </a:moveTo>
                  <a:lnTo>
                    <a:pt x="4767198" y="0"/>
                  </a:lnTo>
                </a:path>
                <a:path w="4767580" h="1394459">
                  <a:moveTo>
                    <a:pt x="2385949" y="1394256"/>
                  </a:moveTo>
                  <a:lnTo>
                    <a:pt x="0" y="4698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2760726" y="3884676"/>
              <a:ext cx="3199130" cy="2745105"/>
            </a:xfrm>
            <a:custGeom>
              <a:avLst/>
              <a:gdLst/>
              <a:ahLst/>
              <a:cxnLst/>
              <a:rect l="l" t="t" r="r" b="b"/>
              <a:pathLst>
                <a:path w="3199129" h="2745104">
                  <a:moveTo>
                    <a:pt x="1627124" y="914273"/>
                  </a:moveTo>
                  <a:lnTo>
                    <a:pt x="1627124" y="2744724"/>
                  </a:lnTo>
                </a:path>
                <a:path w="3199129" h="2745104">
                  <a:moveTo>
                    <a:pt x="3198622" y="1813801"/>
                  </a:moveTo>
                  <a:lnTo>
                    <a:pt x="1612900" y="2727909"/>
                  </a:lnTo>
                </a:path>
                <a:path w="3199129" h="2745104">
                  <a:moveTo>
                    <a:pt x="3168650" y="15875"/>
                  </a:moveTo>
                  <a:lnTo>
                    <a:pt x="3168650" y="1846199"/>
                  </a:lnTo>
                </a:path>
                <a:path w="3199129" h="2745104">
                  <a:moveTo>
                    <a:pt x="20700" y="1813801"/>
                  </a:moveTo>
                  <a:lnTo>
                    <a:pt x="1606423" y="2727909"/>
                  </a:lnTo>
                </a:path>
                <a:path w="3199129" h="2745104">
                  <a:moveTo>
                    <a:pt x="0" y="0"/>
                  </a:moveTo>
                  <a:lnTo>
                    <a:pt x="0" y="1830324"/>
                  </a:lnTo>
                </a:path>
                <a:path w="3199129" h="2745104">
                  <a:moveTo>
                    <a:pt x="20700" y="51688"/>
                  </a:moveTo>
                  <a:lnTo>
                    <a:pt x="1606423" y="965835"/>
                  </a:lnTo>
                </a:path>
                <a:path w="3199129" h="2745104">
                  <a:moveTo>
                    <a:pt x="3198622" y="51688"/>
                  </a:moveTo>
                  <a:lnTo>
                    <a:pt x="1612900" y="965835"/>
                  </a:lnTo>
                </a:path>
              </a:pathLst>
            </a:custGeom>
            <a:ln w="285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252726" y="6629400"/>
              <a:ext cx="4371975" cy="0"/>
            </a:xfrm>
            <a:custGeom>
              <a:avLst/>
              <a:gdLst/>
              <a:ahLst/>
              <a:cxnLst/>
              <a:rect l="l" t="t" r="r" b="b"/>
              <a:pathLst>
                <a:path w="4371975" h="0">
                  <a:moveTo>
                    <a:pt x="0" y="0"/>
                  </a:moveTo>
                  <a:lnTo>
                    <a:pt x="4371975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113913" y="1698625"/>
              <a:ext cx="2446655" cy="2907030"/>
            </a:xfrm>
            <a:custGeom>
              <a:avLst/>
              <a:gdLst/>
              <a:ahLst/>
              <a:cxnLst/>
              <a:rect l="l" t="t" r="r" b="b"/>
              <a:pathLst>
                <a:path w="2446654" h="2907029">
                  <a:moveTo>
                    <a:pt x="2385949" y="2854579"/>
                  </a:moveTo>
                  <a:lnTo>
                    <a:pt x="0" y="1463421"/>
                  </a:lnTo>
                </a:path>
                <a:path w="2446654" h="2907029">
                  <a:moveTo>
                    <a:pt x="58800" y="2907030"/>
                  </a:moveTo>
                  <a:lnTo>
                    <a:pt x="2446274" y="1517396"/>
                  </a:lnTo>
                </a:path>
                <a:path w="2446654" h="2907029">
                  <a:moveTo>
                    <a:pt x="1273937" y="0"/>
                  </a:moveTo>
                  <a:lnTo>
                    <a:pt x="1273937" y="2236851"/>
                  </a:lnTo>
                </a:path>
                <a:path w="2446654" h="2907029">
                  <a:moveTo>
                    <a:pt x="2346198" y="2193544"/>
                  </a:moveTo>
                  <a:lnTo>
                    <a:pt x="1276477" y="1570354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306064" y="3880230"/>
              <a:ext cx="1069975" cy="623570"/>
            </a:xfrm>
            <a:custGeom>
              <a:avLst/>
              <a:gdLst/>
              <a:ahLst/>
              <a:cxnLst/>
              <a:rect l="l" t="t" r="r" b="b"/>
              <a:pathLst>
                <a:path w="1069975" h="623570">
                  <a:moveTo>
                    <a:pt x="1069721" y="623062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321939" y="3268979"/>
              <a:ext cx="1071880" cy="623570"/>
            </a:xfrm>
            <a:custGeom>
              <a:avLst/>
              <a:gdLst/>
              <a:ahLst/>
              <a:cxnLst/>
              <a:rect l="l" t="t" r="r" b="b"/>
              <a:pathLst>
                <a:path w="1071879" h="623570">
                  <a:moveTo>
                    <a:pt x="0" y="623189"/>
                  </a:moveTo>
                  <a:lnTo>
                    <a:pt x="1071372" y="0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390390" y="3880230"/>
              <a:ext cx="1069975" cy="623570"/>
            </a:xfrm>
            <a:custGeom>
              <a:avLst/>
              <a:gdLst/>
              <a:ahLst/>
              <a:cxnLst/>
              <a:rect l="l" t="t" r="r" b="b"/>
              <a:pathLst>
                <a:path w="1069975" h="623570">
                  <a:moveTo>
                    <a:pt x="0" y="623062"/>
                  </a:moveTo>
                  <a:lnTo>
                    <a:pt x="1069721" y="0"/>
                  </a:lnTo>
                </a:path>
              </a:pathLst>
            </a:custGeom>
            <a:ln w="285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370326" y="1647825"/>
              <a:ext cx="2033905" cy="2897505"/>
            </a:xfrm>
            <a:custGeom>
              <a:avLst/>
              <a:gdLst/>
              <a:ahLst/>
              <a:cxnLst/>
              <a:rect l="l" t="t" r="r" b="b"/>
              <a:pathLst>
                <a:path w="2033904" h="2897504">
                  <a:moveTo>
                    <a:pt x="1017524" y="0"/>
                  </a:moveTo>
                  <a:lnTo>
                    <a:pt x="0" y="2236851"/>
                  </a:lnTo>
                </a:path>
                <a:path w="2033904" h="2897504">
                  <a:moveTo>
                    <a:pt x="1017524" y="33400"/>
                  </a:moveTo>
                  <a:lnTo>
                    <a:pt x="2033524" y="2270125"/>
                  </a:lnTo>
                </a:path>
                <a:path w="2033904" h="2897504">
                  <a:moveTo>
                    <a:pt x="1017524" y="0"/>
                  </a:moveTo>
                  <a:lnTo>
                    <a:pt x="1017524" y="2897124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195823" y="3495040"/>
              <a:ext cx="763905" cy="439420"/>
            </a:xfrm>
            <a:custGeom>
              <a:avLst/>
              <a:gdLst/>
              <a:ahLst/>
              <a:cxnLst/>
              <a:rect l="l" t="t" r="r" b="b"/>
              <a:pathLst>
                <a:path w="763904" h="439420">
                  <a:moveTo>
                    <a:pt x="763651" y="439420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4379976" y="3030601"/>
              <a:ext cx="792480" cy="458470"/>
            </a:xfrm>
            <a:custGeom>
              <a:avLst/>
              <a:gdLst/>
              <a:ahLst/>
              <a:cxnLst/>
              <a:rect l="l" t="t" r="r" b="b"/>
              <a:pathLst>
                <a:path w="792479" h="458470">
                  <a:moveTo>
                    <a:pt x="792099" y="458088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2778633" y="3426967"/>
              <a:ext cx="880744" cy="509270"/>
            </a:xfrm>
            <a:custGeom>
              <a:avLst/>
              <a:gdLst/>
              <a:ahLst/>
              <a:cxnLst/>
              <a:rect l="l" t="t" r="r" b="b"/>
              <a:pathLst>
                <a:path w="880745" h="509270">
                  <a:moveTo>
                    <a:pt x="0" y="508889"/>
                  </a:moveTo>
                  <a:lnTo>
                    <a:pt x="880364" y="0"/>
                  </a:lnTo>
                </a:path>
              </a:pathLst>
            </a:custGeom>
            <a:ln w="2857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617214" y="2995676"/>
              <a:ext cx="792480" cy="458470"/>
            </a:xfrm>
            <a:custGeom>
              <a:avLst/>
              <a:gdLst/>
              <a:ahLst/>
              <a:cxnLst/>
              <a:rect l="l" t="t" r="r" b="b"/>
              <a:pathLst>
                <a:path w="792479" h="458470">
                  <a:moveTo>
                    <a:pt x="0" y="458215"/>
                  </a:moveTo>
                  <a:lnTo>
                    <a:pt x="792226" y="0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387849" y="914400"/>
              <a:ext cx="1219200" cy="733425"/>
            </a:xfrm>
            <a:custGeom>
              <a:avLst/>
              <a:gdLst/>
              <a:ahLst/>
              <a:cxnLst/>
              <a:rect l="l" t="t" r="r" b="b"/>
              <a:pathLst>
                <a:path w="1219200" h="733425">
                  <a:moveTo>
                    <a:pt x="0" y="733425"/>
                  </a:moveTo>
                  <a:lnTo>
                    <a:pt x="1219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5467349" y="934974"/>
              <a:ext cx="76200" cy="2338705"/>
            </a:xfrm>
            <a:custGeom>
              <a:avLst/>
              <a:gdLst/>
              <a:ahLst/>
              <a:cxnLst/>
              <a:rect l="l" t="t" r="r" b="b"/>
              <a:pathLst>
                <a:path w="76200" h="2338704">
                  <a:moveTo>
                    <a:pt x="31750" y="2262251"/>
                  </a:moveTo>
                  <a:lnTo>
                    <a:pt x="0" y="2262251"/>
                  </a:lnTo>
                  <a:lnTo>
                    <a:pt x="38100" y="2338451"/>
                  </a:lnTo>
                  <a:lnTo>
                    <a:pt x="69850" y="2274951"/>
                  </a:lnTo>
                  <a:lnTo>
                    <a:pt x="31750" y="2274951"/>
                  </a:lnTo>
                  <a:lnTo>
                    <a:pt x="31750" y="2262251"/>
                  </a:lnTo>
                  <a:close/>
                </a:path>
                <a:path w="76200" h="2338704">
                  <a:moveTo>
                    <a:pt x="44450" y="63500"/>
                  </a:moveTo>
                  <a:lnTo>
                    <a:pt x="31750" y="63500"/>
                  </a:lnTo>
                  <a:lnTo>
                    <a:pt x="31750" y="2274951"/>
                  </a:lnTo>
                  <a:lnTo>
                    <a:pt x="44450" y="2274951"/>
                  </a:lnTo>
                  <a:lnTo>
                    <a:pt x="44450" y="63500"/>
                  </a:lnTo>
                  <a:close/>
                </a:path>
                <a:path w="76200" h="2338704">
                  <a:moveTo>
                    <a:pt x="76200" y="2262251"/>
                  </a:moveTo>
                  <a:lnTo>
                    <a:pt x="44450" y="2262251"/>
                  </a:lnTo>
                  <a:lnTo>
                    <a:pt x="44450" y="2274951"/>
                  </a:lnTo>
                  <a:lnTo>
                    <a:pt x="69850" y="2274951"/>
                  </a:lnTo>
                  <a:lnTo>
                    <a:pt x="76200" y="2262251"/>
                  </a:lnTo>
                  <a:close/>
                </a:path>
                <a:path w="76200" h="2338704">
                  <a:moveTo>
                    <a:pt x="38100" y="0"/>
                  </a:moveTo>
                  <a:lnTo>
                    <a:pt x="0" y="76200"/>
                  </a:lnTo>
                  <a:lnTo>
                    <a:pt x="31750" y="76200"/>
                  </a:lnTo>
                  <a:lnTo>
                    <a:pt x="31750" y="63500"/>
                  </a:lnTo>
                  <a:lnTo>
                    <a:pt x="69850" y="63500"/>
                  </a:lnTo>
                  <a:lnTo>
                    <a:pt x="38100" y="0"/>
                  </a:lnTo>
                  <a:close/>
                </a:path>
                <a:path w="76200" h="2338704">
                  <a:moveTo>
                    <a:pt x="69850" y="63500"/>
                  </a:moveTo>
                  <a:lnTo>
                    <a:pt x="44450" y="63500"/>
                  </a:lnTo>
                  <a:lnTo>
                    <a:pt x="44450" y="76200"/>
                  </a:lnTo>
                  <a:lnTo>
                    <a:pt x="76200" y="76200"/>
                  </a:lnTo>
                  <a:lnTo>
                    <a:pt x="69850" y="6350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5557139" y="2001662"/>
              <a:ext cx="187828" cy="20280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0" y="0"/>
              <a:ext cx="2362200" cy="1295400"/>
            </a:xfrm>
            <a:custGeom>
              <a:avLst/>
              <a:gdLst/>
              <a:ahLst/>
              <a:cxnLst/>
              <a:rect l="l" t="t" r="r" b="b"/>
              <a:pathLst>
                <a:path w="2362200" h="1295400">
                  <a:moveTo>
                    <a:pt x="1181100" y="0"/>
                  </a:moveTo>
                  <a:lnTo>
                    <a:pt x="1120321" y="842"/>
                  </a:lnTo>
                  <a:lnTo>
                    <a:pt x="1060340" y="3343"/>
                  </a:lnTo>
                  <a:lnTo>
                    <a:pt x="1001231" y="7461"/>
                  </a:lnTo>
                  <a:lnTo>
                    <a:pt x="943068" y="13157"/>
                  </a:lnTo>
                  <a:lnTo>
                    <a:pt x="885926" y="20388"/>
                  </a:lnTo>
                  <a:lnTo>
                    <a:pt x="829879" y="29115"/>
                  </a:lnTo>
                  <a:lnTo>
                    <a:pt x="775000" y="39297"/>
                  </a:lnTo>
                  <a:lnTo>
                    <a:pt x="721365" y="50893"/>
                  </a:lnTo>
                  <a:lnTo>
                    <a:pt x="669047" y="63862"/>
                  </a:lnTo>
                  <a:lnTo>
                    <a:pt x="618120" y="78164"/>
                  </a:lnTo>
                  <a:lnTo>
                    <a:pt x="568659" y="93759"/>
                  </a:lnTo>
                  <a:lnTo>
                    <a:pt x="520738" y="110605"/>
                  </a:lnTo>
                  <a:lnTo>
                    <a:pt x="474431" y="128662"/>
                  </a:lnTo>
                  <a:lnTo>
                    <a:pt x="429813" y="147888"/>
                  </a:lnTo>
                  <a:lnTo>
                    <a:pt x="386957" y="168245"/>
                  </a:lnTo>
                  <a:lnTo>
                    <a:pt x="345938" y="189690"/>
                  </a:lnTo>
                  <a:lnTo>
                    <a:pt x="306830" y="212183"/>
                  </a:lnTo>
                  <a:lnTo>
                    <a:pt x="269707" y="235684"/>
                  </a:lnTo>
                  <a:lnTo>
                    <a:pt x="234644" y="260151"/>
                  </a:lnTo>
                  <a:lnTo>
                    <a:pt x="201714" y="285545"/>
                  </a:lnTo>
                  <a:lnTo>
                    <a:pt x="170993" y="311824"/>
                  </a:lnTo>
                  <a:lnTo>
                    <a:pt x="142553" y="338948"/>
                  </a:lnTo>
                  <a:lnTo>
                    <a:pt x="116470" y="366876"/>
                  </a:lnTo>
                  <a:lnTo>
                    <a:pt x="71669" y="424981"/>
                  </a:lnTo>
                  <a:lnTo>
                    <a:pt x="37184" y="485814"/>
                  </a:lnTo>
                  <a:lnTo>
                    <a:pt x="13609" y="549051"/>
                  </a:lnTo>
                  <a:lnTo>
                    <a:pt x="1536" y="614365"/>
                  </a:lnTo>
                  <a:lnTo>
                    <a:pt x="0" y="647700"/>
                  </a:lnTo>
                  <a:lnTo>
                    <a:pt x="1536" y="681034"/>
                  </a:lnTo>
                  <a:lnTo>
                    <a:pt x="13609" y="746348"/>
                  </a:lnTo>
                  <a:lnTo>
                    <a:pt x="37184" y="809585"/>
                  </a:lnTo>
                  <a:lnTo>
                    <a:pt x="71669" y="870418"/>
                  </a:lnTo>
                  <a:lnTo>
                    <a:pt x="116470" y="928523"/>
                  </a:lnTo>
                  <a:lnTo>
                    <a:pt x="142553" y="956451"/>
                  </a:lnTo>
                  <a:lnTo>
                    <a:pt x="170993" y="983575"/>
                  </a:lnTo>
                  <a:lnTo>
                    <a:pt x="201714" y="1009854"/>
                  </a:lnTo>
                  <a:lnTo>
                    <a:pt x="234644" y="1035248"/>
                  </a:lnTo>
                  <a:lnTo>
                    <a:pt x="269707" y="1059715"/>
                  </a:lnTo>
                  <a:lnTo>
                    <a:pt x="306830" y="1083216"/>
                  </a:lnTo>
                  <a:lnTo>
                    <a:pt x="345938" y="1105709"/>
                  </a:lnTo>
                  <a:lnTo>
                    <a:pt x="386957" y="1127154"/>
                  </a:lnTo>
                  <a:lnTo>
                    <a:pt x="429813" y="1147511"/>
                  </a:lnTo>
                  <a:lnTo>
                    <a:pt x="474431" y="1166737"/>
                  </a:lnTo>
                  <a:lnTo>
                    <a:pt x="520738" y="1184794"/>
                  </a:lnTo>
                  <a:lnTo>
                    <a:pt x="568659" y="1201640"/>
                  </a:lnTo>
                  <a:lnTo>
                    <a:pt x="618120" y="1217235"/>
                  </a:lnTo>
                  <a:lnTo>
                    <a:pt x="669046" y="1231537"/>
                  </a:lnTo>
                  <a:lnTo>
                    <a:pt x="721365" y="1244506"/>
                  </a:lnTo>
                  <a:lnTo>
                    <a:pt x="775000" y="1256102"/>
                  </a:lnTo>
                  <a:lnTo>
                    <a:pt x="829879" y="1266284"/>
                  </a:lnTo>
                  <a:lnTo>
                    <a:pt x="885926" y="1275011"/>
                  </a:lnTo>
                  <a:lnTo>
                    <a:pt x="943068" y="1282242"/>
                  </a:lnTo>
                  <a:lnTo>
                    <a:pt x="1001231" y="1287938"/>
                  </a:lnTo>
                  <a:lnTo>
                    <a:pt x="1060340" y="1292056"/>
                  </a:lnTo>
                  <a:lnTo>
                    <a:pt x="1120321" y="1294557"/>
                  </a:lnTo>
                  <a:lnTo>
                    <a:pt x="1181100" y="1295400"/>
                  </a:lnTo>
                  <a:lnTo>
                    <a:pt x="1241876" y="1294557"/>
                  </a:lnTo>
                  <a:lnTo>
                    <a:pt x="1301855" y="1292056"/>
                  </a:lnTo>
                  <a:lnTo>
                    <a:pt x="1360962" y="1287938"/>
                  </a:lnTo>
                  <a:lnTo>
                    <a:pt x="1419123" y="1282242"/>
                  </a:lnTo>
                  <a:lnTo>
                    <a:pt x="1476264" y="1275011"/>
                  </a:lnTo>
                  <a:lnTo>
                    <a:pt x="1532311" y="1266284"/>
                  </a:lnTo>
                  <a:lnTo>
                    <a:pt x="1587189" y="1256102"/>
                  </a:lnTo>
                  <a:lnTo>
                    <a:pt x="1640824" y="1244506"/>
                  </a:lnTo>
                  <a:lnTo>
                    <a:pt x="1693141" y="1231537"/>
                  </a:lnTo>
                  <a:lnTo>
                    <a:pt x="1744068" y="1217235"/>
                  </a:lnTo>
                  <a:lnTo>
                    <a:pt x="1793529" y="1201640"/>
                  </a:lnTo>
                  <a:lnTo>
                    <a:pt x="1841450" y="1184794"/>
                  </a:lnTo>
                  <a:lnTo>
                    <a:pt x="1887757" y="1166737"/>
                  </a:lnTo>
                  <a:lnTo>
                    <a:pt x="1932376" y="1147511"/>
                  </a:lnTo>
                  <a:lnTo>
                    <a:pt x="1975232" y="1127154"/>
                  </a:lnTo>
                  <a:lnTo>
                    <a:pt x="2016252" y="1105709"/>
                  </a:lnTo>
                  <a:lnTo>
                    <a:pt x="2055360" y="1083216"/>
                  </a:lnTo>
                  <a:lnTo>
                    <a:pt x="2092484" y="1059715"/>
                  </a:lnTo>
                  <a:lnTo>
                    <a:pt x="2127548" y="1035248"/>
                  </a:lnTo>
                  <a:lnTo>
                    <a:pt x="2160478" y="1009854"/>
                  </a:lnTo>
                  <a:lnTo>
                    <a:pt x="2191200" y="983575"/>
                  </a:lnTo>
                  <a:lnTo>
                    <a:pt x="2219641" y="956451"/>
                  </a:lnTo>
                  <a:lnTo>
                    <a:pt x="2245725" y="928523"/>
                  </a:lnTo>
                  <a:lnTo>
                    <a:pt x="2290527" y="870418"/>
                  </a:lnTo>
                  <a:lnTo>
                    <a:pt x="2325013" y="809585"/>
                  </a:lnTo>
                  <a:lnTo>
                    <a:pt x="2348590" y="746348"/>
                  </a:lnTo>
                  <a:lnTo>
                    <a:pt x="2360663" y="681034"/>
                  </a:lnTo>
                  <a:lnTo>
                    <a:pt x="2362200" y="647700"/>
                  </a:lnTo>
                  <a:lnTo>
                    <a:pt x="2360663" y="614365"/>
                  </a:lnTo>
                  <a:lnTo>
                    <a:pt x="2348590" y="549051"/>
                  </a:lnTo>
                  <a:lnTo>
                    <a:pt x="2325013" y="485814"/>
                  </a:lnTo>
                  <a:lnTo>
                    <a:pt x="2290527" y="424981"/>
                  </a:lnTo>
                  <a:lnTo>
                    <a:pt x="2245725" y="366876"/>
                  </a:lnTo>
                  <a:lnTo>
                    <a:pt x="2219641" y="338948"/>
                  </a:lnTo>
                  <a:lnTo>
                    <a:pt x="2191200" y="311824"/>
                  </a:lnTo>
                  <a:lnTo>
                    <a:pt x="2160478" y="285545"/>
                  </a:lnTo>
                  <a:lnTo>
                    <a:pt x="2127548" y="260151"/>
                  </a:lnTo>
                  <a:lnTo>
                    <a:pt x="2092484" y="235684"/>
                  </a:lnTo>
                  <a:lnTo>
                    <a:pt x="2055360" y="212183"/>
                  </a:lnTo>
                  <a:lnTo>
                    <a:pt x="2016252" y="189690"/>
                  </a:lnTo>
                  <a:lnTo>
                    <a:pt x="1975232" y="168245"/>
                  </a:lnTo>
                  <a:lnTo>
                    <a:pt x="1932376" y="147888"/>
                  </a:lnTo>
                  <a:lnTo>
                    <a:pt x="1887757" y="128662"/>
                  </a:lnTo>
                  <a:lnTo>
                    <a:pt x="1841450" y="110605"/>
                  </a:lnTo>
                  <a:lnTo>
                    <a:pt x="1793529" y="93759"/>
                  </a:lnTo>
                  <a:lnTo>
                    <a:pt x="1744068" y="78164"/>
                  </a:lnTo>
                  <a:lnTo>
                    <a:pt x="1693141" y="63862"/>
                  </a:lnTo>
                  <a:lnTo>
                    <a:pt x="1640824" y="50893"/>
                  </a:lnTo>
                  <a:lnTo>
                    <a:pt x="1587189" y="39297"/>
                  </a:lnTo>
                  <a:lnTo>
                    <a:pt x="1532311" y="29115"/>
                  </a:lnTo>
                  <a:lnTo>
                    <a:pt x="1476264" y="20388"/>
                  </a:lnTo>
                  <a:lnTo>
                    <a:pt x="1419123" y="13157"/>
                  </a:lnTo>
                  <a:lnTo>
                    <a:pt x="1360962" y="7461"/>
                  </a:lnTo>
                  <a:lnTo>
                    <a:pt x="1301855" y="3343"/>
                  </a:lnTo>
                  <a:lnTo>
                    <a:pt x="1241876" y="842"/>
                  </a:lnTo>
                  <a:lnTo>
                    <a:pt x="1181100" y="0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0" y="0"/>
              <a:ext cx="2362200" cy="1295400"/>
            </a:xfrm>
            <a:custGeom>
              <a:avLst/>
              <a:gdLst/>
              <a:ahLst/>
              <a:cxnLst/>
              <a:rect l="l" t="t" r="r" b="b"/>
              <a:pathLst>
                <a:path w="2362200" h="1295400">
                  <a:moveTo>
                    <a:pt x="0" y="647700"/>
                  </a:moveTo>
                  <a:lnTo>
                    <a:pt x="6097" y="581469"/>
                  </a:lnTo>
                  <a:lnTo>
                    <a:pt x="23996" y="517153"/>
                  </a:lnTo>
                  <a:lnTo>
                    <a:pt x="53100" y="455077"/>
                  </a:lnTo>
                  <a:lnTo>
                    <a:pt x="92817" y="395567"/>
                  </a:lnTo>
                  <a:lnTo>
                    <a:pt x="142553" y="338948"/>
                  </a:lnTo>
                  <a:lnTo>
                    <a:pt x="170993" y="311824"/>
                  </a:lnTo>
                  <a:lnTo>
                    <a:pt x="201714" y="285545"/>
                  </a:lnTo>
                  <a:lnTo>
                    <a:pt x="234644" y="260151"/>
                  </a:lnTo>
                  <a:lnTo>
                    <a:pt x="269707" y="235684"/>
                  </a:lnTo>
                  <a:lnTo>
                    <a:pt x="306830" y="212183"/>
                  </a:lnTo>
                  <a:lnTo>
                    <a:pt x="345938" y="189690"/>
                  </a:lnTo>
                  <a:lnTo>
                    <a:pt x="386957" y="168245"/>
                  </a:lnTo>
                  <a:lnTo>
                    <a:pt x="429813" y="147888"/>
                  </a:lnTo>
                  <a:lnTo>
                    <a:pt x="474431" y="128662"/>
                  </a:lnTo>
                  <a:lnTo>
                    <a:pt x="520738" y="110605"/>
                  </a:lnTo>
                  <a:lnTo>
                    <a:pt x="568659" y="93759"/>
                  </a:lnTo>
                  <a:lnTo>
                    <a:pt x="618120" y="78164"/>
                  </a:lnTo>
                  <a:lnTo>
                    <a:pt x="669047" y="63862"/>
                  </a:lnTo>
                  <a:lnTo>
                    <a:pt x="721365" y="50893"/>
                  </a:lnTo>
                  <a:lnTo>
                    <a:pt x="775000" y="39297"/>
                  </a:lnTo>
                  <a:lnTo>
                    <a:pt x="829879" y="29115"/>
                  </a:lnTo>
                  <a:lnTo>
                    <a:pt x="885926" y="20388"/>
                  </a:lnTo>
                  <a:lnTo>
                    <a:pt x="943068" y="13157"/>
                  </a:lnTo>
                  <a:lnTo>
                    <a:pt x="1001231" y="7461"/>
                  </a:lnTo>
                  <a:lnTo>
                    <a:pt x="1060340" y="3343"/>
                  </a:lnTo>
                  <a:lnTo>
                    <a:pt x="1120321" y="842"/>
                  </a:lnTo>
                  <a:lnTo>
                    <a:pt x="1181100" y="0"/>
                  </a:lnTo>
                  <a:lnTo>
                    <a:pt x="1241876" y="842"/>
                  </a:lnTo>
                  <a:lnTo>
                    <a:pt x="1301855" y="3343"/>
                  </a:lnTo>
                  <a:lnTo>
                    <a:pt x="1360962" y="7461"/>
                  </a:lnTo>
                  <a:lnTo>
                    <a:pt x="1419123" y="13157"/>
                  </a:lnTo>
                  <a:lnTo>
                    <a:pt x="1476264" y="20388"/>
                  </a:lnTo>
                  <a:lnTo>
                    <a:pt x="1532311" y="29115"/>
                  </a:lnTo>
                  <a:lnTo>
                    <a:pt x="1587189" y="39297"/>
                  </a:lnTo>
                  <a:lnTo>
                    <a:pt x="1640824" y="50893"/>
                  </a:lnTo>
                  <a:lnTo>
                    <a:pt x="1693141" y="63862"/>
                  </a:lnTo>
                  <a:lnTo>
                    <a:pt x="1744068" y="78164"/>
                  </a:lnTo>
                  <a:lnTo>
                    <a:pt x="1793529" y="93759"/>
                  </a:lnTo>
                  <a:lnTo>
                    <a:pt x="1841450" y="110605"/>
                  </a:lnTo>
                  <a:lnTo>
                    <a:pt x="1887757" y="128662"/>
                  </a:lnTo>
                  <a:lnTo>
                    <a:pt x="1932376" y="147888"/>
                  </a:lnTo>
                  <a:lnTo>
                    <a:pt x="1975232" y="168245"/>
                  </a:lnTo>
                  <a:lnTo>
                    <a:pt x="2016252" y="189690"/>
                  </a:lnTo>
                  <a:lnTo>
                    <a:pt x="2055360" y="212183"/>
                  </a:lnTo>
                  <a:lnTo>
                    <a:pt x="2092484" y="235684"/>
                  </a:lnTo>
                  <a:lnTo>
                    <a:pt x="2127548" y="260151"/>
                  </a:lnTo>
                  <a:lnTo>
                    <a:pt x="2160478" y="285545"/>
                  </a:lnTo>
                  <a:lnTo>
                    <a:pt x="2191200" y="311824"/>
                  </a:lnTo>
                  <a:lnTo>
                    <a:pt x="2219641" y="338948"/>
                  </a:lnTo>
                  <a:lnTo>
                    <a:pt x="2245725" y="366876"/>
                  </a:lnTo>
                  <a:lnTo>
                    <a:pt x="2290527" y="424981"/>
                  </a:lnTo>
                  <a:lnTo>
                    <a:pt x="2325013" y="485814"/>
                  </a:lnTo>
                  <a:lnTo>
                    <a:pt x="2348590" y="549051"/>
                  </a:lnTo>
                  <a:lnTo>
                    <a:pt x="2360663" y="614365"/>
                  </a:lnTo>
                  <a:lnTo>
                    <a:pt x="2362200" y="647700"/>
                  </a:lnTo>
                  <a:lnTo>
                    <a:pt x="2360663" y="681034"/>
                  </a:lnTo>
                  <a:lnTo>
                    <a:pt x="2356101" y="713930"/>
                  </a:lnTo>
                  <a:lnTo>
                    <a:pt x="2338202" y="778246"/>
                  </a:lnTo>
                  <a:lnTo>
                    <a:pt x="2309097" y="840322"/>
                  </a:lnTo>
                  <a:lnTo>
                    <a:pt x="2269378" y="899832"/>
                  </a:lnTo>
                  <a:lnTo>
                    <a:pt x="2219641" y="956451"/>
                  </a:lnTo>
                  <a:lnTo>
                    <a:pt x="2191200" y="983575"/>
                  </a:lnTo>
                  <a:lnTo>
                    <a:pt x="2160478" y="1009854"/>
                  </a:lnTo>
                  <a:lnTo>
                    <a:pt x="2127548" y="1035248"/>
                  </a:lnTo>
                  <a:lnTo>
                    <a:pt x="2092484" y="1059715"/>
                  </a:lnTo>
                  <a:lnTo>
                    <a:pt x="2055360" y="1083216"/>
                  </a:lnTo>
                  <a:lnTo>
                    <a:pt x="2016252" y="1105709"/>
                  </a:lnTo>
                  <a:lnTo>
                    <a:pt x="1975232" y="1127154"/>
                  </a:lnTo>
                  <a:lnTo>
                    <a:pt x="1932376" y="1147511"/>
                  </a:lnTo>
                  <a:lnTo>
                    <a:pt x="1887757" y="1166737"/>
                  </a:lnTo>
                  <a:lnTo>
                    <a:pt x="1841450" y="1184794"/>
                  </a:lnTo>
                  <a:lnTo>
                    <a:pt x="1793529" y="1201640"/>
                  </a:lnTo>
                  <a:lnTo>
                    <a:pt x="1744068" y="1217235"/>
                  </a:lnTo>
                  <a:lnTo>
                    <a:pt x="1693141" y="1231537"/>
                  </a:lnTo>
                  <a:lnTo>
                    <a:pt x="1640824" y="1244506"/>
                  </a:lnTo>
                  <a:lnTo>
                    <a:pt x="1587189" y="1256102"/>
                  </a:lnTo>
                  <a:lnTo>
                    <a:pt x="1532311" y="1266284"/>
                  </a:lnTo>
                  <a:lnTo>
                    <a:pt x="1476264" y="1275011"/>
                  </a:lnTo>
                  <a:lnTo>
                    <a:pt x="1419123" y="1282242"/>
                  </a:lnTo>
                  <a:lnTo>
                    <a:pt x="1360962" y="1287938"/>
                  </a:lnTo>
                  <a:lnTo>
                    <a:pt x="1301855" y="1292056"/>
                  </a:lnTo>
                  <a:lnTo>
                    <a:pt x="1241876" y="1294557"/>
                  </a:lnTo>
                  <a:lnTo>
                    <a:pt x="1181100" y="1295400"/>
                  </a:lnTo>
                  <a:lnTo>
                    <a:pt x="1120321" y="1294557"/>
                  </a:lnTo>
                  <a:lnTo>
                    <a:pt x="1060340" y="1292056"/>
                  </a:lnTo>
                  <a:lnTo>
                    <a:pt x="1001231" y="1287938"/>
                  </a:lnTo>
                  <a:lnTo>
                    <a:pt x="943068" y="1282242"/>
                  </a:lnTo>
                  <a:lnTo>
                    <a:pt x="885926" y="1275011"/>
                  </a:lnTo>
                  <a:lnTo>
                    <a:pt x="829879" y="1266284"/>
                  </a:lnTo>
                  <a:lnTo>
                    <a:pt x="775000" y="1256102"/>
                  </a:lnTo>
                  <a:lnTo>
                    <a:pt x="721365" y="1244506"/>
                  </a:lnTo>
                  <a:lnTo>
                    <a:pt x="669046" y="1231537"/>
                  </a:lnTo>
                  <a:lnTo>
                    <a:pt x="618120" y="1217235"/>
                  </a:lnTo>
                  <a:lnTo>
                    <a:pt x="568659" y="1201640"/>
                  </a:lnTo>
                  <a:lnTo>
                    <a:pt x="520738" y="1184794"/>
                  </a:lnTo>
                  <a:lnTo>
                    <a:pt x="474431" y="1166737"/>
                  </a:lnTo>
                  <a:lnTo>
                    <a:pt x="429813" y="1147511"/>
                  </a:lnTo>
                  <a:lnTo>
                    <a:pt x="386957" y="1127154"/>
                  </a:lnTo>
                  <a:lnTo>
                    <a:pt x="345938" y="1105709"/>
                  </a:lnTo>
                  <a:lnTo>
                    <a:pt x="306830" y="1083216"/>
                  </a:lnTo>
                  <a:lnTo>
                    <a:pt x="269707" y="1059715"/>
                  </a:lnTo>
                  <a:lnTo>
                    <a:pt x="234644" y="1035248"/>
                  </a:lnTo>
                  <a:lnTo>
                    <a:pt x="201714" y="1009854"/>
                  </a:lnTo>
                  <a:lnTo>
                    <a:pt x="170993" y="983575"/>
                  </a:lnTo>
                  <a:lnTo>
                    <a:pt x="142553" y="956451"/>
                  </a:lnTo>
                  <a:lnTo>
                    <a:pt x="116470" y="928523"/>
                  </a:lnTo>
                  <a:lnTo>
                    <a:pt x="71669" y="870418"/>
                  </a:lnTo>
                  <a:lnTo>
                    <a:pt x="37184" y="809585"/>
                  </a:lnTo>
                  <a:lnTo>
                    <a:pt x="13609" y="746348"/>
                  </a:lnTo>
                  <a:lnTo>
                    <a:pt x="1536" y="681034"/>
                  </a:lnTo>
                  <a:lnTo>
                    <a:pt x="0" y="6477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709066" y="265302"/>
            <a:ext cx="88836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STUDY</a:t>
            </a:r>
            <a:endParaRPr sz="20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37769" y="519506"/>
            <a:ext cx="2094864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000" spc="-114" b="1">
                <a:solidFill>
                  <a:srgbClr val="FFFF00"/>
                </a:solidFill>
                <a:latin typeface="Arial"/>
                <a:cs typeface="Arial"/>
              </a:rPr>
              <a:t>ILLUSTR</a:t>
            </a:r>
            <a:r>
              <a:rPr dirty="0" baseline="13888" sz="3600" spc="-172">
                <a:latin typeface="Times New Roman"/>
                <a:cs typeface="Times New Roman"/>
              </a:rPr>
              <a:t>Z</a:t>
            </a:r>
            <a:r>
              <a:rPr dirty="0" sz="2000" spc="-114" b="1">
                <a:solidFill>
                  <a:srgbClr val="FFFF00"/>
                </a:solidFill>
                <a:latin typeface="Arial"/>
                <a:cs typeface="Arial"/>
              </a:rPr>
              <a:t>ATIONS</a:t>
            </a:r>
            <a:endParaRPr sz="20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340100" y="254000"/>
            <a:ext cx="511556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614045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FF3300"/>
                </a:solidFill>
                <a:latin typeface="Arial"/>
                <a:cs typeface="Arial"/>
              </a:rPr>
              <a:t>PROBLEM: </a:t>
            </a:r>
            <a:r>
              <a:rPr dirty="0" sz="1200">
                <a:latin typeface="Arial"/>
                <a:cs typeface="Arial"/>
              </a:rPr>
              <a:t>A SQUARE </a:t>
            </a:r>
            <a:r>
              <a:rPr dirty="0" sz="1200" spc="-5">
                <a:latin typeface="Arial"/>
                <a:cs typeface="Arial"/>
              </a:rPr>
              <a:t>PYRAMID </a:t>
            </a:r>
            <a:r>
              <a:rPr dirty="0" sz="1200">
                <a:latin typeface="Arial"/>
                <a:cs typeface="Arial"/>
              </a:rPr>
              <a:t>OF </a:t>
            </a:r>
            <a:r>
              <a:rPr dirty="0" sz="1200" spc="-5">
                <a:latin typeface="Arial"/>
                <a:cs typeface="Arial"/>
              </a:rPr>
              <a:t>30 MM </a:t>
            </a:r>
            <a:r>
              <a:rPr dirty="0" sz="1200">
                <a:latin typeface="Arial"/>
                <a:cs typeface="Arial"/>
              </a:rPr>
              <a:t>BASE SIDES </a:t>
            </a:r>
            <a:r>
              <a:rPr dirty="0" sz="1200" spc="-5">
                <a:latin typeface="Arial"/>
                <a:cs typeface="Arial"/>
              </a:rPr>
              <a:t>AND  50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MM </a:t>
            </a:r>
            <a:r>
              <a:rPr dirty="0" sz="1200">
                <a:latin typeface="Arial"/>
                <a:cs typeface="Arial"/>
              </a:rPr>
              <a:t>LONG</a:t>
            </a:r>
            <a:r>
              <a:rPr dirty="0" sz="1200" spc="-7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AXIS,</a:t>
            </a:r>
            <a:r>
              <a:rPr dirty="0" sz="1200" spc="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IS</a:t>
            </a:r>
            <a:r>
              <a:rPr dirty="0" sz="1200" spc="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CENTRALLY</a:t>
            </a:r>
            <a:r>
              <a:rPr dirty="0" sz="1200" spc="-7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PLACED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ON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THE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TOP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OF</a:t>
            </a:r>
            <a:r>
              <a:rPr dirty="0" sz="1200" spc="-6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Arial"/>
                <a:cs typeface="Arial"/>
              </a:rPr>
              <a:t>CUBE </a:t>
            </a:r>
            <a:r>
              <a:rPr dirty="0" sz="1200">
                <a:latin typeface="Arial"/>
                <a:cs typeface="Arial"/>
              </a:rPr>
              <a:t>OF </a:t>
            </a:r>
            <a:r>
              <a:rPr dirty="0" sz="1200" spc="-5">
                <a:latin typeface="Arial"/>
                <a:cs typeface="Arial"/>
              </a:rPr>
              <a:t>50 MM </a:t>
            </a:r>
            <a:r>
              <a:rPr dirty="0" sz="1200">
                <a:latin typeface="Arial"/>
                <a:cs typeface="Arial"/>
              </a:rPr>
              <a:t>LONG </a:t>
            </a:r>
            <a:r>
              <a:rPr dirty="0" sz="1200" spc="-10">
                <a:latin typeface="Arial"/>
                <a:cs typeface="Arial"/>
              </a:rPr>
              <a:t>EDGES.DRAW </a:t>
            </a:r>
            <a:r>
              <a:rPr dirty="0" sz="1200">
                <a:latin typeface="Arial"/>
                <a:cs typeface="Arial"/>
              </a:rPr>
              <a:t>ISOMETRIC VIEW OF THE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 spc="-20">
                <a:latin typeface="Arial"/>
                <a:cs typeface="Arial"/>
              </a:rPr>
              <a:t>PAIR.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3132201" y="3546475"/>
            <a:ext cx="3317875" cy="1939925"/>
            <a:chOff x="3132201" y="3546475"/>
            <a:chExt cx="3317875" cy="1939925"/>
          </a:xfrm>
        </p:grpSpPr>
        <p:sp>
          <p:nvSpPr>
            <p:cNvPr id="24" name="object 24"/>
            <p:cNvSpPr/>
            <p:nvPr/>
          </p:nvSpPr>
          <p:spPr>
            <a:xfrm>
              <a:off x="5757926" y="3600450"/>
              <a:ext cx="685800" cy="457200"/>
            </a:xfrm>
            <a:custGeom>
              <a:avLst/>
              <a:gdLst/>
              <a:ahLst/>
              <a:cxnLst/>
              <a:rect l="l" t="t" r="r" b="b"/>
              <a:pathLst>
                <a:path w="685800" h="457200">
                  <a:moveTo>
                    <a:pt x="0" y="457200"/>
                  </a:moveTo>
                  <a:lnTo>
                    <a:pt x="6858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6222238" y="4586112"/>
              <a:ext cx="187955" cy="2028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6286500" y="3657599"/>
              <a:ext cx="76200" cy="1828800"/>
            </a:xfrm>
            <a:custGeom>
              <a:avLst/>
              <a:gdLst/>
              <a:ahLst/>
              <a:cxnLst/>
              <a:rect l="l" t="t" r="r" b="b"/>
              <a:pathLst>
                <a:path w="76200" h="1828800">
                  <a:moveTo>
                    <a:pt x="76200" y="1752600"/>
                  </a:moveTo>
                  <a:lnTo>
                    <a:pt x="44450" y="1752600"/>
                  </a:lnTo>
                  <a:lnTo>
                    <a:pt x="44450" y="1219200"/>
                  </a:lnTo>
                  <a:lnTo>
                    <a:pt x="31750" y="1219200"/>
                  </a:lnTo>
                  <a:lnTo>
                    <a:pt x="31750" y="1752600"/>
                  </a:lnTo>
                  <a:lnTo>
                    <a:pt x="0" y="1752600"/>
                  </a:lnTo>
                  <a:lnTo>
                    <a:pt x="38100" y="1828800"/>
                  </a:lnTo>
                  <a:lnTo>
                    <a:pt x="69850" y="1765300"/>
                  </a:lnTo>
                  <a:lnTo>
                    <a:pt x="76200" y="1752600"/>
                  </a:lnTo>
                  <a:close/>
                </a:path>
                <a:path w="76200" h="1828800">
                  <a:moveTo>
                    <a:pt x="76200" y="76200"/>
                  </a:moveTo>
                  <a:lnTo>
                    <a:pt x="69850" y="63500"/>
                  </a:lnTo>
                  <a:lnTo>
                    <a:pt x="38100" y="0"/>
                  </a:lnTo>
                  <a:lnTo>
                    <a:pt x="0" y="76200"/>
                  </a:lnTo>
                  <a:lnTo>
                    <a:pt x="31750" y="76200"/>
                  </a:lnTo>
                  <a:lnTo>
                    <a:pt x="31750" y="762000"/>
                  </a:lnTo>
                  <a:lnTo>
                    <a:pt x="44450" y="762000"/>
                  </a:lnTo>
                  <a:lnTo>
                    <a:pt x="44450" y="76200"/>
                  </a:lnTo>
                  <a:lnTo>
                    <a:pt x="76200" y="762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3138551" y="3552825"/>
              <a:ext cx="1738630" cy="1095375"/>
            </a:xfrm>
            <a:custGeom>
              <a:avLst/>
              <a:gdLst/>
              <a:ahLst/>
              <a:cxnLst/>
              <a:rect l="l" t="t" r="r" b="b"/>
              <a:pathLst>
                <a:path w="1738629" h="1095375">
                  <a:moveTo>
                    <a:pt x="1738249" y="638175"/>
                  </a:moveTo>
                  <a:lnTo>
                    <a:pt x="976249" y="1095375"/>
                  </a:lnTo>
                </a:path>
                <a:path w="1738629" h="1095375">
                  <a:moveTo>
                    <a:pt x="762000" y="0"/>
                  </a:moveTo>
                  <a:lnTo>
                    <a:pt x="0" y="4572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3181350" y="3948048"/>
              <a:ext cx="1062355" cy="643255"/>
            </a:xfrm>
            <a:custGeom>
              <a:avLst/>
              <a:gdLst/>
              <a:ahLst/>
              <a:cxnLst/>
              <a:rect l="l" t="t" r="r" b="b"/>
              <a:pathLst>
                <a:path w="1062354" h="643254">
                  <a:moveTo>
                    <a:pt x="460756" y="299593"/>
                  </a:moveTo>
                  <a:lnTo>
                    <a:pt x="66979" y="37045"/>
                  </a:lnTo>
                  <a:lnTo>
                    <a:pt x="71691" y="29972"/>
                  </a:lnTo>
                  <a:lnTo>
                    <a:pt x="84582" y="10668"/>
                  </a:lnTo>
                  <a:lnTo>
                    <a:pt x="0" y="0"/>
                  </a:lnTo>
                  <a:lnTo>
                    <a:pt x="42291" y="74041"/>
                  </a:lnTo>
                  <a:lnTo>
                    <a:pt x="59918" y="47625"/>
                  </a:lnTo>
                  <a:lnTo>
                    <a:pt x="453644" y="310134"/>
                  </a:lnTo>
                  <a:lnTo>
                    <a:pt x="460756" y="299593"/>
                  </a:lnTo>
                  <a:close/>
                </a:path>
                <a:path w="1062354" h="643254">
                  <a:moveTo>
                    <a:pt x="1061974" y="643001"/>
                  </a:moveTo>
                  <a:lnTo>
                    <a:pt x="1044702" y="617093"/>
                  </a:lnTo>
                  <a:lnTo>
                    <a:pt x="1014730" y="572135"/>
                  </a:lnTo>
                  <a:lnTo>
                    <a:pt x="998982" y="599744"/>
                  </a:lnTo>
                  <a:lnTo>
                    <a:pt x="684149" y="419989"/>
                  </a:lnTo>
                  <a:lnTo>
                    <a:pt x="677926" y="431038"/>
                  </a:lnTo>
                  <a:lnTo>
                    <a:pt x="992670" y="610819"/>
                  </a:lnTo>
                  <a:lnTo>
                    <a:pt x="977011" y="638302"/>
                  </a:lnTo>
                  <a:lnTo>
                    <a:pt x="1061974" y="64300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3647542" y="4257294"/>
              <a:ext cx="164235" cy="18288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0" name="object 30"/>
          <p:cNvGrpSpPr/>
          <p:nvPr/>
        </p:nvGrpSpPr>
        <p:grpSpPr>
          <a:xfrm>
            <a:off x="8551926" y="50800"/>
            <a:ext cx="469900" cy="469900"/>
            <a:chOff x="8551926" y="50800"/>
            <a:chExt cx="469900" cy="469900"/>
          </a:xfrm>
        </p:grpSpPr>
        <p:sp>
          <p:nvSpPr>
            <p:cNvPr id="31" name="object 31"/>
            <p:cNvSpPr/>
            <p:nvPr/>
          </p:nvSpPr>
          <p:spPr>
            <a:xfrm>
              <a:off x="8558276" y="5715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496" y="4644"/>
                  </a:lnTo>
                  <a:lnTo>
                    <a:pt x="139571" y="17966"/>
                  </a:lnTo>
                  <a:lnTo>
                    <a:pt x="100738" y="39045"/>
                  </a:lnTo>
                  <a:lnTo>
                    <a:pt x="66913" y="66960"/>
                  </a:lnTo>
                  <a:lnTo>
                    <a:pt x="39011" y="100793"/>
                  </a:lnTo>
                  <a:lnTo>
                    <a:pt x="17948" y="139624"/>
                  </a:lnTo>
                  <a:lnTo>
                    <a:pt x="4639" y="182533"/>
                  </a:lnTo>
                  <a:lnTo>
                    <a:pt x="0" y="228600"/>
                  </a:lnTo>
                  <a:lnTo>
                    <a:pt x="4639" y="274666"/>
                  </a:lnTo>
                  <a:lnTo>
                    <a:pt x="17948" y="317575"/>
                  </a:lnTo>
                  <a:lnTo>
                    <a:pt x="39011" y="356406"/>
                  </a:lnTo>
                  <a:lnTo>
                    <a:pt x="66913" y="390239"/>
                  </a:lnTo>
                  <a:lnTo>
                    <a:pt x="100738" y="418154"/>
                  </a:lnTo>
                  <a:lnTo>
                    <a:pt x="139571" y="439233"/>
                  </a:lnTo>
                  <a:lnTo>
                    <a:pt x="182496" y="452555"/>
                  </a:lnTo>
                  <a:lnTo>
                    <a:pt x="228600" y="457200"/>
                  </a:lnTo>
                  <a:lnTo>
                    <a:pt x="274666" y="452555"/>
                  </a:lnTo>
                  <a:lnTo>
                    <a:pt x="317575" y="439233"/>
                  </a:lnTo>
                  <a:lnTo>
                    <a:pt x="356406" y="418154"/>
                  </a:lnTo>
                  <a:lnTo>
                    <a:pt x="390239" y="390239"/>
                  </a:lnTo>
                  <a:lnTo>
                    <a:pt x="418154" y="356406"/>
                  </a:lnTo>
                  <a:lnTo>
                    <a:pt x="439233" y="317575"/>
                  </a:lnTo>
                  <a:lnTo>
                    <a:pt x="452555" y="274666"/>
                  </a:lnTo>
                  <a:lnTo>
                    <a:pt x="457200" y="228600"/>
                  </a:lnTo>
                  <a:lnTo>
                    <a:pt x="452555" y="182533"/>
                  </a:lnTo>
                  <a:lnTo>
                    <a:pt x="439233" y="139624"/>
                  </a:lnTo>
                  <a:lnTo>
                    <a:pt x="418154" y="100793"/>
                  </a:lnTo>
                  <a:lnTo>
                    <a:pt x="390239" y="66960"/>
                  </a:lnTo>
                  <a:lnTo>
                    <a:pt x="356406" y="39045"/>
                  </a:lnTo>
                  <a:lnTo>
                    <a:pt x="317575" y="17966"/>
                  </a:lnTo>
                  <a:lnTo>
                    <a:pt x="274666" y="464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8558276" y="5715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0" y="228600"/>
                  </a:moveTo>
                  <a:lnTo>
                    <a:pt x="4639" y="182533"/>
                  </a:lnTo>
                  <a:lnTo>
                    <a:pt x="17948" y="139624"/>
                  </a:lnTo>
                  <a:lnTo>
                    <a:pt x="39011" y="100793"/>
                  </a:lnTo>
                  <a:lnTo>
                    <a:pt x="66913" y="66960"/>
                  </a:lnTo>
                  <a:lnTo>
                    <a:pt x="100738" y="39045"/>
                  </a:lnTo>
                  <a:lnTo>
                    <a:pt x="139571" y="17966"/>
                  </a:lnTo>
                  <a:lnTo>
                    <a:pt x="182496" y="4644"/>
                  </a:lnTo>
                  <a:lnTo>
                    <a:pt x="228600" y="0"/>
                  </a:lnTo>
                  <a:lnTo>
                    <a:pt x="274666" y="4644"/>
                  </a:lnTo>
                  <a:lnTo>
                    <a:pt x="317575" y="17966"/>
                  </a:lnTo>
                  <a:lnTo>
                    <a:pt x="356406" y="39045"/>
                  </a:lnTo>
                  <a:lnTo>
                    <a:pt x="390239" y="66960"/>
                  </a:lnTo>
                  <a:lnTo>
                    <a:pt x="418154" y="100793"/>
                  </a:lnTo>
                  <a:lnTo>
                    <a:pt x="439233" y="139624"/>
                  </a:lnTo>
                  <a:lnTo>
                    <a:pt x="452555" y="182533"/>
                  </a:lnTo>
                  <a:lnTo>
                    <a:pt x="457200" y="228600"/>
                  </a:lnTo>
                  <a:lnTo>
                    <a:pt x="452555" y="274666"/>
                  </a:lnTo>
                  <a:lnTo>
                    <a:pt x="439233" y="317575"/>
                  </a:lnTo>
                  <a:lnTo>
                    <a:pt x="418154" y="356406"/>
                  </a:lnTo>
                  <a:lnTo>
                    <a:pt x="390239" y="390239"/>
                  </a:lnTo>
                  <a:lnTo>
                    <a:pt x="356406" y="418154"/>
                  </a:lnTo>
                  <a:lnTo>
                    <a:pt x="317575" y="439233"/>
                  </a:lnTo>
                  <a:lnTo>
                    <a:pt x="274666" y="452555"/>
                  </a:lnTo>
                  <a:lnTo>
                    <a:pt x="228600" y="457200"/>
                  </a:lnTo>
                  <a:lnTo>
                    <a:pt x="182496" y="452555"/>
                  </a:lnTo>
                  <a:lnTo>
                    <a:pt x="139571" y="439233"/>
                  </a:lnTo>
                  <a:lnTo>
                    <a:pt x="100738" y="418154"/>
                  </a:lnTo>
                  <a:lnTo>
                    <a:pt x="66913" y="390239"/>
                  </a:lnTo>
                  <a:lnTo>
                    <a:pt x="39011" y="356406"/>
                  </a:lnTo>
                  <a:lnTo>
                    <a:pt x="17948" y="317575"/>
                  </a:lnTo>
                  <a:lnTo>
                    <a:pt x="4639" y="274666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/>
          <p:cNvSpPr txBox="1"/>
          <p:nvPr/>
        </p:nvSpPr>
        <p:spPr>
          <a:xfrm>
            <a:off x="8661272" y="128396"/>
            <a:ext cx="2540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12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7467600" y="46101"/>
            <a:ext cx="914400" cy="182880"/>
            <a:chOff x="7467600" y="46101"/>
            <a:chExt cx="914400" cy="182880"/>
          </a:xfrm>
        </p:grpSpPr>
        <p:sp>
          <p:nvSpPr>
            <p:cNvPr id="35" name="object 35"/>
            <p:cNvSpPr/>
            <p:nvPr/>
          </p:nvSpPr>
          <p:spPr>
            <a:xfrm>
              <a:off x="7467600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7507478" y="77470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74904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74904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94107" y="25654"/>
                  </a:lnTo>
                  <a:lnTo>
                    <a:pt x="94107" y="8636"/>
                  </a:lnTo>
                  <a:lnTo>
                    <a:pt x="111251" y="8636"/>
                  </a:lnTo>
                  <a:lnTo>
                    <a:pt x="111251" y="42799"/>
                  </a:lnTo>
                  <a:lnTo>
                    <a:pt x="136906" y="68452"/>
                  </a:lnTo>
                  <a:lnTo>
                    <a:pt x="119761" y="68452"/>
                  </a:lnTo>
                  <a:lnTo>
                    <a:pt x="119761" y="136906"/>
                  </a:lnTo>
                  <a:lnTo>
                    <a:pt x="17018" y="136906"/>
                  </a:lnTo>
                  <a:lnTo>
                    <a:pt x="17018" y="68452"/>
                  </a:lnTo>
                  <a:lnTo>
                    <a:pt x="0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94107" y="25654"/>
                  </a:moveTo>
                  <a:lnTo>
                    <a:pt x="111251" y="42799"/>
                  </a:lnTo>
                </a:path>
                <a:path w="137159" h="137160">
                  <a:moveTo>
                    <a:pt x="119761" y="68452"/>
                  </a:moveTo>
                  <a:lnTo>
                    <a:pt x="17018" y="68452"/>
                  </a:lnTo>
                </a:path>
                <a:path w="137159" h="137160">
                  <a:moveTo>
                    <a:pt x="59817" y="136906"/>
                  </a:moveTo>
                  <a:lnTo>
                    <a:pt x="59817" y="102743"/>
                  </a:lnTo>
                  <a:lnTo>
                    <a:pt x="76962" y="102743"/>
                  </a:lnTo>
                  <a:lnTo>
                    <a:pt x="76962" y="13690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7832725" y="46101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7856347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7856347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68452"/>
                  </a:moveTo>
                  <a:lnTo>
                    <a:pt x="136905" y="0"/>
                  </a:lnTo>
                  <a:lnTo>
                    <a:pt x="136905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8016875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36906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7650226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76729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7707249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0" y="68452"/>
                  </a:moveTo>
                  <a:lnTo>
                    <a:pt x="102616" y="0"/>
                  </a:lnTo>
                  <a:lnTo>
                    <a:pt x="102616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8199501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8222233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8222233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102743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02743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51" name="object 51"/>
          <p:cNvGraphicFramePr>
            <a:graphicFrameLocks noGrp="1"/>
          </p:cNvGraphicFramePr>
          <p:nvPr/>
        </p:nvGraphicFramePr>
        <p:xfrm>
          <a:off x="7461250" y="39687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239000" y="2698750"/>
            <a:ext cx="1752600" cy="1282700"/>
            <a:chOff x="7239000" y="2698750"/>
            <a:chExt cx="1752600" cy="1282700"/>
          </a:xfrm>
        </p:grpSpPr>
        <p:sp>
          <p:nvSpPr>
            <p:cNvPr id="3" name="object 3"/>
            <p:cNvSpPr/>
            <p:nvPr/>
          </p:nvSpPr>
          <p:spPr>
            <a:xfrm>
              <a:off x="7620000" y="2730500"/>
              <a:ext cx="1054100" cy="1219200"/>
            </a:xfrm>
            <a:custGeom>
              <a:avLst/>
              <a:gdLst/>
              <a:ahLst/>
              <a:cxnLst/>
              <a:rect l="l" t="t" r="r" b="b"/>
              <a:pathLst>
                <a:path w="1054100" h="1219200">
                  <a:moveTo>
                    <a:pt x="0" y="0"/>
                  </a:moveTo>
                  <a:lnTo>
                    <a:pt x="1054100" y="609600"/>
                  </a:lnTo>
                  <a:lnTo>
                    <a:pt x="0" y="12192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918450" y="3295650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7575550" y="3282950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7575550" y="2698750"/>
              <a:ext cx="88900" cy="889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7588250" y="3892550"/>
              <a:ext cx="88900" cy="889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8604250" y="3282950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7239000" y="3340100"/>
              <a:ext cx="1752600" cy="0"/>
            </a:xfrm>
            <a:custGeom>
              <a:avLst/>
              <a:gdLst/>
              <a:ahLst/>
              <a:cxnLst/>
              <a:rect l="l" t="t" r="r" b="b"/>
              <a:pathLst>
                <a:path w="1752600" h="0">
                  <a:moveTo>
                    <a:pt x="0" y="0"/>
                  </a:moveTo>
                  <a:lnTo>
                    <a:pt x="17526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7456169" y="2502534"/>
            <a:ext cx="1270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imes New Roman"/>
                <a:cs typeface="Times New Roman"/>
              </a:rPr>
              <a:t>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449693" y="3797884"/>
            <a:ext cx="14033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imes New Roman"/>
                <a:cs typeface="Times New Roman"/>
              </a:rPr>
              <a:t>b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06893" y="3035934"/>
            <a:ext cx="81915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04850" algn="l"/>
              </a:tabLst>
            </a:pPr>
            <a:r>
              <a:rPr dirty="0" sz="1800">
                <a:latin typeface="Times New Roman"/>
                <a:cs typeface="Times New Roman"/>
              </a:rPr>
              <a:t>o	c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373493" y="3188334"/>
            <a:ext cx="1397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imes New Roman"/>
                <a:cs typeface="Times New Roman"/>
              </a:rPr>
              <a:t>p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350640" y="735012"/>
            <a:ext cx="3585845" cy="3686175"/>
            <a:chOff x="3350640" y="735012"/>
            <a:chExt cx="3585845" cy="3686175"/>
          </a:xfrm>
        </p:grpSpPr>
        <p:sp>
          <p:nvSpPr>
            <p:cNvPr id="15" name="object 15"/>
            <p:cNvSpPr/>
            <p:nvPr/>
          </p:nvSpPr>
          <p:spPr>
            <a:xfrm>
              <a:off x="3356990" y="3361308"/>
              <a:ext cx="3573145" cy="1045210"/>
            </a:xfrm>
            <a:custGeom>
              <a:avLst/>
              <a:gdLst/>
              <a:ahLst/>
              <a:cxnLst/>
              <a:rect l="l" t="t" r="r" b="b"/>
              <a:pathLst>
                <a:path w="3573145" h="1045210">
                  <a:moveTo>
                    <a:pt x="1784350" y="1041780"/>
                  </a:moveTo>
                  <a:lnTo>
                    <a:pt x="3573017" y="0"/>
                  </a:lnTo>
                </a:path>
                <a:path w="3573145" h="1045210">
                  <a:moveTo>
                    <a:pt x="1788668" y="1044955"/>
                  </a:moveTo>
                  <a:lnTo>
                    <a:pt x="0" y="3175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936999" y="1928622"/>
              <a:ext cx="2397760" cy="2478405"/>
            </a:xfrm>
            <a:custGeom>
              <a:avLst/>
              <a:gdLst/>
              <a:ahLst/>
              <a:cxnLst/>
              <a:rect l="l" t="t" r="r" b="b"/>
              <a:pathLst>
                <a:path w="2397760" h="2478404">
                  <a:moveTo>
                    <a:pt x="1219200" y="1106677"/>
                  </a:moveTo>
                  <a:lnTo>
                    <a:pt x="1219200" y="2478278"/>
                  </a:lnTo>
                </a:path>
                <a:path w="2397760" h="2478404">
                  <a:moveTo>
                    <a:pt x="2397505" y="1780794"/>
                  </a:moveTo>
                  <a:lnTo>
                    <a:pt x="1209294" y="2466085"/>
                  </a:lnTo>
                </a:path>
                <a:path w="2397760" h="2478404">
                  <a:moveTo>
                    <a:pt x="2374900" y="433577"/>
                  </a:moveTo>
                  <a:lnTo>
                    <a:pt x="2374900" y="1805177"/>
                  </a:lnTo>
                </a:path>
                <a:path w="2397760" h="2478404">
                  <a:moveTo>
                    <a:pt x="15494" y="1780794"/>
                  </a:moveTo>
                  <a:lnTo>
                    <a:pt x="1203705" y="2466085"/>
                  </a:lnTo>
                </a:path>
                <a:path w="2397760" h="2478404">
                  <a:moveTo>
                    <a:pt x="0" y="420877"/>
                  </a:moveTo>
                  <a:lnTo>
                    <a:pt x="0" y="1792477"/>
                  </a:lnTo>
                </a:path>
                <a:path w="2397760" h="2478404">
                  <a:moveTo>
                    <a:pt x="15494" y="459993"/>
                  </a:moveTo>
                  <a:lnTo>
                    <a:pt x="1203705" y="1145286"/>
                  </a:lnTo>
                </a:path>
                <a:path w="2397760" h="2478404">
                  <a:moveTo>
                    <a:pt x="2397505" y="459993"/>
                  </a:moveTo>
                  <a:lnTo>
                    <a:pt x="1209294" y="1145286"/>
                  </a:lnTo>
                </a:path>
                <a:path w="2397760" h="2478404">
                  <a:moveTo>
                    <a:pt x="14604" y="458342"/>
                  </a:moveTo>
                  <a:lnTo>
                    <a:pt x="674370" y="76962"/>
                  </a:lnTo>
                </a:path>
                <a:path w="2397760" h="2478404">
                  <a:moveTo>
                    <a:pt x="2396363" y="457580"/>
                  </a:moveTo>
                  <a:lnTo>
                    <a:pt x="1600962" y="0"/>
                  </a:lnTo>
                </a:path>
              </a:pathLst>
            </a:custGeom>
            <a:ln w="285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201540" y="1808733"/>
              <a:ext cx="1833245" cy="1082040"/>
            </a:xfrm>
            <a:custGeom>
              <a:avLst/>
              <a:gdLst/>
              <a:ahLst/>
              <a:cxnLst/>
              <a:rect l="l" t="t" r="r" b="b"/>
              <a:pathLst>
                <a:path w="1833245" h="1082039">
                  <a:moveTo>
                    <a:pt x="1788668" y="1041780"/>
                  </a:moveTo>
                  <a:lnTo>
                    <a:pt x="0" y="0"/>
                  </a:lnTo>
                </a:path>
                <a:path w="1833245" h="1082039">
                  <a:moveTo>
                    <a:pt x="44450" y="1081531"/>
                  </a:moveTo>
                  <a:lnTo>
                    <a:pt x="1833118" y="39750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5124449" y="2317750"/>
              <a:ext cx="88900" cy="889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4393691" y="2302255"/>
              <a:ext cx="882650" cy="481965"/>
            </a:xfrm>
            <a:custGeom>
              <a:avLst/>
              <a:gdLst/>
              <a:ahLst/>
              <a:cxnLst/>
              <a:rect l="l" t="t" r="r" b="b"/>
              <a:pathLst>
                <a:path w="882650" h="481964">
                  <a:moveTo>
                    <a:pt x="882142" y="481838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5607049" y="2038350"/>
              <a:ext cx="88900" cy="889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4394199" y="749300"/>
              <a:ext cx="1295400" cy="2057400"/>
            </a:xfrm>
            <a:custGeom>
              <a:avLst/>
              <a:gdLst/>
              <a:ahLst/>
              <a:cxnLst/>
              <a:rect l="l" t="t" r="r" b="b"/>
              <a:pathLst>
                <a:path w="1295400" h="2057400">
                  <a:moveTo>
                    <a:pt x="914400" y="2057400"/>
                  </a:moveTo>
                  <a:lnTo>
                    <a:pt x="1295400" y="1295400"/>
                  </a:lnTo>
                </a:path>
                <a:path w="1295400" h="2057400">
                  <a:moveTo>
                    <a:pt x="0" y="1524000"/>
                  </a:moveTo>
                  <a:lnTo>
                    <a:pt x="1295400" y="1295400"/>
                  </a:lnTo>
                </a:path>
                <a:path w="1295400" h="2057400">
                  <a:moveTo>
                    <a:pt x="762000" y="1600200"/>
                  </a:moveTo>
                  <a:lnTo>
                    <a:pt x="7620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4394199" y="749300"/>
              <a:ext cx="1219200" cy="1600200"/>
            </a:xfrm>
            <a:custGeom>
              <a:avLst/>
              <a:gdLst/>
              <a:ahLst/>
              <a:cxnLst/>
              <a:rect l="l" t="t" r="r" b="b"/>
              <a:pathLst>
                <a:path w="1219200" h="1600200">
                  <a:moveTo>
                    <a:pt x="762000" y="0"/>
                  </a:moveTo>
                  <a:lnTo>
                    <a:pt x="0" y="1600200"/>
                  </a:lnTo>
                </a:path>
                <a:path w="1219200" h="1600200">
                  <a:moveTo>
                    <a:pt x="762000" y="0"/>
                  </a:moveTo>
                  <a:lnTo>
                    <a:pt x="1219200" y="12954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4845049" y="2495550"/>
              <a:ext cx="88900" cy="889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5270499" y="2749550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4387849" y="2266950"/>
              <a:ext cx="88900" cy="889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5157596" y="800735"/>
              <a:ext cx="175260" cy="1973580"/>
            </a:xfrm>
            <a:custGeom>
              <a:avLst/>
              <a:gdLst/>
              <a:ahLst/>
              <a:cxnLst/>
              <a:rect l="l" t="t" r="r" b="b"/>
              <a:pathLst>
                <a:path w="175260" h="1973580">
                  <a:moveTo>
                    <a:pt x="0" y="0"/>
                  </a:moveTo>
                  <a:lnTo>
                    <a:pt x="175005" y="1973579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3632199" y="1663700"/>
              <a:ext cx="3048000" cy="2743200"/>
            </a:xfrm>
            <a:custGeom>
              <a:avLst/>
              <a:gdLst/>
              <a:ahLst/>
              <a:cxnLst/>
              <a:rect l="l" t="t" r="r" b="b"/>
              <a:pathLst>
                <a:path w="3048000" h="2743200">
                  <a:moveTo>
                    <a:pt x="0" y="2743200"/>
                  </a:moveTo>
                  <a:lnTo>
                    <a:pt x="3048000" y="2743200"/>
                  </a:lnTo>
                </a:path>
                <a:path w="3048000" h="2743200">
                  <a:moveTo>
                    <a:pt x="304800" y="685800"/>
                  </a:moveTo>
                  <a:lnTo>
                    <a:pt x="1524000" y="0"/>
                  </a:lnTo>
                </a:path>
                <a:path w="3048000" h="2743200">
                  <a:moveTo>
                    <a:pt x="2677033" y="746505"/>
                  </a:moveTo>
                  <a:lnTo>
                    <a:pt x="1513966" y="1549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 txBox="1"/>
          <p:nvPr/>
        </p:nvSpPr>
        <p:spPr>
          <a:xfrm>
            <a:off x="4702809" y="2451608"/>
            <a:ext cx="1397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imes New Roman"/>
                <a:cs typeface="Times New Roman"/>
              </a:rPr>
              <a:t>p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255134" y="2108708"/>
            <a:ext cx="1270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imes New Roman"/>
                <a:cs typeface="Times New Roman"/>
              </a:rPr>
              <a:t>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182489" y="2708909"/>
            <a:ext cx="1143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imes New Roman"/>
                <a:cs typeface="Times New Roman"/>
              </a:rPr>
              <a:t>b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645911" y="1756028"/>
            <a:ext cx="1270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imes New Roman"/>
                <a:cs typeface="Times New Roman"/>
              </a:rPr>
              <a:t>c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096509" y="2289809"/>
            <a:ext cx="1143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imes New Roman"/>
                <a:cs typeface="Times New Roman"/>
              </a:rPr>
              <a:t>o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5149850" y="298450"/>
            <a:ext cx="850900" cy="1593850"/>
            <a:chOff x="5149850" y="298450"/>
            <a:chExt cx="850900" cy="1593850"/>
          </a:xfrm>
        </p:grpSpPr>
        <p:sp>
          <p:nvSpPr>
            <p:cNvPr id="34" name="object 34"/>
            <p:cNvSpPr/>
            <p:nvPr/>
          </p:nvSpPr>
          <p:spPr>
            <a:xfrm>
              <a:off x="5156200" y="304800"/>
              <a:ext cx="838200" cy="452755"/>
            </a:xfrm>
            <a:custGeom>
              <a:avLst/>
              <a:gdLst/>
              <a:ahLst/>
              <a:cxnLst/>
              <a:rect l="l" t="t" r="r" b="b"/>
              <a:pathLst>
                <a:path w="838200" h="452755">
                  <a:moveTo>
                    <a:pt x="0" y="452500"/>
                  </a:moveTo>
                  <a:lnTo>
                    <a:pt x="838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5899150" y="320674"/>
              <a:ext cx="76200" cy="1571625"/>
            </a:xfrm>
            <a:custGeom>
              <a:avLst/>
              <a:gdLst/>
              <a:ahLst/>
              <a:cxnLst/>
              <a:rect l="l" t="t" r="r" b="b"/>
              <a:pathLst>
                <a:path w="76200" h="1571625">
                  <a:moveTo>
                    <a:pt x="76200" y="1495425"/>
                  </a:moveTo>
                  <a:lnTo>
                    <a:pt x="44450" y="1495425"/>
                  </a:lnTo>
                  <a:lnTo>
                    <a:pt x="44450" y="885825"/>
                  </a:lnTo>
                  <a:lnTo>
                    <a:pt x="31750" y="885825"/>
                  </a:lnTo>
                  <a:lnTo>
                    <a:pt x="31750" y="1495425"/>
                  </a:lnTo>
                  <a:lnTo>
                    <a:pt x="0" y="1495425"/>
                  </a:lnTo>
                  <a:lnTo>
                    <a:pt x="38100" y="1571625"/>
                  </a:lnTo>
                  <a:lnTo>
                    <a:pt x="69850" y="1508125"/>
                  </a:lnTo>
                  <a:lnTo>
                    <a:pt x="76200" y="1495425"/>
                  </a:lnTo>
                  <a:close/>
                </a:path>
                <a:path w="76200" h="1571625">
                  <a:moveTo>
                    <a:pt x="76200" y="76200"/>
                  </a:moveTo>
                  <a:lnTo>
                    <a:pt x="69850" y="63500"/>
                  </a:lnTo>
                  <a:lnTo>
                    <a:pt x="38100" y="0"/>
                  </a:lnTo>
                  <a:lnTo>
                    <a:pt x="0" y="76200"/>
                  </a:lnTo>
                  <a:lnTo>
                    <a:pt x="31750" y="76200"/>
                  </a:lnTo>
                  <a:lnTo>
                    <a:pt x="31750" y="609600"/>
                  </a:lnTo>
                  <a:lnTo>
                    <a:pt x="44450" y="609600"/>
                  </a:lnTo>
                  <a:lnTo>
                    <a:pt x="44450" y="76200"/>
                  </a:lnTo>
                  <a:lnTo>
                    <a:pt x="76200" y="7620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6" name="object 36"/>
          <p:cNvGrpSpPr/>
          <p:nvPr/>
        </p:nvGrpSpPr>
        <p:grpSpPr>
          <a:xfrm>
            <a:off x="-6350" y="0"/>
            <a:ext cx="2374900" cy="1308100"/>
            <a:chOff x="-6350" y="0"/>
            <a:chExt cx="2374900" cy="1308100"/>
          </a:xfrm>
        </p:grpSpPr>
        <p:sp>
          <p:nvSpPr>
            <p:cNvPr id="37" name="object 37"/>
            <p:cNvSpPr/>
            <p:nvPr/>
          </p:nvSpPr>
          <p:spPr>
            <a:xfrm>
              <a:off x="0" y="0"/>
              <a:ext cx="2362200" cy="1295400"/>
            </a:xfrm>
            <a:custGeom>
              <a:avLst/>
              <a:gdLst/>
              <a:ahLst/>
              <a:cxnLst/>
              <a:rect l="l" t="t" r="r" b="b"/>
              <a:pathLst>
                <a:path w="2362200" h="1295400">
                  <a:moveTo>
                    <a:pt x="1181100" y="0"/>
                  </a:moveTo>
                  <a:lnTo>
                    <a:pt x="1120321" y="842"/>
                  </a:lnTo>
                  <a:lnTo>
                    <a:pt x="1060340" y="3343"/>
                  </a:lnTo>
                  <a:lnTo>
                    <a:pt x="1001231" y="7461"/>
                  </a:lnTo>
                  <a:lnTo>
                    <a:pt x="943068" y="13157"/>
                  </a:lnTo>
                  <a:lnTo>
                    <a:pt x="885926" y="20388"/>
                  </a:lnTo>
                  <a:lnTo>
                    <a:pt x="829879" y="29115"/>
                  </a:lnTo>
                  <a:lnTo>
                    <a:pt x="775000" y="39297"/>
                  </a:lnTo>
                  <a:lnTo>
                    <a:pt x="721365" y="50893"/>
                  </a:lnTo>
                  <a:lnTo>
                    <a:pt x="669047" y="63862"/>
                  </a:lnTo>
                  <a:lnTo>
                    <a:pt x="618120" y="78164"/>
                  </a:lnTo>
                  <a:lnTo>
                    <a:pt x="568659" y="93759"/>
                  </a:lnTo>
                  <a:lnTo>
                    <a:pt x="520738" y="110605"/>
                  </a:lnTo>
                  <a:lnTo>
                    <a:pt x="474431" y="128662"/>
                  </a:lnTo>
                  <a:lnTo>
                    <a:pt x="429813" y="147888"/>
                  </a:lnTo>
                  <a:lnTo>
                    <a:pt x="386957" y="168245"/>
                  </a:lnTo>
                  <a:lnTo>
                    <a:pt x="345938" y="189690"/>
                  </a:lnTo>
                  <a:lnTo>
                    <a:pt x="306830" y="212183"/>
                  </a:lnTo>
                  <a:lnTo>
                    <a:pt x="269707" y="235684"/>
                  </a:lnTo>
                  <a:lnTo>
                    <a:pt x="234644" y="260151"/>
                  </a:lnTo>
                  <a:lnTo>
                    <a:pt x="201714" y="285545"/>
                  </a:lnTo>
                  <a:lnTo>
                    <a:pt x="170993" y="311824"/>
                  </a:lnTo>
                  <a:lnTo>
                    <a:pt x="142553" y="338948"/>
                  </a:lnTo>
                  <a:lnTo>
                    <a:pt x="116470" y="366876"/>
                  </a:lnTo>
                  <a:lnTo>
                    <a:pt x="71669" y="424981"/>
                  </a:lnTo>
                  <a:lnTo>
                    <a:pt x="37184" y="485814"/>
                  </a:lnTo>
                  <a:lnTo>
                    <a:pt x="13609" y="549051"/>
                  </a:lnTo>
                  <a:lnTo>
                    <a:pt x="1536" y="614365"/>
                  </a:lnTo>
                  <a:lnTo>
                    <a:pt x="0" y="647700"/>
                  </a:lnTo>
                  <a:lnTo>
                    <a:pt x="1536" y="681034"/>
                  </a:lnTo>
                  <a:lnTo>
                    <a:pt x="13609" y="746348"/>
                  </a:lnTo>
                  <a:lnTo>
                    <a:pt x="37184" y="809585"/>
                  </a:lnTo>
                  <a:lnTo>
                    <a:pt x="71669" y="870418"/>
                  </a:lnTo>
                  <a:lnTo>
                    <a:pt x="116470" y="928523"/>
                  </a:lnTo>
                  <a:lnTo>
                    <a:pt x="142553" y="956451"/>
                  </a:lnTo>
                  <a:lnTo>
                    <a:pt x="170993" y="983575"/>
                  </a:lnTo>
                  <a:lnTo>
                    <a:pt x="201714" y="1009854"/>
                  </a:lnTo>
                  <a:lnTo>
                    <a:pt x="234644" y="1035248"/>
                  </a:lnTo>
                  <a:lnTo>
                    <a:pt x="269707" y="1059715"/>
                  </a:lnTo>
                  <a:lnTo>
                    <a:pt x="306830" y="1083216"/>
                  </a:lnTo>
                  <a:lnTo>
                    <a:pt x="345938" y="1105709"/>
                  </a:lnTo>
                  <a:lnTo>
                    <a:pt x="386957" y="1127154"/>
                  </a:lnTo>
                  <a:lnTo>
                    <a:pt x="429813" y="1147511"/>
                  </a:lnTo>
                  <a:lnTo>
                    <a:pt x="474431" y="1166737"/>
                  </a:lnTo>
                  <a:lnTo>
                    <a:pt x="520738" y="1184794"/>
                  </a:lnTo>
                  <a:lnTo>
                    <a:pt x="568659" y="1201640"/>
                  </a:lnTo>
                  <a:lnTo>
                    <a:pt x="618120" y="1217235"/>
                  </a:lnTo>
                  <a:lnTo>
                    <a:pt x="669046" y="1231537"/>
                  </a:lnTo>
                  <a:lnTo>
                    <a:pt x="721365" y="1244506"/>
                  </a:lnTo>
                  <a:lnTo>
                    <a:pt x="775000" y="1256102"/>
                  </a:lnTo>
                  <a:lnTo>
                    <a:pt x="829879" y="1266284"/>
                  </a:lnTo>
                  <a:lnTo>
                    <a:pt x="885926" y="1275011"/>
                  </a:lnTo>
                  <a:lnTo>
                    <a:pt x="943068" y="1282242"/>
                  </a:lnTo>
                  <a:lnTo>
                    <a:pt x="1001231" y="1287938"/>
                  </a:lnTo>
                  <a:lnTo>
                    <a:pt x="1060340" y="1292056"/>
                  </a:lnTo>
                  <a:lnTo>
                    <a:pt x="1120321" y="1294557"/>
                  </a:lnTo>
                  <a:lnTo>
                    <a:pt x="1181100" y="1295400"/>
                  </a:lnTo>
                  <a:lnTo>
                    <a:pt x="1241876" y="1294557"/>
                  </a:lnTo>
                  <a:lnTo>
                    <a:pt x="1301855" y="1292056"/>
                  </a:lnTo>
                  <a:lnTo>
                    <a:pt x="1360962" y="1287938"/>
                  </a:lnTo>
                  <a:lnTo>
                    <a:pt x="1419123" y="1282242"/>
                  </a:lnTo>
                  <a:lnTo>
                    <a:pt x="1476264" y="1275011"/>
                  </a:lnTo>
                  <a:lnTo>
                    <a:pt x="1532311" y="1266284"/>
                  </a:lnTo>
                  <a:lnTo>
                    <a:pt x="1587189" y="1256102"/>
                  </a:lnTo>
                  <a:lnTo>
                    <a:pt x="1640824" y="1244506"/>
                  </a:lnTo>
                  <a:lnTo>
                    <a:pt x="1693141" y="1231537"/>
                  </a:lnTo>
                  <a:lnTo>
                    <a:pt x="1744068" y="1217235"/>
                  </a:lnTo>
                  <a:lnTo>
                    <a:pt x="1793529" y="1201640"/>
                  </a:lnTo>
                  <a:lnTo>
                    <a:pt x="1841450" y="1184794"/>
                  </a:lnTo>
                  <a:lnTo>
                    <a:pt x="1887757" y="1166737"/>
                  </a:lnTo>
                  <a:lnTo>
                    <a:pt x="1932376" y="1147511"/>
                  </a:lnTo>
                  <a:lnTo>
                    <a:pt x="1975232" y="1127154"/>
                  </a:lnTo>
                  <a:lnTo>
                    <a:pt x="2016252" y="1105709"/>
                  </a:lnTo>
                  <a:lnTo>
                    <a:pt x="2055360" y="1083216"/>
                  </a:lnTo>
                  <a:lnTo>
                    <a:pt x="2092484" y="1059715"/>
                  </a:lnTo>
                  <a:lnTo>
                    <a:pt x="2127548" y="1035248"/>
                  </a:lnTo>
                  <a:lnTo>
                    <a:pt x="2160478" y="1009854"/>
                  </a:lnTo>
                  <a:lnTo>
                    <a:pt x="2191200" y="983575"/>
                  </a:lnTo>
                  <a:lnTo>
                    <a:pt x="2219641" y="956451"/>
                  </a:lnTo>
                  <a:lnTo>
                    <a:pt x="2245725" y="928523"/>
                  </a:lnTo>
                  <a:lnTo>
                    <a:pt x="2290527" y="870418"/>
                  </a:lnTo>
                  <a:lnTo>
                    <a:pt x="2325013" y="809585"/>
                  </a:lnTo>
                  <a:lnTo>
                    <a:pt x="2348590" y="746348"/>
                  </a:lnTo>
                  <a:lnTo>
                    <a:pt x="2360663" y="681034"/>
                  </a:lnTo>
                  <a:lnTo>
                    <a:pt x="2362200" y="647700"/>
                  </a:lnTo>
                  <a:lnTo>
                    <a:pt x="2360663" y="614365"/>
                  </a:lnTo>
                  <a:lnTo>
                    <a:pt x="2348590" y="549051"/>
                  </a:lnTo>
                  <a:lnTo>
                    <a:pt x="2325013" y="485814"/>
                  </a:lnTo>
                  <a:lnTo>
                    <a:pt x="2290527" y="424981"/>
                  </a:lnTo>
                  <a:lnTo>
                    <a:pt x="2245725" y="366876"/>
                  </a:lnTo>
                  <a:lnTo>
                    <a:pt x="2219641" y="338948"/>
                  </a:lnTo>
                  <a:lnTo>
                    <a:pt x="2191200" y="311824"/>
                  </a:lnTo>
                  <a:lnTo>
                    <a:pt x="2160478" y="285545"/>
                  </a:lnTo>
                  <a:lnTo>
                    <a:pt x="2127548" y="260151"/>
                  </a:lnTo>
                  <a:lnTo>
                    <a:pt x="2092484" y="235684"/>
                  </a:lnTo>
                  <a:lnTo>
                    <a:pt x="2055360" y="212183"/>
                  </a:lnTo>
                  <a:lnTo>
                    <a:pt x="2016252" y="189690"/>
                  </a:lnTo>
                  <a:lnTo>
                    <a:pt x="1975232" y="168245"/>
                  </a:lnTo>
                  <a:lnTo>
                    <a:pt x="1932376" y="147888"/>
                  </a:lnTo>
                  <a:lnTo>
                    <a:pt x="1887757" y="128662"/>
                  </a:lnTo>
                  <a:lnTo>
                    <a:pt x="1841450" y="110605"/>
                  </a:lnTo>
                  <a:lnTo>
                    <a:pt x="1793529" y="93759"/>
                  </a:lnTo>
                  <a:lnTo>
                    <a:pt x="1744068" y="78164"/>
                  </a:lnTo>
                  <a:lnTo>
                    <a:pt x="1693141" y="63862"/>
                  </a:lnTo>
                  <a:lnTo>
                    <a:pt x="1640824" y="50893"/>
                  </a:lnTo>
                  <a:lnTo>
                    <a:pt x="1587189" y="39297"/>
                  </a:lnTo>
                  <a:lnTo>
                    <a:pt x="1532311" y="29115"/>
                  </a:lnTo>
                  <a:lnTo>
                    <a:pt x="1476264" y="20388"/>
                  </a:lnTo>
                  <a:lnTo>
                    <a:pt x="1419123" y="13157"/>
                  </a:lnTo>
                  <a:lnTo>
                    <a:pt x="1360962" y="7461"/>
                  </a:lnTo>
                  <a:lnTo>
                    <a:pt x="1301855" y="3343"/>
                  </a:lnTo>
                  <a:lnTo>
                    <a:pt x="1241876" y="842"/>
                  </a:lnTo>
                  <a:lnTo>
                    <a:pt x="1181100" y="0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0" y="0"/>
              <a:ext cx="2362200" cy="1295400"/>
            </a:xfrm>
            <a:custGeom>
              <a:avLst/>
              <a:gdLst/>
              <a:ahLst/>
              <a:cxnLst/>
              <a:rect l="l" t="t" r="r" b="b"/>
              <a:pathLst>
                <a:path w="2362200" h="1295400">
                  <a:moveTo>
                    <a:pt x="0" y="647700"/>
                  </a:moveTo>
                  <a:lnTo>
                    <a:pt x="6097" y="581469"/>
                  </a:lnTo>
                  <a:lnTo>
                    <a:pt x="23996" y="517153"/>
                  </a:lnTo>
                  <a:lnTo>
                    <a:pt x="53100" y="455077"/>
                  </a:lnTo>
                  <a:lnTo>
                    <a:pt x="92817" y="395567"/>
                  </a:lnTo>
                  <a:lnTo>
                    <a:pt x="142553" y="338948"/>
                  </a:lnTo>
                  <a:lnTo>
                    <a:pt x="170993" y="311824"/>
                  </a:lnTo>
                  <a:lnTo>
                    <a:pt x="201714" y="285545"/>
                  </a:lnTo>
                  <a:lnTo>
                    <a:pt x="234644" y="260151"/>
                  </a:lnTo>
                  <a:lnTo>
                    <a:pt x="269707" y="235684"/>
                  </a:lnTo>
                  <a:lnTo>
                    <a:pt x="306830" y="212183"/>
                  </a:lnTo>
                  <a:lnTo>
                    <a:pt x="345938" y="189690"/>
                  </a:lnTo>
                  <a:lnTo>
                    <a:pt x="386957" y="168245"/>
                  </a:lnTo>
                  <a:lnTo>
                    <a:pt x="429813" y="147888"/>
                  </a:lnTo>
                  <a:lnTo>
                    <a:pt x="474431" y="128662"/>
                  </a:lnTo>
                  <a:lnTo>
                    <a:pt x="520738" y="110605"/>
                  </a:lnTo>
                  <a:lnTo>
                    <a:pt x="568659" y="93759"/>
                  </a:lnTo>
                  <a:lnTo>
                    <a:pt x="618120" y="78164"/>
                  </a:lnTo>
                  <a:lnTo>
                    <a:pt x="669047" y="63862"/>
                  </a:lnTo>
                  <a:lnTo>
                    <a:pt x="721365" y="50893"/>
                  </a:lnTo>
                  <a:lnTo>
                    <a:pt x="775000" y="39297"/>
                  </a:lnTo>
                  <a:lnTo>
                    <a:pt x="829879" y="29115"/>
                  </a:lnTo>
                  <a:lnTo>
                    <a:pt x="885926" y="20388"/>
                  </a:lnTo>
                  <a:lnTo>
                    <a:pt x="943068" y="13157"/>
                  </a:lnTo>
                  <a:lnTo>
                    <a:pt x="1001231" y="7461"/>
                  </a:lnTo>
                  <a:lnTo>
                    <a:pt x="1060340" y="3343"/>
                  </a:lnTo>
                  <a:lnTo>
                    <a:pt x="1120321" y="842"/>
                  </a:lnTo>
                  <a:lnTo>
                    <a:pt x="1181100" y="0"/>
                  </a:lnTo>
                  <a:lnTo>
                    <a:pt x="1241876" y="842"/>
                  </a:lnTo>
                  <a:lnTo>
                    <a:pt x="1301855" y="3343"/>
                  </a:lnTo>
                  <a:lnTo>
                    <a:pt x="1360962" y="7461"/>
                  </a:lnTo>
                  <a:lnTo>
                    <a:pt x="1419123" y="13157"/>
                  </a:lnTo>
                  <a:lnTo>
                    <a:pt x="1476264" y="20388"/>
                  </a:lnTo>
                  <a:lnTo>
                    <a:pt x="1532311" y="29115"/>
                  </a:lnTo>
                  <a:lnTo>
                    <a:pt x="1587189" y="39297"/>
                  </a:lnTo>
                  <a:lnTo>
                    <a:pt x="1640824" y="50893"/>
                  </a:lnTo>
                  <a:lnTo>
                    <a:pt x="1693141" y="63862"/>
                  </a:lnTo>
                  <a:lnTo>
                    <a:pt x="1744068" y="78164"/>
                  </a:lnTo>
                  <a:lnTo>
                    <a:pt x="1793529" y="93759"/>
                  </a:lnTo>
                  <a:lnTo>
                    <a:pt x="1841450" y="110605"/>
                  </a:lnTo>
                  <a:lnTo>
                    <a:pt x="1887757" y="128662"/>
                  </a:lnTo>
                  <a:lnTo>
                    <a:pt x="1932376" y="147888"/>
                  </a:lnTo>
                  <a:lnTo>
                    <a:pt x="1975232" y="168245"/>
                  </a:lnTo>
                  <a:lnTo>
                    <a:pt x="2016252" y="189690"/>
                  </a:lnTo>
                  <a:lnTo>
                    <a:pt x="2055360" y="212183"/>
                  </a:lnTo>
                  <a:lnTo>
                    <a:pt x="2092484" y="235684"/>
                  </a:lnTo>
                  <a:lnTo>
                    <a:pt x="2127548" y="260151"/>
                  </a:lnTo>
                  <a:lnTo>
                    <a:pt x="2160478" y="285545"/>
                  </a:lnTo>
                  <a:lnTo>
                    <a:pt x="2191200" y="311824"/>
                  </a:lnTo>
                  <a:lnTo>
                    <a:pt x="2219641" y="338948"/>
                  </a:lnTo>
                  <a:lnTo>
                    <a:pt x="2245725" y="366876"/>
                  </a:lnTo>
                  <a:lnTo>
                    <a:pt x="2290527" y="424981"/>
                  </a:lnTo>
                  <a:lnTo>
                    <a:pt x="2325013" y="485814"/>
                  </a:lnTo>
                  <a:lnTo>
                    <a:pt x="2348590" y="549051"/>
                  </a:lnTo>
                  <a:lnTo>
                    <a:pt x="2360663" y="614365"/>
                  </a:lnTo>
                  <a:lnTo>
                    <a:pt x="2362200" y="647700"/>
                  </a:lnTo>
                  <a:lnTo>
                    <a:pt x="2360663" y="681034"/>
                  </a:lnTo>
                  <a:lnTo>
                    <a:pt x="2356101" y="713930"/>
                  </a:lnTo>
                  <a:lnTo>
                    <a:pt x="2338202" y="778246"/>
                  </a:lnTo>
                  <a:lnTo>
                    <a:pt x="2309097" y="840322"/>
                  </a:lnTo>
                  <a:lnTo>
                    <a:pt x="2269378" y="899832"/>
                  </a:lnTo>
                  <a:lnTo>
                    <a:pt x="2219641" y="956451"/>
                  </a:lnTo>
                  <a:lnTo>
                    <a:pt x="2191200" y="983575"/>
                  </a:lnTo>
                  <a:lnTo>
                    <a:pt x="2160478" y="1009854"/>
                  </a:lnTo>
                  <a:lnTo>
                    <a:pt x="2127548" y="1035248"/>
                  </a:lnTo>
                  <a:lnTo>
                    <a:pt x="2092484" y="1059715"/>
                  </a:lnTo>
                  <a:lnTo>
                    <a:pt x="2055360" y="1083216"/>
                  </a:lnTo>
                  <a:lnTo>
                    <a:pt x="2016252" y="1105709"/>
                  </a:lnTo>
                  <a:lnTo>
                    <a:pt x="1975232" y="1127154"/>
                  </a:lnTo>
                  <a:lnTo>
                    <a:pt x="1932376" y="1147511"/>
                  </a:lnTo>
                  <a:lnTo>
                    <a:pt x="1887757" y="1166737"/>
                  </a:lnTo>
                  <a:lnTo>
                    <a:pt x="1841450" y="1184794"/>
                  </a:lnTo>
                  <a:lnTo>
                    <a:pt x="1793529" y="1201640"/>
                  </a:lnTo>
                  <a:lnTo>
                    <a:pt x="1744068" y="1217235"/>
                  </a:lnTo>
                  <a:lnTo>
                    <a:pt x="1693141" y="1231537"/>
                  </a:lnTo>
                  <a:lnTo>
                    <a:pt x="1640824" y="1244506"/>
                  </a:lnTo>
                  <a:lnTo>
                    <a:pt x="1587189" y="1256102"/>
                  </a:lnTo>
                  <a:lnTo>
                    <a:pt x="1532311" y="1266284"/>
                  </a:lnTo>
                  <a:lnTo>
                    <a:pt x="1476264" y="1275011"/>
                  </a:lnTo>
                  <a:lnTo>
                    <a:pt x="1419123" y="1282242"/>
                  </a:lnTo>
                  <a:lnTo>
                    <a:pt x="1360962" y="1287938"/>
                  </a:lnTo>
                  <a:lnTo>
                    <a:pt x="1301855" y="1292056"/>
                  </a:lnTo>
                  <a:lnTo>
                    <a:pt x="1241876" y="1294557"/>
                  </a:lnTo>
                  <a:lnTo>
                    <a:pt x="1181100" y="1295400"/>
                  </a:lnTo>
                  <a:lnTo>
                    <a:pt x="1120321" y="1294557"/>
                  </a:lnTo>
                  <a:lnTo>
                    <a:pt x="1060340" y="1292056"/>
                  </a:lnTo>
                  <a:lnTo>
                    <a:pt x="1001231" y="1287938"/>
                  </a:lnTo>
                  <a:lnTo>
                    <a:pt x="943068" y="1282242"/>
                  </a:lnTo>
                  <a:lnTo>
                    <a:pt x="885926" y="1275011"/>
                  </a:lnTo>
                  <a:lnTo>
                    <a:pt x="829879" y="1266284"/>
                  </a:lnTo>
                  <a:lnTo>
                    <a:pt x="775000" y="1256102"/>
                  </a:lnTo>
                  <a:lnTo>
                    <a:pt x="721365" y="1244506"/>
                  </a:lnTo>
                  <a:lnTo>
                    <a:pt x="669046" y="1231537"/>
                  </a:lnTo>
                  <a:lnTo>
                    <a:pt x="618120" y="1217235"/>
                  </a:lnTo>
                  <a:lnTo>
                    <a:pt x="568659" y="1201640"/>
                  </a:lnTo>
                  <a:lnTo>
                    <a:pt x="520738" y="1184794"/>
                  </a:lnTo>
                  <a:lnTo>
                    <a:pt x="474431" y="1166737"/>
                  </a:lnTo>
                  <a:lnTo>
                    <a:pt x="429813" y="1147511"/>
                  </a:lnTo>
                  <a:lnTo>
                    <a:pt x="386957" y="1127154"/>
                  </a:lnTo>
                  <a:lnTo>
                    <a:pt x="345938" y="1105709"/>
                  </a:lnTo>
                  <a:lnTo>
                    <a:pt x="306830" y="1083216"/>
                  </a:lnTo>
                  <a:lnTo>
                    <a:pt x="269707" y="1059715"/>
                  </a:lnTo>
                  <a:lnTo>
                    <a:pt x="234644" y="1035248"/>
                  </a:lnTo>
                  <a:lnTo>
                    <a:pt x="201714" y="1009854"/>
                  </a:lnTo>
                  <a:lnTo>
                    <a:pt x="170993" y="983575"/>
                  </a:lnTo>
                  <a:lnTo>
                    <a:pt x="142553" y="956451"/>
                  </a:lnTo>
                  <a:lnTo>
                    <a:pt x="116470" y="928523"/>
                  </a:lnTo>
                  <a:lnTo>
                    <a:pt x="71669" y="870418"/>
                  </a:lnTo>
                  <a:lnTo>
                    <a:pt x="37184" y="809585"/>
                  </a:lnTo>
                  <a:lnTo>
                    <a:pt x="13609" y="746348"/>
                  </a:lnTo>
                  <a:lnTo>
                    <a:pt x="1536" y="681034"/>
                  </a:lnTo>
                  <a:lnTo>
                    <a:pt x="0" y="6477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9" name="object 39"/>
          <p:cNvSpPr txBox="1">
            <a:spLocks noGrp="1"/>
          </p:cNvSpPr>
          <p:nvPr>
            <p:ph type="title"/>
          </p:nvPr>
        </p:nvSpPr>
        <p:spPr>
          <a:xfrm>
            <a:off x="709066" y="265302"/>
            <a:ext cx="888365" cy="330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none" sz="2000">
                <a:solidFill>
                  <a:srgbClr val="FFFF00"/>
                </a:solidFill>
                <a:latin typeface="Arial"/>
                <a:cs typeface="Arial"/>
              </a:rPr>
              <a:t>STUDY</a:t>
            </a:r>
            <a:endParaRPr sz="20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37769" y="519506"/>
            <a:ext cx="2094864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000" spc="-114" b="1">
                <a:solidFill>
                  <a:srgbClr val="FFFF00"/>
                </a:solidFill>
                <a:latin typeface="Arial"/>
                <a:cs typeface="Arial"/>
              </a:rPr>
              <a:t>ILLUSTR</a:t>
            </a:r>
            <a:r>
              <a:rPr dirty="0" baseline="13888" sz="3600" spc="-172">
                <a:latin typeface="Times New Roman"/>
                <a:cs typeface="Times New Roman"/>
              </a:rPr>
              <a:t>Z</a:t>
            </a:r>
            <a:r>
              <a:rPr dirty="0" sz="2000" spc="-114" b="1">
                <a:solidFill>
                  <a:srgbClr val="FFFF00"/>
                </a:solidFill>
                <a:latin typeface="Arial"/>
                <a:cs typeface="Arial"/>
              </a:rPr>
              <a:t>ATIONS</a:t>
            </a:r>
            <a:endParaRPr sz="20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8739" y="1932177"/>
            <a:ext cx="3300729" cy="1306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13335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solidFill>
                  <a:srgbClr val="FF3300"/>
                </a:solidFill>
                <a:latin typeface="Arial"/>
                <a:cs typeface="Arial"/>
              </a:rPr>
              <a:t>PROBLEM: </a:t>
            </a:r>
            <a:r>
              <a:rPr dirty="0" sz="1400">
                <a:latin typeface="Arial"/>
                <a:cs typeface="Arial"/>
              </a:rPr>
              <a:t>A </a:t>
            </a:r>
            <a:r>
              <a:rPr dirty="0" sz="1400" spc="-5">
                <a:latin typeface="Arial"/>
                <a:cs typeface="Arial"/>
              </a:rPr>
              <a:t>TRIANGULAR</a:t>
            </a:r>
            <a:r>
              <a:rPr dirty="0" sz="1400" spc="-27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PYRAMID  </a:t>
            </a:r>
            <a:r>
              <a:rPr dirty="0" sz="1400">
                <a:latin typeface="Arial"/>
                <a:cs typeface="Arial"/>
              </a:rPr>
              <a:t>OF 30 </a:t>
            </a:r>
            <a:r>
              <a:rPr dirty="0" sz="1400" spc="-5">
                <a:latin typeface="Arial"/>
                <a:cs typeface="Arial"/>
              </a:rPr>
              <a:t>MM </a:t>
            </a:r>
            <a:r>
              <a:rPr dirty="0" sz="1400">
                <a:latin typeface="Arial"/>
                <a:cs typeface="Arial"/>
              </a:rPr>
              <a:t>BASE SIDES </a:t>
            </a:r>
            <a:r>
              <a:rPr dirty="0" sz="1400" spc="-5">
                <a:latin typeface="Arial"/>
                <a:cs typeface="Arial"/>
              </a:rPr>
              <a:t>AND </a:t>
            </a:r>
            <a:r>
              <a:rPr dirty="0" sz="1400">
                <a:latin typeface="Arial"/>
                <a:cs typeface="Arial"/>
              </a:rPr>
              <a:t>50 </a:t>
            </a:r>
            <a:r>
              <a:rPr dirty="0" sz="1400" spc="-5">
                <a:latin typeface="Arial"/>
                <a:cs typeface="Arial"/>
              </a:rPr>
              <a:t>MM  </a:t>
            </a:r>
            <a:r>
              <a:rPr dirty="0" sz="1400">
                <a:latin typeface="Arial"/>
                <a:cs typeface="Arial"/>
              </a:rPr>
              <a:t>LONG AXIS, IS </a:t>
            </a:r>
            <a:r>
              <a:rPr dirty="0" sz="1400" spc="-15">
                <a:latin typeface="Arial"/>
                <a:cs typeface="Arial"/>
              </a:rPr>
              <a:t>CENTRALLY </a:t>
            </a:r>
            <a:r>
              <a:rPr dirty="0" sz="1400">
                <a:latin typeface="Arial"/>
                <a:cs typeface="Arial"/>
              </a:rPr>
              <a:t>PLACED  ON </a:t>
            </a:r>
            <a:r>
              <a:rPr dirty="0" sz="1400" spc="-5">
                <a:latin typeface="Arial"/>
                <a:cs typeface="Arial"/>
              </a:rPr>
              <a:t>THE </a:t>
            </a:r>
            <a:r>
              <a:rPr dirty="0" sz="1400" spc="-10">
                <a:latin typeface="Arial"/>
                <a:cs typeface="Arial"/>
              </a:rPr>
              <a:t>TOP </a:t>
            </a:r>
            <a:r>
              <a:rPr dirty="0" sz="1400">
                <a:latin typeface="Arial"/>
                <a:cs typeface="Arial"/>
              </a:rPr>
              <a:t>OF A </a:t>
            </a:r>
            <a:r>
              <a:rPr dirty="0" sz="1400" spc="-5">
                <a:latin typeface="Arial"/>
                <a:cs typeface="Arial"/>
              </a:rPr>
              <a:t>CUBE </a:t>
            </a:r>
            <a:r>
              <a:rPr dirty="0" sz="1400">
                <a:latin typeface="Arial"/>
                <a:cs typeface="Arial"/>
              </a:rPr>
              <a:t>OF 50 </a:t>
            </a:r>
            <a:r>
              <a:rPr dirty="0" sz="1400" spc="-5">
                <a:latin typeface="Arial"/>
                <a:cs typeface="Arial"/>
              </a:rPr>
              <a:t>MM  </a:t>
            </a:r>
            <a:r>
              <a:rPr dirty="0" sz="1400">
                <a:latin typeface="Arial"/>
                <a:cs typeface="Arial"/>
              </a:rPr>
              <a:t>LONG</a:t>
            </a:r>
            <a:r>
              <a:rPr dirty="0" sz="1400" spc="-3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EDGES.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400" spc="-15">
                <a:latin typeface="Arial"/>
                <a:cs typeface="Arial"/>
              </a:rPr>
              <a:t>DRAW </a:t>
            </a:r>
            <a:r>
              <a:rPr dirty="0" sz="1400" spc="-5">
                <a:latin typeface="Arial"/>
                <a:cs typeface="Arial"/>
              </a:rPr>
              <a:t>ISOMETRIC </a:t>
            </a:r>
            <a:r>
              <a:rPr dirty="0" sz="1400">
                <a:latin typeface="Arial"/>
                <a:cs typeface="Arial"/>
              </a:rPr>
              <a:t>VIEW OF </a:t>
            </a:r>
            <a:r>
              <a:rPr dirty="0" sz="1400" spc="-5">
                <a:latin typeface="Arial"/>
                <a:cs typeface="Arial"/>
              </a:rPr>
              <a:t>THE</a:t>
            </a:r>
            <a:r>
              <a:rPr dirty="0" sz="1400" spc="-95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PAIR.</a:t>
            </a:r>
            <a:endParaRPr sz="14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432941" y="4672965"/>
            <a:ext cx="6388735" cy="167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508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FF3300"/>
                </a:solidFill>
                <a:latin typeface="Arial Black"/>
                <a:cs typeface="Arial Black"/>
              </a:rPr>
              <a:t>SOLUTION HINTS.</a:t>
            </a:r>
            <a:endParaRPr sz="1200"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35"/>
              </a:spcBef>
            </a:pPr>
            <a:r>
              <a:rPr dirty="0" sz="1200" spc="-20">
                <a:latin typeface="Times New Roman"/>
                <a:cs typeface="Times New Roman"/>
              </a:rPr>
              <a:t>TO </a:t>
            </a:r>
            <a:r>
              <a:rPr dirty="0" sz="1200" spc="-30">
                <a:latin typeface="Times New Roman"/>
                <a:cs typeface="Times New Roman"/>
              </a:rPr>
              <a:t>DRAW </a:t>
            </a:r>
            <a:r>
              <a:rPr dirty="0" sz="1200" spc="-10">
                <a:latin typeface="Times New Roman"/>
                <a:cs typeface="Times New Roman"/>
              </a:rPr>
              <a:t>ISOMETRIC </a:t>
            </a:r>
            <a:r>
              <a:rPr dirty="0" sz="1200" spc="-5">
                <a:latin typeface="Times New Roman"/>
                <a:cs typeface="Times New Roman"/>
              </a:rPr>
              <a:t>OF A CUBE </a:t>
            </a:r>
            <a:r>
              <a:rPr dirty="0" sz="1200" spc="-20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SIMPLE. </a:t>
            </a:r>
            <a:r>
              <a:rPr dirty="0" sz="1200" spc="-30">
                <a:latin typeface="Times New Roman"/>
                <a:cs typeface="Times New Roman"/>
              </a:rPr>
              <a:t>DRAW </a:t>
            </a:r>
            <a:r>
              <a:rPr dirty="0" sz="1200" spc="-15">
                <a:latin typeface="Times New Roman"/>
                <a:cs typeface="Times New Roman"/>
              </a:rPr>
              <a:t>IT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USUAL.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680085" marR="668655" indent="154940">
              <a:lnSpc>
                <a:spcPct val="100000"/>
              </a:lnSpc>
            </a:pPr>
            <a:r>
              <a:rPr dirty="0" sz="1200" spc="-5" b="1" i="1">
                <a:solidFill>
                  <a:srgbClr val="3333CC"/>
                </a:solidFill>
                <a:latin typeface="Times New Roman"/>
                <a:cs typeface="Times New Roman"/>
              </a:rPr>
              <a:t>BUT FOR PYRAMID </a:t>
            </a:r>
            <a:r>
              <a:rPr dirty="0" sz="1200" b="1" i="1">
                <a:solidFill>
                  <a:srgbClr val="3333CC"/>
                </a:solidFill>
                <a:latin typeface="Times New Roman"/>
                <a:cs typeface="Times New Roman"/>
              </a:rPr>
              <a:t>AS </a:t>
            </a:r>
            <a:r>
              <a:rPr dirty="0" sz="1200" spc="-5" b="1" i="1">
                <a:solidFill>
                  <a:srgbClr val="3333CC"/>
                </a:solidFill>
                <a:latin typeface="Times New Roman"/>
                <a:cs typeface="Times New Roman"/>
              </a:rPr>
              <a:t>IT’S </a:t>
            </a:r>
            <a:r>
              <a:rPr dirty="0" sz="1200" b="1" i="1">
                <a:solidFill>
                  <a:srgbClr val="3333CC"/>
                </a:solidFill>
                <a:latin typeface="Times New Roman"/>
                <a:cs typeface="Times New Roman"/>
              </a:rPr>
              <a:t>BASE </a:t>
            </a:r>
            <a:r>
              <a:rPr dirty="0" sz="1200" spc="-5" b="1" i="1">
                <a:solidFill>
                  <a:srgbClr val="3333CC"/>
                </a:solidFill>
                <a:latin typeface="Times New Roman"/>
                <a:cs typeface="Times New Roman"/>
              </a:rPr>
              <a:t>IS </a:t>
            </a:r>
            <a:r>
              <a:rPr dirty="0" sz="1200" b="1" i="1">
                <a:solidFill>
                  <a:srgbClr val="3333CC"/>
                </a:solidFill>
                <a:latin typeface="Times New Roman"/>
                <a:cs typeface="Times New Roman"/>
              </a:rPr>
              <a:t>AN </a:t>
            </a:r>
            <a:r>
              <a:rPr dirty="0" sz="1200" spc="-10" b="1" i="1">
                <a:solidFill>
                  <a:srgbClr val="3333CC"/>
                </a:solidFill>
                <a:latin typeface="Times New Roman"/>
                <a:cs typeface="Times New Roman"/>
              </a:rPr>
              <a:t>EQUILATERAL </a:t>
            </a:r>
            <a:r>
              <a:rPr dirty="0" sz="1200" spc="-5" b="1" i="1">
                <a:solidFill>
                  <a:srgbClr val="3333CC"/>
                </a:solidFill>
                <a:latin typeface="Times New Roman"/>
                <a:cs typeface="Times New Roman"/>
              </a:rPr>
              <a:t>TRIANGLE,  </a:t>
            </a:r>
            <a:r>
              <a:rPr dirty="0" sz="1200" spc="-5" b="1" i="1">
                <a:solidFill>
                  <a:srgbClr val="3333CC"/>
                </a:solidFill>
                <a:latin typeface="Times New Roman"/>
                <a:cs typeface="Times New Roman"/>
              </a:rPr>
              <a:t>IT </a:t>
            </a:r>
            <a:r>
              <a:rPr dirty="0" sz="1200" b="1" i="1">
                <a:solidFill>
                  <a:srgbClr val="3333CC"/>
                </a:solidFill>
                <a:latin typeface="Times New Roman"/>
                <a:cs typeface="Times New Roman"/>
              </a:rPr>
              <a:t>CAN </a:t>
            </a:r>
            <a:r>
              <a:rPr dirty="0" sz="1200" spc="-5" b="1" i="1">
                <a:solidFill>
                  <a:srgbClr val="3333CC"/>
                </a:solidFill>
                <a:latin typeface="Times New Roman"/>
                <a:cs typeface="Times New Roman"/>
              </a:rPr>
              <a:t>NOT </a:t>
            </a:r>
            <a:r>
              <a:rPr dirty="0" sz="1200" b="1" i="1">
                <a:solidFill>
                  <a:srgbClr val="3333CC"/>
                </a:solidFill>
                <a:latin typeface="Times New Roman"/>
                <a:cs typeface="Times New Roman"/>
              </a:rPr>
              <a:t>BE </a:t>
            </a:r>
            <a:r>
              <a:rPr dirty="0" sz="1200" spc="-25" b="1" i="1">
                <a:solidFill>
                  <a:srgbClr val="3333CC"/>
                </a:solidFill>
                <a:latin typeface="Times New Roman"/>
                <a:cs typeface="Times New Roman"/>
              </a:rPr>
              <a:t>DRAWN </a:t>
            </a:r>
            <a:r>
              <a:rPr dirty="0" sz="1200" spc="-15" b="1" i="1">
                <a:solidFill>
                  <a:srgbClr val="3333CC"/>
                </a:solidFill>
                <a:latin typeface="Times New Roman"/>
                <a:cs typeface="Times New Roman"/>
              </a:rPr>
              <a:t>DIRECTLY.SUPPORT </a:t>
            </a:r>
            <a:r>
              <a:rPr dirty="0" sz="1200" spc="-5" b="1" i="1">
                <a:solidFill>
                  <a:srgbClr val="3333CC"/>
                </a:solidFill>
                <a:latin typeface="Times New Roman"/>
                <a:cs typeface="Times New Roman"/>
              </a:rPr>
              <a:t>OF IT’S </a:t>
            </a:r>
            <a:r>
              <a:rPr dirty="0" sz="1200" b="1" i="1">
                <a:solidFill>
                  <a:srgbClr val="3333CC"/>
                </a:solidFill>
                <a:latin typeface="Times New Roman"/>
                <a:cs typeface="Times New Roman"/>
              </a:rPr>
              <a:t>TV </a:t>
            </a:r>
            <a:r>
              <a:rPr dirty="0" sz="1200" spc="-5" b="1" i="1">
                <a:solidFill>
                  <a:srgbClr val="3333CC"/>
                </a:solidFill>
                <a:latin typeface="Times New Roman"/>
                <a:cs typeface="Times New Roman"/>
              </a:rPr>
              <a:t>IS</a:t>
            </a:r>
            <a:r>
              <a:rPr dirty="0" sz="1200" spc="-90" b="1" i="1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200" b="1" i="1">
                <a:solidFill>
                  <a:srgbClr val="3333CC"/>
                </a:solidFill>
                <a:latin typeface="Times New Roman"/>
                <a:cs typeface="Times New Roman"/>
              </a:rPr>
              <a:t>REQUIRED</a:t>
            </a:r>
            <a:r>
              <a:rPr dirty="0" sz="120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Times New Roman"/>
              <a:cs typeface="Times New Roman"/>
            </a:endParaRPr>
          </a:p>
          <a:p>
            <a:pPr algn="ctr" marL="189230" marR="178435">
              <a:lnSpc>
                <a:spcPct val="100000"/>
              </a:lnSpc>
            </a:pPr>
            <a:r>
              <a:rPr dirty="0" sz="1200" spc="-5">
                <a:solidFill>
                  <a:srgbClr val="FF3300"/>
                </a:solidFill>
                <a:latin typeface="Times New Roman"/>
                <a:cs typeface="Times New Roman"/>
              </a:rPr>
              <a:t>SO </a:t>
            </a:r>
            <a:r>
              <a:rPr dirty="0" sz="1200" spc="-30">
                <a:solidFill>
                  <a:srgbClr val="FF3300"/>
                </a:solidFill>
                <a:latin typeface="Times New Roman"/>
                <a:cs typeface="Times New Roman"/>
              </a:rPr>
              <a:t>DRAW </a:t>
            </a:r>
            <a:r>
              <a:rPr dirty="0" sz="1200" spc="-10">
                <a:solidFill>
                  <a:srgbClr val="FF3300"/>
                </a:solidFill>
                <a:latin typeface="Times New Roman"/>
                <a:cs typeface="Times New Roman"/>
              </a:rPr>
              <a:t>TRIANGLE </a:t>
            </a:r>
            <a:r>
              <a:rPr dirty="0" sz="1200" spc="-5">
                <a:solidFill>
                  <a:srgbClr val="FF3300"/>
                </a:solidFill>
                <a:latin typeface="Times New Roman"/>
                <a:cs typeface="Times New Roman"/>
              </a:rPr>
              <a:t>AS A </a:t>
            </a:r>
            <a:r>
              <a:rPr dirty="0" sz="1200" spc="-55">
                <a:solidFill>
                  <a:srgbClr val="FF3300"/>
                </a:solidFill>
                <a:latin typeface="Times New Roman"/>
                <a:cs typeface="Times New Roman"/>
              </a:rPr>
              <a:t>TV, </a:t>
            </a:r>
            <a:r>
              <a:rPr dirty="0" sz="1200" spc="-40">
                <a:solidFill>
                  <a:srgbClr val="FF3300"/>
                </a:solidFill>
                <a:latin typeface="Times New Roman"/>
                <a:cs typeface="Times New Roman"/>
              </a:rPr>
              <a:t>SEPARATELY </a:t>
            </a:r>
            <a:r>
              <a:rPr dirty="0" sz="1200" spc="-5">
                <a:solidFill>
                  <a:srgbClr val="FF3300"/>
                </a:solidFill>
                <a:latin typeface="Times New Roman"/>
                <a:cs typeface="Times New Roman"/>
              </a:rPr>
              <a:t>AND NAME </a:t>
            </a:r>
            <a:r>
              <a:rPr dirty="0" sz="1200" spc="-30">
                <a:solidFill>
                  <a:srgbClr val="FF3300"/>
                </a:solidFill>
                <a:latin typeface="Times New Roman"/>
                <a:cs typeface="Times New Roman"/>
              </a:rPr>
              <a:t>VARIOUS </a:t>
            </a:r>
            <a:r>
              <a:rPr dirty="0" sz="1200" spc="-10">
                <a:solidFill>
                  <a:srgbClr val="FF3300"/>
                </a:solidFill>
                <a:latin typeface="Times New Roman"/>
                <a:cs typeface="Times New Roman"/>
              </a:rPr>
              <a:t>POINTS </a:t>
            </a:r>
            <a:r>
              <a:rPr dirty="0" sz="1200" spc="-5">
                <a:solidFill>
                  <a:srgbClr val="FF3300"/>
                </a:solidFill>
                <a:latin typeface="Times New Roman"/>
                <a:cs typeface="Times New Roman"/>
              </a:rPr>
              <a:t>AS</a:t>
            </a:r>
            <a:r>
              <a:rPr dirty="0" sz="1200" spc="-185">
                <a:solidFill>
                  <a:srgbClr val="FF330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F3300"/>
                </a:solidFill>
                <a:latin typeface="Times New Roman"/>
                <a:cs typeface="Times New Roman"/>
              </a:rPr>
              <a:t>SHOWN</a:t>
            </a:r>
            <a:r>
              <a:rPr dirty="0" sz="1200">
                <a:latin typeface="Times New Roman"/>
                <a:cs typeface="Times New Roman"/>
              </a:rPr>
              <a:t>.  </a:t>
            </a:r>
            <a:r>
              <a:rPr dirty="0" sz="1200" spc="-5">
                <a:solidFill>
                  <a:srgbClr val="3333CC"/>
                </a:solidFill>
                <a:latin typeface="Times New Roman"/>
                <a:cs typeface="Times New Roman"/>
              </a:rPr>
              <a:t>AFTER </a:t>
            </a:r>
            <a:r>
              <a:rPr dirty="0" sz="1200" spc="-10">
                <a:solidFill>
                  <a:srgbClr val="3333CC"/>
                </a:solidFill>
                <a:latin typeface="Times New Roman"/>
                <a:cs typeface="Times New Roman"/>
              </a:rPr>
              <a:t>THIS PLACE </a:t>
            </a:r>
            <a:r>
              <a:rPr dirty="0" sz="1200" spc="-15">
                <a:solidFill>
                  <a:srgbClr val="3333CC"/>
                </a:solidFill>
                <a:latin typeface="Times New Roman"/>
                <a:cs typeface="Times New Roman"/>
              </a:rPr>
              <a:t>IT </a:t>
            </a:r>
            <a:r>
              <a:rPr dirty="0" sz="1200" spc="-5">
                <a:solidFill>
                  <a:srgbClr val="3333CC"/>
                </a:solidFill>
                <a:latin typeface="Times New Roman"/>
                <a:cs typeface="Times New Roman"/>
              </a:rPr>
              <a:t>ON </a:t>
            </a:r>
            <a:r>
              <a:rPr dirty="0" sz="1200">
                <a:solidFill>
                  <a:srgbClr val="3333CC"/>
                </a:solidFill>
                <a:latin typeface="Times New Roman"/>
                <a:cs typeface="Times New Roman"/>
              </a:rPr>
              <a:t>THE </a:t>
            </a:r>
            <a:r>
              <a:rPr dirty="0" sz="1200" spc="-15">
                <a:solidFill>
                  <a:srgbClr val="3333CC"/>
                </a:solidFill>
                <a:latin typeface="Times New Roman"/>
                <a:cs typeface="Times New Roman"/>
              </a:rPr>
              <a:t>TOP </a:t>
            </a:r>
            <a:r>
              <a:rPr dirty="0" sz="1200" spc="-5">
                <a:solidFill>
                  <a:srgbClr val="3333CC"/>
                </a:solidFill>
                <a:latin typeface="Times New Roman"/>
                <a:cs typeface="Times New Roman"/>
              </a:rPr>
              <a:t>OF CUBE AS</a:t>
            </a:r>
            <a:r>
              <a:rPr dirty="0" sz="1200" spc="-90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3333CC"/>
                </a:solidFill>
                <a:latin typeface="Times New Roman"/>
                <a:cs typeface="Times New Roman"/>
              </a:rPr>
              <a:t>SHOWN.</a:t>
            </a:r>
            <a:endParaRPr sz="1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1200" b="1">
                <a:solidFill>
                  <a:srgbClr val="FF3300"/>
                </a:solidFill>
                <a:latin typeface="Times New Roman"/>
                <a:cs typeface="Times New Roman"/>
              </a:rPr>
              <a:t>THEN</a:t>
            </a:r>
            <a:r>
              <a:rPr dirty="0" sz="1200" spc="-235" b="1">
                <a:solidFill>
                  <a:srgbClr val="FF330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FF3300"/>
                </a:solidFill>
                <a:latin typeface="Times New Roman"/>
                <a:cs typeface="Times New Roman"/>
              </a:rPr>
              <a:t>ADD HEIGHT </a:t>
            </a:r>
            <a:r>
              <a:rPr dirty="0" sz="1200" spc="-10" b="1">
                <a:solidFill>
                  <a:srgbClr val="FF3300"/>
                </a:solidFill>
                <a:latin typeface="Times New Roman"/>
                <a:cs typeface="Times New Roman"/>
              </a:rPr>
              <a:t>FROM </a:t>
            </a:r>
            <a:r>
              <a:rPr dirty="0" sz="1200" spc="-5" b="1">
                <a:solidFill>
                  <a:srgbClr val="FF3300"/>
                </a:solidFill>
                <a:latin typeface="Times New Roman"/>
                <a:cs typeface="Times New Roman"/>
              </a:rPr>
              <a:t>IT’S CENTER AND COMPLETE IT’S ISOMETRIC AS </a:t>
            </a:r>
            <a:r>
              <a:rPr dirty="0" sz="1200" b="1">
                <a:solidFill>
                  <a:srgbClr val="FF3300"/>
                </a:solidFill>
                <a:latin typeface="Times New Roman"/>
                <a:cs typeface="Times New Roman"/>
              </a:rPr>
              <a:t>SHOWN.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8551926" y="50800"/>
            <a:ext cx="469900" cy="469900"/>
            <a:chOff x="8551926" y="50800"/>
            <a:chExt cx="469900" cy="469900"/>
          </a:xfrm>
        </p:grpSpPr>
        <p:sp>
          <p:nvSpPr>
            <p:cNvPr id="44" name="object 44"/>
            <p:cNvSpPr/>
            <p:nvPr/>
          </p:nvSpPr>
          <p:spPr>
            <a:xfrm>
              <a:off x="8558276" y="5715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496" y="4644"/>
                  </a:lnTo>
                  <a:lnTo>
                    <a:pt x="139571" y="17966"/>
                  </a:lnTo>
                  <a:lnTo>
                    <a:pt x="100738" y="39045"/>
                  </a:lnTo>
                  <a:lnTo>
                    <a:pt x="66913" y="66960"/>
                  </a:lnTo>
                  <a:lnTo>
                    <a:pt x="39011" y="100793"/>
                  </a:lnTo>
                  <a:lnTo>
                    <a:pt x="17948" y="139624"/>
                  </a:lnTo>
                  <a:lnTo>
                    <a:pt x="4639" y="182533"/>
                  </a:lnTo>
                  <a:lnTo>
                    <a:pt x="0" y="228600"/>
                  </a:lnTo>
                  <a:lnTo>
                    <a:pt x="4639" y="274666"/>
                  </a:lnTo>
                  <a:lnTo>
                    <a:pt x="17948" y="317575"/>
                  </a:lnTo>
                  <a:lnTo>
                    <a:pt x="39011" y="356406"/>
                  </a:lnTo>
                  <a:lnTo>
                    <a:pt x="66913" y="390239"/>
                  </a:lnTo>
                  <a:lnTo>
                    <a:pt x="100738" y="418154"/>
                  </a:lnTo>
                  <a:lnTo>
                    <a:pt x="139571" y="439233"/>
                  </a:lnTo>
                  <a:lnTo>
                    <a:pt x="182496" y="452555"/>
                  </a:lnTo>
                  <a:lnTo>
                    <a:pt x="228600" y="457200"/>
                  </a:lnTo>
                  <a:lnTo>
                    <a:pt x="274666" y="452555"/>
                  </a:lnTo>
                  <a:lnTo>
                    <a:pt x="317575" y="439233"/>
                  </a:lnTo>
                  <a:lnTo>
                    <a:pt x="356406" y="418154"/>
                  </a:lnTo>
                  <a:lnTo>
                    <a:pt x="390239" y="390239"/>
                  </a:lnTo>
                  <a:lnTo>
                    <a:pt x="418154" y="356406"/>
                  </a:lnTo>
                  <a:lnTo>
                    <a:pt x="439233" y="317575"/>
                  </a:lnTo>
                  <a:lnTo>
                    <a:pt x="452555" y="274666"/>
                  </a:lnTo>
                  <a:lnTo>
                    <a:pt x="457200" y="228600"/>
                  </a:lnTo>
                  <a:lnTo>
                    <a:pt x="452555" y="182533"/>
                  </a:lnTo>
                  <a:lnTo>
                    <a:pt x="439233" y="139624"/>
                  </a:lnTo>
                  <a:lnTo>
                    <a:pt x="418154" y="100793"/>
                  </a:lnTo>
                  <a:lnTo>
                    <a:pt x="390239" y="66960"/>
                  </a:lnTo>
                  <a:lnTo>
                    <a:pt x="356406" y="39045"/>
                  </a:lnTo>
                  <a:lnTo>
                    <a:pt x="317575" y="17966"/>
                  </a:lnTo>
                  <a:lnTo>
                    <a:pt x="274666" y="464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8558276" y="5715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0" y="228600"/>
                  </a:moveTo>
                  <a:lnTo>
                    <a:pt x="4639" y="182533"/>
                  </a:lnTo>
                  <a:lnTo>
                    <a:pt x="17948" y="139624"/>
                  </a:lnTo>
                  <a:lnTo>
                    <a:pt x="39011" y="100793"/>
                  </a:lnTo>
                  <a:lnTo>
                    <a:pt x="66913" y="66960"/>
                  </a:lnTo>
                  <a:lnTo>
                    <a:pt x="100738" y="39045"/>
                  </a:lnTo>
                  <a:lnTo>
                    <a:pt x="139571" y="17966"/>
                  </a:lnTo>
                  <a:lnTo>
                    <a:pt x="182496" y="4644"/>
                  </a:lnTo>
                  <a:lnTo>
                    <a:pt x="228600" y="0"/>
                  </a:lnTo>
                  <a:lnTo>
                    <a:pt x="274666" y="4644"/>
                  </a:lnTo>
                  <a:lnTo>
                    <a:pt x="317575" y="17966"/>
                  </a:lnTo>
                  <a:lnTo>
                    <a:pt x="356406" y="39045"/>
                  </a:lnTo>
                  <a:lnTo>
                    <a:pt x="390239" y="66960"/>
                  </a:lnTo>
                  <a:lnTo>
                    <a:pt x="418154" y="100793"/>
                  </a:lnTo>
                  <a:lnTo>
                    <a:pt x="439233" y="139624"/>
                  </a:lnTo>
                  <a:lnTo>
                    <a:pt x="452555" y="182533"/>
                  </a:lnTo>
                  <a:lnTo>
                    <a:pt x="457200" y="228600"/>
                  </a:lnTo>
                  <a:lnTo>
                    <a:pt x="452555" y="274666"/>
                  </a:lnTo>
                  <a:lnTo>
                    <a:pt x="439233" y="317575"/>
                  </a:lnTo>
                  <a:lnTo>
                    <a:pt x="418154" y="356406"/>
                  </a:lnTo>
                  <a:lnTo>
                    <a:pt x="390239" y="390239"/>
                  </a:lnTo>
                  <a:lnTo>
                    <a:pt x="356406" y="418154"/>
                  </a:lnTo>
                  <a:lnTo>
                    <a:pt x="317575" y="439233"/>
                  </a:lnTo>
                  <a:lnTo>
                    <a:pt x="274666" y="452555"/>
                  </a:lnTo>
                  <a:lnTo>
                    <a:pt x="228600" y="457200"/>
                  </a:lnTo>
                  <a:lnTo>
                    <a:pt x="182496" y="452555"/>
                  </a:lnTo>
                  <a:lnTo>
                    <a:pt x="139571" y="439233"/>
                  </a:lnTo>
                  <a:lnTo>
                    <a:pt x="100738" y="418154"/>
                  </a:lnTo>
                  <a:lnTo>
                    <a:pt x="66913" y="390239"/>
                  </a:lnTo>
                  <a:lnTo>
                    <a:pt x="39011" y="356406"/>
                  </a:lnTo>
                  <a:lnTo>
                    <a:pt x="17948" y="317575"/>
                  </a:lnTo>
                  <a:lnTo>
                    <a:pt x="4639" y="274666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6" name="object 46"/>
          <p:cNvSpPr txBox="1"/>
          <p:nvPr/>
        </p:nvSpPr>
        <p:spPr>
          <a:xfrm>
            <a:off x="8661272" y="128396"/>
            <a:ext cx="2540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13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7467600" y="46101"/>
            <a:ext cx="914400" cy="182880"/>
            <a:chOff x="7467600" y="46101"/>
            <a:chExt cx="914400" cy="182880"/>
          </a:xfrm>
        </p:grpSpPr>
        <p:sp>
          <p:nvSpPr>
            <p:cNvPr id="48" name="object 48"/>
            <p:cNvSpPr/>
            <p:nvPr/>
          </p:nvSpPr>
          <p:spPr>
            <a:xfrm>
              <a:off x="7467600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7507478" y="77470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74904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74904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94107" y="25654"/>
                  </a:lnTo>
                  <a:lnTo>
                    <a:pt x="94107" y="8636"/>
                  </a:lnTo>
                  <a:lnTo>
                    <a:pt x="111251" y="8636"/>
                  </a:lnTo>
                  <a:lnTo>
                    <a:pt x="111251" y="42799"/>
                  </a:lnTo>
                  <a:lnTo>
                    <a:pt x="136906" y="68452"/>
                  </a:lnTo>
                  <a:lnTo>
                    <a:pt x="119761" y="68452"/>
                  </a:lnTo>
                  <a:lnTo>
                    <a:pt x="119761" y="136906"/>
                  </a:lnTo>
                  <a:lnTo>
                    <a:pt x="17018" y="136906"/>
                  </a:lnTo>
                  <a:lnTo>
                    <a:pt x="17018" y="68452"/>
                  </a:lnTo>
                  <a:lnTo>
                    <a:pt x="0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94107" y="25654"/>
                  </a:moveTo>
                  <a:lnTo>
                    <a:pt x="111251" y="42799"/>
                  </a:lnTo>
                </a:path>
                <a:path w="137159" h="137160">
                  <a:moveTo>
                    <a:pt x="119761" y="68452"/>
                  </a:moveTo>
                  <a:lnTo>
                    <a:pt x="17018" y="68452"/>
                  </a:lnTo>
                </a:path>
                <a:path w="137159" h="137160">
                  <a:moveTo>
                    <a:pt x="59817" y="136906"/>
                  </a:moveTo>
                  <a:lnTo>
                    <a:pt x="59817" y="102743"/>
                  </a:lnTo>
                  <a:lnTo>
                    <a:pt x="76962" y="102743"/>
                  </a:lnTo>
                  <a:lnTo>
                    <a:pt x="76962" y="13690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7832725" y="46101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7856347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7856347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68452"/>
                  </a:moveTo>
                  <a:lnTo>
                    <a:pt x="136905" y="0"/>
                  </a:lnTo>
                  <a:lnTo>
                    <a:pt x="136905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8016875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36906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7650226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76729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7707249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0" y="68452"/>
                  </a:moveTo>
                  <a:lnTo>
                    <a:pt x="102616" y="0"/>
                  </a:lnTo>
                  <a:lnTo>
                    <a:pt x="102616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8199501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8222233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8222233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102743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02743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64" name="object 64"/>
          <p:cNvGraphicFramePr>
            <a:graphicFrameLocks noGrp="1"/>
          </p:cNvGraphicFramePr>
          <p:nvPr/>
        </p:nvGraphicFramePr>
        <p:xfrm>
          <a:off x="7461250" y="39687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45012" y="5159375"/>
            <a:ext cx="2073275" cy="1289050"/>
            <a:chOff x="4545012" y="5159375"/>
            <a:chExt cx="2073275" cy="1289050"/>
          </a:xfrm>
        </p:grpSpPr>
        <p:sp>
          <p:nvSpPr>
            <p:cNvPr id="3" name="object 3"/>
            <p:cNvSpPr/>
            <p:nvPr/>
          </p:nvSpPr>
          <p:spPr>
            <a:xfrm>
              <a:off x="4559300" y="5194300"/>
              <a:ext cx="2044700" cy="1240155"/>
            </a:xfrm>
            <a:custGeom>
              <a:avLst/>
              <a:gdLst/>
              <a:ahLst/>
              <a:cxnLst/>
              <a:rect l="l" t="t" r="r" b="b"/>
              <a:pathLst>
                <a:path w="2044700" h="1240154">
                  <a:moveTo>
                    <a:pt x="0" y="619912"/>
                  </a:moveTo>
                  <a:lnTo>
                    <a:pt x="6877" y="547608"/>
                  </a:lnTo>
                  <a:lnTo>
                    <a:pt x="27000" y="477756"/>
                  </a:lnTo>
                  <a:lnTo>
                    <a:pt x="59600" y="410821"/>
                  </a:lnTo>
                  <a:lnTo>
                    <a:pt x="80339" y="378593"/>
                  </a:lnTo>
                  <a:lnTo>
                    <a:pt x="103910" y="347269"/>
                  </a:lnTo>
                  <a:lnTo>
                    <a:pt x="130217" y="316906"/>
                  </a:lnTo>
                  <a:lnTo>
                    <a:pt x="159164" y="287562"/>
                  </a:lnTo>
                  <a:lnTo>
                    <a:pt x="190655" y="259297"/>
                  </a:lnTo>
                  <a:lnTo>
                    <a:pt x="224594" y="232168"/>
                  </a:lnTo>
                  <a:lnTo>
                    <a:pt x="260886" y="206232"/>
                  </a:lnTo>
                  <a:lnTo>
                    <a:pt x="299434" y="181549"/>
                  </a:lnTo>
                  <a:lnTo>
                    <a:pt x="340142" y="158176"/>
                  </a:lnTo>
                  <a:lnTo>
                    <a:pt x="382916" y="136172"/>
                  </a:lnTo>
                  <a:lnTo>
                    <a:pt x="427658" y="115594"/>
                  </a:lnTo>
                  <a:lnTo>
                    <a:pt x="474274" y="96500"/>
                  </a:lnTo>
                  <a:lnTo>
                    <a:pt x="522666" y="78950"/>
                  </a:lnTo>
                  <a:lnTo>
                    <a:pt x="572740" y="62999"/>
                  </a:lnTo>
                  <a:lnTo>
                    <a:pt x="624399" y="48708"/>
                  </a:lnTo>
                  <a:lnTo>
                    <a:pt x="677548" y="36134"/>
                  </a:lnTo>
                  <a:lnTo>
                    <a:pt x="732090" y="25335"/>
                  </a:lnTo>
                  <a:lnTo>
                    <a:pt x="787930" y="16369"/>
                  </a:lnTo>
                  <a:lnTo>
                    <a:pt x="844972" y="9295"/>
                  </a:lnTo>
                  <a:lnTo>
                    <a:pt x="903119" y="4169"/>
                  </a:lnTo>
                  <a:lnTo>
                    <a:pt x="962277" y="1052"/>
                  </a:lnTo>
                  <a:lnTo>
                    <a:pt x="1022350" y="0"/>
                  </a:lnTo>
                  <a:lnTo>
                    <a:pt x="1082422" y="1052"/>
                  </a:lnTo>
                  <a:lnTo>
                    <a:pt x="1141580" y="4169"/>
                  </a:lnTo>
                  <a:lnTo>
                    <a:pt x="1199727" y="9295"/>
                  </a:lnTo>
                  <a:lnTo>
                    <a:pt x="1256769" y="16369"/>
                  </a:lnTo>
                  <a:lnTo>
                    <a:pt x="1312609" y="25335"/>
                  </a:lnTo>
                  <a:lnTo>
                    <a:pt x="1367151" y="36134"/>
                  </a:lnTo>
                  <a:lnTo>
                    <a:pt x="1420300" y="48709"/>
                  </a:lnTo>
                  <a:lnTo>
                    <a:pt x="1471959" y="63000"/>
                  </a:lnTo>
                  <a:lnTo>
                    <a:pt x="1522033" y="78950"/>
                  </a:lnTo>
                  <a:lnTo>
                    <a:pt x="1570425" y="96501"/>
                  </a:lnTo>
                  <a:lnTo>
                    <a:pt x="1617041" y="115595"/>
                  </a:lnTo>
                  <a:lnTo>
                    <a:pt x="1661783" y="136173"/>
                  </a:lnTo>
                  <a:lnTo>
                    <a:pt x="1704557" y="158178"/>
                  </a:lnTo>
                  <a:lnTo>
                    <a:pt x="1745265" y="181551"/>
                  </a:lnTo>
                  <a:lnTo>
                    <a:pt x="1783813" y="206234"/>
                  </a:lnTo>
                  <a:lnTo>
                    <a:pt x="1820105" y="232170"/>
                  </a:lnTo>
                  <a:lnTo>
                    <a:pt x="1854044" y="259300"/>
                  </a:lnTo>
                  <a:lnTo>
                    <a:pt x="1885535" y="287566"/>
                  </a:lnTo>
                  <a:lnTo>
                    <a:pt x="1914482" y="316910"/>
                  </a:lnTo>
                  <a:lnTo>
                    <a:pt x="1940789" y="347273"/>
                  </a:lnTo>
                  <a:lnTo>
                    <a:pt x="1964360" y="378599"/>
                  </a:lnTo>
                  <a:lnTo>
                    <a:pt x="1985099" y="410828"/>
                  </a:lnTo>
                  <a:lnTo>
                    <a:pt x="2017699" y="477764"/>
                  </a:lnTo>
                  <a:lnTo>
                    <a:pt x="2037822" y="547618"/>
                  </a:lnTo>
                  <a:lnTo>
                    <a:pt x="2044700" y="619925"/>
                  </a:lnTo>
                  <a:lnTo>
                    <a:pt x="2042964" y="656349"/>
                  </a:lnTo>
                  <a:lnTo>
                    <a:pt x="2037822" y="692219"/>
                  </a:lnTo>
                  <a:lnTo>
                    <a:pt x="2017699" y="762064"/>
                  </a:lnTo>
                  <a:lnTo>
                    <a:pt x="1985099" y="828995"/>
                  </a:lnTo>
                  <a:lnTo>
                    <a:pt x="1964360" y="861222"/>
                  </a:lnTo>
                  <a:lnTo>
                    <a:pt x="1940789" y="892546"/>
                  </a:lnTo>
                  <a:lnTo>
                    <a:pt x="1914482" y="922908"/>
                  </a:lnTo>
                  <a:lnTo>
                    <a:pt x="1885535" y="952252"/>
                  </a:lnTo>
                  <a:lnTo>
                    <a:pt x="1854044" y="980517"/>
                  </a:lnTo>
                  <a:lnTo>
                    <a:pt x="1820105" y="1007648"/>
                  </a:lnTo>
                  <a:lnTo>
                    <a:pt x="1783813" y="1033584"/>
                  </a:lnTo>
                  <a:lnTo>
                    <a:pt x="1745265" y="1058268"/>
                  </a:lnTo>
                  <a:lnTo>
                    <a:pt x="1704557" y="1081643"/>
                  </a:lnTo>
                  <a:lnTo>
                    <a:pt x="1661783" y="1103649"/>
                  </a:lnTo>
                  <a:lnTo>
                    <a:pt x="1617041" y="1124228"/>
                  </a:lnTo>
                  <a:lnTo>
                    <a:pt x="1570425" y="1143324"/>
                  </a:lnTo>
                  <a:lnTo>
                    <a:pt x="1522033" y="1160876"/>
                  </a:lnTo>
                  <a:lnTo>
                    <a:pt x="1471959" y="1176828"/>
                  </a:lnTo>
                  <a:lnTo>
                    <a:pt x="1420300" y="1191121"/>
                  </a:lnTo>
                  <a:lnTo>
                    <a:pt x="1367151" y="1203697"/>
                  </a:lnTo>
                  <a:lnTo>
                    <a:pt x="1312609" y="1214497"/>
                  </a:lnTo>
                  <a:lnTo>
                    <a:pt x="1256769" y="1223465"/>
                  </a:lnTo>
                  <a:lnTo>
                    <a:pt x="1199727" y="1230540"/>
                  </a:lnTo>
                  <a:lnTo>
                    <a:pt x="1141580" y="1235666"/>
                  </a:lnTo>
                  <a:lnTo>
                    <a:pt x="1082422" y="1238785"/>
                  </a:lnTo>
                  <a:lnTo>
                    <a:pt x="1022350" y="1239837"/>
                  </a:lnTo>
                  <a:lnTo>
                    <a:pt x="962277" y="1238785"/>
                  </a:lnTo>
                  <a:lnTo>
                    <a:pt x="903119" y="1235666"/>
                  </a:lnTo>
                  <a:lnTo>
                    <a:pt x="844972" y="1230540"/>
                  </a:lnTo>
                  <a:lnTo>
                    <a:pt x="787930" y="1223465"/>
                  </a:lnTo>
                  <a:lnTo>
                    <a:pt x="732090" y="1214497"/>
                  </a:lnTo>
                  <a:lnTo>
                    <a:pt x="677548" y="1203697"/>
                  </a:lnTo>
                  <a:lnTo>
                    <a:pt x="624399" y="1191121"/>
                  </a:lnTo>
                  <a:lnTo>
                    <a:pt x="572740" y="1176828"/>
                  </a:lnTo>
                  <a:lnTo>
                    <a:pt x="522666" y="1160876"/>
                  </a:lnTo>
                  <a:lnTo>
                    <a:pt x="474274" y="1143324"/>
                  </a:lnTo>
                  <a:lnTo>
                    <a:pt x="427658" y="1124228"/>
                  </a:lnTo>
                  <a:lnTo>
                    <a:pt x="382916" y="1103649"/>
                  </a:lnTo>
                  <a:lnTo>
                    <a:pt x="340142" y="1081643"/>
                  </a:lnTo>
                  <a:lnTo>
                    <a:pt x="299434" y="1058268"/>
                  </a:lnTo>
                  <a:lnTo>
                    <a:pt x="260886" y="1033584"/>
                  </a:lnTo>
                  <a:lnTo>
                    <a:pt x="224594" y="1007648"/>
                  </a:lnTo>
                  <a:lnTo>
                    <a:pt x="190655" y="980517"/>
                  </a:lnTo>
                  <a:lnTo>
                    <a:pt x="159164" y="952252"/>
                  </a:lnTo>
                  <a:lnTo>
                    <a:pt x="130217" y="922908"/>
                  </a:lnTo>
                  <a:lnTo>
                    <a:pt x="103910" y="892546"/>
                  </a:lnTo>
                  <a:lnTo>
                    <a:pt x="80339" y="861222"/>
                  </a:lnTo>
                  <a:lnTo>
                    <a:pt x="59600" y="828995"/>
                  </a:lnTo>
                  <a:lnTo>
                    <a:pt x="27000" y="762064"/>
                  </a:lnTo>
                  <a:lnTo>
                    <a:pt x="6877" y="692219"/>
                  </a:lnTo>
                  <a:lnTo>
                    <a:pt x="0" y="619925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4618101" y="5159375"/>
              <a:ext cx="1930400" cy="676275"/>
            </a:xfrm>
            <a:custGeom>
              <a:avLst/>
              <a:gdLst/>
              <a:ahLst/>
              <a:cxnLst/>
              <a:rect l="l" t="t" r="r" b="b"/>
              <a:pathLst>
                <a:path w="1930400" h="676275">
                  <a:moveTo>
                    <a:pt x="1930400" y="0"/>
                  </a:moveTo>
                  <a:lnTo>
                    <a:pt x="0" y="0"/>
                  </a:lnTo>
                  <a:lnTo>
                    <a:pt x="0" y="676275"/>
                  </a:lnTo>
                  <a:lnTo>
                    <a:pt x="1930400" y="676275"/>
                  </a:lnTo>
                  <a:lnTo>
                    <a:pt x="1930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2895473" y="3163887"/>
            <a:ext cx="5334635" cy="2339975"/>
            <a:chOff x="2895473" y="3163887"/>
            <a:chExt cx="5334635" cy="2339975"/>
          </a:xfrm>
        </p:grpSpPr>
        <p:sp>
          <p:nvSpPr>
            <p:cNvPr id="6" name="object 6"/>
            <p:cNvSpPr/>
            <p:nvPr/>
          </p:nvSpPr>
          <p:spPr>
            <a:xfrm>
              <a:off x="4559300" y="3178175"/>
              <a:ext cx="2044700" cy="1240155"/>
            </a:xfrm>
            <a:custGeom>
              <a:avLst/>
              <a:gdLst/>
              <a:ahLst/>
              <a:cxnLst/>
              <a:rect l="l" t="t" r="r" b="b"/>
              <a:pathLst>
                <a:path w="2044700" h="1240154">
                  <a:moveTo>
                    <a:pt x="0" y="619887"/>
                  </a:moveTo>
                  <a:lnTo>
                    <a:pt x="6877" y="547588"/>
                  </a:lnTo>
                  <a:lnTo>
                    <a:pt x="27000" y="477740"/>
                  </a:lnTo>
                  <a:lnTo>
                    <a:pt x="59600" y="410809"/>
                  </a:lnTo>
                  <a:lnTo>
                    <a:pt x="80339" y="378583"/>
                  </a:lnTo>
                  <a:lnTo>
                    <a:pt x="103910" y="347259"/>
                  </a:lnTo>
                  <a:lnTo>
                    <a:pt x="130217" y="316898"/>
                  </a:lnTo>
                  <a:lnTo>
                    <a:pt x="159164" y="287556"/>
                  </a:lnTo>
                  <a:lnTo>
                    <a:pt x="190655" y="259291"/>
                  </a:lnTo>
                  <a:lnTo>
                    <a:pt x="224594" y="232163"/>
                  </a:lnTo>
                  <a:lnTo>
                    <a:pt x="260886" y="206228"/>
                  </a:lnTo>
                  <a:lnTo>
                    <a:pt x="299434" y="181546"/>
                  </a:lnTo>
                  <a:lnTo>
                    <a:pt x="340142" y="158174"/>
                  </a:lnTo>
                  <a:lnTo>
                    <a:pt x="382916" y="136170"/>
                  </a:lnTo>
                  <a:lnTo>
                    <a:pt x="427658" y="115592"/>
                  </a:lnTo>
                  <a:lnTo>
                    <a:pt x="474274" y="96499"/>
                  </a:lnTo>
                  <a:lnTo>
                    <a:pt x="522666" y="78949"/>
                  </a:lnTo>
                  <a:lnTo>
                    <a:pt x="572740" y="62999"/>
                  </a:lnTo>
                  <a:lnTo>
                    <a:pt x="624399" y="48708"/>
                  </a:lnTo>
                  <a:lnTo>
                    <a:pt x="677548" y="36134"/>
                  </a:lnTo>
                  <a:lnTo>
                    <a:pt x="732090" y="25335"/>
                  </a:lnTo>
                  <a:lnTo>
                    <a:pt x="787930" y="16369"/>
                  </a:lnTo>
                  <a:lnTo>
                    <a:pt x="844972" y="9295"/>
                  </a:lnTo>
                  <a:lnTo>
                    <a:pt x="903119" y="4169"/>
                  </a:lnTo>
                  <a:lnTo>
                    <a:pt x="962277" y="1052"/>
                  </a:lnTo>
                  <a:lnTo>
                    <a:pt x="1022350" y="0"/>
                  </a:lnTo>
                  <a:lnTo>
                    <a:pt x="1082422" y="1052"/>
                  </a:lnTo>
                  <a:lnTo>
                    <a:pt x="1141580" y="4169"/>
                  </a:lnTo>
                  <a:lnTo>
                    <a:pt x="1199727" y="9295"/>
                  </a:lnTo>
                  <a:lnTo>
                    <a:pt x="1256769" y="16369"/>
                  </a:lnTo>
                  <a:lnTo>
                    <a:pt x="1312609" y="25335"/>
                  </a:lnTo>
                  <a:lnTo>
                    <a:pt x="1367151" y="36134"/>
                  </a:lnTo>
                  <a:lnTo>
                    <a:pt x="1420300" y="48708"/>
                  </a:lnTo>
                  <a:lnTo>
                    <a:pt x="1471959" y="62999"/>
                  </a:lnTo>
                  <a:lnTo>
                    <a:pt x="1522033" y="78949"/>
                  </a:lnTo>
                  <a:lnTo>
                    <a:pt x="1570425" y="96499"/>
                  </a:lnTo>
                  <a:lnTo>
                    <a:pt x="1617041" y="115592"/>
                  </a:lnTo>
                  <a:lnTo>
                    <a:pt x="1661783" y="136170"/>
                  </a:lnTo>
                  <a:lnTo>
                    <a:pt x="1704557" y="158174"/>
                  </a:lnTo>
                  <a:lnTo>
                    <a:pt x="1745265" y="181546"/>
                  </a:lnTo>
                  <a:lnTo>
                    <a:pt x="1783813" y="206228"/>
                  </a:lnTo>
                  <a:lnTo>
                    <a:pt x="1820105" y="232163"/>
                  </a:lnTo>
                  <a:lnTo>
                    <a:pt x="1854044" y="259291"/>
                  </a:lnTo>
                  <a:lnTo>
                    <a:pt x="1885535" y="287556"/>
                  </a:lnTo>
                  <a:lnTo>
                    <a:pt x="1914482" y="316898"/>
                  </a:lnTo>
                  <a:lnTo>
                    <a:pt x="1940789" y="347259"/>
                  </a:lnTo>
                  <a:lnTo>
                    <a:pt x="1964360" y="378583"/>
                  </a:lnTo>
                  <a:lnTo>
                    <a:pt x="1985099" y="410809"/>
                  </a:lnTo>
                  <a:lnTo>
                    <a:pt x="2017699" y="477740"/>
                  </a:lnTo>
                  <a:lnTo>
                    <a:pt x="2037822" y="547588"/>
                  </a:lnTo>
                  <a:lnTo>
                    <a:pt x="2044700" y="619887"/>
                  </a:lnTo>
                  <a:lnTo>
                    <a:pt x="2042964" y="656314"/>
                  </a:lnTo>
                  <a:lnTo>
                    <a:pt x="2037822" y="692187"/>
                  </a:lnTo>
                  <a:lnTo>
                    <a:pt x="2017699" y="762040"/>
                  </a:lnTo>
                  <a:lnTo>
                    <a:pt x="1985099" y="828979"/>
                  </a:lnTo>
                  <a:lnTo>
                    <a:pt x="1964360" y="861210"/>
                  </a:lnTo>
                  <a:lnTo>
                    <a:pt x="1940789" y="892539"/>
                  </a:lnTo>
                  <a:lnTo>
                    <a:pt x="1914482" y="922906"/>
                  </a:lnTo>
                  <a:lnTo>
                    <a:pt x="1885535" y="952254"/>
                  </a:lnTo>
                  <a:lnTo>
                    <a:pt x="1854044" y="980525"/>
                  </a:lnTo>
                  <a:lnTo>
                    <a:pt x="1820105" y="1007660"/>
                  </a:lnTo>
                  <a:lnTo>
                    <a:pt x="1783813" y="1033601"/>
                  </a:lnTo>
                  <a:lnTo>
                    <a:pt x="1745265" y="1058291"/>
                  </a:lnTo>
                  <a:lnTo>
                    <a:pt x="1704557" y="1081670"/>
                  </a:lnTo>
                  <a:lnTo>
                    <a:pt x="1661783" y="1103680"/>
                  </a:lnTo>
                  <a:lnTo>
                    <a:pt x="1617041" y="1124264"/>
                  </a:lnTo>
                  <a:lnTo>
                    <a:pt x="1570425" y="1143364"/>
                  </a:lnTo>
                  <a:lnTo>
                    <a:pt x="1522033" y="1160920"/>
                  </a:lnTo>
                  <a:lnTo>
                    <a:pt x="1471959" y="1176876"/>
                  </a:lnTo>
                  <a:lnTo>
                    <a:pt x="1420300" y="1191172"/>
                  </a:lnTo>
                  <a:lnTo>
                    <a:pt x="1367151" y="1203751"/>
                  </a:lnTo>
                  <a:lnTo>
                    <a:pt x="1312609" y="1214554"/>
                  </a:lnTo>
                  <a:lnTo>
                    <a:pt x="1256769" y="1223524"/>
                  </a:lnTo>
                  <a:lnTo>
                    <a:pt x="1199727" y="1230601"/>
                  </a:lnTo>
                  <a:lnTo>
                    <a:pt x="1141580" y="1235729"/>
                  </a:lnTo>
                  <a:lnTo>
                    <a:pt x="1082422" y="1238848"/>
                  </a:lnTo>
                  <a:lnTo>
                    <a:pt x="1022350" y="1239901"/>
                  </a:lnTo>
                  <a:lnTo>
                    <a:pt x="962277" y="1238848"/>
                  </a:lnTo>
                  <a:lnTo>
                    <a:pt x="903119" y="1235729"/>
                  </a:lnTo>
                  <a:lnTo>
                    <a:pt x="844972" y="1230601"/>
                  </a:lnTo>
                  <a:lnTo>
                    <a:pt x="787930" y="1223524"/>
                  </a:lnTo>
                  <a:lnTo>
                    <a:pt x="732090" y="1214554"/>
                  </a:lnTo>
                  <a:lnTo>
                    <a:pt x="677548" y="1203751"/>
                  </a:lnTo>
                  <a:lnTo>
                    <a:pt x="624399" y="1191172"/>
                  </a:lnTo>
                  <a:lnTo>
                    <a:pt x="572740" y="1176876"/>
                  </a:lnTo>
                  <a:lnTo>
                    <a:pt x="522666" y="1160920"/>
                  </a:lnTo>
                  <a:lnTo>
                    <a:pt x="474274" y="1143364"/>
                  </a:lnTo>
                  <a:lnTo>
                    <a:pt x="427658" y="1124264"/>
                  </a:lnTo>
                  <a:lnTo>
                    <a:pt x="382916" y="1103680"/>
                  </a:lnTo>
                  <a:lnTo>
                    <a:pt x="340142" y="1081670"/>
                  </a:lnTo>
                  <a:lnTo>
                    <a:pt x="299434" y="1058291"/>
                  </a:lnTo>
                  <a:lnTo>
                    <a:pt x="260886" y="1033601"/>
                  </a:lnTo>
                  <a:lnTo>
                    <a:pt x="224594" y="1007660"/>
                  </a:lnTo>
                  <a:lnTo>
                    <a:pt x="190655" y="980525"/>
                  </a:lnTo>
                  <a:lnTo>
                    <a:pt x="159164" y="952254"/>
                  </a:lnTo>
                  <a:lnTo>
                    <a:pt x="130217" y="922906"/>
                  </a:lnTo>
                  <a:lnTo>
                    <a:pt x="103910" y="892539"/>
                  </a:lnTo>
                  <a:lnTo>
                    <a:pt x="80339" y="861210"/>
                  </a:lnTo>
                  <a:lnTo>
                    <a:pt x="59600" y="828979"/>
                  </a:lnTo>
                  <a:lnTo>
                    <a:pt x="27000" y="762040"/>
                  </a:lnTo>
                  <a:lnTo>
                    <a:pt x="6877" y="692187"/>
                  </a:lnTo>
                  <a:lnTo>
                    <a:pt x="0" y="619887"/>
                  </a:lnTo>
                  <a:close/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901823" y="3953129"/>
              <a:ext cx="5321935" cy="1544320"/>
            </a:xfrm>
            <a:custGeom>
              <a:avLst/>
              <a:gdLst/>
              <a:ahLst/>
              <a:cxnLst/>
              <a:rect l="l" t="t" r="r" b="b"/>
              <a:pathLst>
                <a:path w="5321934" h="1544320">
                  <a:moveTo>
                    <a:pt x="2657475" y="1539367"/>
                  </a:moveTo>
                  <a:lnTo>
                    <a:pt x="5321554" y="0"/>
                  </a:lnTo>
                </a:path>
                <a:path w="5321934" h="1544320">
                  <a:moveTo>
                    <a:pt x="2664079" y="1544193"/>
                  </a:moveTo>
                  <a:lnTo>
                    <a:pt x="0" y="3175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5581650" y="2343150"/>
            <a:ext cx="0" cy="227329"/>
          </a:xfrm>
          <a:custGeom>
            <a:avLst/>
            <a:gdLst/>
            <a:ahLst/>
            <a:cxnLst/>
            <a:rect l="l" t="t" r="r" b="b"/>
            <a:pathLst>
              <a:path w="0" h="227330">
                <a:moveTo>
                  <a:pt x="0" y="0"/>
                </a:moveTo>
                <a:lnTo>
                  <a:pt x="0" y="227012"/>
                </a:lnTo>
              </a:path>
            </a:pathLst>
          </a:custGeom>
          <a:ln w="12700">
            <a:solidFill>
              <a:srgbClr val="80808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" name="object 9"/>
          <p:cNvGrpSpPr/>
          <p:nvPr/>
        </p:nvGrpSpPr>
        <p:grpSpPr>
          <a:xfrm>
            <a:off x="3311525" y="1738312"/>
            <a:ext cx="4540250" cy="4097654"/>
            <a:chOff x="3311525" y="1738312"/>
            <a:chExt cx="4540250" cy="4097654"/>
          </a:xfrm>
        </p:grpSpPr>
        <p:sp>
          <p:nvSpPr>
            <p:cNvPr id="10" name="object 10"/>
            <p:cNvSpPr/>
            <p:nvPr/>
          </p:nvSpPr>
          <p:spPr>
            <a:xfrm>
              <a:off x="3311525" y="5497576"/>
              <a:ext cx="4540250" cy="0"/>
            </a:xfrm>
            <a:custGeom>
              <a:avLst/>
              <a:gdLst/>
              <a:ahLst/>
              <a:cxnLst/>
              <a:rect l="l" t="t" r="r" b="b"/>
              <a:pathLst>
                <a:path w="4540250" h="0">
                  <a:moveTo>
                    <a:pt x="0" y="0"/>
                  </a:moveTo>
                  <a:lnTo>
                    <a:pt x="454025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654170" y="3800475"/>
              <a:ext cx="3863340" cy="1704975"/>
            </a:xfrm>
            <a:custGeom>
              <a:avLst/>
              <a:gdLst/>
              <a:ahLst/>
              <a:cxnLst/>
              <a:rect l="l" t="t" r="r" b="b"/>
              <a:pathLst>
                <a:path w="3863340" h="1704975">
                  <a:moveTo>
                    <a:pt x="1929256" y="1704975"/>
                  </a:moveTo>
                  <a:lnTo>
                    <a:pt x="0" y="589026"/>
                  </a:lnTo>
                </a:path>
                <a:path w="3863340" h="1704975">
                  <a:moveTo>
                    <a:pt x="1932051" y="1679575"/>
                  </a:moveTo>
                  <a:lnTo>
                    <a:pt x="3861307" y="561975"/>
                  </a:lnTo>
                </a:path>
                <a:path w="3863340" h="1704975">
                  <a:moveTo>
                    <a:pt x="1932431" y="1141349"/>
                  </a:moveTo>
                  <a:lnTo>
                    <a:pt x="3175" y="25400"/>
                  </a:lnTo>
                </a:path>
                <a:path w="3863340" h="1704975">
                  <a:moveTo>
                    <a:pt x="1933575" y="1115949"/>
                  </a:moveTo>
                  <a:lnTo>
                    <a:pt x="3862831" y="0"/>
                  </a:lnTo>
                </a:path>
              </a:pathLst>
            </a:custGeom>
            <a:ln w="285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581650" y="4934457"/>
              <a:ext cx="0" cy="563245"/>
            </a:xfrm>
            <a:custGeom>
              <a:avLst/>
              <a:gdLst/>
              <a:ahLst/>
              <a:cxnLst/>
              <a:rect l="l" t="t" r="r" b="b"/>
              <a:pathLst>
                <a:path w="0" h="563245">
                  <a:moveTo>
                    <a:pt x="0" y="563118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3652900" y="3808476"/>
              <a:ext cx="3857625" cy="563245"/>
            </a:xfrm>
            <a:custGeom>
              <a:avLst/>
              <a:gdLst/>
              <a:ahLst/>
              <a:cxnLst/>
              <a:rect l="l" t="t" r="r" b="b"/>
              <a:pathLst>
                <a:path w="3857625" h="563245">
                  <a:moveTo>
                    <a:pt x="0" y="562991"/>
                  </a:moveTo>
                  <a:lnTo>
                    <a:pt x="0" y="0"/>
                  </a:lnTo>
                </a:path>
                <a:path w="3857625" h="563245">
                  <a:moveTo>
                    <a:pt x="3857625" y="562991"/>
                  </a:moveTo>
                  <a:lnTo>
                    <a:pt x="3857625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671697" y="2675000"/>
              <a:ext cx="3844290" cy="1116330"/>
            </a:xfrm>
            <a:custGeom>
              <a:avLst/>
              <a:gdLst/>
              <a:ahLst/>
              <a:cxnLst/>
              <a:rect l="l" t="t" r="r" b="b"/>
              <a:pathLst>
                <a:path w="3844290" h="1116329">
                  <a:moveTo>
                    <a:pt x="3843781" y="1115949"/>
                  </a:moveTo>
                  <a:lnTo>
                    <a:pt x="1914525" y="0"/>
                  </a:lnTo>
                </a:path>
                <a:path w="3844290" h="1116329">
                  <a:moveTo>
                    <a:pt x="0" y="1115949"/>
                  </a:moveTo>
                  <a:lnTo>
                    <a:pt x="1929256" y="0"/>
                  </a:lnTo>
                </a:path>
              </a:pathLst>
            </a:custGeom>
            <a:ln w="285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100830" y="2938780"/>
              <a:ext cx="2952115" cy="1722120"/>
            </a:xfrm>
            <a:custGeom>
              <a:avLst/>
              <a:gdLst/>
              <a:ahLst/>
              <a:cxnLst/>
              <a:rect l="l" t="t" r="r" b="b"/>
              <a:pathLst>
                <a:path w="2952115" h="1722120">
                  <a:moveTo>
                    <a:pt x="2478024" y="1414145"/>
                  </a:moveTo>
                  <a:lnTo>
                    <a:pt x="550037" y="298704"/>
                  </a:lnTo>
                </a:path>
                <a:path w="2952115" h="1722120">
                  <a:moveTo>
                    <a:pt x="521716" y="1397635"/>
                  </a:moveTo>
                  <a:lnTo>
                    <a:pt x="2449703" y="282321"/>
                  </a:lnTo>
                </a:path>
                <a:path w="2952115" h="1722120">
                  <a:moveTo>
                    <a:pt x="9525" y="850265"/>
                  </a:moveTo>
                  <a:lnTo>
                    <a:pt x="1477391" y="0"/>
                  </a:lnTo>
                </a:path>
                <a:path w="2952115" h="1722120">
                  <a:moveTo>
                    <a:pt x="1484249" y="1712214"/>
                  </a:moveTo>
                  <a:lnTo>
                    <a:pt x="2952115" y="863600"/>
                  </a:lnTo>
                </a:path>
                <a:path w="2952115" h="1722120">
                  <a:moveTo>
                    <a:pt x="2944241" y="859790"/>
                  </a:moveTo>
                  <a:lnTo>
                    <a:pt x="1474724" y="9525"/>
                  </a:lnTo>
                </a:path>
                <a:path w="2952115" h="1722120">
                  <a:moveTo>
                    <a:pt x="1467866" y="1721739"/>
                  </a:moveTo>
                  <a:lnTo>
                    <a:pt x="0" y="873125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4556125" y="2371725"/>
              <a:ext cx="2056130" cy="3463925"/>
            </a:xfrm>
            <a:custGeom>
              <a:avLst/>
              <a:gdLst/>
              <a:ahLst/>
              <a:cxnLst/>
              <a:rect l="l" t="t" r="r" b="b"/>
              <a:pathLst>
                <a:path w="2056129" h="3463925">
                  <a:moveTo>
                    <a:pt x="3175" y="0"/>
                  </a:moveTo>
                  <a:lnTo>
                    <a:pt x="3175" y="1436751"/>
                  </a:lnTo>
                </a:path>
                <a:path w="2056129" h="3463925">
                  <a:moveTo>
                    <a:pt x="2047875" y="47625"/>
                  </a:moveTo>
                  <a:lnTo>
                    <a:pt x="2047875" y="1482725"/>
                  </a:lnTo>
                </a:path>
                <a:path w="2056129" h="3463925">
                  <a:moveTo>
                    <a:pt x="0" y="2512949"/>
                  </a:moveTo>
                  <a:lnTo>
                    <a:pt x="0" y="3463925"/>
                  </a:lnTo>
                </a:path>
                <a:path w="2056129" h="3463925">
                  <a:moveTo>
                    <a:pt x="2055876" y="2451100"/>
                  </a:moveTo>
                  <a:lnTo>
                    <a:pt x="2055876" y="3351212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548251" y="1752599"/>
              <a:ext cx="2043430" cy="1943100"/>
            </a:xfrm>
            <a:custGeom>
              <a:avLst/>
              <a:gdLst/>
              <a:ahLst/>
              <a:cxnLst/>
              <a:rect l="l" t="t" r="r" b="b"/>
              <a:pathLst>
                <a:path w="2043429" h="1943100">
                  <a:moveTo>
                    <a:pt x="2043049" y="619887"/>
                  </a:moveTo>
                  <a:lnTo>
                    <a:pt x="2036165" y="547598"/>
                  </a:lnTo>
                  <a:lnTo>
                    <a:pt x="2016061" y="477748"/>
                  </a:lnTo>
                  <a:lnTo>
                    <a:pt x="1983486" y="410819"/>
                  </a:lnTo>
                  <a:lnTo>
                    <a:pt x="1962772" y="378587"/>
                  </a:lnTo>
                  <a:lnTo>
                    <a:pt x="1939213" y="347268"/>
                  </a:lnTo>
                  <a:lnTo>
                    <a:pt x="1912924" y="316903"/>
                  </a:lnTo>
                  <a:lnTo>
                    <a:pt x="1884006" y="287566"/>
                  </a:lnTo>
                  <a:lnTo>
                    <a:pt x="1852536" y="259295"/>
                  </a:lnTo>
                  <a:lnTo>
                    <a:pt x="1818627" y="232168"/>
                  </a:lnTo>
                  <a:lnTo>
                    <a:pt x="1782368" y="206235"/>
                  </a:lnTo>
                  <a:lnTo>
                    <a:pt x="1743849" y="181546"/>
                  </a:lnTo>
                  <a:lnTo>
                    <a:pt x="1703171" y="158178"/>
                  </a:lnTo>
                  <a:lnTo>
                    <a:pt x="1660423" y="136182"/>
                  </a:lnTo>
                  <a:lnTo>
                    <a:pt x="1615719" y="115595"/>
                  </a:lnTo>
                  <a:lnTo>
                    <a:pt x="1569135" y="96507"/>
                  </a:lnTo>
                  <a:lnTo>
                    <a:pt x="1520786" y="78955"/>
                  </a:lnTo>
                  <a:lnTo>
                    <a:pt x="1470748" y="63004"/>
                  </a:lnTo>
                  <a:lnTo>
                    <a:pt x="1419123" y="48717"/>
                  </a:lnTo>
                  <a:lnTo>
                    <a:pt x="1366012" y="36144"/>
                  </a:lnTo>
                  <a:lnTo>
                    <a:pt x="1311516" y="25336"/>
                  </a:lnTo>
                  <a:lnTo>
                    <a:pt x="1255712" y="16370"/>
                  </a:lnTo>
                  <a:lnTo>
                    <a:pt x="1198714" y="9296"/>
                  </a:lnTo>
                  <a:lnTo>
                    <a:pt x="1140599" y="4178"/>
                  </a:lnTo>
                  <a:lnTo>
                    <a:pt x="1081481" y="1054"/>
                  </a:lnTo>
                  <a:lnTo>
                    <a:pt x="1021461" y="0"/>
                  </a:lnTo>
                  <a:lnTo>
                    <a:pt x="961440" y="1054"/>
                  </a:lnTo>
                  <a:lnTo>
                    <a:pt x="902335" y="4178"/>
                  </a:lnTo>
                  <a:lnTo>
                    <a:pt x="844232" y="9296"/>
                  </a:lnTo>
                  <a:lnTo>
                    <a:pt x="787247" y="16370"/>
                  </a:lnTo>
                  <a:lnTo>
                    <a:pt x="731456" y="25336"/>
                  </a:lnTo>
                  <a:lnTo>
                    <a:pt x="676960" y="36144"/>
                  </a:lnTo>
                  <a:lnTo>
                    <a:pt x="623862" y="48717"/>
                  </a:lnTo>
                  <a:lnTo>
                    <a:pt x="572249" y="63004"/>
                  </a:lnTo>
                  <a:lnTo>
                    <a:pt x="522211" y="78955"/>
                  </a:lnTo>
                  <a:lnTo>
                    <a:pt x="473862" y="96507"/>
                  </a:lnTo>
                  <a:lnTo>
                    <a:pt x="427291" y="115595"/>
                  </a:lnTo>
                  <a:lnTo>
                    <a:pt x="382587" y="136182"/>
                  </a:lnTo>
                  <a:lnTo>
                    <a:pt x="339852" y="158178"/>
                  </a:lnTo>
                  <a:lnTo>
                    <a:pt x="299173" y="181546"/>
                  </a:lnTo>
                  <a:lnTo>
                    <a:pt x="260654" y="206235"/>
                  </a:lnTo>
                  <a:lnTo>
                    <a:pt x="224396" y="232168"/>
                  </a:lnTo>
                  <a:lnTo>
                    <a:pt x="190487" y="259295"/>
                  </a:lnTo>
                  <a:lnTo>
                    <a:pt x="159029" y="287566"/>
                  </a:lnTo>
                  <a:lnTo>
                    <a:pt x="130098" y="316903"/>
                  </a:lnTo>
                  <a:lnTo>
                    <a:pt x="103822" y="347268"/>
                  </a:lnTo>
                  <a:lnTo>
                    <a:pt x="80264" y="378587"/>
                  </a:lnTo>
                  <a:lnTo>
                    <a:pt x="59537" y="410819"/>
                  </a:lnTo>
                  <a:lnTo>
                    <a:pt x="26974" y="477748"/>
                  </a:lnTo>
                  <a:lnTo>
                    <a:pt x="6870" y="547598"/>
                  </a:lnTo>
                  <a:lnTo>
                    <a:pt x="0" y="619887"/>
                  </a:lnTo>
                  <a:lnTo>
                    <a:pt x="1727" y="656323"/>
                  </a:lnTo>
                  <a:lnTo>
                    <a:pt x="15316" y="727456"/>
                  </a:lnTo>
                  <a:lnTo>
                    <a:pt x="41744" y="795909"/>
                  </a:lnTo>
                  <a:lnTo>
                    <a:pt x="53390" y="817562"/>
                  </a:lnTo>
                  <a:lnTo>
                    <a:pt x="49149" y="817562"/>
                  </a:lnTo>
                  <a:lnTo>
                    <a:pt x="49149" y="1943100"/>
                  </a:lnTo>
                  <a:lnTo>
                    <a:pt x="1979549" y="1943100"/>
                  </a:lnTo>
                  <a:lnTo>
                    <a:pt x="1979549" y="835113"/>
                  </a:lnTo>
                  <a:lnTo>
                    <a:pt x="1983486" y="828979"/>
                  </a:lnTo>
                  <a:lnTo>
                    <a:pt x="2016061" y="762050"/>
                  </a:lnTo>
                  <a:lnTo>
                    <a:pt x="2036165" y="692188"/>
                  </a:lnTo>
                  <a:lnTo>
                    <a:pt x="2041309" y="656323"/>
                  </a:lnTo>
                  <a:lnTo>
                    <a:pt x="2043049" y="61988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4548250" y="1752600"/>
              <a:ext cx="2043430" cy="1240155"/>
            </a:xfrm>
            <a:custGeom>
              <a:avLst/>
              <a:gdLst/>
              <a:ahLst/>
              <a:cxnLst/>
              <a:rect l="l" t="t" r="r" b="b"/>
              <a:pathLst>
                <a:path w="2043429" h="1240155">
                  <a:moveTo>
                    <a:pt x="0" y="619887"/>
                  </a:moveTo>
                  <a:lnTo>
                    <a:pt x="6872" y="547588"/>
                  </a:lnTo>
                  <a:lnTo>
                    <a:pt x="26977" y="477740"/>
                  </a:lnTo>
                  <a:lnTo>
                    <a:pt x="59550" y="410809"/>
                  </a:lnTo>
                  <a:lnTo>
                    <a:pt x="80271" y="378583"/>
                  </a:lnTo>
                  <a:lnTo>
                    <a:pt x="103823" y="347259"/>
                  </a:lnTo>
                  <a:lnTo>
                    <a:pt x="130107" y="316898"/>
                  </a:lnTo>
                  <a:lnTo>
                    <a:pt x="159030" y="287556"/>
                  </a:lnTo>
                  <a:lnTo>
                    <a:pt x="190494" y="259291"/>
                  </a:lnTo>
                  <a:lnTo>
                    <a:pt x="224404" y="232163"/>
                  </a:lnTo>
                  <a:lnTo>
                    <a:pt x="260665" y="206228"/>
                  </a:lnTo>
                  <a:lnTo>
                    <a:pt x="299180" y="181546"/>
                  </a:lnTo>
                  <a:lnTo>
                    <a:pt x="339854" y="158174"/>
                  </a:lnTo>
                  <a:lnTo>
                    <a:pt x="382590" y="136170"/>
                  </a:lnTo>
                  <a:lnTo>
                    <a:pt x="427294" y="115592"/>
                  </a:lnTo>
                  <a:lnTo>
                    <a:pt x="473869" y="96499"/>
                  </a:lnTo>
                  <a:lnTo>
                    <a:pt x="522219" y="78949"/>
                  </a:lnTo>
                  <a:lnTo>
                    <a:pt x="572249" y="62999"/>
                  </a:lnTo>
                  <a:lnTo>
                    <a:pt x="623863" y="48708"/>
                  </a:lnTo>
                  <a:lnTo>
                    <a:pt x="676965" y="36134"/>
                  </a:lnTo>
                  <a:lnTo>
                    <a:pt x="731459" y="25335"/>
                  </a:lnTo>
                  <a:lnTo>
                    <a:pt x="787250" y="16369"/>
                  </a:lnTo>
                  <a:lnTo>
                    <a:pt x="844241" y="9295"/>
                  </a:lnTo>
                  <a:lnTo>
                    <a:pt x="902337" y="4169"/>
                  </a:lnTo>
                  <a:lnTo>
                    <a:pt x="961442" y="1052"/>
                  </a:lnTo>
                  <a:lnTo>
                    <a:pt x="1021461" y="0"/>
                  </a:lnTo>
                  <a:lnTo>
                    <a:pt x="1081492" y="1052"/>
                  </a:lnTo>
                  <a:lnTo>
                    <a:pt x="1140609" y="4169"/>
                  </a:lnTo>
                  <a:lnTo>
                    <a:pt x="1198716" y="9295"/>
                  </a:lnTo>
                  <a:lnTo>
                    <a:pt x="1255718" y="16369"/>
                  </a:lnTo>
                  <a:lnTo>
                    <a:pt x="1311518" y="25335"/>
                  </a:lnTo>
                  <a:lnTo>
                    <a:pt x="1366021" y="36134"/>
                  </a:lnTo>
                  <a:lnTo>
                    <a:pt x="1419131" y="48708"/>
                  </a:lnTo>
                  <a:lnTo>
                    <a:pt x="1470752" y="62999"/>
                  </a:lnTo>
                  <a:lnTo>
                    <a:pt x="1520789" y="78949"/>
                  </a:lnTo>
                  <a:lnTo>
                    <a:pt x="1569145" y="96499"/>
                  </a:lnTo>
                  <a:lnTo>
                    <a:pt x="1615726" y="115592"/>
                  </a:lnTo>
                  <a:lnTo>
                    <a:pt x="1660434" y="136170"/>
                  </a:lnTo>
                  <a:lnTo>
                    <a:pt x="1703175" y="158174"/>
                  </a:lnTo>
                  <a:lnTo>
                    <a:pt x="1743852" y="181546"/>
                  </a:lnTo>
                  <a:lnTo>
                    <a:pt x="1782371" y="206228"/>
                  </a:lnTo>
                  <a:lnTo>
                    <a:pt x="1818634" y="232163"/>
                  </a:lnTo>
                  <a:lnTo>
                    <a:pt x="1852547" y="259291"/>
                  </a:lnTo>
                  <a:lnTo>
                    <a:pt x="1884013" y="287556"/>
                  </a:lnTo>
                  <a:lnTo>
                    <a:pt x="1912937" y="316898"/>
                  </a:lnTo>
                  <a:lnTo>
                    <a:pt x="1939222" y="347259"/>
                  </a:lnTo>
                  <a:lnTo>
                    <a:pt x="1962775" y="378583"/>
                  </a:lnTo>
                  <a:lnTo>
                    <a:pt x="1983497" y="410809"/>
                  </a:lnTo>
                  <a:lnTo>
                    <a:pt x="2016070" y="477740"/>
                  </a:lnTo>
                  <a:lnTo>
                    <a:pt x="2036176" y="547588"/>
                  </a:lnTo>
                  <a:lnTo>
                    <a:pt x="2043049" y="619887"/>
                  </a:lnTo>
                  <a:lnTo>
                    <a:pt x="2041314" y="656314"/>
                  </a:lnTo>
                  <a:lnTo>
                    <a:pt x="2036176" y="692187"/>
                  </a:lnTo>
                  <a:lnTo>
                    <a:pt x="2016070" y="762040"/>
                  </a:lnTo>
                  <a:lnTo>
                    <a:pt x="1983497" y="828979"/>
                  </a:lnTo>
                  <a:lnTo>
                    <a:pt x="1962775" y="861210"/>
                  </a:lnTo>
                  <a:lnTo>
                    <a:pt x="1939222" y="892539"/>
                  </a:lnTo>
                  <a:lnTo>
                    <a:pt x="1912937" y="922906"/>
                  </a:lnTo>
                  <a:lnTo>
                    <a:pt x="1884013" y="952254"/>
                  </a:lnTo>
                  <a:lnTo>
                    <a:pt x="1852547" y="980525"/>
                  </a:lnTo>
                  <a:lnTo>
                    <a:pt x="1818634" y="1007660"/>
                  </a:lnTo>
                  <a:lnTo>
                    <a:pt x="1782371" y="1033601"/>
                  </a:lnTo>
                  <a:lnTo>
                    <a:pt x="1743852" y="1058291"/>
                  </a:lnTo>
                  <a:lnTo>
                    <a:pt x="1703175" y="1081670"/>
                  </a:lnTo>
                  <a:lnTo>
                    <a:pt x="1660434" y="1103680"/>
                  </a:lnTo>
                  <a:lnTo>
                    <a:pt x="1615726" y="1124264"/>
                  </a:lnTo>
                  <a:lnTo>
                    <a:pt x="1569145" y="1143364"/>
                  </a:lnTo>
                  <a:lnTo>
                    <a:pt x="1520789" y="1160920"/>
                  </a:lnTo>
                  <a:lnTo>
                    <a:pt x="1470752" y="1176876"/>
                  </a:lnTo>
                  <a:lnTo>
                    <a:pt x="1419131" y="1191172"/>
                  </a:lnTo>
                  <a:lnTo>
                    <a:pt x="1366021" y="1203751"/>
                  </a:lnTo>
                  <a:lnTo>
                    <a:pt x="1311518" y="1214554"/>
                  </a:lnTo>
                  <a:lnTo>
                    <a:pt x="1255718" y="1223524"/>
                  </a:lnTo>
                  <a:lnTo>
                    <a:pt x="1198716" y="1230601"/>
                  </a:lnTo>
                  <a:lnTo>
                    <a:pt x="1140609" y="1235729"/>
                  </a:lnTo>
                  <a:lnTo>
                    <a:pt x="1081492" y="1238848"/>
                  </a:lnTo>
                  <a:lnTo>
                    <a:pt x="1021461" y="1239901"/>
                  </a:lnTo>
                  <a:lnTo>
                    <a:pt x="961442" y="1238848"/>
                  </a:lnTo>
                  <a:lnTo>
                    <a:pt x="902337" y="1235729"/>
                  </a:lnTo>
                  <a:lnTo>
                    <a:pt x="844241" y="1230601"/>
                  </a:lnTo>
                  <a:lnTo>
                    <a:pt x="787250" y="1223524"/>
                  </a:lnTo>
                  <a:lnTo>
                    <a:pt x="731459" y="1214554"/>
                  </a:lnTo>
                  <a:lnTo>
                    <a:pt x="676965" y="1203751"/>
                  </a:lnTo>
                  <a:lnTo>
                    <a:pt x="623863" y="1191172"/>
                  </a:lnTo>
                  <a:lnTo>
                    <a:pt x="572249" y="1176876"/>
                  </a:lnTo>
                  <a:lnTo>
                    <a:pt x="522219" y="1160920"/>
                  </a:lnTo>
                  <a:lnTo>
                    <a:pt x="473869" y="1143364"/>
                  </a:lnTo>
                  <a:lnTo>
                    <a:pt x="427294" y="1124264"/>
                  </a:lnTo>
                  <a:lnTo>
                    <a:pt x="382590" y="1103680"/>
                  </a:lnTo>
                  <a:lnTo>
                    <a:pt x="339854" y="1081670"/>
                  </a:lnTo>
                  <a:lnTo>
                    <a:pt x="299180" y="1058291"/>
                  </a:lnTo>
                  <a:lnTo>
                    <a:pt x="260665" y="1033601"/>
                  </a:lnTo>
                  <a:lnTo>
                    <a:pt x="224404" y="1007660"/>
                  </a:lnTo>
                  <a:lnTo>
                    <a:pt x="190494" y="980525"/>
                  </a:lnTo>
                  <a:lnTo>
                    <a:pt x="159030" y="952254"/>
                  </a:lnTo>
                  <a:lnTo>
                    <a:pt x="130107" y="922906"/>
                  </a:lnTo>
                  <a:lnTo>
                    <a:pt x="103823" y="892539"/>
                  </a:lnTo>
                  <a:lnTo>
                    <a:pt x="80271" y="861210"/>
                  </a:lnTo>
                  <a:lnTo>
                    <a:pt x="59550" y="828979"/>
                  </a:lnTo>
                  <a:lnTo>
                    <a:pt x="26977" y="762040"/>
                  </a:lnTo>
                  <a:lnTo>
                    <a:pt x="6872" y="692187"/>
                  </a:lnTo>
                  <a:lnTo>
                    <a:pt x="0" y="619887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4622546" y="1809750"/>
              <a:ext cx="1956435" cy="1133475"/>
            </a:xfrm>
            <a:custGeom>
              <a:avLst/>
              <a:gdLst/>
              <a:ahLst/>
              <a:cxnLst/>
              <a:rect l="l" t="t" r="r" b="b"/>
              <a:pathLst>
                <a:path w="1956434" h="1133475">
                  <a:moveTo>
                    <a:pt x="1956307" y="1133475"/>
                  </a:moveTo>
                  <a:lnTo>
                    <a:pt x="28320" y="16510"/>
                  </a:lnTo>
                </a:path>
                <a:path w="1956434" h="1133475">
                  <a:moveTo>
                    <a:pt x="0" y="1116964"/>
                  </a:moveTo>
                  <a:lnTo>
                    <a:pt x="1927986" y="0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0" name="object 20"/>
          <p:cNvGrpSpPr/>
          <p:nvPr/>
        </p:nvGrpSpPr>
        <p:grpSpPr>
          <a:xfrm>
            <a:off x="-6350" y="0"/>
            <a:ext cx="2374900" cy="1308100"/>
            <a:chOff x="-6350" y="0"/>
            <a:chExt cx="2374900" cy="1308100"/>
          </a:xfrm>
        </p:grpSpPr>
        <p:sp>
          <p:nvSpPr>
            <p:cNvPr id="21" name="object 21"/>
            <p:cNvSpPr/>
            <p:nvPr/>
          </p:nvSpPr>
          <p:spPr>
            <a:xfrm>
              <a:off x="0" y="0"/>
              <a:ext cx="2362200" cy="1295400"/>
            </a:xfrm>
            <a:custGeom>
              <a:avLst/>
              <a:gdLst/>
              <a:ahLst/>
              <a:cxnLst/>
              <a:rect l="l" t="t" r="r" b="b"/>
              <a:pathLst>
                <a:path w="2362200" h="1295400">
                  <a:moveTo>
                    <a:pt x="1181100" y="0"/>
                  </a:moveTo>
                  <a:lnTo>
                    <a:pt x="1120321" y="842"/>
                  </a:lnTo>
                  <a:lnTo>
                    <a:pt x="1060340" y="3343"/>
                  </a:lnTo>
                  <a:lnTo>
                    <a:pt x="1001231" y="7461"/>
                  </a:lnTo>
                  <a:lnTo>
                    <a:pt x="943068" y="13157"/>
                  </a:lnTo>
                  <a:lnTo>
                    <a:pt x="885926" y="20388"/>
                  </a:lnTo>
                  <a:lnTo>
                    <a:pt x="829879" y="29115"/>
                  </a:lnTo>
                  <a:lnTo>
                    <a:pt x="775000" y="39297"/>
                  </a:lnTo>
                  <a:lnTo>
                    <a:pt x="721365" y="50893"/>
                  </a:lnTo>
                  <a:lnTo>
                    <a:pt x="669047" y="63862"/>
                  </a:lnTo>
                  <a:lnTo>
                    <a:pt x="618120" y="78164"/>
                  </a:lnTo>
                  <a:lnTo>
                    <a:pt x="568659" y="93759"/>
                  </a:lnTo>
                  <a:lnTo>
                    <a:pt x="520738" y="110605"/>
                  </a:lnTo>
                  <a:lnTo>
                    <a:pt x="474431" y="128662"/>
                  </a:lnTo>
                  <a:lnTo>
                    <a:pt x="429813" y="147888"/>
                  </a:lnTo>
                  <a:lnTo>
                    <a:pt x="386957" y="168245"/>
                  </a:lnTo>
                  <a:lnTo>
                    <a:pt x="345938" y="189690"/>
                  </a:lnTo>
                  <a:lnTo>
                    <a:pt x="306830" y="212183"/>
                  </a:lnTo>
                  <a:lnTo>
                    <a:pt x="269707" y="235684"/>
                  </a:lnTo>
                  <a:lnTo>
                    <a:pt x="234644" y="260151"/>
                  </a:lnTo>
                  <a:lnTo>
                    <a:pt x="201714" y="285545"/>
                  </a:lnTo>
                  <a:lnTo>
                    <a:pt x="170993" y="311824"/>
                  </a:lnTo>
                  <a:lnTo>
                    <a:pt x="142553" y="338948"/>
                  </a:lnTo>
                  <a:lnTo>
                    <a:pt x="116470" y="366876"/>
                  </a:lnTo>
                  <a:lnTo>
                    <a:pt x="71669" y="424981"/>
                  </a:lnTo>
                  <a:lnTo>
                    <a:pt x="37184" y="485814"/>
                  </a:lnTo>
                  <a:lnTo>
                    <a:pt x="13609" y="549051"/>
                  </a:lnTo>
                  <a:lnTo>
                    <a:pt x="1536" y="614365"/>
                  </a:lnTo>
                  <a:lnTo>
                    <a:pt x="0" y="647700"/>
                  </a:lnTo>
                  <a:lnTo>
                    <a:pt x="1536" y="681034"/>
                  </a:lnTo>
                  <a:lnTo>
                    <a:pt x="13609" y="746348"/>
                  </a:lnTo>
                  <a:lnTo>
                    <a:pt x="37184" y="809585"/>
                  </a:lnTo>
                  <a:lnTo>
                    <a:pt x="71669" y="870418"/>
                  </a:lnTo>
                  <a:lnTo>
                    <a:pt x="116470" y="928523"/>
                  </a:lnTo>
                  <a:lnTo>
                    <a:pt x="142553" y="956451"/>
                  </a:lnTo>
                  <a:lnTo>
                    <a:pt x="170993" y="983575"/>
                  </a:lnTo>
                  <a:lnTo>
                    <a:pt x="201714" y="1009854"/>
                  </a:lnTo>
                  <a:lnTo>
                    <a:pt x="234644" y="1035248"/>
                  </a:lnTo>
                  <a:lnTo>
                    <a:pt x="269707" y="1059715"/>
                  </a:lnTo>
                  <a:lnTo>
                    <a:pt x="306830" y="1083216"/>
                  </a:lnTo>
                  <a:lnTo>
                    <a:pt x="345938" y="1105709"/>
                  </a:lnTo>
                  <a:lnTo>
                    <a:pt x="386957" y="1127154"/>
                  </a:lnTo>
                  <a:lnTo>
                    <a:pt x="429813" y="1147511"/>
                  </a:lnTo>
                  <a:lnTo>
                    <a:pt x="474431" y="1166737"/>
                  </a:lnTo>
                  <a:lnTo>
                    <a:pt x="520738" y="1184794"/>
                  </a:lnTo>
                  <a:lnTo>
                    <a:pt x="568659" y="1201640"/>
                  </a:lnTo>
                  <a:lnTo>
                    <a:pt x="618120" y="1217235"/>
                  </a:lnTo>
                  <a:lnTo>
                    <a:pt x="669046" y="1231537"/>
                  </a:lnTo>
                  <a:lnTo>
                    <a:pt x="721365" y="1244506"/>
                  </a:lnTo>
                  <a:lnTo>
                    <a:pt x="775000" y="1256102"/>
                  </a:lnTo>
                  <a:lnTo>
                    <a:pt x="829879" y="1266284"/>
                  </a:lnTo>
                  <a:lnTo>
                    <a:pt x="885926" y="1275011"/>
                  </a:lnTo>
                  <a:lnTo>
                    <a:pt x="943068" y="1282242"/>
                  </a:lnTo>
                  <a:lnTo>
                    <a:pt x="1001231" y="1287938"/>
                  </a:lnTo>
                  <a:lnTo>
                    <a:pt x="1060340" y="1292056"/>
                  </a:lnTo>
                  <a:lnTo>
                    <a:pt x="1120321" y="1294557"/>
                  </a:lnTo>
                  <a:lnTo>
                    <a:pt x="1181100" y="1295400"/>
                  </a:lnTo>
                  <a:lnTo>
                    <a:pt x="1241876" y="1294557"/>
                  </a:lnTo>
                  <a:lnTo>
                    <a:pt x="1301855" y="1292056"/>
                  </a:lnTo>
                  <a:lnTo>
                    <a:pt x="1360962" y="1287938"/>
                  </a:lnTo>
                  <a:lnTo>
                    <a:pt x="1419123" y="1282242"/>
                  </a:lnTo>
                  <a:lnTo>
                    <a:pt x="1476264" y="1275011"/>
                  </a:lnTo>
                  <a:lnTo>
                    <a:pt x="1532311" y="1266284"/>
                  </a:lnTo>
                  <a:lnTo>
                    <a:pt x="1587189" y="1256102"/>
                  </a:lnTo>
                  <a:lnTo>
                    <a:pt x="1640824" y="1244506"/>
                  </a:lnTo>
                  <a:lnTo>
                    <a:pt x="1693141" y="1231537"/>
                  </a:lnTo>
                  <a:lnTo>
                    <a:pt x="1744068" y="1217235"/>
                  </a:lnTo>
                  <a:lnTo>
                    <a:pt x="1793529" y="1201640"/>
                  </a:lnTo>
                  <a:lnTo>
                    <a:pt x="1841450" y="1184794"/>
                  </a:lnTo>
                  <a:lnTo>
                    <a:pt x="1887757" y="1166737"/>
                  </a:lnTo>
                  <a:lnTo>
                    <a:pt x="1932376" y="1147511"/>
                  </a:lnTo>
                  <a:lnTo>
                    <a:pt x="1975232" y="1127154"/>
                  </a:lnTo>
                  <a:lnTo>
                    <a:pt x="2016252" y="1105709"/>
                  </a:lnTo>
                  <a:lnTo>
                    <a:pt x="2055360" y="1083216"/>
                  </a:lnTo>
                  <a:lnTo>
                    <a:pt x="2092484" y="1059715"/>
                  </a:lnTo>
                  <a:lnTo>
                    <a:pt x="2127548" y="1035248"/>
                  </a:lnTo>
                  <a:lnTo>
                    <a:pt x="2160478" y="1009854"/>
                  </a:lnTo>
                  <a:lnTo>
                    <a:pt x="2191200" y="983575"/>
                  </a:lnTo>
                  <a:lnTo>
                    <a:pt x="2219641" y="956451"/>
                  </a:lnTo>
                  <a:lnTo>
                    <a:pt x="2245725" y="928523"/>
                  </a:lnTo>
                  <a:lnTo>
                    <a:pt x="2290527" y="870418"/>
                  </a:lnTo>
                  <a:lnTo>
                    <a:pt x="2325013" y="809585"/>
                  </a:lnTo>
                  <a:lnTo>
                    <a:pt x="2348590" y="746348"/>
                  </a:lnTo>
                  <a:lnTo>
                    <a:pt x="2360663" y="681034"/>
                  </a:lnTo>
                  <a:lnTo>
                    <a:pt x="2362200" y="647700"/>
                  </a:lnTo>
                  <a:lnTo>
                    <a:pt x="2360663" y="614365"/>
                  </a:lnTo>
                  <a:lnTo>
                    <a:pt x="2348590" y="549051"/>
                  </a:lnTo>
                  <a:lnTo>
                    <a:pt x="2325013" y="485814"/>
                  </a:lnTo>
                  <a:lnTo>
                    <a:pt x="2290527" y="424981"/>
                  </a:lnTo>
                  <a:lnTo>
                    <a:pt x="2245725" y="366876"/>
                  </a:lnTo>
                  <a:lnTo>
                    <a:pt x="2219641" y="338948"/>
                  </a:lnTo>
                  <a:lnTo>
                    <a:pt x="2191200" y="311824"/>
                  </a:lnTo>
                  <a:lnTo>
                    <a:pt x="2160478" y="285545"/>
                  </a:lnTo>
                  <a:lnTo>
                    <a:pt x="2127548" y="260151"/>
                  </a:lnTo>
                  <a:lnTo>
                    <a:pt x="2092484" y="235684"/>
                  </a:lnTo>
                  <a:lnTo>
                    <a:pt x="2055360" y="212183"/>
                  </a:lnTo>
                  <a:lnTo>
                    <a:pt x="2016252" y="189690"/>
                  </a:lnTo>
                  <a:lnTo>
                    <a:pt x="1975232" y="168245"/>
                  </a:lnTo>
                  <a:lnTo>
                    <a:pt x="1932376" y="147888"/>
                  </a:lnTo>
                  <a:lnTo>
                    <a:pt x="1887757" y="128662"/>
                  </a:lnTo>
                  <a:lnTo>
                    <a:pt x="1841450" y="110605"/>
                  </a:lnTo>
                  <a:lnTo>
                    <a:pt x="1793529" y="93759"/>
                  </a:lnTo>
                  <a:lnTo>
                    <a:pt x="1744068" y="78164"/>
                  </a:lnTo>
                  <a:lnTo>
                    <a:pt x="1693141" y="63862"/>
                  </a:lnTo>
                  <a:lnTo>
                    <a:pt x="1640824" y="50893"/>
                  </a:lnTo>
                  <a:lnTo>
                    <a:pt x="1587189" y="39297"/>
                  </a:lnTo>
                  <a:lnTo>
                    <a:pt x="1532311" y="29115"/>
                  </a:lnTo>
                  <a:lnTo>
                    <a:pt x="1476264" y="20388"/>
                  </a:lnTo>
                  <a:lnTo>
                    <a:pt x="1419123" y="13157"/>
                  </a:lnTo>
                  <a:lnTo>
                    <a:pt x="1360962" y="7461"/>
                  </a:lnTo>
                  <a:lnTo>
                    <a:pt x="1301855" y="3343"/>
                  </a:lnTo>
                  <a:lnTo>
                    <a:pt x="1241876" y="842"/>
                  </a:lnTo>
                  <a:lnTo>
                    <a:pt x="1181100" y="0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0" y="0"/>
              <a:ext cx="2362200" cy="1295400"/>
            </a:xfrm>
            <a:custGeom>
              <a:avLst/>
              <a:gdLst/>
              <a:ahLst/>
              <a:cxnLst/>
              <a:rect l="l" t="t" r="r" b="b"/>
              <a:pathLst>
                <a:path w="2362200" h="1295400">
                  <a:moveTo>
                    <a:pt x="0" y="647700"/>
                  </a:moveTo>
                  <a:lnTo>
                    <a:pt x="6097" y="581469"/>
                  </a:lnTo>
                  <a:lnTo>
                    <a:pt x="23996" y="517153"/>
                  </a:lnTo>
                  <a:lnTo>
                    <a:pt x="53100" y="455077"/>
                  </a:lnTo>
                  <a:lnTo>
                    <a:pt x="92817" y="395567"/>
                  </a:lnTo>
                  <a:lnTo>
                    <a:pt x="142553" y="338948"/>
                  </a:lnTo>
                  <a:lnTo>
                    <a:pt x="170993" y="311824"/>
                  </a:lnTo>
                  <a:lnTo>
                    <a:pt x="201714" y="285545"/>
                  </a:lnTo>
                  <a:lnTo>
                    <a:pt x="234644" y="260151"/>
                  </a:lnTo>
                  <a:lnTo>
                    <a:pt x="269707" y="235684"/>
                  </a:lnTo>
                  <a:lnTo>
                    <a:pt x="306830" y="212183"/>
                  </a:lnTo>
                  <a:lnTo>
                    <a:pt x="345938" y="189690"/>
                  </a:lnTo>
                  <a:lnTo>
                    <a:pt x="386957" y="168245"/>
                  </a:lnTo>
                  <a:lnTo>
                    <a:pt x="429813" y="147888"/>
                  </a:lnTo>
                  <a:lnTo>
                    <a:pt x="474431" y="128662"/>
                  </a:lnTo>
                  <a:lnTo>
                    <a:pt x="520738" y="110605"/>
                  </a:lnTo>
                  <a:lnTo>
                    <a:pt x="568659" y="93759"/>
                  </a:lnTo>
                  <a:lnTo>
                    <a:pt x="618120" y="78164"/>
                  </a:lnTo>
                  <a:lnTo>
                    <a:pt x="669047" y="63862"/>
                  </a:lnTo>
                  <a:lnTo>
                    <a:pt x="721365" y="50893"/>
                  </a:lnTo>
                  <a:lnTo>
                    <a:pt x="775000" y="39297"/>
                  </a:lnTo>
                  <a:lnTo>
                    <a:pt x="829879" y="29115"/>
                  </a:lnTo>
                  <a:lnTo>
                    <a:pt x="885926" y="20388"/>
                  </a:lnTo>
                  <a:lnTo>
                    <a:pt x="943068" y="13157"/>
                  </a:lnTo>
                  <a:lnTo>
                    <a:pt x="1001231" y="7461"/>
                  </a:lnTo>
                  <a:lnTo>
                    <a:pt x="1060340" y="3343"/>
                  </a:lnTo>
                  <a:lnTo>
                    <a:pt x="1120321" y="842"/>
                  </a:lnTo>
                  <a:lnTo>
                    <a:pt x="1181100" y="0"/>
                  </a:lnTo>
                  <a:lnTo>
                    <a:pt x="1241876" y="842"/>
                  </a:lnTo>
                  <a:lnTo>
                    <a:pt x="1301855" y="3343"/>
                  </a:lnTo>
                  <a:lnTo>
                    <a:pt x="1360962" y="7461"/>
                  </a:lnTo>
                  <a:lnTo>
                    <a:pt x="1419123" y="13157"/>
                  </a:lnTo>
                  <a:lnTo>
                    <a:pt x="1476264" y="20388"/>
                  </a:lnTo>
                  <a:lnTo>
                    <a:pt x="1532311" y="29115"/>
                  </a:lnTo>
                  <a:lnTo>
                    <a:pt x="1587189" y="39297"/>
                  </a:lnTo>
                  <a:lnTo>
                    <a:pt x="1640824" y="50893"/>
                  </a:lnTo>
                  <a:lnTo>
                    <a:pt x="1693141" y="63862"/>
                  </a:lnTo>
                  <a:lnTo>
                    <a:pt x="1744068" y="78164"/>
                  </a:lnTo>
                  <a:lnTo>
                    <a:pt x="1793529" y="93759"/>
                  </a:lnTo>
                  <a:lnTo>
                    <a:pt x="1841450" y="110605"/>
                  </a:lnTo>
                  <a:lnTo>
                    <a:pt x="1887757" y="128662"/>
                  </a:lnTo>
                  <a:lnTo>
                    <a:pt x="1932376" y="147888"/>
                  </a:lnTo>
                  <a:lnTo>
                    <a:pt x="1975232" y="168245"/>
                  </a:lnTo>
                  <a:lnTo>
                    <a:pt x="2016252" y="189690"/>
                  </a:lnTo>
                  <a:lnTo>
                    <a:pt x="2055360" y="212183"/>
                  </a:lnTo>
                  <a:lnTo>
                    <a:pt x="2092484" y="235684"/>
                  </a:lnTo>
                  <a:lnTo>
                    <a:pt x="2127548" y="260151"/>
                  </a:lnTo>
                  <a:lnTo>
                    <a:pt x="2160478" y="285545"/>
                  </a:lnTo>
                  <a:lnTo>
                    <a:pt x="2191200" y="311824"/>
                  </a:lnTo>
                  <a:lnTo>
                    <a:pt x="2219641" y="338948"/>
                  </a:lnTo>
                  <a:lnTo>
                    <a:pt x="2245725" y="366876"/>
                  </a:lnTo>
                  <a:lnTo>
                    <a:pt x="2290527" y="424981"/>
                  </a:lnTo>
                  <a:lnTo>
                    <a:pt x="2325013" y="485814"/>
                  </a:lnTo>
                  <a:lnTo>
                    <a:pt x="2348590" y="549051"/>
                  </a:lnTo>
                  <a:lnTo>
                    <a:pt x="2360663" y="614365"/>
                  </a:lnTo>
                  <a:lnTo>
                    <a:pt x="2362200" y="647700"/>
                  </a:lnTo>
                  <a:lnTo>
                    <a:pt x="2360663" y="681034"/>
                  </a:lnTo>
                  <a:lnTo>
                    <a:pt x="2356101" y="713930"/>
                  </a:lnTo>
                  <a:lnTo>
                    <a:pt x="2338202" y="778246"/>
                  </a:lnTo>
                  <a:lnTo>
                    <a:pt x="2309097" y="840322"/>
                  </a:lnTo>
                  <a:lnTo>
                    <a:pt x="2269378" y="899832"/>
                  </a:lnTo>
                  <a:lnTo>
                    <a:pt x="2219641" y="956451"/>
                  </a:lnTo>
                  <a:lnTo>
                    <a:pt x="2191200" y="983575"/>
                  </a:lnTo>
                  <a:lnTo>
                    <a:pt x="2160478" y="1009854"/>
                  </a:lnTo>
                  <a:lnTo>
                    <a:pt x="2127548" y="1035248"/>
                  </a:lnTo>
                  <a:lnTo>
                    <a:pt x="2092484" y="1059715"/>
                  </a:lnTo>
                  <a:lnTo>
                    <a:pt x="2055360" y="1083216"/>
                  </a:lnTo>
                  <a:lnTo>
                    <a:pt x="2016252" y="1105709"/>
                  </a:lnTo>
                  <a:lnTo>
                    <a:pt x="1975232" y="1127154"/>
                  </a:lnTo>
                  <a:lnTo>
                    <a:pt x="1932376" y="1147511"/>
                  </a:lnTo>
                  <a:lnTo>
                    <a:pt x="1887757" y="1166737"/>
                  </a:lnTo>
                  <a:lnTo>
                    <a:pt x="1841450" y="1184794"/>
                  </a:lnTo>
                  <a:lnTo>
                    <a:pt x="1793529" y="1201640"/>
                  </a:lnTo>
                  <a:lnTo>
                    <a:pt x="1744068" y="1217235"/>
                  </a:lnTo>
                  <a:lnTo>
                    <a:pt x="1693141" y="1231537"/>
                  </a:lnTo>
                  <a:lnTo>
                    <a:pt x="1640824" y="1244506"/>
                  </a:lnTo>
                  <a:lnTo>
                    <a:pt x="1587189" y="1256102"/>
                  </a:lnTo>
                  <a:lnTo>
                    <a:pt x="1532311" y="1266284"/>
                  </a:lnTo>
                  <a:lnTo>
                    <a:pt x="1476264" y="1275011"/>
                  </a:lnTo>
                  <a:lnTo>
                    <a:pt x="1419123" y="1282242"/>
                  </a:lnTo>
                  <a:lnTo>
                    <a:pt x="1360962" y="1287938"/>
                  </a:lnTo>
                  <a:lnTo>
                    <a:pt x="1301855" y="1292056"/>
                  </a:lnTo>
                  <a:lnTo>
                    <a:pt x="1241876" y="1294557"/>
                  </a:lnTo>
                  <a:lnTo>
                    <a:pt x="1181100" y="1295400"/>
                  </a:lnTo>
                  <a:lnTo>
                    <a:pt x="1120321" y="1294557"/>
                  </a:lnTo>
                  <a:lnTo>
                    <a:pt x="1060340" y="1292056"/>
                  </a:lnTo>
                  <a:lnTo>
                    <a:pt x="1001231" y="1287938"/>
                  </a:lnTo>
                  <a:lnTo>
                    <a:pt x="943068" y="1282242"/>
                  </a:lnTo>
                  <a:lnTo>
                    <a:pt x="885926" y="1275011"/>
                  </a:lnTo>
                  <a:lnTo>
                    <a:pt x="829879" y="1266284"/>
                  </a:lnTo>
                  <a:lnTo>
                    <a:pt x="775000" y="1256102"/>
                  </a:lnTo>
                  <a:lnTo>
                    <a:pt x="721365" y="1244506"/>
                  </a:lnTo>
                  <a:lnTo>
                    <a:pt x="669046" y="1231537"/>
                  </a:lnTo>
                  <a:lnTo>
                    <a:pt x="618120" y="1217235"/>
                  </a:lnTo>
                  <a:lnTo>
                    <a:pt x="568659" y="1201640"/>
                  </a:lnTo>
                  <a:lnTo>
                    <a:pt x="520738" y="1184794"/>
                  </a:lnTo>
                  <a:lnTo>
                    <a:pt x="474431" y="1166737"/>
                  </a:lnTo>
                  <a:lnTo>
                    <a:pt x="429813" y="1147511"/>
                  </a:lnTo>
                  <a:lnTo>
                    <a:pt x="386957" y="1127154"/>
                  </a:lnTo>
                  <a:lnTo>
                    <a:pt x="345938" y="1105709"/>
                  </a:lnTo>
                  <a:lnTo>
                    <a:pt x="306830" y="1083216"/>
                  </a:lnTo>
                  <a:lnTo>
                    <a:pt x="269707" y="1059715"/>
                  </a:lnTo>
                  <a:lnTo>
                    <a:pt x="234644" y="1035248"/>
                  </a:lnTo>
                  <a:lnTo>
                    <a:pt x="201714" y="1009854"/>
                  </a:lnTo>
                  <a:lnTo>
                    <a:pt x="170993" y="983575"/>
                  </a:lnTo>
                  <a:lnTo>
                    <a:pt x="142553" y="956451"/>
                  </a:lnTo>
                  <a:lnTo>
                    <a:pt x="116470" y="928523"/>
                  </a:lnTo>
                  <a:lnTo>
                    <a:pt x="71669" y="870418"/>
                  </a:lnTo>
                  <a:lnTo>
                    <a:pt x="37184" y="809585"/>
                  </a:lnTo>
                  <a:lnTo>
                    <a:pt x="13609" y="746348"/>
                  </a:lnTo>
                  <a:lnTo>
                    <a:pt x="1536" y="681034"/>
                  </a:lnTo>
                  <a:lnTo>
                    <a:pt x="0" y="6477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709066" y="265302"/>
            <a:ext cx="888365" cy="330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none" sz="2000">
                <a:solidFill>
                  <a:srgbClr val="FFFF00"/>
                </a:solidFill>
                <a:latin typeface="Arial"/>
                <a:cs typeface="Arial"/>
              </a:rPr>
              <a:t>STUDY</a:t>
            </a:r>
            <a:endParaRPr sz="20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37769" y="519506"/>
            <a:ext cx="2094864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000" spc="-114" b="1">
                <a:solidFill>
                  <a:srgbClr val="FFFF00"/>
                </a:solidFill>
                <a:latin typeface="Arial"/>
                <a:cs typeface="Arial"/>
              </a:rPr>
              <a:t>ILLUSTR</a:t>
            </a:r>
            <a:r>
              <a:rPr dirty="0" baseline="13888" sz="3600" spc="-172">
                <a:latin typeface="Times New Roman"/>
                <a:cs typeface="Times New Roman"/>
              </a:rPr>
              <a:t>Z</a:t>
            </a:r>
            <a:r>
              <a:rPr dirty="0" sz="2000" spc="-114" b="1">
                <a:solidFill>
                  <a:srgbClr val="FFFF00"/>
                </a:solidFill>
                <a:latin typeface="Arial"/>
                <a:cs typeface="Arial"/>
              </a:rPr>
              <a:t>ATIONS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304800" y="3792092"/>
            <a:ext cx="1623060" cy="1094740"/>
            <a:chOff x="304800" y="3792092"/>
            <a:chExt cx="1623060" cy="1094740"/>
          </a:xfrm>
        </p:grpSpPr>
        <p:sp>
          <p:nvSpPr>
            <p:cNvPr id="26" name="object 26"/>
            <p:cNvSpPr/>
            <p:nvPr/>
          </p:nvSpPr>
          <p:spPr>
            <a:xfrm>
              <a:off x="609600" y="3809999"/>
              <a:ext cx="1066800" cy="1066800"/>
            </a:xfrm>
            <a:custGeom>
              <a:avLst/>
              <a:gdLst/>
              <a:ahLst/>
              <a:cxnLst/>
              <a:rect l="l" t="t" r="r" b="b"/>
              <a:pathLst>
                <a:path w="1066800" h="1066800">
                  <a:moveTo>
                    <a:pt x="0" y="1066800"/>
                  </a:moveTo>
                  <a:lnTo>
                    <a:pt x="1066800" y="1066800"/>
                  </a:lnTo>
                  <a:lnTo>
                    <a:pt x="1066800" y="0"/>
                  </a:lnTo>
                  <a:lnTo>
                    <a:pt x="0" y="0"/>
                  </a:lnTo>
                  <a:lnTo>
                    <a:pt x="0" y="106680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838200" y="4038599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0" y="304800"/>
                  </a:moveTo>
                  <a:lnTo>
                    <a:pt x="3989" y="255374"/>
                  </a:lnTo>
                  <a:lnTo>
                    <a:pt x="15538" y="208483"/>
                  </a:lnTo>
                  <a:lnTo>
                    <a:pt x="34020" y="164753"/>
                  </a:lnTo>
                  <a:lnTo>
                    <a:pt x="58808" y="124815"/>
                  </a:lnTo>
                  <a:lnTo>
                    <a:pt x="89273" y="89296"/>
                  </a:lnTo>
                  <a:lnTo>
                    <a:pt x="124788" y="58826"/>
                  </a:lnTo>
                  <a:lnTo>
                    <a:pt x="164725" y="34032"/>
                  </a:lnTo>
                  <a:lnTo>
                    <a:pt x="208458" y="15544"/>
                  </a:lnTo>
                  <a:lnTo>
                    <a:pt x="255359" y="3990"/>
                  </a:lnTo>
                  <a:lnTo>
                    <a:pt x="304800" y="0"/>
                  </a:lnTo>
                  <a:lnTo>
                    <a:pt x="354225" y="3990"/>
                  </a:lnTo>
                  <a:lnTo>
                    <a:pt x="401116" y="15544"/>
                  </a:lnTo>
                  <a:lnTo>
                    <a:pt x="444846" y="34032"/>
                  </a:lnTo>
                  <a:lnTo>
                    <a:pt x="484784" y="58826"/>
                  </a:lnTo>
                  <a:lnTo>
                    <a:pt x="520303" y="89296"/>
                  </a:lnTo>
                  <a:lnTo>
                    <a:pt x="550773" y="124815"/>
                  </a:lnTo>
                  <a:lnTo>
                    <a:pt x="575567" y="164753"/>
                  </a:lnTo>
                  <a:lnTo>
                    <a:pt x="594055" y="208483"/>
                  </a:lnTo>
                  <a:lnTo>
                    <a:pt x="605609" y="255374"/>
                  </a:lnTo>
                  <a:lnTo>
                    <a:pt x="609600" y="304800"/>
                  </a:lnTo>
                  <a:lnTo>
                    <a:pt x="605609" y="354225"/>
                  </a:lnTo>
                  <a:lnTo>
                    <a:pt x="594055" y="401116"/>
                  </a:lnTo>
                  <a:lnTo>
                    <a:pt x="575567" y="444846"/>
                  </a:lnTo>
                  <a:lnTo>
                    <a:pt x="550773" y="484784"/>
                  </a:lnTo>
                  <a:lnTo>
                    <a:pt x="520303" y="520303"/>
                  </a:lnTo>
                  <a:lnTo>
                    <a:pt x="484784" y="550773"/>
                  </a:lnTo>
                  <a:lnTo>
                    <a:pt x="444846" y="575567"/>
                  </a:lnTo>
                  <a:lnTo>
                    <a:pt x="401116" y="594055"/>
                  </a:lnTo>
                  <a:lnTo>
                    <a:pt x="354225" y="605609"/>
                  </a:lnTo>
                  <a:lnTo>
                    <a:pt x="304800" y="609600"/>
                  </a:lnTo>
                  <a:lnTo>
                    <a:pt x="255359" y="605609"/>
                  </a:lnTo>
                  <a:lnTo>
                    <a:pt x="208458" y="594055"/>
                  </a:lnTo>
                  <a:lnTo>
                    <a:pt x="164725" y="575567"/>
                  </a:lnTo>
                  <a:lnTo>
                    <a:pt x="124788" y="550773"/>
                  </a:lnTo>
                  <a:lnTo>
                    <a:pt x="89273" y="520303"/>
                  </a:lnTo>
                  <a:lnTo>
                    <a:pt x="58808" y="484784"/>
                  </a:lnTo>
                  <a:lnTo>
                    <a:pt x="34020" y="444846"/>
                  </a:lnTo>
                  <a:lnTo>
                    <a:pt x="15538" y="401116"/>
                  </a:lnTo>
                  <a:lnTo>
                    <a:pt x="3989" y="354225"/>
                  </a:lnTo>
                  <a:lnTo>
                    <a:pt x="0" y="30480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304800" y="3809999"/>
              <a:ext cx="330200" cy="1066800"/>
            </a:xfrm>
            <a:custGeom>
              <a:avLst/>
              <a:gdLst/>
              <a:ahLst/>
              <a:cxnLst/>
              <a:rect l="l" t="t" r="r" b="b"/>
              <a:pathLst>
                <a:path w="330200" h="1066800">
                  <a:moveTo>
                    <a:pt x="0" y="0"/>
                  </a:moveTo>
                  <a:lnTo>
                    <a:pt x="304800" y="0"/>
                  </a:lnTo>
                </a:path>
                <a:path w="330200" h="1066800">
                  <a:moveTo>
                    <a:pt x="25400" y="1066800"/>
                  </a:moveTo>
                  <a:lnTo>
                    <a:pt x="330200" y="10668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381000" y="3809999"/>
              <a:ext cx="76200" cy="1066800"/>
            </a:xfrm>
            <a:custGeom>
              <a:avLst/>
              <a:gdLst/>
              <a:ahLst/>
              <a:cxnLst/>
              <a:rect l="l" t="t" r="r" b="b"/>
              <a:pathLst>
                <a:path w="76200" h="1066800">
                  <a:moveTo>
                    <a:pt x="31750" y="990600"/>
                  </a:moveTo>
                  <a:lnTo>
                    <a:pt x="0" y="990600"/>
                  </a:lnTo>
                  <a:lnTo>
                    <a:pt x="38100" y="1066800"/>
                  </a:lnTo>
                  <a:lnTo>
                    <a:pt x="69850" y="1003300"/>
                  </a:lnTo>
                  <a:lnTo>
                    <a:pt x="31750" y="1003300"/>
                  </a:lnTo>
                  <a:lnTo>
                    <a:pt x="31750" y="990600"/>
                  </a:lnTo>
                  <a:close/>
                </a:path>
                <a:path w="76200" h="1066800">
                  <a:moveTo>
                    <a:pt x="44450" y="63500"/>
                  </a:moveTo>
                  <a:lnTo>
                    <a:pt x="31750" y="63500"/>
                  </a:lnTo>
                  <a:lnTo>
                    <a:pt x="31750" y="1003300"/>
                  </a:lnTo>
                  <a:lnTo>
                    <a:pt x="44450" y="1003300"/>
                  </a:lnTo>
                  <a:lnTo>
                    <a:pt x="44450" y="63500"/>
                  </a:lnTo>
                  <a:close/>
                </a:path>
                <a:path w="76200" h="1066800">
                  <a:moveTo>
                    <a:pt x="76200" y="990600"/>
                  </a:moveTo>
                  <a:lnTo>
                    <a:pt x="44450" y="990600"/>
                  </a:lnTo>
                  <a:lnTo>
                    <a:pt x="44450" y="1003300"/>
                  </a:lnTo>
                  <a:lnTo>
                    <a:pt x="69850" y="1003300"/>
                  </a:lnTo>
                  <a:lnTo>
                    <a:pt x="76200" y="990600"/>
                  </a:lnTo>
                  <a:close/>
                </a:path>
                <a:path w="76200" h="1066800">
                  <a:moveTo>
                    <a:pt x="38100" y="0"/>
                  </a:moveTo>
                  <a:lnTo>
                    <a:pt x="0" y="76200"/>
                  </a:lnTo>
                  <a:lnTo>
                    <a:pt x="31750" y="76200"/>
                  </a:lnTo>
                  <a:lnTo>
                    <a:pt x="31750" y="63500"/>
                  </a:lnTo>
                  <a:lnTo>
                    <a:pt x="69850" y="63500"/>
                  </a:lnTo>
                  <a:lnTo>
                    <a:pt x="38100" y="0"/>
                  </a:lnTo>
                  <a:close/>
                </a:path>
                <a:path w="76200" h="1066800">
                  <a:moveTo>
                    <a:pt x="69850" y="63500"/>
                  </a:moveTo>
                  <a:lnTo>
                    <a:pt x="44450" y="63500"/>
                  </a:lnTo>
                  <a:lnTo>
                    <a:pt x="44450" y="76200"/>
                  </a:lnTo>
                  <a:lnTo>
                    <a:pt x="76200" y="76200"/>
                  </a:lnTo>
                  <a:lnTo>
                    <a:pt x="69850" y="6350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1390650" y="3792092"/>
              <a:ext cx="537210" cy="386715"/>
            </a:xfrm>
            <a:custGeom>
              <a:avLst/>
              <a:gdLst/>
              <a:ahLst/>
              <a:cxnLst/>
              <a:rect l="l" t="t" r="r" b="b"/>
              <a:pathLst>
                <a:path w="537210" h="386714">
                  <a:moveTo>
                    <a:pt x="39878" y="310895"/>
                  </a:moveTo>
                  <a:lnTo>
                    <a:pt x="0" y="386206"/>
                  </a:lnTo>
                  <a:lnTo>
                    <a:pt x="84200" y="372871"/>
                  </a:lnTo>
                  <a:lnTo>
                    <a:pt x="71031" y="354456"/>
                  </a:lnTo>
                  <a:lnTo>
                    <a:pt x="55371" y="354456"/>
                  </a:lnTo>
                  <a:lnTo>
                    <a:pt x="48006" y="344169"/>
                  </a:lnTo>
                  <a:lnTo>
                    <a:pt x="58375" y="336761"/>
                  </a:lnTo>
                  <a:lnTo>
                    <a:pt x="39878" y="310895"/>
                  </a:lnTo>
                  <a:close/>
                </a:path>
                <a:path w="537210" h="386714">
                  <a:moveTo>
                    <a:pt x="58375" y="336761"/>
                  </a:moveTo>
                  <a:lnTo>
                    <a:pt x="48006" y="344169"/>
                  </a:lnTo>
                  <a:lnTo>
                    <a:pt x="55371" y="354456"/>
                  </a:lnTo>
                  <a:lnTo>
                    <a:pt x="65737" y="347054"/>
                  </a:lnTo>
                  <a:lnTo>
                    <a:pt x="58375" y="336761"/>
                  </a:lnTo>
                  <a:close/>
                </a:path>
                <a:path w="537210" h="386714">
                  <a:moveTo>
                    <a:pt x="65737" y="347054"/>
                  </a:moveTo>
                  <a:lnTo>
                    <a:pt x="55371" y="354456"/>
                  </a:lnTo>
                  <a:lnTo>
                    <a:pt x="71031" y="354456"/>
                  </a:lnTo>
                  <a:lnTo>
                    <a:pt x="65737" y="347054"/>
                  </a:lnTo>
                  <a:close/>
                </a:path>
                <a:path w="537210" h="386714">
                  <a:moveTo>
                    <a:pt x="529717" y="0"/>
                  </a:moveTo>
                  <a:lnTo>
                    <a:pt x="58375" y="336761"/>
                  </a:lnTo>
                  <a:lnTo>
                    <a:pt x="65737" y="347054"/>
                  </a:lnTo>
                  <a:lnTo>
                    <a:pt x="537082" y="10413"/>
                  </a:lnTo>
                  <a:lnTo>
                    <a:pt x="52971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1" name="object 31"/>
          <p:cNvGrpSpPr/>
          <p:nvPr/>
        </p:nvGrpSpPr>
        <p:grpSpPr>
          <a:xfrm>
            <a:off x="298450" y="1971675"/>
            <a:ext cx="2298700" cy="1390650"/>
            <a:chOff x="298450" y="1971675"/>
            <a:chExt cx="2298700" cy="1390650"/>
          </a:xfrm>
        </p:grpSpPr>
        <p:sp>
          <p:nvSpPr>
            <p:cNvPr id="32" name="object 32"/>
            <p:cNvSpPr/>
            <p:nvPr/>
          </p:nvSpPr>
          <p:spPr>
            <a:xfrm>
              <a:off x="304800" y="3352800"/>
              <a:ext cx="1828800" cy="0"/>
            </a:xfrm>
            <a:custGeom>
              <a:avLst/>
              <a:gdLst/>
              <a:ahLst/>
              <a:cxnLst/>
              <a:rect l="l" t="t" r="r" b="b"/>
              <a:pathLst>
                <a:path w="1828800" h="0">
                  <a:moveTo>
                    <a:pt x="0" y="0"/>
                  </a:moveTo>
                  <a:lnTo>
                    <a:pt x="18288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838200" y="1981200"/>
              <a:ext cx="609600" cy="1371600"/>
            </a:xfrm>
            <a:custGeom>
              <a:avLst/>
              <a:gdLst/>
              <a:ahLst/>
              <a:cxnLst/>
              <a:rect l="l" t="t" r="r" b="b"/>
              <a:pathLst>
                <a:path w="609600" h="1371600">
                  <a:moveTo>
                    <a:pt x="0" y="1371600"/>
                  </a:moveTo>
                  <a:lnTo>
                    <a:pt x="609600" y="1371600"/>
                  </a:lnTo>
                  <a:lnTo>
                    <a:pt x="609600" y="0"/>
                  </a:lnTo>
                  <a:lnTo>
                    <a:pt x="0" y="0"/>
                  </a:lnTo>
                  <a:lnTo>
                    <a:pt x="0" y="137160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609600" y="2514600"/>
              <a:ext cx="1066800" cy="304800"/>
            </a:xfrm>
            <a:custGeom>
              <a:avLst/>
              <a:gdLst/>
              <a:ahLst/>
              <a:cxnLst/>
              <a:rect l="l" t="t" r="r" b="b"/>
              <a:pathLst>
                <a:path w="1066800" h="304800">
                  <a:moveTo>
                    <a:pt x="10668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1066800" y="304800"/>
                  </a:lnTo>
                  <a:lnTo>
                    <a:pt x="10668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609600" y="2514600"/>
              <a:ext cx="1066800" cy="304800"/>
            </a:xfrm>
            <a:custGeom>
              <a:avLst/>
              <a:gdLst/>
              <a:ahLst/>
              <a:cxnLst/>
              <a:rect l="l" t="t" r="r" b="b"/>
              <a:pathLst>
                <a:path w="1066800" h="304800">
                  <a:moveTo>
                    <a:pt x="0" y="304800"/>
                  </a:moveTo>
                  <a:lnTo>
                    <a:pt x="1066800" y="304800"/>
                  </a:lnTo>
                  <a:lnTo>
                    <a:pt x="1066800" y="0"/>
                  </a:lnTo>
                  <a:lnTo>
                    <a:pt x="0" y="0"/>
                  </a:lnTo>
                  <a:lnTo>
                    <a:pt x="0" y="30480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1676400" y="1981200"/>
              <a:ext cx="914400" cy="838200"/>
            </a:xfrm>
            <a:custGeom>
              <a:avLst/>
              <a:gdLst/>
              <a:ahLst/>
              <a:cxnLst/>
              <a:rect l="l" t="t" r="r" b="b"/>
              <a:pathLst>
                <a:path w="914400" h="838200">
                  <a:moveTo>
                    <a:pt x="0" y="0"/>
                  </a:moveTo>
                  <a:lnTo>
                    <a:pt x="914400" y="0"/>
                  </a:lnTo>
                </a:path>
                <a:path w="914400" h="838200">
                  <a:moveTo>
                    <a:pt x="152400" y="533400"/>
                  </a:moveTo>
                  <a:lnTo>
                    <a:pt x="533400" y="533400"/>
                  </a:lnTo>
                </a:path>
                <a:path w="914400" h="838200">
                  <a:moveTo>
                    <a:pt x="152400" y="838200"/>
                  </a:moveTo>
                  <a:lnTo>
                    <a:pt x="533400" y="8382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1943100" y="1981199"/>
              <a:ext cx="76200" cy="1371600"/>
            </a:xfrm>
            <a:custGeom>
              <a:avLst/>
              <a:gdLst/>
              <a:ahLst/>
              <a:cxnLst/>
              <a:rect l="l" t="t" r="r" b="b"/>
              <a:pathLst>
                <a:path w="76200" h="1371600">
                  <a:moveTo>
                    <a:pt x="76200" y="914400"/>
                  </a:moveTo>
                  <a:lnTo>
                    <a:pt x="69850" y="901700"/>
                  </a:lnTo>
                  <a:lnTo>
                    <a:pt x="38100" y="838200"/>
                  </a:lnTo>
                  <a:lnTo>
                    <a:pt x="0" y="914400"/>
                  </a:lnTo>
                  <a:lnTo>
                    <a:pt x="31750" y="914400"/>
                  </a:lnTo>
                  <a:lnTo>
                    <a:pt x="31750" y="1295400"/>
                  </a:lnTo>
                  <a:lnTo>
                    <a:pt x="0" y="1295400"/>
                  </a:lnTo>
                  <a:lnTo>
                    <a:pt x="38100" y="1371600"/>
                  </a:lnTo>
                  <a:lnTo>
                    <a:pt x="69850" y="1308100"/>
                  </a:lnTo>
                  <a:lnTo>
                    <a:pt x="76200" y="1295400"/>
                  </a:lnTo>
                  <a:lnTo>
                    <a:pt x="44450" y="1295400"/>
                  </a:lnTo>
                  <a:lnTo>
                    <a:pt x="44450" y="914400"/>
                  </a:lnTo>
                  <a:lnTo>
                    <a:pt x="76200" y="914400"/>
                  </a:lnTo>
                  <a:close/>
                </a:path>
                <a:path w="76200" h="1371600">
                  <a:moveTo>
                    <a:pt x="76200" y="76200"/>
                  </a:moveTo>
                  <a:lnTo>
                    <a:pt x="69850" y="63500"/>
                  </a:lnTo>
                  <a:lnTo>
                    <a:pt x="38100" y="0"/>
                  </a:lnTo>
                  <a:lnTo>
                    <a:pt x="0" y="76200"/>
                  </a:lnTo>
                  <a:lnTo>
                    <a:pt x="31750" y="76200"/>
                  </a:lnTo>
                  <a:lnTo>
                    <a:pt x="31750" y="457200"/>
                  </a:lnTo>
                  <a:lnTo>
                    <a:pt x="0" y="457200"/>
                  </a:lnTo>
                  <a:lnTo>
                    <a:pt x="38100" y="533400"/>
                  </a:lnTo>
                  <a:lnTo>
                    <a:pt x="69850" y="469900"/>
                  </a:lnTo>
                  <a:lnTo>
                    <a:pt x="76200" y="457200"/>
                  </a:lnTo>
                  <a:lnTo>
                    <a:pt x="44450" y="457200"/>
                  </a:lnTo>
                  <a:lnTo>
                    <a:pt x="44450" y="76200"/>
                  </a:lnTo>
                  <a:lnTo>
                    <a:pt x="76200" y="7620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8" name="object 38"/>
          <p:cNvGrpSpPr/>
          <p:nvPr/>
        </p:nvGrpSpPr>
        <p:grpSpPr>
          <a:xfrm>
            <a:off x="603250" y="4940300"/>
            <a:ext cx="1079500" cy="241300"/>
            <a:chOff x="603250" y="4940300"/>
            <a:chExt cx="1079500" cy="241300"/>
          </a:xfrm>
        </p:grpSpPr>
        <p:sp>
          <p:nvSpPr>
            <p:cNvPr id="39" name="object 39"/>
            <p:cNvSpPr/>
            <p:nvPr/>
          </p:nvSpPr>
          <p:spPr>
            <a:xfrm>
              <a:off x="609600" y="4940300"/>
              <a:ext cx="1066800" cy="241300"/>
            </a:xfrm>
            <a:custGeom>
              <a:avLst/>
              <a:gdLst/>
              <a:ahLst/>
              <a:cxnLst/>
              <a:rect l="l" t="t" r="r" b="b"/>
              <a:pathLst>
                <a:path w="1066800" h="241300">
                  <a:moveTo>
                    <a:pt x="0" y="0"/>
                  </a:moveTo>
                  <a:lnTo>
                    <a:pt x="0" y="241300"/>
                  </a:lnTo>
                </a:path>
                <a:path w="1066800" h="241300">
                  <a:moveTo>
                    <a:pt x="1066800" y="12700"/>
                  </a:moveTo>
                  <a:lnTo>
                    <a:pt x="1066800" y="2413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609600" y="5067300"/>
              <a:ext cx="1066800" cy="76200"/>
            </a:xfrm>
            <a:custGeom>
              <a:avLst/>
              <a:gdLst/>
              <a:ahLst/>
              <a:cxnLst/>
              <a:rect l="l" t="t" r="r" b="b"/>
              <a:pathLst>
                <a:path w="1066800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44450"/>
                  </a:lnTo>
                  <a:lnTo>
                    <a:pt x="63500" y="44450"/>
                  </a:lnTo>
                  <a:lnTo>
                    <a:pt x="63500" y="31750"/>
                  </a:lnTo>
                  <a:lnTo>
                    <a:pt x="76200" y="31750"/>
                  </a:lnTo>
                  <a:lnTo>
                    <a:pt x="76200" y="0"/>
                  </a:lnTo>
                  <a:close/>
                </a:path>
                <a:path w="1066800" h="76200">
                  <a:moveTo>
                    <a:pt x="990600" y="0"/>
                  </a:moveTo>
                  <a:lnTo>
                    <a:pt x="990600" y="76200"/>
                  </a:lnTo>
                  <a:lnTo>
                    <a:pt x="1054100" y="44450"/>
                  </a:lnTo>
                  <a:lnTo>
                    <a:pt x="1003300" y="44450"/>
                  </a:lnTo>
                  <a:lnTo>
                    <a:pt x="1003300" y="31750"/>
                  </a:lnTo>
                  <a:lnTo>
                    <a:pt x="1054100" y="31750"/>
                  </a:lnTo>
                  <a:lnTo>
                    <a:pt x="990600" y="0"/>
                  </a:lnTo>
                  <a:close/>
                </a:path>
                <a:path w="1066800" h="76200">
                  <a:moveTo>
                    <a:pt x="76200" y="31750"/>
                  </a:moveTo>
                  <a:lnTo>
                    <a:pt x="63500" y="31750"/>
                  </a:lnTo>
                  <a:lnTo>
                    <a:pt x="63500" y="44450"/>
                  </a:lnTo>
                  <a:lnTo>
                    <a:pt x="76200" y="44450"/>
                  </a:lnTo>
                  <a:lnTo>
                    <a:pt x="76200" y="31750"/>
                  </a:lnTo>
                  <a:close/>
                </a:path>
                <a:path w="1066800" h="76200">
                  <a:moveTo>
                    <a:pt x="990600" y="31750"/>
                  </a:moveTo>
                  <a:lnTo>
                    <a:pt x="76200" y="31750"/>
                  </a:lnTo>
                  <a:lnTo>
                    <a:pt x="76200" y="44450"/>
                  </a:lnTo>
                  <a:lnTo>
                    <a:pt x="990600" y="44450"/>
                  </a:lnTo>
                  <a:lnTo>
                    <a:pt x="990600" y="31750"/>
                  </a:lnTo>
                  <a:close/>
                </a:path>
                <a:path w="1066800" h="76200">
                  <a:moveTo>
                    <a:pt x="1054100" y="31750"/>
                  </a:moveTo>
                  <a:lnTo>
                    <a:pt x="1003300" y="31750"/>
                  </a:lnTo>
                  <a:lnTo>
                    <a:pt x="1003300" y="44450"/>
                  </a:lnTo>
                  <a:lnTo>
                    <a:pt x="1054100" y="44450"/>
                  </a:lnTo>
                  <a:lnTo>
                    <a:pt x="1066800" y="38100"/>
                  </a:lnTo>
                  <a:lnTo>
                    <a:pt x="1054100" y="3175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/>
          <p:cNvSpPr txBox="1"/>
          <p:nvPr/>
        </p:nvSpPr>
        <p:spPr>
          <a:xfrm>
            <a:off x="336600" y="4250563"/>
            <a:ext cx="1778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50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994054" y="4967748"/>
            <a:ext cx="273050" cy="634365"/>
          </a:xfrm>
          <a:prstGeom prst="rect">
            <a:avLst/>
          </a:prstGeom>
        </p:spPr>
        <p:txBody>
          <a:bodyPr wrap="square" lIns="0" tIns="10985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865"/>
              </a:spcBef>
            </a:pPr>
            <a:r>
              <a:rPr dirty="0" sz="1200">
                <a:latin typeface="Times New Roman"/>
                <a:cs typeface="Times New Roman"/>
              </a:rPr>
              <a:t>50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05"/>
              </a:spcBef>
            </a:pPr>
            <a:r>
              <a:rPr dirty="0" sz="1400" spc="-5" b="1">
                <a:latin typeface="Times New Roman"/>
                <a:cs typeface="Times New Roman"/>
              </a:rPr>
              <a:t>TV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857501" y="3636009"/>
            <a:ext cx="3244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3</a:t>
            </a:r>
            <a:r>
              <a:rPr dirty="0" u="sng" sz="12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0</a:t>
            </a:r>
            <a:r>
              <a:rPr dirty="0" u="sng" sz="1200" spc="-8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892554" y="2561082"/>
            <a:ext cx="184785" cy="6089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10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50">
              <a:latin typeface="Times New Roman"/>
              <a:cs typeface="Times New Roman"/>
            </a:endParaRPr>
          </a:p>
          <a:p>
            <a:pPr marL="1905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30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892554" y="2122678"/>
            <a:ext cx="1778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30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076248" y="4191711"/>
            <a:ext cx="14224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imes New Roman"/>
                <a:cs typeface="Times New Roman"/>
              </a:rPr>
              <a:t>+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831850" y="1905000"/>
            <a:ext cx="622300" cy="1447800"/>
            <a:chOff x="831850" y="1905000"/>
            <a:chExt cx="622300" cy="1447800"/>
          </a:xfrm>
        </p:grpSpPr>
        <p:sp>
          <p:nvSpPr>
            <p:cNvPr id="48" name="object 48"/>
            <p:cNvSpPr/>
            <p:nvPr/>
          </p:nvSpPr>
          <p:spPr>
            <a:xfrm>
              <a:off x="838200" y="2476500"/>
              <a:ext cx="609600" cy="342900"/>
            </a:xfrm>
            <a:custGeom>
              <a:avLst/>
              <a:gdLst/>
              <a:ahLst/>
              <a:cxnLst/>
              <a:rect l="l" t="t" r="r" b="b"/>
              <a:pathLst>
                <a:path w="609600" h="342900">
                  <a:moveTo>
                    <a:pt x="0" y="38100"/>
                  </a:moveTo>
                  <a:lnTo>
                    <a:pt x="0" y="342900"/>
                  </a:lnTo>
                </a:path>
                <a:path w="609600" h="342900">
                  <a:moveTo>
                    <a:pt x="609600" y="0"/>
                  </a:moveTo>
                  <a:lnTo>
                    <a:pt x="609600" y="304800"/>
                  </a:lnTo>
                </a:path>
              </a:pathLst>
            </a:custGeom>
            <a:ln w="12700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1143000" y="1905000"/>
              <a:ext cx="0" cy="1447800"/>
            </a:xfrm>
            <a:custGeom>
              <a:avLst/>
              <a:gdLst/>
              <a:ahLst/>
              <a:cxnLst/>
              <a:rect l="l" t="t" r="r" b="b"/>
              <a:pathLst>
                <a:path w="0" h="1447800">
                  <a:moveTo>
                    <a:pt x="0" y="0"/>
                  </a:moveTo>
                  <a:lnTo>
                    <a:pt x="0" y="1447800"/>
                  </a:lnTo>
                </a:path>
              </a:pathLst>
            </a:custGeom>
            <a:ln w="12700">
              <a:solidFill>
                <a:srgbClr val="80808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0" name="object 50"/>
          <p:cNvSpPr txBox="1"/>
          <p:nvPr/>
        </p:nvSpPr>
        <p:spPr>
          <a:xfrm>
            <a:off x="460349" y="2008377"/>
            <a:ext cx="26162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10" b="1">
                <a:latin typeface="Times New Roman"/>
                <a:cs typeface="Times New Roman"/>
              </a:rPr>
              <a:t>FV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355975" y="333247"/>
            <a:ext cx="4987925" cy="757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FF3300"/>
                </a:solidFill>
                <a:latin typeface="Arial"/>
                <a:cs typeface="Arial"/>
              </a:rPr>
              <a:t>PROBLEM: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solidFill>
                  <a:srgbClr val="3333CC"/>
                </a:solidFill>
                <a:latin typeface="Arial"/>
                <a:cs typeface="Arial"/>
              </a:rPr>
              <a:t>A </a:t>
            </a:r>
            <a:r>
              <a:rPr dirty="0" sz="1200" spc="-10" b="1">
                <a:solidFill>
                  <a:srgbClr val="3333CC"/>
                </a:solidFill>
                <a:latin typeface="Arial"/>
                <a:cs typeface="Arial"/>
              </a:rPr>
              <a:t>SQUARE </a:t>
            </a:r>
            <a:r>
              <a:rPr dirty="0" sz="1200" spc="-25" b="1">
                <a:solidFill>
                  <a:srgbClr val="3333CC"/>
                </a:solidFill>
                <a:latin typeface="Arial"/>
                <a:cs typeface="Arial"/>
              </a:rPr>
              <a:t>PLATE </a:t>
            </a:r>
            <a:r>
              <a:rPr dirty="0" sz="1200" b="1">
                <a:solidFill>
                  <a:srgbClr val="3333CC"/>
                </a:solidFill>
                <a:latin typeface="Arial"/>
                <a:cs typeface="Arial"/>
              </a:rPr>
              <a:t>IS </a:t>
            </a:r>
            <a:r>
              <a:rPr dirty="0" sz="1200" spc="-5" b="1">
                <a:solidFill>
                  <a:srgbClr val="3333CC"/>
                </a:solidFill>
                <a:latin typeface="Arial"/>
                <a:cs typeface="Arial"/>
              </a:rPr>
              <a:t>PIERCED THROUGH</a:t>
            </a:r>
            <a:r>
              <a:rPr dirty="0" sz="1200" spc="3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200" spc="-20" b="1">
                <a:solidFill>
                  <a:srgbClr val="3333CC"/>
                </a:solidFill>
                <a:latin typeface="Arial"/>
                <a:cs typeface="Arial"/>
              </a:rPr>
              <a:t>CENTRALLY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solidFill>
                  <a:srgbClr val="3333CC"/>
                </a:solidFill>
                <a:latin typeface="Arial"/>
                <a:cs typeface="Arial"/>
              </a:rPr>
              <a:t>BY </a:t>
            </a:r>
            <a:r>
              <a:rPr dirty="0" sz="1200" b="1">
                <a:solidFill>
                  <a:srgbClr val="3333CC"/>
                </a:solidFill>
                <a:latin typeface="Arial"/>
                <a:cs typeface="Arial"/>
              </a:rPr>
              <a:t>A </a:t>
            </a:r>
            <a:r>
              <a:rPr dirty="0" sz="1200" spc="-5" b="1">
                <a:solidFill>
                  <a:srgbClr val="3333CC"/>
                </a:solidFill>
                <a:latin typeface="Arial"/>
                <a:cs typeface="Arial"/>
              </a:rPr>
              <a:t>CYLINDER </a:t>
            </a:r>
            <a:r>
              <a:rPr dirty="0" sz="1200" b="1">
                <a:solidFill>
                  <a:srgbClr val="3333CC"/>
                </a:solidFill>
                <a:latin typeface="Arial"/>
                <a:cs typeface="Arial"/>
              </a:rPr>
              <a:t>WHICH </a:t>
            </a:r>
            <a:r>
              <a:rPr dirty="0" sz="1200" spc="-5" b="1">
                <a:solidFill>
                  <a:srgbClr val="3333CC"/>
                </a:solidFill>
                <a:latin typeface="Arial"/>
                <a:cs typeface="Arial"/>
              </a:rPr>
              <a:t>COMES </a:t>
            </a:r>
            <a:r>
              <a:rPr dirty="0" sz="1200" b="1">
                <a:solidFill>
                  <a:srgbClr val="3333CC"/>
                </a:solidFill>
                <a:latin typeface="Arial"/>
                <a:cs typeface="Arial"/>
              </a:rPr>
              <a:t>OUT </a:t>
            </a:r>
            <a:r>
              <a:rPr dirty="0" sz="1200" spc="-25" b="1">
                <a:solidFill>
                  <a:srgbClr val="3333CC"/>
                </a:solidFill>
                <a:latin typeface="Arial"/>
                <a:cs typeface="Arial"/>
              </a:rPr>
              <a:t>EQUALLY </a:t>
            </a:r>
            <a:r>
              <a:rPr dirty="0" sz="1200" spc="-5" b="1">
                <a:solidFill>
                  <a:srgbClr val="3333CC"/>
                </a:solidFill>
                <a:latin typeface="Arial"/>
                <a:cs typeface="Arial"/>
              </a:rPr>
              <a:t>FROM </a:t>
            </a:r>
            <a:r>
              <a:rPr dirty="0" sz="1200" b="1">
                <a:solidFill>
                  <a:srgbClr val="3333CC"/>
                </a:solidFill>
                <a:latin typeface="Arial"/>
                <a:cs typeface="Arial"/>
              </a:rPr>
              <a:t>BOTH</a:t>
            </a:r>
            <a:r>
              <a:rPr dirty="0" sz="1200" spc="-3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200" spc="-25" b="1">
                <a:solidFill>
                  <a:srgbClr val="3333CC"/>
                </a:solidFill>
                <a:latin typeface="Arial"/>
                <a:cs typeface="Arial"/>
              </a:rPr>
              <a:t>FACES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200" b="1">
                <a:solidFill>
                  <a:srgbClr val="3333CC"/>
                </a:solidFill>
                <a:latin typeface="Arial"/>
                <a:cs typeface="Arial"/>
              </a:rPr>
              <a:t>OF </a:t>
            </a:r>
            <a:r>
              <a:rPr dirty="0" sz="1200" spc="-25" b="1">
                <a:solidFill>
                  <a:srgbClr val="3333CC"/>
                </a:solidFill>
                <a:latin typeface="Arial"/>
                <a:cs typeface="Arial"/>
              </a:rPr>
              <a:t>PLATE. </a:t>
            </a:r>
            <a:r>
              <a:rPr dirty="0" sz="1200" spc="-160" b="1">
                <a:solidFill>
                  <a:srgbClr val="3333CC"/>
                </a:solidFill>
                <a:latin typeface="Arial"/>
                <a:cs typeface="Arial"/>
              </a:rPr>
              <a:t>IT‟S </a:t>
            </a:r>
            <a:r>
              <a:rPr dirty="0" sz="1200" b="1">
                <a:solidFill>
                  <a:srgbClr val="3333CC"/>
                </a:solidFill>
                <a:latin typeface="Arial"/>
                <a:cs typeface="Arial"/>
              </a:rPr>
              <a:t>FV &amp; TV </a:t>
            </a:r>
            <a:r>
              <a:rPr dirty="0" sz="1200" spc="-15" b="1">
                <a:solidFill>
                  <a:srgbClr val="3333CC"/>
                </a:solidFill>
                <a:latin typeface="Arial"/>
                <a:cs typeface="Arial"/>
              </a:rPr>
              <a:t>ARE </a:t>
            </a:r>
            <a:r>
              <a:rPr dirty="0" sz="1200" spc="-5" b="1">
                <a:solidFill>
                  <a:srgbClr val="3333CC"/>
                </a:solidFill>
                <a:latin typeface="Arial"/>
                <a:cs typeface="Arial"/>
              </a:rPr>
              <a:t>SHOWN. </a:t>
            </a:r>
            <a:r>
              <a:rPr dirty="0" sz="1200" spc="-30" b="1">
                <a:solidFill>
                  <a:srgbClr val="3333CC"/>
                </a:solidFill>
                <a:latin typeface="Arial"/>
                <a:cs typeface="Arial"/>
              </a:rPr>
              <a:t>DRAW </a:t>
            </a:r>
            <a:r>
              <a:rPr dirty="0" sz="1200" b="1">
                <a:solidFill>
                  <a:srgbClr val="3333CC"/>
                </a:solidFill>
                <a:latin typeface="Arial"/>
                <a:cs typeface="Arial"/>
              </a:rPr>
              <a:t>ISOMETRIC</a:t>
            </a:r>
            <a:r>
              <a:rPr dirty="0" sz="1200" spc="12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3333CC"/>
                </a:solidFill>
                <a:latin typeface="Arial"/>
                <a:cs typeface="Arial"/>
              </a:rPr>
              <a:t>VIEW.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8551926" y="50800"/>
            <a:ext cx="469900" cy="469900"/>
            <a:chOff x="8551926" y="50800"/>
            <a:chExt cx="469900" cy="469900"/>
          </a:xfrm>
        </p:grpSpPr>
        <p:sp>
          <p:nvSpPr>
            <p:cNvPr id="53" name="object 53"/>
            <p:cNvSpPr/>
            <p:nvPr/>
          </p:nvSpPr>
          <p:spPr>
            <a:xfrm>
              <a:off x="8558276" y="5715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496" y="4644"/>
                  </a:lnTo>
                  <a:lnTo>
                    <a:pt x="139571" y="17966"/>
                  </a:lnTo>
                  <a:lnTo>
                    <a:pt x="100738" y="39045"/>
                  </a:lnTo>
                  <a:lnTo>
                    <a:pt x="66913" y="66960"/>
                  </a:lnTo>
                  <a:lnTo>
                    <a:pt x="39011" y="100793"/>
                  </a:lnTo>
                  <a:lnTo>
                    <a:pt x="17948" y="139624"/>
                  </a:lnTo>
                  <a:lnTo>
                    <a:pt x="4639" y="182533"/>
                  </a:lnTo>
                  <a:lnTo>
                    <a:pt x="0" y="228600"/>
                  </a:lnTo>
                  <a:lnTo>
                    <a:pt x="4639" y="274666"/>
                  </a:lnTo>
                  <a:lnTo>
                    <a:pt x="17948" y="317575"/>
                  </a:lnTo>
                  <a:lnTo>
                    <a:pt x="39011" y="356406"/>
                  </a:lnTo>
                  <a:lnTo>
                    <a:pt x="66913" y="390239"/>
                  </a:lnTo>
                  <a:lnTo>
                    <a:pt x="100738" y="418154"/>
                  </a:lnTo>
                  <a:lnTo>
                    <a:pt x="139571" y="439233"/>
                  </a:lnTo>
                  <a:lnTo>
                    <a:pt x="182496" y="452555"/>
                  </a:lnTo>
                  <a:lnTo>
                    <a:pt x="228600" y="457200"/>
                  </a:lnTo>
                  <a:lnTo>
                    <a:pt x="274666" y="452555"/>
                  </a:lnTo>
                  <a:lnTo>
                    <a:pt x="317575" y="439233"/>
                  </a:lnTo>
                  <a:lnTo>
                    <a:pt x="356406" y="418154"/>
                  </a:lnTo>
                  <a:lnTo>
                    <a:pt x="390239" y="390239"/>
                  </a:lnTo>
                  <a:lnTo>
                    <a:pt x="418154" y="356406"/>
                  </a:lnTo>
                  <a:lnTo>
                    <a:pt x="439233" y="317575"/>
                  </a:lnTo>
                  <a:lnTo>
                    <a:pt x="452555" y="274666"/>
                  </a:lnTo>
                  <a:lnTo>
                    <a:pt x="457200" y="228600"/>
                  </a:lnTo>
                  <a:lnTo>
                    <a:pt x="452555" y="182533"/>
                  </a:lnTo>
                  <a:lnTo>
                    <a:pt x="439233" y="139624"/>
                  </a:lnTo>
                  <a:lnTo>
                    <a:pt x="418154" y="100793"/>
                  </a:lnTo>
                  <a:lnTo>
                    <a:pt x="390239" y="66960"/>
                  </a:lnTo>
                  <a:lnTo>
                    <a:pt x="356406" y="39045"/>
                  </a:lnTo>
                  <a:lnTo>
                    <a:pt x="317575" y="17966"/>
                  </a:lnTo>
                  <a:lnTo>
                    <a:pt x="274666" y="464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8558276" y="5715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0" y="228600"/>
                  </a:moveTo>
                  <a:lnTo>
                    <a:pt x="4639" y="182533"/>
                  </a:lnTo>
                  <a:lnTo>
                    <a:pt x="17948" y="139624"/>
                  </a:lnTo>
                  <a:lnTo>
                    <a:pt x="39011" y="100793"/>
                  </a:lnTo>
                  <a:lnTo>
                    <a:pt x="66913" y="66960"/>
                  </a:lnTo>
                  <a:lnTo>
                    <a:pt x="100738" y="39045"/>
                  </a:lnTo>
                  <a:lnTo>
                    <a:pt x="139571" y="17966"/>
                  </a:lnTo>
                  <a:lnTo>
                    <a:pt x="182496" y="4644"/>
                  </a:lnTo>
                  <a:lnTo>
                    <a:pt x="228600" y="0"/>
                  </a:lnTo>
                  <a:lnTo>
                    <a:pt x="274666" y="4644"/>
                  </a:lnTo>
                  <a:lnTo>
                    <a:pt x="317575" y="17966"/>
                  </a:lnTo>
                  <a:lnTo>
                    <a:pt x="356406" y="39045"/>
                  </a:lnTo>
                  <a:lnTo>
                    <a:pt x="390239" y="66960"/>
                  </a:lnTo>
                  <a:lnTo>
                    <a:pt x="418154" y="100793"/>
                  </a:lnTo>
                  <a:lnTo>
                    <a:pt x="439233" y="139624"/>
                  </a:lnTo>
                  <a:lnTo>
                    <a:pt x="452555" y="182533"/>
                  </a:lnTo>
                  <a:lnTo>
                    <a:pt x="457200" y="228600"/>
                  </a:lnTo>
                  <a:lnTo>
                    <a:pt x="452555" y="274666"/>
                  </a:lnTo>
                  <a:lnTo>
                    <a:pt x="439233" y="317575"/>
                  </a:lnTo>
                  <a:lnTo>
                    <a:pt x="418154" y="356406"/>
                  </a:lnTo>
                  <a:lnTo>
                    <a:pt x="390239" y="390239"/>
                  </a:lnTo>
                  <a:lnTo>
                    <a:pt x="356406" y="418154"/>
                  </a:lnTo>
                  <a:lnTo>
                    <a:pt x="317575" y="439233"/>
                  </a:lnTo>
                  <a:lnTo>
                    <a:pt x="274666" y="452555"/>
                  </a:lnTo>
                  <a:lnTo>
                    <a:pt x="228600" y="457200"/>
                  </a:lnTo>
                  <a:lnTo>
                    <a:pt x="182496" y="452555"/>
                  </a:lnTo>
                  <a:lnTo>
                    <a:pt x="139571" y="439233"/>
                  </a:lnTo>
                  <a:lnTo>
                    <a:pt x="100738" y="418154"/>
                  </a:lnTo>
                  <a:lnTo>
                    <a:pt x="66913" y="390239"/>
                  </a:lnTo>
                  <a:lnTo>
                    <a:pt x="39011" y="356406"/>
                  </a:lnTo>
                  <a:lnTo>
                    <a:pt x="17948" y="317575"/>
                  </a:lnTo>
                  <a:lnTo>
                    <a:pt x="4639" y="274666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5" name="object 55"/>
          <p:cNvSpPr txBox="1"/>
          <p:nvPr/>
        </p:nvSpPr>
        <p:spPr>
          <a:xfrm>
            <a:off x="8661272" y="128396"/>
            <a:ext cx="2540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14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7467600" y="46101"/>
            <a:ext cx="914400" cy="182880"/>
            <a:chOff x="7467600" y="46101"/>
            <a:chExt cx="914400" cy="182880"/>
          </a:xfrm>
        </p:grpSpPr>
        <p:sp>
          <p:nvSpPr>
            <p:cNvPr id="57" name="object 57"/>
            <p:cNvSpPr/>
            <p:nvPr/>
          </p:nvSpPr>
          <p:spPr>
            <a:xfrm>
              <a:off x="7467600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7507478" y="77470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74904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74904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94107" y="25654"/>
                  </a:lnTo>
                  <a:lnTo>
                    <a:pt x="94107" y="8636"/>
                  </a:lnTo>
                  <a:lnTo>
                    <a:pt x="111251" y="8636"/>
                  </a:lnTo>
                  <a:lnTo>
                    <a:pt x="111251" y="42799"/>
                  </a:lnTo>
                  <a:lnTo>
                    <a:pt x="136906" y="68452"/>
                  </a:lnTo>
                  <a:lnTo>
                    <a:pt x="119761" y="68452"/>
                  </a:lnTo>
                  <a:lnTo>
                    <a:pt x="119761" y="136906"/>
                  </a:lnTo>
                  <a:lnTo>
                    <a:pt x="17018" y="136906"/>
                  </a:lnTo>
                  <a:lnTo>
                    <a:pt x="17018" y="68452"/>
                  </a:lnTo>
                  <a:lnTo>
                    <a:pt x="0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94107" y="25654"/>
                  </a:moveTo>
                  <a:lnTo>
                    <a:pt x="111251" y="42799"/>
                  </a:lnTo>
                </a:path>
                <a:path w="137159" h="137160">
                  <a:moveTo>
                    <a:pt x="119761" y="68452"/>
                  </a:moveTo>
                  <a:lnTo>
                    <a:pt x="17018" y="68452"/>
                  </a:lnTo>
                </a:path>
                <a:path w="137159" h="137160">
                  <a:moveTo>
                    <a:pt x="59817" y="136906"/>
                  </a:moveTo>
                  <a:lnTo>
                    <a:pt x="59817" y="102743"/>
                  </a:lnTo>
                  <a:lnTo>
                    <a:pt x="76962" y="102743"/>
                  </a:lnTo>
                  <a:lnTo>
                    <a:pt x="76962" y="13690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7832725" y="46101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7856347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7856347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68452"/>
                  </a:moveTo>
                  <a:lnTo>
                    <a:pt x="136905" y="0"/>
                  </a:lnTo>
                  <a:lnTo>
                    <a:pt x="136905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8016875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36906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7650226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76729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7707249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0" y="68452"/>
                  </a:moveTo>
                  <a:lnTo>
                    <a:pt x="102616" y="0"/>
                  </a:lnTo>
                  <a:lnTo>
                    <a:pt x="102616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8199501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8222233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8222233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102743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02743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73" name="object 73"/>
          <p:cNvGraphicFramePr>
            <a:graphicFrameLocks noGrp="1"/>
          </p:cNvGraphicFramePr>
          <p:nvPr/>
        </p:nvGraphicFramePr>
        <p:xfrm>
          <a:off x="7461250" y="39687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622800" y="3587750"/>
            <a:ext cx="0" cy="746125"/>
          </a:xfrm>
          <a:custGeom>
            <a:avLst/>
            <a:gdLst/>
            <a:ahLst/>
            <a:cxnLst/>
            <a:rect l="l" t="t" r="r" b="b"/>
            <a:pathLst>
              <a:path w="0" h="746125">
                <a:moveTo>
                  <a:pt x="0" y="0"/>
                </a:moveTo>
                <a:lnTo>
                  <a:pt x="0" y="746125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602601" y="3676650"/>
            <a:ext cx="1905" cy="633730"/>
          </a:xfrm>
          <a:custGeom>
            <a:avLst/>
            <a:gdLst/>
            <a:ahLst/>
            <a:cxnLst/>
            <a:rect l="l" t="t" r="r" b="b"/>
            <a:pathLst>
              <a:path w="1904" h="633729">
                <a:moveTo>
                  <a:pt x="0" y="0"/>
                </a:moveTo>
                <a:lnTo>
                  <a:pt x="1524" y="633349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3956050" y="1585912"/>
            <a:ext cx="4371975" cy="4912360"/>
            <a:chOff x="3956050" y="1585912"/>
            <a:chExt cx="4371975" cy="4912360"/>
          </a:xfrm>
        </p:grpSpPr>
        <p:sp>
          <p:nvSpPr>
            <p:cNvPr id="5" name="object 5"/>
            <p:cNvSpPr/>
            <p:nvPr/>
          </p:nvSpPr>
          <p:spPr>
            <a:xfrm>
              <a:off x="4536186" y="4514469"/>
              <a:ext cx="3283585" cy="1969770"/>
            </a:xfrm>
            <a:custGeom>
              <a:avLst/>
              <a:gdLst/>
              <a:ahLst/>
              <a:cxnLst/>
              <a:rect l="l" t="t" r="r" b="b"/>
              <a:pathLst>
                <a:path w="3283584" h="1969770">
                  <a:moveTo>
                    <a:pt x="1640713" y="1969249"/>
                  </a:moveTo>
                  <a:lnTo>
                    <a:pt x="0" y="1000378"/>
                  </a:lnTo>
                </a:path>
                <a:path w="3283584" h="1969770">
                  <a:moveTo>
                    <a:pt x="1642490" y="1946846"/>
                  </a:moveTo>
                  <a:lnTo>
                    <a:pt x="3283077" y="977899"/>
                  </a:lnTo>
                </a:path>
                <a:path w="3283584" h="1969770">
                  <a:moveTo>
                    <a:pt x="3281044" y="968882"/>
                  </a:moveTo>
                  <a:lnTo>
                    <a:pt x="1640459" y="0"/>
                  </a:lnTo>
                </a:path>
                <a:path w="3283584" h="1969770">
                  <a:moveTo>
                    <a:pt x="12064" y="968882"/>
                  </a:moveTo>
                  <a:lnTo>
                    <a:pt x="1652777" y="0"/>
                  </a:lnTo>
                </a:path>
              </a:pathLst>
            </a:custGeom>
            <a:ln w="285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4487926" y="3390899"/>
              <a:ext cx="3268979" cy="2907030"/>
            </a:xfrm>
            <a:custGeom>
              <a:avLst/>
              <a:gdLst/>
              <a:ahLst/>
              <a:cxnLst/>
              <a:rect l="l" t="t" r="r" b="b"/>
              <a:pathLst>
                <a:path w="3268979" h="2907029">
                  <a:moveTo>
                    <a:pt x="3268599" y="1958213"/>
                  </a:moveTo>
                  <a:lnTo>
                    <a:pt x="2632570" y="1589074"/>
                  </a:lnTo>
                  <a:lnTo>
                    <a:pt x="2651480" y="1578711"/>
                  </a:lnTo>
                  <a:lnTo>
                    <a:pt x="2690711" y="1555584"/>
                  </a:lnTo>
                  <a:lnTo>
                    <a:pt x="2728544" y="1531607"/>
                  </a:lnTo>
                  <a:lnTo>
                    <a:pt x="2764929" y="1506791"/>
                  </a:lnTo>
                  <a:lnTo>
                    <a:pt x="2799842" y="1481175"/>
                  </a:lnTo>
                  <a:lnTo>
                    <a:pt x="2833230" y="1454785"/>
                  </a:lnTo>
                  <a:lnTo>
                    <a:pt x="2865043" y="1427632"/>
                  </a:lnTo>
                  <a:lnTo>
                    <a:pt x="2895257" y="1399743"/>
                  </a:lnTo>
                  <a:lnTo>
                    <a:pt x="2923819" y="1371168"/>
                  </a:lnTo>
                  <a:lnTo>
                    <a:pt x="2950692" y="1341907"/>
                  </a:lnTo>
                  <a:lnTo>
                    <a:pt x="2975838" y="1311986"/>
                  </a:lnTo>
                  <a:lnTo>
                    <a:pt x="2999206" y="1281442"/>
                  </a:lnTo>
                  <a:lnTo>
                    <a:pt x="3040456" y="1218565"/>
                  </a:lnTo>
                  <a:lnTo>
                    <a:pt x="3074111" y="1153490"/>
                  </a:lnTo>
                  <a:lnTo>
                    <a:pt x="3099854" y="1086396"/>
                  </a:lnTo>
                  <a:lnTo>
                    <a:pt x="3117342" y="1017511"/>
                  </a:lnTo>
                  <a:lnTo>
                    <a:pt x="3126244" y="947013"/>
                  </a:lnTo>
                  <a:lnTo>
                    <a:pt x="3127375" y="911225"/>
                  </a:lnTo>
                  <a:lnTo>
                    <a:pt x="3126244" y="875449"/>
                  </a:lnTo>
                  <a:lnTo>
                    <a:pt x="3117342" y="804951"/>
                  </a:lnTo>
                  <a:lnTo>
                    <a:pt x="3099854" y="736066"/>
                  </a:lnTo>
                  <a:lnTo>
                    <a:pt x="3074111" y="668972"/>
                  </a:lnTo>
                  <a:lnTo>
                    <a:pt x="3040456" y="603897"/>
                  </a:lnTo>
                  <a:lnTo>
                    <a:pt x="2999206" y="541020"/>
                  </a:lnTo>
                  <a:lnTo>
                    <a:pt x="2975838" y="510476"/>
                  </a:lnTo>
                  <a:lnTo>
                    <a:pt x="2950692" y="480555"/>
                  </a:lnTo>
                  <a:lnTo>
                    <a:pt x="2923819" y="451294"/>
                  </a:lnTo>
                  <a:lnTo>
                    <a:pt x="2895257" y="422719"/>
                  </a:lnTo>
                  <a:lnTo>
                    <a:pt x="2865043" y="394830"/>
                  </a:lnTo>
                  <a:lnTo>
                    <a:pt x="2833230" y="367677"/>
                  </a:lnTo>
                  <a:lnTo>
                    <a:pt x="2799842" y="341287"/>
                  </a:lnTo>
                  <a:lnTo>
                    <a:pt x="2764929" y="315671"/>
                  </a:lnTo>
                  <a:lnTo>
                    <a:pt x="2728544" y="290855"/>
                  </a:lnTo>
                  <a:lnTo>
                    <a:pt x="2690711" y="266877"/>
                  </a:lnTo>
                  <a:lnTo>
                    <a:pt x="2651480" y="243751"/>
                  </a:lnTo>
                  <a:lnTo>
                    <a:pt x="2610891" y="221513"/>
                  </a:lnTo>
                  <a:lnTo>
                    <a:pt x="2568981" y="200177"/>
                  </a:lnTo>
                  <a:lnTo>
                    <a:pt x="2525788" y="179768"/>
                  </a:lnTo>
                  <a:lnTo>
                    <a:pt x="2481376" y="160324"/>
                  </a:lnTo>
                  <a:lnTo>
                    <a:pt x="2435758" y="141859"/>
                  </a:lnTo>
                  <a:lnTo>
                    <a:pt x="2388997" y="124409"/>
                  </a:lnTo>
                  <a:lnTo>
                    <a:pt x="2341130" y="107975"/>
                  </a:lnTo>
                  <a:lnTo>
                    <a:pt x="2292185" y="92621"/>
                  </a:lnTo>
                  <a:lnTo>
                    <a:pt x="2242223" y="78333"/>
                  </a:lnTo>
                  <a:lnTo>
                    <a:pt x="2191270" y="65163"/>
                  </a:lnTo>
                  <a:lnTo>
                    <a:pt x="2139365" y="53124"/>
                  </a:lnTo>
                  <a:lnTo>
                    <a:pt x="2086571" y="42240"/>
                  </a:lnTo>
                  <a:lnTo>
                    <a:pt x="2032901" y="32550"/>
                  </a:lnTo>
                  <a:lnTo>
                    <a:pt x="1978418" y="24066"/>
                  </a:lnTo>
                  <a:lnTo>
                    <a:pt x="1923161" y="16827"/>
                  </a:lnTo>
                  <a:lnTo>
                    <a:pt x="1867166" y="10833"/>
                  </a:lnTo>
                  <a:lnTo>
                    <a:pt x="1810473" y="6134"/>
                  </a:lnTo>
                  <a:lnTo>
                    <a:pt x="1753133" y="2743"/>
                  </a:lnTo>
                  <a:lnTo>
                    <a:pt x="1695170" y="698"/>
                  </a:lnTo>
                  <a:lnTo>
                    <a:pt x="1636649" y="0"/>
                  </a:lnTo>
                  <a:lnTo>
                    <a:pt x="1578114" y="698"/>
                  </a:lnTo>
                  <a:lnTo>
                    <a:pt x="1520151" y="2743"/>
                  </a:lnTo>
                  <a:lnTo>
                    <a:pt x="1462811" y="6134"/>
                  </a:lnTo>
                  <a:lnTo>
                    <a:pt x="1406118" y="10833"/>
                  </a:lnTo>
                  <a:lnTo>
                    <a:pt x="1350124" y="16827"/>
                  </a:lnTo>
                  <a:lnTo>
                    <a:pt x="1294866" y="24066"/>
                  </a:lnTo>
                  <a:lnTo>
                    <a:pt x="1240383" y="32550"/>
                  </a:lnTo>
                  <a:lnTo>
                    <a:pt x="1186726" y="42240"/>
                  </a:lnTo>
                  <a:lnTo>
                    <a:pt x="1133932" y="53124"/>
                  </a:lnTo>
                  <a:lnTo>
                    <a:pt x="1082040" y="65163"/>
                  </a:lnTo>
                  <a:lnTo>
                    <a:pt x="1031087" y="78333"/>
                  </a:lnTo>
                  <a:lnTo>
                    <a:pt x="981125" y="92621"/>
                  </a:lnTo>
                  <a:lnTo>
                    <a:pt x="932192" y="107975"/>
                  </a:lnTo>
                  <a:lnTo>
                    <a:pt x="884313" y="124409"/>
                  </a:lnTo>
                  <a:lnTo>
                    <a:pt x="837565" y="141859"/>
                  </a:lnTo>
                  <a:lnTo>
                    <a:pt x="791946" y="160324"/>
                  </a:lnTo>
                  <a:lnTo>
                    <a:pt x="747534" y="179768"/>
                  </a:lnTo>
                  <a:lnTo>
                    <a:pt x="704354" y="200177"/>
                  </a:lnTo>
                  <a:lnTo>
                    <a:pt x="662457" y="221513"/>
                  </a:lnTo>
                  <a:lnTo>
                    <a:pt x="621868" y="243751"/>
                  </a:lnTo>
                  <a:lnTo>
                    <a:pt x="582637" y="266877"/>
                  </a:lnTo>
                  <a:lnTo>
                    <a:pt x="544804" y="290855"/>
                  </a:lnTo>
                  <a:lnTo>
                    <a:pt x="508419" y="315671"/>
                  </a:lnTo>
                  <a:lnTo>
                    <a:pt x="473519" y="341287"/>
                  </a:lnTo>
                  <a:lnTo>
                    <a:pt x="440143" y="367677"/>
                  </a:lnTo>
                  <a:lnTo>
                    <a:pt x="408330" y="394830"/>
                  </a:lnTo>
                  <a:lnTo>
                    <a:pt x="378117" y="422719"/>
                  </a:lnTo>
                  <a:lnTo>
                    <a:pt x="349554" y="451294"/>
                  </a:lnTo>
                  <a:lnTo>
                    <a:pt x="322694" y="480555"/>
                  </a:lnTo>
                  <a:lnTo>
                    <a:pt x="297548" y="510476"/>
                  </a:lnTo>
                  <a:lnTo>
                    <a:pt x="274193" y="541020"/>
                  </a:lnTo>
                  <a:lnTo>
                    <a:pt x="232943" y="603897"/>
                  </a:lnTo>
                  <a:lnTo>
                    <a:pt x="199288" y="668972"/>
                  </a:lnTo>
                  <a:lnTo>
                    <a:pt x="173558" y="736066"/>
                  </a:lnTo>
                  <a:lnTo>
                    <a:pt x="156070" y="804951"/>
                  </a:lnTo>
                  <a:lnTo>
                    <a:pt x="147167" y="875449"/>
                  </a:lnTo>
                  <a:lnTo>
                    <a:pt x="146050" y="911225"/>
                  </a:lnTo>
                  <a:lnTo>
                    <a:pt x="147167" y="947013"/>
                  </a:lnTo>
                  <a:lnTo>
                    <a:pt x="156070" y="1017511"/>
                  </a:lnTo>
                  <a:lnTo>
                    <a:pt x="173558" y="1086396"/>
                  </a:lnTo>
                  <a:lnTo>
                    <a:pt x="199288" y="1153490"/>
                  </a:lnTo>
                  <a:lnTo>
                    <a:pt x="232943" y="1218565"/>
                  </a:lnTo>
                  <a:lnTo>
                    <a:pt x="274193" y="1281442"/>
                  </a:lnTo>
                  <a:lnTo>
                    <a:pt x="297548" y="1311986"/>
                  </a:lnTo>
                  <a:lnTo>
                    <a:pt x="322694" y="1341907"/>
                  </a:lnTo>
                  <a:lnTo>
                    <a:pt x="349554" y="1371168"/>
                  </a:lnTo>
                  <a:lnTo>
                    <a:pt x="378117" y="1399743"/>
                  </a:lnTo>
                  <a:lnTo>
                    <a:pt x="408330" y="1427632"/>
                  </a:lnTo>
                  <a:lnTo>
                    <a:pt x="440143" y="1454785"/>
                  </a:lnTo>
                  <a:lnTo>
                    <a:pt x="473519" y="1481175"/>
                  </a:lnTo>
                  <a:lnTo>
                    <a:pt x="508419" y="1506791"/>
                  </a:lnTo>
                  <a:lnTo>
                    <a:pt x="544804" y="1531607"/>
                  </a:lnTo>
                  <a:lnTo>
                    <a:pt x="582637" y="1555584"/>
                  </a:lnTo>
                  <a:lnTo>
                    <a:pt x="621868" y="1578711"/>
                  </a:lnTo>
                  <a:lnTo>
                    <a:pt x="638302" y="1587728"/>
                  </a:lnTo>
                  <a:lnTo>
                    <a:pt x="0" y="1958213"/>
                  </a:lnTo>
                  <a:lnTo>
                    <a:pt x="1634236" y="2906712"/>
                  </a:lnTo>
                  <a:lnTo>
                    <a:pt x="3268599" y="19582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540250" y="3390900"/>
              <a:ext cx="3244850" cy="2127250"/>
            </a:xfrm>
            <a:custGeom>
              <a:avLst/>
              <a:gdLst/>
              <a:ahLst/>
              <a:cxnLst/>
              <a:rect l="l" t="t" r="r" b="b"/>
              <a:pathLst>
                <a:path w="3244850" h="2127250">
                  <a:moveTo>
                    <a:pt x="93725" y="911225"/>
                  </a:moveTo>
                  <a:lnTo>
                    <a:pt x="98210" y="840007"/>
                  </a:lnTo>
                  <a:lnTo>
                    <a:pt x="111444" y="770289"/>
                  </a:lnTo>
                  <a:lnTo>
                    <a:pt x="133094" y="702275"/>
                  </a:lnTo>
                  <a:lnTo>
                    <a:pt x="162831" y="636165"/>
                  </a:lnTo>
                  <a:lnTo>
                    <a:pt x="200322" y="572163"/>
                  </a:lnTo>
                  <a:lnTo>
                    <a:pt x="245235" y="510471"/>
                  </a:lnTo>
                  <a:lnTo>
                    <a:pt x="270372" y="480555"/>
                  </a:lnTo>
                  <a:lnTo>
                    <a:pt x="297241" y="451292"/>
                  </a:lnTo>
                  <a:lnTo>
                    <a:pt x="325799" y="422707"/>
                  </a:lnTo>
                  <a:lnTo>
                    <a:pt x="356006" y="394827"/>
                  </a:lnTo>
                  <a:lnTo>
                    <a:pt x="387820" y="367677"/>
                  </a:lnTo>
                  <a:lnTo>
                    <a:pt x="421200" y="341281"/>
                  </a:lnTo>
                  <a:lnTo>
                    <a:pt x="456104" y="315665"/>
                  </a:lnTo>
                  <a:lnTo>
                    <a:pt x="492491" y="290854"/>
                  </a:lnTo>
                  <a:lnTo>
                    <a:pt x="530320" y="266874"/>
                  </a:lnTo>
                  <a:lnTo>
                    <a:pt x="569548" y="243750"/>
                  </a:lnTo>
                  <a:lnTo>
                    <a:pt x="610135" y="221507"/>
                  </a:lnTo>
                  <a:lnTo>
                    <a:pt x="652040" y="200171"/>
                  </a:lnTo>
                  <a:lnTo>
                    <a:pt x="695220" y="179767"/>
                  </a:lnTo>
                  <a:lnTo>
                    <a:pt x="739634" y="160320"/>
                  </a:lnTo>
                  <a:lnTo>
                    <a:pt x="785241" y="141855"/>
                  </a:lnTo>
                  <a:lnTo>
                    <a:pt x="832000" y="124398"/>
                  </a:lnTo>
                  <a:lnTo>
                    <a:pt x="879869" y="107975"/>
                  </a:lnTo>
                  <a:lnTo>
                    <a:pt x="928806" y="92610"/>
                  </a:lnTo>
                  <a:lnTo>
                    <a:pt x="978771" y="78328"/>
                  </a:lnTo>
                  <a:lnTo>
                    <a:pt x="1029721" y="65156"/>
                  </a:lnTo>
                  <a:lnTo>
                    <a:pt x="1081615" y="53118"/>
                  </a:lnTo>
                  <a:lnTo>
                    <a:pt x="1134413" y="42239"/>
                  </a:lnTo>
                  <a:lnTo>
                    <a:pt x="1188072" y="32546"/>
                  </a:lnTo>
                  <a:lnTo>
                    <a:pt x="1242550" y="24063"/>
                  </a:lnTo>
                  <a:lnTo>
                    <a:pt x="1297808" y="16816"/>
                  </a:lnTo>
                  <a:lnTo>
                    <a:pt x="1353803" y="10829"/>
                  </a:lnTo>
                  <a:lnTo>
                    <a:pt x="1410493" y="6129"/>
                  </a:lnTo>
                  <a:lnTo>
                    <a:pt x="1467838" y="2741"/>
                  </a:lnTo>
                  <a:lnTo>
                    <a:pt x="1525795" y="689"/>
                  </a:lnTo>
                  <a:lnTo>
                    <a:pt x="1584325" y="0"/>
                  </a:lnTo>
                  <a:lnTo>
                    <a:pt x="1642854" y="689"/>
                  </a:lnTo>
                  <a:lnTo>
                    <a:pt x="1700812" y="2741"/>
                  </a:lnTo>
                  <a:lnTo>
                    <a:pt x="1758158" y="6129"/>
                  </a:lnTo>
                  <a:lnTo>
                    <a:pt x="1814850" y="10829"/>
                  </a:lnTo>
                  <a:lnTo>
                    <a:pt x="1870846" y="16816"/>
                  </a:lnTo>
                  <a:lnTo>
                    <a:pt x="1926106" y="24063"/>
                  </a:lnTo>
                  <a:lnTo>
                    <a:pt x="1980587" y="32546"/>
                  </a:lnTo>
                  <a:lnTo>
                    <a:pt x="2034248" y="42239"/>
                  </a:lnTo>
                  <a:lnTo>
                    <a:pt x="2087049" y="53118"/>
                  </a:lnTo>
                  <a:lnTo>
                    <a:pt x="2138946" y="65156"/>
                  </a:lnTo>
                  <a:lnTo>
                    <a:pt x="2189900" y="78328"/>
                  </a:lnTo>
                  <a:lnTo>
                    <a:pt x="2239868" y="92610"/>
                  </a:lnTo>
                  <a:lnTo>
                    <a:pt x="2288809" y="107975"/>
                  </a:lnTo>
                  <a:lnTo>
                    <a:pt x="2336682" y="124398"/>
                  </a:lnTo>
                  <a:lnTo>
                    <a:pt x="2383445" y="141855"/>
                  </a:lnTo>
                  <a:lnTo>
                    <a:pt x="2429056" y="160320"/>
                  </a:lnTo>
                  <a:lnTo>
                    <a:pt x="2473475" y="179767"/>
                  </a:lnTo>
                  <a:lnTo>
                    <a:pt x="2516659" y="200171"/>
                  </a:lnTo>
                  <a:lnTo>
                    <a:pt x="2558568" y="221507"/>
                  </a:lnTo>
                  <a:lnTo>
                    <a:pt x="2599160" y="243750"/>
                  </a:lnTo>
                  <a:lnTo>
                    <a:pt x="2638393" y="266874"/>
                  </a:lnTo>
                  <a:lnTo>
                    <a:pt x="2676226" y="290854"/>
                  </a:lnTo>
                  <a:lnTo>
                    <a:pt x="2712617" y="315665"/>
                  </a:lnTo>
                  <a:lnTo>
                    <a:pt x="2747526" y="341281"/>
                  </a:lnTo>
                  <a:lnTo>
                    <a:pt x="2780910" y="367677"/>
                  </a:lnTo>
                  <a:lnTo>
                    <a:pt x="2812729" y="394827"/>
                  </a:lnTo>
                  <a:lnTo>
                    <a:pt x="2842940" y="422707"/>
                  </a:lnTo>
                  <a:lnTo>
                    <a:pt x="2871502" y="451292"/>
                  </a:lnTo>
                  <a:lnTo>
                    <a:pt x="2898375" y="480555"/>
                  </a:lnTo>
                  <a:lnTo>
                    <a:pt x="2923515" y="510471"/>
                  </a:lnTo>
                  <a:lnTo>
                    <a:pt x="2946883" y="541016"/>
                  </a:lnTo>
                  <a:lnTo>
                    <a:pt x="2988133" y="603888"/>
                  </a:lnTo>
                  <a:lnTo>
                    <a:pt x="3021794" y="668969"/>
                  </a:lnTo>
                  <a:lnTo>
                    <a:pt x="3047533" y="736057"/>
                  </a:lnTo>
                  <a:lnTo>
                    <a:pt x="3065020" y="804948"/>
                  </a:lnTo>
                  <a:lnTo>
                    <a:pt x="3073922" y="875441"/>
                  </a:lnTo>
                  <a:lnTo>
                    <a:pt x="3075051" y="911225"/>
                  </a:lnTo>
                  <a:lnTo>
                    <a:pt x="3073922" y="947008"/>
                  </a:lnTo>
                  <a:lnTo>
                    <a:pt x="3070565" y="982442"/>
                  </a:lnTo>
                  <a:lnTo>
                    <a:pt x="3057329" y="1052160"/>
                  </a:lnTo>
                  <a:lnTo>
                    <a:pt x="3035675" y="1120174"/>
                  </a:lnTo>
                  <a:lnTo>
                    <a:pt x="3005933" y="1186284"/>
                  </a:lnTo>
                  <a:lnTo>
                    <a:pt x="2968436" y="1250286"/>
                  </a:lnTo>
                  <a:lnTo>
                    <a:pt x="2923515" y="1311978"/>
                  </a:lnTo>
                  <a:lnTo>
                    <a:pt x="2898375" y="1341894"/>
                  </a:lnTo>
                  <a:lnTo>
                    <a:pt x="2871502" y="1371157"/>
                  </a:lnTo>
                  <a:lnTo>
                    <a:pt x="2842940" y="1399742"/>
                  </a:lnTo>
                  <a:lnTo>
                    <a:pt x="2812729" y="1427622"/>
                  </a:lnTo>
                  <a:lnTo>
                    <a:pt x="2780910" y="1454772"/>
                  </a:lnTo>
                  <a:lnTo>
                    <a:pt x="2747526" y="1481168"/>
                  </a:lnTo>
                  <a:lnTo>
                    <a:pt x="2712617" y="1506784"/>
                  </a:lnTo>
                  <a:lnTo>
                    <a:pt x="2676226" y="1531595"/>
                  </a:lnTo>
                  <a:lnTo>
                    <a:pt x="2638393" y="1555575"/>
                  </a:lnTo>
                  <a:lnTo>
                    <a:pt x="2599160" y="1578699"/>
                  </a:lnTo>
                  <a:lnTo>
                    <a:pt x="2558568" y="1600942"/>
                  </a:lnTo>
                  <a:lnTo>
                    <a:pt x="2516659" y="1622278"/>
                  </a:lnTo>
                  <a:lnTo>
                    <a:pt x="2473475" y="1642682"/>
                  </a:lnTo>
                  <a:lnTo>
                    <a:pt x="2429056" y="1662129"/>
                  </a:lnTo>
                  <a:lnTo>
                    <a:pt x="2383445" y="1680594"/>
                  </a:lnTo>
                  <a:lnTo>
                    <a:pt x="2336682" y="1698051"/>
                  </a:lnTo>
                  <a:lnTo>
                    <a:pt x="2288809" y="1714474"/>
                  </a:lnTo>
                  <a:lnTo>
                    <a:pt x="2239868" y="1729839"/>
                  </a:lnTo>
                  <a:lnTo>
                    <a:pt x="2189900" y="1744121"/>
                  </a:lnTo>
                  <a:lnTo>
                    <a:pt x="2138946" y="1757293"/>
                  </a:lnTo>
                  <a:lnTo>
                    <a:pt x="2087049" y="1769331"/>
                  </a:lnTo>
                  <a:lnTo>
                    <a:pt x="2034248" y="1780210"/>
                  </a:lnTo>
                  <a:lnTo>
                    <a:pt x="1980587" y="1789903"/>
                  </a:lnTo>
                  <a:lnTo>
                    <a:pt x="1926106" y="1798386"/>
                  </a:lnTo>
                  <a:lnTo>
                    <a:pt x="1870846" y="1805633"/>
                  </a:lnTo>
                  <a:lnTo>
                    <a:pt x="1814850" y="1811620"/>
                  </a:lnTo>
                  <a:lnTo>
                    <a:pt x="1758158" y="1816320"/>
                  </a:lnTo>
                  <a:lnTo>
                    <a:pt x="1700812" y="1819708"/>
                  </a:lnTo>
                  <a:lnTo>
                    <a:pt x="1642854" y="1821760"/>
                  </a:lnTo>
                  <a:lnTo>
                    <a:pt x="1584325" y="1822450"/>
                  </a:lnTo>
                  <a:lnTo>
                    <a:pt x="1525795" y="1821760"/>
                  </a:lnTo>
                  <a:lnTo>
                    <a:pt x="1467838" y="1819708"/>
                  </a:lnTo>
                  <a:lnTo>
                    <a:pt x="1410493" y="1816320"/>
                  </a:lnTo>
                  <a:lnTo>
                    <a:pt x="1353803" y="1811620"/>
                  </a:lnTo>
                  <a:lnTo>
                    <a:pt x="1297808" y="1805633"/>
                  </a:lnTo>
                  <a:lnTo>
                    <a:pt x="1242550" y="1798386"/>
                  </a:lnTo>
                  <a:lnTo>
                    <a:pt x="1188072" y="1789903"/>
                  </a:lnTo>
                  <a:lnTo>
                    <a:pt x="1134413" y="1780210"/>
                  </a:lnTo>
                  <a:lnTo>
                    <a:pt x="1081615" y="1769331"/>
                  </a:lnTo>
                  <a:lnTo>
                    <a:pt x="1029721" y="1757293"/>
                  </a:lnTo>
                  <a:lnTo>
                    <a:pt x="978771" y="1744121"/>
                  </a:lnTo>
                  <a:lnTo>
                    <a:pt x="928806" y="1729839"/>
                  </a:lnTo>
                  <a:lnTo>
                    <a:pt x="879869" y="1714474"/>
                  </a:lnTo>
                  <a:lnTo>
                    <a:pt x="832000" y="1698051"/>
                  </a:lnTo>
                  <a:lnTo>
                    <a:pt x="785241" y="1680594"/>
                  </a:lnTo>
                  <a:lnTo>
                    <a:pt x="739634" y="1662129"/>
                  </a:lnTo>
                  <a:lnTo>
                    <a:pt x="695220" y="1642682"/>
                  </a:lnTo>
                  <a:lnTo>
                    <a:pt x="652040" y="1622278"/>
                  </a:lnTo>
                  <a:lnTo>
                    <a:pt x="610135" y="1600942"/>
                  </a:lnTo>
                  <a:lnTo>
                    <a:pt x="569548" y="1578699"/>
                  </a:lnTo>
                  <a:lnTo>
                    <a:pt x="530320" y="1555575"/>
                  </a:lnTo>
                  <a:lnTo>
                    <a:pt x="492491" y="1531595"/>
                  </a:lnTo>
                  <a:lnTo>
                    <a:pt x="456104" y="1506784"/>
                  </a:lnTo>
                  <a:lnTo>
                    <a:pt x="421200" y="1481168"/>
                  </a:lnTo>
                  <a:lnTo>
                    <a:pt x="387820" y="1454772"/>
                  </a:lnTo>
                  <a:lnTo>
                    <a:pt x="356006" y="1427622"/>
                  </a:lnTo>
                  <a:lnTo>
                    <a:pt x="325799" y="1399742"/>
                  </a:lnTo>
                  <a:lnTo>
                    <a:pt x="297241" y="1371157"/>
                  </a:lnTo>
                  <a:lnTo>
                    <a:pt x="270372" y="1341894"/>
                  </a:lnTo>
                  <a:lnTo>
                    <a:pt x="245235" y="1311978"/>
                  </a:lnTo>
                  <a:lnTo>
                    <a:pt x="221871" y="1281433"/>
                  </a:lnTo>
                  <a:lnTo>
                    <a:pt x="180628" y="1218561"/>
                  </a:lnTo>
                  <a:lnTo>
                    <a:pt x="146973" y="1153480"/>
                  </a:lnTo>
                  <a:lnTo>
                    <a:pt x="121238" y="1086392"/>
                  </a:lnTo>
                  <a:lnTo>
                    <a:pt x="103754" y="1017501"/>
                  </a:lnTo>
                  <a:lnTo>
                    <a:pt x="94854" y="947008"/>
                  </a:lnTo>
                  <a:lnTo>
                    <a:pt x="93725" y="911225"/>
                  </a:lnTo>
                  <a:close/>
                </a:path>
                <a:path w="3244850" h="2127250">
                  <a:moveTo>
                    <a:pt x="0" y="2127250"/>
                  </a:moveTo>
                  <a:lnTo>
                    <a:pt x="349250" y="1314450"/>
                  </a:lnTo>
                </a:path>
                <a:path w="3244850" h="2127250">
                  <a:moveTo>
                    <a:pt x="3244850" y="2093976"/>
                  </a:moveTo>
                  <a:lnTo>
                    <a:pt x="2895600" y="1281049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622800" y="2768599"/>
              <a:ext cx="2980055" cy="1821180"/>
            </a:xfrm>
            <a:custGeom>
              <a:avLst/>
              <a:gdLst/>
              <a:ahLst/>
              <a:cxnLst/>
              <a:rect l="l" t="t" r="r" b="b"/>
              <a:pathLst>
                <a:path w="2980054" h="1821179">
                  <a:moveTo>
                    <a:pt x="2979801" y="910463"/>
                  </a:moveTo>
                  <a:lnTo>
                    <a:pt x="2975089" y="837603"/>
                  </a:lnTo>
                  <a:lnTo>
                    <a:pt x="2961221" y="766318"/>
                  </a:lnTo>
                  <a:lnTo>
                    <a:pt x="2938538" y="696823"/>
                  </a:lnTo>
                  <a:lnTo>
                    <a:pt x="2907398" y="629335"/>
                  </a:lnTo>
                  <a:lnTo>
                    <a:pt x="2868155" y="564083"/>
                  </a:lnTo>
                  <a:lnTo>
                    <a:pt x="2845612" y="532358"/>
                  </a:lnTo>
                  <a:lnTo>
                    <a:pt x="2821165" y="501269"/>
                  </a:lnTo>
                  <a:lnTo>
                    <a:pt x="2794889" y="470852"/>
                  </a:lnTo>
                  <a:lnTo>
                    <a:pt x="2766796" y="441134"/>
                  </a:lnTo>
                  <a:lnTo>
                    <a:pt x="2736951" y="412127"/>
                  </a:lnTo>
                  <a:lnTo>
                    <a:pt x="2705392" y="383870"/>
                  </a:lnTo>
                  <a:lnTo>
                    <a:pt x="2672169" y="356387"/>
                  </a:lnTo>
                  <a:lnTo>
                    <a:pt x="2637320" y="329704"/>
                  </a:lnTo>
                  <a:lnTo>
                    <a:pt x="2600883" y="303847"/>
                  </a:lnTo>
                  <a:lnTo>
                    <a:pt x="2562923" y="278853"/>
                  </a:lnTo>
                  <a:lnTo>
                    <a:pt x="2523464" y="254749"/>
                  </a:lnTo>
                  <a:lnTo>
                    <a:pt x="2482558" y="231546"/>
                  </a:lnTo>
                  <a:lnTo>
                    <a:pt x="2440254" y="209283"/>
                  </a:lnTo>
                  <a:lnTo>
                    <a:pt x="2396591" y="187985"/>
                  </a:lnTo>
                  <a:lnTo>
                    <a:pt x="2351621" y="167678"/>
                  </a:lnTo>
                  <a:lnTo>
                    <a:pt x="2305380" y="148399"/>
                  </a:lnTo>
                  <a:lnTo>
                    <a:pt x="2257907" y="130162"/>
                  </a:lnTo>
                  <a:lnTo>
                    <a:pt x="2209266" y="113004"/>
                  </a:lnTo>
                  <a:lnTo>
                    <a:pt x="2159482" y="96939"/>
                  </a:lnTo>
                  <a:lnTo>
                    <a:pt x="2108606" y="82003"/>
                  </a:lnTo>
                  <a:lnTo>
                    <a:pt x="2056701" y="68224"/>
                  </a:lnTo>
                  <a:lnTo>
                    <a:pt x="2003780" y="55626"/>
                  </a:lnTo>
                  <a:lnTo>
                    <a:pt x="1949907" y="44246"/>
                  </a:lnTo>
                  <a:lnTo>
                    <a:pt x="1895119" y="34099"/>
                  </a:lnTo>
                  <a:lnTo>
                    <a:pt x="1839468" y="25222"/>
                  </a:lnTo>
                  <a:lnTo>
                    <a:pt x="1782991" y="17627"/>
                  </a:lnTo>
                  <a:lnTo>
                    <a:pt x="1725739" y="11353"/>
                  </a:lnTo>
                  <a:lnTo>
                    <a:pt x="1667751" y="6426"/>
                  </a:lnTo>
                  <a:lnTo>
                    <a:pt x="1609077" y="2882"/>
                  </a:lnTo>
                  <a:lnTo>
                    <a:pt x="1549755" y="723"/>
                  </a:lnTo>
                  <a:lnTo>
                    <a:pt x="1489837" y="0"/>
                  </a:lnTo>
                  <a:lnTo>
                    <a:pt x="1429905" y="723"/>
                  </a:lnTo>
                  <a:lnTo>
                    <a:pt x="1370584" y="2882"/>
                  </a:lnTo>
                  <a:lnTo>
                    <a:pt x="1311910" y="6426"/>
                  </a:lnTo>
                  <a:lnTo>
                    <a:pt x="1253921" y="11353"/>
                  </a:lnTo>
                  <a:lnTo>
                    <a:pt x="1196670" y="17627"/>
                  </a:lnTo>
                  <a:lnTo>
                    <a:pt x="1140206" y="25222"/>
                  </a:lnTo>
                  <a:lnTo>
                    <a:pt x="1084554" y="34099"/>
                  </a:lnTo>
                  <a:lnTo>
                    <a:pt x="1029766" y="44246"/>
                  </a:lnTo>
                  <a:lnTo>
                    <a:pt x="975893" y="55626"/>
                  </a:lnTo>
                  <a:lnTo>
                    <a:pt x="922985" y="68224"/>
                  </a:lnTo>
                  <a:lnTo>
                    <a:pt x="871067" y="82003"/>
                  </a:lnTo>
                  <a:lnTo>
                    <a:pt x="820204" y="96939"/>
                  </a:lnTo>
                  <a:lnTo>
                    <a:pt x="770432" y="113004"/>
                  </a:lnTo>
                  <a:lnTo>
                    <a:pt x="721791" y="130162"/>
                  </a:lnTo>
                  <a:lnTo>
                    <a:pt x="674331" y="148399"/>
                  </a:lnTo>
                  <a:lnTo>
                    <a:pt x="628091" y="167678"/>
                  </a:lnTo>
                  <a:lnTo>
                    <a:pt x="583120" y="187985"/>
                  </a:lnTo>
                  <a:lnTo>
                    <a:pt x="539457" y="209283"/>
                  </a:lnTo>
                  <a:lnTo>
                    <a:pt x="497154" y="231546"/>
                  </a:lnTo>
                  <a:lnTo>
                    <a:pt x="456260" y="254749"/>
                  </a:lnTo>
                  <a:lnTo>
                    <a:pt x="416801" y="278853"/>
                  </a:lnTo>
                  <a:lnTo>
                    <a:pt x="378841" y="303847"/>
                  </a:lnTo>
                  <a:lnTo>
                    <a:pt x="342417" y="329704"/>
                  </a:lnTo>
                  <a:lnTo>
                    <a:pt x="307568" y="356387"/>
                  </a:lnTo>
                  <a:lnTo>
                    <a:pt x="274345" y="383870"/>
                  </a:lnTo>
                  <a:lnTo>
                    <a:pt x="242798" y="412127"/>
                  </a:lnTo>
                  <a:lnTo>
                    <a:pt x="212953" y="441134"/>
                  </a:lnTo>
                  <a:lnTo>
                    <a:pt x="184873" y="470852"/>
                  </a:lnTo>
                  <a:lnTo>
                    <a:pt x="158584" y="501269"/>
                  </a:lnTo>
                  <a:lnTo>
                    <a:pt x="134162" y="532358"/>
                  </a:lnTo>
                  <a:lnTo>
                    <a:pt x="111607" y="564083"/>
                  </a:lnTo>
                  <a:lnTo>
                    <a:pt x="91008" y="596417"/>
                  </a:lnTo>
                  <a:lnTo>
                    <a:pt x="55778" y="662813"/>
                  </a:lnTo>
                  <a:lnTo>
                    <a:pt x="28829" y="731329"/>
                  </a:lnTo>
                  <a:lnTo>
                    <a:pt x="10502" y="801751"/>
                  </a:lnTo>
                  <a:lnTo>
                    <a:pt x="1181" y="873848"/>
                  </a:lnTo>
                  <a:lnTo>
                    <a:pt x="0" y="910463"/>
                  </a:lnTo>
                  <a:lnTo>
                    <a:pt x="1181" y="947089"/>
                  </a:lnTo>
                  <a:lnTo>
                    <a:pt x="10502" y="1019187"/>
                  </a:lnTo>
                  <a:lnTo>
                    <a:pt x="28829" y="1089609"/>
                  </a:lnTo>
                  <a:lnTo>
                    <a:pt x="38100" y="1115377"/>
                  </a:lnTo>
                  <a:lnTo>
                    <a:pt x="38100" y="1496949"/>
                  </a:lnTo>
                  <a:lnTo>
                    <a:pt x="350456" y="1496949"/>
                  </a:lnTo>
                  <a:lnTo>
                    <a:pt x="378841" y="1517091"/>
                  </a:lnTo>
                  <a:lnTo>
                    <a:pt x="416801" y="1542084"/>
                  </a:lnTo>
                  <a:lnTo>
                    <a:pt x="456260" y="1566189"/>
                  </a:lnTo>
                  <a:lnTo>
                    <a:pt x="497154" y="1589392"/>
                  </a:lnTo>
                  <a:lnTo>
                    <a:pt x="539457" y="1611655"/>
                  </a:lnTo>
                  <a:lnTo>
                    <a:pt x="583120" y="1632953"/>
                  </a:lnTo>
                  <a:lnTo>
                    <a:pt x="628091" y="1653260"/>
                  </a:lnTo>
                  <a:lnTo>
                    <a:pt x="674331" y="1672539"/>
                  </a:lnTo>
                  <a:lnTo>
                    <a:pt x="721791" y="1690776"/>
                  </a:lnTo>
                  <a:lnTo>
                    <a:pt x="770432" y="1707934"/>
                  </a:lnTo>
                  <a:lnTo>
                    <a:pt x="820204" y="1723999"/>
                  </a:lnTo>
                  <a:lnTo>
                    <a:pt x="871067" y="1738934"/>
                  </a:lnTo>
                  <a:lnTo>
                    <a:pt x="922985" y="1752714"/>
                  </a:lnTo>
                  <a:lnTo>
                    <a:pt x="975893" y="1765312"/>
                  </a:lnTo>
                  <a:lnTo>
                    <a:pt x="1029766" y="1776691"/>
                  </a:lnTo>
                  <a:lnTo>
                    <a:pt x="1084554" y="1786839"/>
                  </a:lnTo>
                  <a:lnTo>
                    <a:pt x="1140206" y="1795716"/>
                  </a:lnTo>
                  <a:lnTo>
                    <a:pt x="1196670" y="1803311"/>
                  </a:lnTo>
                  <a:lnTo>
                    <a:pt x="1253921" y="1809584"/>
                  </a:lnTo>
                  <a:lnTo>
                    <a:pt x="1311910" y="1814512"/>
                  </a:lnTo>
                  <a:lnTo>
                    <a:pt x="1370584" y="1818055"/>
                  </a:lnTo>
                  <a:lnTo>
                    <a:pt x="1429905" y="1820214"/>
                  </a:lnTo>
                  <a:lnTo>
                    <a:pt x="1489837" y="1820926"/>
                  </a:lnTo>
                  <a:lnTo>
                    <a:pt x="1549755" y="1820214"/>
                  </a:lnTo>
                  <a:lnTo>
                    <a:pt x="1609077" y="1818055"/>
                  </a:lnTo>
                  <a:lnTo>
                    <a:pt x="1667751" y="1814512"/>
                  </a:lnTo>
                  <a:lnTo>
                    <a:pt x="1725739" y="1809584"/>
                  </a:lnTo>
                  <a:lnTo>
                    <a:pt x="1782991" y="1803311"/>
                  </a:lnTo>
                  <a:lnTo>
                    <a:pt x="1839468" y="1795716"/>
                  </a:lnTo>
                  <a:lnTo>
                    <a:pt x="1895119" y="1786839"/>
                  </a:lnTo>
                  <a:lnTo>
                    <a:pt x="1949907" y="1776691"/>
                  </a:lnTo>
                  <a:lnTo>
                    <a:pt x="2003780" y="1765312"/>
                  </a:lnTo>
                  <a:lnTo>
                    <a:pt x="2056701" y="1752714"/>
                  </a:lnTo>
                  <a:lnTo>
                    <a:pt x="2108606" y="1738934"/>
                  </a:lnTo>
                  <a:lnTo>
                    <a:pt x="2159482" y="1723999"/>
                  </a:lnTo>
                  <a:lnTo>
                    <a:pt x="2209266" y="1707934"/>
                  </a:lnTo>
                  <a:lnTo>
                    <a:pt x="2257907" y="1690776"/>
                  </a:lnTo>
                  <a:lnTo>
                    <a:pt x="2305380" y="1672539"/>
                  </a:lnTo>
                  <a:lnTo>
                    <a:pt x="2351621" y="1653260"/>
                  </a:lnTo>
                  <a:lnTo>
                    <a:pt x="2396591" y="1632953"/>
                  </a:lnTo>
                  <a:lnTo>
                    <a:pt x="2440254" y="1611655"/>
                  </a:lnTo>
                  <a:lnTo>
                    <a:pt x="2482558" y="1589392"/>
                  </a:lnTo>
                  <a:lnTo>
                    <a:pt x="2523464" y="1566189"/>
                  </a:lnTo>
                  <a:lnTo>
                    <a:pt x="2562923" y="1542084"/>
                  </a:lnTo>
                  <a:lnTo>
                    <a:pt x="2600883" y="1517091"/>
                  </a:lnTo>
                  <a:lnTo>
                    <a:pt x="2629255" y="1496949"/>
                  </a:lnTo>
                  <a:lnTo>
                    <a:pt x="2962275" y="1496949"/>
                  </a:lnTo>
                  <a:lnTo>
                    <a:pt x="2962275" y="1049997"/>
                  </a:lnTo>
                  <a:lnTo>
                    <a:pt x="2969285" y="1019187"/>
                  </a:lnTo>
                  <a:lnTo>
                    <a:pt x="2975089" y="983335"/>
                  </a:lnTo>
                  <a:lnTo>
                    <a:pt x="2978607" y="947089"/>
                  </a:lnTo>
                  <a:lnTo>
                    <a:pt x="2979801" y="91046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622800" y="1600200"/>
              <a:ext cx="2980055" cy="2989580"/>
            </a:xfrm>
            <a:custGeom>
              <a:avLst/>
              <a:gdLst/>
              <a:ahLst/>
              <a:cxnLst/>
              <a:rect l="l" t="t" r="r" b="b"/>
              <a:pathLst>
                <a:path w="2980054" h="2989579">
                  <a:moveTo>
                    <a:pt x="0" y="2078863"/>
                  </a:moveTo>
                  <a:lnTo>
                    <a:pt x="4702" y="2005998"/>
                  </a:lnTo>
                  <a:lnTo>
                    <a:pt x="18571" y="1934710"/>
                  </a:lnTo>
                  <a:lnTo>
                    <a:pt x="41251" y="1865215"/>
                  </a:lnTo>
                  <a:lnTo>
                    <a:pt x="72386" y="1797731"/>
                  </a:lnTo>
                  <a:lnTo>
                    <a:pt x="111620" y="1732476"/>
                  </a:lnTo>
                  <a:lnTo>
                    <a:pt x="134162" y="1700752"/>
                  </a:lnTo>
                  <a:lnTo>
                    <a:pt x="158597" y="1669668"/>
                  </a:lnTo>
                  <a:lnTo>
                    <a:pt x="184877" y="1639249"/>
                  </a:lnTo>
                  <a:lnTo>
                    <a:pt x="212960" y="1609523"/>
                  </a:lnTo>
                  <a:lnTo>
                    <a:pt x="242801" y="1580518"/>
                  </a:lnTo>
                  <a:lnTo>
                    <a:pt x="274355" y="1552261"/>
                  </a:lnTo>
                  <a:lnTo>
                    <a:pt x="307578" y="1524778"/>
                  </a:lnTo>
                  <a:lnTo>
                    <a:pt x="342424" y="1498097"/>
                  </a:lnTo>
                  <a:lnTo>
                    <a:pt x="378851" y="1472246"/>
                  </a:lnTo>
                  <a:lnTo>
                    <a:pt x="416813" y="1447251"/>
                  </a:lnTo>
                  <a:lnTo>
                    <a:pt x="456265" y="1423140"/>
                  </a:lnTo>
                  <a:lnTo>
                    <a:pt x="497164" y="1399940"/>
                  </a:lnTo>
                  <a:lnTo>
                    <a:pt x="539465" y="1377678"/>
                  </a:lnTo>
                  <a:lnTo>
                    <a:pt x="583122" y="1356381"/>
                  </a:lnTo>
                  <a:lnTo>
                    <a:pt x="628093" y="1336077"/>
                  </a:lnTo>
                  <a:lnTo>
                    <a:pt x="674332" y="1316793"/>
                  </a:lnTo>
                  <a:lnTo>
                    <a:pt x="721794" y="1298555"/>
                  </a:lnTo>
                  <a:lnTo>
                    <a:pt x="770435" y="1281392"/>
                  </a:lnTo>
                  <a:lnTo>
                    <a:pt x="820212" y="1265330"/>
                  </a:lnTo>
                  <a:lnTo>
                    <a:pt x="871078" y="1250397"/>
                  </a:lnTo>
                  <a:lnTo>
                    <a:pt x="922990" y="1236620"/>
                  </a:lnTo>
                  <a:lnTo>
                    <a:pt x="975904" y="1224025"/>
                  </a:lnTo>
                  <a:lnTo>
                    <a:pt x="1029774" y="1212641"/>
                  </a:lnTo>
                  <a:lnTo>
                    <a:pt x="1084556" y="1202494"/>
                  </a:lnTo>
                  <a:lnTo>
                    <a:pt x="1140206" y="1193612"/>
                  </a:lnTo>
                  <a:lnTo>
                    <a:pt x="1196680" y="1186021"/>
                  </a:lnTo>
                  <a:lnTo>
                    <a:pt x="1253932" y="1179750"/>
                  </a:lnTo>
                  <a:lnTo>
                    <a:pt x="1311918" y="1174825"/>
                  </a:lnTo>
                  <a:lnTo>
                    <a:pt x="1370594" y="1171273"/>
                  </a:lnTo>
                  <a:lnTo>
                    <a:pt x="1429915" y="1169123"/>
                  </a:lnTo>
                  <a:lnTo>
                    <a:pt x="1489837" y="1168400"/>
                  </a:lnTo>
                  <a:lnTo>
                    <a:pt x="1549758" y="1169123"/>
                  </a:lnTo>
                  <a:lnTo>
                    <a:pt x="1609080" y="1171273"/>
                  </a:lnTo>
                  <a:lnTo>
                    <a:pt x="1667757" y="1174825"/>
                  </a:lnTo>
                  <a:lnTo>
                    <a:pt x="1725745" y="1179750"/>
                  </a:lnTo>
                  <a:lnTo>
                    <a:pt x="1782999" y="1186021"/>
                  </a:lnTo>
                  <a:lnTo>
                    <a:pt x="1839474" y="1193612"/>
                  </a:lnTo>
                  <a:lnTo>
                    <a:pt x="1895126" y="1202494"/>
                  </a:lnTo>
                  <a:lnTo>
                    <a:pt x="1949912" y="1212641"/>
                  </a:lnTo>
                  <a:lnTo>
                    <a:pt x="2003785" y="1224025"/>
                  </a:lnTo>
                  <a:lnTo>
                    <a:pt x="2056702" y="1236620"/>
                  </a:lnTo>
                  <a:lnTo>
                    <a:pt x="2108617" y="1250397"/>
                  </a:lnTo>
                  <a:lnTo>
                    <a:pt x="2159488" y="1265330"/>
                  </a:lnTo>
                  <a:lnTo>
                    <a:pt x="2209268" y="1281392"/>
                  </a:lnTo>
                  <a:lnTo>
                    <a:pt x="2257913" y="1298555"/>
                  </a:lnTo>
                  <a:lnTo>
                    <a:pt x="2305380" y="1316793"/>
                  </a:lnTo>
                  <a:lnTo>
                    <a:pt x="2351623" y="1336077"/>
                  </a:lnTo>
                  <a:lnTo>
                    <a:pt x="2396598" y="1356381"/>
                  </a:lnTo>
                  <a:lnTo>
                    <a:pt x="2440260" y="1377678"/>
                  </a:lnTo>
                  <a:lnTo>
                    <a:pt x="2482565" y="1399940"/>
                  </a:lnTo>
                  <a:lnTo>
                    <a:pt x="2523469" y="1423140"/>
                  </a:lnTo>
                  <a:lnTo>
                    <a:pt x="2562926" y="1447251"/>
                  </a:lnTo>
                  <a:lnTo>
                    <a:pt x="2600892" y="1472246"/>
                  </a:lnTo>
                  <a:lnTo>
                    <a:pt x="2637324" y="1498097"/>
                  </a:lnTo>
                  <a:lnTo>
                    <a:pt x="2672175" y="1524778"/>
                  </a:lnTo>
                  <a:lnTo>
                    <a:pt x="2705402" y="1552261"/>
                  </a:lnTo>
                  <a:lnTo>
                    <a:pt x="2736960" y="1580518"/>
                  </a:lnTo>
                  <a:lnTo>
                    <a:pt x="2766805" y="1609523"/>
                  </a:lnTo>
                  <a:lnTo>
                    <a:pt x="2794893" y="1639249"/>
                  </a:lnTo>
                  <a:lnTo>
                    <a:pt x="2821177" y="1669668"/>
                  </a:lnTo>
                  <a:lnTo>
                    <a:pt x="2845615" y="1700752"/>
                  </a:lnTo>
                  <a:lnTo>
                    <a:pt x="2868161" y="1732476"/>
                  </a:lnTo>
                  <a:lnTo>
                    <a:pt x="2888772" y="1764812"/>
                  </a:lnTo>
                  <a:lnTo>
                    <a:pt x="2924006" y="1831208"/>
                  </a:lnTo>
                  <a:lnTo>
                    <a:pt x="2950963" y="1899725"/>
                  </a:lnTo>
                  <a:lnTo>
                    <a:pt x="2969285" y="1970144"/>
                  </a:lnTo>
                  <a:lnTo>
                    <a:pt x="2978617" y="2042247"/>
                  </a:lnTo>
                  <a:lnTo>
                    <a:pt x="2979801" y="2078863"/>
                  </a:lnTo>
                  <a:lnTo>
                    <a:pt x="2978617" y="2115478"/>
                  </a:lnTo>
                  <a:lnTo>
                    <a:pt x="2975097" y="2151727"/>
                  </a:lnTo>
                  <a:lnTo>
                    <a:pt x="2961226" y="2223015"/>
                  </a:lnTo>
                  <a:lnTo>
                    <a:pt x="2938542" y="2292510"/>
                  </a:lnTo>
                  <a:lnTo>
                    <a:pt x="2907402" y="2359994"/>
                  </a:lnTo>
                  <a:lnTo>
                    <a:pt x="2868161" y="2425249"/>
                  </a:lnTo>
                  <a:lnTo>
                    <a:pt x="2845615" y="2456973"/>
                  </a:lnTo>
                  <a:lnTo>
                    <a:pt x="2821177" y="2488057"/>
                  </a:lnTo>
                  <a:lnTo>
                    <a:pt x="2794893" y="2518476"/>
                  </a:lnTo>
                  <a:lnTo>
                    <a:pt x="2766805" y="2548202"/>
                  </a:lnTo>
                  <a:lnTo>
                    <a:pt x="2736960" y="2577207"/>
                  </a:lnTo>
                  <a:lnTo>
                    <a:pt x="2705402" y="2605464"/>
                  </a:lnTo>
                  <a:lnTo>
                    <a:pt x="2672175" y="2632947"/>
                  </a:lnTo>
                  <a:lnTo>
                    <a:pt x="2637324" y="2659628"/>
                  </a:lnTo>
                  <a:lnTo>
                    <a:pt x="2600892" y="2685479"/>
                  </a:lnTo>
                  <a:lnTo>
                    <a:pt x="2562926" y="2710474"/>
                  </a:lnTo>
                  <a:lnTo>
                    <a:pt x="2523469" y="2734585"/>
                  </a:lnTo>
                  <a:lnTo>
                    <a:pt x="2482565" y="2757785"/>
                  </a:lnTo>
                  <a:lnTo>
                    <a:pt x="2440260" y="2780047"/>
                  </a:lnTo>
                  <a:lnTo>
                    <a:pt x="2396598" y="2801344"/>
                  </a:lnTo>
                  <a:lnTo>
                    <a:pt x="2351623" y="2821648"/>
                  </a:lnTo>
                  <a:lnTo>
                    <a:pt x="2305380" y="2840932"/>
                  </a:lnTo>
                  <a:lnTo>
                    <a:pt x="2257913" y="2859170"/>
                  </a:lnTo>
                  <a:lnTo>
                    <a:pt x="2209268" y="2876333"/>
                  </a:lnTo>
                  <a:lnTo>
                    <a:pt x="2159488" y="2892395"/>
                  </a:lnTo>
                  <a:lnTo>
                    <a:pt x="2108617" y="2907328"/>
                  </a:lnTo>
                  <a:lnTo>
                    <a:pt x="2056702" y="2921105"/>
                  </a:lnTo>
                  <a:lnTo>
                    <a:pt x="2003785" y="2933700"/>
                  </a:lnTo>
                  <a:lnTo>
                    <a:pt x="1949912" y="2945084"/>
                  </a:lnTo>
                  <a:lnTo>
                    <a:pt x="1895126" y="2955231"/>
                  </a:lnTo>
                  <a:lnTo>
                    <a:pt x="1839474" y="2964113"/>
                  </a:lnTo>
                  <a:lnTo>
                    <a:pt x="1782999" y="2971704"/>
                  </a:lnTo>
                  <a:lnTo>
                    <a:pt x="1725745" y="2977975"/>
                  </a:lnTo>
                  <a:lnTo>
                    <a:pt x="1667757" y="2982900"/>
                  </a:lnTo>
                  <a:lnTo>
                    <a:pt x="1609080" y="2986452"/>
                  </a:lnTo>
                  <a:lnTo>
                    <a:pt x="1549758" y="2988602"/>
                  </a:lnTo>
                  <a:lnTo>
                    <a:pt x="1489837" y="2989326"/>
                  </a:lnTo>
                  <a:lnTo>
                    <a:pt x="1429915" y="2988602"/>
                  </a:lnTo>
                  <a:lnTo>
                    <a:pt x="1370594" y="2986452"/>
                  </a:lnTo>
                  <a:lnTo>
                    <a:pt x="1311918" y="2982900"/>
                  </a:lnTo>
                  <a:lnTo>
                    <a:pt x="1253932" y="2977975"/>
                  </a:lnTo>
                  <a:lnTo>
                    <a:pt x="1196680" y="2971704"/>
                  </a:lnTo>
                  <a:lnTo>
                    <a:pt x="1140206" y="2964113"/>
                  </a:lnTo>
                  <a:lnTo>
                    <a:pt x="1084556" y="2955231"/>
                  </a:lnTo>
                  <a:lnTo>
                    <a:pt x="1029774" y="2945084"/>
                  </a:lnTo>
                  <a:lnTo>
                    <a:pt x="975904" y="2933700"/>
                  </a:lnTo>
                  <a:lnTo>
                    <a:pt x="922990" y="2921105"/>
                  </a:lnTo>
                  <a:lnTo>
                    <a:pt x="871078" y="2907328"/>
                  </a:lnTo>
                  <a:lnTo>
                    <a:pt x="820212" y="2892395"/>
                  </a:lnTo>
                  <a:lnTo>
                    <a:pt x="770435" y="2876333"/>
                  </a:lnTo>
                  <a:lnTo>
                    <a:pt x="721794" y="2859170"/>
                  </a:lnTo>
                  <a:lnTo>
                    <a:pt x="674332" y="2840932"/>
                  </a:lnTo>
                  <a:lnTo>
                    <a:pt x="628093" y="2821648"/>
                  </a:lnTo>
                  <a:lnTo>
                    <a:pt x="583122" y="2801344"/>
                  </a:lnTo>
                  <a:lnTo>
                    <a:pt x="539465" y="2780047"/>
                  </a:lnTo>
                  <a:lnTo>
                    <a:pt x="497164" y="2757785"/>
                  </a:lnTo>
                  <a:lnTo>
                    <a:pt x="456265" y="2734585"/>
                  </a:lnTo>
                  <a:lnTo>
                    <a:pt x="416813" y="2710474"/>
                  </a:lnTo>
                  <a:lnTo>
                    <a:pt x="378851" y="2685479"/>
                  </a:lnTo>
                  <a:lnTo>
                    <a:pt x="342424" y="2659628"/>
                  </a:lnTo>
                  <a:lnTo>
                    <a:pt x="307578" y="2632947"/>
                  </a:lnTo>
                  <a:lnTo>
                    <a:pt x="274355" y="2605464"/>
                  </a:lnTo>
                  <a:lnTo>
                    <a:pt x="242801" y="2577207"/>
                  </a:lnTo>
                  <a:lnTo>
                    <a:pt x="212960" y="2548202"/>
                  </a:lnTo>
                  <a:lnTo>
                    <a:pt x="184877" y="2518476"/>
                  </a:lnTo>
                  <a:lnTo>
                    <a:pt x="158597" y="2488057"/>
                  </a:lnTo>
                  <a:lnTo>
                    <a:pt x="134162" y="2456973"/>
                  </a:lnTo>
                  <a:lnTo>
                    <a:pt x="111620" y="2425249"/>
                  </a:lnTo>
                  <a:lnTo>
                    <a:pt x="91013" y="2392913"/>
                  </a:lnTo>
                  <a:lnTo>
                    <a:pt x="55784" y="2326517"/>
                  </a:lnTo>
                  <a:lnTo>
                    <a:pt x="28832" y="2258000"/>
                  </a:lnTo>
                  <a:lnTo>
                    <a:pt x="10513" y="2187581"/>
                  </a:lnTo>
                  <a:lnTo>
                    <a:pt x="1182" y="2115478"/>
                  </a:lnTo>
                  <a:lnTo>
                    <a:pt x="0" y="2078863"/>
                  </a:lnTo>
                  <a:close/>
                </a:path>
                <a:path w="2980054" h="2989579">
                  <a:moveTo>
                    <a:pt x="644525" y="2076450"/>
                  </a:moveTo>
                  <a:lnTo>
                    <a:pt x="1544701" y="0"/>
                  </a:lnTo>
                </a:path>
                <a:path w="2980054" h="2989579">
                  <a:moveTo>
                    <a:pt x="2405126" y="2076450"/>
                  </a:moveTo>
                  <a:lnTo>
                    <a:pt x="1512951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297932" y="3169919"/>
              <a:ext cx="1712595" cy="1012190"/>
            </a:xfrm>
            <a:custGeom>
              <a:avLst/>
              <a:gdLst/>
              <a:ahLst/>
              <a:cxnLst/>
              <a:rect l="l" t="t" r="r" b="b"/>
              <a:pathLst>
                <a:path w="1712595" h="1012189">
                  <a:moveTo>
                    <a:pt x="855598" y="1011935"/>
                  </a:moveTo>
                  <a:lnTo>
                    <a:pt x="0" y="513968"/>
                  </a:lnTo>
                </a:path>
                <a:path w="1712595" h="1012189">
                  <a:moveTo>
                    <a:pt x="856488" y="1000378"/>
                  </a:moveTo>
                  <a:lnTo>
                    <a:pt x="1712087" y="502411"/>
                  </a:lnTo>
                </a:path>
                <a:path w="1712595" h="1012189">
                  <a:moveTo>
                    <a:pt x="1710943" y="497966"/>
                  </a:moveTo>
                  <a:lnTo>
                    <a:pt x="855471" y="0"/>
                  </a:lnTo>
                </a:path>
                <a:path w="1712595" h="1012189">
                  <a:moveTo>
                    <a:pt x="6222" y="497966"/>
                  </a:moveTo>
                  <a:lnTo>
                    <a:pt x="861821" y="0"/>
                  </a:lnTo>
                </a:path>
              </a:pathLst>
            </a:custGeom>
            <a:ln w="285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6170676" y="5213350"/>
              <a:ext cx="0" cy="1263650"/>
            </a:xfrm>
            <a:custGeom>
              <a:avLst/>
              <a:gdLst/>
              <a:ahLst/>
              <a:cxnLst/>
              <a:rect l="l" t="t" r="r" b="b"/>
              <a:pathLst>
                <a:path w="0" h="1263650">
                  <a:moveTo>
                    <a:pt x="0" y="126365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373750" y="2592450"/>
              <a:ext cx="1536700" cy="1068705"/>
            </a:xfrm>
            <a:custGeom>
              <a:avLst/>
              <a:gdLst/>
              <a:ahLst/>
              <a:cxnLst/>
              <a:rect l="l" t="t" r="r" b="b"/>
              <a:pathLst>
                <a:path w="1536700" h="1068704">
                  <a:moveTo>
                    <a:pt x="1152525" y="0"/>
                  </a:moveTo>
                  <a:lnTo>
                    <a:pt x="384175" y="0"/>
                  </a:lnTo>
                  <a:lnTo>
                    <a:pt x="0" y="1068324"/>
                  </a:lnTo>
                  <a:lnTo>
                    <a:pt x="1536700" y="1068324"/>
                  </a:lnTo>
                  <a:lnTo>
                    <a:pt x="11525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6130925" y="1600200"/>
              <a:ext cx="0" cy="2618105"/>
            </a:xfrm>
            <a:custGeom>
              <a:avLst/>
              <a:gdLst/>
              <a:ahLst/>
              <a:cxnLst/>
              <a:rect l="l" t="t" r="r" b="b"/>
              <a:pathLst>
                <a:path w="0" h="2618104">
                  <a:moveTo>
                    <a:pt x="0" y="0"/>
                  </a:moveTo>
                  <a:lnTo>
                    <a:pt x="0" y="2617724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978655" y="2383536"/>
              <a:ext cx="4342765" cy="3199130"/>
            </a:xfrm>
            <a:custGeom>
              <a:avLst/>
              <a:gdLst/>
              <a:ahLst/>
              <a:cxnLst/>
              <a:rect l="l" t="t" r="r" b="b"/>
              <a:pathLst>
                <a:path w="4342765" h="3199129">
                  <a:moveTo>
                    <a:pt x="2161413" y="2595753"/>
                  </a:moveTo>
                  <a:lnTo>
                    <a:pt x="0" y="1318514"/>
                  </a:lnTo>
                </a:path>
                <a:path w="4342765" h="3199129">
                  <a:moveTo>
                    <a:pt x="2163826" y="2566289"/>
                  </a:moveTo>
                  <a:lnTo>
                    <a:pt x="4325112" y="1289050"/>
                  </a:lnTo>
                </a:path>
                <a:path w="4342765" h="3199129">
                  <a:moveTo>
                    <a:pt x="4322445" y="1277239"/>
                  </a:moveTo>
                  <a:lnTo>
                    <a:pt x="2161159" y="0"/>
                  </a:lnTo>
                </a:path>
                <a:path w="4342765" h="3199129">
                  <a:moveTo>
                    <a:pt x="15875" y="1277239"/>
                  </a:moveTo>
                  <a:lnTo>
                    <a:pt x="2177288" y="0"/>
                  </a:lnTo>
                </a:path>
                <a:path w="4342765" h="3199129">
                  <a:moveTo>
                    <a:pt x="2178812" y="3199003"/>
                  </a:moveTo>
                  <a:lnTo>
                    <a:pt x="17526" y="1922526"/>
                  </a:lnTo>
                </a:path>
                <a:path w="4342765" h="3199129">
                  <a:moveTo>
                    <a:pt x="2181225" y="3169539"/>
                  </a:moveTo>
                  <a:lnTo>
                    <a:pt x="4342638" y="1893062"/>
                  </a:lnTo>
                </a:path>
                <a:path w="4342765" h="3199129">
                  <a:moveTo>
                    <a:pt x="4339971" y="1881251"/>
                  </a:moveTo>
                  <a:lnTo>
                    <a:pt x="2178558" y="604774"/>
                  </a:lnTo>
                </a:path>
                <a:path w="4342765" h="3199129">
                  <a:moveTo>
                    <a:pt x="33401" y="1881251"/>
                  </a:moveTo>
                  <a:lnTo>
                    <a:pt x="2194687" y="604774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011802" y="4334764"/>
              <a:ext cx="4236720" cy="1239520"/>
            </a:xfrm>
            <a:custGeom>
              <a:avLst/>
              <a:gdLst/>
              <a:ahLst/>
              <a:cxnLst/>
              <a:rect l="l" t="t" r="r" b="b"/>
              <a:pathLst>
                <a:path w="4236720" h="1239520">
                  <a:moveTo>
                    <a:pt x="2115820" y="1234440"/>
                  </a:moveTo>
                  <a:lnTo>
                    <a:pt x="4236593" y="0"/>
                  </a:lnTo>
                </a:path>
                <a:path w="4236720" h="1239520">
                  <a:moveTo>
                    <a:pt x="2120900" y="1238250"/>
                  </a:moveTo>
                  <a:lnTo>
                    <a:pt x="0" y="3683"/>
                  </a:lnTo>
                </a:path>
                <a:path w="4236720" h="1239520">
                  <a:moveTo>
                    <a:pt x="326389" y="1239012"/>
                  </a:moveTo>
                  <a:lnTo>
                    <a:pt x="3940429" y="1239012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962400" y="3676650"/>
              <a:ext cx="4313555" cy="1897380"/>
            </a:xfrm>
            <a:custGeom>
              <a:avLst/>
              <a:gdLst/>
              <a:ahLst/>
              <a:cxnLst/>
              <a:rect l="l" t="t" r="r" b="b"/>
              <a:pathLst>
                <a:path w="4313555" h="1897379">
                  <a:moveTo>
                    <a:pt x="0" y="632332"/>
                  </a:moveTo>
                  <a:lnTo>
                    <a:pt x="0" y="0"/>
                  </a:lnTo>
                </a:path>
                <a:path w="4313555" h="1897379">
                  <a:moveTo>
                    <a:pt x="4313301" y="632332"/>
                  </a:moveTo>
                  <a:lnTo>
                    <a:pt x="4313301" y="0"/>
                  </a:lnTo>
                </a:path>
                <a:path w="4313555" h="1897379">
                  <a:moveTo>
                    <a:pt x="2201799" y="1897126"/>
                  </a:moveTo>
                  <a:lnTo>
                    <a:pt x="2201799" y="126466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7" name="object 17"/>
          <p:cNvGrpSpPr/>
          <p:nvPr/>
        </p:nvGrpSpPr>
        <p:grpSpPr>
          <a:xfrm>
            <a:off x="-6350" y="0"/>
            <a:ext cx="2374900" cy="1308100"/>
            <a:chOff x="-6350" y="0"/>
            <a:chExt cx="2374900" cy="1308100"/>
          </a:xfrm>
        </p:grpSpPr>
        <p:sp>
          <p:nvSpPr>
            <p:cNvPr id="18" name="object 18"/>
            <p:cNvSpPr/>
            <p:nvPr/>
          </p:nvSpPr>
          <p:spPr>
            <a:xfrm>
              <a:off x="0" y="0"/>
              <a:ext cx="2362200" cy="1295400"/>
            </a:xfrm>
            <a:custGeom>
              <a:avLst/>
              <a:gdLst/>
              <a:ahLst/>
              <a:cxnLst/>
              <a:rect l="l" t="t" r="r" b="b"/>
              <a:pathLst>
                <a:path w="2362200" h="1295400">
                  <a:moveTo>
                    <a:pt x="1181100" y="0"/>
                  </a:moveTo>
                  <a:lnTo>
                    <a:pt x="1120321" y="842"/>
                  </a:lnTo>
                  <a:lnTo>
                    <a:pt x="1060340" y="3343"/>
                  </a:lnTo>
                  <a:lnTo>
                    <a:pt x="1001231" y="7461"/>
                  </a:lnTo>
                  <a:lnTo>
                    <a:pt x="943068" y="13157"/>
                  </a:lnTo>
                  <a:lnTo>
                    <a:pt x="885926" y="20388"/>
                  </a:lnTo>
                  <a:lnTo>
                    <a:pt x="829879" y="29115"/>
                  </a:lnTo>
                  <a:lnTo>
                    <a:pt x="775000" y="39297"/>
                  </a:lnTo>
                  <a:lnTo>
                    <a:pt x="721365" y="50893"/>
                  </a:lnTo>
                  <a:lnTo>
                    <a:pt x="669047" y="63862"/>
                  </a:lnTo>
                  <a:lnTo>
                    <a:pt x="618120" y="78164"/>
                  </a:lnTo>
                  <a:lnTo>
                    <a:pt x="568659" y="93759"/>
                  </a:lnTo>
                  <a:lnTo>
                    <a:pt x="520738" y="110605"/>
                  </a:lnTo>
                  <a:lnTo>
                    <a:pt x="474431" y="128662"/>
                  </a:lnTo>
                  <a:lnTo>
                    <a:pt x="429813" y="147888"/>
                  </a:lnTo>
                  <a:lnTo>
                    <a:pt x="386957" y="168245"/>
                  </a:lnTo>
                  <a:lnTo>
                    <a:pt x="345938" y="189690"/>
                  </a:lnTo>
                  <a:lnTo>
                    <a:pt x="306830" y="212183"/>
                  </a:lnTo>
                  <a:lnTo>
                    <a:pt x="269707" y="235684"/>
                  </a:lnTo>
                  <a:lnTo>
                    <a:pt x="234644" y="260151"/>
                  </a:lnTo>
                  <a:lnTo>
                    <a:pt x="201714" y="285545"/>
                  </a:lnTo>
                  <a:lnTo>
                    <a:pt x="170993" y="311824"/>
                  </a:lnTo>
                  <a:lnTo>
                    <a:pt x="142553" y="338948"/>
                  </a:lnTo>
                  <a:lnTo>
                    <a:pt x="116470" y="366876"/>
                  </a:lnTo>
                  <a:lnTo>
                    <a:pt x="71669" y="424981"/>
                  </a:lnTo>
                  <a:lnTo>
                    <a:pt x="37184" y="485814"/>
                  </a:lnTo>
                  <a:lnTo>
                    <a:pt x="13609" y="549051"/>
                  </a:lnTo>
                  <a:lnTo>
                    <a:pt x="1536" y="614365"/>
                  </a:lnTo>
                  <a:lnTo>
                    <a:pt x="0" y="647700"/>
                  </a:lnTo>
                  <a:lnTo>
                    <a:pt x="1536" y="681034"/>
                  </a:lnTo>
                  <a:lnTo>
                    <a:pt x="13609" y="746348"/>
                  </a:lnTo>
                  <a:lnTo>
                    <a:pt x="37184" y="809585"/>
                  </a:lnTo>
                  <a:lnTo>
                    <a:pt x="71669" y="870418"/>
                  </a:lnTo>
                  <a:lnTo>
                    <a:pt x="116470" y="928523"/>
                  </a:lnTo>
                  <a:lnTo>
                    <a:pt x="142553" y="956451"/>
                  </a:lnTo>
                  <a:lnTo>
                    <a:pt x="170993" y="983575"/>
                  </a:lnTo>
                  <a:lnTo>
                    <a:pt x="201714" y="1009854"/>
                  </a:lnTo>
                  <a:lnTo>
                    <a:pt x="234644" y="1035248"/>
                  </a:lnTo>
                  <a:lnTo>
                    <a:pt x="269707" y="1059715"/>
                  </a:lnTo>
                  <a:lnTo>
                    <a:pt x="306830" y="1083216"/>
                  </a:lnTo>
                  <a:lnTo>
                    <a:pt x="345938" y="1105709"/>
                  </a:lnTo>
                  <a:lnTo>
                    <a:pt x="386957" y="1127154"/>
                  </a:lnTo>
                  <a:lnTo>
                    <a:pt x="429813" y="1147511"/>
                  </a:lnTo>
                  <a:lnTo>
                    <a:pt x="474431" y="1166737"/>
                  </a:lnTo>
                  <a:lnTo>
                    <a:pt x="520738" y="1184794"/>
                  </a:lnTo>
                  <a:lnTo>
                    <a:pt x="568659" y="1201640"/>
                  </a:lnTo>
                  <a:lnTo>
                    <a:pt x="618120" y="1217235"/>
                  </a:lnTo>
                  <a:lnTo>
                    <a:pt x="669046" y="1231537"/>
                  </a:lnTo>
                  <a:lnTo>
                    <a:pt x="721365" y="1244506"/>
                  </a:lnTo>
                  <a:lnTo>
                    <a:pt x="775000" y="1256102"/>
                  </a:lnTo>
                  <a:lnTo>
                    <a:pt x="829879" y="1266284"/>
                  </a:lnTo>
                  <a:lnTo>
                    <a:pt x="885926" y="1275011"/>
                  </a:lnTo>
                  <a:lnTo>
                    <a:pt x="943068" y="1282242"/>
                  </a:lnTo>
                  <a:lnTo>
                    <a:pt x="1001231" y="1287938"/>
                  </a:lnTo>
                  <a:lnTo>
                    <a:pt x="1060340" y="1292056"/>
                  </a:lnTo>
                  <a:lnTo>
                    <a:pt x="1120321" y="1294557"/>
                  </a:lnTo>
                  <a:lnTo>
                    <a:pt x="1181100" y="1295400"/>
                  </a:lnTo>
                  <a:lnTo>
                    <a:pt x="1241876" y="1294557"/>
                  </a:lnTo>
                  <a:lnTo>
                    <a:pt x="1301855" y="1292056"/>
                  </a:lnTo>
                  <a:lnTo>
                    <a:pt x="1360962" y="1287938"/>
                  </a:lnTo>
                  <a:lnTo>
                    <a:pt x="1419123" y="1282242"/>
                  </a:lnTo>
                  <a:lnTo>
                    <a:pt x="1476264" y="1275011"/>
                  </a:lnTo>
                  <a:lnTo>
                    <a:pt x="1532311" y="1266284"/>
                  </a:lnTo>
                  <a:lnTo>
                    <a:pt x="1587189" y="1256102"/>
                  </a:lnTo>
                  <a:lnTo>
                    <a:pt x="1640824" y="1244506"/>
                  </a:lnTo>
                  <a:lnTo>
                    <a:pt x="1693141" y="1231537"/>
                  </a:lnTo>
                  <a:lnTo>
                    <a:pt x="1744068" y="1217235"/>
                  </a:lnTo>
                  <a:lnTo>
                    <a:pt x="1793529" y="1201640"/>
                  </a:lnTo>
                  <a:lnTo>
                    <a:pt x="1841450" y="1184794"/>
                  </a:lnTo>
                  <a:lnTo>
                    <a:pt x="1887757" y="1166737"/>
                  </a:lnTo>
                  <a:lnTo>
                    <a:pt x="1932376" y="1147511"/>
                  </a:lnTo>
                  <a:lnTo>
                    <a:pt x="1975232" y="1127154"/>
                  </a:lnTo>
                  <a:lnTo>
                    <a:pt x="2016252" y="1105709"/>
                  </a:lnTo>
                  <a:lnTo>
                    <a:pt x="2055360" y="1083216"/>
                  </a:lnTo>
                  <a:lnTo>
                    <a:pt x="2092484" y="1059715"/>
                  </a:lnTo>
                  <a:lnTo>
                    <a:pt x="2127548" y="1035248"/>
                  </a:lnTo>
                  <a:lnTo>
                    <a:pt x="2160478" y="1009854"/>
                  </a:lnTo>
                  <a:lnTo>
                    <a:pt x="2191200" y="983575"/>
                  </a:lnTo>
                  <a:lnTo>
                    <a:pt x="2219641" y="956451"/>
                  </a:lnTo>
                  <a:lnTo>
                    <a:pt x="2245725" y="928523"/>
                  </a:lnTo>
                  <a:lnTo>
                    <a:pt x="2290527" y="870418"/>
                  </a:lnTo>
                  <a:lnTo>
                    <a:pt x="2325013" y="809585"/>
                  </a:lnTo>
                  <a:lnTo>
                    <a:pt x="2348590" y="746348"/>
                  </a:lnTo>
                  <a:lnTo>
                    <a:pt x="2360663" y="681034"/>
                  </a:lnTo>
                  <a:lnTo>
                    <a:pt x="2362200" y="647700"/>
                  </a:lnTo>
                  <a:lnTo>
                    <a:pt x="2360663" y="614365"/>
                  </a:lnTo>
                  <a:lnTo>
                    <a:pt x="2348590" y="549051"/>
                  </a:lnTo>
                  <a:lnTo>
                    <a:pt x="2325013" y="485814"/>
                  </a:lnTo>
                  <a:lnTo>
                    <a:pt x="2290527" y="424981"/>
                  </a:lnTo>
                  <a:lnTo>
                    <a:pt x="2245725" y="366876"/>
                  </a:lnTo>
                  <a:lnTo>
                    <a:pt x="2219641" y="338948"/>
                  </a:lnTo>
                  <a:lnTo>
                    <a:pt x="2191200" y="311824"/>
                  </a:lnTo>
                  <a:lnTo>
                    <a:pt x="2160478" y="285545"/>
                  </a:lnTo>
                  <a:lnTo>
                    <a:pt x="2127548" y="260151"/>
                  </a:lnTo>
                  <a:lnTo>
                    <a:pt x="2092484" y="235684"/>
                  </a:lnTo>
                  <a:lnTo>
                    <a:pt x="2055360" y="212183"/>
                  </a:lnTo>
                  <a:lnTo>
                    <a:pt x="2016252" y="189690"/>
                  </a:lnTo>
                  <a:lnTo>
                    <a:pt x="1975232" y="168245"/>
                  </a:lnTo>
                  <a:lnTo>
                    <a:pt x="1932376" y="147888"/>
                  </a:lnTo>
                  <a:lnTo>
                    <a:pt x="1887757" y="128662"/>
                  </a:lnTo>
                  <a:lnTo>
                    <a:pt x="1841450" y="110605"/>
                  </a:lnTo>
                  <a:lnTo>
                    <a:pt x="1793529" y="93759"/>
                  </a:lnTo>
                  <a:lnTo>
                    <a:pt x="1744068" y="78164"/>
                  </a:lnTo>
                  <a:lnTo>
                    <a:pt x="1693141" y="63862"/>
                  </a:lnTo>
                  <a:lnTo>
                    <a:pt x="1640824" y="50893"/>
                  </a:lnTo>
                  <a:lnTo>
                    <a:pt x="1587189" y="39297"/>
                  </a:lnTo>
                  <a:lnTo>
                    <a:pt x="1532311" y="29115"/>
                  </a:lnTo>
                  <a:lnTo>
                    <a:pt x="1476264" y="20388"/>
                  </a:lnTo>
                  <a:lnTo>
                    <a:pt x="1419123" y="13157"/>
                  </a:lnTo>
                  <a:lnTo>
                    <a:pt x="1360962" y="7461"/>
                  </a:lnTo>
                  <a:lnTo>
                    <a:pt x="1301855" y="3343"/>
                  </a:lnTo>
                  <a:lnTo>
                    <a:pt x="1241876" y="842"/>
                  </a:lnTo>
                  <a:lnTo>
                    <a:pt x="1181100" y="0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0" y="0"/>
              <a:ext cx="2362200" cy="1295400"/>
            </a:xfrm>
            <a:custGeom>
              <a:avLst/>
              <a:gdLst/>
              <a:ahLst/>
              <a:cxnLst/>
              <a:rect l="l" t="t" r="r" b="b"/>
              <a:pathLst>
                <a:path w="2362200" h="1295400">
                  <a:moveTo>
                    <a:pt x="0" y="647700"/>
                  </a:moveTo>
                  <a:lnTo>
                    <a:pt x="6097" y="581469"/>
                  </a:lnTo>
                  <a:lnTo>
                    <a:pt x="23996" y="517153"/>
                  </a:lnTo>
                  <a:lnTo>
                    <a:pt x="53100" y="455077"/>
                  </a:lnTo>
                  <a:lnTo>
                    <a:pt x="92817" y="395567"/>
                  </a:lnTo>
                  <a:lnTo>
                    <a:pt x="142553" y="338948"/>
                  </a:lnTo>
                  <a:lnTo>
                    <a:pt x="170993" y="311824"/>
                  </a:lnTo>
                  <a:lnTo>
                    <a:pt x="201714" y="285545"/>
                  </a:lnTo>
                  <a:lnTo>
                    <a:pt x="234644" y="260151"/>
                  </a:lnTo>
                  <a:lnTo>
                    <a:pt x="269707" y="235684"/>
                  </a:lnTo>
                  <a:lnTo>
                    <a:pt x="306830" y="212183"/>
                  </a:lnTo>
                  <a:lnTo>
                    <a:pt x="345938" y="189690"/>
                  </a:lnTo>
                  <a:lnTo>
                    <a:pt x="386957" y="168245"/>
                  </a:lnTo>
                  <a:lnTo>
                    <a:pt x="429813" y="147888"/>
                  </a:lnTo>
                  <a:lnTo>
                    <a:pt x="474431" y="128662"/>
                  </a:lnTo>
                  <a:lnTo>
                    <a:pt x="520738" y="110605"/>
                  </a:lnTo>
                  <a:lnTo>
                    <a:pt x="568659" y="93759"/>
                  </a:lnTo>
                  <a:lnTo>
                    <a:pt x="618120" y="78164"/>
                  </a:lnTo>
                  <a:lnTo>
                    <a:pt x="669047" y="63862"/>
                  </a:lnTo>
                  <a:lnTo>
                    <a:pt x="721365" y="50893"/>
                  </a:lnTo>
                  <a:lnTo>
                    <a:pt x="775000" y="39297"/>
                  </a:lnTo>
                  <a:lnTo>
                    <a:pt x="829879" y="29115"/>
                  </a:lnTo>
                  <a:lnTo>
                    <a:pt x="885926" y="20388"/>
                  </a:lnTo>
                  <a:lnTo>
                    <a:pt x="943068" y="13157"/>
                  </a:lnTo>
                  <a:lnTo>
                    <a:pt x="1001231" y="7461"/>
                  </a:lnTo>
                  <a:lnTo>
                    <a:pt x="1060340" y="3343"/>
                  </a:lnTo>
                  <a:lnTo>
                    <a:pt x="1120321" y="842"/>
                  </a:lnTo>
                  <a:lnTo>
                    <a:pt x="1181100" y="0"/>
                  </a:lnTo>
                  <a:lnTo>
                    <a:pt x="1241876" y="842"/>
                  </a:lnTo>
                  <a:lnTo>
                    <a:pt x="1301855" y="3343"/>
                  </a:lnTo>
                  <a:lnTo>
                    <a:pt x="1360962" y="7461"/>
                  </a:lnTo>
                  <a:lnTo>
                    <a:pt x="1419123" y="13157"/>
                  </a:lnTo>
                  <a:lnTo>
                    <a:pt x="1476264" y="20388"/>
                  </a:lnTo>
                  <a:lnTo>
                    <a:pt x="1532311" y="29115"/>
                  </a:lnTo>
                  <a:lnTo>
                    <a:pt x="1587189" y="39297"/>
                  </a:lnTo>
                  <a:lnTo>
                    <a:pt x="1640824" y="50893"/>
                  </a:lnTo>
                  <a:lnTo>
                    <a:pt x="1693141" y="63862"/>
                  </a:lnTo>
                  <a:lnTo>
                    <a:pt x="1744068" y="78164"/>
                  </a:lnTo>
                  <a:lnTo>
                    <a:pt x="1793529" y="93759"/>
                  </a:lnTo>
                  <a:lnTo>
                    <a:pt x="1841450" y="110605"/>
                  </a:lnTo>
                  <a:lnTo>
                    <a:pt x="1887757" y="128662"/>
                  </a:lnTo>
                  <a:lnTo>
                    <a:pt x="1932376" y="147888"/>
                  </a:lnTo>
                  <a:lnTo>
                    <a:pt x="1975232" y="168245"/>
                  </a:lnTo>
                  <a:lnTo>
                    <a:pt x="2016252" y="189690"/>
                  </a:lnTo>
                  <a:lnTo>
                    <a:pt x="2055360" y="212183"/>
                  </a:lnTo>
                  <a:lnTo>
                    <a:pt x="2092484" y="235684"/>
                  </a:lnTo>
                  <a:lnTo>
                    <a:pt x="2127548" y="260151"/>
                  </a:lnTo>
                  <a:lnTo>
                    <a:pt x="2160478" y="285545"/>
                  </a:lnTo>
                  <a:lnTo>
                    <a:pt x="2191200" y="311824"/>
                  </a:lnTo>
                  <a:lnTo>
                    <a:pt x="2219641" y="338948"/>
                  </a:lnTo>
                  <a:lnTo>
                    <a:pt x="2245725" y="366876"/>
                  </a:lnTo>
                  <a:lnTo>
                    <a:pt x="2290527" y="424981"/>
                  </a:lnTo>
                  <a:lnTo>
                    <a:pt x="2325013" y="485814"/>
                  </a:lnTo>
                  <a:lnTo>
                    <a:pt x="2348590" y="549051"/>
                  </a:lnTo>
                  <a:lnTo>
                    <a:pt x="2360663" y="614365"/>
                  </a:lnTo>
                  <a:lnTo>
                    <a:pt x="2362200" y="647700"/>
                  </a:lnTo>
                  <a:lnTo>
                    <a:pt x="2360663" y="681034"/>
                  </a:lnTo>
                  <a:lnTo>
                    <a:pt x="2356101" y="713930"/>
                  </a:lnTo>
                  <a:lnTo>
                    <a:pt x="2338202" y="778246"/>
                  </a:lnTo>
                  <a:lnTo>
                    <a:pt x="2309097" y="840322"/>
                  </a:lnTo>
                  <a:lnTo>
                    <a:pt x="2269378" y="899832"/>
                  </a:lnTo>
                  <a:lnTo>
                    <a:pt x="2219641" y="956451"/>
                  </a:lnTo>
                  <a:lnTo>
                    <a:pt x="2191200" y="983575"/>
                  </a:lnTo>
                  <a:lnTo>
                    <a:pt x="2160478" y="1009854"/>
                  </a:lnTo>
                  <a:lnTo>
                    <a:pt x="2127548" y="1035248"/>
                  </a:lnTo>
                  <a:lnTo>
                    <a:pt x="2092484" y="1059715"/>
                  </a:lnTo>
                  <a:lnTo>
                    <a:pt x="2055360" y="1083216"/>
                  </a:lnTo>
                  <a:lnTo>
                    <a:pt x="2016252" y="1105709"/>
                  </a:lnTo>
                  <a:lnTo>
                    <a:pt x="1975232" y="1127154"/>
                  </a:lnTo>
                  <a:lnTo>
                    <a:pt x="1932376" y="1147511"/>
                  </a:lnTo>
                  <a:lnTo>
                    <a:pt x="1887757" y="1166737"/>
                  </a:lnTo>
                  <a:lnTo>
                    <a:pt x="1841450" y="1184794"/>
                  </a:lnTo>
                  <a:lnTo>
                    <a:pt x="1793529" y="1201640"/>
                  </a:lnTo>
                  <a:lnTo>
                    <a:pt x="1744068" y="1217235"/>
                  </a:lnTo>
                  <a:lnTo>
                    <a:pt x="1693141" y="1231537"/>
                  </a:lnTo>
                  <a:lnTo>
                    <a:pt x="1640824" y="1244506"/>
                  </a:lnTo>
                  <a:lnTo>
                    <a:pt x="1587189" y="1256102"/>
                  </a:lnTo>
                  <a:lnTo>
                    <a:pt x="1532311" y="1266284"/>
                  </a:lnTo>
                  <a:lnTo>
                    <a:pt x="1476264" y="1275011"/>
                  </a:lnTo>
                  <a:lnTo>
                    <a:pt x="1419123" y="1282242"/>
                  </a:lnTo>
                  <a:lnTo>
                    <a:pt x="1360962" y="1287938"/>
                  </a:lnTo>
                  <a:lnTo>
                    <a:pt x="1301855" y="1292056"/>
                  </a:lnTo>
                  <a:lnTo>
                    <a:pt x="1241876" y="1294557"/>
                  </a:lnTo>
                  <a:lnTo>
                    <a:pt x="1181100" y="1295400"/>
                  </a:lnTo>
                  <a:lnTo>
                    <a:pt x="1120321" y="1294557"/>
                  </a:lnTo>
                  <a:lnTo>
                    <a:pt x="1060340" y="1292056"/>
                  </a:lnTo>
                  <a:lnTo>
                    <a:pt x="1001231" y="1287938"/>
                  </a:lnTo>
                  <a:lnTo>
                    <a:pt x="943068" y="1282242"/>
                  </a:lnTo>
                  <a:lnTo>
                    <a:pt x="885926" y="1275011"/>
                  </a:lnTo>
                  <a:lnTo>
                    <a:pt x="829879" y="1266284"/>
                  </a:lnTo>
                  <a:lnTo>
                    <a:pt x="775000" y="1256102"/>
                  </a:lnTo>
                  <a:lnTo>
                    <a:pt x="721365" y="1244506"/>
                  </a:lnTo>
                  <a:lnTo>
                    <a:pt x="669046" y="1231537"/>
                  </a:lnTo>
                  <a:lnTo>
                    <a:pt x="618120" y="1217235"/>
                  </a:lnTo>
                  <a:lnTo>
                    <a:pt x="568659" y="1201640"/>
                  </a:lnTo>
                  <a:lnTo>
                    <a:pt x="520738" y="1184794"/>
                  </a:lnTo>
                  <a:lnTo>
                    <a:pt x="474431" y="1166737"/>
                  </a:lnTo>
                  <a:lnTo>
                    <a:pt x="429813" y="1147511"/>
                  </a:lnTo>
                  <a:lnTo>
                    <a:pt x="386957" y="1127154"/>
                  </a:lnTo>
                  <a:lnTo>
                    <a:pt x="345938" y="1105709"/>
                  </a:lnTo>
                  <a:lnTo>
                    <a:pt x="306830" y="1083216"/>
                  </a:lnTo>
                  <a:lnTo>
                    <a:pt x="269707" y="1059715"/>
                  </a:lnTo>
                  <a:lnTo>
                    <a:pt x="234644" y="1035248"/>
                  </a:lnTo>
                  <a:lnTo>
                    <a:pt x="201714" y="1009854"/>
                  </a:lnTo>
                  <a:lnTo>
                    <a:pt x="170993" y="983575"/>
                  </a:lnTo>
                  <a:lnTo>
                    <a:pt x="142553" y="956451"/>
                  </a:lnTo>
                  <a:lnTo>
                    <a:pt x="116470" y="928523"/>
                  </a:lnTo>
                  <a:lnTo>
                    <a:pt x="71669" y="870418"/>
                  </a:lnTo>
                  <a:lnTo>
                    <a:pt x="37184" y="809585"/>
                  </a:lnTo>
                  <a:lnTo>
                    <a:pt x="13609" y="746348"/>
                  </a:lnTo>
                  <a:lnTo>
                    <a:pt x="1536" y="681034"/>
                  </a:lnTo>
                  <a:lnTo>
                    <a:pt x="0" y="6477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709066" y="265302"/>
            <a:ext cx="888365" cy="330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none" sz="2000">
                <a:solidFill>
                  <a:srgbClr val="FFFF00"/>
                </a:solidFill>
                <a:latin typeface="Arial"/>
                <a:cs typeface="Arial"/>
              </a:rPr>
              <a:t>STUDY</a:t>
            </a:r>
            <a:endParaRPr sz="20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37769" y="519506"/>
            <a:ext cx="2094864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000" spc="-114" b="1">
                <a:solidFill>
                  <a:srgbClr val="FFFF00"/>
                </a:solidFill>
                <a:latin typeface="Arial"/>
                <a:cs typeface="Arial"/>
              </a:rPr>
              <a:t>ILLUSTR</a:t>
            </a:r>
            <a:r>
              <a:rPr dirty="0" baseline="13888" sz="3600" spc="-172">
                <a:latin typeface="Times New Roman"/>
                <a:cs typeface="Times New Roman"/>
              </a:rPr>
              <a:t>Z</a:t>
            </a:r>
            <a:r>
              <a:rPr dirty="0" sz="2000" spc="-114" b="1">
                <a:solidFill>
                  <a:srgbClr val="FFFF00"/>
                </a:solidFill>
                <a:latin typeface="Arial"/>
                <a:cs typeface="Arial"/>
              </a:rPr>
              <a:t>ATIONS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222250" y="1898650"/>
            <a:ext cx="2781300" cy="2298700"/>
            <a:chOff x="222250" y="1898650"/>
            <a:chExt cx="2781300" cy="2298700"/>
          </a:xfrm>
        </p:grpSpPr>
        <p:sp>
          <p:nvSpPr>
            <p:cNvPr id="23" name="object 23"/>
            <p:cNvSpPr/>
            <p:nvPr/>
          </p:nvSpPr>
          <p:spPr>
            <a:xfrm>
              <a:off x="762000" y="2209800"/>
              <a:ext cx="1295400" cy="1905000"/>
            </a:xfrm>
            <a:custGeom>
              <a:avLst/>
              <a:gdLst/>
              <a:ahLst/>
              <a:cxnLst/>
              <a:rect l="l" t="t" r="r" b="b"/>
              <a:pathLst>
                <a:path w="1295400" h="1905000">
                  <a:moveTo>
                    <a:pt x="0" y="1905000"/>
                  </a:moveTo>
                  <a:lnTo>
                    <a:pt x="647700" y="0"/>
                  </a:lnTo>
                  <a:lnTo>
                    <a:pt x="1295400" y="1905000"/>
                  </a:lnTo>
                  <a:lnTo>
                    <a:pt x="0" y="19050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381000" y="3048000"/>
              <a:ext cx="2057400" cy="381000"/>
            </a:xfrm>
            <a:custGeom>
              <a:avLst/>
              <a:gdLst/>
              <a:ahLst/>
              <a:cxnLst/>
              <a:rect l="l" t="t" r="r" b="b"/>
              <a:pathLst>
                <a:path w="2057400" h="381000">
                  <a:moveTo>
                    <a:pt x="2057400" y="0"/>
                  </a:moveTo>
                  <a:lnTo>
                    <a:pt x="0" y="0"/>
                  </a:lnTo>
                  <a:lnTo>
                    <a:pt x="0" y="381000"/>
                  </a:lnTo>
                  <a:lnTo>
                    <a:pt x="2057400" y="381000"/>
                  </a:lnTo>
                  <a:lnTo>
                    <a:pt x="2057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381000" y="3048000"/>
              <a:ext cx="2057400" cy="381000"/>
            </a:xfrm>
            <a:custGeom>
              <a:avLst/>
              <a:gdLst/>
              <a:ahLst/>
              <a:cxnLst/>
              <a:rect l="l" t="t" r="r" b="b"/>
              <a:pathLst>
                <a:path w="2057400" h="381000">
                  <a:moveTo>
                    <a:pt x="0" y="381000"/>
                  </a:moveTo>
                  <a:lnTo>
                    <a:pt x="2057400" y="381000"/>
                  </a:lnTo>
                  <a:lnTo>
                    <a:pt x="2057400" y="0"/>
                  </a:lnTo>
                  <a:lnTo>
                    <a:pt x="0" y="0"/>
                  </a:lnTo>
                  <a:lnTo>
                    <a:pt x="0" y="3810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228600" y="4114800"/>
              <a:ext cx="2667000" cy="0"/>
            </a:xfrm>
            <a:custGeom>
              <a:avLst/>
              <a:gdLst/>
              <a:ahLst/>
              <a:cxnLst/>
              <a:rect l="l" t="t" r="r" b="b"/>
              <a:pathLst>
                <a:path w="2667000" h="0">
                  <a:moveTo>
                    <a:pt x="0" y="0"/>
                  </a:moveTo>
                  <a:lnTo>
                    <a:pt x="26670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1409700" y="1905000"/>
              <a:ext cx="0" cy="2286000"/>
            </a:xfrm>
            <a:custGeom>
              <a:avLst/>
              <a:gdLst/>
              <a:ahLst/>
              <a:cxnLst/>
              <a:rect l="l" t="t" r="r" b="b"/>
              <a:pathLst>
                <a:path w="0" h="2286000">
                  <a:moveTo>
                    <a:pt x="0" y="0"/>
                  </a:moveTo>
                  <a:lnTo>
                    <a:pt x="0" y="2286000"/>
                  </a:lnTo>
                </a:path>
              </a:pathLst>
            </a:custGeom>
            <a:ln w="12700">
              <a:solidFill>
                <a:srgbClr val="80808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1008062" y="3048000"/>
              <a:ext cx="824230" cy="381000"/>
            </a:xfrm>
            <a:custGeom>
              <a:avLst/>
              <a:gdLst/>
              <a:ahLst/>
              <a:cxnLst/>
              <a:rect l="l" t="t" r="r" b="b"/>
              <a:pathLst>
                <a:path w="824230" h="381000">
                  <a:moveTo>
                    <a:pt x="127000" y="0"/>
                  </a:moveTo>
                  <a:lnTo>
                    <a:pt x="0" y="381000"/>
                  </a:lnTo>
                </a:path>
                <a:path w="824230" h="381000">
                  <a:moveTo>
                    <a:pt x="696912" y="0"/>
                  </a:moveTo>
                  <a:lnTo>
                    <a:pt x="823912" y="381000"/>
                  </a:lnTo>
                </a:path>
              </a:pathLst>
            </a:custGeom>
            <a:ln w="12700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1447800" y="2209800"/>
              <a:ext cx="1549400" cy="1221105"/>
            </a:xfrm>
            <a:custGeom>
              <a:avLst/>
              <a:gdLst/>
              <a:ahLst/>
              <a:cxnLst/>
              <a:rect l="l" t="t" r="r" b="b"/>
              <a:pathLst>
                <a:path w="1549400" h="1221104">
                  <a:moveTo>
                    <a:pt x="0" y="0"/>
                  </a:moveTo>
                  <a:lnTo>
                    <a:pt x="1549400" y="0"/>
                  </a:lnTo>
                </a:path>
                <a:path w="1549400" h="1221104">
                  <a:moveTo>
                    <a:pt x="901700" y="838200"/>
                  </a:moveTo>
                  <a:lnTo>
                    <a:pt x="1547876" y="838200"/>
                  </a:lnTo>
                </a:path>
                <a:path w="1549400" h="1221104">
                  <a:moveTo>
                    <a:pt x="901700" y="1220851"/>
                  </a:moveTo>
                  <a:lnTo>
                    <a:pt x="1547876" y="1220851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2570098" y="3409950"/>
              <a:ext cx="76200" cy="762000"/>
            </a:xfrm>
            <a:custGeom>
              <a:avLst/>
              <a:gdLst/>
              <a:ahLst/>
              <a:cxnLst/>
              <a:rect l="l" t="t" r="r" b="b"/>
              <a:pathLst>
                <a:path w="76200" h="762000">
                  <a:moveTo>
                    <a:pt x="31750" y="685800"/>
                  </a:moveTo>
                  <a:lnTo>
                    <a:pt x="0" y="685800"/>
                  </a:lnTo>
                  <a:lnTo>
                    <a:pt x="38100" y="762000"/>
                  </a:lnTo>
                  <a:lnTo>
                    <a:pt x="69850" y="698500"/>
                  </a:lnTo>
                  <a:lnTo>
                    <a:pt x="31750" y="698500"/>
                  </a:lnTo>
                  <a:lnTo>
                    <a:pt x="31750" y="685800"/>
                  </a:lnTo>
                  <a:close/>
                </a:path>
                <a:path w="76200" h="762000">
                  <a:moveTo>
                    <a:pt x="44450" y="63500"/>
                  </a:moveTo>
                  <a:lnTo>
                    <a:pt x="31750" y="63500"/>
                  </a:lnTo>
                  <a:lnTo>
                    <a:pt x="31750" y="698500"/>
                  </a:lnTo>
                  <a:lnTo>
                    <a:pt x="44450" y="698500"/>
                  </a:lnTo>
                  <a:lnTo>
                    <a:pt x="44450" y="63500"/>
                  </a:lnTo>
                  <a:close/>
                </a:path>
                <a:path w="76200" h="762000">
                  <a:moveTo>
                    <a:pt x="76200" y="685800"/>
                  </a:moveTo>
                  <a:lnTo>
                    <a:pt x="44450" y="685800"/>
                  </a:lnTo>
                  <a:lnTo>
                    <a:pt x="44450" y="698500"/>
                  </a:lnTo>
                  <a:lnTo>
                    <a:pt x="69850" y="698500"/>
                  </a:lnTo>
                  <a:lnTo>
                    <a:pt x="76200" y="685800"/>
                  </a:lnTo>
                  <a:close/>
                </a:path>
                <a:path w="76200" h="762000">
                  <a:moveTo>
                    <a:pt x="38100" y="0"/>
                  </a:moveTo>
                  <a:lnTo>
                    <a:pt x="0" y="76200"/>
                  </a:lnTo>
                  <a:lnTo>
                    <a:pt x="31750" y="76200"/>
                  </a:lnTo>
                  <a:lnTo>
                    <a:pt x="31750" y="63500"/>
                  </a:lnTo>
                  <a:lnTo>
                    <a:pt x="69850" y="63500"/>
                  </a:lnTo>
                  <a:lnTo>
                    <a:pt x="38100" y="0"/>
                  </a:lnTo>
                  <a:close/>
                </a:path>
                <a:path w="76200" h="762000">
                  <a:moveTo>
                    <a:pt x="69850" y="63500"/>
                  </a:moveTo>
                  <a:lnTo>
                    <a:pt x="44450" y="63500"/>
                  </a:lnTo>
                  <a:lnTo>
                    <a:pt x="44450" y="76200"/>
                  </a:lnTo>
                  <a:lnTo>
                    <a:pt x="76200" y="76200"/>
                  </a:lnTo>
                  <a:lnTo>
                    <a:pt x="69850" y="6350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1" name="object 31"/>
          <p:cNvGrpSpPr/>
          <p:nvPr/>
        </p:nvGrpSpPr>
        <p:grpSpPr>
          <a:xfrm>
            <a:off x="355600" y="4298950"/>
            <a:ext cx="2070100" cy="2070100"/>
            <a:chOff x="355600" y="4298950"/>
            <a:chExt cx="2070100" cy="2070100"/>
          </a:xfrm>
        </p:grpSpPr>
        <p:sp>
          <p:nvSpPr>
            <p:cNvPr id="32" name="object 32"/>
            <p:cNvSpPr/>
            <p:nvPr/>
          </p:nvSpPr>
          <p:spPr>
            <a:xfrm>
              <a:off x="361950" y="4305300"/>
              <a:ext cx="2057400" cy="2057400"/>
            </a:xfrm>
            <a:custGeom>
              <a:avLst/>
              <a:gdLst/>
              <a:ahLst/>
              <a:cxnLst/>
              <a:rect l="l" t="t" r="r" b="b"/>
              <a:pathLst>
                <a:path w="2057400" h="2057400">
                  <a:moveTo>
                    <a:pt x="0" y="1028700"/>
                  </a:moveTo>
                  <a:lnTo>
                    <a:pt x="1119" y="980269"/>
                  </a:lnTo>
                  <a:lnTo>
                    <a:pt x="4445" y="932415"/>
                  </a:lnTo>
                  <a:lnTo>
                    <a:pt x="9928" y="885187"/>
                  </a:lnTo>
                  <a:lnTo>
                    <a:pt x="17519" y="838635"/>
                  </a:lnTo>
                  <a:lnTo>
                    <a:pt x="27168" y="792808"/>
                  </a:lnTo>
                  <a:lnTo>
                    <a:pt x="38826" y="747756"/>
                  </a:lnTo>
                  <a:lnTo>
                    <a:pt x="52443" y="703527"/>
                  </a:lnTo>
                  <a:lnTo>
                    <a:pt x="67971" y="660171"/>
                  </a:lnTo>
                  <a:lnTo>
                    <a:pt x="85359" y="617737"/>
                  </a:lnTo>
                  <a:lnTo>
                    <a:pt x="104558" y="576276"/>
                  </a:lnTo>
                  <a:lnTo>
                    <a:pt x="125519" y="535836"/>
                  </a:lnTo>
                  <a:lnTo>
                    <a:pt x="148192" y="496466"/>
                  </a:lnTo>
                  <a:lnTo>
                    <a:pt x="172529" y="458216"/>
                  </a:lnTo>
                  <a:lnTo>
                    <a:pt x="198479" y="421136"/>
                  </a:lnTo>
                  <a:lnTo>
                    <a:pt x="225994" y="385274"/>
                  </a:lnTo>
                  <a:lnTo>
                    <a:pt x="255023" y="350680"/>
                  </a:lnTo>
                  <a:lnTo>
                    <a:pt x="285518" y="317404"/>
                  </a:lnTo>
                  <a:lnTo>
                    <a:pt x="317428" y="285494"/>
                  </a:lnTo>
                  <a:lnTo>
                    <a:pt x="350706" y="255001"/>
                  </a:lnTo>
                  <a:lnTo>
                    <a:pt x="385300" y="225974"/>
                  </a:lnTo>
                  <a:lnTo>
                    <a:pt x="421163" y="198461"/>
                  </a:lnTo>
                  <a:lnTo>
                    <a:pt x="458244" y="172512"/>
                  </a:lnTo>
                  <a:lnTo>
                    <a:pt x="496494" y="148178"/>
                  </a:lnTo>
                  <a:lnTo>
                    <a:pt x="535864" y="125506"/>
                  </a:lnTo>
                  <a:lnTo>
                    <a:pt x="576304" y="104547"/>
                  </a:lnTo>
                  <a:lnTo>
                    <a:pt x="617764" y="85349"/>
                  </a:lnTo>
                  <a:lnTo>
                    <a:pt x="660197" y="67963"/>
                  </a:lnTo>
                  <a:lnTo>
                    <a:pt x="703551" y="52437"/>
                  </a:lnTo>
                  <a:lnTo>
                    <a:pt x="747778" y="38821"/>
                  </a:lnTo>
                  <a:lnTo>
                    <a:pt x="792828" y="27165"/>
                  </a:lnTo>
                  <a:lnTo>
                    <a:pt x="838652" y="17517"/>
                  </a:lnTo>
                  <a:lnTo>
                    <a:pt x="885201" y="9927"/>
                  </a:lnTo>
                  <a:lnTo>
                    <a:pt x="932425" y="4445"/>
                  </a:lnTo>
                  <a:lnTo>
                    <a:pt x="980274" y="1119"/>
                  </a:lnTo>
                  <a:lnTo>
                    <a:pt x="1028700" y="0"/>
                  </a:lnTo>
                  <a:lnTo>
                    <a:pt x="1077130" y="1119"/>
                  </a:lnTo>
                  <a:lnTo>
                    <a:pt x="1124984" y="4446"/>
                  </a:lnTo>
                  <a:lnTo>
                    <a:pt x="1172212" y="9930"/>
                  </a:lnTo>
                  <a:lnTo>
                    <a:pt x="1218764" y="17521"/>
                  </a:lnTo>
                  <a:lnTo>
                    <a:pt x="1264591" y="27172"/>
                  </a:lnTo>
                  <a:lnTo>
                    <a:pt x="1309643" y="38831"/>
                  </a:lnTo>
                  <a:lnTo>
                    <a:pt x="1353872" y="52449"/>
                  </a:lnTo>
                  <a:lnTo>
                    <a:pt x="1397228" y="67978"/>
                  </a:lnTo>
                  <a:lnTo>
                    <a:pt x="1439662" y="85368"/>
                  </a:lnTo>
                  <a:lnTo>
                    <a:pt x="1481123" y="104569"/>
                  </a:lnTo>
                  <a:lnTo>
                    <a:pt x="1521563" y="125532"/>
                  </a:lnTo>
                  <a:lnTo>
                    <a:pt x="1560933" y="148207"/>
                  </a:lnTo>
                  <a:lnTo>
                    <a:pt x="1599183" y="172546"/>
                  </a:lnTo>
                  <a:lnTo>
                    <a:pt x="1636263" y="198497"/>
                  </a:lnTo>
                  <a:lnTo>
                    <a:pt x="1672125" y="226014"/>
                  </a:lnTo>
                  <a:lnTo>
                    <a:pt x="1706719" y="255044"/>
                  </a:lnTo>
                  <a:lnTo>
                    <a:pt x="1739995" y="285541"/>
                  </a:lnTo>
                  <a:lnTo>
                    <a:pt x="1771905" y="317453"/>
                  </a:lnTo>
                  <a:lnTo>
                    <a:pt x="1802398" y="350731"/>
                  </a:lnTo>
                  <a:lnTo>
                    <a:pt x="1831425" y="385327"/>
                  </a:lnTo>
                  <a:lnTo>
                    <a:pt x="1858938" y="421190"/>
                  </a:lnTo>
                  <a:lnTo>
                    <a:pt x="1884887" y="458272"/>
                  </a:lnTo>
                  <a:lnTo>
                    <a:pt x="1909221" y="496522"/>
                  </a:lnTo>
                  <a:lnTo>
                    <a:pt x="1931893" y="535892"/>
                  </a:lnTo>
                  <a:lnTo>
                    <a:pt x="1952852" y="576331"/>
                  </a:lnTo>
                  <a:lnTo>
                    <a:pt x="1972050" y="617791"/>
                  </a:lnTo>
                  <a:lnTo>
                    <a:pt x="1989436" y="660223"/>
                  </a:lnTo>
                  <a:lnTo>
                    <a:pt x="2004962" y="703575"/>
                  </a:lnTo>
                  <a:lnTo>
                    <a:pt x="2018578" y="747800"/>
                  </a:lnTo>
                  <a:lnTo>
                    <a:pt x="2030234" y="792848"/>
                  </a:lnTo>
                  <a:lnTo>
                    <a:pt x="2039882" y="838669"/>
                  </a:lnTo>
                  <a:lnTo>
                    <a:pt x="2047472" y="885215"/>
                  </a:lnTo>
                  <a:lnTo>
                    <a:pt x="2052954" y="932434"/>
                  </a:lnTo>
                  <a:lnTo>
                    <a:pt x="2056280" y="980279"/>
                  </a:lnTo>
                  <a:lnTo>
                    <a:pt x="2057400" y="1028700"/>
                  </a:lnTo>
                  <a:lnTo>
                    <a:pt x="2056280" y="1077125"/>
                  </a:lnTo>
                  <a:lnTo>
                    <a:pt x="2052954" y="1124974"/>
                  </a:lnTo>
                  <a:lnTo>
                    <a:pt x="2047472" y="1172198"/>
                  </a:lnTo>
                  <a:lnTo>
                    <a:pt x="2039882" y="1218747"/>
                  </a:lnTo>
                  <a:lnTo>
                    <a:pt x="2030234" y="1264571"/>
                  </a:lnTo>
                  <a:lnTo>
                    <a:pt x="2018578" y="1309621"/>
                  </a:lnTo>
                  <a:lnTo>
                    <a:pt x="2004962" y="1353848"/>
                  </a:lnTo>
                  <a:lnTo>
                    <a:pt x="1989436" y="1397202"/>
                  </a:lnTo>
                  <a:lnTo>
                    <a:pt x="1972050" y="1439635"/>
                  </a:lnTo>
                  <a:lnTo>
                    <a:pt x="1952852" y="1481095"/>
                  </a:lnTo>
                  <a:lnTo>
                    <a:pt x="1931893" y="1521535"/>
                  </a:lnTo>
                  <a:lnTo>
                    <a:pt x="1909221" y="1560905"/>
                  </a:lnTo>
                  <a:lnTo>
                    <a:pt x="1884887" y="1599155"/>
                  </a:lnTo>
                  <a:lnTo>
                    <a:pt x="1858938" y="1636236"/>
                  </a:lnTo>
                  <a:lnTo>
                    <a:pt x="1831425" y="1672099"/>
                  </a:lnTo>
                  <a:lnTo>
                    <a:pt x="1802398" y="1706693"/>
                  </a:lnTo>
                  <a:lnTo>
                    <a:pt x="1771905" y="1739971"/>
                  </a:lnTo>
                  <a:lnTo>
                    <a:pt x="1739995" y="1771881"/>
                  </a:lnTo>
                  <a:lnTo>
                    <a:pt x="1706719" y="1802376"/>
                  </a:lnTo>
                  <a:lnTo>
                    <a:pt x="1672125" y="1831405"/>
                  </a:lnTo>
                  <a:lnTo>
                    <a:pt x="1636263" y="1858920"/>
                  </a:lnTo>
                  <a:lnTo>
                    <a:pt x="1599183" y="1884870"/>
                  </a:lnTo>
                  <a:lnTo>
                    <a:pt x="1560933" y="1909207"/>
                  </a:lnTo>
                  <a:lnTo>
                    <a:pt x="1521563" y="1931880"/>
                  </a:lnTo>
                  <a:lnTo>
                    <a:pt x="1481123" y="1952841"/>
                  </a:lnTo>
                  <a:lnTo>
                    <a:pt x="1439662" y="1972040"/>
                  </a:lnTo>
                  <a:lnTo>
                    <a:pt x="1397228" y="1989428"/>
                  </a:lnTo>
                  <a:lnTo>
                    <a:pt x="1353872" y="2004956"/>
                  </a:lnTo>
                  <a:lnTo>
                    <a:pt x="1309643" y="2018573"/>
                  </a:lnTo>
                  <a:lnTo>
                    <a:pt x="1264591" y="2030231"/>
                  </a:lnTo>
                  <a:lnTo>
                    <a:pt x="1218764" y="2039880"/>
                  </a:lnTo>
                  <a:lnTo>
                    <a:pt x="1172212" y="2047471"/>
                  </a:lnTo>
                  <a:lnTo>
                    <a:pt x="1124984" y="2052954"/>
                  </a:lnTo>
                  <a:lnTo>
                    <a:pt x="1077130" y="2056280"/>
                  </a:lnTo>
                  <a:lnTo>
                    <a:pt x="1028700" y="2057400"/>
                  </a:lnTo>
                  <a:lnTo>
                    <a:pt x="980274" y="2056280"/>
                  </a:lnTo>
                  <a:lnTo>
                    <a:pt x="932425" y="2052954"/>
                  </a:lnTo>
                  <a:lnTo>
                    <a:pt x="885201" y="2047471"/>
                  </a:lnTo>
                  <a:lnTo>
                    <a:pt x="838652" y="2039880"/>
                  </a:lnTo>
                  <a:lnTo>
                    <a:pt x="792828" y="2030231"/>
                  </a:lnTo>
                  <a:lnTo>
                    <a:pt x="747778" y="2018573"/>
                  </a:lnTo>
                  <a:lnTo>
                    <a:pt x="703551" y="2004956"/>
                  </a:lnTo>
                  <a:lnTo>
                    <a:pt x="660197" y="1989428"/>
                  </a:lnTo>
                  <a:lnTo>
                    <a:pt x="617764" y="1972040"/>
                  </a:lnTo>
                  <a:lnTo>
                    <a:pt x="576304" y="1952841"/>
                  </a:lnTo>
                  <a:lnTo>
                    <a:pt x="535864" y="1931880"/>
                  </a:lnTo>
                  <a:lnTo>
                    <a:pt x="496494" y="1909207"/>
                  </a:lnTo>
                  <a:lnTo>
                    <a:pt x="458244" y="1884870"/>
                  </a:lnTo>
                  <a:lnTo>
                    <a:pt x="421163" y="1858920"/>
                  </a:lnTo>
                  <a:lnTo>
                    <a:pt x="385300" y="1831405"/>
                  </a:lnTo>
                  <a:lnTo>
                    <a:pt x="350706" y="1802376"/>
                  </a:lnTo>
                  <a:lnTo>
                    <a:pt x="317428" y="1771881"/>
                  </a:lnTo>
                  <a:lnTo>
                    <a:pt x="285518" y="1739971"/>
                  </a:lnTo>
                  <a:lnTo>
                    <a:pt x="255023" y="1706693"/>
                  </a:lnTo>
                  <a:lnTo>
                    <a:pt x="225994" y="1672099"/>
                  </a:lnTo>
                  <a:lnTo>
                    <a:pt x="198479" y="1636236"/>
                  </a:lnTo>
                  <a:lnTo>
                    <a:pt x="172529" y="1599155"/>
                  </a:lnTo>
                  <a:lnTo>
                    <a:pt x="148192" y="1560905"/>
                  </a:lnTo>
                  <a:lnTo>
                    <a:pt x="125519" y="1521535"/>
                  </a:lnTo>
                  <a:lnTo>
                    <a:pt x="104558" y="1481095"/>
                  </a:lnTo>
                  <a:lnTo>
                    <a:pt x="85359" y="1439635"/>
                  </a:lnTo>
                  <a:lnTo>
                    <a:pt x="67971" y="1397202"/>
                  </a:lnTo>
                  <a:lnTo>
                    <a:pt x="52443" y="1353848"/>
                  </a:lnTo>
                  <a:lnTo>
                    <a:pt x="38826" y="1309621"/>
                  </a:lnTo>
                  <a:lnTo>
                    <a:pt x="27168" y="1264571"/>
                  </a:lnTo>
                  <a:lnTo>
                    <a:pt x="17519" y="1218747"/>
                  </a:lnTo>
                  <a:lnTo>
                    <a:pt x="9928" y="1172198"/>
                  </a:lnTo>
                  <a:lnTo>
                    <a:pt x="4445" y="1124974"/>
                  </a:lnTo>
                  <a:lnTo>
                    <a:pt x="1119" y="1077125"/>
                  </a:lnTo>
                  <a:lnTo>
                    <a:pt x="0" y="10287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749300" y="4667250"/>
              <a:ext cx="1295400" cy="1295400"/>
            </a:xfrm>
            <a:custGeom>
              <a:avLst/>
              <a:gdLst/>
              <a:ahLst/>
              <a:cxnLst/>
              <a:rect l="l" t="t" r="r" b="b"/>
              <a:pathLst>
                <a:path w="1295400" h="1295400">
                  <a:moveTo>
                    <a:pt x="0" y="1295400"/>
                  </a:moveTo>
                  <a:lnTo>
                    <a:pt x="1295400" y="1295400"/>
                  </a:lnTo>
                  <a:lnTo>
                    <a:pt x="1295400" y="0"/>
                  </a:lnTo>
                  <a:lnTo>
                    <a:pt x="0" y="0"/>
                  </a:lnTo>
                  <a:lnTo>
                    <a:pt x="0" y="12954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1047750" y="4991100"/>
              <a:ext cx="685800" cy="685800"/>
            </a:xfrm>
            <a:custGeom>
              <a:avLst/>
              <a:gdLst/>
              <a:ahLst/>
              <a:cxnLst/>
              <a:rect l="l" t="t" r="r" b="b"/>
              <a:pathLst>
                <a:path w="685800" h="685800">
                  <a:moveTo>
                    <a:pt x="0" y="685800"/>
                  </a:moveTo>
                  <a:lnTo>
                    <a:pt x="685800" y="685800"/>
                  </a:lnTo>
                  <a:lnTo>
                    <a:pt x="685800" y="0"/>
                  </a:lnTo>
                  <a:lnTo>
                    <a:pt x="0" y="0"/>
                  </a:lnTo>
                  <a:lnTo>
                    <a:pt x="0" y="6858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1035050" y="4984750"/>
              <a:ext cx="704850" cy="704850"/>
            </a:xfrm>
            <a:custGeom>
              <a:avLst/>
              <a:gdLst/>
              <a:ahLst/>
              <a:cxnLst/>
              <a:rect l="l" t="t" r="r" b="b"/>
              <a:pathLst>
                <a:path w="704850" h="704850">
                  <a:moveTo>
                    <a:pt x="19050" y="19050"/>
                  </a:moveTo>
                  <a:lnTo>
                    <a:pt x="704850" y="704850"/>
                  </a:lnTo>
                </a:path>
                <a:path w="704850" h="704850">
                  <a:moveTo>
                    <a:pt x="0" y="704850"/>
                  </a:moveTo>
                  <a:lnTo>
                    <a:pt x="70485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736600" y="4648200"/>
              <a:ext cx="1339850" cy="1339850"/>
            </a:xfrm>
            <a:custGeom>
              <a:avLst/>
              <a:gdLst/>
              <a:ahLst/>
              <a:cxnLst/>
              <a:rect l="l" t="t" r="r" b="b"/>
              <a:pathLst>
                <a:path w="1339850" h="1339850">
                  <a:moveTo>
                    <a:pt x="901700" y="939800"/>
                  </a:moveTo>
                  <a:lnTo>
                    <a:pt x="1301750" y="1339850"/>
                  </a:lnTo>
                </a:path>
                <a:path w="1339850" h="1339850">
                  <a:moveTo>
                    <a:pt x="0" y="25400"/>
                  </a:moveTo>
                  <a:lnTo>
                    <a:pt x="400050" y="425450"/>
                  </a:lnTo>
                </a:path>
                <a:path w="1339850" h="1339850">
                  <a:moveTo>
                    <a:pt x="412750" y="920750"/>
                  </a:moveTo>
                  <a:lnTo>
                    <a:pt x="12700" y="1320800"/>
                  </a:lnTo>
                </a:path>
                <a:path w="1339850" h="1339850">
                  <a:moveTo>
                    <a:pt x="1339850" y="0"/>
                  </a:moveTo>
                  <a:lnTo>
                    <a:pt x="939800" y="400050"/>
                  </a:lnTo>
                </a:path>
              </a:pathLst>
            </a:custGeom>
            <a:ln w="12700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2133600" y="6019800"/>
              <a:ext cx="233044" cy="23308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8" name="object 38"/>
          <p:cNvSpPr txBox="1"/>
          <p:nvPr/>
        </p:nvSpPr>
        <p:spPr>
          <a:xfrm>
            <a:off x="2604007" y="3121533"/>
            <a:ext cx="189230" cy="7658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10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marL="23495">
              <a:lnSpc>
                <a:spcPct val="100000"/>
              </a:lnSpc>
              <a:spcBef>
                <a:spcPts val="5"/>
              </a:spcBef>
            </a:pPr>
            <a:r>
              <a:rPr dirty="0" sz="1200">
                <a:latin typeface="Times New Roman"/>
                <a:cs typeface="Times New Roman"/>
              </a:rPr>
              <a:t>30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589657" y="2519934"/>
            <a:ext cx="1778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30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2552700" y="2171700"/>
            <a:ext cx="76200" cy="903605"/>
          </a:xfrm>
          <a:custGeom>
            <a:avLst/>
            <a:gdLst/>
            <a:ahLst/>
            <a:cxnLst/>
            <a:rect l="l" t="t" r="r" b="b"/>
            <a:pathLst>
              <a:path w="76200" h="903605">
                <a:moveTo>
                  <a:pt x="31750" y="827024"/>
                </a:moveTo>
                <a:lnTo>
                  <a:pt x="0" y="827024"/>
                </a:lnTo>
                <a:lnTo>
                  <a:pt x="38100" y="903224"/>
                </a:lnTo>
                <a:lnTo>
                  <a:pt x="69850" y="839724"/>
                </a:lnTo>
                <a:lnTo>
                  <a:pt x="31750" y="839724"/>
                </a:lnTo>
                <a:lnTo>
                  <a:pt x="31750" y="827024"/>
                </a:lnTo>
                <a:close/>
              </a:path>
              <a:path w="76200" h="903605">
                <a:moveTo>
                  <a:pt x="44450" y="63500"/>
                </a:moveTo>
                <a:lnTo>
                  <a:pt x="31750" y="63500"/>
                </a:lnTo>
                <a:lnTo>
                  <a:pt x="31750" y="839724"/>
                </a:lnTo>
                <a:lnTo>
                  <a:pt x="44450" y="839724"/>
                </a:lnTo>
                <a:lnTo>
                  <a:pt x="44450" y="63500"/>
                </a:lnTo>
                <a:close/>
              </a:path>
              <a:path w="76200" h="903605">
                <a:moveTo>
                  <a:pt x="76200" y="827024"/>
                </a:moveTo>
                <a:lnTo>
                  <a:pt x="44450" y="827024"/>
                </a:lnTo>
                <a:lnTo>
                  <a:pt x="44450" y="839724"/>
                </a:lnTo>
                <a:lnTo>
                  <a:pt x="69850" y="839724"/>
                </a:lnTo>
                <a:lnTo>
                  <a:pt x="76200" y="827024"/>
                </a:lnTo>
                <a:close/>
              </a:path>
              <a:path w="76200" h="903605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903605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 txBox="1"/>
          <p:nvPr/>
        </p:nvSpPr>
        <p:spPr>
          <a:xfrm>
            <a:off x="2349500" y="6073241"/>
            <a:ext cx="482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12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13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60</a:t>
            </a:r>
            <a:r>
              <a:rPr dirty="0" u="sng" sz="1200" spc="-4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</a:t>
            </a:r>
            <a:r>
              <a:rPr dirty="0" u="sng" sz="1200" spc="-12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2057400" y="4795520"/>
            <a:ext cx="613410" cy="462280"/>
          </a:xfrm>
          <a:custGeom>
            <a:avLst/>
            <a:gdLst/>
            <a:ahLst/>
            <a:cxnLst/>
            <a:rect l="l" t="t" r="r" b="b"/>
            <a:pathLst>
              <a:path w="613410" h="462279">
                <a:moveTo>
                  <a:pt x="38100" y="386079"/>
                </a:moveTo>
                <a:lnTo>
                  <a:pt x="0" y="462279"/>
                </a:lnTo>
                <a:lnTo>
                  <a:pt x="83819" y="447039"/>
                </a:lnTo>
                <a:lnTo>
                  <a:pt x="70484" y="429259"/>
                </a:lnTo>
                <a:lnTo>
                  <a:pt x="54610" y="429259"/>
                </a:lnTo>
                <a:lnTo>
                  <a:pt x="46989" y="419099"/>
                </a:lnTo>
                <a:lnTo>
                  <a:pt x="57150" y="411479"/>
                </a:lnTo>
                <a:lnTo>
                  <a:pt x="38100" y="386079"/>
                </a:lnTo>
                <a:close/>
              </a:path>
              <a:path w="613410" h="462279">
                <a:moveTo>
                  <a:pt x="57150" y="411479"/>
                </a:moveTo>
                <a:lnTo>
                  <a:pt x="46989" y="419099"/>
                </a:lnTo>
                <a:lnTo>
                  <a:pt x="54610" y="429259"/>
                </a:lnTo>
                <a:lnTo>
                  <a:pt x="64770" y="421639"/>
                </a:lnTo>
                <a:lnTo>
                  <a:pt x="57150" y="411479"/>
                </a:lnTo>
                <a:close/>
              </a:path>
              <a:path w="613410" h="462279">
                <a:moveTo>
                  <a:pt x="64769" y="421639"/>
                </a:moveTo>
                <a:lnTo>
                  <a:pt x="54610" y="429259"/>
                </a:lnTo>
                <a:lnTo>
                  <a:pt x="70484" y="429259"/>
                </a:lnTo>
                <a:lnTo>
                  <a:pt x="64769" y="421639"/>
                </a:lnTo>
                <a:close/>
              </a:path>
              <a:path w="613410" h="462279">
                <a:moveTo>
                  <a:pt x="605789" y="0"/>
                </a:moveTo>
                <a:lnTo>
                  <a:pt x="57150" y="411479"/>
                </a:lnTo>
                <a:lnTo>
                  <a:pt x="64769" y="421639"/>
                </a:lnTo>
                <a:lnTo>
                  <a:pt x="613410" y="10159"/>
                </a:lnTo>
                <a:lnTo>
                  <a:pt x="60578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 txBox="1"/>
          <p:nvPr/>
        </p:nvSpPr>
        <p:spPr>
          <a:xfrm>
            <a:off x="2637282" y="4601336"/>
            <a:ext cx="8242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12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40</a:t>
            </a:r>
            <a:r>
              <a:rPr dirty="0" u="sng" sz="1200" spc="-7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SQUARE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36549" y="2465958"/>
            <a:ext cx="26162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10" b="1">
                <a:latin typeface="Times New Roman"/>
                <a:cs typeface="Times New Roman"/>
              </a:rPr>
              <a:t>FV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84149" y="6124143"/>
            <a:ext cx="27305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latin typeface="Times New Roman"/>
                <a:cs typeface="Times New Roman"/>
              </a:rPr>
              <a:t>TV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371850" y="409447"/>
            <a:ext cx="5603875" cy="757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FF3300"/>
                </a:solidFill>
                <a:latin typeface="Arial"/>
                <a:cs typeface="Arial"/>
              </a:rPr>
              <a:t>PROBLEM: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solidFill>
                  <a:srgbClr val="3333CC"/>
                </a:solidFill>
                <a:latin typeface="Arial"/>
                <a:cs typeface="Arial"/>
              </a:rPr>
              <a:t>A </a:t>
            </a:r>
            <a:r>
              <a:rPr dirty="0" sz="1200" spc="-10" b="1">
                <a:solidFill>
                  <a:srgbClr val="3333CC"/>
                </a:solidFill>
                <a:latin typeface="Arial"/>
                <a:cs typeface="Arial"/>
              </a:rPr>
              <a:t>CIRCULAR </a:t>
            </a:r>
            <a:r>
              <a:rPr dirty="0" sz="1200" spc="-25" b="1">
                <a:solidFill>
                  <a:srgbClr val="3333CC"/>
                </a:solidFill>
                <a:latin typeface="Arial"/>
                <a:cs typeface="Arial"/>
              </a:rPr>
              <a:t>PLATE </a:t>
            </a:r>
            <a:r>
              <a:rPr dirty="0" sz="1200" b="1">
                <a:solidFill>
                  <a:srgbClr val="3333CC"/>
                </a:solidFill>
                <a:latin typeface="Arial"/>
                <a:cs typeface="Arial"/>
              </a:rPr>
              <a:t>IS </a:t>
            </a:r>
            <a:r>
              <a:rPr dirty="0" sz="1200" spc="-5" b="1">
                <a:solidFill>
                  <a:srgbClr val="3333CC"/>
                </a:solidFill>
                <a:latin typeface="Arial"/>
                <a:cs typeface="Arial"/>
              </a:rPr>
              <a:t>PIERCED THROUGH</a:t>
            </a:r>
            <a:r>
              <a:rPr dirty="0" sz="1200" spc="4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200" spc="-20" b="1">
                <a:solidFill>
                  <a:srgbClr val="3333CC"/>
                </a:solidFill>
                <a:latin typeface="Arial"/>
                <a:cs typeface="Arial"/>
              </a:rPr>
              <a:t>CENTRALLY</a:t>
            </a:r>
            <a:endParaRPr sz="12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1200" spc="-5" b="1">
                <a:solidFill>
                  <a:srgbClr val="3333CC"/>
                </a:solidFill>
                <a:latin typeface="Arial"/>
                <a:cs typeface="Arial"/>
              </a:rPr>
              <a:t>BY A </a:t>
            </a:r>
            <a:r>
              <a:rPr dirty="0" sz="1200" spc="-10" b="1">
                <a:solidFill>
                  <a:srgbClr val="3333CC"/>
                </a:solidFill>
                <a:latin typeface="Arial"/>
                <a:cs typeface="Arial"/>
              </a:rPr>
              <a:t>SQUARE PYRAMID </a:t>
            </a:r>
            <a:r>
              <a:rPr dirty="0" sz="1200" b="1">
                <a:solidFill>
                  <a:srgbClr val="3333CC"/>
                </a:solidFill>
                <a:latin typeface="Arial"/>
                <a:cs typeface="Arial"/>
              </a:rPr>
              <a:t>WHICH COMES </a:t>
            </a:r>
            <a:r>
              <a:rPr dirty="0" sz="1200" spc="-5" b="1">
                <a:solidFill>
                  <a:srgbClr val="3333CC"/>
                </a:solidFill>
                <a:latin typeface="Arial"/>
                <a:cs typeface="Arial"/>
              </a:rPr>
              <a:t>OUT </a:t>
            </a:r>
            <a:r>
              <a:rPr dirty="0" sz="1200" spc="-25" b="1">
                <a:solidFill>
                  <a:srgbClr val="3333CC"/>
                </a:solidFill>
                <a:latin typeface="Arial"/>
                <a:cs typeface="Arial"/>
              </a:rPr>
              <a:t>EQUALLY </a:t>
            </a:r>
            <a:r>
              <a:rPr dirty="0" sz="1200" b="1">
                <a:solidFill>
                  <a:srgbClr val="3333CC"/>
                </a:solidFill>
                <a:latin typeface="Arial"/>
                <a:cs typeface="Arial"/>
              </a:rPr>
              <a:t>FROM </a:t>
            </a:r>
            <a:r>
              <a:rPr dirty="0" sz="1200" spc="-5" b="1">
                <a:solidFill>
                  <a:srgbClr val="3333CC"/>
                </a:solidFill>
                <a:latin typeface="Arial"/>
                <a:cs typeface="Arial"/>
              </a:rPr>
              <a:t>BOTH </a:t>
            </a:r>
            <a:r>
              <a:rPr dirty="0" sz="1200" spc="-25" b="1">
                <a:solidFill>
                  <a:srgbClr val="3333CC"/>
                </a:solidFill>
                <a:latin typeface="Arial"/>
                <a:cs typeface="Arial"/>
              </a:rPr>
              <a:t>FACES  </a:t>
            </a:r>
            <a:r>
              <a:rPr dirty="0" sz="1200" spc="-5" b="1">
                <a:solidFill>
                  <a:srgbClr val="3333CC"/>
                </a:solidFill>
                <a:latin typeface="Arial"/>
                <a:cs typeface="Arial"/>
              </a:rPr>
              <a:t>OF </a:t>
            </a:r>
            <a:r>
              <a:rPr dirty="0" sz="1200" spc="-25" b="1">
                <a:solidFill>
                  <a:srgbClr val="3333CC"/>
                </a:solidFill>
                <a:latin typeface="Arial"/>
                <a:cs typeface="Arial"/>
              </a:rPr>
              <a:t>PLATE. </a:t>
            </a:r>
            <a:r>
              <a:rPr dirty="0" sz="1200" spc="-160" b="1">
                <a:solidFill>
                  <a:srgbClr val="3333CC"/>
                </a:solidFill>
                <a:latin typeface="Arial"/>
                <a:cs typeface="Arial"/>
              </a:rPr>
              <a:t>IT‟S </a:t>
            </a:r>
            <a:r>
              <a:rPr dirty="0" sz="1200" b="1">
                <a:solidFill>
                  <a:srgbClr val="3333CC"/>
                </a:solidFill>
                <a:latin typeface="Arial"/>
                <a:cs typeface="Arial"/>
              </a:rPr>
              <a:t>FV &amp; TV </a:t>
            </a:r>
            <a:r>
              <a:rPr dirty="0" sz="1200" spc="-15" b="1">
                <a:solidFill>
                  <a:srgbClr val="3333CC"/>
                </a:solidFill>
                <a:latin typeface="Arial"/>
                <a:cs typeface="Arial"/>
              </a:rPr>
              <a:t>ARE </a:t>
            </a:r>
            <a:r>
              <a:rPr dirty="0" sz="1200" spc="-5" b="1">
                <a:solidFill>
                  <a:srgbClr val="3333CC"/>
                </a:solidFill>
                <a:latin typeface="Arial"/>
                <a:cs typeface="Arial"/>
              </a:rPr>
              <a:t>SHOWN. </a:t>
            </a:r>
            <a:r>
              <a:rPr dirty="0" sz="1200" spc="-30" b="1">
                <a:solidFill>
                  <a:srgbClr val="3333CC"/>
                </a:solidFill>
                <a:latin typeface="Arial"/>
                <a:cs typeface="Arial"/>
              </a:rPr>
              <a:t>DRAW </a:t>
            </a:r>
            <a:r>
              <a:rPr dirty="0" sz="1200" b="1">
                <a:solidFill>
                  <a:srgbClr val="3333CC"/>
                </a:solidFill>
                <a:latin typeface="Arial"/>
                <a:cs typeface="Arial"/>
              </a:rPr>
              <a:t>ISOMETRIC</a:t>
            </a:r>
            <a:r>
              <a:rPr dirty="0" sz="1200" spc="13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3333CC"/>
                </a:solidFill>
                <a:latin typeface="Arial"/>
                <a:cs typeface="Arial"/>
              </a:rPr>
              <a:t>VIEW.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8551926" y="50800"/>
            <a:ext cx="469900" cy="469900"/>
            <a:chOff x="8551926" y="50800"/>
            <a:chExt cx="469900" cy="469900"/>
          </a:xfrm>
        </p:grpSpPr>
        <p:sp>
          <p:nvSpPr>
            <p:cNvPr id="48" name="object 48"/>
            <p:cNvSpPr/>
            <p:nvPr/>
          </p:nvSpPr>
          <p:spPr>
            <a:xfrm>
              <a:off x="8558276" y="5715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496" y="4644"/>
                  </a:lnTo>
                  <a:lnTo>
                    <a:pt x="139571" y="17966"/>
                  </a:lnTo>
                  <a:lnTo>
                    <a:pt x="100738" y="39045"/>
                  </a:lnTo>
                  <a:lnTo>
                    <a:pt x="66913" y="66960"/>
                  </a:lnTo>
                  <a:lnTo>
                    <a:pt x="39011" y="100793"/>
                  </a:lnTo>
                  <a:lnTo>
                    <a:pt x="17948" y="139624"/>
                  </a:lnTo>
                  <a:lnTo>
                    <a:pt x="4639" y="182533"/>
                  </a:lnTo>
                  <a:lnTo>
                    <a:pt x="0" y="228600"/>
                  </a:lnTo>
                  <a:lnTo>
                    <a:pt x="4639" y="274666"/>
                  </a:lnTo>
                  <a:lnTo>
                    <a:pt x="17948" y="317575"/>
                  </a:lnTo>
                  <a:lnTo>
                    <a:pt x="39011" y="356406"/>
                  </a:lnTo>
                  <a:lnTo>
                    <a:pt x="66913" y="390239"/>
                  </a:lnTo>
                  <a:lnTo>
                    <a:pt x="100738" y="418154"/>
                  </a:lnTo>
                  <a:lnTo>
                    <a:pt x="139571" y="439233"/>
                  </a:lnTo>
                  <a:lnTo>
                    <a:pt x="182496" y="452555"/>
                  </a:lnTo>
                  <a:lnTo>
                    <a:pt x="228600" y="457200"/>
                  </a:lnTo>
                  <a:lnTo>
                    <a:pt x="274666" y="452555"/>
                  </a:lnTo>
                  <a:lnTo>
                    <a:pt x="317575" y="439233"/>
                  </a:lnTo>
                  <a:lnTo>
                    <a:pt x="356406" y="418154"/>
                  </a:lnTo>
                  <a:lnTo>
                    <a:pt x="390239" y="390239"/>
                  </a:lnTo>
                  <a:lnTo>
                    <a:pt x="418154" y="356406"/>
                  </a:lnTo>
                  <a:lnTo>
                    <a:pt x="439233" y="317575"/>
                  </a:lnTo>
                  <a:lnTo>
                    <a:pt x="452555" y="274666"/>
                  </a:lnTo>
                  <a:lnTo>
                    <a:pt x="457200" y="228600"/>
                  </a:lnTo>
                  <a:lnTo>
                    <a:pt x="452555" y="182533"/>
                  </a:lnTo>
                  <a:lnTo>
                    <a:pt x="439233" y="139624"/>
                  </a:lnTo>
                  <a:lnTo>
                    <a:pt x="418154" y="100793"/>
                  </a:lnTo>
                  <a:lnTo>
                    <a:pt x="390239" y="66960"/>
                  </a:lnTo>
                  <a:lnTo>
                    <a:pt x="356406" y="39045"/>
                  </a:lnTo>
                  <a:lnTo>
                    <a:pt x="317575" y="17966"/>
                  </a:lnTo>
                  <a:lnTo>
                    <a:pt x="274666" y="464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8558276" y="5715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0" y="228600"/>
                  </a:moveTo>
                  <a:lnTo>
                    <a:pt x="4639" y="182533"/>
                  </a:lnTo>
                  <a:lnTo>
                    <a:pt x="17948" y="139624"/>
                  </a:lnTo>
                  <a:lnTo>
                    <a:pt x="39011" y="100793"/>
                  </a:lnTo>
                  <a:lnTo>
                    <a:pt x="66913" y="66960"/>
                  </a:lnTo>
                  <a:lnTo>
                    <a:pt x="100738" y="39045"/>
                  </a:lnTo>
                  <a:lnTo>
                    <a:pt x="139571" y="17966"/>
                  </a:lnTo>
                  <a:lnTo>
                    <a:pt x="182496" y="4644"/>
                  </a:lnTo>
                  <a:lnTo>
                    <a:pt x="228600" y="0"/>
                  </a:lnTo>
                  <a:lnTo>
                    <a:pt x="274666" y="4644"/>
                  </a:lnTo>
                  <a:lnTo>
                    <a:pt x="317575" y="17966"/>
                  </a:lnTo>
                  <a:lnTo>
                    <a:pt x="356406" y="39045"/>
                  </a:lnTo>
                  <a:lnTo>
                    <a:pt x="390239" y="66960"/>
                  </a:lnTo>
                  <a:lnTo>
                    <a:pt x="418154" y="100793"/>
                  </a:lnTo>
                  <a:lnTo>
                    <a:pt x="439233" y="139624"/>
                  </a:lnTo>
                  <a:lnTo>
                    <a:pt x="452555" y="182533"/>
                  </a:lnTo>
                  <a:lnTo>
                    <a:pt x="457200" y="228600"/>
                  </a:lnTo>
                  <a:lnTo>
                    <a:pt x="452555" y="274666"/>
                  </a:lnTo>
                  <a:lnTo>
                    <a:pt x="439233" y="317575"/>
                  </a:lnTo>
                  <a:lnTo>
                    <a:pt x="418154" y="356406"/>
                  </a:lnTo>
                  <a:lnTo>
                    <a:pt x="390239" y="390239"/>
                  </a:lnTo>
                  <a:lnTo>
                    <a:pt x="356406" y="418154"/>
                  </a:lnTo>
                  <a:lnTo>
                    <a:pt x="317575" y="439233"/>
                  </a:lnTo>
                  <a:lnTo>
                    <a:pt x="274666" y="452555"/>
                  </a:lnTo>
                  <a:lnTo>
                    <a:pt x="228600" y="457200"/>
                  </a:lnTo>
                  <a:lnTo>
                    <a:pt x="182496" y="452555"/>
                  </a:lnTo>
                  <a:lnTo>
                    <a:pt x="139571" y="439233"/>
                  </a:lnTo>
                  <a:lnTo>
                    <a:pt x="100738" y="418154"/>
                  </a:lnTo>
                  <a:lnTo>
                    <a:pt x="66913" y="390239"/>
                  </a:lnTo>
                  <a:lnTo>
                    <a:pt x="39011" y="356406"/>
                  </a:lnTo>
                  <a:lnTo>
                    <a:pt x="17948" y="317575"/>
                  </a:lnTo>
                  <a:lnTo>
                    <a:pt x="4639" y="274666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0" name="object 50"/>
          <p:cNvSpPr txBox="1"/>
          <p:nvPr/>
        </p:nvSpPr>
        <p:spPr>
          <a:xfrm>
            <a:off x="8661272" y="128396"/>
            <a:ext cx="2540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15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7467600" y="46101"/>
            <a:ext cx="914400" cy="182880"/>
            <a:chOff x="7467600" y="46101"/>
            <a:chExt cx="914400" cy="182880"/>
          </a:xfrm>
        </p:grpSpPr>
        <p:sp>
          <p:nvSpPr>
            <p:cNvPr id="52" name="object 52"/>
            <p:cNvSpPr/>
            <p:nvPr/>
          </p:nvSpPr>
          <p:spPr>
            <a:xfrm>
              <a:off x="7467600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7507478" y="77470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74904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74904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94107" y="25654"/>
                  </a:lnTo>
                  <a:lnTo>
                    <a:pt x="94107" y="8636"/>
                  </a:lnTo>
                  <a:lnTo>
                    <a:pt x="111251" y="8636"/>
                  </a:lnTo>
                  <a:lnTo>
                    <a:pt x="111251" y="42799"/>
                  </a:lnTo>
                  <a:lnTo>
                    <a:pt x="136906" y="68452"/>
                  </a:lnTo>
                  <a:lnTo>
                    <a:pt x="119761" y="68452"/>
                  </a:lnTo>
                  <a:lnTo>
                    <a:pt x="119761" y="136906"/>
                  </a:lnTo>
                  <a:lnTo>
                    <a:pt x="17018" y="136906"/>
                  </a:lnTo>
                  <a:lnTo>
                    <a:pt x="17018" y="68452"/>
                  </a:lnTo>
                  <a:lnTo>
                    <a:pt x="0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94107" y="25654"/>
                  </a:moveTo>
                  <a:lnTo>
                    <a:pt x="111251" y="42799"/>
                  </a:lnTo>
                </a:path>
                <a:path w="137159" h="137160">
                  <a:moveTo>
                    <a:pt x="119761" y="68452"/>
                  </a:moveTo>
                  <a:lnTo>
                    <a:pt x="17018" y="68452"/>
                  </a:lnTo>
                </a:path>
                <a:path w="137159" h="137160">
                  <a:moveTo>
                    <a:pt x="59817" y="136906"/>
                  </a:moveTo>
                  <a:lnTo>
                    <a:pt x="59817" y="102743"/>
                  </a:lnTo>
                  <a:lnTo>
                    <a:pt x="76962" y="102743"/>
                  </a:lnTo>
                  <a:lnTo>
                    <a:pt x="76962" y="13690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7832725" y="46101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7856347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7856347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68452"/>
                  </a:moveTo>
                  <a:lnTo>
                    <a:pt x="136905" y="0"/>
                  </a:lnTo>
                  <a:lnTo>
                    <a:pt x="136905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8016875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36906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7650226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76729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7707249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0" y="68452"/>
                  </a:moveTo>
                  <a:lnTo>
                    <a:pt x="102616" y="0"/>
                  </a:lnTo>
                  <a:lnTo>
                    <a:pt x="102616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8199501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8222233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8222233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102743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02743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68" name="object 68"/>
          <p:cNvGraphicFramePr>
            <a:graphicFrameLocks noGrp="1"/>
          </p:cNvGraphicFramePr>
          <p:nvPr/>
        </p:nvGraphicFramePr>
        <p:xfrm>
          <a:off x="7461250" y="39687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41900" y="1231900"/>
            <a:ext cx="1552575" cy="846455"/>
          </a:xfrm>
          <a:custGeom>
            <a:avLst/>
            <a:gdLst/>
            <a:ahLst/>
            <a:cxnLst/>
            <a:rect l="l" t="t" r="r" b="b"/>
            <a:pathLst>
              <a:path w="1552575" h="846455">
                <a:moveTo>
                  <a:pt x="0" y="423037"/>
                </a:moveTo>
                <a:lnTo>
                  <a:pt x="9228" y="357602"/>
                </a:lnTo>
                <a:lnTo>
                  <a:pt x="35992" y="295332"/>
                </a:lnTo>
                <a:lnTo>
                  <a:pt x="78911" y="236977"/>
                </a:lnTo>
                <a:lnTo>
                  <a:pt x="105997" y="209502"/>
                </a:lnTo>
                <a:lnTo>
                  <a:pt x="136604" y="183289"/>
                </a:lnTo>
                <a:lnTo>
                  <a:pt x="170560" y="158430"/>
                </a:lnTo>
                <a:lnTo>
                  <a:pt x="207691" y="135020"/>
                </a:lnTo>
                <a:lnTo>
                  <a:pt x="247825" y="113153"/>
                </a:lnTo>
                <a:lnTo>
                  <a:pt x="290789" y="92922"/>
                </a:lnTo>
                <a:lnTo>
                  <a:pt x="336411" y="74422"/>
                </a:lnTo>
                <a:lnTo>
                  <a:pt x="384518" y="57747"/>
                </a:lnTo>
                <a:lnTo>
                  <a:pt x="434937" y="42990"/>
                </a:lnTo>
                <a:lnTo>
                  <a:pt x="487497" y="30245"/>
                </a:lnTo>
                <a:lnTo>
                  <a:pt x="542024" y="19607"/>
                </a:lnTo>
                <a:lnTo>
                  <a:pt x="598345" y="11170"/>
                </a:lnTo>
                <a:lnTo>
                  <a:pt x="656288" y="5027"/>
                </a:lnTo>
                <a:lnTo>
                  <a:pt x="715681" y="1272"/>
                </a:lnTo>
                <a:lnTo>
                  <a:pt x="776351" y="0"/>
                </a:lnTo>
                <a:lnTo>
                  <a:pt x="837003" y="1272"/>
                </a:lnTo>
                <a:lnTo>
                  <a:pt x="896380" y="5027"/>
                </a:lnTo>
                <a:lnTo>
                  <a:pt x="954309" y="11170"/>
                </a:lnTo>
                <a:lnTo>
                  <a:pt x="1010618" y="19607"/>
                </a:lnTo>
                <a:lnTo>
                  <a:pt x="1065133" y="30245"/>
                </a:lnTo>
                <a:lnTo>
                  <a:pt x="1117683" y="42990"/>
                </a:lnTo>
                <a:lnTo>
                  <a:pt x="1168094" y="57747"/>
                </a:lnTo>
                <a:lnTo>
                  <a:pt x="1216193" y="74422"/>
                </a:lnTo>
                <a:lnTo>
                  <a:pt x="1261809" y="92922"/>
                </a:lnTo>
                <a:lnTo>
                  <a:pt x="1304768" y="113153"/>
                </a:lnTo>
                <a:lnTo>
                  <a:pt x="1344897" y="135020"/>
                </a:lnTo>
                <a:lnTo>
                  <a:pt x="1382024" y="158430"/>
                </a:lnTo>
                <a:lnTo>
                  <a:pt x="1415977" y="183289"/>
                </a:lnTo>
                <a:lnTo>
                  <a:pt x="1446581" y="209502"/>
                </a:lnTo>
                <a:lnTo>
                  <a:pt x="1473666" y="236977"/>
                </a:lnTo>
                <a:lnTo>
                  <a:pt x="1516583" y="295332"/>
                </a:lnTo>
                <a:lnTo>
                  <a:pt x="1543346" y="357602"/>
                </a:lnTo>
                <a:lnTo>
                  <a:pt x="1552575" y="423037"/>
                </a:lnTo>
                <a:lnTo>
                  <a:pt x="1550239" y="456103"/>
                </a:lnTo>
                <a:lnTo>
                  <a:pt x="1543346" y="488474"/>
                </a:lnTo>
                <a:lnTo>
                  <a:pt x="1516583" y="550753"/>
                </a:lnTo>
                <a:lnTo>
                  <a:pt x="1473666" y="609121"/>
                </a:lnTo>
                <a:lnTo>
                  <a:pt x="1446581" y="636603"/>
                </a:lnTo>
                <a:lnTo>
                  <a:pt x="1415977" y="662825"/>
                </a:lnTo>
                <a:lnTo>
                  <a:pt x="1382024" y="687693"/>
                </a:lnTo>
                <a:lnTo>
                  <a:pt x="1344897" y="711112"/>
                </a:lnTo>
                <a:lnTo>
                  <a:pt x="1304768" y="732988"/>
                </a:lnTo>
                <a:lnTo>
                  <a:pt x="1261809" y="753228"/>
                </a:lnTo>
                <a:lnTo>
                  <a:pt x="1216193" y="771736"/>
                </a:lnTo>
                <a:lnTo>
                  <a:pt x="1168094" y="788420"/>
                </a:lnTo>
                <a:lnTo>
                  <a:pt x="1117683" y="803185"/>
                </a:lnTo>
                <a:lnTo>
                  <a:pt x="1065133" y="815936"/>
                </a:lnTo>
                <a:lnTo>
                  <a:pt x="1010618" y="826580"/>
                </a:lnTo>
                <a:lnTo>
                  <a:pt x="954309" y="835023"/>
                </a:lnTo>
                <a:lnTo>
                  <a:pt x="896380" y="841170"/>
                </a:lnTo>
                <a:lnTo>
                  <a:pt x="837003" y="844927"/>
                </a:lnTo>
                <a:lnTo>
                  <a:pt x="776351" y="846201"/>
                </a:lnTo>
                <a:lnTo>
                  <a:pt x="715681" y="844927"/>
                </a:lnTo>
                <a:lnTo>
                  <a:pt x="656288" y="841170"/>
                </a:lnTo>
                <a:lnTo>
                  <a:pt x="598345" y="835023"/>
                </a:lnTo>
                <a:lnTo>
                  <a:pt x="542024" y="826580"/>
                </a:lnTo>
                <a:lnTo>
                  <a:pt x="487497" y="815936"/>
                </a:lnTo>
                <a:lnTo>
                  <a:pt x="434937" y="803185"/>
                </a:lnTo>
                <a:lnTo>
                  <a:pt x="384518" y="788420"/>
                </a:lnTo>
                <a:lnTo>
                  <a:pt x="336411" y="771736"/>
                </a:lnTo>
                <a:lnTo>
                  <a:pt x="290789" y="753228"/>
                </a:lnTo>
                <a:lnTo>
                  <a:pt x="247825" y="732988"/>
                </a:lnTo>
                <a:lnTo>
                  <a:pt x="207691" y="711112"/>
                </a:lnTo>
                <a:lnTo>
                  <a:pt x="170560" y="687693"/>
                </a:lnTo>
                <a:lnTo>
                  <a:pt x="136604" y="662825"/>
                </a:lnTo>
                <a:lnTo>
                  <a:pt x="105997" y="636603"/>
                </a:lnTo>
                <a:lnTo>
                  <a:pt x="78911" y="609121"/>
                </a:lnTo>
                <a:lnTo>
                  <a:pt x="35992" y="550753"/>
                </a:lnTo>
                <a:lnTo>
                  <a:pt x="9228" y="488474"/>
                </a:lnTo>
                <a:lnTo>
                  <a:pt x="0" y="423037"/>
                </a:lnTo>
                <a:close/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041900" y="2840101"/>
            <a:ext cx="1552575" cy="986155"/>
          </a:xfrm>
          <a:custGeom>
            <a:avLst/>
            <a:gdLst/>
            <a:ahLst/>
            <a:cxnLst/>
            <a:rect l="l" t="t" r="r" b="b"/>
            <a:pathLst>
              <a:path w="1552575" h="986154">
                <a:moveTo>
                  <a:pt x="0" y="492887"/>
                </a:moveTo>
                <a:lnTo>
                  <a:pt x="8417" y="420035"/>
                </a:lnTo>
                <a:lnTo>
                  <a:pt x="32871" y="350507"/>
                </a:lnTo>
                <a:lnTo>
                  <a:pt x="72158" y="285066"/>
                </a:lnTo>
                <a:lnTo>
                  <a:pt x="96989" y="254115"/>
                </a:lnTo>
                <a:lnTo>
                  <a:pt x="125078" y="224472"/>
                </a:lnTo>
                <a:lnTo>
                  <a:pt x="156275" y="196230"/>
                </a:lnTo>
                <a:lnTo>
                  <a:pt x="190430" y="169486"/>
                </a:lnTo>
                <a:lnTo>
                  <a:pt x="227393" y="144335"/>
                </a:lnTo>
                <a:lnTo>
                  <a:pt x="267013" y="120871"/>
                </a:lnTo>
                <a:lnTo>
                  <a:pt x="309141" y="99191"/>
                </a:lnTo>
                <a:lnTo>
                  <a:pt x="353626" y="79388"/>
                </a:lnTo>
                <a:lnTo>
                  <a:pt x="400318" y="61559"/>
                </a:lnTo>
                <a:lnTo>
                  <a:pt x="449067" y="45798"/>
                </a:lnTo>
                <a:lnTo>
                  <a:pt x="499723" y="32200"/>
                </a:lnTo>
                <a:lnTo>
                  <a:pt x="552135" y="20862"/>
                </a:lnTo>
                <a:lnTo>
                  <a:pt x="606155" y="11877"/>
                </a:lnTo>
                <a:lnTo>
                  <a:pt x="661630" y="5342"/>
                </a:lnTo>
                <a:lnTo>
                  <a:pt x="718412" y="1351"/>
                </a:lnTo>
                <a:lnTo>
                  <a:pt x="776351" y="0"/>
                </a:lnTo>
                <a:lnTo>
                  <a:pt x="834272" y="1351"/>
                </a:lnTo>
                <a:lnTo>
                  <a:pt x="891039" y="5342"/>
                </a:lnTo>
                <a:lnTo>
                  <a:pt x="946501" y="11877"/>
                </a:lnTo>
                <a:lnTo>
                  <a:pt x="1000508" y="20862"/>
                </a:lnTo>
                <a:lnTo>
                  <a:pt x="1052910" y="32200"/>
                </a:lnTo>
                <a:lnTo>
                  <a:pt x="1103556" y="45798"/>
                </a:lnTo>
                <a:lnTo>
                  <a:pt x="1152296" y="61559"/>
                </a:lnTo>
                <a:lnTo>
                  <a:pt x="1198981" y="79388"/>
                </a:lnTo>
                <a:lnTo>
                  <a:pt x="1243459" y="99191"/>
                </a:lnTo>
                <a:lnTo>
                  <a:pt x="1285581" y="120871"/>
                </a:lnTo>
                <a:lnTo>
                  <a:pt x="1325197" y="144335"/>
                </a:lnTo>
                <a:lnTo>
                  <a:pt x="1362156" y="169486"/>
                </a:lnTo>
                <a:lnTo>
                  <a:pt x="1396307" y="196230"/>
                </a:lnTo>
                <a:lnTo>
                  <a:pt x="1427502" y="224472"/>
                </a:lnTo>
                <a:lnTo>
                  <a:pt x="1455589" y="254115"/>
                </a:lnTo>
                <a:lnTo>
                  <a:pt x="1480419" y="285066"/>
                </a:lnTo>
                <a:lnTo>
                  <a:pt x="1501840" y="317228"/>
                </a:lnTo>
                <a:lnTo>
                  <a:pt x="1533860" y="384808"/>
                </a:lnTo>
                <a:lnTo>
                  <a:pt x="1550445" y="456093"/>
                </a:lnTo>
                <a:lnTo>
                  <a:pt x="1552575" y="492887"/>
                </a:lnTo>
                <a:lnTo>
                  <a:pt x="1550445" y="529665"/>
                </a:lnTo>
                <a:lnTo>
                  <a:pt x="1544157" y="565710"/>
                </a:lnTo>
                <a:lnTo>
                  <a:pt x="1519704" y="635219"/>
                </a:lnTo>
                <a:lnTo>
                  <a:pt x="1480419" y="700652"/>
                </a:lnTo>
                <a:lnTo>
                  <a:pt x="1455589" y="731601"/>
                </a:lnTo>
                <a:lnTo>
                  <a:pt x="1427502" y="761245"/>
                </a:lnTo>
                <a:lnTo>
                  <a:pt x="1396307" y="789488"/>
                </a:lnTo>
                <a:lnTo>
                  <a:pt x="1362156" y="816235"/>
                </a:lnTo>
                <a:lnTo>
                  <a:pt x="1325197" y="841390"/>
                </a:lnTo>
                <a:lnTo>
                  <a:pt x="1285581" y="864859"/>
                </a:lnTo>
                <a:lnTo>
                  <a:pt x="1243459" y="886545"/>
                </a:lnTo>
                <a:lnTo>
                  <a:pt x="1198981" y="906353"/>
                </a:lnTo>
                <a:lnTo>
                  <a:pt x="1152296" y="924188"/>
                </a:lnTo>
                <a:lnTo>
                  <a:pt x="1103556" y="939955"/>
                </a:lnTo>
                <a:lnTo>
                  <a:pt x="1052910" y="953557"/>
                </a:lnTo>
                <a:lnTo>
                  <a:pt x="1000508" y="964901"/>
                </a:lnTo>
                <a:lnTo>
                  <a:pt x="946501" y="973890"/>
                </a:lnTo>
                <a:lnTo>
                  <a:pt x="891039" y="980428"/>
                </a:lnTo>
                <a:lnTo>
                  <a:pt x="834272" y="984421"/>
                </a:lnTo>
                <a:lnTo>
                  <a:pt x="776351" y="985774"/>
                </a:lnTo>
                <a:lnTo>
                  <a:pt x="718412" y="984421"/>
                </a:lnTo>
                <a:lnTo>
                  <a:pt x="661630" y="980428"/>
                </a:lnTo>
                <a:lnTo>
                  <a:pt x="606155" y="973890"/>
                </a:lnTo>
                <a:lnTo>
                  <a:pt x="552135" y="964901"/>
                </a:lnTo>
                <a:lnTo>
                  <a:pt x="499723" y="953557"/>
                </a:lnTo>
                <a:lnTo>
                  <a:pt x="449067" y="939955"/>
                </a:lnTo>
                <a:lnTo>
                  <a:pt x="400318" y="924188"/>
                </a:lnTo>
                <a:lnTo>
                  <a:pt x="353626" y="906353"/>
                </a:lnTo>
                <a:lnTo>
                  <a:pt x="309141" y="886545"/>
                </a:lnTo>
                <a:lnTo>
                  <a:pt x="267013" y="864859"/>
                </a:lnTo>
                <a:lnTo>
                  <a:pt x="227393" y="841390"/>
                </a:lnTo>
                <a:lnTo>
                  <a:pt x="190430" y="816235"/>
                </a:lnTo>
                <a:lnTo>
                  <a:pt x="156275" y="789488"/>
                </a:lnTo>
                <a:lnTo>
                  <a:pt x="125078" y="761245"/>
                </a:lnTo>
                <a:lnTo>
                  <a:pt x="96989" y="731601"/>
                </a:lnTo>
                <a:lnTo>
                  <a:pt x="72158" y="700652"/>
                </a:lnTo>
                <a:lnTo>
                  <a:pt x="50735" y="668493"/>
                </a:lnTo>
                <a:lnTo>
                  <a:pt x="18715" y="600927"/>
                </a:lnTo>
                <a:lnTo>
                  <a:pt x="2129" y="529665"/>
                </a:lnTo>
                <a:lnTo>
                  <a:pt x="0" y="492887"/>
                </a:lnTo>
                <a:close/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3718178" y="990663"/>
            <a:ext cx="4130675" cy="5031740"/>
            <a:chOff x="3718178" y="990663"/>
            <a:chExt cx="4130675" cy="5031740"/>
          </a:xfrm>
        </p:grpSpPr>
        <p:sp>
          <p:nvSpPr>
            <p:cNvPr id="5" name="object 5"/>
            <p:cNvSpPr/>
            <p:nvPr/>
          </p:nvSpPr>
          <p:spPr>
            <a:xfrm>
              <a:off x="4167250" y="4100449"/>
              <a:ext cx="3326129" cy="1902460"/>
            </a:xfrm>
            <a:custGeom>
              <a:avLst/>
              <a:gdLst/>
              <a:ahLst/>
              <a:cxnLst/>
              <a:rect l="l" t="t" r="r" b="b"/>
              <a:pathLst>
                <a:path w="3326129" h="1902460">
                  <a:moveTo>
                    <a:pt x="0" y="950976"/>
                  </a:moveTo>
                  <a:lnTo>
                    <a:pt x="1662811" y="0"/>
                  </a:lnTo>
                  <a:lnTo>
                    <a:pt x="3325749" y="950976"/>
                  </a:lnTo>
                  <a:lnTo>
                    <a:pt x="1662811" y="1901888"/>
                  </a:lnTo>
                  <a:lnTo>
                    <a:pt x="0" y="950976"/>
                  </a:lnTo>
                  <a:close/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724528" y="2349500"/>
              <a:ext cx="4109720" cy="3666490"/>
            </a:xfrm>
            <a:custGeom>
              <a:avLst/>
              <a:gdLst/>
              <a:ahLst/>
              <a:cxnLst/>
              <a:rect l="l" t="t" r="r" b="b"/>
              <a:pathLst>
                <a:path w="4109720" h="3666490">
                  <a:moveTo>
                    <a:pt x="2088896" y="3659530"/>
                  </a:moveTo>
                  <a:lnTo>
                    <a:pt x="4109720" y="2482469"/>
                  </a:lnTo>
                </a:path>
                <a:path w="4109720" h="3666490">
                  <a:moveTo>
                    <a:pt x="2096643" y="3666185"/>
                  </a:moveTo>
                  <a:lnTo>
                    <a:pt x="0" y="2444115"/>
                  </a:lnTo>
                </a:path>
                <a:path w="4109720" h="3666490">
                  <a:moveTo>
                    <a:pt x="2104771" y="1395476"/>
                  </a:moveTo>
                  <a:lnTo>
                    <a:pt x="2104771" y="3652837"/>
                  </a:lnTo>
                </a:path>
                <a:path w="4109720" h="3666490">
                  <a:moveTo>
                    <a:pt x="3768471" y="2703449"/>
                  </a:moveTo>
                  <a:lnTo>
                    <a:pt x="3768471" y="985901"/>
                  </a:lnTo>
                </a:path>
                <a:path w="4109720" h="3666490">
                  <a:moveTo>
                    <a:pt x="442722" y="2703449"/>
                  </a:moveTo>
                  <a:lnTo>
                    <a:pt x="442722" y="985901"/>
                  </a:lnTo>
                </a:path>
                <a:path w="4109720" h="3666490">
                  <a:moveTo>
                    <a:pt x="2104771" y="3652837"/>
                  </a:moveTo>
                  <a:lnTo>
                    <a:pt x="2104771" y="0"/>
                  </a:lnTo>
                </a:path>
                <a:path w="4109720" h="3666490">
                  <a:moveTo>
                    <a:pt x="442722" y="981075"/>
                  </a:moveTo>
                  <a:lnTo>
                    <a:pt x="2104771" y="1930400"/>
                  </a:lnTo>
                </a:path>
                <a:path w="4109720" h="3666490">
                  <a:moveTo>
                    <a:pt x="2104771" y="1930400"/>
                  </a:moveTo>
                  <a:lnTo>
                    <a:pt x="3768471" y="981075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167250" y="2362200"/>
              <a:ext cx="1720850" cy="968375"/>
            </a:xfrm>
            <a:custGeom>
              <a:avLst/>
              <a:gdLst/>
              <a:ahLst/>
              <a:cxnLst/>
              <a:rect l="l" t="t" r="r" b="b"/>
              <a:pathLst>
                <a:path w="1720850" h="968375">
                  <a:moveTo>
                    <a:pt x="0" y="968375"/>
                  </a:moveTo>
                  <a:lnTo>
                    <a:pt x="172085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808475" y="2362200"/>
              <a:ext cx="4040504" cy="3640454"/>
            </a:xfrm>
            <a:custGeom>
              <a:avLst/>
              <a:gdLst/>
              <a:ahLst/>
              <a:cxnLst/>
              <a:rect l="l" t="t" r="r" b="b"/>
              <a:pathLst>
                <a:path w="4040504" h="3640454">
                  <a:moveTo>
                    <a:pt x="2027174" y="0"/>
                  </a:moveTo>
                  <a:lnTo>
                    <a:pt x="3694049" y="950976"/>
                  </a:lnTo>
                </a:path>
                <a:path w="4040504" h="3640454">
                  <a:moveTo>
                    <a:pt x="0" y="3640137"/>
                  </a:moveTo>
                  <a:lnTo>
                    <a:pt x="4040124" y="3640137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122800" y="2316225"/>
              <a:ext cx="3314700" cy="2095500"/>
            </a:xfrm>
            <a:custGeom>
              <a:avLst/>
              <a:gdLst/>
              <a:ahLst/>
              <a:cxnLst/>
              <a:rect l="l" t="t" r="r" b="b"/>
              <a:pathLst>
                <a:path w="3314700" h="2095500">
                  <a:moveTo>
                    <a:pt x="11049" y="26924"/>
                  </a:moveTo>
                  <a:lnTo>
                    <a:pt x="2976499" y="1773174"/>
                  </a:lnTo>
                </a:path>
                <a:path w="3314700" h="2095500">
                  <a:moveTo>
                    <a:pt x="0" y="2095373"/>
                  </a:moveTo>
                  <a:lnTo>
                    <a:pt x="33147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208650" y="2938399"/>
              <a:ext cx="114300" cy="11442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191124" y="3586225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6335775" y="3586225"/>
              <a:ext cx="114300" cy="1143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6354825" y="2924174"/>
              <a:ext cx="114300" cy="1143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4248149" y="2719324"/>
              <a:ext cx="3140075" cy="3262629"/>
            </a:xfrm>
            <a:custGeom>
              <a:avLst/>
              <a:gdLst/>
              <a:ahLst/>
              <a:cxnLst/>
              <a:rect l="l" t="t" r="r" b="b"/>
              <a:pathLst>
                <a:path w="3140075" h="3262629">
                  <a:moveTo>
                    <a:pt x="425450" y="673226"/>
                  </a:moveTo>
                  <a:lnTo>
                    <a:pt x="1547876" y="28575"/>
                  </a:lnTo>
                </a:path>
                <a:path w="3140075" h="3262629">
                  <a:moveTo>
                    <a:pt x="1570101" y="0"/>
                  </a:moveTo>
                  <a:lnTo>
                    <a:pt x="2616200" y="597026"/>
                  </a:lnTo>
                </a:path>
                <a:path w="3140075" h="3262629">
                  <a:moveTo>
                    <a:pt x="1517650" y="1260475"/>
                  </a:moveTo>
                  <a:lnTo>
                    <a:pt x="2628900" y="625601"/>
                  </a:lnTo>
                </a:path>
                <a:path w="3140075" h="3262629">
                  <a:moveTo>
                    <a:pt x="509650" y="638301"/>
                  </a:moveTo>
                  <a:lnTo>
                    <a:pt x="1555750" y="1233551"/>
                  </a:lnTo>
                </a:path>
                <a:path w="3140075" h="3262629">
                  <a:moveTo>
                    <a:pt x="511175" y="616076"/>
                  </a:moveTo>
                  <a:lnTo>
                    <a:pt x="0" y="2389251"/>
                  </a:lnTo>
                </a:path>
                <a:path w="3140075" h="3262629">
                  <a:moveTo>
                    <a:pt x="2628900" y="616076"/>
                  </a:moveTo>
                  <a:lnTo>
                    <a:pt x="3140075" y="2389251"/>
                  </a:lnTo>
                </a:path>
                <a:path w="3140075" h="3262629">
                  <a:moveTo>
                    <a:pt x="1570101" y="3262376"/>
                  </a:moveTo>
                  <a:lnTo>
                    <a:pt x="0" y="2389251"/>
                  </a:lnTo>
                </a:path>
                <a:path w="3140075" h="3262629">
                  <a:moveTo>
                    <a:pt x="1570101" y="3262376"/>
                  </a:moveTo>
                  <a:lnTo>
                    <a:pt x="3140075" y="2389251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678425" y="4967223"/>
              <a:ext cx="2256155" cy="738505"/>
            </a:xfrm>
            <a:custGeom>
              <a:avLst/>
              <a:gdLst/>
              <a:ahLst/>
              <a:cxnLst/>
              <a:rect l="l" t="t" r="r" b="b"/>
              <a:pathLst>
                <a:path w="2256154" h="738504">
                  <a:moveTo>
                    <a:pt x="2251709" y="0"/>
                  </a:moveTo>
                  <a:lnTo>
                    <a:pt x="2253470" y="14289"/>
                  </a:lnTo>
                  <a:lnTo>
                    <a:pt x="2254742" y="28590"/>
                  </a:lnTo>
                  <a:lnTo>
                    <a:pt x="2255514" y="42916"/>
                  </a:lnTo>
                  <a:lnTo>
                    <a:pt x="2255774" y="57276"/>
                  </a:lnTo>
                  <a:lnTo>
                    <a:pt x="2254210" y="93438"/>
                  </a:lnTo>
                  <a:lnTo>
                    <a:pt x="2241937" y="164241"/>
                  </a:lnTo>
                  <a:lnTo>
                    <a:pt x="2217989" y="232703"/>
                  </a:lnTo>
                  <a:lnTo>
                    <a:pt x="2182989" y="298447"/>
                  </a:lnTo>
                  <a:lnTo>
                    <a:pt x="2161539" y="330182"/>
                  </a:lnTo>
                  <a:lnTo>
                    <a:pt x="2137560" y="361096"/>
                  </a:lnTo>
                  <a:lnTo>
                    <a:pt x="2111130" y="391143"/>
                  </a:lnTo>
                  <a:lnTo>
                    <a:pt x="2082326" y="420274"/>
                  </a:lnTo>
                  <a:lnTo>
                    <a:pt x="2051227" y="448444"/>
                  </a:lnTo>
                  <a:lnTo>
                    <a:pt x="2017911" y="475604"/>
                  </a:lnTo>
                  <a:lnTo>
                    <a:pt x="1982455" y="501708"/>
                  </a:lnTo>
                  <a:lnTo>
                    <a:pt x="1944938" y="526709"/>
                  </a:lnTo>
                  <a:lnTo>
                    <a:pt x="1905437" y="550560"/>
                  </a:lnTo>
                  <a:lnTo>
                    <a:pt x="1864030" y="573213"/>
                  </a:lnTo>
                  <a:lnTo>
                    <a:pt x="1820796" y="594621"/>
                  </a:lnTo>
                  <a:lnTo>
                    <a:pt x="1775812" y="614738"/>
                  </a:lnTo>
                  <a:lnTo>
                    <a:pt x="1729156" y="633516"/>
                  </a:lnTo>
                  <a:lnTo>
                    <a:pt x="1680906" y="650908"/>
                  </a:lnTo>
                  <a:lnTo>
                    <a:pt x="1631140" y="666868"/>
                  </a:lnTo>
                  <a:lnTo>
                    <a:pt x="1579936" y="681347"/>
                  </a:lnTo>
                  <a:lnTo>
                    <a:pt x="1527372" y="694299"/>
                  </a:lnTo>
                  <a:lnTo>
                    <a:pt x="1473526" y="705677"/>
                  </a:lnTo>
                  <a:lnTo>
                    <a:pt x="1418475" y="715434"/>
                  </a:lnTo>
                  <a:lnTo>
                    <a:pt x="1362298" y="723522"/>
                  </a:lnTo>
                  <a:lnTo>
                    <a:pt x="1305073" y="729895"/>
                  </a:lnTo>
                  <a:lnTo>
                    <a:pt x="1246877" y="734506"/>
                  </a:lnTo>
                  <a:lnTo>
                    <a:pt x="1187789" y="737306"/>
                  </a:lnTo>
                  <a:lnTo>
                    <a:pt x="1127887" y="738251"/>
                  </a:lnTo>
                  <a:lnTo>
                    <a:pt x="1067984" y="737306"/>
                  </a:lnTo>
                  <a:lnTo>
                    <a:pt x="1008896" y="734506"/>
                  </a:lnTo>
                  <a:lnTo>
                    <a:pt x="950700" y="729895"/>
                  </a:lnTo>
                  <a:lnTo>
                    <a:pt x="893475" y="723522"/>
                  </a:lnTo>
                  <a:lnTo>
                    <a:pt x="837298" y="715434"/>
                  </a:lnTo>
                  <a:lnTo>
                    <a:pt x="782247" y="705677"/>
                  </a:lnTo>
                  <a:lnTo>
                    <a:pt x="728401" y="694299"/>
                  </a:lnTo>
                  <a:lnTo>
                    <a:pt x="675837" y="681347"/>
                  </a:lnTo>
                  <a:lnTo>
                    <a:pt x="624633" y="666868"/>
                  </a:lnTo>
                  <a:lnTo>
                    <a:pt x="574867" y="650908"/>
                  </a:lnTo>
                  <a:lnTo>
                    <a:pt x="526617" y="633516"/>
                  </a:lnTo>
                  <a:lnTo>
                    <a:pt x="479961" y="614738"/>
                  </a:lnTo>
                  <a:lnTo>
                    <a:pt x="434977" y="594621"/>
                  </a:lnTo>
                  <a:lnTo>
                    <a:pt x="391743" y="573213"/>
                  </a:lnTo>
                  <a:lnTo>
                    <a:pt x="350336" y="550560"/>
                  </a:lnTo>
                  <a:lnTo>
                    <a:pt x="310835" y="526709"/>
                  </a:lnTo>
                  <a:lnTo>
                    <a:pt x="273318" y="501708"/>
                  </a:lnTo>
                  <a:lnTo>
                    <a:pt x="237862" y="475604"/>
                  </a:lnTo>
                  <a:lnTo>
                    <a:pt x="204546" y="448444"/>
                  </a:lnTo>
                  <a:lnTo>
                    <a:pt x="173447" y="420274"/>
                  </a:lnTo>
                  <a:lnTo>
                    <a:pt x="144643" y="391143"/>
                  </a:lnTo>
                  <a:lnTo>
                    <a:pt x="118213" y="361096"/>
                  </a:lnTo>
                  <a:lnTo>
                    <a:pt x="94234" y="330182"/>
                  </a:lnTo>
                  <a:lnTo>
                    <a:pt x="72784" y="298447"/>
                  </a:lnTo>
                  <a:lnTo>
                    <a:pt x="37784" y="232703"/>
                  </a:lnTo>
                  <a:lnTo>
                    <a:pt x="13836" y="164241"/>
                  </a:lnTo>
                  <a:lnTo>
                    <a:pt x="1563" y="93438"/>
                  </a:lnTo>
                  <a:lnTo>
                    <a:pt x="0" y="57276"/>
                  </a:lnTo>
                  <a:lnTo>
                    <a:pt x="19" y="48801"/>
                  </a:lnTo>
                  <a:lnTo>
                    <a:pt x="254" y="40338"/>
                  </a:lnTo>
                  <a:lnTo>
                    <a:pt x="678" y="31898"/>
                  </a:lnTo>
                  <a:lnTo>
                    <a:pt x="1270" y="23494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4692649" y="4348098"/>
              <a:ext cx="2254250" cy="715010"/>
            </a:xfrm>
            <a:custGeom>
              <a:avLst/>
              <a:gdLst/>
              <a:ahLst/>
              <a:cxnLst/>
              <a:rect l="l" t="t" r="r" b="b"/>
              <a:pathLst>
                <a:path w="2254250" h="715010">
                  <a:moveTo>
                    <a:pt x="2254250" y="640461"/>
                  </a:moveTo>
                  <a:lnTo>
                    <a:pt x="2241182" y="569641"/>
                  </a:lnTo>
                  <a:lnTo>
                    <a:pt x="2216523" y="501286"/>
                  </a:lnTo>
                  <a:lnTo>
                    <a:pt x="2180903" y="435754"/>
                  </a:lnTo>
                  <a:lnTo>
                    <a:pt x="2159180" y="404158"/>
                  </a:lnTo>
                  <a:lnTo>
                    <a:pt x="2134954" y="373403"/>
                  </a:lnTo>
                  <a:lnTo>
                    <a:pt x="2108302" y="343533"/>
                  </a:lnTo>
                  <a:lnTo>
                    <a:pt x="2079305" y="314593"/>
                  </a:lnTo>
                  <a:lnTo>
                    <a:pt x="2048040" y="286627"/>
                  </a:lnTo>
                  <a:lnTo>
                    <a:pt x="2014587" y="259680"/>
                  </a:lnTo>
                  <a:lnTo>
                    <a:pt x="1979025" y="233797"/>
                  </a:lnTo>
                  <a:lnTo>
                    <a:pt x="1941432" y="209024"/>
                  </a:lnTo>
                  <a:lnTo>
                    <a:pt x="1901888" y="185404"/>
                  </a:lnTo>
                  <a:lnTo>
                    <a:pt x="1860471" y="162982"/>
                  </a:lnTo>
                  <a:lnTo>
                    <a:pt x="1817260" y="141804"/>
                  </a:lnTo>
                  <a:lnTo>
                    <a:pt x="1772333" y="121913"/>
                  </a:lnTo>
                  <a:lnTo>
                    <a:pt x="1725771" y="103356"/>
                  </a:lnTo>
                  <a:lnTo>
                    <a:pt x="1677651" y="86176"/>
                  </a:lnTo>
                  <a:lnTo>
                    <a:pt x="1628052" y="70419"/>
                  </a:lnTo>
                  <a:lnTo>
                    <a:pt x="1577054" y="56128"/>
                  </a:lnTo>
                  <a:lnTo>
                    <a:pt x="1524735" y="43350"/>
                  </a:lnTo>
                  <a:lnTo>
                    <a:pt x="1471174" y="32128"/>
                  </a:lnTo>
                  <a:lnTo>
                    <a:pt x="1416449" y="22508"/>
                  </a:lnTo>
                  <a:lnTo>
                    <a:pt x="1360641" y="14535"/>
                  </a:lnTo>
                  <a:lnTo>
                    <a:pt x="1303827" y="8252"/>
                  </a:lnTo>
                  <a:lnTo>
                    <a:pt x="1246086" y="3706"/>
                  </a:lnTo>
                  <a:lnTo>
                    <a:pt x="1187498" y="940"/>
                  </a:lnTo>
                  <a:lnTo>
                    <a:pt x="1128140" y="0"/>
                  </a:lnTo>
                  <a:lnTo>
                    <a:pt x="1068225" y="943"/>
                  </a:lnTo>
                  <a:lnTo>
                    <a:pt x="1009125" y="3743"/>
                  </a:lnTo>
                  <a:lnTo>
                    <a:pt x="950917" y="8351"/>
                  </a:lnTo>
                  <a:lnTo>
                    <a:pt x="893680" y="14722"/>
                  </a:lnTo>
                  <a:lnTo>
                    <a:pt x="837491" y="22807"/>
                  </a:lnTo>
                  <a:lnTo>
                    <a:pt x="782428" y="32560"/>
                  </a:lnTo>
                  <a:lnTo>
                    <a:pt x="728570" y="43933"/>
                  </a:lnTo>
                  <a:lnTo>
                    <a:pt x="675995" y="56880"/>
                  </a:lnTo>
                  <a:lnTo>
                    <a:pt x="624779" y="71353"/>
                  </a:lnTo>
                  <a:lnTo>
                    <a:pt x="575002" y="87306"/>
                  </a:lnTo>
                  <a:lnTo>
                    <a:pt x="526741" y="104692"/>
                  </a:lnTo>
                  <a:lnTo>
                    <a:pt x="480075" y="123462"/>
                  </a:lnTo>
                  <a:lnTo>
                    <a:pt x="435080" y="143571"/>
                  </a:lnTo>
                  <a:lnTo>
                    <a:pt x="391836" y="164971"/>
                  </a:lnTo>
                  <a:lnTo>
                    <a:pt x="350420" y="187616"/>
                  </a:lnTo>
                  <a:lnTo>
                    <a:pt x="310910" y="211457"/>
                  </a:lnTo>
                  <a:lnTo>
                    <a:pt x="273384" y="236448"/>
                  </a:lnTo>
                  <a:lnTo>
                    <a:pt x="237920" y="262542"/>
                  </a:lnTo>
                  <a:lnTo>
                    <a:pt x="204595" y="289692"/>
                  </a:lnTo>
                  <a:lnTo>
                    <a:pt x="173489" y="317851"/>
                  </a:lnTo>
                  <a:lnTo>
                    <a:pt x="144679" y="346972"/>
                  </a:lnTo>
                  <a:lnTo>
                    <a:pt x="118242" y="377007"/>
                  </a:lnTo>
                  <a:lnTo>
                    <a:pt x="94257" y="407910"/>
                  </a:lnTo>
                  <a:lnTo>
                    <a:pt x="72802" y="439633"/>
                  </a:lnTo>
                  <a:lnTo>
                    <a:pt x="37794" y="505354"/>
                  </a:lnTo>
                  <a:lnTo>
                    <a:pt x="13839" y="573791"/>
                  </a:lnTo>
                  <a:lnTo>
                    <a:pt x="1563" y="644570"/>
                  </a:lnTo>
                  <a:lnTo>
                    <a:pt x="0" y="680719"/>
                  </a:lnTo>
                  <a:lnTo>
                    <a:pt x="75" y="689177"/>
                  </a:lnTo>
                  <a:lnTo>
                    <a:pt x="317" y="697611"/>
                  </a:lnTo>
                  <a:lnTo>
                    <a:pt x="750" y="706044"/>
                  </a:lnTo>
                  <a:lnTo>
                    <a:pt x="1397" y="714501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679949" y="1243075"/>
              <a:ext cx="2254250" cy="3797935"/>
            </a:xfrm>
            <a:custGeom>
              <a:avLst/>
              <a:gdLst/>
              <a:ahLst/>
              <a:cxnLst/>
              <a:rect l="l" t="t" r="r" b="b"/>
              <a:pathLst>
                <a:path w="2254250" h="3797935">
                  <a:moveTo>
                    <a:pt x="385825" y="1992122"/>
                  </a:moveTo>
                  <a:lnTo>
                    <a:pt x="0" y="3797427"/>
                  </a:lnTo>
                </a:path>
                <a:path w="2254250" h="3797935">
                  <a:moveTo>
                    <a:pt x="1881631" y="1955419"/>
                  </a:moveTo>
                  <a:lnTo>
                    <a:pt x="2253742" y="3729354"/>
                  </a:lnTo>
                </a:path>
                <a:path w="2254250" h="3797935">
                  <a:moveTo>
                    <a:pt x="361950" y="2092325"/>
                  </a:moveTo>
                  <a:lnTo>
                    <a:pt x="361950" y="400050"/>
                  </a:lnTo>
                </a:path>
                <a:path w="2254250" h="3797935">
                  <a:moveTo>
                    <a:pt x="1914525" y="2092325"/>
                  </a:moveTo>
                  <a:lnTo>
                    <a:pt x="1914525" y="400050"/>
                  </a:lnTo>
                </a:path>
                <a:path w="2254250" h="3797935">
                  <a:moveTo>
                    <a:pt x="1514475" y="776224"/>
                  </a:moveTo>
                  <a:lnTo>
                    <a:pt x="1514475" y="865124"/>
                  </a:lnTo>
                </a:path>
                <a:path w="2254250" h="3797935">
                  <a:moveTo>
                    <a:pt x="1514475" y="865124"/>
                  </a:moveTo>
                  <a:lnTo>
                    <a:pt x="1514475" y="1463548"/>
                  </a:lnTo>
                </a:path>
                <a:path w="2254250" h="3797935">
                  <a:moveTo>
                    <a:pt x="1855851" y="553974"/>
                  </a:moveTo>
                  <a:lnTo>
                    <a:pt x="1855851" y="1257300"/>
                  </a:lnTo>
                </a:path>
                <a:path w="2254250" h="3797935">
                  <a:moveTo>
                    <a:pt x="1865756" y="1221232"/>
                  </a:moveTo>
                  <a:lnTo>
                    <a:pt x="1843959" y="1262806"/>
                  </a:lnTo>
                  <a:lnTo>
                    <a:pt x="1818034" y="1301267"/>
                  </a:lnTo>
                  <a:lnTo>
                    <a:pt x="1788321" y="1336383"/>
                  </a:lnTo>
                  <a:lnTo>
                    <a:pt x="1755157" y="1367922"/>
                  </a:lnTo>
                  <a:lnTo>
                    <a:pt x="1718881" y="1395650"/>
                  </a:lnTo>
                  <a:lnTo>
                    <a:pt x="1679832" y="1419336"/>
                  </a:lnTo>
                  <a:lnTo>
                    <a:pt x="1638347" y="1438748"/>
                  </a:lnTo>
                  <a:lnTo>
                    <a:pt x="1594765" y="1453652"/>
                  </a:lnTo>
                  <a:lnTo>
                    <a:pt x="1549424" y="1463816"/>
                  </a:lnTo>
                  <a:lnTo>
                    <a:pt x="1502664" y="1469009"/>
                  </a:lnTo>
                </a:path>
                <a:path w="2254250" h="3797935">
                  <a:moveTo>
                    <a:pt x="1824101" y="1262761"/>
                  </a:moveTo>
                  <a:lnTo>
                    <a:pt x="1498473" y="1089787"/>
                  </a:lnTo>
                </a:path>
                <a:path w="2254250" h="3797935">
                  <a:moveTo>
                    <a:pt x="1838325" y="571500"/>
                  </a:moveTo>
                  <a:lnTo>
                    <a:pt x="850900" y="6350"/>
                  </a:lnTo>
                </a:path>
                <a:path w="2254250" h="3797935">
                  <a:moveTo>
                    <a:pt x="1490726" y="771525"/>
                  </a:moveTo>
                  <a:lnTo>
                    <a:pt x="481075" y="192024"/>
                  </a:lnTo>
                </a:path>
                <a:path w="2254250" h="3797935">
                  <a:moveTo>
                    <a:pt x="879475" y="0"/>
                  </a:moveTo>
                  <a:lnTo>
                    <a:pt x="879475" y="423799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5072126" y="990663"/>
              <a:ext cx="1506855" cy="2379980"/>
            </a:xfrm>
            <a:custGeom>
              <a:avLst/>
              <a:gdLst/>
              <a:ahLst/>
              <a:cxnLst/>
              <a:rect l="l" t="t" r="r" b="b"/>
              <a:pathLst>
                <a:path w="1506854" h="2379979">
                  <a:moveTo>
                    <a:pt x="463550" y="0"/>
                  </a:moveTo>
                  <a:lnTo>
                    <a:pt x="41275" y="0"/>
                  </a:lnTo>
                  <a:lnTo>
                    <a:pt x="41275" y="423862"/>
                  </a:lnTo>
                  <a:lnTo>
                    <a:pt x="463550" y="423862"/>
                  </a:lnTo>
                  <a:lnTo>
                    <a:pt x="463550" y="0"/>
                  </a:lnTo>
                  <a:close/>
                </a:path>
                <a:path w="1506854" h="2379979">
                  <a:moveTo>
                    <a:pt x="1416050" y="793686"/>
                  </a:moveTo>
                  <a:lnTo>
                    <a:pt x="1133475" y="793686"/>
                  </a:lnTo>
                  <a:lnTo>
                    <a:pt x="1133475" y="1117536"/>
                  </a:lnTo>
                  <a:lnTo>
                    <a:pt x="1416050" y="1117536"/>
                  </a:lnTo>
                  <a:lnTo>
                    <a:pt x="1416050" y="793686"/>
                  </a:lnTo>
                  <a:close/>
                </a:path>
                <a:path w="1506854" h="2379979">
                  <a:moveTo>
                    <a:pt x="1506474" y="1715960"/>
                  </a:moveTo>
                  <a:lnTo>
                    <a:pt x="0" y="1715960"/>
                  </a:lnTo>
                  <a:lnTo>
                    <a:pt x="0" y="2379535"/>
                  </a:lnTo>
                  <a:lnTo>
                    <a:pt x="1506474" y="2379535"/>
                  </a:lnTo>
                  <a:lnTo>
                    <a:pt x="1506474" y="17159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9" name="object 19"/>
          <p:cNvGrpSpPr/>
          <p:nvPr/>
        </p:nvGrpSpPr>
        <p:grpSpPr>
          <a:xfrm>
            <a:off x="-6350" y="0"/>
            <a:ext cx="2374900" cy="1308100"/>
            <a:chOff x="-6350" y="0"/>
            <a:chExt cx="2374900" cy="1308100"/>
          </a:xfrm>
        </p:grpSpPr>
        <p:sp>
          <p:nvSpPr>
            <p:cNvPr id="20" name="object 20"/>
            <p:cNvSpPr/>
            <p:nvPr/>
          </p:nvSpPr>
          <p:spPr>
            <a:xfrm>
              <a:off x="0" y="0"/>
              <a:ext cx="2362200" cy="1295400"/>
            </a:xfrm>
            <a:custGeom>
              <a:avLst/>
              <a:gdLst/>
              <a:ahLst/>
              <a:cxnLst/>
              <a:rect l="l" t="t" r="r" b="b"/>
              <a:pathLst>
                <a:path w="2362200" h="1295400">
                  <a:moveTo>
                    <a:pt x="1181100" y="0"/>
                  </a:moveTo>
                  <a:lnTo>
                    <a:pt x="1120321" y="842"/>
                  </a:lnTo>
                  <a:lnTo>
                    <a:pt x="1060340" y="3343"/>
                  </a:lnTo>
                  <a:lnTo>
                    <a:pt x="1001231" y="7461"/>
                  </a:lnTo>
                  <a:lnTo>
                    <a:pt x="943068" y="13157"/>
                  </a:lnTo>
                  <a:lnTo>
                    <a:pt x="885926" y="20388"/>
                  </a:lnTo>
                  <a:lnTo>
                    <a:pt x="829879" y="29115"/>
                  </a:lnTo>
                  <a:lnTo>
                    <a:pt x="775000" y="39297"/>
                  </a:lnTo>
                  <a:lnTo>
                    <a:pt x="721365" y="50893"/>
                  </a:lnTo>
                  <a:lnTo>
                    <a:pt x="669047" y="63862"/>
                  </a:lnTo>
                  <a:lnTo>
                    <a:pt x="618120" y="78164"/>
                  </a:lnTo>
                  <a:lnTo>
                    <a:pt x="568659" y="93759"/>
                  </a:lnTo>
                  <a:lnTo>
                    <a:pt x="520738" y="110605"/>
                  </a:lnTo>
                  <a:lnTo>
                    <a:pt x="474431" y="128662"/>
                  </a:lnTo>
                  <a:lnTo>
                    <a:pt x="429813" y="147888"/>
                  </a:lnTo>
                  <a:lnTo>
                    <a:pt x="386957" y="168245"/>
                  </a:lnTo>
                  <a:lnTo>
                    <a:pt x="345938" y="189690"/>
                  </a:lnTo>
                  <a:lnTo>
                    <a:pt x="306830" y="212183"/>
                  </a:lnTo>
                  <a:lnTo>
                    <a:pt x="269707" y="235684"/>
                  </a:lnTo>
                  <a:lnTo>
                    <a:pt x="234644" y="260151"/>
                  </a:lnTo>
                  <a:lnTo>
                    <a:pt x="201714" y="285545"/>
                  </a:lnTo>
                  <a:lnTo>
                    <a:pt x="170993" y="311824"/>
                  </a:lnTo>
                  <a:lnTo>
                    <a:pt x="142553" y="338948"/>
                  </a:lnTo>
                  <a:lnTo>
                    <a:pt x="116470" y="366876"/>
                  </a:lnTo>
                  <a:lnTo>
                    <a:pt x="71669" y="424981"/>
                  </a:lnTo>
                  <a:lnTo>
                    <a:pt x="37184" y="485814"/>
                  </a:lnTo>
                  <a:lnTo>
                    <a:pt x="13609" y="549051"/>
                  </a:lnTo>
                  <a:lnTo>
                    <a:pt x="1536" y="614365"/>
                  </a:lnTo>
                  <a:lnTo>
                    <a:pt x="0" y="647700"/>
                  </a:lnTo>
                  <a:lnTo>
                    <a:pt x="1536" y="681034"/>
                  </a:lnTo>
                  <a:lnTo>
                    <a:pt x="13609" y="746348"/>
                  </a:lnTo>
                  <a:lnTo>
                    <a:pt x="37184" y="809585"/>
                  </a:lnTo>
                  <a:lnTo>
                    <a:pt x="71669" y="870418"/>
                  </a:lnTo>
                  <a:lnTo>
                    <a:pt x="116470" y="928523"/>
                  </a:lnTo>
                  <a:lnTo>
                    <a:pt x="142553" y="956451"/>
                  </a:lnTo>
                  <a:lnTo>
                    <a:pt x="170993" y="983575"/>
                  </a:lnTo>
                  <a:lnTo>
                    <a:pt x="201714" y="1009854"/>
                  </a:lnTo>
                  <a:lnTo>
                    <a:pt x="234644" y="1035248"/>
                  </a:lnTo>
                  <a:lnTo>
                    <a:pt x="269707" y="1059715"/>
                  </a:lnTo>
                  <a:lnTo>
                    <a:pt x="306830" y="1083216"/>
                  </a:lnTo>
                  <a:lnTo>
                    <a:pt x="345938" y="1105709"/>
                  </a:lnTo>
                  <a:lnTo>
                    <a:pt x="386957" y="1127154"/>
                  </a:lnTo>
                  <a:lnTo>
                    <a:pt x="429813" y="1147511"/>
                  </a:lnTo>
                  <a:lnTo>
                    <a:pt x="474431" y="1166737"/>
                  </a:lnTo>
                  <a:lnTo>
                    <a:pt x="520738" y="1184794"/>
                  </a:lnTo>
                  <a:lnTo>
                    <a:pt x="568659" y="1201640"/>
                  </a:lnTo>
                  <a:lnTo>
                    <a:pt x="618120" y="1217235"/>
                  </a:lnTo>
                  <a:lnTo>
                    <a:pt x="669046" y="1231537"/>
                  </a:lnTo>
                  <a:lnTo>
                    <a:pt x="721365" y="1244506"/>
                  </a:lnTo>
                  <a:lnTo>
                    <a:pt x="775000" y="1256102"/>
                  </a:lnTo>
                  <a:lnTo>
                    <a:pt x="829879" y="1266284"/>
                  </a:lnTo>
                  <a:lnTo>
                    <a:pt x="885926" y="1275011"/>
                  </a:lnTo>
                  <a:lnTo>
                    <a:pt x="943068" y="1282242"/>
                  </a:lnTo>
                  <a:lnTo>
                    <a:pt x="1001231" y="1287938"/>
                  </a:lnTo>
                  <a:lnTo>
                    <a:pt x="1060340" y="1292056"/>
                  </a:lnTo>
                  <a:lnTo>
                    <a:pt x="1120321" y="1294557"/>
                  </a:lnTo>
                  <a:lnTo>
                    <a:pt x="1181100" y="1295400"/>
                  </a:lnTo>
                  <a:lnTo>
                    <a:pt x="1241876" y="1294557"/>
                  </a:lnTo>
                  <a:lnTo>
                    <a:pt x="1301855" y="1292056"/>
                  </a:lnTo>
                  <a:lnTo>
                    <a:pt x="1360962" y="1287938"/>
                  </a:lnTo>
                  <a:lnTo>
                    <a:pt x="1419123" y="1282242"/>
                  </a:lnTo>
                  <a:lnTo>
                    <a:pt x="1476264" y="1275011"/>
                  </a:lnTo>
                  <a:lnTo>
                    <a:pt x="1532311" y="1266284"/>
                  </a:lnTo>
                  <a:lnTo>
                    <a:pt x="1587189" y="1256102"/>
                  </a:lnTo>
                  <a:lnTo>
                    <a:pt x="1640824" y="1244506"/>
                  </a:lnTo>
                  <a:lnTo>
                    <a:pt x="1693141" y="1231537"/>
                  </a:lnTo>
                  <a:lnTo>
                    <a:pt x="1744068" y="1217235"/>
                  </a:lnTo>
                  <a:lnTo>
                    <a:pt x="1793529" y="1201640"/>
                  </a:lnTo>
                  <a:lnTo>
                    <a:pt x="1841450" y="1184794"/>
                  </a:lnTo>
                  <a:lnTo>
                    <a:pt x="1887757" y="1166737"/>
                  </a:lnTo>
                  <a:lnTo>
                    <a:pt x="1932376" y="1147511"/>
                  </a:lnTo>
                  <a:lnTo>
                    <a:pt x="1975232" y="1127154"/>
                  </a:lnTo>
                  <a:lnTo>
                    <a:pt x="2016252" y="1105709"/>
                  </a:lnTo>
                  <a:lnTo>
                    <a:pt x="2055360" y="1083216"/>
                  </a:lnTo>
                  <a:lnTo>
                    <a:pt x="2092484" y="1059715"/>
                  </a:lnTo>
                  <a:lnTo>
                    <a:pt x="2127548" y="1035248"/>
                  </a:lnTo>
                  <a:lnTo>
                    <a:pt x="2160478" y="1009854"/>
                  </a:lnTo>
                  <a:lnTo>
                    <a:pt x="2191200" y="983575"/>
                  </a:lnTo>
                  <a:lnTo>
                    <a:pt x="2219641" y="956451"/>
                  </a:lnTo>
                  <a:lnTo>
                    <a:pt x="2245725" y="928523"/>
                  </a:lnTo>
                  <a:lnTo>
                    <a:pt x="2290527" y="870418"/>
                  </a:lnTo>
                  <a:lnTo>
                    <a:pt x="2325013" y="809585"/>
                  </a:lnTo>
                  <a:lnTo>
                    <a:pt x="2348590" y="746348"/>
                  </a:lnTo>
                  <a:lnTo>
                    <a:pt x="2360663" y="681034"/>
                  </a:lnTo>
                  <a:lnTo>
                    <a:pt x="2362200" y="647700"/>
                  </a:lnTo>
                  <a:lnTo>
                    <a:pt x="2360663" y="614365"/>
                  </a:lnTo>
                  <a:lnTo>
                    <a:pt x="2348590" y="549051"/>
                  </a:lnTo>
                  <a:lnTo>
                    <a:pt x="2325013" y="485814"/>
                  </a:lnTo>
                  <a:lnTo>
                    <a:pt x="2290527" y="424981"/>
                  </a:lnTo>
                  <a:lnTo>
                    <a:pt x="2245725" y="366876"/>
                  </a:lnTo>
                  <a:lnTo>
                    <a:pt x="2219641" y="338948"/>
                  </a:lnTo>
                  <a:lnTo>
                    <a:pt x="2191200" y="311824"/>
                  </a:lnTo>
                  <a:lnTo>
                    <a:pt x="2160478" y="285545"/>
                  </a:lnTo>
                  <a:lnTo>
                    <a:pt x="2127548" y="260151"/>
                  </a:lnTo>
                  <a:lnTo>
                    <a:pt x="2092484" y="235684"/>
                  </a:lnTo>
                  <a:lnTo>
                    <a:pt x="2055360" y="212183"/>
                  </a:lnTo>
                  <a:lnTo>
                    <a:pt x="2016252" y="189690"/>
                  </a:lnTo>
                  <a:lnTo>
                    <a:pt x="1975232" y="168245"/>
                  </a:lnTo>
                  <a:lnTo>
                    <a:pt x="1932376" y="147888"/>
                  </a:lnTo>
                  <a:lnTo>
                    <a:pt x="1887757" y="128662"/>
                  </a:lnTo>
                  <a:lnTo>
                    <a:pt x="1841450" y="110605"/>
                  </a:lnTo>
                  <a:lnTo>
                    <a:pt x="1793529" y="93759"/>
                  </a:lnTo>
                  <a:lnTo>
                    <a:pt x="1744068" y="78164"/>
                  </a:lnTo>
                  <a:lnTo>
                    <a:pt x="1693141" y="63862"/>
                  </a:lnTo>
                  <a:lnTo>
                    <a:pt x="1640824" y="50893"/>
                  </a:lnTo>
                  <a:lnTo>
                    <a:pt x="1587189" y="39297"/>
                  </a:lnTo>
                  <a:lnTo>
                    <a:pt x="1532311" y="29115"/>
                  </a:lnTo>
                  <a:lnTo>
                    <a:pt x="1476264" y="20388"/>
                  </a:lnTo>
                  <a:lnTo>
                    <a:pt x="1419123" y="13157"/>
                  </a:lnTo>
                  <a:lnTo>
                    <a:pt x="1360962" y="7461"/>
                  </a:lnTo>
                  <a:lnTo>
                    <a:pt x="1301855" y="3343"/>
                  </a:lnTo>
                  <a:lnTo>
                    <a:pt x="1241876" y="842"/>
                  </a:lnTo>
                  <a:lnTo>
                    <a:pt x="1181100" y="0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0" y="0"/>
              <a:ext cx="2362200" cy="1295400"/>
            </a:xfrm>
            <a:custGeom>
              <a:avLst/>
              <a:gdLst/>
              <a:ahLst/>
              <a:cxnLst/>
              <a:rect l="l" t="t" r="r" b="b"/>
              <a:pathLst>
                <a:path w="2362200" h="1295400">
                  <a:moveTo>
                    <a:pt x="0" y="647700"/>
                  </a:moveTo>
                  <a:lnTo>
                    <a:pt x="6097" y="581469"/>
                  </a:lnTo>
                  <a:lnTo>
                    <a:pt x="23996" y="517153"/>
                  </a:lnTo>
                  <a:lnTo>
                    <a:pt x="53100" y="455077"/>
                  </a:lnTo>
                  <a:lnTo>
                    <a:pt x="92817" y="395567"/>
                  </a:lnTo>
                  <a:lnTo>
                    <a:pt x="142553" y="338948"/>
                  </a:lnTo>
                  <a:lnTo>
                    <a:pt x="170993" y="311824"/>
                  </a:lnTo>
                  <a:lnTo>
                    <a:pt x="201714" y="285545"/>
                  </a:lnTo>
                  <a:lnTo>
                    <a:pt x="234644" y="260151"/>
                  </a:lnTo>
                  <a:lnTo>
                    <a:pt x="269707" y="235684"/>
                  </a:lnTo>
                  <a:lnTo>
                    <a:pt x="306830" y="212183"/>
                  </a:lnTo>
                  <a:lnTo>
                    <a:pt x="345938" y="189690"/>
                  </a:lnTo>
                  <a:lnTo>
                    <a:pt x="386957" y="168245"/>
                  </a:lnTo>
                  <a:lnTo>
                    <a:pt x="429813" y="147888"/>
                  </a:lnTo>
                  <a:lnTo>
                    <a:pt x="474431" y="128662"/>
                  </a:lnTo>
                  <a:lnTo>
                    <a:pt x="520738" y="110605"/>
                  </a:lnTo>
                  <a:lnTo>
                    <a:pt x="568659" y="93759"/>
                  </a:lnTo>
                  <a:lnTo>
                    <a:pt x="618120" y="78164"/>
                  </a:lnTo>
                  <a:lnTo>
                    <a:pt x="669047" y="63862"/>
                  </a:lnTo>
                  <a:lnTo>
                    <a:pt x="721365" y="50893"/>
                  </a:lnTo>
                  <a:lnTo>
                    <a:pt x="775000" y="39297"/>
                  </a:lnTo>
                  <a:lnTo>
                    <a:pt x="829879" y="29115"/>
                  </a:lnTo>
                  <a:lnTo>
                    <a:pt x="885926" y="20388"/>
                  </a:lnTo>
                  <a:lnTo>
                    <a:pt x="943068" y="13157"/>
                  </a:lnTo>
                  <a:lnTo>
                    <a:pt x="1001231" y="7461"/>
                  </a:lnTo>
                  <a:lnTo>
                    <a:pt x="1060340" y="3343"/>
                  </a:lnTo>
                  <a:lnTo>
                    <a:pt x="1120321" y="842"/>
                  </a:lnTo>
                  <a:lnTo>
                    <a:pt x="1181100" y="0"/>
                  </a:lnTo>
                  <a:lnTo>
                    <a:pt x="1241876" y="842"/>
                  </a:lnTo>
                  <a:lnTo>
                    <a:pt x="1301855" y="3343"/>
                  </a:lnTo>
                  <a:lnTo>
                    <a:pt x="1360962" y="7461"/>
                  </a:lnTo>
                  <a:lnTo>
                    <a:pt x="1419123" y="13157"/>
                  </a:lnTo>
                  <a:lnTo>
                    <a:pt x="1476264" y="20388"/>
                  </a:lnTo>
                  <a:lnTo>
                    <a:pt x="1532311" y="29115"/>
                  </a:lnTo>
                  <a:lnTo>
                    <a:pt x="1587189" y="39297"/>
                  </a:lnTo>
                  <a:lnTo>
                    <a:pt x="1640824" y="50893"/>
                  </a:lnTo>
                  <a:lnTo>
                    <a:pt x="1693141" y="63862"/>
                  </a:lnTo>
                  <a:lnTo>
                    <a:pt x="1744068" y="78164"/>
                  </a:lnTo>
                  <a:lnTo>
                    <a:pt x="1793529" y="93759"/>
                  </a:lnTo>
                  <a:lnTo>
                    <a:pt x="1841450" y="110605"/>
                  </a:lnTo>
                  <a:lnTo>
                    <a:pt x="1887757" y="128662"/>
                  </a:lnTo>
                  <a:lnTo>
                    <a:pt x="1932376" y="147888"/>
                  </a:lnTo>
                  <a:lnTo>
                    <a:pt x="1975232" y="168245"/>
                  </a:lnTo>
                  <a:lnTo>
                    <a:pt x="2016252" y="189690"/>
                  </a:lnTo>
                  <a:lnTo>
                    <a:pt x="2055360" y="212183"/>
                  </a:lnTo>
                  <a:lnTo>
                    <a:pt x="2092484" y="235684"/>
                  </a:lnTo>
                  <a:lnTo>
                    <a:pt x="2127548" y="260151"/>
                  </a:lnTo>
                  <a:lnTo>
                    <a:pt x="2160478" y="285545"/>
                  </a:lnTo>
                  <a:lnTo>
                    <a:pt x="2191200" y="311824"/>
                  </a:lnTo>
                  <a:lnTo>
                    <a:pt x="2219641" y="338948"/>
                  </a:lnTo>
                  <a:lnTo>
                    <a:pt x="2245725" y="366876"/>
                  </a:lnTo>
                  <a:lnTo>
                    <a:pt x="2290527" y="424981"/>
                  </a:lnTo>
                  <a:lnTo>
                    <a:pt x="2325013" y="485814"/>
                  </a:lnTo>
                  <a:lnTo>
                    <a:pt x="2348590" y="549051"/>
                  </a:lnTo>
                  <a:lnTo>
                    <a:pt x="2360663" y="614365"/>
                  </a:lnTo>
                  <a:lnTo>
                    <a:pt x="2362200" y="647700"/>
                  </a:lnTo>
                  <a:lnTo>
                    <a:pt x="2360663" y="681034"/>
                  </a:lnTo>
                  <a:lnTo>
                    <a:pt x="2356101" y="713930"/>
                  </a:lnTo>
                  <a:lnTo>
                    <a:pt x="2338202" y="778246"/>
                  </a:lnTo>
                  <a:lnTo>
                    <a:pt x="2309097" y="840322"/>
                  </a:lnTo>
                  <a:lnTo>
                    <a:pt x="2269378" y="899832"/>
                  </a:lnTo>
                  <a:lnTo>
                    <a:pt x="2219641" y="956451"/>
                  </a:lnTo>
                  <a:lnTo>
                    <a:pt x="2191200" y="983575"/>
                  </a:lnTo>
                  <a:lnTo>
                    <a:pt x="2160478" y="1009854"/>
                  </a:lnTo>
                  <a:lnTo>
                    <a:pt x="2127548" y="1035248"/>
                  </a:lnTo>
                  <a:lnTo>
                    <a:pt x="2092484" y="1059715"/>
                  </a:lnTo>
                  <a:lnTo>
                    <a:pt x="2055360" y="1083216"/>
                  </a:lnTo>
                  <a:lnTo>
                    <a:pt x="2016252" y="1105709"/>
                  </a:lnTo>
                  <a:lnTo>
                    <a:pt x="1975232" y="1127154"/>
                  </a:lnTo>
                  <a:lnTo>
                    <a:pt x="1932376" y="1147511"/>
                  </a:lnTo>
                  <a:lnTo>
                    <a:pt x="1887757" y="1166737"/>
                  </a:lnTo>
                  <a:lnTo>
                    <a:pt x="1841450" y="1184794"/>
                  </a:lnTo>
                  <a:lnTo>
                    <a:pt x="1793529" y="1201640"/>
                  </a:lnTo>
                  <a:lnTo>
                    <a:pt x="1744068" y="1217235"/>
                  </a:lnTo>
                  <a:lnTo>
                    <a:pt x="1693141" y="1231537"/>
                  </a:lnTo>
                  <a:lnTo>
                    <a:pt x="1640824" y="1244506"/>
                  </a:lnTo>
                  <a:lnTo>
                    <a:pt x="1587189" y="1256102"/>
                  </a:lnTo>
                  <a:lnTo>
                    <a:pt x="1532311" y="1266284"/>
                  </a:lnTo>
                  <a:lnTo>
                    <a:pt x="1476264" y="1275011"/>
                  </a:lnTo>
                  <a:lnTo>
                    <a:pt x="1419123" y="1282242"/>
                  </a:lnTo>
                  <a:lnTo>
                    <a:pt x="1360962" y="1287938"/>
                  </a:lnTo>
                  <a:lnTo>
                    <a:pt x="1301855" y="1292056"/>
                  </a:lnTo>
                  <a:lnTo>
                    <a:pt x="1241876" y="1294557"/>
                  </a:lnTo>
                  <a:lnTo>
                    <a:pt x="1181100" y="1295400"/>
                  </a:lnTo>
                  <a:lnTo>
                    <a:pt x="1120321" y="1294557"/>
                  </a:lnTo>
                  <a:lnTo>
                    <a:pt x="1060340" y="1292056"/>
                  </a:lnTo>
                  <a:lnTo>
                    <a:pt x="1001231" y="1287938"/>
                  </a:lnTo>
                  <a:lnTo>
                    <a:pt x="943068" y="1282242"/>
                  </a:lnTo>
                  <a:lnTo>
                    <a:pt x="885926" y="1275011"/>
                  </a:lnTo>
                  <a:lnTo>
                    <a:pt x="829879" y="1266284"/>
                  </a:lnTo>
                  <a:lnTo>
                    <a:pt x="775000" y="1256102"/>
                  </a:lnTo>
                  <a:lnTo>
                    <a:pt x="721365" y="1244506"/>
                  </a:lnTo>
                  <a:lnTo>
                    <a:pt x="669046" y="1231537"/>
                  </a:lnTo>
                  <a:lnTo>
                    <a:pt x="618120" y="1217235"/>
                  </a:lnTo>
                  <a:lnTo>
                    <a:pt x="568659" y="1201640"/>
                  </a:lnTo>
                  <a:lnTo>
                    <a:pt x="520738" y="1184794"/>
                  </a:lnTo>
                  <a:lnTo>
                    <a:pt x="474431" y="1166737"/>
                  </a:lnTo>
                  <a:lnTo>
                    <a:pt x="429813" y="1147511"/>
                  </a:lnTo>
                  <a:lnTo>
                    <a:pt x="386957" y="1127154"/>
                  </a:lnTo>
                  <a:lnTo>
                    <a:pt x="345938" y="1105709"/>
                  </a:lnTo>
                  <a:lnTo>
                    <a:pt x="306830" y="1083216"/>
                  </a:lnTo>
                  <a:lnTo>
                    <a:pt x="269707" y="1059715"/>
                  </a:lnTo>
                  <a:lnTo>
                    <a:pt x="234644" y="1035248"/>
                  </a:lnTo>
                  <a:lnTo>
                    <a:pt x="201714" y="1009854"/>
                  </a:lnTo>
                  <a:lnTo>
                    <a:pt x="170993" y="983575"/>
                  </a:lnTo>
                  <a:lnTo>
                    <a:pt x="142553" y="956451"/>
                  </a:lnTo>
                  <a:lnTo>
                    <a:pt x="116470" y="928523"/>
                  </a:lnTo>
                  <a:lnTo>
                    <a:pt x="71669" y="870418"/>
                  </a:lnTo>
                  <a:lnTo>
                    <a:pt x="37184" y="809585"/>
                  </a:lnTo>
                  <a:lnTo>
                    <a:pt x="13609" y="746348"/>
                  </a:lnTo>
                  <a:lnTo>
                    <a:pt x="1536" y="681034"/>
                  </a:lnTo>
                  <a:lnTo>
                    <a:pt x="0" y="6477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709066" y="265302"/>
            <a:ext cx="888365" cy="330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none" sz="2000">
                <a:solidFill>
                  <a:srgbClr val="FFFF00"/>
                </a:solidFill>
                <a:latin typeface="Arial"/>
                <a:cs typeface="Arial"/>
              </a:rPr>
              <a:t>STUDY</a:t>
            </a:r>
            <a:endParaRPr sz="20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37769" y="519506"/>
            <a:ext cx="2094864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000" spc="-114" b="1">
                <a:solidFill>
                  <a:srgbClr val="FFFF00"/>
                </a:solidFill>
                <a:latin typeface="Arial"/>
                <a:cs typeface="Arial"/>
              </a:rPr>
              <a:t>ILLUSTR</a:t>
            </a:r>
            <a:r>
              <a:rPr dirty="0" baseline="13888" sz="3600" spc="-172">
                <a:latin typeface="Times New Roman"/>
                <a:cs typeface="Times New Roman"/>
              </a:rPr>
              <a:t>Z</a:t>
            </a:r>
            <a:r>
              <a:rPr dirty="0" sz="2000" spc="-114" b="1">
                <a:solidFill>
                  <a:srgbClr val="FFFF00"/>
                </a:solidFill>
                <a:latin typeface="Arial"/>
                <a:cs typeface="Arial"/>
              </a:rPr>
              <a:t>ATIONS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609600" y="1452625"/>
            <a:ext cx="1981200" cy="4034154"/>
            <a:chOff x="609600" y="1452625"/>
            <a:chExt cx="1981200" cy="4034154"/>
          </a:xfrm>
        </p:grpSpPr>
        <p:sp>
          <p:nvSpPr>
            <p:cNvPr id="25" name="object 25"/>
            <p:cNvSpPr/>
            <p:nvPr/>
          </p:nvSpPr>
          <p:spPr>
            <a:xfrm>
              <a:off x="933450" y="4114799"/>
              <a:ext cx="1295400" cy="1295400"/>
            </a:xfrm>
            <a:custGeom>
              <a:avLst/>
              <a:gdLst/>
              <a:ahLst/>
              <a:cxnLst/>
              <a:rect l="l" t="t" r="r" b="b"/>
              <a:pathLst>
                <a:path w="1295400" h="1295400">
                  <a:moveTo>
                    <a:pt x="0" y="647700"/>
                  </a:moveTo>
                  <a:lnTo>
                    <a:pt x="1776" y="599355"/>
                  </a:lnTo>
                  <a:lnTo>
                    <a:pt x="7022" y="551977"/>
                  </a:lnTo>
                  <a:lnTo>
                    <a:pt x="15612" y="505690"/>
                  </a:lnTo>
                  <a:lnTo>
                    <a:pt x="27422" y="460619"/>
                  </a:lnTo>
                  <a:lnTo>
                    <a:pt x="42325" y="416889"/>
                  </a:lnTo>
                  <a:lnTo>
                    <a:pt x="60197" y="374626"/>
                  </a:lnTo>
                  <a:lnTo>
                    <a:pt x="80913" y="333955"/>
                  </a:lnTo>
                  <a:lnTo>
                    <a:pt x="104346" y="295001"/>
                  </a:lnTo>
                  <a:lnTo>
                    <a:pt x="130373" y="257888"/>
                  </a:lnTo>
                  <a:lnTo>
                    <a:pt x="158867" y="222743"/>
                  </a:lnTo>
                  <a:lnTo>
                    <a:pt x="189704" y="189690"/>
                  </a:lnTo>
                  <a:lnTo>
                    <a:pt x="222758" y="158854"/>
                  </a:lnTo>
                  <a:lnTo>
                    <a:pt x="257904" y="130362"/>
                  </a:lnTo>
                  <a:lnTo>
                    <a:pt x="295017" y="104337"/>
                  </a:lnTo>
                  <a:lnTo>
                    <a:pt x="333972" y="80905"/>
                  </a:lnTo>
                  <a:lnTo>
                    <a:pt x="374643" y="60191"/>
                  </a:lnTo>
                  <a:lnTo>
                    <a:pt x="416905" y="42321"/>
                  </a:lnTo>
                  <a:lnTo>
                    <a:pt x="460633" y="27419"/>
                  </a:lnTo>
                  <a:lnTo>
                    <a:pt x="505702" y="15611"/>
                  </a:lnTo>
                  <a:lnTo>
                    <a:pt x="551986" y="7021"/>
                  </a:lnTo>
                  <a:lnTo>
                    <a:pt x="599360" y="1776"/>
                  </a:lnTo>
                  <a:lnTo>
                    <a:pt x="647700" y="0"/>
                  </a:lnTo>
                  <a:lnTo>
                    <a:pt x="696044" y="1776"/>
                  </a:lnTo>
                  <a:lnTo>
                    <a:pt x="743422" y="7021"/>
                  </a:lnTo>
                  <a:lnTo>
                    <a:pt x="789709" y="15611"/>
                  </a:lnTo>
                  <a:lnTo>
                    <a:pt x="834780" y="27419"/>
                  </a:lnTo>
                  <a:lnTo>
                    <a:pt x="878510" y="42321"/>
                  </a:lnTo>
                  <a:lnTo>
                    <a:pt x="920773" y="60191"/>
                  </a:lnTo>
                  <a:lnTo>
                    <a:pt x="961444" y="80905"/>
                  </a:lnTo>
                  <a:lnTo>
                    <a:pt x="1000398" y="104337"/>
                  </a:lnTo>
                  <a:lnTo>
                    <a:pt x="1037511" y="130362"/>
                  </a:lnTo>
                  <a:lnTo>
                    <a:pt x="1072656" y="158854"/>
                  </a:lnTo>
                  <a:lnTo>
                    <a:pt x="1105709" y="189690"/>
                  </a:lnTo>
                  <a:lnTo>
                    <a:pt x="1136545" y="222743"/>
                  </a:lnTo>
                  <a:lnTo>
                    <a:pt x="1165037" y="257888"/>
                  </a:lnTo>
                  <a:lnTo>
                    <a:pt x="1191062" y="295001"/>
                  </a:lnTo>
                  <a:lnTo>
                    <a:pt x="1214494" y="333955"/>
                  </a:lnTo>
                  <a:lnTo>
                    <a:pt x="1235208" y="374626"/>
                  </a:lnTo>
                  <a:lnTo>
                    <a:pt x="1253078" y="416889"/>
                  </a:lnTo>
                  <a:lnTo>
                    <a:pt x="1267980" y="460619"/>
                  </a:lnTo>
                  <a:lnTo>
                    <a:pt x="1279788" y="505690"/>
                  </a:lnTo>
                  <a:lnTo>
                    <a:pt x="1288378" y="551977"/>
                  </a:lnTo>
                  <a:lnTo>
                    <a:pt x="1293623" y="599355"/>
                  </a:lnTo>
                  <a:lnTo>
                    <a:pt x="1295400" y="647700"/>
                  </a:lnTo>
                  <a:lnTo>
                    <a:pt x="1293623" y="696044"/>
                  </a:lnTo>
                  <a:lnTo>
                    <a:pt x="1288378" y="743422"/>
                  </a:lnTo>
                  <a:lnTo>
                    <a:pt x="1279788" y="789709"/>
                  </a:lnTo>
                  <a:lnTo>
                    <a:pt x="1267980" y="834780"/>
                  </a:lnTo>
                  <a:lnTo>
                    <a:pt x="1253078" y="878510"/>
                  </a:lnTo>
                  <a:lnTo>
                    <a:pt x="1235208" y="920773"/>
                  </a:lnTo>
                  <a:lnTo>
                    <a:pt x="1214494" y="961444"/>
                  </a:lnTo>
                  <a:lnTo>
                    <a:pt x="1191062" y="1000398"/>
                  </a:lnTo>
                  <a:lnTo>
                    <a:pt x="1165037" y="1037511"/>
                  </a:lnTo>
                  <a:lnTo>
                    <a:pt x="1136545" y="1072656"/>
                  </a:lnTo>
                  <a:lnTo>
                    <a:pt x="1105709" y="1105709"/>
                  </a:lnTo>
                  <a:lnTo>
                    <a:pt x="1072656" y="1136545"/>
                  </a:lnTo>
                  <a:lnTo>
                    <a:pt x="1037511" y="1165037"/>
                  </a:lnTo>
                  <a:lnTo>
                    <a:pt x="1000398" y="1191062"/>
                  </a:lnTo>
                  <a:lnTo>
                    <a:pt x="961444" y="1214494"/>
                  </a:lnTo>
                  <a:lnTo>
                    <a:pt x="920773" y="1235208"/>
                  </a:lnTo>
                  <a:lnTo>
                    <a:pt x="878510" y="1253078"/>
                  </a:lnTo>
                  <a:lnTo>
                    <a:pt x="834780" y="1267980"/>
                  </a:lnTo>
                  <a:lnTo>
                    <a:pt x="789709" y="1279788"/>
                  </a:lnTo>
                  <a:lnTo>
                    <a:pt x="743422" y="1288378"/>
                  </a:lnTo>
                  <a:lnTo>
                    <a:pt x="696044" y="1293623"/>
                  </a:lnTo>
                  <a:lnTo>
                    <a:pt x="647700" y="1295400"/>
                  </a:lnTo>
                  <a:lnTo>
                    <a:pt x="599360" y="1293623"/>
                  </a:lnTo>
                  <a:lnTo>
                    <a:pt x="551986" y="1288378"/>
                  </a:lnTo>
                  <a:lnTo>
                    <a:pt x="505702" y="1279788"/>
                  </a:lnTo>
                  <a:lnTo>
                    <a:pt x="460633" y="1267980"/>
                  </a:lnTo>
                  <a:lnTo>
                    <a:pt x="416905" y="1253078"/>
                  </a:lnTo>
                  <a:lnTo>
                    <a:pt x="374643" y="1235208"/>
                  </a:lnTo>
                  <a:lnTo>
                    <a:pt x="333972" y="1214494"/>
                  </a:lnTo>
                  <a:lnTo>
                    <a:pt x="295017" y="1191062"/>
                  </a:lnTo>
                  <a:lnTo>
                    <a:pt x="257904" y="1165037"/>
                  </a:lnTo>
                  <a:lnTo>
                    <a:pt x="222758" y="1136545"/>
                  </a:lnTo>
                  <a:lnTo>
                    <a:pt x="189704" y="1105709"/>
                  </a:lnTo>
                  <a:lnTo>
                    <a:pt x="158867" y="1072656"/>
                  </a:lnTo>
                  <a:lnTo>
                    <a:pt x="130373" y="1037511"/>
                  </a:lnTo>
                  <a:lnTo>
                    <a:pt x="104346" y="1000398"/>
                  </a:lnTo>
                  <a:lnTo>
                    <a:pt x="80913" y="961444"/>
                  </a:lnTo>
                  <a:lnTo>
                    <a:pt x="60197" y="920773"/>
                  </a:lnTo>
                  <a:lnTo>
                    <a:pt x="42325" y="878510"/>
                  </a:lnTo>
                  <a:lnTo>
                    <a:pt x="27422" y="834780"/>
                  </a:lnTo>
                  <a:lnTo>
                    <a:pt x="15612" y="789709"/>
                  </a:lnTo>
                  <a:lnTo>
                    <a:pt x="7022" y="743422"/>
                  </a:lnTo>
                  <a:lnTo>
                    <a:pt x="1776" y="696044"/>
                  </a:lnTo>
                  <a:lnTo>
                    <a:pt x="0" y="647700"/>
                  </a:lnTo>
                  <a:close/>
                </a:path>
                <a:path w="1295400" h="1295400">
                  <a:moveTo>
                    <a:pt x="304800" y="647700"/>
                  </a:moveTo>
                  <a:lnTo>
                    <a:pt x="307930" y="601175"/>
                  </a:lnTo>
                  <a:lnTo>
                    <a:pt x="317050" y="556551"/>
                  </a:lnTo>
                  <a:lnTo>
                    <a:pt x="331749" y="514236"/>
                  </a:lnTo>
                  <a:lnTo>
                    <a:pt x="351620" y="474641"/>
                  </a:lnTo>
                  <a:lnTo>
                    <a:pt x="376254" y="438173"/>
                  </a:lnTo>
                  <a:lnTo>
                    <a:pt x="405241" y="405241"/>
                  </a:lnTo>
                  <a:lnTo>
                    <a:pt x="438173" y="376254"/>
                  </a:lnTo>
                  <a:lnTo>
                    <a:pt x="474641" y="351620"/>
                  </a:lnTo>
                  <a:lnTo>
                    <a:pt x="514236" y="331749"/>
                  </a:lnTo>
                  <a:lnTo>
                    <a:pt x="556551" y="317050"/>
                  </a:lnTo>
                  <a:lnTo>
                    <a:pt x="601175" y="307930"/>
                  </a:lnTo>
                  <a:lnTo>
                    <a:pt x="647700" y="304800"/>
                  </a:lnTo>
                  <a:lnTo>
                    <a:pt x="694224" y="307930"/>
                  </a:lnTo>
                  <a:lnTo>
                    <a:pt x="738848" y="317050"/>
                  </a:lnTo>
                  <a:lnTo>
                    <a:pt x="781163" y="331749"/>
                  </a:lnTo>
                  <a:lnTo>
                    <a:pt x="820758" y="351620"/>
                  </a:lnTo>
                  <a:lnTo>
                    <a:pt x="857226" y="376254"/>
                  </a:lnTo>
                  <a:lnTo>
                    <a:pt x="890158" y="405241"/>
                  </a:lnTo>
                  <a:lnTo>
                    <a:pt x="919145" y="438173"/>
                  </a:lnTo>
                  <a:lnTo>
                    <a:pt x="943779" y="474641"/>
                  </a:lnTo>
                  <a:lnTo>
                    <a:pt x="963650" y="514236"/>
                  </a:lnTo>
                  <a:lnTo>
                    <a:pt x="978349" y="556551"/>
                  </a:lnTo>
                  <a:lnTo>
                    <a:pt x="987469" y="601175"/>
                  </a:lnTo>
                  <a:lnTo>
                    <a:pt x="990600" y="647700"/>
                  </a:lnTo>
                  <a:lnTo>
                    <a:pt x="987469" y="694224"/>
                  </a:lnTo>
                  <a:lnTo>
                    <a:pt x="978349" y="738848"/>
                  </a:lnTo>
                  <a:lnTo>
                    <a:pt x="963650" y="781163"/>
                  </a:lnTo>
                  <a:lnTo>
                    <a:pt x="943779" y="820758"/>
                  </a:lnTo>
                  <a:lnTo>
                    <a:pt x="919145" y="857226"/>
                  </a:lnTo>
                  <a:lnTo>
                    <a:pt x="890158" y="890158"/>
                  </a:lnTo>
                  <a:lnTo>
                    <a:pt x="857226" y="919145"/>
                  </a:lnTo>
                  <a:lnTo>
                    <a:pt x="820758" y="943779"/>
                  </a:lnTo>
                  <a:lnTo>
                    <a:pt x="781163" y="963650"/>
                  </a:lnTo>
                  <a:lnTo>
                    <a:pt x="738848" y="978349"/>
                  </a:lnTo>
                  <a:lnTo>
                    <a:pt x="694224" y="987469"/>
                  </a:lnTo>
                  <a:lnTo>
                    <a:pt x="647700" y="990600"/>
                  </a:lnTo>
                  <a:lnTo>
                    <a:pt x="601175" y="987469"/>
                  </a:lnTo>
                  <a:lnTo>
                    <a:pt x="556551" y="978349"/>
                  </a:lnTo>
                  <a:lnTo>
                    <a:pt x="514236" y="963650"/>
                  </a:lnTo>
                  <a:lnTo>
                    <a:pt x="474641" y="943779"/>
                  </a:lnTo>
                  <a:lnTo>
                    <a:pt x="438173" y="919145"/>
                  </a:lnTo>
                  <a:lnTo>
                    <a:pt x="405241" y="890158"/>
                  </a:lnTo>
                  <a:lnTo>
                    <a:pt x="376254" y="857226"/>
                  </a:lnTo>
                  <a:lnTo>
                    <a:pt x="351620" y="820758"/>
                  </a:lnTo>
                  <a:lnTo>
                    <a:pt x="331749" y="781163"/>
                  </a:lnTo>
                  <a:lnTo>
                    <a:pt x="317050" y="738848"/>
                  </a:lnTo>
                  <a:lnTo>
                    <a:pt x="307930" y="694224"/>
                  </a:lnTo>
                  <a:lnTo>
                    <a:pt x="304800" y="6477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914400" y="4038599"/>
              <a:ext cx="1371600" cy="1447800"/>
            </a:xfrm>
            <a:custGeom>
              <a:avLst/>
              <a:gdLst/>
              <a:ahLst/>
              <a:cxnLst/>
              <a:rect l="l" t="t" r="r" b="b"/>
              <a:pathLst>
                <a:path w="1371600" h="1447800">
                  <a:moveTo>
                    <a:pt x="666750" y="0"/>
                  </a:moveTo>
                  <a:lnTo>
                    <a:pt x="666750" y="1447800"/>
                  </a:lnTo>
                </a:path>
                <a:path w="1371600" h="1447800">
                  <a:moveTo>
                    <a:pt x="0" y="733425"/>
                  </a:moveTo>
                  <a:lnTo>
                    <a:pt x="1371600" y="733425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1481200" y="4424299"/>
              <a:ext cx="200025" cy="681355"/>
            </a:xfrm>
            <a:custGeom>
              <a:avLst/>
              <a:gdLst/>
              <a:ahLst/>
              <a:cxnLst/>
              <a:rect l="l" t="t" r="r" b="b"/>
              <a:pathLst>
                <a:path w="200025" h="681354">
                  <a:moveTo>
                    <a:pt x="0" y="9525"/>
                  </a:moveTo>
                  <a:lnTo>
                    <a:pt x="0" y="681101"/>
                  </a:lnTo>
                </a:path>
                <a:path w="200025" h="681354">
                  <a:moveTo>
                    <a:pt x="200025" y="0"/>
                  </a:moveTo>
                  <a:lnTo>
                    <a:pt x="200025" y="67157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914400" y="1752599"/>
              <a:ext cx="1371600" cy="2209800"/>
            </a:xfrm>
            <a:custGeom>
              <a:avLst/>
              <a:gdLst/>
              <a:ahLst/>
              <a:cxnLst/>
              <a:rect l="l" t="t" r="r" b="b"/>
              <a:pathLst>
                <a:path w="1371600" h="2209800">
                  <a:moveTo>
                    <a:pt x="0" y="2209800"/>
                  </a:moveTo>
                  <a:lnTo>
                    <a:pt x="342900" y="1143000"/>
                  </a:lnTo>
                  <a:lnTo>
                    <a:pt x="1028700" y="1143000"/>
                  </a:lnTo>
                  <a:lnTo>
                    <a:pt x="1371600" y="2209800"/>
                  </a:lnTo>
                  <a:lnTo>
                    <a:pt x="0" y="2209800"/>
                  </a:lnTo>
                  <a:close/>
                </a:path>
                <a:path w="1371600" h="2209800">
                  <a:moveTo>
                    <a:pt x="338137" y="1143000"/>
                  </a:moveTo>
                  <a:lnTo>
                    <a:pt x="1023937" y="1143000"/>
                  </a:lnTo>
                  <a:lnTo>
                    <a:pt x="1023937" y="0"/>
                  </a:lnTo>
                  <a:lnTo>
                    <a:pt x="338137" y="0"/>
                  </a:lnTo>
                  <a:lnTo>
                    <a:pt x="338137" y="1143000"/>
                  </a:lnTo>
                  <a:close/>
                </a:path>
                <a:path w="1371600" h="2209800">
                  <a:moveTo>
                    <a:pt x="557276" y="609600"/>
                  </a:moveTo>
                  <a:lnTo>
                    <a:pt x="785876" y="609600"/>
                  </a:lnTo>
                  <a:lnTo>
                    <a:pt x="785876" y="0"/>
                  </a:lnTo>
                  <a:lnTo>
                    <a:pt x="557276" y="0"/>
                  </a:lnTo>
                  <a:lnTo>
                    <a:pt x="557276" y="609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609600" y="3962399"/>
              <a:ext cx="1981200" cy="0"/>
            </a:xfrm>
            <a:custGeom>
              <a:avLst/>
              <a:gdLst/>
              <a:ahLst/>
              <a:cxnLst/>
              <a:rect l="l" t="t" r="r" b="b"/>
              <a:pathLst>
                <a:path w="1981200" h="0">
                  <a:moveTo>
                    <a:pt x="0" y="0"/>
                  </a:moveTo>
                  <a:lnTo>
                    <a:pt x="1981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1471675" y="1600199"/>
              <a:ext cx="228600" cy="2286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1587500" y="2133599"/>
              <a:ext cx="0" cy="1943100"/>
            </a:xfrm>
            <a:custGeom>
              <a:avLst/>
              <a:gdLst/>
              <a:ahLst/>
              <a:cxnLst/>
              <a:rect l="l" t="t" r="r" b="b"/>
              <a:pathLst>
                <a:path w="0" h="1943100">
                  <a:moveTo>
                    <a:pt x="0" y="0"/>
                  </a:moveTo>
                  <a:lnTo>
                    <a:pt x="0" y="1943100"/>
                  </a:lnTo>
                </a:path>
              </a:pathLst>
            </a:custGeom>
            <a:ln w="12700">
              <a:solidFill>
                <a:srgbClr val="80808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2209800" y="1752599"/>
              <a:ext cx="381000" cy="1143000"/>
            </a:xfrm>
            <a:custGeom>
              <a:avLst/>
              <a:gdLst/>
              <a:ahLst/>
              <a:cxnLst/>
              <a:rect l="l" t="t" r="r" b="b"/>
              <a:pathLst>
                <a:path w="381000" h="1143000">
                  <a:moveTo>
                    <a:pt x="0" y="0"/>
                  </a:moveTo>
                  <a:lnTo>
                    <a:pt x="381000" y="0"/>
                  </a:lnTo>
                </a:path>
                <a:path w="381000" h="1143000">
                  <a:moveTo>
                    <a:pt x="0" y="1143000"/>
                  </a:moveTo>
                  <a:lnTo>
                    <a:pt x="381000" y="1143000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2400300" y="1752599"/>
              <a:ext cx="76200" cy="1143000"/>
            </a:xfrm>
            <a:custGeom>
              <a:avLst/>
              <a:gdLst/>
              <a:ahLst/>
              <a:cxnLst/>
              <a:rect l="l" t="t" r="r" b="b"/>
              <a:pathLst>
                <a:path w="76200" h="1143000">
                  <a:moveTo>
                    <a:pt x="31750" y="1066800"/>
                  </a:moveTo>
                  <a:lnTo>
                    <a:pt x="0" y="1066800"/>
                  </a:lnTo>
                  <a:lnTo>
                    <a:pt x="38100" y="1143000"/>
                  </a:lnTo>
                  <a:lnTo>
                    <a:pt x="69850" y="1079500"/>
                  </a:lnTo>
                  <a:lnTo>
                    <a:pt x="31750" y="1079500"/>
                  </a:lnTo>
                  <a:lnTo>
                    <a:pt x="31750" y="1066800"/>
                  </a:lnTo>
                  <a:close/>
                </a:path>
                <a:path w="76200" h="1143000">
                  <a:moveTo>
                    <a:pt x="44450" y="63500"/>
                  </a:moveTo>
                  <a:lnTo>
                    <a:pt x="31750" y="63500"/>
                  </a:lnTo>
                  <a:lnTo>
                    <a:pt x="31750" y="1079500"/>
                  </a:lnTo>
                  <a:lnTo>
                    <a:pt x="44450" y="1079500"/>
                  </a:lnTo>
                  <a:lnTo>
                    <a:pt x="44450" y="63500"/>
                  </a:lnTo>
                  <a:close/>
                </a:path>
                <a:path w="76200" h="1143000">
                  <a:moveTo>
                    <a:pt x="76200" y="1066800"/>
                  </a:moveTo>
                  <a:lnTo>
                    <a:pt x="44450" y="1066800"/>
                  </a:lnTo>
                  <a:lnTo>
                    <a:pt x="44450" y="1079500"/>
                  </a:lnTo>
                  <a:lnTo>
                    <a:pt x="69850" y="1079500"/>
                  </a:lnTo>
                  <a:lnTo>
                    <a:pt x="76200" y="1066800"/>
                  </a:lnTo>
                  <a:close/>
                </a:path>
                <a:path w="76200" h="1143000">
                  <a:moveTo>
                    <a:pt x="38100" y="0"/>
                  </a:moveTo>
                  <a:lnTo>
                    <a:pt x="0" y="76200"/>
                  </a:lnTo>
                  <a:lnTo>
                    <a:pt x="31750" y="76200"/>
                  </a:lnTo>
                  <a:lnTo>
                    <a:pt x="31750" y="63500"/>
                  </a:lnTo>
                  <a:lnTo>
                    <a:pt x="69850" y="63500"/>
                  </a:lnTo>
                  <a:lnTo>
                    <a:pt x="38100" y="0"/>
                  </a:lnTo>
                  <a:close/>
                </a:path>
                <a:path w="76200" h="1143000">
                  <a:moveTo>
                    <a:pt x="69850" y="63500"/>
                  </a:moveTo>
                  <a:lnTo>
                    <a:pt x="44450" y="63500"/>
                  </a:lnTo>
                  <a:lnTo>
                    <a:pt x="44450" y="76200"/>
                  </a:lnTo>
                  <a:lnTo>
                    <a:pt x="76200" y="76200"/>
                  </a:lnTo>
                  <a:lnTo>
                    <a:pt x="69850" y="6350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838200" y="1752599"/>
              <a:ext cx="292100" cy="609600"/>
            </a:xfrm>
            <a:custGeom>
              <a:avLst/>
              <a:gdLst/>
              <a:ahLst/>
              <a:cxnLst/>
              <a:rect l="l" t="t" r="r" b="b"/>
              <a:pathLst>
                <a:path w="292100" h="609600">
                  <a:moveTo>
                    <a:pt x="228600" y="609600"/>
                  </a:moveTo>
                  <a:lnTo>
                    <a:pt x="0" y="609600"/>
                  </a:lnTo>
                </a:path>
                <a:path w="292100" h="609600">
                  <a:moveTo>
                    <a:pt x="29210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952500" y="1752599"/>
              <a:ext cx="76200" cy="609600"/>
            </a:xfrm>
            <a:custGeom>
              <a:avLst/>
              <a:gdLst/>
              <a:ahLst/>
              <a:cxnLst/>
              <a:rect l="l" t="t" r="r" b="b"/>
              <a:pathLst>
                <a:path w="76200" h="609600">
                  <a:moveTo>
                    <a:pt x="31750" y="533400"/>
                  </a:moveTo>
                  <a:lnTo>
                    <a:pt x="0" y="533400"/>
                  </a:lnTo>
                  <a:lnTo>
                    <a:pt x="38100" y="609600"/>
                  </a:lnTo>
                  <a:lnTo>
                    <a:pt x="69850" y="546100"/>
                  </a:lnTo>
                  <a:lnTo>
                    <a:pt x="31750" y="546100"/>
                  </a:lnTo>
                  <a:lnTo>
                    <a:pt x="31750" y="533400"/>
                  </a:lnTo>
                  <a:close/>
                </a:path>
                <a:path w="76200" h="609600">
                  <a:moveTo>
                    <a:pt x="44450" y="63500"/>
                  </a:moveTo>
                  <a:lnTo>
                    <a:pt x="31750" y="63500"/>
                  </a:lnTo>
                  <a:lnTo>
                    <a:pt x="31750" y="546100"/>
                  </a:lnTo>
                  <a:lnTo>
                    <a:pt x="44450" y="546100"/>
                  </a:lnTo>
                  <a:lnTo>
                    <a:pt x="44450" y="63500"/>
                  </a:lnTo>
                  <a:close/>
                </a:path>
                <a:path w="76200" h="609600">
                  <a:moveTo>
                    <a:pt x="76200" y="533400"/>
                  </a:moveTo>
                  <a:lnTo>
                    <a:pt x="44450" y="533400"/>
                  </a:lnTo>
                  <a:lnTo>
                    <a:pt x="44450" y="546100"/>
                  </a:lnTo>
                  <a:lnTo>
                    <a:pt x="69850" y="546100"/>
                  </a:lnTo>
                  <a:lnTo>
                    <a:pt x="76200" y="533400"/>
                  </a:lnTo>
                  <a:close/>
                </a:path>
                <a:path w="76200" h="609600">
                  <a:moveTo>
                    <a:pt x="38100" y="0"/>
                  </a:moveTo>
                  <a:lnTo>
                    <a:pt x="0" y="76200"/>
                  </a:lnTo>
                  <a:lnTo>
                    <a:pt x="31750" y="76200"/>
                  </a:lnTo>
                  <a:lnTo>
                    <a:pt x="31750" y="63500"/>
                  </a:lnTo>
                  <a:lnTo>
                    <a:pt x="69850" y="63500"/>
                  </a:lnTo>
                  <a:lnTo>
                    <a:pt x="38100" y="0"/>
                  </a:lnTo>
                  <a:close/>
                </a:path>
                <a:path w="76200" h="609600">
                  <a:moveTo>
                    <a:pt x="69850" y="63500"/>
                  </a:moveTo>
                  <a:lnTo>
                    <a:pt x="44450" y="63500"/>
                  </a:lnTo>
                  <a:lnTo>
                    <a:pt x="44450" y="76200"/>
                  </a:lnTo>
                  <a:lnTo>
                    <a:pt x="76200" y="76200"/>
                  </a:lnTo>
                  <a:lnTo>
                    <a:pt x="69850" y="6350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657136" y="4952999"/>
              <a:ext cx="1633220" cy="386715"/>
            </a:xfrm>
            <a:custGeom>
              <a:avLst/>
              <a:gdLst/>
              <a:ahLst/>
              <a:cxnLst/>
              <a:rect l="l" t="t" r="r" b="b"/>
              <a:pathLst>
                <a:path w="1633220" h="386714">
                  <a:moveTo>
                    <a:pt x="384263" y="152400"/>
                  </a:moveTo>
                  <a:lnTo>
                    <a:pt x="299326" y="158877"/>
                  </a:lnTo>
                  <a:lnTo>
                    <a:pt x="315645" y="186118"/>
                  </a:lnTo>
                  <a:lnTo>
                    <a:pt x="0" y="375539"/>
                  </a:lnTo>
                  <a:lnTo>
                    <a:pt x="6527" y="386461"/>
                  </a:lnTo>
                  <a:lnTo>
                    <a:pt x="322186" y="197040"/>
                  </a:lnTo>
                  <a:lnTo>
                    <a:pt x="338518" y="224282"/>
                  </a:lnTo>
                  <a:lnTo>
                    <a:pt x="366966" y="179578"/>
                  </a:lnTo>
                  <a:lnTo>
                    <a:pt x="384263" y="152400"/>
                  </a:lnTo>
                  <a:close/>
                </a:path>
                <a:path w="1633220" h="386714">
                  <a:moveTo>
                    <a:pt x="1632927" y="376174"/>
                  </a:moveTo>
                  <a:lnTo>
                    <a:pt x="1234262" y="43967"/>
                  </a:lnTo>
                  <a:lnTo>
                    <a:pt x="1241044" y="35814"/>
                  </a:lnTo>
                  <a:lnTo>
                    <a:pt x="1254594" y="19558"/>
                  </a:lnTo>
                  <a:lnTo>
                    <a:pt x="1171663" y="0"/>
                  </a:lnTo>
                  <a:lnTo>
                    <a:pt x="1205826" y="78105"/>
                  </a:lnTo>
                  <a:lnTo>
                    <a:pt x="1226185" y="53657"/>
                  </a:lnTo>
                  <a:lnTo>
                    <a:pt x="1624799" y="385826"/>
                  </a:lnTo>
                  <a:lnTo>
                    <a:pt x="1632927" y="3761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2400300" y="2895600"/>
              <a:ext cx="76200" cy="1066800"/>
            </a:xfrm>
            <a:custGeom>
              <a:avLst/>
              <a:gdLst/>
              <a:ahLst/>
              <a:cxnLst/>
              <a:rect l="l" t="t" r="r" b="b"/>
              <a:pathLst>
                <a:path w="76200" h="1066800">
                  <a:moveTo>
                    <a:pt x="31750" y="990600"/>
                  </a:moveTo>
                  <a:lnTo>
                    <a:pt x="0" y="990600"/>
                  </a:lnTo>
                  <a:lnTo>
                    <a:pt x="38100" y="1066800"/>
                  </a:lnTo>
                  <a:lnTo>
                    <a:pt x="69850" y="1003300"/>
                  </a:lnTo>
                  <a:lnTo>
                    <a:pt x="31750" y="1003300"/>
                  </a:lnTo>
                  <a:lnTo>
                    <a:pt x="31750" y="990600"/>
                  </a:lnTo>
                  <a:close/>
                </a:path>
                <a:path w="76200" h="1066800">
                  <a:moveTo>
                    <a:pt x="44450" y="63500"/>
                  </a:moveTo>
                  <a:lnTo>
                    <a:pt x="31750" y="63500"/>
                  </a:lnTo>
                  <a:lnTo>
                    <a:pt x="31750" y="1003300"/>
                  </a:lnTo>
                  <a:lnTo>
                    <a:pt x="44450" y="1003300"/>
                  </a:lnTo>
                  <a:lnTo>
                    <a:pt x="44450" y="63500"/>
                  </a:lnTo>
                  <a:close/>
                </a:path>
                <a:path w="76200" h="1066800">
                  <a:moveTo>
                    <a:pt x="76200" y="990600"/>
                  </a:moveTo>
                  <a:lnTo>
                    <a:pt x="44450" y="990600"/>
                  </a:lnTo>
                  <a:lnTo>
                    <a:pt x="44450" y="1003300"/>
                  </a:lnTo>
                  <a:lnTo>
                    <a:pt x="69850" y="1003300"/>
                  </a:lnTo>
                  <a:lnTo>
                    <a:pt x="76200" y="990600"/>
                  </a:lnTo>
                  <a:close/>
                </a:path>
                <a:path w="76200" h="1066800">
                  <a:moveTo>
                    <a:pt x="38100" y="0"/>
                  </a:moveTo>
                  <a:lnTo>
                    <a:pt x="0" y="76200"/>
                  </a:lnTo>
                  <a:lnTo>
                    <a:pt x="31750" y="76200"/>
                  </a:lnTo>
                  <a:lnTo>
                    <a:pt x="31750" y="63500"/>
                  </a:lnTo>
                  <a:lnTo>
                    <a:pt x="69850" y="63500"/>
                  </a:lnTo>
                  <a:lnTo>
                    <a:pt x="38100" y="0"/>
                  </a:lnTo>
                  <a:close/>
                </a:path>
                <a:path w="76200" h="1066800">
                  <a:moveTo>
                    <a:pt x="69850" y="63500"/>
                  </a:moveTo>
                  <a:lnTo>
                    <a:pt x="44450" y="63500"/>
                  </a:lnTo>
                  <a:lnTo>
                    <a:pt x="44450" y="76200"/>
                  </a:lnTo>
                  <a:lnTo>
                    <a:pt x="76200" y="76200"/>
                  </a:lnTo>
                  <a:lnTo>
                    <a:pt x="69850" y="6350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1473200" y="1452625"/>
              <a:ext cx="228600" cy="228600"/>
            </a:xfrm>
            <a:custGeom>
              <a:avLst/>
              <a:gdLst/>
              <a:ahLst/>
              <a:cxnLst/>
              <a:rect l="l" t="t" r="r" b="b"/>
              <a:pathLst>
                <a:path w="228600" h="228600">
                  <a:moveTo>
                    <a:pt x="228600" y="228600"/>
                  </a:moveTo>
                  <a:lnTo>
                    <a:pt x="228600" y="0"/>
                  </a:lnTo>
                </a:path>
                <a:path w="228600" h="228600">
                  <a:moveTo>
                    <a:pt x="0" y="22860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1168400" y="1485899"/>
              <a:ext cx="838200" cy="88900"/>
            </a:xfrm>
            <a:custGeom>
              <a:avLst/>
              <a:gdLst/>
              <a:ahLst/>
              <a:cxnLst/>
              <a:rect l="l" t="t" r="r" b="b"/>
              <a:pathLst>
                <a:path w="838200" h="88900">
                  <a:moveTo>
                    <a:pt x="304800" y="50800"/>
                  </a:moveTo>
                  <a:lnTo>
                    <a:pt x="292100" y="44450"/>
                  </a:lnTo>
                  <a:lnTo>
                    <a:pt x="228600" y="12700"/>
                  </a:lnTo>
                  <a:lnTo>
                    <a:pt x="228600" y="44450"/>
                  </a:lnTo>
                  <a:lnTo>
                    <a:pt x="0" y="44450"/>
                  </a:lnTo>
                  <a:lnTo>
                    <a:pt x="0" y="57150"/>
                  </a:lnTo>
                  <a:lnTo>
                    <a:pt x="228600" y="57150"/>
                  </a:lnTo>
                  <a:lnTo>
                    <a:pt x="228600" y="88900"/>
                  </a:lnTo>
                  <a:lnTo>
                    <a:pt x="292100" y="57150"/>
                  </a:lnTo>
                  <a:lnTo>
                    <a:pt x="304800" y="50800"/>
                  </a:lnTo>
                  <a:close/>
                </a:path>
                <a:path w="838200" h="88900">
                  <a:moveTo>
                    <a:pt x="838200" y="31750"/>
                  </a:moveTo>
                  <a:lnTo>
                    <a:pt x="609600" y="31750"/>
                  </a:lnTo>
                  <a:lnTo>
                    <a:pt x="609600" y="0"/>
                  </a:lnTo>
                  <a:lnTo>
                    <a:pt x="533400" y="38100"/>
                  </a:lnTo>
                  <a:lnTo>
                    <a:pt x="609600" y="76200"/>
                  </a:lnTo>
                  <a:lnTo>
                    <a:pt x="609600" y="44450"/>
                  </a:lnTo>
                  <a:lnTo>
                    <a:pt x="838200" y="44450"/>
                  </a:lnTo>
                  <a:lnTo>
                    <a:pt x="838200" y="3175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/>
          <p:cNvSpPr txBox="1"/>
          <p:nvPr/>
        </p:nvSpPr>
        <p:spPr>
          <a:xfrm>
            <a:off x="390550" y="3799458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X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600705" y="3875658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Y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273300" y="5146040"/>
            <a:ext cx="4064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1200" spc="2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30</a:t>
            </a:r>
            <a:r>
              <a:rPr dirty="0" u="sng" sz="1200" spc="-5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</a:t>
            </a:r>
            <a:r>
              <a:rPr dirty="0" u="sng" sz="1200" spc="1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92100" y="5133213"/>
            <a:ext cx="4064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1200" spc="2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50</a:t>
            </a:r>
            <a:r>
              <a:rPr dirty="0" u="sng" sz="1200" spc="-5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</a:t>
            </a:r>
            <a:r>
              <a:rPr dirty="0" u="sng" sz="1200" spc="2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87451" y="1436878"/>
            <a:ext cx="2054860" cy="2113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4572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10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marL="225425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20</a:t>
            </a:r>
            <a:endParaRPr sz="1200">
              <a:latin typeface="Times New Roman"/>
              <a:cs typeface="Times New Roman"/>
            </a:endParaRPr>
          </a:p>
          <a:p>
            <a:pPr marL="1889125">
              <a:lnSpc>
                <a:spcPct val="100000"/>
              </a:lnSpc>
              <a:spcBef>
                <a:spcPts val="360"/>
              </a:spcBef>
            </a:pPr>
            <a:r>
              <a:rPr dirty="0" sz="1200">
                <a:latin typeface="Times New Roman"/>
                <a:cs typeface="Times New Roman"/>
              </a:rPr>
              <a:t>40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69"/>
              </a:spcBef>
            </a:pPr>
            <a:r>
              <a:rPr dirty="0" sz="1400" spc="-10" b="1">
                <a:latin typeface="Times New Roman"/>
                <a:cs typeface="Times New Roman"/>
              </a:rPr>
              <a:t>FV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50">
              <a:latin typeface="Times New Roman"/>
              <a:cs typeface="Times New Roman"/>
            </a:endParaRPr>
          </a:p>
          <a:p>
            <a:pPr marL="1876425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40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36549" y="4676013"/>
            <a:ext cx="27305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latin typeface="Times New Roman"/>
                <a:cs typeface="Times New Roman"/>
              </a:rPr>
              <a:t>TV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438400" y="457200"/>
            <a:ext cx="5943600" cy="381000"/>
          </a:xfrm>
          <a:prstGeom prst="rect">
            <a:avLst/>
          </a:prstGeom>
          <a:solidFill>
            <a:srgbClr val="FFFFCC"/>
          </a:solidFill>
          <a:ln w="12700">
            <a:solidFill>
              <a:srgbClr val="000000"/>
            </a:solidFill>
          </a:ln>
        </p:spPr>
        <p:txBody>
          <a:bodyPr wrap="square" lIns="0" tIns="40640" rIns="0" bIns="0" rtlCol="0" vert="horz">
            <a:spAutoFit/>
          </a:bodyPr>
          <a:lstStyle/>
          <a:p>
            <a:pPr marL="167640">
              <a:lnSpc>
                <a:spcPct val="100000"/>
              </a:lnSpc>
              <a:spcBef>
                <a:spcPts val="320"/>
              </a:spcBef>
            </a:pPr>
            <a:r>
              <a:rPr dirty="0" sz="1600" spc="-85" b="1">
                <a:latin typeface="Arial"/>
                <a:cs typeface="Arial"/>
              </a:rPr>
              <a:t>F.V. </a:t>
            </a:r>
            <a:r>
              <a:rPr dirty="0" sz="1600" spc="-5" b="1">
                <a:latin typeface="Arial"/>
                <a:cs typeface="Arial"/>
              </a:rPr>
              <a:t>&amp; </a:t>
            </a:r>
            <a:r>
              <a:rPr dirty="0" sz="1600" spc="-85" b="1">
                <a:latin typeface="Arial"/>
                <a:cs typeface="Arial"/>
              </a:rPr>
              <a:t>T.V. </a:t>
            </a:r>
            <a:r>
              <a:rPr dirty="0" sz="1600" spc="-5" b="1">
                <a:latin typeface="Arial"/>
                <a:cs typeface="Arial"/>
              </a:rPr>
              <a:t>of an object </a:t>
            </a:r>
            <a:r>
              <a:rPr dirty="0" sz="1600" spc="-10" b="1">
                <a:latin typeface="Arial"/>
                <a:cs typeface="Arial"/>
              </a:rPr>
              <a:t>are given. Draw </a:t>
            </a:r>
            <a:r>
              <a:rPr dirty="0" sz="1600" spc="-245" b="1">
                <a:latin typeface="Arial"/>
                <a:cs typeface="Arial"/>
              </a:rPr>
              <a:t>it‟s </a:t>
            </a:r>
            <a:r>
              <a:rPr dirty="0" sz="1600" spc="-5" b="1">
                <a:latin typeface="Arial"/>
                <a:cs typeface="Arial"/>
              </a:rPr>
              <a:t>isometric</a:t>
            </a:r>
            <a:r>
              <a:rPr dirty="0" sz="1600" spc="409" b="1">
                <a:latin typeface="Arial"/>
                <a:cs typeface="Arial"/>
              </a:rPr>
              <a:t> </a:t>
            </a:r>
            <a:r>
              <a:rPr dirty="0" sz="1600" spc="-15" b="1">
                <a:latin typeface="Arial"/>
                <a:cs typeface="Arial"/>
              </a:rPr>
              <a:t>view.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8551926" y="50800"/>
            <a:ext cx="469900" cy="469900"/>
            <a:chOff x="8551926" y="50800"/>
            <a:chExt cx="469900" cy="469900"/>
          </a:xfrm>
        </p:grpSpPr>
        <p:sp>
          <p:nvSpPr>
            <p:cNvPr id="48" name="object 48"/>
            <p:cNvSpPr/>
            <p:nvPr/>
          </p:nvSpPr>
          <p:spPr>
            <a:xfrm>
              <a:off x="8558276" y="5715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496" y="4644"/>
                  </a:lnTo>
                  <a:lnTo>
                    <a:pt x="139571" y="17966"/>
                  </a:lnTo>
                  <a:lnTo>
                    <a:pt x="100738" y="39045"/>
                  </a:lnTo>
                  <a:lnTo>
                    <a:pt x="66913" y="66960"/>
                  </a:lnTo>
                  <a:lnTo>
                    <a:pt x="39011" y="100793"/>
                  </a:lnTo>
                  <a:lnTo>
                    <a:pt x="17948" y="139624"/>
                  </a:lnTo>
                  <a:lnTo>
                    <a:pt x="4639" y="182533"/>
                  </a:lnTo>
                  <a:lnTo>
                    <a:pt x="0" y="228600"/>
                  </a:lnTo>
                  <a:lnTo>
                    <a:pt x="4639" y="274666"/>
                  </a:lnTo>
                  <a:lnTo>
                    <a:pt x="17948" y="317575"/>
                  </a:lnTo>
                  <a:lnTo>
                    <a:pt x="39011" y="356406"/>
                  </a:lnTo>
                  <a:lnTo>
                    <a:pt x="66913" y="390239"/>
                  </a:lnTo>
                  <a:lnTo>
                    <a:pt x="100738" y="418154"/>
                  </a:lnTo>
                  <a:lnTo>
                    <a:pt x="139571" y="439233"/>
                  </a:lnTo>
                  <a:lnTo>
                    <a:pt x="182496" y="452555"/>
                  </a:lnTo>
                  <a:lnTo>
                    <a:pt x="228600" y="457200"/>
                  </a:lnTo>
                  <a:lnTo>
                    <a:pt x="274666" y="452555"/>
                  </a:lnTo>
                  <a:lnTo>
                    <a:pt x="317575" y="439233"/>
                  </a:lnTo>
                  <a:lnTo>
                    <a:pt x="356406" y="418154"/>
                  </a:lnTo>
                  <a:lnTo>
                    <a:pt x="390239" y="390239"/>
                  </a:lnTo>
                  <a:lnTo>
                    <a:pt x="418154" y="356406"/>
                  </a:lnTo>
                  <a:lnTo>
                    <a:pt x="439233" y="317575"/>
                  </a:lnTo>
                  <a:lnTo>
                    <a:pt x="452555" y="274666"/>
                  </a:lnTo>
                  <a:lnTo>
                    <a:pt x="457200" y="228600"/>
                  </a:lnTo>
                  <a:lnTo>
                    <a:pt x="452555" y="182533"/>
                  </a:lnTo>
                  <a:lnTo>
                    <a:pt x="439233" y="139624"/>
                  </a:lnTo>
                  <a:lnTo>
                    <a:pt x="418154" y="100793"/>
                  </a:lnTo>
                  <a:lnTo>
                    <a:pt x="390239" y="66960"/>
                  </a:lnTo>
                  <a:lnTo>
                    <a:pt x="356406" y="39045"/>
                  </a:lnTo>
                  <a:lnTo>
                    <a:pt x="317575" y="17966"/>
                  </a:lnTo>
                  <a:lnTo>
                    <a:pt x="274666" y="464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8558276" y="5715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0" y="228600"/>
                  </a:moveTo>
                  <a:lnTo>
                    <a:pt x="4639" y="182533"/>
                  </a:lnTo>
                  <a:lnTo>
                    <a:pt x="17948" y="139624"/>
                  </a:lnTo>
                  <a:lnTo>
                    <a:pt x="39011" y="100793"/>
                  </a:lnTo>
                  <a:lnTo>
                    <a:pt x="66913" y="66960"/>
                  </a:lnTo>
                  <a:lnTo>
                    <a:pt x="100738" y="39045"/>
                  </a:lnTo>
                  <a:lnTo>
                    <a:pt x="139571" y="17966"/>
                  </a:lnTo>
                  <a:lnTo>
                    <a:pt x="182496" y="4644"/>
                  </a:lnTo>
                  <a:lnTo>
                    <a:pt x="228600" y="0"/>
                  </a:lnTo>
                  <a:lnTo>
                    <a:pt x="274666" y="4644"/>
                  </a:lnTo>
                  <a:lnTo>
                    <a:pt x="317575" y="17966"/>
                  </a:lnTo>
                  <a:lnTo>
                    <a:pt x="356406" y="39045"/>
                  </a:lnTo>
                  <a:lnTo>
                    <a:pt x="390239" y="66960"/>
                  </a:lnTo>
                  <a:lnTo>
                    <a:pt x="418154" y="100793"/>
                  </a:lnTo>
                  <a:lnTo>
                    <a:pt x="439233" y="139624"/>
                  </a:lnTo>
                  <a:lnTo>
                    <a:pt x="452555" y="182533"/>
                  </a:lnTo>
                  <a:lnTo>
                    <a:pt x="457200" y="228600"/>
                  </a:lnTo>
                  <a:lnTo>
                    <a:pt x="452555" y="274666"/>
                  </a:lnTo>
                  <a:lnTo>
                    <a:pt x="439233" y="317575"/>
                  </a:lnTo>
                  <a:lnTo>
                    <a:pt x="418154" y="356406"/>
                  </a:lnTo>
                  <a:lnTo>
                    <a:pt x="390239" y="390239"/>
                  </a:lnTo>
                  <a:lnTo>
                    <a:pt x="356406" y="418154"/>
                  </a:lnTo>
                  <a:lnTo>
                    <a:pt x="317575" y="439233"/>
                  </a:lnTo>
                  <a:lnTo>
                    <a:pt x="274666" y="452555"/>
                  </a:lnTo>
                  <a:lnTo>
                    <a:pt x="228600" y="457200"/>
                  </a:lnTo>
                  <a:lnTo>
                    <a:pt x="182496" y="452555"/>
                  </a:lnTo>
                  <a:lnTo>
                    <a:pt x="139571" y="439233"/>
                  </a:lnTo>
                  <a:lnTo>
                    <a:pt x="100738" y="418154"/>
                  </a:lnTo>
                  <a:lnTo>
                    <a:pt x="66913" y="390239"/>
                  </a:lnTo>
                  <a:lnTo>
                    <a:pt x="39011" y="356406"/>
                  </a:lnTo>
                  <a:lnTo>
                    <a:pt x="17948" y="317575"/>
                  </a:lnTo>
                  <a:lnTo>
                    <a:pt x="4639" y="274666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0" name="object 50"/>
          <p:cNvSpPr txBox="1"/>
          <p:nvPr/>
        </p:nvSpPr>
        <p:spPr>
          <a:xfrm>
            <a:off x="8661272" y="128396"/>
            <a:ext cx="2540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16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7467600" y="46101"/>
            <a:ext cx="914400" cy="182880"/>
            <a:chOff x="7467600" y="46101"/>
            <a:chExt cx="914400" cy="182880"/>
          </a:xfrm>
        </p:grpSpPr>
        <p:sp>
          <p:nvSpPr>
            <p:cNvPr id="52" name="object 52"/>
            <p:cNvSpPr/>
            <p:nvPr/>
          </p:nvSpPr>
          <p:spPr>
            <a:xfrm>
              <a:off x="7467600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7507478" y="77470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74904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74904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94107" y="25654"/>
                  </a:lnTo>
                  <a:lnTo>
                    <a:pt x="94107" y="8636"/>
                  </a:lnTo>
                  <a:lnTo>
                    <a:pt x="111251" y="8636"/>
                  </a:lnTo>
                  <a:lnTo>
                    <a:pt x="111251" y="42799"/>
                  </a:lnTo>
                  <a:lnTo>
                    <a:pt x="136906" y="68452"/>
                  </a:lnTo>
                  <a:lnTo>
                    <a:pt x="119761" y="68452"/>
                  </a:lnTo>
                  <a:lnTo>
                    <a:pt x="119761" y="136906"/>
                  </a:lnTo>
                  <a:lnTo>
                    <a:pt x="17018" y="136906"/>
                  </a:lnTo>
                  <a:lnTo>
                    <a:pt x="17018" y="68452"/>
                  </a:lnTo>
                  <a:lnTo>
                    <a:pt x="0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94107" y="25654"/>
                  </a:moveTo>
                  <a:lnTo>
                    <a:pt x="111251" y="42799"/>
                  </a:lnTo>
                </a:path>
                <a:path w="137159" h="137160">
                  <a:moveTo>
                    <a:pt x="119761" y="68452"/>
                  </a:moveTo>
                  <a:lnTo>
                    <a:pt x="17018" y="68452"/>
                  </a:lnTo>
                </a:path>
                <a:path w="137159" h="137160">
                  <a:moveTo>
                    <a:pt x="59817" y="136906"/>
                  </a:moveTo>
                  <a:lnTo>
                    <a:pt x="59817" y="102743"/>
                  </a:lnTo>
                  <a:lnTo>
                    <a:pt x="76962" y="102743"/>
                  </a:lnTo>
                  <a:lnTo>
                    <a:pt x="76962" y="13690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7832725" y="46101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7856347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7856347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68452"/>
                  </a:moveTo>
                  <a:lnTo>
                    <a:pt x="136905" y="0"/>
                  </a:lnTo>
                  <a:lnTo>
                    <a:pt x="136905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8016875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36906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7650226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76729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7707249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0" y="68452"/>
                  </a:moveTo>
                  <a:lnTo>
                    <a:pt x="102616" y="0"/>
                  </a:lnTo>
                  <a:lnTo>
                    <a:pt x="102616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8199501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8222233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8222233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102743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02743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68" name="object 68"/>
          <p:cNvGraphicFramePr>
            <a:graphicFrameLocks noGrp="1"/>
          </p:cNvGraphicFramePr>
          <p:nvPr/>
        </p:nvGraphicFramePr>
        <p:xfrm>
          <a:off x="7461250" y="39687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65450" y="2424112"/>
            <a:ext cx="2832100" cy="2597150"/>
            <a:chOff x="2965450" y="2424112"/>
            <a:chExt cx="2832100" cy="2597150"/>
          </a:xfrm>
        </p:grpSpPr>
        <p:sp>
          <p:nvSpPr>
            <p:cNvPr id="3" name="object 3"/>
            <p:cNvSpPr/>
            <p:nvPr/>
          </p:nvSpPr>
          <p:spPr>
            <a:xfrm>
              <a:off x="2971800" y="5006975"/>
              <a:ext cx="2819400" cy="0"/>
            </a:xfrm>
            <a:custGeom>
              <a:avLst/>
              <a:gdLst/>
              <a:ahLst/>
              <a:cxnLst/>
              <a:rect l="l" t="t" r="r" b="b"/>
              <a:pathLst>
                <a:path w="2819400" h="0">
                  <a:moveTo>
                    <a:pt x="0" y="0"/>
                  </a:moveTo>
                  <a:lnTo>
                    <a:pt x="2819400" y="0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3065526" y="3234562"/>
              <a:ext cx="2675255" cy="1772920"/>
            </a:xfrm>
            <a:custGeom>
              <a:avLst/>
              <a:gdLst/>
              <a:ahLst/>
              <a:cxnLst/>
              <a:rect l="l" t="t" r="r" b="b"/>
              <a:pathLst>
                <a:path w="2675254" h="1772920">
                  <a:moveTo>
                    <a:pt x="1337437" y="1769618"/>
                  </a:moveTo>
                  <a:lnTo>
                    <a:pt x="2674874" y="990345"/>
                  </a:lnTo>
                </a:path>
                <a:path w="2675254" h="1772920">
                  <a:moveTo>
                    <a:pt x="1340612" y="1771904"/>
                  </a:moveTo>
                  <a:lnTo>
                    <a:pt x="3048" y="992759"/>
                  </a:lnTo>
                </a:path>
                <a:path w="2675254" h="1772920">
                  <a:moveTo>
                    <a:pt x="1348486" y="1487424"/>
                  </a:moveTo>
                  <a:lnTo>
                    <a:pt x="1348486" y="1772412"/>
                  </a:lnTo>
                </a:path>
                <a:path w="2675254" h="1772920">
                  <a:moveTo>
                    <a:pt x="1340612" y="1520189"/>
                  </a:moveTo>
                  <a:lnTo>
                    <a:pt x="3048" y="741044"/>
                  </a:lnTo>
                </a:path>
                <a:path w="2675254" h="1772920">
                  <a:moveTo>
                    <a:pt x="1337437" y="1514220"/>
                  </a:moveTo>
                  <a:lnTo>
                    <a:pt x="2674874" y="735076"/>
                  </a:lnTo>
                </a:path>
                <a:path w="2675254" h="1772920">
                  <a:moveTo>
                    <a:pt x="0" y="746506"/>
                  </a:moveTo>
                  <a:lnTo>
                    <a:pt x="0" y="1031494"/>
                  </a:lnTo>
                </a:path>
                <a:path w="2675254" h="1772920">
                  <a:moveTo>
                    <a:pt x="2638933" y="742950"/>
                  </a:moveTo>
                  <a:lnTo>
                    <a:pt x="2638933" y="1027938"/>
                  </a:lnTo>
                </a:path>
                <a:path w="2675254" h="1772920">
                  <a:moveTo>
                    <a:pt x="1340612" y="5969"/>
                  </a:moveTo>
                  <a:lnTo>
                    <a:pt x="3048" y="785241"/>
                  </a:lnTo>
                </a:path>
                <a:path w="2675254" h="1772920">
                  <a:moveTo>
                    <a:pt x="1337437" y="0"/>
                  </a:moveTo>
                  <a:lnTo>
                    <a:pt x="2674874" y="779272"/>
                  </a:lnTo>
                </a:path>
              </a:pathLst>
            </a:custGeom>
            <a:ln w="285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506851" y="2438400"/>
              <a:ext cx="1762125" cy="1762125"/>
            </a:xfrm>
            <a:custGeom>
              <a:avLst/>
              <a:gdLst/>
              <a:ahLst/>
              <a:cxnLst/>
              <a:rect l="l" t="t" r="r" b="b"/>
              <a:pathLst>
                <a:path w="1762125" h="1762125">
                  <a:moveTo>
                    <a:pt x="880999" y="0"/>
                  </a:moveTo>
                  <a:lnTo>
                    <a:pt x="832663" y="1303"/>
                  </a:lnTo>
                  <a:lnTo>
                    <a:pt x="785008" y="5169"/>
                  </a:lnTo>
                  <a:lnTo>
                    <a:pt x="738102" y="11531"/>
                  </a:lnTo>
                  <a:lnTo>
                    <a:pt x="692011" y="20321"/>
                  </a:lnTo>
                  <a:lnTo>
                    <a:pt x="646803" y="31472"/>
                  </a:lnTo>
                  <a:lnTo>
                    <a:pt x="602544" y="44917"/>
                  </a:lnTo>
                  <a:lnTo>
                    <a:pt x="559303" y="60588"/>
                  </a:lnTo>
                  <a:lnTo>
                    <a:pt x="517146" y="78420"/>
                  </a:lnTo>
                  <a:lnTo>
                    <a:pt x="476140" y="98343"/>
                  </a:lnTo>
                  <a:lnTo>
                    <a:pt x="436353" y="120292"/>
                  </a:lnTo>
                  <a:lnTo>
                    <a:pt x="397851" y="144199"/>
                  </a:lnTo>
                  <a:lnTo>
                    <a:pt x="360703" y="169997"/>
                  </a:lnTo>
                  <a:lnTo>
                    <a:pt x="324975" y="197618"/>
                  </a:lnTo>
                  <a:lnTo>
                    <a:pt x="290734" y="226996"/>
                  </a:lnTo>
                  <a:lnTo>
                    <a:pt x="258048" y="258063"/>
                  </a:lnTo>
                  <a:lnTo>
                    <a:pt x="226983" y="290753"/>
                  </a:lnTo>
                  <a:lnTo>
                    <a:pt x="197608" y="324998"/>
                  </a:lnTo>
                  <a:lnTo>
                    <a:pt x="169988" y="360730"/>
                  </a:lnTo>
                  <a:lnTo>
                    <a:pt x="144193" y="397884"/>
                  </a:lnTo>
                  <a:lnTo>
                    <a:pt x="120287" y="436390"/>
                  </a:lnTo>
                  <a:lnTo>
                    <a:pt x="98340" y="476183"/>
                  </a:lnTo>
                  <a:lnTo>
                    <a:pt x="78417" y="517196"/>
                  </a:lnTo>
                  <a:lnTo>
                    <a:pt x="60587" y="559360"/>
                  </a:lnTo>
                  <a:lnTo>
                    <a:pt x="44916" y="602609"/>
                  </a:lnTo>
                  <a:lnTo>
                    <a:pt x="31471" y="646876"/>
                  </a:lnTo>
                  <a:lnTo>
                    <a:pt x="20321" y="692094"/>
                  </a:lnTo>
                  <a:lnTo>
                    <a:pt x="11531" y="738195"/>
                  </a:lnTo>
                  <a:lnTo>
                    <a:pt x="5169" y="785112"/>
                  </a:lnTo>
                  <a:lnTo>
                    <a:pt x="1303" y="832778"/>
                  </a:lnTo>
                  <a:lnTo>
                    <a:pt x="0" y="881126"/>
                  </a:lnTo>
                  <a:lnTo>
                    <a:pt x="1303" y="929461"/>
                  </a:lnTo>
                  <a:lnTo>
                    <a:pt x="5169" y="977116"/>
                  </a:lnTo>
                  <a:lnTo>
                    <a:pt x="11531" y="1024022"/>
                  </a:lnTo>
                  <a:lnTo>
                    <a:pt x="20321" y="1070113"/>
                  </a:lnTo>
                  <a:lnTo>
                    <a:pt x="31471" y="1115321"/>
                  </a:lnTo>
                  <a:lnTo>
                    <a:pt x="44916" y="1159580"/>
                  </a:lnTo>
                  <a:lnTo>
                    <a:pt x="60587" y="1202821"/>
                  </a:lnTo>
                  <a:lnTo>
                    <a:pt x="78417" y="1244978"/>
                  </a:lnTo>
                  <a:lnTo>
                    <a:pt x="98340" y="1285984"/>
                  </a:lnTo>
                  <a:lnTo>
                    <a:pt x="120287" y="1325771"/>
                  </a:lnTo>
                  <a:lnTo>
                    <a:pt x="144193" y="1364273"/>
                  </a:lnTo>
                  <a:lnTo>
                    <a:pt x="169988" y="1401421"/>
                  </a:lnTo>
                  <a:lnTo>
                    <a:pt x="197608" y="1437149"/>
                  </a:lnTo>
                  <a:lnTo>
                    <a:pt x="226983" y="1471390"/>
                  </a:lnTo>
                  <a:lnTo>
                    <a:pt x="258048" y="1504076"/>
                  </a:lnTo>
                  <a:lnTo>
                    <a:pt x="290734" y="1535141"/>
                  </a:lnTo>
                  <a:lnTo>
                    <a:pt x="324975" y="1564516"/>
                  </a:lnTo>
                  <a:lnTo>
                    <a:pt x="360703" y="1592136"/>
                  </a:lnTo>
                  <a:lnTo>
                    <a:pt x="397851" y="1617931"/>
                  </a:lnTo>
                  <a:lnTo>
                    <a:pt x="436353" y="1641837"/>
                  </a:lnTo>
                  <a:lnTo>
                    <a:pt x="476140" y="1663784"/>
                  </a:lnTo>
                  <a:lnTo>
                    <a:pt x="517146" y="1683707"/>
                  </a:lnTo>
                  <a:lnTo>
                    <a:pt x="559303" y="1701537"/>
                  </a:lnTo>
                  <a:lnTo>
                    <a:pt x="602544" y="1717208"/>
                  </a:lnTo>
                  <a:lnTo>
                    <a:pt x="646803" y="1730653"/>
                  </a:lnTo>
                  <a:lnTo>
                    <a:pt x="692011" y="1741803"/>
                  </a:lnTo>
                  <a:lnTo>
                    <a:pt x="738102" y="1750593"/>
                  </a:lnTo>
                  <a:lnTo>
                    <a:pt x="785008" y="1756955"/>
                  </a:lnTo>
                  <a:lnTo>
                    <a:pt x="832663" y="1760821"/>
                  </a:lnTo>
                  <a:lnTo>
                    <a:pt x="880999" y="1762125"/>
                  </a:lnTo>
                  <a:lnTo>
                    <a:pt x="929334" y="1760821"/>
                  </a:lnTo>
                  <a:lnTo>
                    <a:pt x="976990" y="1756955"/>
                  </a:lnTo>
                  <a:lnTo>
                    <a:pt x="1023899" y="1750593"/>
                  </a:lnTo>
                  <a:lnTo>
                    <a:pt x="1069992" y="1741803"/>
                  </a:lnTo>
                  <a:lnTo>
                    <a:pt x="1115204" y="1730653"/>
                  </a:lnTo>
                  <a:lnTo>
                    <a:pt x="1159466" y="1717208"/>
                  </a:lnTo>
                  <a:lnTo>
                    <a:pt x="1202712" y="1701537"/>
                  </a:lnTo>
                  <a:lnTo>
                    <a:pt x="1244874" y="1683707"/>
                  </a:lnTo>
                  <a:lnTo>
                    <a:pt x="1285885" y="1663784"/>
                  </a:lnTo>
                  <a:lnTo>
                    <a:pt x="1325677" y="1641837"/>
                  </a:lnTo>
                  <a:lnTo>
                    <a:pt x="1364184" y="1617931"/>
                  </a:lnTo>
                  <a:lnTo>
                    <a:pt x="1401339" y="1592136"/>
                  </a:lnTo>
                  <a:lnTo>
                    <a:pt x="1437073" y="1564516"/>
                  </a:lnTo>
                  <a:lnTo>
                    <a:pt x="1471320" y="1535141"/>
                  </a:lnTo>
                  <a:lnTo>
                    <a:pt x="1504013" y="1504076"/>
                  </a:lnTo>
                  <a:lnTo>
                    <a:pt x="1535084" y="1471390"/>
                  </a:lnTo>
                  <a:lnTo>
                    <a:pt x="1564465" y="1437149"/>
                  </a:lnTo>
                  <a:lnTo>
                    <a:pt x="1592091" y="1401421"/>
                  </a:lnTo>
                  <a:lnTo>
                    <a:pt x="1617893" y="1364273"/>
                  </a:lnTo>
                  <a:lnTo>
                    <a:pt x="1641804" y="1325771"/>
                  </a:lnTo>
                  <a:lnTo>
                    <a:pt x="1663757" y="1285984"/>
                  </a:lnTo>
                  <a:lnTo>
                    <a:pt x="1683684" y="1244978"/>
                  </a:lnTo>
                  <a:lnTo>
                    <a:pt x="1701520" y="1202821"/>
                  </a:lnTo>
                  <a:lnTo>
                    <a:pt x="1717195" y="1159580"/>
                  </a:lnTo>
                  <a:lnTo>
                    <a:pt x="1730643" y="1115321"/>
                  </a:lnTo>
                  <a:lnTo>
                    <a:pt x="1741797" y="1070113"/>
                  </a:lnTo>
                  <a:lnTo>
                    <a:pt x="1750589" y="1024022"/>
                  </a:lnTo>
                  <a:lnTo>
                    <a:pt x="1756953" y="977116"/>
                  </a:lnTo>
                  <a:lnTo>
                    <a:pt x="1760820" y="929461"/>
                  </a:lnTo>
                  <a:lnTo>
                    <a:pt x="1762125" y="881126"/>
                  </a:lnTo>
                  <a:lnTo>
                    <a:pt x="1760820" y="832778"/>
                  </a:lnTo>
                  <a:lnTo>
                    <a:pt x="1756953" y="785112"/>
                  </a:lnTo>
                  <a:lnTo>
                    <a:pt x="1750589" y="738195"/>
                  </a:lnTo>
                  <a:lnTo>
                    <a:pt x="1741797" y="692094"/>
                  </a:lnTo>
                  <a:lnTo>
                    <a:pt x="1730643" y="646876"/>
                  </a:lnTo>
                  <a:lnTo>
                    <a:pt x="1717195" y="602609"/>
                  </a:lnTo>
                  <a:lnTo>
                    <a:pt x="1701520" y="559360"/>
                  </a:lnTo>
                  <a:lnTo>
                    <a:pt x="1683684" y="517196"/>
                  </a:lnTo>
                  <a:lnTo>
                    <a:pt x="1663757" y="476183"/>
                  </a:lnTo>
                  <a:lnTo>
                    <a:pt x="1641804" y="436390"/>
                  </a:lnTo>
                  <a:lnTo>
                    <a:pt x="1617893" y="397884"/>
                  </a:lnTo>
                  <a:lnTo>
                    <a:pt x="1592091" y="360730"/>
                  </a:lnTo>
                  <a:lnTo>
                    <a:pt x="1564465" y="324998"/>
                  </a:lnTo>
                  <a:lnTo>
                    <a:pt x="1535084" y="290753"/>
                  </a:lnTo>
                  <a:lnTo>
                    <a:pt x="1504013" y="258063"/>
                  </a:lnTo>
                  <a:lnTo>
                    <a:pt x="1471320" y="226996"/>
                  </a:lnTo>
                  <a:lnTo>
                    <a:pt x="1437073" y="197618"/>
                  </a:lnTo>
                  <a:lnTo>
                    <a:pt x="1401339" y="169997"/>
                  </a:lnTo>
                  <a:lnTo>
                    <a:pt x="1364184" y="144199"/>
                  </a:lnTo>
                  <a:lnTo>
                    <a:pt x="1325677" y="120292"/>
                  </a:lnTo>
                  <a:lnTo>
                    <a:pt x="1285885" y="98343"/>
                  </a:lnTo>
                  <a:lnTo>
                    <a:pt x="1244874" y="78420"/>
                  </a:lnTo>
                  <a:lnTo>
                    <a:pt x="1202712" y="60588"/>
                  </a:lnTo>
                  <a:lnTo>
                    <a:pt x="1159466" y="44917"/>
                  </a:lnTo>
                  <a:lnTo>
                    <a:pt x="1115204" y="31472"/>
                  </a:lnTo>
                  <a:lnTo>
                    <a:pt x="1069992" y="20321"/>
                  </a:lnTo>
                  <a:lnTo>
                    <a:pt x="1023899" y="11531"/>
                  </a:lnTo>
                  <a:lnTo>
                    <a:pt x="976990" y="5169"/>
                  </a:lnTo>
                  <a:lnTo>
                    <a:pt x="929334" y="1303"/>
                  </a:lnTo>
                  <a:lnTo>
                    <a:pt x="8809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506851" y="2438400"/>
              <a:ext cx="1762125" cy="1762125"/>
            </a:xfrm>
            <a:custGeom>
              <a:avLst/>
              <a:gdLst/>
              <a:ahLst/>
              <a:cxnLst/>
              <a:rect l="l" t="t" r="r" b="b"/>
              <a:pathLst>
                <a:path w="1762125" h="1762125">
                  <a:moveTo>
                    <a:pt x="0" y="881126"/>
                  </a:moveTo>
                  <a:lnTo>
                    <a:pt x="1303" y="832778"/>
                  </a:lnTo>
                  <a:lnTo>
                    <a:pt x="5169" y="785112"/>
                  </a:lnTo>
                  <a:lnTo>
                    <a:pt x="11531" y="738195"/>
                  </a:lnTo>
                  <a:lnTo>
                    <a:pt x="20321" y="692094"/>
                  </a:lnTo>
                  <a:lnTo>
                    <a:pt x="31471" y="646876"/>
                  </a:lnTo>
                  <a:lnTo>
                    <a:pt x="44916" y="602609"/>
                  </a:lnTo>
                  <a:lnTo>
                    <a:pt x="60587" y="559360"/>
                  </a:lnTo>
                  <a:lnTo>
                    <a:pt x="78417" y="517196"/>
                  </a:lnTo>
                  <a:lnTo>
                    <a:pt x="98340" y="476183"/>
                  </a:lnTo>
                  <a:lnTo>
                    <a:pt x="120287" y="436390"/>
                  </a:lnTo>
                  <a:lnTo>
                    <a:pt x="144193" y="397884"/>
                  </a:lnTo>
                  <a:lnTo>
                    <a:pt x="169988" y="360730"/>
                  </a:lnTo>
                  <a:lnTo>
                    <a:pt x="197608" y="324998"/>
                  </a:lnTo>
                  <a:lnTo>
                    <a:pt x="226983" y="290753"/>
                  </a:lnTo>
                  <a:lnTo>
                    <a:pt x="258048" y="258063"/>
                  </a:lnTo>
                  <a:lnTo>
                    <a:pt x="290734" y="226996"/>
                  </a:lnTo>
                  <a:lnTo>
                    <a:pt x="324975" y="197618"/>
                  </a:lnTo>
                  <a:lnTo>
                    <a:pt x="360703" y="169997"/>
                  </a:lnTo>
                  <a:lnTo>
                    <a:pt x="397851" y="144199"/>
                  </a:lnTo>
                  <a:lnTo>
                    <a:pt x="436353" y="120292"/>
                  </a:lnTo>
                  <a:lnTo>
                    <a:pt x="476140" y="98343"/>
                  </a:lnTo>
                  <a:lnTo>
                    <a:pt x="517146" y="78420"/>
                  </a:lnTo>
                  <a:lnTo>
                    <a:pt x="559303" y="60588"/>
                  </a:lnTo>
                  <a:lnTo>
                    <a:pt x="602544" y="44917"/>
                  </a:lnTo>
                  <a:lnTo>
                    <a:pt x="646803" y="31472"/>
                  </a:lnTo>
                  <a:lnTo>
                    <a:pt x="692011" y="20321"/>
                  </a:lnTo>
                  <a:lnTo>
                    <a:pt x="738102" y="11531"/>
                  </a:lnTo>
                  <a:lnTo>
                    <a:pt x="785008" y="5169"/>
                  </a:lnTo>
                  <a:lnTo>
                    <a:pt x="832663" y="1303"/>
                  </a:lnTo>
                  <a:lnTo>
                    <a:pt x="880999" y="0"/>
                  </a:lnTo>
                  <a:lnTo>
                    <a:pt x="929334" y="1303"/>
                  </a:lnTo>
                  <a:lnTo>
                    <a:pt x="976990" y="5169"/>
                  </a:lnTo>
                  <a:lnTo>
                    <a:pt x="1023899" y="11531"/>
                  </a:lnTo>
                  <a:lnTo>
                    <a:pt x="1069992" y="20321"/>
                  </a:lnTo>
                  <a:lnTo>
                    <a:pt x="1115204" y="31472"/>
                  </a:lnTo>
                  <a:lnTo>
                    <a:pt x="1159466" y="44917"/>
                  </a:lnTo>
                  <a:lnTo>
                    <a:pt x="1202712" y="60588"/>
                  </a:lnTo>
                  <a:lnTo>
                    <a:pt x="1244874" y="78420"/>
                  </a:lnTo>
                  <a:lnTo>
                    <a:pt x="1285885" y="98343"/>
                  </a:lnTo>
                  <a:lnTo>
                    <a:pt x="1325677" y="120292"/>
                  </a:lnTo>
                  <a:lnTo>
                    <a:pt x="1364184" y="144199"/>
                  </a:lnTo>
                  <a:lnTo>
                    <a:pt x="1401339" y="169997"/>
                  </a:lnTo>
                  <a:lnTo>
                    <a:pt x="1437073" y="197618"/>
                  </a:lnTo>
                  <a:lnTo>
                    <a:pt x="1471320" y="226996"/>
                  </a:lnTo>
                  <a:lnTo>
                    <a:pt x="1504013" y="258063"/>
                  </a:lnTo>
                  <a:lnTo>
                    <a:pt x="1535084" y="290753"/>
                  </a:lnTo>
                  <a:lnTo>
                    <a:pt x="1564465" y="324998"/>
                  </a:lnTo>
                  <a:lnTo>
                    <a:pt x="1592091" y="360730"/>
                  </a:lnTo>
                  <a:lnTo>
                    <a:pt x="1617893" y="397884"/>
                  </a:lnTo>
                  <a:lnTo>
                    <a:pt x="1641804" y="436390"/>
                  </a:lnTo>
                  <a:lnTo>
                    <a:pt x="1663757" y="476183"/>
                  </a:lnTo>
                  <a:lnTo>
                    <a:pt x="1683684" y="517196"/>
                  </a:lnTo>
                  <a:lnTo>
                    <a:pt x="1701520" y="559360"/>
                  </a:lnTo>
                  <a:lnTo>
                    <a:pt x="1717195" y="602609"/>
                  </a:lnTo>
                  <a:lnTo>
                    <a:pt x="1730643" y="646876"/>
                  </a:lnTo>
                  <a:lnTo>
                    <a:pt x="1741797" y="692094"/>
                  </a:lnTo>
                  <a:lnTo>
                    <a:pt x="1750589" y="738195"/>
                  </a:lnTo>
                  <a:lnTo>
                    <a:pt x="1756953" y="785112"/>
                  </a:lnTo>
                  <a:lnTo>
                    <a:pt x="1760820" y="832778"/>
                  </a:lnTo>
                  <a:lnTo>
                    <a:pt x="1762125" y="881126"/>
                  </a:lnTo>
                  <a:lnTo>
                    <a:pt x="1760820" y="929461"/>
                  </a:lnTo>
                  <a:lnTo>
                    <a:pt x="1756953" y="977116"/>
                  </a:lnTo>
                  <a:lnTo>
                    <a:pt x="1750589" y="1024022"/>
                  </a:lnTo>
                  <a:lnTo>
                    <a:pt x="1741797" y="1070113"/>
                  </a:lnTo>
                  <a:lnTo>
                    <a:pt x="1730643" y="1115321"/>
                  </a:lnTo>
                  <a:lnTo>
                    <a:pt x="1717195" y="1159580"/>
                  </a:lnTo>
                  <a:lnTo>
                    <a:pt x="1701520" y="1202821"/>
                  </a:lnTo>
                  <a:lnTo>
                    <a:pt x="1683684" y="1244978"/>
                  </a:lnTo>
                  <a:lnTo>
                    <a:pt x="1663757" y="1285984"/>
                  </a:lnTo>
                  <a:lnTo>
                    <a:pt x="1641804" y="1325771"/>
                  </a:lnTo>
                  <a:lnTo>
                    <a:pt x="1617893" y="1364273"/>
                  </a:lnTo>
                  <a:lnTo>
                    <a:pt x="1592091" y="1401421"/>
                  </a:lnTo>
                  <a:lnTo>
                    <a:pt x="1564465" y="1437149"/>
                  </a:lnTo>
                  <a:lnTo>
                    <a:pt x="1535084" y="1471390"/>
                  </a:lnTo>
                  <a:lnTo>
                    <a:pt x="1504013" y="1504076"/>
                  </a:lnTo>
                  <a:lnTo>
                    <a:pt x="1471320" y="1535141"/>
                  </a:lnTo>
                  <a:lnTo>
                    <a:pt x="1437073" y="1564516"/>
                  </a:lnTo>
                  <a:lnTo>
                    <a:pt x="1401339" y="1592136"/>
                  </a:lnTo>
                  <a:lnTo>
                    <a:pt x="1364184" y="1617931"/>
                  </a:lnTo>
                  <a:lnTo>
                    <a:pt x="1325677" y="1641837"/>
                  </a:lnTo>
                  <a:lnTo>
                    <a:pt x="1285885" y="1663784"/>
                  </a:lnTo>
                  <a:lnTo>
                    <a:pt x="1244874" y="1683707"/>
                  </a:lnTo>
                  <a:lnTo>
                    <a:pt x="1202712" y="1701537"/>
                  </a:lnTo>
                  <a:lnTo>
                    <a:pt x="1159466" y="1717208"/>
                  </a:lnTo>
                  <a:lnTo>
                    <a:pt x="1115204" y="1730653"/>
                  </a:lnTo>
                  <a:lnTo>
                    <a:pt x="1069992" y="1741803"/>
                  </a:lnTo>
                  <a:lnTo>
                    <a:pt x="1023899" y="1750593"/>
                  </a:lnTo>
                  <a:lnTo>
                    <a:pt x="976990" y="1756955"/>
                  </a:lnTo>
                  <a:lnTo>
                    <a:pt x="929334" y="1760821"/>
                  </a:lnTo>
                  <a:lnTo>
                    <a:pt x="880999" y="1762125"/>
                  </a:lnTo>
                  <a:lnTo>
                    <a:pt x="832663" y="1760821"/>
                  </a:lnTo>
                  <a:lnTo>
                    <a:pt x="785008" y="1756955"/>
                  </a:lnTo>
                  <a:lnTo>
                    <a:pt x="738102" y="1750593"/>
                  </a:lnTo>
                  <a:lnTo>
                    <a:pt x="692011" y="1741803"/>
                  </a:lnTo>
                  <a:lnTo>
                    <a:pt x="646803" y="1730653"/>
                  </a:lnTo>
                  <a:lnTo>
                    <a:pt x="602544" y="1717208"/>
                  </a:lnTo>
                  <a:lnTo>
                    <a:pt x="559303" y="1701537"/>
                  </a:lnTo>
                  <a:lnTo>
                    <a:pt x="517146" y="1683707"/>
                  </a:lnTo>
                  <a:lnTo>
                    <a:pt x="476140" y="1663784"/>
                  </a:lnTo>
                  <a:lnTo>
                    <a:pt x="436353" y="1641837"/>
                  </a:lnTo>
                  <a:lnTo>
                    <a:pt x="397851" y="1617931"/>
                  </a:lnTo>
                  <a:lnTo>
                    <a:pt x="360703" y="1592136"/>
                  </a:lnTo>
                  <a:lnTo>
                    <a:pt x="324975" y="1564516"/>
                  </a:lnTo>
                  <a:lnTo>
                    <a:pt x="290734" y="1535141"/>
                  </a:lnTo>
                  <a:lnTo>
                    <a:pt x="258048" y="1504076"/>
                  </a:lnTo>
                  <a:lnTo>
                    <a:pt x="226983" y="1471390"/>
                  </a:lnTo>
                  <a:lnTo>
                    <a:pt x="197608" y="1437149"/>
                  </a:lnTo>
                  <a:lnTo>
                    <a:pt x="169988" y="1401421"/>
                  </a:lnTo>
                  <a:lnTo>
                    <a:pt x="144193" y="1364273"/>
                  </a:lnTo>
                  <a:lnTo>
                    <a:pt x="120287" y="1325771"/>
                  </a:lnTo>
                  <a:lnTo>
                    <a:pt x="98340" y="1285984"/>
                  </a:lnTo>
                  <a:lnTo>
                    <a:pt x="78417" y="1244978"/>
                  </a:lnTo>
                  <a:lnTo>
                    <a:pt x="60587" y="1202821"/>
                  </a:lnTo>
                  <a:lnTo>
                    <a:pt x="44916" y="1159580"/>
                  </a:lnTo>
                  <a:lnTo>
                    <a:pt x="31471" y="1115321"/>
                  </a:lnTo>
                  <a:lnTo>
                    <a:pt x="20321" y="1070113"/>
                  </a:lnTo>
                  <a:lnTo>
                    <a:pt x="11531" y="1024022"/>
                  </a:lnTo>
                  <a:lnTo>
                    <a:pt x="5169" y="977116"/>
                  </a:lnTo>
                  <a:lnTo>
                    <a:pt x="1303" y="929461"/>
                  </a:lnTo>
                  <a:lnTo>
                    <a:pt x="0" y="881126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341875" y="3960749"/>
              <a:ext cx="82550" cy="8255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4184650" y="3871086"/>
            <a:ext cx="14922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Times New Roman"/>
                <a:cs typeface="Times New Roman"/>
              </a:rPr>
              <a:t>P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648075" y="3340100"/>
            <a:ext cx="781050" cy="654050"/>
            <a:chOff x="3648075" y="3340100"/>
            <a:chExt cx="781050" cy="654050"/>
          </a:xfrm>
        </p:grpSpPr>
        <p:sp>
          <p:nvSpPr>
            <p:cNvPr id="10" name="object 10"/>
            <p:cNvSpPr/>
            <p:nvPr/>
          </p:nvSpPr>
          <p:spPr>
            <a:xfrm>
              <a:off x="4352925" y="3359150"/>
              <a:ext cx="76200" cy="635000"/>
            </a:xfrm>
            <a:custGeom>
              <a:avLst/>
              <a:gdLst/>
              <a:ahLst/>
              <a:cxnLst/>
              <a:rect l="l" t="t" r="r" b="b"/>
              <a:pathLst>
                <a:path w="76200" h="635000">
                  <a:moveTo>
                    <a:pt x="44450" y="63500"/>
                  </a:moveTo>
                  <a:lnTo>
                    <a:pt x="31750" y="63500"/>
                  </a:lnTo>
                  <a:lnTo>
                    <a:pt x="31750" y="635000"/>
                  </a:lnTo>
                  <a:lnTo>
                    <a:pt x="44450" y="635000"/>
                  </a:lnTo>
                  <a:lnTo>
                    <a:pt x="44450" y="63500"/>
                  </a:lnTo>
                  <a:close/>
                </a:path>
                <a:path w="76200" h="635000">
                  <a:moveTo>
                    <a:pt x="38100" y="0"/>
                  </a:moveTo>
                  <a:lnTo>
                    <a:pt x="0" y="76200"/>
                  </a:lnTo>
                  <a:lnTo>
                    <a:pt x="31750" y="76200"/>
                  </a:lnTo>
                  <a:lnTo>
                    <a:pt x="31750" y="63500"/>
                  </a:lnTo>
                  <a:lnTo>
                    <a:pt x="69850" y="63500"/>
                  </a:lnTo>
                  <a:lnTo>
                    <a:pt x="38100" y="0"/>
                  </a:lnTo>
                  <a:close/>
                </a:path>
                <a:path w="76200" h="635000">
                  <a:moveTo>
                    <a:pt x="69850" y="63500"/>
                  </a:moveTo>
                  <a:lnTo>
                    <a:pt x="44450" y="63500"/>
                  </a:lnTo>
                  <a:lnTo>
                    <a:pt x="44450" y="76200"/>
                  </a:lnTo>
                  <a:lnTo>
                    <a:pt x="76200" y="76200"/>
                  </a:lnTo>
                  <a:lnTo>
                    <a:pt x="69850" y="635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4346575" y="3340100"/>
              <a:ext cx="82550" cy="8255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648075" y="3398139"/>
              <a:ext cx="708660" cy="427990"/>
            </a:xfrm>
            <a:custGeom>
              <a:avLst/>
              <a:gdLst/>
              <a:ahLst/>
              <a:cxnLst/>
              <a:rect l="l" t="t" r="r" b="b"/>
              <a:pathLst>
                <a:path w="708660" h="427989">
                  <a:moveTo>
                    <a:pt x="45847" y="355854"/>
                  </a:moveTo>
                  <a:lnTo>
                    <a:pt x="0" y="427736"/>
                  </a:lnTo>
                  <a:lnTo>
                    <a:pt x="84962" y="421259"/>
                  </a:lnTo>
                  <a:lnTo>
                    <a:pt x="72582" y="400558"/>
                  </a:lnTo>
                  <a:lnTo>
                    <a:pt x="57785" y="400558"/>
                  </a:lnTo>
                  <a:lnTo>
                    <a:pt x="51180" y="389636"/>
                  </a:lnTo>
                  <a:lnTo>
                    <a:pt x="62128" y="383077"/>
                  </a:lnTo>
                  <a:lnTo>
                    <a:pt x="45847" y="355854"/>
                  </a:lnTo>
                  <a:close/>
                </a:path>
                <a:path w="708660" h="427989">
                  <a:moveTo>
                    <a:pt x="62128" y="383077"/>
                  </a:moveTo>
                  <a:lnTo>
                    <a:pt x="51180" y="389636"/>
                  </a:lnTo>
                  <a:lnTo>
                    <a:pt x="57785" y="400558"/>
                  </a:lnTo>
                  <a:lnTo>
                    <a:pt x="68679" y="394031"/>
                  </a:lnTo>
                  <a:lnTo>
                    <a:pt x="62128" y="383077"/>
                  </a:lnTo>
                  <a:close/>
                </a:path>
                <a:path w="708660" h="427989">
                  <a:moveTo>
                    <a:pt x="68679" y="394031"/>
                  </a:moveTo>
                  <a:lnTo>
                    <a:pt x="57785" y="400558"/>
                  </a:lnTo>
                  <a:lnTo>
                    <a:pt x="72582" y="400558"/>
                  </a:lnTo>
                  <a:lnTo>
                    <a:pt x="68679" y="394031"/>
                  </a:lnTo>
                  <a:close/>
                </a:path>
                <a:path w="708660" h="427989">
                  <a:moveTo>
                    <a:pt x="701548" y="0"/>
                  </a:moveTo>
                  <a:lnTo>
                    <a:pt x="62128" y="383077"/>
                  </a:lnTo>
                  <a:lnTo>
                    <a:pt x="68679" y="394031"/>
                  </a:lnTo>
                  <a:lnTo>
                    <a:pt x="708151" y="10922"/>
                  </a:lnTo>
                  <a:lnTo>
                    <a:pt x="7015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4457827" y="3572636"/>
            <a:ext cx="11557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Times New Roman"/>
                <a:cs typeface="Times New Roman"/>
              </a:rPr>
              <a:t>r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933825" y="3342259"/>
            <a:ext cx="17208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Times New Roman"/>
                <a:cs typeface="Times New Roman"/>
              </a:rPr>
              <a:t>R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96850" y="2876549"/>
            <a:ext cx="454025" cy="833755"/>
          </a:xfrm>
          <a:custGeom>
            <a:avLst/>
            <a:gdLst/>
            <a:ahLst/>
            <a:cxnLst/>
            <a:rect l="l" t="t" r="r" b="b"/>
            <a:pathLst>
              <a:path w="454025" h="833754">
                <a:moveTo>
                  <a:pt x="454025" y="436499"/>
                </a:moveTo>
                <a:lnTo>
                  <a:pt x="440626" y="396113"/>
                </a:lnTo>
                <a:lnTo>
                  <a:pt x="427240" y="355727"/>
                </a:lnTo>
                <a:lnTo>
                  <a:pt x="413702" y="369201"/>
                </a:lnTo>
                <a:lnTo>
                  <a:pt x="413702" y="387096"/>
                </a:lnTo>
                <a:lnTo>
                  <a:pt x="404710" y="396113"/>
                </a:lnTo>
                <a:lnTo>
                  <a:pt x="413689" y="387096"/>
                </a:lnTo>
                <a:lnTo>
                  <a:pt x="413702" y="369201"/>
                </a:lnTo>
                <a:lnTo>
                  <a:pt x="404736" y="378117"/>
                </a:lnTo>
                <a:lnTo>
                  <a:pt x="44450" y="16471"/>
                </a:lnTo>
                <a:lnTo>
                  <a:pt x="44450" y="0"/>
                </a:lnTo>
                <a:lnTo>
                  <a:pt x="31750" y="0"/>
                </a:lnTo>
                <a:lnTo>
                  <a:pt x="31750" y="757174"/>
                </a:lnTo>
                <a:lnTo>
                  <a:pt x="0" y="757174"/>
                </a:lnTo>
                <a:lnTo>
                  <a:pt x="38100" y="833374"/>
                </a:lnTo>
                <a:lnTo>
                  <a:pt x="69850" y="769874"/>
                </a:lnTo>
                <a:lnTo>
                  <a:pt x="76200" y="757174"/>
                </a:lnTo>
                <a:lnTo>
                  <a:pt x="44450" y="757174"/>
                </a:lnTo>
                <a:lnTo>
                  <a:pt x="44450" y="34391"/>
                </a:lnTo>
                <a:lnTo>
                  <a:pt x="395719" y="387096"/>
                </a:lnTo>
                <a:lnTo>
                  <a:pt x="373253" y="409448"/>
                </a:lnTo>
                <a:lnTo>
                  <a:pt x="454025" y="4364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6" name="object 16"/>
          <p:cNvGrpSpPr/>
          <p:nvPr/>
        </p:nvGrpSpPr>
        <p:grpSpPr>
          <a:xfrm>
            <a:off x="860425" y="1064133"/>
            <a:ext cx="2741930" cy="2614295"/>
            <a:chOff x="860425" y="1064133"/>
            <a:chExt cx="2741930" cy="2614295"/>
          </a:xfrm>
        </p:grpSpPr>
        <p:sp>
          <p:nvSpPr>
            <p:cNvPr id="17" name="object 17"/>
            <p:cNvSpPr/>
            <p:nvPr/>
          </p:nvSpPr>
          <p:spPr>
            <a:xfrm>
              <a:off x="928687" y="2062225"/>
              <a:ext cx="1598930" cy="1598930"/>
            </a:xfrm>
            <a:custGeom>
              <a:avLst/>
              <a:gdLst/>
              <a:ahLst/>
              <a:cxnLst/>
              <a:rect l="l" t="t" r="r" b="b"/>
              <a:pathLst>
                <a:path w="1598930" h="1598929">
                  <a:moveTo>
                    <a:pt x="0" y="799211"/>
                  </a:moveTo>
                  <a:lnTo>
                    <a:pt x="1458" y="750519"/>
                  </a:lnTo>
                  <a:lnTo>
                    <a:pt x="5778" y="702599"/>
                  </a:lnTo>
                  <a:lnTo>
                    <a:pt x="12876" y="655536"/>
                  </a:lnTo>
                  <a:lnTo>
                    <a:pt x="22668" y="609411"/>
                  </a:lnTo>
                  <a:lnTo>
                    <a:pt x="35071" y="564310"/>
                  </a:lnTo>
                  <a:lnTo>
                    <a:pt x="50001" y="520316"/>
                  </a:lnTo>
                  <a:lnTo>
                    <a:pt x="67375" y="477511"/>
                  </a:lnTo>
                  <a:lnTo>
                    <a:pt x="87108" y="435980"/>
                  </a:lnTo>
                  <a:lnTo>
                    <a:pt x="109118" y="395807"/>
                  </a:lnTo>
                  <a:lnTo>
                    <a:pt x="133321" y="357074"/>
                  </a:lnTo>
                  <a:lnTo>
                    <a:pt x="159633" y="319865"/>
                  </a:lnTo>
                  <a:lnTo>
                    <a:pt x="187971" y="284264"/>
                  </a:lnTo>
                  <a:lnTo>
                    <a:pt x="218250" y="250355"/>
                  </a:lnTo>
                  <a:lnTo>
                    <a:pt x="250388" y="218220"/>
                  </a:lnTo>
                  <a:lnTo>
                    <a:pt x="284301" y="187944"/>
                  </a:lnTo>
                  <a:lnTo>
                    <a:pt x="319906" y="159610"/>
                  </a:lnTo>
                  <a:lnTo>
                    <a:pt x="357118" y="133301"/>
                  </a:lnTo>
                  <a:lnTo>
                    <a:pt x="395854" y="109102"/>
                  </a:lnTo>
                  <a:lnTo>
                    <a:pt x="436030" y="87095"/>
                  </a:lnTo>
                  <a:lnTo>
                    <a:pt x="477564" y="67364"/>
                  </a:lnTo>
                  <a:lnTo>
                    <a:pt x="520371" y="49993"/>
                  </a:lnTo>
                  <a:lnTo>
                    <a:pt x="564368" y="35065"/>
                  </a:lnTo>
                  <a:lnTo>
                    <a:pt x="609471" y="22665"/>
                  </a:lnTo>
                  <a:lnTo>
                    <a:pt x="655597" y="12874"/>
                  </a:lnTo>
                  <a:lnTo>
                    <a:pt x="702662" y="5777"/>
                  </a:lnTo>
                  <a:lnTo>
                    <a:pt x="750582" y="1458"/>
                  </a:lnTo>
                  <a:lnTo>
                    <a:pt x="799274" y="0"/>
                  </a:lnTo>
                  <a:lnTo>
                    <a:pt x="847966" y="1458"/>
                  </a:lnTo>
                  <a:lnTo>
                    <a:pt x="895887" y="5777"/>
                  </a:lnTo>
                  <a:lnTo>
                    <a:pt x="942953" y="12874"/>
                  </a:lnTo>
                  <a:lnTo>
                    <a:pt x="989081" y="22665"/>
                  </a:lnTo>
                  <a:lnTo>
                    <a:pt x="1034186" y="35065"/>
                  </a:lnTo>
                  <a:lnTo>
                    <a:pt x="1078185" y="49993"/>
                  </a:lnTo>
                  <a:lnTo>
                    <a:pt x="1120994" y="67364"/>
                  </a:lnTo>
                  <a:lnTo>
                    <a:pt x="1162531" y="87095"/>
                  </a:lnTo>
                  <a:lnTo>
                    <a:pt x="1202711" y="109102"/>
                  </a:lnTo>
                  <a:lnTo>
                    <a:pt x="1241450" y="133301"/>
                  </a:lnTo>
                  <a:lnTo>
                    <a:pt x="1278665" y="159610"/>
                  </a:lnTo>
                  <a:lnTo>
                    <a:pt x="1314273" y="187944"/>
                  </a:lnTo>
                  <a:lnTo>
                    <a:pt x="1348190" y="218220"/>
                  </a:lnTo>
                  <a:lnTo>
                    <a:pt x="1380331" y="250355"/>
                  </a:lnTo>
                  <a:lnTo>
                    <a:pt x="1410614" y="284264"/>
                  </a:lnTo>
                  <a:lnTo>
                    <a:pt x="1438955" y="319865"/>
                  </a:lnTo>
                  <a:lnTo>
                    <a:pt x="1465271" y="357074"/>
                  </a:lnTo>
                  <a:lnTo>
                    <a:pt x="1489477" y="395807"/>
                  </a:lnTo>
                  <a:lnTo>
                    <a:pt x="1511490" y="435980"/>
                  </a:lnTo>
                  <a:lnTo>
                    <a:pt x="1531226" y="477511"/>
                  </a:lnTo>
                  <a:lnTo>
                    <a:pt x="1548602" y="520316"/>
                  </a:lnTo>
                  <a:lnTo>
                    <a:pt x="1563535" y="564310"/>
                  </a:lnTo>
                  <a:lnTo>
                    <a:pt x="1575939" y="609411"/>
                  </a:lnTo>
                  <a:lnTo>
                    <a:pt x="1585733" y="655536"/>
                  </a:lnTo>
                  <a:lnTo>
                    <a:pt x="1592832" y="702599"/>
                  </a:lnTo>
                  <a:lnTo>
                    <a:pt x="1597153" y="750519"/>
                  </a:lnTo>
                  <a:lnTo>
                    <a:pt x="1598612" y="799211"/>
                  </a:lnTo>
                  <a:lnTo>
                    <a:pt x="1597153" y="847903"/>
                  </a:lnTo>
                  <a:lnTo>
                    <a:pt x="1592832" y="895824"/>
                  </a:lnTo>
                  <a:lnTo>
                    <a:pt x="1585733" y="942890"/>
                  </a:lnTo>
                  <a:lnTo>
                    <a:pt x="1575939" y="989017"/>
                  </a:lnTo>
                  <a:lnTo>
                    <a:pt x="1563535" y="1034122"/>
                  </a:lnTo>
                  <a:lnTo>
                    <a:pt x="1548602" y="1078121"/>
                  </a:lnTo>
                  <a:lnTo>
                    <a:pt x="1531226" y="1120931"/>
                  </a:lnTo>
                  <a:lnTo>
                    <a:pt x="1511490" y="1162467"/>
                  </a:lnTo>
                  <a:lnTo>
                    <a:pt x="1489477" y="1202647"/>
                  </a:lnTo>
                  <a:lnTo>
                    <a:pt x="1465271" y="1241387"/>
                  </a:lnTo>
                  <a:lnTo>
                    <a:pt x="1438955" y="1278602"/>
                  </a:lnTo>
                  <a:lnTo>
                    <a:pt x="1410614" y="1314210"/>
                  </a:lnTo>
                  <a:lnTo>
                    <a:pt x="1380331" y="1348126"/>
                  </a:lnTo>
                  <a:lnTo>
                    <a:pt x="1348190" y="1380268"/>
                  </a:lnTo>
                  <a:lnTo>
                    <a:pt x="1314273" y="1410551"/>
                  </a:lnTo>
                  <a:lnTo>
                    <a:pt x="1278665" y="1438892"/>
                  </a:lnTo>
                  <a:lnTo>
                    <a:pt x="1241450" y="1465207"/>
                  </a:lnTo>
                  <a:lnTo>
                    <a:pt x="1202711" y="1489413"/>
                  </a:lnTo>
                  <a:lnTo>
                    <a:pt x="1162531" y="1511426"/>
                  </a:lnTo>
                  <a:lnTo>
                    <a:pt x="1120994" y="1531163"/>
                  </a:lnTo>
                  <a:lnTo>
                    <a:pt x="1078185" y="1548539"/>
                  </a:lnTo>
                  <a:lnTo>
                    <a:pt x="1034186" y="1563471"/>
                  </a:lnTo>
                  <a:lnTo>
                    <a:pt x="989081" y="1575876"/>
                  </a:lnTo>
                  <a:lnTo>
                    <a:pt x="942953" y="1585670"/>
                  </a:lnTo>
                  <a:lnTo>
                    <a:pt x="895887" y="1592769"/>
                  </a:lnTo>
                  <a:lnTo>
                    <a:pt x="847966" y="1597090"/>
                  </a:lnTo>
                  <a:lnTo>
                    <a:pt x="799274" y="1598549"/>
                  </a:lnTo>
                  <a:lnTo>
                    <a:pt x="750582" y="1597090"/>
                  </a:lnTo>
                  <a:lnTo>
                    <a:pt x="702662" y="1592769"/>
                  </a:lnTo>
                  <a:lnTo>
                    <a:pt x="655597" y="1585670"/>
                  </a:lnTo>
                  <a:lnTo>
                    <a:pt x="609471" y="1575876"/>
                  </a:lnTo>
                  <a:lnTo>
                    <a:pt x="564368" y="1563471"/>
                  </a:lnTo>
                  <a:lnTo>
                    <a:pt x="520371" y="1548539"/>
                  </a:lnTo>
                  <a:lnTo>
                    <a:pt x="477564" y="1531163"/>
                  </a:lnTo>
                  <a:lnTo>
                    <a:pt x="436030" y="1511426"/>
                  </a:lnTo>
                  <a:lnTo>
                    <a:pt x="395854" y="1489413"/>
                  </a:lnTo>
                  <a:lnTo>
                    <a:pt x="357118" y="1465207"/>
                  </a:lnTo>
                  <a:lnTo>
                    <a:pt x="319906" y="1438892"/>
                  </a:lnTo>
                  <a:lnTo>
                    <a:pt x="284301" y="1410551"/>
                  </a:lnTo>
                  <a:lnTo>
                    <a:pt x="250388" y="1380268"/>
                  </a:lnTo>
                  <a:lnTo>
                    <a:pt x="218250" y="1348126"/>
                  </a:lnTo>
                  <a:lnTo>
                    <a:pt x="187971" y="1314210"/>
                  </a:lnTo>
                  <a:lnTo>
                    <a:pt x="159633" y="1278602"/>
                  </a:lnTo>
                  <a:lnTo>
                    <a:pt x="133321" y="1241387"/>
                  </a:lnTo>
                  <a:lnTo>
                    <a:pt x="109118" y="1202647"/>
                  </a:lnTo>
                  <a:lnTo>
                    <a:pt x="87108" y="1162467"/>
                  </a:lnTo>
                  <a:lnTo>
                    <a:pt x="67375" y="1120931"/>
                  </a:lnTo>
                  <a:lnTo>
                    <a:pt x="50001" y="1078121"/>
                  </a:lnTo>
                  <a:lnTo>
                    <a:pt x="35071" y="1034122"/>
                  </a:lnTo>
                  <a:lnTo>
                    <a:pt x="22668" y="989017"/>
                  </a:lnTo>
                  <a:lnTo>
                    <a:pt x="12876" y="942890"/>
                  </a:lnTo>
                  <a:lnTo>
                    <a:pt x="5778" y="895824"/>
                  </a:lnTo>
                  <a:lnTo>
                    <a:pt x="1458" y="847903"/>
                  </a:lnTo>
                  <a:lnTo>
                    <a:pt x="0" y="79921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860425" y="1064133"/>
              <a:ext cx="2741929" cy="261416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78739" y="3202686"/>
            <a:ext cx="17208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Times New Roman"/>
                <a:cs typeface="Times New Roman"/>
              </a:rPr>
              <a:t>R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51815" y="2854832"/>
            <a:ext cx="11557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Times New Roman"/>
                <a:cs typeface="Times New Roman"/>
              </a:rPr>
              <a:t>r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90575" y="3668712"/>
            <a:ext cx="1945005" cy="27813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algn="ctr" marR="70485">
              <a:lnSpc>
                <a:spcPts val="1895"/>
              </a:lnSpc>
            </a:pPr>
            <a:r>
              <a:rPr dirty="0" sz="1600" spc="-5" b="1">
                <a:latin typeface="Times New Roman"/>
                <a:cs typeface="Times New Roman"/>
              </a:rPr>
              <a:t>P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741170" y="2645155"/>
            <a:ext cx="17208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Times New Roman"/>
                <a:cs typeface="Times New Roman"/>
              </a:rPr>
              <a:t>C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74142" y="4174363"/>
            <a:ext cx="2333625" cy="1000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429895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3333CC"/>
                </a:solidFill>
                <a:latin typeface="Times New Roman"/>
                <a:cs typeface="Times New Roman"/>
              </a:rPr>
              <a:t>C = Center of</a:t>
            </a:r>
            <a:r>
              <a:rPr dirty="0" sz="1600" spc="-65" b="1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3333CC"/>
                </a:solidFill>
                <a:latin typeface="Times New Roman"/>
                <a:cs typeface="Times New Roman"/>
              </a:rPr>
              <a:t>Sphere.  </a:t>
            </a:r>
            <a:r>
              <a:rPr dirty="0" sz="1600" spc="-5" b="1">
                <a:solidFill>
                  <a:srgbClr val="3333CC"/>
                </a:solidFill>
                <a:latin typeface="Times New Roman"/>
                <a:cs typeface="Times New Roman"/>
              </a:rPr>
              <a:t>P = Point of</a:t>
            </a:r>
            <a:r>
              <a:rPr dirty="0" sz="1600" spc="-105" b="1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3333CC"/>
                </a:solidFill>
                <a:latin typeface="Times New Roman"/>
                <a:cs typeface="Times New Roman"/>
              </a:rPr>
              <a:t>contact</a:t>
            </a:r>
            <a:endParaRPr sz="1600">
              <a:latin typeface="Times New Roman"/>
              <a:cs typeface="Times New Roman"/>
            </a:endParaRPr>
          </a:p>
          <a:p>
            <a:pPr marL="60960" marR="5080" indent="-48895">
              <a:lnSpc>
                <a:spcPct val="100000"/>
              </a:lnSpc>
            </a:pPr>
            <a:r>
              <a:rPr dirty="0" sz="1600" spc="-5" b="1">
                <a:solidFill>
                  <a:srgbClr val="3333CC"/>
                </a:solidFill>
                <a:latin typeface="Times New Roman"/>
                <a:cs typeface="Times New Roman"/>
              </a:rPr>
              <a:t>R = </a:t>
            </a:r>
            <a:r>
              <a:rPr dirty="0" sz="1600" spc="-35" b="1">
                <a:solidFill>
                  <a:srgbClr val="3333CC"/>
                </a:solidFill>
                <a:latin typeface="Times New Roman"/>
                <a:cs typeface="Times New Roman"/>
              </a:rPr>
              <a:t>True </a:t>
            </a:r>
            <a:r>
              <a:rPr dirty="0" sz="1600" spc="-5" b="1">
                <a:solidFill>
                  <a:srgbClr val="3333CC"/>
                </a:solidFill>
                <a:latin typeface="Times New Roman"/>
                <a:cs typeface="Times New Roman"/>
              </a:rPr>
              <a:t>Radius </a:t>
            </a:r>
            <a:r>
              <a:rPr dirty="0" sz="1600" b="1">
                <a:solidFill>
                  <a:srgbClr val="3333CC"/>
                </a:solidFill>
                <a:latin typeface="Times New Roman"/>
                <a:cs typeface="Times New Roman"/>
              </a:rPr>
              <a:t>of</a:t>
            </a:r>
            <a:r>
              <a:rPr dirty="0" sz="1600" spc="-40" b="1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3333CC"/>
                </a:solidFill>
                <a:latin typeface="Times New Roman"/>
                <a:cs typeface="Times New Roman"/>
              </a:rPr>
              <a:t>Sphere  </a:t>
            </a:r>
            <a:r>
              <a:rPr dirty="0" sz="1600" spc="-5" b="1">
                <a:solidFill>
                  <a:srgbClr val="3333CC"/>
                </a:solidFill>
                <a:latin typeface="Times New Roman"/>
                <a:cs typeface="Times New Roman"/>
              </a:rPr>
              <a:t>r = Isometric</a:t>
            </a:r>
            <a:r>
              <a:rPr dirty="0" sz="1600" spc="5" b="1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3333CC"/>
                </a:solidFill>
                <a:latin typeface="Times New Roman"/>
                <a:cs typeface="Times New Roman"/>
              </a:rPr>
              <a:t>Radius.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564894" y="3132836"/>
            <a:ext cx="17208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Times New Roman"/>
                <a:cs typeface="Times New Roman"/>
              </a:rPr>
              <a:t>R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003298" y="2862833"/>
            <a:ext cx="11557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Times New Roman"/>
                <a:cs typeface="Times New Roman"/>
              </a:rPr>
              <a:t>r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4572000" y="0"/>
            <a:ext cx="3968750" cy="3206750"/>
            <a:chOff x="4572000" y="0"/>
            <a:chExt cx="3968750" cy="3206750"/>
          </a:xfrm>
        </p:grpSpPr>
        <p:sp>
          <p:nvSpPr>
            <p:cNvPr id="27" name="object 27"/>
            <p:cNvSpPr/>
            <p:nvPr/>
          </p:nvSpPr>
          <p:spPr>
            <a:xfrm>
              <a:off x="5486400" y="1284732"/>
              <a:ext cx="3048000" cy="1915795"/>
            </a:xfrm>
            <a:custGeom>
              <a:avLst/>
              <a:gdLst/>
              <a:ahLst/>
              <a:cxnLst/>
              <a:rect l="l" t="t" r="r" b="b"/>
              <a:pathLst>
                <a:path w="3048000" h="1915795">
                  <a:moveTo>
                    <a:pt x="0" y="1915667"/>
                  </a:moveTo>
                  <a:lnTo>
                    <a:pt x="3048000" y="1915667"/>
                  </a:lnTo>
                </a:path>
                <a:path w="3048000" h="1915795">
                  <a:moveTo>
                    <a:pt x="1547622" y="1912619"/>
                  </a:moveTo>
                  <a:lnTo>
                    <a:pt x="2993771" y="1070355"/>
                  </a:lnTo>
                </a:path>
                <a:path w="3048000" h="1915795">
                  <a:moveTo>
                    <a:pt x="1551177" y="1915159"/>
                  </a:moveTo>
                  <a:lnTo>
                    <a:pt x="105028" y="1072895"/>
                  </a:lnTo>
                </a:path>
                <a:path w="3048000" h="1915795">
                  <a:moveTo>
                    <a:pt x="1559686" y="1607692"/>
                  </a:moveTo>
                  <a:lnTo>
                    <a:pt x="1559686" y="1915667"/>
                  </a:lnTo>
                </a:path>
                <a:path w="3048000" h="1915795">
                  <a:moveTo>
                    <a:pt x="1551177" y="1643126"/>
                  </a:moveTo>
                  <a:lnTo>
                    <a:pt x="105028" y="800862"/>
                  </a:lnTo>
                </a:path>
                <a:path w="3048000" h="1915795">
                  <a:moveTo>
                    <a:pt x="1547622" y="1636648"/>
                  </a:moveTo>
                  <a:lnTo>
                    <a:pt x="2993771" y="794384"/>
                  </a:lnTo>
                </a:path>
                <a:path w="3048000" h="1915795">
                  <a:moveTo>
                    <a:pt x="101600" y="806830"/>
                  </a:moveTo>
                  <a:lnTo>
                    <a:pt x="101600" y="1114805"/>
                  </a:lnTo>
                </a:path>
                <a:path w="3048000" h="1915795">
                  <a:moveTo>
                    <a:pt x="2954781" y="802893"/>
                  </a:moveTo>
                  <a:lnTo>
                    <a:pt x="2954781" y="1110995"/>
                  </a:lnTo>
                </a:path>
                <a:path w="3048000" h="1915795">
                  <a:moveTo>
                    <a:pt x="1551177" y="6350"/>
                  </a:moveTo>
                  <a:lnTo>
                    <a:pt x="105028" y="848613"/>
                  </a:lnTo>
                </a:path>
                <a:path w="3048000" h="1915795">
                  <a:moveTo>
                    <a:pt x="1547622" y="0"/>
                  </a:moveTo>
                  <a:lnTo>
                    <a:pt x="2993771" y="842263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6035675" y="481076"/>
              <a:ext cx="1905000" cy="1905000"/>
            </a:xfrm>
            <a:custGeom>
              <a:avLst/>
              <a:gdLst/>
              <a:ahLst/>
              <a:cxnLst/>
              <a:rect l="l" t="t" r="r" b="b"/>
              <a:pathLst>
                <a:path w="1905000" h="1905000">
                  <a:moveTo>
                    <a:pt x="952500" y="0"/>
                  </a:moveTo>
                  <a:lnTo>
                    <a:pt x="904962" y="1165"/>
                  </a:lnTo>
                  <a:lnTo>
                    <a:pt x="858027" y="4625"/>
                  </a:lnTo>
                  <a:lnTo>
                    <a:pt x="811750" y="10325"/>
                  </a:lnTo>
                  <a:lnTo>
                    <a:pt x="766185" y="18210"/>
                  </a:lnTo>
                  <a:lnTo>
                    <a:pt x="721387" y="28226"/>
                  </a:lnTo>
                  <a:lnTo>
                    <a:pt x="677411" y="40319"/>
                  </a:lnTo>
                  <a:lnTo>
                    <a:pt x="634311" y="54433"/>
                  </a:lnTo>
                  <a:lnTo>
                    <a:pt x="592141" y="70515"/>
                  </a:lnTo>
                  <a:lnTo>
                    <a:pt x="550957" y="88509"/>
                  </a:lnTo>
                  <a:lnTo>
                    <a:pt x="510812" y="108362"/>
                  </a:lnTo>
                  <a:lnTo>
                    <a:pt x="471762" y="130019"/>
                  </a:lnTo>
                  <a:lnTo>
                    <a:pt x="433861" y="153425"/>
                  </a:lnTo>
                  <a:lnTo>
                    <a:pt x="397163" y="178526"/>
                  </a:lnTo>
                  <a:lnTo>
                    <a:pt x="361723" y="205268"/>
                  </a:lnTo>
                  <a:lnTo>
                    <a:pt x="327597" y="233595"/>
                  </a:lnTo>
                  <a:lnTo>
                    <a:pt x="294837" y="263453"/>
                  </a:lnTo>
                  <a:lnTo>
                    <a:pt x="263499" y="294788"/>
                  </a:lnTo>
                  <a:lnTo>
                    <a:pt x="233638" y="327545"/>
                  </a:lnTo>
                  <a:lnTo>
                    <a:pt x="205307" y="361670"/>
                  </a:lnTo>
                  <a:lnTo>
                    <a:pt x="178562" y="397108"/>
                  </a:lnTo>
                  <a:lnTo>
                    <a:pt x="153457" y="433805"/>
                  </a:lnTo>
                  <a:lnTo>
                    <a:pt x="130047" y="471706"/>
                  </a:lnTo>
                  <a:lnTo>
                    <a:pt x="108387" y="510756"/>
                  </a:lnTo>
                  <a:lnTo>
                    <a:pt x="88530" y="550902"/>
                  </a:lnTo>
                  <a:lnTo>
                    <a:pt x="70532" y="592088"/>
                  </a:lnTo>
                  <a:lnTo>
                    <a:pt x="54446" y="634261"/>
                  </a:lnTo>
                  <a:lnTo>
                    <a:pt x="40329" y="677365"/>
                  </a:lnTo>
                  <a:lnTo>
                    <a:pt x="28233" y="721346"/>
                  </a:lnTo>
                  <a:lnTo>
                    <a:pt x="18215" y="766150"/>
                  </a:lnTo>
                  <a:lnTo>
                    <a:pt x="10327" y="811721"/>
                  </a:lnTo>
                  <a:lnTo>
                    <a:pt x="4626" y="858007"/>
                  </a:lnTo>
                  <a:lnTo>
                    <a:pt x="1165" y="904951"/>
                  </a:lnTo>
                  <a:lnTo>
                    <a:pt x="0" y="952500"/>
                  </a:lnTo>
                  <a:lnTo>
                    <a:pt x="1165" y="1000037"/>
                  </a:lnTo>
                  <a:lnTo>
                    <a:pt x="4626" y="1046972"/>
                  </a:lnTo>
                  <a:lnTo>
                    <a:pt x="10327" y="1093249"/>
                  </a:lnTo>
                  <a:lnTo>
                    <a:pt x="18215" y="1138814"/>
                  </a:lnTo>
                  <a:lnTo>
                    <a:pt x="28233" y="1183612"/>
                  </a:lnTo>
                  <a:lnTo>
                    <a:pt x="40329" y="1227588"/>
                  </a:lnTo>
                  <a:lnTo>
                    <a:pt x="54446" y="1270688"/>
                  </a:lnTo>
                  <a:lnTo>
                    <a:pt x="70532" y="1312858"/>
                  </a:lnTo>
                  <a:lnTo>
                    <a:pt x="88530" y="1354042"/>
                  </a:lnTo>
                  <a:lnTo>
                    <a:pt x="108387" y="1394187"/>
                  </a:lnTo>
                  <a:lnTo>
                    <a:pt x="130047" y="1433237"/>
                  </a:lnTo>
                  <a:lnTo>
                    <a:pt x="153457" y="1471138"/>
                  </a:lnTo>
                  <a:lnTo>
                    <a:pt x="178562" y="1507836"/>
                  </a:lnTo>
                  <a:lnTo>
                    <a:pt x="205307" y="1543276"/>
                  </a:lnTo>
                  <a:lnTo>
                    <a:pt x="233638" y="1577402"/>
                  </a:lnTo>
                  <a:lnTo>
                    <a:pt x="263499" y="1610162"/>
                  </a:lnTo>
                  <a:lnTo>
                    <a:pt x="294837" y="1641500"/>
                  </a:lnTo>
                  <a:lnTo>
                    <a:pt x="327597" y="1671361"/>
                  </a:lnTo>
                  <a:lnTo>
                    <a:pt x="361723" y="1699692"/>
                  </a:lnTo>
                  <a:lnTo>
                    <a:pt x="397163" y="1726437"/>
                  </a:lnTo>
                  <a:lnTo>
                    <a:pt x="433861" y="1751542"/>
                  </a:lnTo>
                  <a:lnTo>
                    <a:pt x="471762" y="1774952"/>
                  </a:lnTo>
                  <a:lnTo>
                    <a:pt x="510812" y="1796612"/>
                  </a:lnTo>
                  <a:lnTo>
                    <a:pt x="550957" y="1816469"/>
                  </a:lnTo>
                  <a:lnTo>
                    <a:pt x="592141" y="1834467"/>
                  </a:lnTo>
                  <a:lnTo>
                    <a:pt x="634311" y="1850553"/>
                  </a:lnTo>
                  <a:lnTo>
                    <a:pt x="677411" y="1864670"/>
                  </a:lnTo>
                  <a:lnTo>
                    <a:pt x="721387" y="1876766"/>
                  </a:lnTo>
                  <a:lnTo>
                    <a:pt x="766185" y="1886784"/>
                  </a:lnTo>
                  <a:lnTo>
                    <a:pt x="811750" y="1894672"/>
                  </a:lnTo>
                  <a:lnTo>
                    <a:pt x="858027" y="1900373"/>
                  </a:lnTo>
                  <a:lnTo>
                    <a:pt x="904962" y="1903834"/>
                  </a:lnTo>
                  <a:lnTo>
                    <a:pt x="952500" y="1905000"/>
                  </a:lnTo>
                  <a:lnTo>
                    <a:pt x="1000037" y="1903834"/>
                  </a:lnTo>
                  <a:lnTo>
                    <a:pt x="1046972" y="1900373"/>
                  </a:lnTo>
                  <a:lnTo>
                    <a:pt x="1093249" y="1894672"/>
                  </a:lnTo>
                  <a:lnTo>
                    <a:pt x="1138814" y="1886784"/>
                  </a:lnTo>
                  <a:lnTo>
                    <a:pt x="1183612" y="1876766"/>
                  </a:lnTo>
                  <a:lnTo>
                    <a:pt x="1227588" y="1864670"/>
                  </a:lnTo>
                  <a:lnTo>
                    <a:pt x="1270688" y="1850553"/>
                  </a:lnTo>
                  <a:lnTo>
                    <a:pt x="1312858" y="1834467"/>
                  </a:lnTo>
                  <a:lnTo>
                    <a:pt x="1354042" y="1816469"/>
                  </a:lnTo>
                  <a:lnTo>
                    <a:pt x="1394187" y="1796612"/>
                  </a:lnTo>
                  <a:lnTo>
                    <a:pt x="1433237" y="1774952"/>
                  </a:lnTo>
                  <a:lnTo>
                    <a:pt x="1471138" y="1751542"/>
                  </a:lnTo>
                  <a:lnTo>
                    <a:pt x="1507836" y="1726437"/>
                  </a:lnTo>
                  <a:lnTo>
                    <a:pt x="1543276" y="1699692"/>
                  </a:lnTo>
                  <a:lnTo>
                    <a:pt x="1577402" y="1671361"/>
                  </a:lnTo>
                  <a:lnTo>
                    <a:pt x="1610162" y="1641500"/>
                  </a:lnTo>
                  <a:lnTo>
                    <a:pt x="1641500" y="1610162"/>
                  </a:lnTo>
                  <a:lnTo>
                    <a:pt x="1671361" y="1577402"/>
                  </a:lnTo>
                  <a:lnTo>
                    <a:pt x="1699692" y="1543276"/>
                  </a:lnTo>
                  <a:lnTo>
                    <a:pt x="1726437" y="1507836"/>
                  </a:lnTo>
                  <a:lnTo>
                    <a:pt x="1751542" y="1471138"/>
                  </a:lnTo>
                  <a:lnTo>
                    <a:pt x="1774951" y="1433237"/>
                  </a:lnTo>
                  <a:lnTo>
                    <a:pt x="1796612" y="1394187"/>
                  </a:lnTo>
                  <a:lnTo>
                    <a:pt x="1816469" y="1354042"/>
                  </a:lnTo>
                  <a:lnTo>
                    <a:pt x="1834467" y="1312858"/>
                  </a:lnTo>
                  <a:lnTo>
                    <a:pt x="1850553" y="1270688"/>
                  </a:lnTo>
                  <a:lnTo>
                    <a:pt x="1864670" y="1227588"/>
                  </a:lnTo>
                  <a:lnTo>
                    <a:pt x="1876766" y="1183612"/>
                  </a:lnTo>
                  <a:lnTo>
                    <a:pt x="1886784" y="1138814"/>
                  </a:lnTo>
                  <a:lnTo>
                    <a:pt x="1894672" y="1093249"/>
                  </a:lnTo>
                  <a:lnTo>
                    <a:pt x="1900373" y="1046972"/>
                  </a:lnTo>
                  <a:lnTo>
                    <a:pt x="1903834" y="1000037"/>
                  </a:lnTo>
                  <a:lnTo>
                    <a:pt x="1905000" y="952500"/>
                  </a:lnTo>
                  <a:lnTo>
                    <a:pt x="1903834" y="904951"/>
                  </a:lnTo>
                  <a:lnTo>
                    <a:pt x="1900373" y="858007"/>
                  </a:lnTo>
                  <a:lnTo>
                    <a:pt x="1894672" y="811721"/>
                  </a:lnTo>
                  <a:lnTo>
                    <a:pt x="1886784" y="766150"/>
                  </a:lnTo>
                  <a:lnTo>
                    <a:pt x="1876766" y="721346"/>
                  </a:lnTo>
                  <a:lnTo>
                    <a:pt x="1864670" y="677365"/>
                  </a:lnTo>
                  <a:lnTo>
                    <a:pt x="1850553" y="634261"/>
                  </a:lnTo>
                  <a:lnTo>
                    <a:pt x="1834467" y="592088"/>
                  </a:lnTo>
                  <a:lnTo>
                    <a:pt x="1816469" y="550902"/>
                  </a:lnTo>
                  <a:lnTo>
                    <a:pt x="1796612" y="510756"/>
                  </a:lnTo>
                  <a:lnTo>
                    <a:pt x="1774952" y="471706"/>
                  </a:lnTo>
                  <a:lnTo>
                    <a:pt x="1751542" y="433805"/>
                  </a:lnTo>
                  <a:lnTo>
                    <a:pt x="1726437" y="397108"/>
                  </a:lnTo>
                  <a:lnTo>
                    <a:pt x="1699692" y="361670"/>
                  </a:lnTo>
                  <a:lnTo>
                    <a:pt x="1671361" y="327545"/>
                  </a:lnTo>
                  <a:lnTo>
                    <a:pt x="1641500" y="294788"/>
                  </a:lnTo>
                  <a:lnTo>
                    <a:pt x="1610162" y="263453"/>
                  </a:lnTo>
                  <a:lnTo>
                    <a:pt x="1577402" y="233595"/>
                  </a:lnTo>
                  <a:lnTo>
                    <a:pt x="1543276" y="205268"/>
                  </a:lnTo>
                  <a:lnTo>
                    <a:pt x="1507836" y="178526"/>
                  </a:lnTo>
                  <a:lnTo>
                    <a:pt x="1471138" y="153425"/>
                  </a:lnTo>
                  <a:lnTo>
                    <a:pt x="1433237" y="130019"/>
                  </a:lnTo>
                  <a:lnTo>
                    <a:pt x="1394187" y="108362"/>
                  </a:lnTo>
                  <a:lnTo>
                    <a:pt x="1354042" y="88509"/>
                  </a:lnTo>
                  <a:lnTo>
                    <a:pt x="1312858" y="70515"/>
                  </a:lnTo>
                  <a:lnTo>
                    <a:pt x="1270688" y="54433"/>
                  </a:lnTo>
                  <a:lnTo>
                    <a:pt x="1227588" y="40319"/>
                  </a:lnTo>
                  <a:lnTo>
                    <a:pt x="1183612" y="28226"/>
                  </a:lnTo>
                  <a:lnTo>
                    <a:pt x="1138814" y="18210"/>
                  </a:lnTo>
                  <a:lnTo>
                    <a:pt x="1093249" y="10325"/>
                  </a:lnTo>
                  <a:lnTo>
                    <a:pt x="1046972" y="4625"/>
                  </a:lnTo>
                  <a:lnTo>
                    <a:pt x="1000037" y="1165"/>
                  </a:lnTo>
                  <a:lnTo>
                    <a:pt x="952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6035675" y="481076"/>
              <a:ext cx="1905000" cy="1905000"/>
            </a:xfrm>
            <a:custGeom>
              <a:avLst/>
              <a:gdLst/>
              <a:ahLst/>
              <a:cxnLst/>
              <a:rect l="l" t="t" r="r" b="b"/>
              <a:pathLst>
                <a:path w="1905000" h="1905000">
                  <a:moveTo>
                    <a:pt x="0" y="952500"/>
                  </a:moveTo>
                  <a:lnTo>
                    <a:pt x="1165" y="904951"/>
                  </a:lnTo>
                  <a:lnTo>
                    <a:pt x="4626" y="858007"/>
                  </a:lnTo>
                  <a:lnTo>
                    <a:pt x="10327" y="811721"/>
                  </a:lnTo>
                  <a:lnTo>
                    <a:pt x="18215" y="766150"/>
                  </a:lnTo>
                  <a:lnTo>
                    <a:pt x="28233" y="721346"/>
                  </a:lnTo>
                  <a:lnTo>
                    <a:pt x="40329" y="677365"/>
                  </a:lnTo>
                  <a:lnTo>
                    <a:pt x="54446" y="634261"/>
                  </a:lnTo>
                  <a:lnTo>
                    <a:pt x="70532" y="592088"/>
                  </a:lnTo>
                  <a:lnTo>
                    <a:pt x="88530" y="550902"/>
                  </a:lnTo>
                  <a:lnTo>
                    <a:pt x="108387" y="510756"/>
                  </a:lnTo>
                  <a:lnTo>
                    <a:pt x="130048" y="471706"/>
                  </a:lnTo>
                  <a:lnTo>
                    <a:pt x="153457" y="433805"/>
                  </a:lnTo>
                  <a:lnTo>
                    <a:pt x="178562" y="397108"/>
                  </a:lnTo>
                  <a:lnTo>
                    <a:pt x="205307" y="361670"/>
                  </a:lnTo>
                  <a:lnTo>
                    <a:pt x="233638" y="327545"/>
                  </a:lnTo>
                  <a:lnTo>
                    <a:pt x="263499" y="294788"/>
                  </a:lnTo>
                  <a:lnTo>
                    <a:pt x="294837" y="263453"/>
                  </a:lnTo>
                  <a:lnTo>
                    <a:pt x="327597" y="233595"/>
                  </a:lnTo>
                  <a:lnTo>
                    <a:pt x="361723" y="205268"/>
                  </a:lnTo>
                  <a:lnTo>
                    <a:pt x="397163" y="178526"/>
                  </a:lnTo>
                  <a:lnTo>
                    <a:pt x="433861" y="153425"/>
                  </a:lnTo>
                  <a:lnTo>
                    <a:pt x="471762" y="130019"/>
                  </a:lnTo>
                  <a:lnTo>
                    <a:pt x="510812" y="108362"/>
                  </a:lnTo>
                  <a:lnTo>
                    <a:pt x="550957" y="88509"/>
                  </a:lnTo>
                  <a:lnTo>
                    <a:pt x="592141" y="70515"/>
                  </a:lnTo>
                  <a:lnTo>
                    <a:pt x="634311" y="54433"/>
                  </a:lnTo>
                  <a:lnTo>
                    <a:pt x="677411" y="40319"/>
                  </a:lnTo>
                  <a:lnTo>
                    <a:pt x="721387" y="28226"/>
                  </a:lnTo>
                  <a:lnTo>
                    <a:pt x="766185" y="18210"/>
                  </a:lnTo>
                  <a:lnTo>
                    <a:pt x="811750" y="10325"/>
                  </a:lnTo>
                  <a:lnTo>
                    <a:pt x="858027" y="4625"/>
                  </a:lnTo>
                  <a:lnTo>
                    <a:pt x="904962" y="1165"/>
                  </a:lnTo>
                  <a:lnTo>
                    <a:pt x="952500" y="0"/>
                  </a:lnTo>
                  <a:lnTo>
                    <a:pt x="1000037" y="1165"/>
                  </a:lnTo>
                  <a:lnTo>
                    <a:pt x="1046972" y="4625"/>
                  </a:lnTo>
                  <a:lnTo>
                    <a:pt x="1093249" y="10325"/>
                  </a:lnTo>
                  <a:lnTo>
                    <a:pt x="1138814" y="18210"/>
                  </a:lnTo>
                  <a:lnTo>
                    <a:pt x="1183612" y="28226"/>
                  </a:lnTo>
                  <a:lnTo>
                    <a:pt x="1227588" y="40319"/>
                  </a:lnTo>
                  <a:lnTo>
                    <a:pt x="1270688" y="54433"/>
                  </a:lnTo>
                  <a:lnTo>
                    <a:pt x="1312858" y="70515"/>
                  </a:lnTo>
                  <a:lnTo>
                    <a:pt x="1354042" y="88509"/>
                  </a:lnTo>
                  <a:lnTo>
                    <a:pt x="1394187" y="108362"/>
                  </a:lnTo>
                  <a:lnTo>
                    <a:pt x="1433237" y="130019"/>
                  </a:lnTo>
                  <a:lnTo>
                    <a:pt x="1471138" y="153425"/>
                  </a:lnTo>
                  <a:lnTo>
                    <a:pt x="1507836" y="178526"/>
                  </a:lnTo>
                  <a:lnTo>
                    <a:pt x="1543276" y="205268"/>
                  </a:lnTo>
                  <a:lnTo>
                    <a:pt x="1577402" y="233595"/>
                  </a:lnTo>
                  <a:lnTo>
                    <a:pt x="1610162" y="263453"/>
                  </a:lnTo>
                  <a:lnTo>
                    <a:pt x="1641500" y="294788"/>
                  </a:lnTo>
                  <a:lnTo>
                    <a:pt x="1671361" y="327545"/>
                  </a:lnTo>
                  <a:lnTo>
                    <a:pt x="1699692" y="361670"/>
                  </a:lnTo>
                  <a:lnTo>
                    <a:pt x="1726437" y="397108"/>
                  </a:lnTo>
                  <a:lnTo>
                    <a:pt x="1751542" y="433805"/>
                  </a:lnTo>
                  <a:lnTo>
                    <a:pt x="1774952" y="471706"/>
                  </a:lnTo>
                  <a:lnTo>
                    <a:pt x="1796612" y="510756"/>
                  </a:lnTo>
                  <a:lnTo>
                    <a:pt x="1816469" y="550902"/>
                  </a:lnTo>
                  <a:lnTo>
                    <a:pt x="1834467" y="592088"/>
                  </a:lnTo>
                  <a:lnTo>
                    <a:pt x="1850553" y="634261"/>
                  </a:lnTo>
                  <a:lnTo>
                    <a:pt x="1864670" y="677365"/>
                  </a:lnTo>
                  <a:lnTo>
                    <a:pt x="1876766" y="721346"/>
                  </a:lnTo>
                  <a:lnTo>
                    <a:pt x="1886784" y="766150"/>
                  </a:lnTo>
                  <a:lnTo>
                    <a:pt x="1894672" y="811721"/>
                  </a:lnTo>
                  <a:lnTo>
                    <a:pt x="1900373" y="858007"/>
                  </a:lnTo>
                  <a:lnTo>
                    <a:pt x="1903834" y="904951"/>
                  </a:lnTo>
                  <a:lnTo>
                    <a:pt x="1905000" y="952500"/>
                  </a:lnTo>
                  <a:lnTo>
                    <a:pt x="1903834" y="1000037"/>
                  </a:lnTo>
                  <a:lnTo>
                    <a:pt x="1900373" y="1046972"/>
                  </a:lnTo>
                  <a:lnTo>
                    <a:pt x="1894672" y="1093249"/>
                  </a:lnTo>
                  <a:lnTo>
                    <a:pt x="1886784" y="1138814"/>
                  </a:lnTo>
                  <a:lnTo>
                    <a:pt x="1876766" y="1183612"/>
                  </a:lnTo>
                  <a:lnTo>
                    <a:pt x="1864670" y="1227588"/>
                  </a:lnTo>
                  <a:lnTo>
                    <a:pt x="1850553" y="1270688"/>
                  </a:lnTo>
                  <a:lnTo>
                    <a:pt x="1834467" y="1312858"/>
                  </a:lnTo>
                  <a:lnTo>
                    <a:pt x="1816469" y="1354042"/>
                  </a:lnTo>
                  <a:lnTo>
                    <a:pt x="1796612" y="1394187"/>
                  </a:lnTo>
                  <a:lnTo>
                    <a:pt x="1774951" y="1433237"/>
                  </a:lnTo>
                  <a:lnTo>
                    <a:pt x="1751542" y="1471138"/>
                  </a:lnTo>
                  <a:lnTo>
                    <a:pt x="1726437" y="1507836"/>
                  </a:lnTo>
                  <a:lnTo>
                    <a:pt x="1699692" y="1543276"/>
                  </a:lnTo>
                  <a:lnTo>
                    <a:pt x="1671361" y="1577402"/>
                  </a:lnTo>
                  <a:lnTo>
                    <a:pt x="1641500" y="1610162"/>
                  </a:lnTo>
                  <a:lnTo>
                    <a:pt x="1610162" y="1641500"/>
                  </a:lnTo>
                  <a:lnTo>
                    <a:pt x="1577402" y="1671361"/>
                  </a:lnTo>
                  <a:lnTo>
                    <a:pt x="1543276" y="1699692"/>
                  </a:lnTo>
                  <a:lnTo>
                    <a:pt x="1507836" y="1726437"/>
                  </a:lnTo>
                  <a:lnTo>
                    <a:pt x="1471138" y="1751542"/>
                  </a:lnTo>
                  <a:lnTo>
                    <a:pt x="1433237" y="1774952"/>
                  </a:lnTo>
                  <a:lnTo>
                    <a:pt x="1394187" y="1796612"/>
                  </a:lnTo>
                  <a:lnTo>
                    <a:pt x="1354042" y="1816469"/>
                  </a:lnTo>
                  <a:lnTo>
                    <a:pt x="1312858" y="1834467"/>
                  </a:lnTo>
                  <a:lnTo>
                    <a:pt x="1270688" y="1850553"/>
                  </a:lnTo>
                  <a:lnTo>
                    <a:pt x="1227588" y="1864670"/>
                  </a:lnTo>
                  <a:lnTo>
                    <a:pt x="1183612" y="1876766"/>
                  </a:lnTo>
                  <a:lnTo>
                    <a:pt x="1138814" y="1886784"/>
                  </a:lnTo>
                  <a:lnTo>
                    <a:pt x="1093249" y="1894672"/>
                  </a:lnTo>
                  <a:lnTo>
                    <a:pt x="1046972" y="1900373"/>
                  </a:lnTo>
                  <a:lnTo>
                    <a:pt x="1000037" y="1903834"/>
                  </a:lnTo>
                  <a:lnTo>
                    <a:pt x="952500" y="1905000"/>
                  </a:lnTo>
                  <a:lnTo>
                    <a:pt x="904962" y="1903834"/>
                  </a:lnTo>
                  <a:lnTo>
                    <a:pt x="858027" y="1900373"/>
                  </a:lnTo>
                  <a:lnTo>
                    <a:pt x="811750" y="1894672"/>
                  </a:lnTo>
                  <a:lnTo>
                    <a:pt x="766185" y="1886784"/>
                  </a:lnTo>
                  <a:lnTo>
                    <a:pt x="721387" y="1876766"/>
                  </a:lnTo>
                  <a:lnTo>
                    <a:pt x="677411" y="1864670"/>
                  </a:lnTo>
                  <a:lnTo>
                    <a:pt x="634311" y="1850553"/>
                  </a:lnTo>
                  <a:lnTo>
                    <a:pt x="592141" y="1834467"/>
                  </a:lnTo>
                  <a:lnTo>
                    <a:pt x="550957" y="1816469"/>
                  </a:lnTo>
                  <a:lnTo>
                    <a:pt x="510812" y="1796612"/>
                  </a:lnTo>
                  <a:lnTo>
                    <a:pt x="471762" y="1774951"/>
                  </a:lnTo>
                  <a:lnTo>
                    <a:pt x="433861" y="1751542"/>
                  </a:lnTo>
                  <a:lnTo>
                    <a:pt x="397163" y="1726437"/>
                  </a:lnTo>
                  <a:lnTo>
                    <a:pt x="361723" y="1699692"/>
                  </a:lnTo>
                  <a:lnTo>
                    <a:pt x="327597" y="1671361"/>
                  </a:lnTo>
                  <a:lnTo>
                    <a:pt x="294837" y="1641500"/>
                  </a:lnTo>
                  <a:lnTo>
                    <a:pt x="263499" y="1610162"/>
                  </a:lnTo>
                  <a:lnTo>
                    <a:pt x="233638" y="1577402"/>
                  </a:lnTo>
                  <a:lnTo>
                    <a:pt x="205307" y="1543276"/>
                  </a:lnTo>
                  <a:lnTo>
                    <a:pt x="178562" y="1507836"/>
                  </a:lnTo>
                  <a:lnTo>
                    <a:pt x="153457" y="1471138"/>
                  </a:lnTo>
                  <a:lnTo>
                    <a:pt x="130047" y="1433237"/>
                  </a:lnTo>
                  <a:lnTo>
                    <a:pt x="108387" y="1394187"/>
                  </a:lnTo>
                  <a:lnTo>
                    <a:pt x="88530" y="1354042"/>
                  </a:lnTo>
                  <a:lnTo>
                    <a:pt x="70532" y="1312858"/>
                  </a:lnTo>
                  <a:lnTo>
                    <a:pt x="54446" y="1270688"/>
                  </a:lnTo>
                  <a:lnTo>
                    <a:pt x="40329" y="1227588"/>
                  </a:lnTo>
                  <a:lnTo>
                    <a:pt x="28233" y="1183612"/>
                  </a:lnTo>
                  <a:lnTo>
                    <a:pt x="18215" y="1138814"/>
                  </a:lnTo>
                  <a:lnTo>
                    <a:pt x="10327" y="1093249"/>
                  </a:lnTo>
                  <a:lnTo>
                    <a:pt x="4626" y="1046972"/>
                  </a:lnTo>
                  <a:lnTo>
                    <a:pt x="1165" y="1000037"/>
                  </a:lnTo>
                  <a:lnTo>
                    <a:pt x="0" y="95250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5991225" y="1428750"/>
              <a:ext cx="1981200" cy="0"/>
            </a:xfrm>
            <a:custGeom>
              <a:avLst/>
              <a:gdLst/>
              <a:ahLst/>
              <a:cxnLst/>
              <a:rect l="l" t="t" r="r" b="b"/>
              <a:pathLst>
                <a:path w="1981200" h="0">
                  <a:moveTo>
                    <a:pt x="0" y="0"/>
                  </a:moveTo>
                  <a:lnTo>
                    <a:pt x="1981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4572000" y="0"/>
              <a:ext cx="3352800" cy="1929130"/>
            </a:xfrm>
            <a:custGeom>
              <a:avLst/>
              <a:gdLst/>
              <a:ahLst/>
              <a:cxnLst/>
              <a:rect l="l" t="t" r="r" b="b"/>
              <a:pathLst>
                <a:path w="3352800" h="1929130">
                  <a:moveTo>
                    <a:pt x="3352800" y="1383538"/>
                  </a:moveTo>
                  <a:lnTo>
                    <a:pt x="3345370" y="1315123"/>
                  </a:lnTo>
                  <a:lnTo>
                    <a:pt x="3323704" y="1249248"/>
                  </a:lnTo>
                  <a:lnTo>
                    <a:pt x="3288677" y="1186421"/>
                  </a:lnTo>
                  <a:lnTo>
                    <a:pt x="3241192" y="1127150"/>
                  </a:lnTo>
                  <a:lnTo>
                    <a:pt x="3213049" y="1099007"/>
                  </a:lnTo>
                  <a:lnTo>
                    <a:pt x="3182137" y="1071956"/>
                  </a:lnTo>
                  <a:lnTo>
                    <a:pt x="3148546" y="1046035"/>
                  </a:lnTo>
                  <a:lnTo>
                    <a:pt x="3112401" y="1021334"/>
                  </a:lnTo>
                  <a:lnTo>
                    <a:pt x="3073806" y="997902"/>
                  </a:lnTo>
                  <a:lnTo>
                    <a:pt x="3032874" y="975817"/>
                  </a:lnTo>
                  <a:lnTo>
                    <a:pt x="2989732" y="955128"/>
                  </a:lnTo>
                  <a:lnTo>
                    <a:pt x="2944469" y="935901"/>
                  </a:lnTo>
                  <a:lnTo>
                    <a:pt x="2897213" y="918197"/>
                  </a:lnTo>
                  <a:lnTo>
                    <a:pt x="2848064" y="902093"/>
                  </a:lnTo>
                  <a:lnTo>
                    <a:pt x="2797137" y="887641"/>
                  </a:lnTo>
                  <a:lnTo>
                    <a:pt x="2744546" y="874903"/>
                  </a:lnTo>
                  <a:lnTo>
                    <a:pt x="2690406" y="863955"/>
                  </a:lnTo>
                  <a:lnTo>
                    <a:pt x="2634818" y="854862"/>
                  </a:lnTo>
                  <a:lnTo>
                    <a:pt x="2577909" y="847674"/>
                  </a:lnTo>
                  <a:lnTo>
                    <a:pt x="2519769" y="842454"/>
                  </a:lnTo>
                  <a:lnTo>
                    <a:pt x="2460523" y="839279"/>
                  </a:lnTo>
                  <a:lnTo>
                    <a:pt x="2400300" y="838200"/>
                  </a:lnTo>
                  <a:lnTo>
                    <a:pt x="2340064" y="839279"/>
                  </a:lnTo>
                  <a:lnTo>
                    <a:pt x="2280818" y="842454"/>
                  </a:lnTo>
                  <a:lnTo>
                    <a:pt x="2222677" y="847674"/>
                  </a:lnTo>
                  <a:lnTo>
                    <a:pt x="2165769" y="854862"/>
                  </a:lnTo>
                  <a:lnTo>
                    <a:pt x="2110181" y="863955"/>
                  </a:lnTo>
                  <a:lnTo>
                    <a:pt x="2056041" y="874903"/>
                  </a:lnTo>
                  <a:lnTo>
                    <a:pt x="2003450" y="887641"/>
                  </a:lnTo>
                  <a:lnTo>
                    <a:pt x="1952523" y="902093"/>
                  </a:lnTo>
                  <a:lnTo>
                    <a:pt x="1903374" y="918197"/>
                  </a:lnTo>
                  <a:lnTo>
                    <a:pt x="1862670" y="933450"/>
                  </a:lnTo>
                  <a:lnTo>
                    <a:pt x="2438400" y="609600"/>
                  </a:lnTo>
                  <a:lnTo>
                    <a:pt x="1354658" y="0"/>
                  </a:lnTo>
                  <a:lnTo>
                    <a:pt x="1083729" y="0"/>
                  </a:lnTo>
                  <a:lnTo>
                    <a:pt x="0" y="609600"/>
                  </a:lnTo>
                  <a:lnTo>
                    <a:pt x="1219200" y="1295400"/>
                  </a:lnTo>
                  <a:lnTo>
                    <a:pt x="1623872" y="1067777"/>
                  </a:lnTo>
                  <a:lnTo>
                    <a:pt x="1618449" y="1071956"/>
                  </a:lnTo>
                  <a:lnTo>
                    <a:pt x="1587538" y="1099007"/>
                  </a:lnTo>
                  <a:lnTo>
                    <a:pt x="1559394" y="1127150"/>
                  </a:lnTo>
                  <a:lnTo>
                    <a:pt x="1534147" y="1156309"/>
                  </a:lnTo>
                  <a:lnTo>
                    <a:pt x="1492783" y="1217422"/>
                  </a:lnTo>
                  <a:lnTo>
                    <a:pt x="1464322" y="1281836"/>
                  </a:lnTo>
                  <a:lnTo>
                    <a:pt x="1449666" y="1349044"/>
                  </a:lnTo>
                  <a:lnTo>
                    <a:pt x="1447800" y="1383538"/>
                  </a:lnTo>
                  <a:lnTo>
                    <a:pt x="1449666" y="1418031"/>
                  </a:lnTo>
                  <a:lnTo>
                    <a:pt x="1464322" y="1485214"/>
                  </a:lnTo>
                  <a:lnTo>
                    <a:pt x="1492783" y="1549615"/>
                  </a:lnTo>
                  <a:lnTo>
                    <a:pt x="1534147" y="1610728"/>
                  </a:lnTo>
                  <a:lnTo>
                    <a:pt x="1559394" y="1639887"/>
                  </a:lnTo>
                  <a:lnTo>
                    <a:pt x="1587538" y="1668018"/>
                  </a:lnTo>
                  <a:lnTo>
                    <a:pt x="1618449" y="1695081"/>
                  </a:lnTo>
                  <a:lnTo>
                    <a:pt x="1652041" y="1720989"/>
                  </a:lnTo>
                  <a:lnTo>
                    <a:pt x="1688185" y="1745703"/>
                  </a:lnTo>
                  <a:lnTo>
                    <a:pt x="1726780" y="1769135"/>
                  </a:lnTo>
                  <a:lnTo>
                    <a:pt x="1767713" y="1791233"/>
                  </a:lnTo>
                  <a:lnTo>
                    <a:pt x="1810854" y="1811921"/>
                  </a:lnTo>
                  <a:lnTo>
                    <a:pt x="1856117" y="1831162"/>
                  </a:lnTo>
                  <a:lnTo>
                    <a:pt x="1903374" y="1848866"/>
                  </a:lnTo>
                  <a:lnTo>
                    <a:pt x="1952523" y="1864969"/>
                  </a:lnTo>
                  <a:lnTo>
                    <a:pt x="2003450" y="1879434"/>
                  </a:lnTo>
                  <a:lnTo>
                    <a:pt x="2056041" y="1892173"/>
                  </a:lnTo>
                  <a:lnTo>
                    <a:pt x="2110181" y="1903120"/>
                  </a:lnTo>
                  <a:lnTo>
                    <a:pt x="2165769" y="1912226"/>
                  </a:lnTo>
                  <a:lnTo>
                    <a:pt x="2222677" y="1919414"/>
                  </a:lnTo>
                  <a:lnTo>
                    <a:pt x="2280818" y="1924634"/>
                  </a:lnTo>
                  <a:lnTo>
                    <a:pt x="2340064" y="1927809"/>
                  </a:lnTo>
                  <a:lnTo>
                    <a:pt x="2400300" y="1928876"/>
                  </a:lnTo>
                  <a:lnTo>
                    <a:pt x="2460523" y="1927809"/>
                  </a:lnTo>
                  <a:lnTo>
                    <a:pt x="2519769" y="1924634"/>
                  </a:lnTo>
                  <a:lnTo>
                    <a:pt x="2577909" y="1919414"/>
                  </a:lnTo>
                  <a:lnTo>
                    <a:pt x="2634818" y="1912226"/>
                  </a:lnTo>
                  <a:lnTo>
                    <a:pt x="2690406" y="1903120"/>
                  </a:lnTo>
                  <a:lnTo>
                    <a:pt x="2744546" y="1892173"/>
                  </a:lnTo>
                  <a:lnTo>
                    <a:pt x="2797137" y="1879434"/>
                  </a:lnTo>
                  <a:lnTo>
                    <a:pt x="2848064" y="1864969"/>
                  </a:lnTo>
                  <a:lnTo>
                    <a:pt x="2897213" y="1848866"/>
                  </a:lnTo>
                  <a:lnTo>
                    <a:pt x="2944469" y="1831162"/>
                  </a:lnTo>
                  <a:lnTo>
                    <a:pt x="2989732" y="1811921"/>
                  </a:lnTo>
                  <a:lnTo>
                    <a:pt x="3032874" y="1791233"/>
                  </a:lnTo>
                  <a:lnTo>
                    <a:pt x="3073806" y="1769135"/>
                  </a:lnTo>
                  <a:lnTo>
                    <a:pt x="3112401" y="1745703"/>
                  </a:lnTo>
                  <a:lnTo>
                    <a:pt x="3148546" y="1720989"/>
                  </a:lnTo>
                  <a:lnTo>
                    <a:pt x="3182137" y="1695081"/>
                  </a:lnTo>
                  <a:lnTo>
                    <a:pt x="3213049" y="1668018"/>
                  </a:lnTo>
                  <a:lnTo>
                    <a:pt x="3241192" y="1639887"/>
                  </a:lnTo>
                  <a:lnTo>
                    <a:pt x="3266440" y="1610728"/>
                  </a:lnTo>
                  <a:lnTo>
                    <a:pt x="3307804" y="1549615"/>
                  </a:lnTo>
                  <a:lnTo>
                    <a:pt x="3336264" y="1485214"/>
                  </a:lnTo>
                  <a:lnTo>
                    <a:pt x="3350920" y="1418031"/>
                  </a:lnTo>
                  <a:lnTo>
                    <a:pt x="3352800" y="13835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6019800" y="838200"/>
              <a:ext cx="1905000" cy="1090930"/>
            </a:xfrm>
            <a:custGeom>
              <a:avLst/>
              <a:gdLst/>
              <a:ahLst/>
              <a:cxnLst/>
              <a:rect l="l" t="t" r="r" b="b"/>
              <a:pathLst>
                <a:path w="1905000" h="1090930">
                  <a:moveTo>
                    <a:pt x="0" y="545338"/>
                  </a:moveTo>
                  <a:lnTo>
                    <a:pt x="7421" y="476919"/>
                  </a:lnTo>
                  <a:lnTo>
                    <a:pt x="29091" y="411041"/>
                  </a:lnTo>
                  <a:lnTo>
                    <a:pt x="64116" y="348212"/>
                  </a:lnTo>
                  <a:lnTo>
                    <a:pt x="111603" y="288944"/>
                  </a:lnTo>
                  <a:lnTo>
                    <a:pt x="139741" y="260805"/>
                  </a:lnTo>
                  <a:lnTo>
                    <a:pt x="170660" y="233747"/>
                  </a:lnTo>
                  <a:lnTo>
                    <a:pt x="204249" y="207835"/>
                  </a:lnTo>
                  <a:lnTo>
                    <a:pt x="240395" y="183132"/>
                  </a:lnTo>
                  <a:lnTo>
                    <a:pt x="278987" y="159702"/>
                  </a:lnTo>
                  <a:lnTo>
                    <a:pt x="319913" y="137609"/>
                  </a:lnTo>
                  <a:lnTo>
                    <a:pt x="363063" y="116917"/>
                  </a:lnTo>
                  <a:lnTo>
                    <a:pt x="408323" y="97689"/>
                  </a:lnTo>
                  <a:lnTo>
                    <a:pt x="455584" y="79989"/>
                  </a:lnTo>
                  <a:lnTo>
                    <a:pt x="504732" y="63882"/>
                  </a:lnTo>
                  <a:lnTo>
                    <a:pt x="555657" y="49431"/>
                  </a:lnTo>
                  <a:lnTo>
                    <a:pt x="608247" y="36699"/>
                  </a:lnTo>
                  <a:lnTo>
                    <a:pt x="662390" y="25751"/>
                  </a:lnTo>
                  <a:lnTo>
                    <a:pt x="717975" y="16651"/>
                  </a:lnTo>
                  <a:lnTo>
                    <a:pt x="774890" y="9462"/>
                  </a:lnTo>
                  <a:lnTo>
                    <a:pt x="833023" y="4247"/>
                  </a:lnTo>
                  <a:lnTo>
                    <a:pt x="892264" y="1072"/>
                  </a:lnTo>
                  <a:lnTo>
                    <a:pt x="952500" y="0"/>
                  </a:lnTo>
                  <a:lnTo>
                    <a:pt x="1012735" y="1072"/>
                  </a:lnTo>
                  <a:lnTo>
                    <a:pt x="1071976" y="4247"/>
                  </a:lnTo>
                  <a:lnTo>
                    <a:pt x="1130109" y="9462"/>
                  </a:lnTo>
                  <a:lnTo>
                    <a:pt x="1187024" y="16651"/>
                  </a:lnTo>
                  <a:lnTo>
                    <a:pt x="1242609" y="25751"/>
                  </a:lnTo>
                  <a:lnTo>
                    <a:pt x="1296752" y="36699"/>
                  </a:lnTo>
                  <a:lnTo>
                    <a:pt x="1349342" y="49431"/>
                  </a:lnTo>
                  <a:lnTo>
                    <a:pt x="1400267" y="63882"/>
                  </a:lnTo>
                  <a:lnTo>
                    <a:pt x="1449415" y="79989"/>
                  </a:lnTo>
                  <a:lnTo>
                    <a:pt x="1496676" y="97689"/>
                  </a:lnTo>
                  <a:lnTo>
                    <a:pt x="1541936" y="116917"/>
                  </a:lnTo>
                  <a:lnTo>
                    <a:pt x="1585086" y="137609"/>
                  </a:lnTo>
                  <a:lnTo>
                    <a:pt x="1626012" y="159702"/>
                  </a:lnTo>
                  <a:lnTo>
                    <a:pt x="1664604" y="183132"/>
                  </a:lnTo>
                  <a:lnTo>
                    <a:pt x="1700750" y="207835"/>
                  </a:lnTo>
                  <a:lnTo>
                    <a:pt x="1734339" y="233747"/>
                  </a:lnTo>
                  <a:lnTo>
                    <a:pt x="1765258" y="260805"/>
                  </a:lnTo>
                  <a:lnTo>
                    <a:pt x="1793396" y="288944"/>
                  </a:lnTo>
                  <a:lnTo>
                    <a:pt x="1818642" y="318101"/>
                  </a:lnTo>
                  <a:lnTo>
                    <a:pt x="1860009" y="379213"/>
                  </a:lnTo>
                  <a:lnTo>
                    <a:pt x="1888468" y="443631"/>
                  </a:lnTo>
                  <a:lnTo>
                    <a:pt x="1903125" y="510843"/>
                  </a:lnTo>
                  <a:lnTo>
                    <a:pt x="1905000" y="545338"/>
                  </a:lnTo>
                  <a:lnTo>
                    <a:pt x="1903125" y="579819"/>
                  </a:lnTo>
                  <a:lnTo>
                    <a:pt x="1897578" y="613731"/>
                  </a:lnTo>
                  <a:lnTo>
                    <a:pt x="1875908" y="679593"/>
                  </a:lnTo>
                  <a:lnTo>
                    <a:pt x="1840883" y="742411"/>
                  </a:lnTo>
                  <a:lnTo>
                    <a:pt x="1793396" y="801675"/>
                  </a:lnTo>
                  <a:lnTo>
                    <a:pt x="1765258" y="829814"/>
                  </a:lnTo>
                  <a:lnTo>
                    <a:pt x="1734339" y="856872"/>
                  </a:lnTo>
                  <a:lnTo>
                    <a:pt x="1700750" y="882787"/>
                  </a:lnTo>
                  <a:lnTo>
                    <a:pt x="1664604" y="907492"/>
                  </a:lnTo>
                  <a:lnTo>
                    <a:pt x="1626012" y="930925"/>
                  </a:lnTo>
                  <a:lnTo>
                    <a:pt x="1585086" y="953022"/>
                  </a:lnTo>
                  <a:lnTo>
                    <a:pt x="1541936" y="973719"/>
                  </a:lnTo>
                  <a:lnTo>
                    <a:pt x="1496676" y="992951"/>
                  </a:lnTo>
                  <a:lnTo>
                    <a:pt x="1449415" y="1010656"/>
                  </a:lnTo>
                  <a:lnTo>
                    <a:pt x="1400267" y="1026768"/>
                  </a:lnTo>
                  <a:lnTo>
                    <a:pt x="1349342" y="1041224"/>
                  </a:lnTo>
                  <a:lnTo>
                    <a:pt x="1296752" y="1053960"/>
                  </a:lnTo>
                  <a:lnTo>
                    <a:pt x="1242609" y="1064912"/>
                  </a:lnTo>
                  <a:lnTo>
                    <a:pt x="1187024" y="1074016"/>
                  </a:lnTo>
                  <a:lnTo>
                    <a:pt x="1130109" y="1081209"/>
                  </a:lnTo>
                  <a:lnTo>
                    <a:pt x="1071976" y="1086425"/>
                  </a:lnTo>
                  <a:lnTo>
                    <a:pt x="1012735" y="1089602"/>
                  </a:lnTo>
                  <a:lnTo>
                    <a:pt x="952500" y="1090676"/>
                  </a:lnTo>
                  <a:lnTo>
                    <a:pt x="892264" y="1089602"/>
                  </a:lnTo>
                  <a:lnTo>
                    <a:pt x="833023" y="1086425"/>
                  </a:lnTo>
                  <a:lnTo>
                    <a:pt x="774890" y="1081209"/>
                  </a:lnTo>
                  <a:lnTo>
                    <a:pt x="717975" y="1074016"/>
                  </a:lnTo>
                  <a:lnTo>
                    <a:pt x="662390" y="1064912"/>
                  </a:lnTo>
                  <a:lnTo>
                    <a:pt x="608247" y="1053960"/>
                  </a:lnTo>
                  <a:lnTo>
                    <a:pt x="555657" y="1041224"/>
                  </a:lnTo>
                  <a:lnTo>
                    <a:pt x="504732" y="1026768"/>
                  </a:lnTo>
                  <a:lnTo>
                    <a:pt x="455584" y="1010656"/>
                  </a:lnTo>
                  <a:lnTo>
                    <a:pt x="408323" y="992951"/>
                  </a:lnTo>
                  <a:lnTo>
                    <a:pt x="363063" y="973719"/>
                  </a:lnTo>
                  <a:lnTo>
                    <a:pt x="319913" y="953022"/>
                  </a:lnTo>
                  <a:lnTo>
                    <a:pt x="278987" y="930925"/>
                  </a:lnTo>
                  <a:lnTo>
                    <a:pt x="240395" y="907492"/>
                  </a:lnTo>
                  <a:lnTo>
                    <a:pt x="204249" y="882787"/>
                  </a:lnTo>
                  <a:lnTo>
                    <a:pt x="170660" y="856872"/>
                  </a:lnTo>
                  <a:lnTo>
                    <a:pt x="139741" y="829814"/>
                  </a:lnTo>
                  <a:lnTo>
                    <a:pt x="111603" y="801675"/>
                  </a:lnTo>
                  <a:lnTo>
                    <a:pt x="86357" y="772519"/>
                  </a:lnTo>
                  <a:lnTo>
                    <a:pt x="44990" y="711414"/>
                  </a:lnTo>
                  <a:lnTo>
                    <a:pt x="16531" y="647010"/>
                  </a:lnTo>
                  <a:lnTo>
                    <a:pt x="1874" y="579819"/>
                  </a:lnTo>
                  <a:lnTo>
                    <a:pt x="0" y="545338"/>
                  </a:lnTo>
                  <a:close/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6967601" y="2070100"/>
              <a:ext cx="88900" cy="889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/>
          <p:cNvSpPr txBox="1"/>
          <p:nvPr/>
        </p:nvSpPr>
        <p:spPr>
          <a:xfrm>
            <a:off x="6791706" y="1970277"/>
            <a:ext cx="14922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Times New Roman"/>
                <a:cs typeface="Times New Roman"/>
              </a:rPr>
              <a:t>P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6519798" y="1398650"/>
            <a:ext cx="541655" cy="911225"/>
            <a:chOff x="6519798" y="1398650"/>
            <a:chExt cx="541655" cy="911225"/>
          </a:xfrm>
        </p:grpSpPr>
        <p:sp>
          <p:nvSpPr>
            <p:cNvPr id="36" name="object 36"/>
            <p:cNvSpPr/>
            <p:nvPr/>
          </p:nvSpPr>
          <p:spPr>
            <a:xfrm>
              <a:off x="6983348" y="1419224"/>
              <a:ext cx="76200" cy="685800"/>
            </a:xfrm>
            <a:custGeom>
              <a:avLst/>
              <a:gdLst/>
              <a:ahLst/>
              <a:cxnLst/>
              <a:rect l="l" t="t" r="r" b="b"/>
              <a:pathLst>
                <a:path w="76200" h="685800">
                  <a:moveTo>
                    <a:pt x="44450" y="63500"/>
                  </a:moveTo>
                  <a:lnTo>
                    <a:pt x="31750" y="63500"/>
                  </a:lnTo>
                  <a:lnTo>
                    <a:pt x="31750" y="685800"/>
                  </a:lnTo>
                  <a:lnTo>
                    <a:pt x="44450" y="685800"/>
                  </a:lnTo>
                  <a:lnTo>
                    <a:pt x="44450" y="63500"/>
                  </a:lnTo>
                  <a:close/>
                </a:path>
                <a:path w="76200" h="685800">
                  <a:moveTo>
                    <a:pt x="38100" y="0"/>
                  </a:moveTo>
                  <a:lnTo>
                    <a:pt x="0" y="76200"/>
                  </a:lnTo>
                  <a:lnTo>
                    <a:pt x="31750" y="76200"/>
                  </a:lnTo>
                  <a:lnTo>
                    <a:pt x="31750" y="63500"/>
                  </a:lnTo>
                  <a:lnTo>
                    <a:pt x="69850" y="63500"/>
                  </a:lnTo>
                  <a:lnTo>
                    <a:pt x="38100" y="0"/>
                  </a:lnTo>
                  <a:close/>
                </a:path>
                <a:path w="76200" h="685800">
                  <a:moveTo>
                    <a:pt x="69850" y="63500"/>
                  </a:moveTo>
                  <a:lnTo>
                    <a:pt x="44450" y="63500"/>
                  </a:lnTo>
                  <a:lnTo>
                    <a:pt x="44450" y="76200"/>
                  </a:lnTo>
                  <a:lnTo>
                    <a:pt x="76200" y="76200"/>
                  </a:lnTo>
                  <a:lnTo>
                    <a:pt x="69850" y="635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6972299" y="1398650"/>
              <a:ext cx="88900" cy="889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6519798" y="1487550"/>
              <a:ext cx="474345" cy="822325"/>
            </a:xfrm>
            <a:custGeom>
              <a:avLst/>
              <a:gdLst/>
              <a:ahLst/>
              <a:cxnLst/>
              <a:rect l="l" t="t" r="r" b="b"/>
              <a:pathLst>
                <a:path w="474345" h="822325">
                  <a:moveTo>
                    <a:pt x="4825" y="737235"/>
                  </a:moveTo>
                  <a:lnTo>
                    <a:pt x="0" y="822198"/>
                  </a:lnTo>
                  <a:lnTo>
                    <a:pt x="70993" y="775081"/>
                  </a:lnTo>
                  <a:lnTo>
                    <a:pt x="62555" y="770254"/>
                  </a:lnTo>
                  <a:lnTo>
                    <a:pt x="37083" y="770254"/>
                  </a:lnTo>
                  <a:lnTo>
                    <a:pt x="26034" y="764032"/>
                  </a:lnTo>
                  <a:lnTo>
                    <a:pt x="32354" y="752980"/>
                  </a:lnTo>
                  <a:lnTo>
                    <a:pt x="4825" y="737235"/>
                  </a:lnTo>
                  <a:close/>
                </a:path>
                <a:path w="474345" h="822325">
                  <a:moveTo>
                    <a:pt x="32354" y="752980"/>
                  </a:moveTo>
                  <a:lnTo>
                    <a:pt x="26034" y="764032"/>
                  </a:lnTo>
                  <a:lnTo>
                    <a:pt x="37083" y="770254"/>
                  </a:lnTo>
                  <a:lnTo>
                    <a:pt x="43360" y="759275"/>
                  </a:lnTo>
                  <a:lnTo>
                    <a:pt x="32354" y="752980"/>
                  </a:lnTo>
                  <a:close/>
                </a:path>
                <a:path w="474345" h="822325">
                  <a:moveTo>
                    <a:pt x="43360" y="759275"/>
                  </a:moveTo>
                  <a:lnTo>
                    <a:pt x="37083" y="770254"/>
                  </a:lnTo>
                  <a:lnTo>
                    <a:pt x="62555" y="770254"/>
                  </a:lnTo>
                  <a:lnTo>
                    <a:pt x="43360" y="759275"/>
                  </a:lnTo>
                  <a:close/>
                </a:path>
                <a:path w="474345" h="822325">
                  <a:moveTo>
                    <a:pt x="462915" y="0"/>
                  </a:moveTo>
                  <a:lnTo>
                    <a:pt x="32354" y="752980"/>
                  </a:lnTo>
                  <a:lnTo>
                    <a:pt x="43360" y="759275"/>
                  </a:lnTo>
                  <a:lnTo>
                    <a:pt x="473836" y="6223"/>
                  </a:lnTo>
                  <a:lnTo>
                    <a:pt x="4629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9" name="object 39"/>
          <p:cNvSpPr txBox="1"/>
          <p:nvPr/>
        </p:nvSpPr>
        <p:spPr>
          <a:xfrm>
            <a:off x="7086981" y="1670430"/>
            <a:ext cx="11557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Times New Roman"/>
                <a:cs typeface="Times New Roman"/>
              </a:rPr>
              <a:t>r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520053" y="1398778"/>
            <a:ext cx="17208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Times New Roman"/>
                <a:cs typeface="Times New Roman"/>
              </a:rPr>
              <a:t>R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5556250" y="0"/>
            <a:ext cx="3568700" cy="2216150"/>
            <a:chOff x="5556250" y="0"/>
            <a:chExt cx="3568700" cy="2216150"/>
          </a:xfrm>
        </p:grpSpPr>
        <p:sp>
          <p:nvSpPr>
            <p:cNvPr id="42" name="object 42"/>
            <p:cNvSpPr/>
            <p:nvPr/>
          </p:nvSpPr>
          <p:spPr>
            <a:xfrm>
              <a:off x="6253226" y="990600"/>
              <a:ext cx="1462405" cy="881380"/>
            </a:xfrm>
            <a:custGeom>
              <a:avLst/>
              <a:gdLst/>
              <a:ahLst/>
              <a:cxnLst/>
              <a:rect l="l" t="t" r="r" b="b"/>
              <a:pathLst>
                <a:path w="1462404" h="881380">
                  <a:moveTo>
                    <a:pt x="14224" y="0"/>
                  </a:moveTo>
                  <a:lnTo>
                    <a:pt x="1462024" y="838200"/>
                  </a:lnTo>
                </a:path>
                <a:path w="1462404" h="881380">
                  <a:moveTo>
                    <a:pt x="1447800" y="42925"/>
                  </a:moveTo>
                  <a:lnTo>
                    <a:pt x="0" y="88112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5562600" y="609600"/>
              <a:ext cx="2895600" cy="1600200"/>
            </a:xfrm>
            <a:custGeom>
              <a:avLst/>
              <a:gdLst/>
              <a:ahLst/>
              <a:cxnLst/>
              <a:rect l="l" t="t" r="r" b="b"/>
              <a:pathLst>
                <a:path w="2895600" h="1600200">
                  <a:moveTo>
                    <a:pt x="1447800" y="0"/>
                  </a:moveTo>
                  <a:lnTo>
                    <a:pt x="0" y="838200"/>
                  </a:lnTo>
                </a:path>
                <a:path w="2895600" h="1600200">
                  <a:moveTo>
                    <a:pt x="2895600" y="762000"/>
                  </a:moveTo>
                  <a:lnTo>
                    <a:pt x="1447800" y="1600200"/>
                  </a:lnTo>
                </a:path>
                <a:path w="2895600" h="1600200">
                  <a:moveTo>
                    <a:pt x="23875" y="733425"/>
                  </a:moveTo>
                  <a:lnTo>
                    <a:pt x="1471676" y="1571625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6686550" y="0"/>
              <a:ext cx="2438400" cy="1143000"/>
            </a:xfrm>
            <a:custGeom>
              <a:avLst/>
              <a:gdLst/>
              <a:ahLst/>
              <a:cxnLst/>
              <a:rect l="l" t="t" r="r" b="b"/>
              <a:pathLst>
                <a:path w="2438400" h="1143000">
                  <a:moveTo>
                    <a:pt x="1625600" y="0"/>
                  </a:moveTo>
                  <a:lnTo>
                    <a:pt x="812800" y="0"/>
                  </a:lnTo>
                  <a:lnTo>
                    <a:pt x="0" y="457200"/>
                  </a:lnTo>
                  <a:lnTo>
                    <a:pt x="1219200" y="1143000"/>
                  </a:lnTo>
                  <a:lnTo>
                    <a:pt x="2438400" y="457200"/>
                  </a:lnTo>
                  <a:lnTo>
                    <a:pt x="1625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" name="object 45"/>
          <p:cNvSpPr txBox="1"/>
          <p:nvPr/>
        </p:nvSpPr>
        <p:spPr>
          <a:xfrm>
            <a:off x="4298950" y="3118485"/>
            <a:ext cx="15430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Times New Roman"/>
                <a:cs typeface="Times New Roman"/>
              </a:rPr>
              <a:t>C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580378" y="911478"/>
            <a:ext cx="1270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r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437881" y="1364107"/>
            <a:ext cx="1270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r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222250" y="450850"/>
            <a:ext cx="2146300" cy="1460500"/>
            <a:chOff x="222250" y="450850"/>
            <a:chExt cx="2146300" cy="1460500"/>
          </a:xfrm>
        </p:grpSpPr>
        <p:sp>
          <p:nvSpPr>
            <p:cNvPr id="49" name="object 49"/>
            <p:cNvSpPr/>
            <p:nvPr/>
          </p:nvSpPr>
          <p:spPr>
            <a:xfrm>
              <a:off x="254000" y="457200"/>
              <a:ext cx="2108200" cy="1435100"/>
            </a:xfrm>
            <a:custGeom>
              <a:avLst/>
              <a:gdLst/>
              <a:ahLst/>
              <a:cxnLst/>
              <a:rect l="l" t="t" r="r" b="b"/>
              <a:pathLst>
                <a:path w="2108200" h="1435100">
                  <a:moveTo>
                    <a:pt x="0" y="1422400"/>
                  </a:moveTo>
                  <a:lnTo>
                    <a:pt x="2108200" y="1422400"/>
                  </a:lnTo>
                </a:path>
                <a:path w="2108200" h="1435100">
                  <a:moveTo>
                    <a:pt x="0" y="1435100"/>
                  </a:moveTo>
                  <a:lnTo>
                    <a:pt x="1574800" y="508000"/>
                  </a:lnTo>
                </a:path>
                <a:path w="2108200" h="1435100">
                  <a:moveTo>
                    <a:pt x="12700" y="1409700"/>
                  </a:moveTo>
                  <a:lnTo>
                    <a:pt x="14224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1289050" y="755650"/>
              <a:ext cx="88900" cy="8890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222250" y="1822450"/>
              <a:ext cx="88900" cy="8890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1295400" y="762000"/>
              <a:ext cx="76200" cy="533400"/>
            </a:xfrm>
            <a:custGeom>
              <a:avLst/>
              <a:gdLst/>
              <a:ahLst/>
              <a:cxnLst/>
              <a:rect l="l" t="t" r="r" b="b"/>
              <a:pathLst>
                <a:path w="76200" h="533400">
                  <a:moveTo>
                    <a:pt x="31750" y="457200"/>
                  </a:moveTo>
                  <a:lnTo>
                    <a:pt x="0" y="457200"/>
                  </a:lnTo>
                  <a:lnTo>
                    <a:pt x="38100" y="533400"/>
                  </a:lnTo>
                  <a:lnTo>
                    <a:pt x="69850" y="469900"/>
                  </a:lnTo>
                  <a:lnTo>
                    <a:pt x="31750" y="469900"/>
                  </a:lnTo>
                  <a:lnTo>
                    <a:pt x="31750" y="457200"/>
                  </a:lnTo>
                  <a:close/>
                </a:path>
                <a:path w="76200" h="533400">
                  <a:moveTo>
                    <a:pt x="44450" y="0"/>
                  </a:moveTo>
                  <a:lnTo>
                    <a:pt x="31750" y="0"/>
                  </a:lnTo>
                  <a:lnTo>
                    <a:pt x="31750" y="469900"/>
                  </a:lnTo>
                  <a:lnTo>
                    <a:pt x="44450" y="469900"/>
                  </a:lnTo>
                  <a:lnTo>
                    <a:pt x="44450" y="0"/>
                  </a:lnTo>
                  <a:close/>
                </a:path>
                <a:path w="76200" h="533400">
                  <a:moveTo>
                    <a:pt x="76200" y="457200"/>
                  </a:moveTo>
                  <a:lnTo>
                    <a:pt x="44450" y="457200"/>
                  </a:lnTo>
                  <a:lnTo>
                    <a:pt x="44450" y="469900"/>
                  </a:lnTo>
                  <a:lnTo>
                    <a:pt x="69850" y="469900"/>
                  </a:lnTo>
                  <a:lnTo>
                    <a:pt x="76200" y="4572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945629" y="1530350"/>
              <a:ext cx="88874" cy="118363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657136" y="1131569"/>
              <a:ext cx="196583" cy="166877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1546860" y="568197"/>
              <a:ext cx="734695" cy="1327785"/>
            </a:xfrm>
            <a:custGeom>
              <a:avLst/>
              <a:gdLst/>
              <a:ahLst/>
              <a:cxnLst/>
              <a:rect l="l" t="t" r="r" b="b"/>
              <a:pathLst>
                <a:path w="734694" h="1327785">
                  <a:moveTo>
                    <a:pt x="449072" y="1250442"/>
                  </a:moveTo>
                  <a:lnTo>
                    <a:pt x="417118" y="1251242"/>
                  </a:lnTo>
                  <a:lnTo>
                    <a:pt x="416814" y="1242695"/>
                  </a:lnTo>
                  <a:lnTo>
                    <a:pt x="414909" y="1214628"/>
                  </a:lnTo>
                  <a:lnTo>
                    <a:pt x="408813" y="1158748"/>
                  </a:lnTo>
                  <a:lnTo>
                    <a:pt x="400177" y="1103249"/>
                  </a:lnTo>
                  <a:lnTo>
                    <a:pt x="389128" y="1048512"/>
                  </a:lnTo>
                  <a:lnTo>
                    <a:pt x="375539" y="994283"/>
                  </a:lnTo>
                  <a:lnTo>
                    <a:pt x="359537" y="940689"/>
                  </a:lnTo>
                  <a:lnTo>
                    <a:pt x="341249" y="888111"/>
                  </a:lnTo>
                  <a:lnTo>
                    <a:pt x="320421" y="836295"/>
                  </a:lnTo>
                  <a:lnTo>
                    <a:pt x="297307" y="785368"/>
                  </a:lnTo>
                  <a:lnTo>
                    <a:pt x="271780" y="735711"/>
                  </a:lnTo>
                  <a:lnTo>
                    <a:pt x="244094" y="687070"/>
                  </a:lnTo>
                  <a:lnTo>
                    <a:pt x="214122" y="639572"/>
                  </a:lnTo>
                  <a:lnTo>
                    <a:pt x="181864" y="593471"/>
                  </a:lnTo>
                  <a:lnTo>
                    <a:pt x="159410" y="564807"/>
                  </a:lnTo>
                  <a:lnTo>
                    <a:pt x="171488" y="554863"/>
                  </a:lnTo>
                  <a:lnTo>
                    <a:pt x="184150" y="544449"/>
                  </a:lnTo>
                  <a:lnTo>
                    <a:pt x="106286" y="509778"/>
                  </a:lnTo>
                  <a:lnTo>
                    <a:pt x="125349" y="592836"/>
                  </a:lnTo>
                  <a:lnTo>
                    <a:pt x="149618" y="572871"/>
                  </a:lnTo>
                  <a:lnTo>
                    <a:pt x="171831" y="601345"/>
                  </a:lnTo>
                  <a:lnTo>
                    <a:pt x="203708" y="646811"/>
                  </a:lnTo>
                  <a:lnTo>
                    <a:pt x="233299" y="693801"/>
                  </a:lnTo>
                  <a:lnTo>
                    <a:pt x="260858" y="741934"/>
                  </a:lnTo>
                  <a:lnTo>
                    <a:pt x="286004" y="791083"/>
                  </a:lnTo>
                  <a:lnTo>
                    <a:pt x="308864" y="841375"/>
                  </a:lnTo>
                  <a:lnTo>
                    <a:pt x="329311" y="892683"/>
                  </a:lnTo>
                  <a:lnTo>
                    <a:pt x="347599" y="944753"/>
                  </a:lnTo>
                  <a:lnTo>
                    <a:pt x="363347" y="997712"/>
                  </a:lnTo>
                  <a:lnTo>
                    <a:pt x="376682" y="1051306"/>
                  </a:lnTo>
                  <a:lnTo>
                    <a:pt x="387731" y="1105662"/>
                  </a:lnTo>
                  <a:lnTo>
                    <a:pt x="396240" y="1160526"/>
                  </a:lnTo>
                  <a:lnTo>
                    <a:pt x="402209" y="1215898"/>
                  </a:lnTo>
                  <a:lnTo>
                    <a:pt x="404482" y="1251559"/>
                  </a:lnTo>
                  <a:lnTo>
                    <a:pt x="372872" y="1252347"/>
                  </a:lnTo>
                  <a:lnTo>
                    <a:pt x="412750" y="1327531"/>
                  </a:lnTo>
                  <a:lnTo>
                    <a:pt x="442544" y="1264285"/>
                  </a:lnTo>
                  <a:lnTo>
                    <a:pt x="449072" y="1250442"/>
                  </a:lnTo>
                  <a:close/>
                </a:path>
                <a:path w="734694" h="1327785">
                  <a:moveTo>
                    <a:pt x="734314" y="1224407"/>
                  </a:moveTo>
                  <a:lnTo>
                    <a:pt x="702310" y="1223937"/>
                  </a:lnTo>
                  <a:lnTo>
                    <a:pt x="702310" y="1201166"/>
                  </a:lnTo>
                  <a:lnTo>
                    <a:pt x="700278" y="1152017"/>
                  </a:lnTo>
                  <a:lnTo>
                    <a:pt x="696595" y="1103122"/>
                  </a:lnTo>
                  <a:lnTo>
                    <a:pt x="691261" y="1054608"/>
                  </a:lnTo>
                  <a:lnTo>
                    <a:pt x="684276" y="1006348"/>
                  </a:lnTo>
                  <a:lnTo>
                    <a:pt x="675767" y="958596"/>
                  </a:lnTo>
                  <a:lnTo>
                    <a:pt x="665734" y="911225"/>
                  </a:lnTo>
                  <a:lnTo>
                    <a:pt x="654177" y="864235"/>
                  </a:lnTo>
                  <a:lnTo>
                    <a:pt x="640969" y="817880"/>
                  </a:lnTo>
                  <a:lnTo>
                    <a:pt x="626364" y="771906"/>
                  </a:lnTo>
                  <a:lnTo>
                    <a:pt x="610235" y="726567"/>
                  </a:lnTo>
                  <a:lnTo>
                    <a:pt x="592582" y="681863"/>
                  </a:lnTo>
                  <a:lnTo>
                    <a:pt x="573405" y="637794"/>
                  </a:lnTo>
                  <a:lnTo>
                    <a:pt x="552958" y="594360"/>
                  </a:lnTo>
                  <a:lnTo>
                    <a:pt x="530987" y="551688"/>
                  </a:lnTo>
                  <a:lnTo>
                    <a:pt x="507746" y="509778"/>
                  </a:lnTo>
                  <a:lnTo>
                    <a:pt x="482981" y="468630"/>
                  </a:lnTo>
                  <a:lnTo>
                    <a:pt x="456946" y="428244"/>
                  </a:lnTo>
                  <a:lnTo>
                    <a:pt x="429514" y="388747"/>
                  </a:lnTo>
                  <a:lnTo>
                    <a:pt x="400812" y="350139"/>
                  </a:lnTo>
                  <a:lnTo>
                    <a:pt x="370840" y="312420"/>
                  </a:lnTo>
                  <a:lnTo>
                    <a:pt x="339471" y="275717"/>
                  </a:lnTo>
                  <a:lnTo>
                    <a:pt x="306832" y="240030"/>
                  </a:lnTo>
                  <a:lnTo>
                    <a:pt x="273050" y="205359"/>
                  </a:lnTo>
                  <a:lnTo>
                    <a:pt x="238125" y="171704"/>
                  </a:lnTo>
                  <a:lnTo>
                    <a:pt x="201803" y="139192"/>
                  </a:lnTo>
                  <a:lnTo>
                    <a:pt x="164465" y="107950"/>
                  </a:lnTo>
                  <a:lnTo>
                    <a:pt x="125730" y="77724"/>
                  </a:lnTo>
                  <a:lnTo>
                    <a:pt x="85979" y="48641"/>
                  </a:lnTo>
                  <a:lnTo>
                    <a:pt x="67360" y="36207"/>
                  </a:lnTo>
                  <a:lnTo>
                    <a:pt x="71882" y="29210"/>
                  </a:lnTo>
                  <a:lnTo>
                    <a:pt x="84709" y="9398"/>
                  </a:lnTo>
                  <a:lnTo>
                    <a:pt x="0" y="0"/>
                  </a:lnTo>
                  <a:lnTo>
                    <a:pt x="43307" y="73406"/>
                  </a:lnTo>
                  <a:lnTo>
                    <a:pt x="60452" y="46901"/>
                  </a:lnTo>
                  <a:lnTo>
                    <a:pt x="78994" y="59309"/>
                  </a:lnTo>
                  <a:lnTo>
                    <a:pt x="118237" y="88011"/>
                  </a:lnTo>
                  <a:lnTo>
                    <a:pt x="156591" y="117983"/>
                  </a:lnTo>
                  <a:lnTo>
                    <a:pt x="193675" y="148971"/>
                  </a:lnTo>
                  <a:lnTo>
                    <a:pt x="229616" y="181229"/>
                  </a:lnTo>
                  <a:lnTo>
                    <a:pt x="264287" y="214630"/>
                  </a:lnTo>
                  <a:lnTo>
                    <a:pt x="297815" y="248920"/>
                  </a:lnTo>
                  <a:lnTo>
                    <a:pt x="330073" y="284226"/>
                  </a:lnTo>
                  <a:lnTo>
                    <a:pt x="361061" y="320675"/>
                  </a:lnTo>
                  <a:lnTo>
                    <a:pt x="390906" y="358013"/>
                  </a:lnTo>
                  <a:lnTo>
                    <a:pt x="419354" y="396240"/>
                  </a:lnTo>
                  <a:lnTo>
                    <a:pt x="446405" y="435483"/>
                  </a:lnTo>
                  <a:lnTo>
                    <a:pt x="472313" y="475488"/>
                  </a:lnTo>
                  <a:lnTo>
                    <a:pt x="496824" y="516255"/>
                  </a:lnTo>
                  <a:lnTo>
                    <a:pt x="519938" y="557911"/>
                  </a:lnTo>
                  <a:lnTo>
                    <a:pt x="541655" y="600202"/>
                  </a:lnTo>
                  <a:lnTo>
                    <a:pt x="561975" y="643255"/>
                  </a:lnTo>
                  <a:lnTo>
                    <a:pt x="580898" y="686943"/>
                  </a:lnTo>
                  <a:lnTo>
                    <a:pt x="598297" y="731266"/>
                  </a:lnTo>
                  <a:lnTo>
                    <a:pt x="614426" y="776224"/>
                  </a:lnTo>
                  <a:lnTo>
                    <a:pt x="628904" y="821690"/>
                  </a:lnTo>
                  <a:lnTo>
                    <a:pt x="641985" y="867664"/>
                  </a:lnTo>
                  <a:lnTo>
                    <a:pt x="653415" y="914273"/>
                  </a:lnTo>
                  <a:lnTo>
                    <a:pt x="663448" y="961263"/>
                  </a:lnTo>
                  <a:lnTo>
                    <a:pt x="671830" y="1008634"/>
                  </a:lnTo>
                  <a:lnTo>
                    <a:pt x="678815" y="1056386"/>
                  </a:lnTo>
                  <a:lnTo>
                    <a:pt x="684022" y="1104519"/>
                  </a:lnTo>
                  <a:lnTo>
                    <a:pt x="687705" y="1153033"/>
                  </a:lnTo>
                  <a:lnTo>
                    <a:pt x="689584" y="1201166"/>
                  </a:lnTo>
                  <a:lnTo>
                    <a:pt x="689610" y="1223746"/>
                  </a:lnTo>
                  <a:lnTo>
                    <a:pt x="658114" y="1223264"/>
                  </a:lnTo>
                  <a:lnTo>
                    <a:pt x="695071" y="1299972"/>
                  </a:lnTo>
                  <a:lnTo>
                    <a:pt x="727976" y="1236599"/>
                  </a:lnTo>
                  <a:lnTo>
                    <a:pt x="734314" y="122440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6" name="object 56"/>
          <p:cNvSpPr txBox="1"/>
          <p:nvPr/>
        </p:nvSpPr>
        <p:spPr>
          <a:xfrm>
            <a:off x="2060194" y="966978"/>
            <a:ext cx="34861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600" spc="5" b="1">
                <a:latin typeface="Times New Roman"/>
                <a:cs typeface="Times New Roman"/>
              </a:rPr>
              <a:t>45</a:t>
            </a:r>
            <a:r>
              <a:rPr dirty="0" baseline="26455" sz="1575" spc="7" b="1">
                <a:latin typeface="Times New Roman"/>
                <a:cs typeface="Times New Roman"/>
              </a:rPr>
              <a:t>0</a:t>
            </a:r>
            <a:endParaRPr baseline="26455" sz="1575">
              <a:latin typeface="Times New Roman"/>
              <a:cs typeface="Times New Roman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501394" y="1398778"/>
            <a:ext cx="34861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600" spc="5" b="1">
                <a:latin typeface="Times New Roman"/>
                <a:cs typeface="Times New Roman"/>
              </a:rPr>
              <a:t>30</a:t>
            </a:r>
            <a:r>
              <a:rPr dirty="0" baseline="26455" sz="1575" spc="7" b="1">
                <a:latin typeface="Times New Roman"/>
                <a:cs typeface="Times New Roman"/>
              </a:rPr>
              <a:t>0</a:t>
            </a:r>
            <a:endParaRPr baseline="26455" sz="1575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724905" y="3305683"/>
            <a:ext cx="266573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51510" marR="5080" indent="-638810">
              <a:lnSpc>
                <a:spcPct val="100000"/>
              </a:lnSpc>
              <a:spcBef>
                <a:spcPts val="100"/>
              </a:spcBef>
            </a:pPr>
            <a:r>
              <a:rPr dirty="0" sz="1200" spc="-15" b="1">
                <a:solidFill>
                  <a:srgbClr val="3333CC"/>
                </a:solidFill>
                <a:latin typeface="Arial"/>
                <a:cs typeface="Arial"/>
              </a:rPr>
              <a:t>TO </a:t>
            </a:r>
            <a:r>
              <a:rPr dirty="0" sz="1200" spc="-30" b="1">
                <a:solidFill>
                  <a:srgbClr val="3333CC"/>
                </a:solidFill>
                <a:latin typeface="Arial"/>
                <a:cs typeface="Arial"/>
              </a:rPr>
              <a:t>DRAW </a:t>
            </a:r>
            <a:r>
              <a:rPr dirty="0" sz="1200" b="1">
                <a:solidFill>
                  <a:srgbClr val="3333CC"/>
                </a:solidFill>
                <a:latin typeface="Arial"/>
                <a:cs typeface="Arial"/>
              </a:rPr>
              <a:t>ISOMETRIC </a:t>
            </a:r>
            <a:r>
              <a:rPr dirty="0" sz="1200" spc="-5" b="1">
                <a:solidFill>
                  <a:srgbClr val="3333CC"/>
                </a:solidFill>
                <a:latin typeface="Arial"/>
                <a:cs typeface="Arial"/>
              </a:rPr>
              <a:t>PROJECTION  </a:t>
            </a:r>
            <a:r>
              <a:rPr dirty="0" sz="1200" b="1">
                <a:solidFill>
                  <a:srgbClr val="3333CC"/>
                </a:solidFill>
                <a:latin typeface="Arial"/>
                <a:cs typeface="Arial"/>
              </a:rPr>
              <a:t>OF </a:t>
            </a:r>
            <a:r>
              <a:rPr dirty="0" sz="1200" spc="-5" b="1">
                <a:solidFill>
                  <a:srgbClr val="3333CC"/>
                </a:solidFill>
                <a:latin typeface="Arial"/>
                <a:cs typeface="Arial"/>
              </a:rPr>
              <a:t>A</a:t>
            </a:r>
            <a:r>
              <a:rPr dirty="0" sz="1200" spc="-10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3333CC"/>
                </a:solidFill>
                <a:latin typeface="Arial"/>
                <a:cs typeface="Arial"/>
              </a:rPr>
              <a:t>HEMISPHERE</a:t>
            </a:r>
            <a:endParaRPr sz="12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2669794" y="5210936"/>
            <a:ext cx="37318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5" b="1">
                <a:latin typeface="Arial"/>
                <a:cs typeface="Arial"/>
              </a:rPr>
              <a:t>TO </a:t>
            </a:r>
            <a:r>
              <a:rPr dirty="0" sz="1200" spc="-30" b="1">
                <a:latin typeface="Arial"/>
                <a:cs typeface="Arial"/>
              </a:rPr>
              <a:t>DRAW </a:t>
            </a:r>
            <a:r>
              <a:rPr dirty="0" sz="1200" b="1">
                <a:latin typeface="Arial"/>
                <a:cs typeface="Arial"/>
              </a:rPr>
              <a:t>ISOMETRIC </a:t>
            </a:r>
            <a:r>
              <a:rPr dirty="0" sz="1200" spc="-5" b="1">
                <a:latin typeface="Arial"/>
                <a:cs typeface="Arial"/>
              </a:rPr>
              <a:t>PROJECTION </a:t>
            </a:r>
            <a:r>
              <a:rPr dirty="0" sz="1200" b="1">
                <a:latin typeface="Arial"/>
                <a:cs typeface="Arial"/>
              </a:rPr>
              <a:t>OF </a:t>
            </a:r>
            <a:r>
              <a:rPr dirty="0" sz="1200" spc="-5" b="1">
                <a:latin typeface="Arial"/>
                <a:cs typeface="Arial"/>
              </a:rPr>
              <a:t>A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SPHERE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2298700" y="5403850"/>
            <a:ext cx="4508500" cy="1231900"/>
            <a:chOff x="2298700" y="5403850"/>
            <a:chExt cx="4508500" cy="1231900"/>
          </a:xfrm>
        </p:grpSpPr>
        <p:sp>
          <p:nvSpPr>
            <p:cNvPr id="61" name="object 61"/>
            <p:cNvSpPr/>
            <p:nvPr/>
          </p:nvSpPr>
          <p:spPr>
            <a:xfrm>
              <a:off x="2305050" y="5410200"/>
              <a:ext cx="4495800" cy="1219200"/>
            </a:xfrm>
            <a:custGeom>
              <a:avLst/>
              <a:gdLst/>
              <a:ahLst/>
              <a:cxnLst/>
              <a:rect l="l" t="t" r="r" b="b"/>
              <a:pathLst>
                <a:path w="4495800" h="1219200">
                  <a:moveTo>
                    <a:pt x="4495800" y="0"/>
                  </a:moveTo>
                  <a:lnTo>
                    <a:pt x="0" y="0"/>
                  </a:lnTo>
                  <a:lnTo>
                    <a:pt x="0" y="1219200"/>
                  </a:lnTo>
                  <a:lnTo>
                    <a:pt x="4495800" y="1219200"/>
                  </a:lnTo>
                  <a:lnTo>
                    <a:pt x="44958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2305050" y="5410200"/>
              <a:ext cx="4495800" cy="1219200"/>
            </a:xfrm>
            <a:custGeom>
              <a:avLst/>
              <a:gdLst/>
              <a:ahLst/>
              <a:cxnLst/>
              <a:rect l="l" t="t" r="r" b="b"/>
              <a:pathLst>
                <a:path w="4495800" h="1219200">
                  <a:moveTo>
                    <a:pt x="0" y="1219200"/>
                  </a:moveTo>
                  <a:lnTo>
                    <a:pt x="4495800" y="1219200"/>
                  </a:lnTo>
                  <a:lnTo>
                    <a:pt x="4495800" y="0"/>
                  </a:lnTo>
                  <a:lnTo>
                    <a:pt x="0" y="0"/>
                  </a:lnTo>
                  <a:lnTo>
                    <a:pt x="0" y="12192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3" name="object 63"/>
          <p:cNvSpPr txBox="1"/>
          <p:nvPr/>
        </p:nvSpPr>
        <p:spPr>
          <a:xfrm>
            <a:off x="2346198" y="5498388"/>
            <a:ext cx="4418965" cy="1123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9705" indent="-16764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180340" algn="l"/>
              </a:tabLst>
            </a:pPr>
            <a:r>
              <a:rPr dirty="0" sz="1200" b="1">
                <a:solidFill>
                  <a:srgbClr val="3333CC"/>
                </a:solidFill>
                <a:latin typeface="Arial"/>
                <a:cs typeface="Arial"/>
              </a:rPr>
              <a:t>FIRST </a:t>
            </a:r>
            <a:r>
              <a:rPr dirty="0" sz="1200" spc="-30" b="1">
                <a:solidFill>
                  <a:srgbClr val="3333CC"/>
                </a:solidFill>
                <a:latin typeface="Arial"/>
                <a:cs typeface="Arial"/>
              </a:rPr>
              <a:t>DRAW </a:t>
            </a:r>
            <a:r>
              <a:rPr dirty="0" sz="1200" b="1">
                <a:solidFill>
                  <a:srgbClr val="3333CC"/>
                </a:solidFill>
                <a:latin typeface="Arial"/>
                <a:cs typeface="Arial"/>
              </a:rPr>
              <a:t>ISOMETRIC OF </a:t>
            </a:r>
            <a:r>
              <a:rPr dirty="0" sz="1200" spc="-10" b="1">
                <a:solidFill>
                  <a:srgbClr val="3333CC"/>
                </a:solidFill>
                <a:latin typeface="Arial"/>
                <a:cs typeface="Arial"/>
              </a:rPr>
              <a:t>SQUARE</a:t>
            </a:r>
            <a:r>
              <a:rPr dirty="0" sz="1200" spc="10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200" spc="-20" b="1">
                <a:solidFill>
                  <a:srgbClr val="3333CC"/>
                </a:solidFill>
                <a:latin typeface="Arial"/>
                <a:cs typeface="Arial"/>
              </a:rPr>
              <a:t>PLATE</a:t>
            </a:r>
            <a:r>
              <a:rPr dirty="0" sz="1200" spc="-20" b="1">
                <a:solidFill>
                  <a:srgbClr val="FF3300"/>
                </a:solidFill>
                <a:latin typeface="Arial"/>
                <a:cs typeface="Arial"/>
              </a:rPr>
              <a:t>.</a:t>
            </a:r>
            <a:endParaRPr sz="1200">
              <a:latin typeface="Arial"/>
              <a:cs typeface="Arial"/>
            </a:endParaRPr>
          </a:p>
          <a:p>
            <a:pPr marL="179705" indent="-167640">
              <a:lnSpc>
                <a:spcPct val="100000"/>
              </a:lnSpc>
              <a:buAutoNum type="arabicPeriod"/>
              <a:tabLst>
                <a:tab pos="180340" algn="l"/>
              </a:tabLst>
            </a:pPr>
            <a:r>
              <a:rPr dirty="0" sz="1200" spc="-25" b="1">
                <a:solidFill>
                  <a:srgbClr val="FF3300"/>
                </a:solidFill>
                <a:latin typeface="Arial"/>
                <a:cs typeface="Arial"/>
              </a:rPr>
              <a:t>LOCATE </a:t>
            </a:r>
            <a:r>
              <a:rPr dirty="0" sz="1200" spc="-160" b="1">
                <a:solidFill>
                  <a:srgbClr val="FF3300"/>
                </a:solidFill>
                <a:latin typeface="Arial"/>
                <a:cs typeface="Arial"/>
              </a:rPr>
              <a:t>IT‟S </a:t>
            </a:r>
            <a:r>
              <a:rPr dirty="0" sz="1200" spc="-5" b="1">
                <a:solidFill>
                  <a:srgbClr val="FF3300"/>
                </a:solidFill>
                <a:latin typeface="Arial"/>
                <a:cs typeface="Arial"/>
              </a:rPr>
              <a:t>CENTER. </a:t>
            </a:r>
            <a:r>
              <a:rPr dirty="0" sz="1200" spc="-15" b="1">
                <a:solidFill>
                  <a:srgbClr val="FF3300"/>
                </a:solidFill>
                <a:latin typeface="Arial"/>
                <a:cs typeface="Arial"/>
              </a:rPr>
              <a:t>NAME </a:t>
            </a:r>
            <a:r>
              <a:rPr dirty="0" sz="1200" b="1">
                <a:solidFill>
                  <a:srgbClr val="FF3300"/>
                </a:solidFill>
                <a:latin typeface="Arial"/>
                <a:cs typeface="Arial"/>
              </a:rPr>
              <a:t>IT</a:t>
            </a:r>
            <a:r>
              <a:rPr dirty="0" sz="1200" spc="120" b="1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dirty="0" sz="1200" spc="-155" b="1">
                <a:latin typeface="Arial"/>
                <a:cs typeface="Arial"/>
              </a:rPr>
              <a:t>P.</a:t>
            </a:r>
            <a:endParaRPr sz="1200">
              <a:latin typeface="Arial"/>
              <a:cs typeface="Arial"/>
            </a:endParaRPr>
          </a:p>
          <a:p>
            <a:pPr marL="177165" marR="5080" indent="-165100">
              <a:lnSpc>
                <a:spcPct val="100000"/>
              </a:lnSpc>
              <a:buAutoNum type="arabicPeriod"/>
              <a:tabLst>
                <a:tab pos="180340" algn="l"/>
              </a:tabLst>
            </a:pPr>
            <a:r>
              <a:rPr dirty="0" sz="1200" b="1">
                <a:solidFill>
                  <a:srgbClr val="FF3300"/>
                </a:solidFill>
                <a:latin typeface="Arial"/>
                <a:cs typeface="Arial"/>
              </a:rPr>
              <a:t>FROM </a:t>
            </a:r>
            <a:r>
              <a:rPr dirty="0" sz="1200" spc="-25" b="1">
                <a:solidFill>
                  <a:srgbClr val="FF3300"/>
                </a:solidFill>
                <a:latin typeface="Arial"/>
                <a:cs typeface="Arial"/>
              </a:rPr>
              <a:t>PDRAW </a:t>
            </a:r>
            <a:r>
              <a:rPr dirty="0" sz="1200" spc="-10" b="1">
                <a:solidFill>
                  <a:srgbClr val="FF3300"/>
                </a:solidFill>
                <a:latin typeface="Arial"/>
                <a:cs typeface="Arial"/>
              </a:rPr>
              <a:t>VERTICAL </a:t>
            </a:r>
            <a:r>
              <a:rPr dirty="0" sz="1200" b="1">
                <a:solidFill>
                  <a:srgbClr val="FF3300"/>
                </a:solidFill>
                <a:latin typeface="Arial"/>
                <a:cs typeface="Arial"/>
              </a:rPr>
              <a:t>LINE </a:t>
            </a:r>
            <a:r>
              <a:rPr dirty="0" sz="1200" spc="-20" b="1">
                <a:solidFill>
                  <a:srgbClr val="FF3300"/>
                </a:solidFill>
                <a:latin typeface="Arial"/>
                <a:cs typeface="Arial"/>
              </a:rPr>
              <a:t>UPWARD, </a:t>
            </a:r>
            <a:r>
              <a:rPr dirty="0" sz="1200" b="1">
                <a:solidFill>
                  <a:srgbClr val="FF3300"/>
                </a:solidFill>
                <a:latin typeface="Arial"/>
                <a:cs typeface="Arial"/>
              </a:rPr>
              <a:t>LENGTH </a:t>
            </a:r>
            <a:r>
              <a:rPr dirty="0" sz="1200" spc="-270" b="1">
                <a:solidFill>
                  <a:srgbClr val="FF3300"/>
                </a:solidFill>
                <a:latin typeface="Arial"/>
                <a:cs typeface="Arial"/>
              </a:rPr>
              <a:t>„ </a:t>
            </a:r>
            <a:r>
              <a:rPr dirty="0" sz="1200" b="1">
                <a:solidFill>
                  <a:srgbClr val="FF3300"/>
                </a:solidFill>
                <a:latin typeface="Arial"/>
                <a:cs typeface="Arial"/>
              </a:rPr>
              <a:t>r </a:t>
            </a:r>
            <a:r>
              <a:rPr dirty="0" sz="1200" spc="-280" b="1">
                <a:solidFill>
                  <a:srgbClr val="FF3300"/>
                </a:solidFill>
                <a:latin typeface="Arial"/>
                <a:cs typeface="Arial"/>
              </a:rPr>
              <a:t>mm‟  </a:t>
            </a:r>
            <a:r>
              <a:rPr dirty="0" sz="1200" spc="-15" b="1">
                <a:solidFill>
                  <a:srgbClr val="FF3300"/>
                </a:solidFill>
                <a:latin typeface="Arial"/>
                <a:cs typeface="Arial"/>
              </a:rPr>
              <a:t>AND </a:t>
            </a:r>
            <a:r>
              <a:rPr dirty="0" sz="1200" spc="-25" b="1">
                <a:solidFill>
                  <a:srgbClr val="FF3300"/>
                </a:solidFill>
                <a:latin typeface="Arial"/>
                <a:cs typeface="Arial"/>
              </a:rPr>
              <a:t>LOCATE </a:t>
            </a:r>
            <a:r>
              <a:rPr dirty="0" sz="1200" spc="-5" b="1">
                <a:solidFill>
                  <a:srgbClr val="FF3300"/>
                </a:solidFill>
                <a:latin typeface="Arial"/>
                <a:cs typeface="Arial"/>
              </a:rPr>
              <a:t>CENTER </a:t>
            </a:r>
            <a:r>
              <a:rPr dirty="0" sz="1200" b="1">
                <a:solidFill>
                  <a:srgbClr val="FF3300"/>
                </a:solidFill>
                <a:latin typeface="Arial"/>
                <a:cs typeface="Arial"/>
              </a:rPr>
              <a:t>OF </a:t>
            </a:r>
            <a:r>
              <a:rPr dirty="0" sz="1200" spc="-5" b="1">
                <a:solidFill>
                  <a:srgbClr val="FF3300"/>
                </a:solidFill>
                <a:latin typeface="Arial"/>
                <a:cs typeface="Arial"/>
              </a:rPr>
              <a:t>SPHERE</a:t>
            </a:r>
            <a:r>
              <a:rPr dirty="0" sz="1200" spc="95" b="1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F3300"/>
                </a:solidFill>
                <a:latin typeface="Arial"/>
                <a:cs typeface="Arial"/>
              </a:rPr>
              <a:t>“C”</a:t>
            </a:r>
            <a:endParaRPr sz="1200">
              <a:latin typeface="Arial"/>
              <a:cs typeface="Arial"/>
            </a:endParaRPr>
          </a:p>
          <a:p>
            <a:pPr marL="179705" indent="-167640">
              <a:lnSpc>
                <a:spcPct val="100000"/>
              </a:lnSpc>
              <a:buAutoNum type="arabicPeriod"/>
              <a:tabLst>
                <a:tab pos="180340" algn="l"/>
              </a:tabLst>
            </a:pPr>
            <a:r>
              <a:rPr dirty="0" sz="1200" spc="-315" b="1">
                <a:latin typeface="Arial"/>
                <a:cs typeface="Arial"/>
              </a:rPr>
              <a:t>„C‟ </a:t>
            </a:r>
            <a:r>
              <a:rPr dirty="0" sz="1200" spc="-20" b="1">
                <a:latin typeface="Arial"/>
                <a:cs typeface="Arial"/>
              </a:rPr>
              <a:t>AS </a:t>
            </a:r>
            <a:r>
              <a:rPr dirty="0" sz="1200" spc="-5" b="1">
                <a:latin typeface="Arial"/>
                <a:cs typeface="Arial"/>
              </a:rPr>
              <a:t>CENTER, </a:t>
            </a:r>
            <a:r>
              <a:rPr dirty="0" sz="1200" b="1">
                <a:latin typeface="Arial"/>
                <a:cs typeface="Arial"/>
              </a:rPr>
              <a:t>WITH </a:t>
            </a:r>
            <a:r>
              <a:rPr dirty="0" sz="1200" spc="-10" b="1">
                <a:latin typeface="Arial"/>
                <a:cs typeface="Arial"/>
              </a:rPr>
              <a:t>RADIUS </a:t>
            </a:r>
            <a:r>
              <a:rPr dirty="0" sz="1200" spc="-315" b="1">
                <a:latin typeface="Arial"/>
                <a:cs typeface="Arial"/>
              </a:rPr>
              <a:t>„R‟ </a:t>
            </a:r>
            <a:r>
              <a:rPr dirty="0" sz="1200" spc="-30" b="1">
                <a:latin typeface="Arial"/>
                <a:cs typeface="Arial"/>
              </a:rPr>
              <a:t>DRAW</a:t>
            </a:r>
            <a:r>
              <a:rPr dirty="0" sz="1200" spc="130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CIRCLE.</a:t>
            </a:r>
            <a:endParaRPr sz="1200">
              <a:latin typeface="Arial"/>
              <a:cs typeface="Arial"/>
            </a:endParaRPr>
          </a:p>
          <a:p>
            <a:pPr marL="181610">
              <a:lnSpc>
                <a:spcPct val="100000"/>
              </a:lnSpc>
            </a:pPr>
            <a:r>
              <a:rPr dirty="0" sz="1200" b="1" i="1">
                <a:solidFill>
                  <a:srgbClr val="3333CC"/>
                </a:solidFill>
                <a:latin typeface="Arial"/>
                <a:cs typeface="Arial"/>
              </a:rPr>
              <a:t>THIS IS </a:t>
            </a:r>
            <a:r>
              <a:rPr dirty="0" sz="1200" spc="-5" b="1" i="1">
                <a:solidFill>
                  <a:srgbClr val="3333CC"/>
                </a:solidFill>
                <a:latin typeface="Arial"/>
                <a:cs typeface="Arial"/>
              </a:rPr>
              <a:t>ISOMETRIC PROJECTION OF A</a:t>
            </a:r>
            <a:r>
              <a:rPr dirty="0" sz="1200" spc="-60" b="1" i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1200" spc="-5" b="1" i="1">
                <a:solidFill>
                  <a:srgbClr val="3333CC"/>
                </a:solidFill>
                <a:latin typeface="Arial"/>
                <a:cs typeface="Arial"/>
              </a:rPr>
              <a:t>SPHERE.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64" name="object 64"/>
          <p:cNvGrpSpPr/>
          <p:nvPr/>
        </p:nvGrpSpPr>
        <p:grpSpPr>
          <a:xfrm>
            <a:off x="6661150" y="589026"/>
            <a:ext cx="2279650" cy="5513705"/>
            <a:chOff x="6661150" y="589026"/>
            <a:chExt cx="2279650" cy="5513705"/>
          </a:xfrm>
        </p:grpSpPr>
        <p:sp>
          <p:nvSpPr>
            <p:cNvPr id="65" name="object 65"/>
            <p:cNvSpPr/>
            <p:nvPr/>
          </p:nvSpPr>
          <p:spPr>
            <a:xfrm>
              <a:off x="6977125" y="595376"/>
              <a:ext cx="1447800" cy="838200"/>
            </a:xfrm>
            <a:custGeom>
              <a:avLst/>
              <a:gdLst/>
              <a:ahLst/>
              <a:cxnLst/>
              <a:rect l="l" t="t" r="r" b="b"/>
              <a:pathLst>
                <a:path w="1447800" h="838200">
                  <a:moveTo>
                    <a:pt x="0" y="0"/>
                  </a:moveTo>
                  <a:lnTo>
                    <a:pt x="1447800" y="838200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6667500" y="3717924"/>
              <a:ext cx="2266950" cy="2378075"/>
            </a:xfrm>
            <a:custGeom>
              <a:avLst/>
              <a:gdLst/>
              <a:ahLst/>
              <a:cxnLst/>
              <a:rect l="l" t="t" r="r" b="b"/>
              <a:pathLst>
                <a:path w="2266950" h="2378075">
                  <a:moveTo>
                    <a:pt x="0" y="0"/>
                  </a:moveTo>
                  <a:lnTo>
                    <a:pt x="285750" y="1089025"/>
                  </a:lnTo>
                  <a:lnTo>
                    <a:pt x="285750" y="2047862"/>
                  </a:lnTo>
                  <a:lnTo>
                    <a:pt x="289330" y="2096658"/>
                  </a:lnTo>
                  <a:lnTo>
                    <a:pt x="299729" y="2143232"/>
                  </a:lnTo>
                  <a:lnTo>
                    <a:pt x="316438" y="2187071"/>
                  </a:lnTo>
                  <a:lnTo>
                    <a:pt x="338945" y="2227666"/>
                  </a:lnTo>
                  <a:lnTo>
                    <a:pt x="366739" y="2264506"/>
                  </a:lnTo>
                  <a:lnTo>
                    <a:pt x="399311" y="2297079"/>
                  </a:lnTo>
                  <a:lnTo>
                    <a:pt x="436149" y="2324875"/>
                  </a:lnTo>
                  <a:lnTo>
                    <a:pt x="476742" y="2347384"/>
                  </a:lnTo>
                  <a:lnTo>
                    <a:pt x="520581" y="2364094"/>
                  </a:lnTo>
                  <a:lnTo>
                    <a:pt x="567153" y="2374494"/>
                  </a:lnTo>
                  <a:lnTo>
                    <a:pt x="615950" y="2378075"/>
                  </a:lnTo>
                  <a:lnTo>
                    <a:pt x="1936750" y="2378075"/>
                  </a:lnTo>
                  <a:lnTo>
                    <a:pt x="1985546" y="2374494"/>
                  </a:lnTo>
                  <a:lnTo>
                    <a:pt x="2032118" y="2364094"/>
                  </a:lnTo>
                  <a:lnTo>
                    <a:pt x="2075957" y="2347384"/>
                  </a:lnTo>
                  <a:lnTo>
                    <a:pt x="2116550" y="2324875"/>
                  </a:lnTo>
                  <a:lnTo>
                    <a:pt x="2153388" y="2297079"/>
                  </a:lnTo>
                  <a:lnTo>
                    <a:pt x="2185960" y="2264506"/>
                  </a:lnTo>
                  <a:lnTo>
                    <a:pt x="2213754" y="2227666"/>
                  </a:lnTo>
                  <a:lnTo>
                    <a:pt x="2236261" y="2187071"/>
                  </a:lnTo>
                  <a:lnTo>
                    <a:pt x="2252970" y="2143232"/>
                  </a:lnTo>
                  <a:lnTo>
                    <a:pt x="2263369" y="2096658"/>
                  </a:lnTo>
                  <a:lnTo>
                    <a:pt x="2266950" y="2047862"/>
                  </a:lnTo>
                  <a:lnTo>
                    <a:pt x="2266950" y="536575"/>
                  </a:lnTo>
                  <a:lnTo>
                    <a:pt x="285750" y="536575"/>
                  </a:lnTo>
                  <a:lnTo>
                    <a:pt x="0" y="0"/>
                  </a:lnTo>
                  <a:close/>
                </a:path>
                <a:path w="2266950" h="2378075">
                  <a:moveTo>
                    <a:pt x="1936750" y="168275"/>
                  </a:moveTo>
                  <a:lnTo>
                    <a:pt x="615950" y="168275"/>
                  </a:lnTo>
                  <a:lnTo>
                    <a:pt x="567153" y="171855"/>
                  </a:lnTo>
                  <a:lnTo>
                    <a:pt x="520581" y="182254"/>
                  </a:lnTo>
                  <a:lnTo>
                    <a:pt x="476742" y="198963"/>
                  </a:lnTo>
                  <a:lnTo>
                    <a:pt x="436149" y="221470"/>
                  </a:lnTo>
                  <a:lnTo>
                    <a:pt x="399311" y="249264"/>
                  </a:lnTo>
                  <a:lnTo>
                    <a:pt x="366739" y="281836"/>
                  </a:lnTo>
                  <a:lnTo>
                    <a:pt x="338945" y="318674"/>
                  </a:lnTo>
                  <a:lnTo>
                    <a:pt x="316438" y="359267"/>
                  </a:lnTo>
                  <a:lnTo>
                    <a:pt x="299729" y="403106"/>
                  </a:lnTo>
                  <a:lnTo>
                    <a:pt x="289330" y="449678"/>
                  </a:lnTo>
                  <a:lnTo>
                    <a:pt x="285750" y="498475"/>
                  </a:lnTo>
                  <a:lnTo>
                    <a:pt x="285750" y="536575"/>
                  </a:lnTo>
                  <a:lnTo>
                    <a:pt x="2266950" y="536575"/>
                  </a:lnTo>
                  <a:lnTo>
                    <a:pt x="2266950" y="498475"/>
                  </a:lnTo>
                  <a:lnTo>
                    <a:pt x="2263369" y="449678"/>
                  </a:lnTo>
                  <a:lnTo>
                    <a:pt x="2252970" y="403106"/>
                  </a:lnTo>
                  <a:lnTo>
                    <a:pt x="2236261" y="359267"/>
                  </a:lnTo>
                  <a:lnTo>
                    <a:pt x="2213754" y="318674"/>
                  </a:lnTo>
                  <a:lnTo>
                    <a:pt x="2185960" y="281836"/>
                  </a:lnTo>
                  <a:lnTo>
                    <a:pt x="2153388" y="249264"/>
                  </a:lnTo>
                  <a:lnTo>
                    <a:pt x="2116550" y="221470"/>
                  </a:lnTo>
                  <a:lnTo>
                    <a:pt x="2075957" y="198963"/>
                  </a:lnTo>
                  <a:lnTo>
                    <a:pt x="2032118" y="182254"/>
                  </a:lnTo>
                  <a:lnTo>
                    <a:pt x="1985546" y="171855"/>
                  </a:lnTo>
                  <a:lnTo>
                    <a:pt x="1936750" y="168275"/>
                  </a:lnTo>
                  <a:close/>
                </a:path>
              </a:pathLst>
            </a:custGeom>
            <a:solidFill>
              <a:srgbClr val="CC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6667500" y="3717924"/>
              <a:ext cx="2266950" cy="2378075"/>
            </a:xfrm>
            <a:custGeom>
              <a:avLst/>
              <a:gdLst/>
              <a:ahLst/>
              <a:cxnLst/>
              <a:rect l="l" t="t" r="r" b="b"/>
              <a:pathLst>
                <a:path w="2266950" h="2378075">
                  <a:moveTo>
                    <a:pt x="285750" y="498475"/>
                  </a:moveTo>
                  <a:lnTo>
                    <a:pt x="289330" y="449678"/>
                  </a:lnTo>
                  <a:lnTo>
                    <a:pt x="299729" y="403106"/>
                  </a:lnTo>
                  <a:lnTo>
                    <a:pt x="316438" y="359267"/>
                  </a:lnTo>
                  <a:lnTo>
                    <a:pt x="338945" y="318674"/>
                  </a:lnTo>
                  <a:lnTo>
                    <a:pt x="366739" y="281836"/>
                  </a:lnTo>
                  <a:lnTo>
                    <a:pt x="399311" y="249264"/>
                  </a:lnTo>
                  <a:lnTo>
                    <a:pt x="436149" y="221470"/>
                  </a:lnTo>
                  <a:lnTo>
                    <a:pt x="476742" y="198963"/>
                  </a:lnTo>
                  <a:lnTo>
                    <a:pt x="520581" y="182254"/>
                  </a:lnTo>
                  <a:lnTo>
                    <a:pt x="567153" y="171855"/>
                  </a:lnTo>
                  <a:lnTo>
                    <a:pt x="615950" y="168275"/>
                  </a:lnTo>
                  <a:lnTo>
                    <a:pt x="1111250" y="168275"/>
                  </a:lnTo>
                  <a:lnTo>
                    <a:pt x="1936750" y="168275"/>
                  </a:lnTo>
                  <a:lnTo>
                    <a:pt x="1985546" y="171855"/>
                  </a:lnTo>
                  <a:lnTo>
                    <a:pt x="2032118" y="182254"/>
                  </a:lnTo>
                  <a:lnTo>
                    <a:pt x="2075957" y="198963"/>
                  </a:lnTo>
                  <a:lnTo>
                    <a:pt x="2116550" y="221470"/>
                  </a:lnTo>
                  <a:lnTo>
                    <a:pt x="2153388" y="249264"/>
                  </a:lnTo>
                  <a:lnTo>
                    <a:pt x="2185960" y="281836"/>
                  </a:lnTo>
                  <a:lnTo>
                    <a:pt x="2213754" y="318674"/>
                  </a:lnTo>
                  <a:lnTo>
                    <a:pt x="2236261" y="359267"/>
                  </a:lnTo>
                  <a:lnTo>
                    <a:pt x="2252970" y="403106"/>
                  </a:lnTo>
                  <a:lnTo>
                    <a:pt x="2263369" y="449678"/>
                  </a:lnTo>
                  <a:lnTo>
                    <a:pt x="2266950" y="498475"/>
                  </a:lnTo>
                  <a:lnTo>
                    <a:pt x="2266950" y="536575"/>
                  </a:lnTo>
                  <a:lnTo>
                    <a:pt x="2266950" y="1089025"/>
                  </a:lnTo>
                  <a:lnTo>
                    <a:pt x="2266950" y="2047862"/>
                  </a:lnTo>
                  <a:lnTo>
                    <a:pt x="2263369" y="2096658"/>
                  </a:lnTo>
                  <a:lnTo>
                    <a:pt x="2252970" y="2143232"/>
                  </a:lnTo>
                  <a:lnTo>
                    <a:pt x="2236261" y="2187071"/>
                  </a:lnTo>
                  <a:lnTo>
                    <a:pt x="2213754" y="2227666"/>
                  </a:lnTo>
                  <a:lnTo>
                    <a:pt x="2185960" y="2264506"/>
                  </a:lnTo>
                  <a:lnTo>
                    <a:pt x="2153388" y="2297079"/>
                  </a:lnTo>
                  <a:lnTo>
                    <a:pt x="2116550" y="2324875"/>
                  </a:lnTo>
                  <a:lnTo>
                    <a:pt x="2075957" y="2347384"/>
                  </a:lnTo>
                  <a:lnTo>
                    <a:pt x="2032118" y="2364094"/>
                  </a:lnTo>
                  <a:lnTo>
                    <a:pt x="1985546" y="2374494"/>
                  </a:lnTo>
                  <a:lnTo>
                    <a:pt x="1936750" y="2378075"/>
                  </a:lnTo>
                  <a:lnTo>
                    <a:pt x="1111250" y="2378075"/>
                  </a:lnTo>
                  <a:lnTo>
                    <a:pt x="615950" y="2378075"/>
                  </a:lnTo>
                  <a:lnTo>
                    <a:pt x="567153" y="2374494"/>
                  </a:lnTo>
                  <a:lnTo>
                    <a:pt x="520581" y="2364094"/>
                  </a:lnTo>
                  <a:lnTo>
                    <a:pt x="476742" y="2347384"/>
                  </a:lnTo>
                  <a:lnTo>
                    <a:pt x="436149" y="2324875"/>
                  </a:lnTo>
                  <a:lnTo>
                    <a:pt x="399311" y="2297079"/>
                  </a:lnTo>
                  <a:lnTo>
                    <a:pt x="366739" y="2264506"/>
                  </a:lnTo>
                  <a:lnTo>
                    <a:pt x="338945" y="2227666"/>
                  </a:lnTo>
                  <a:lnTo>
                    <a:pt x="316438" y="2187071"/>
                  </a:lnTo>
                  <a:lnTo>
                    <a:pt x="299729" y="2143232"/>
                  </a:lnTo>
                  <a:lnTo>
                    <a:pt x="289330" y="2096658"/>
                  </a:lnTo>
                  <a:lnTo>
                    <a:pt x="285750" y="2047862"/>
                  </a:lnTo>
                  <a:lnTo>
                    <a:pt x="285750" y="1089025"/>
                  </a:lnTo>
                  <a:lnTo>
                    <a:pt x="0" y="0"/>
                  </a:lnTo>
                  <a:lnTo>
                    <a:pt x="285750" y="536575"/>
                  </a:lnTo>
                  <a:lnTo>
                    <a:pt x="285750" y="49847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8" name="object 68"/>
          <p:cNvSpPr txBox="1"/>
          <p:nvPr/>
        </p:nvSpPr>
        <p:spPr>
          <a:xfrm>
            <a:off x="6946518" y="3988434"/>
            <a:ext cx="2005330" cy="203771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latin typeface="Arial"/>
                <a:cs typeface="Arial"/>
              </a:rPr>
              <a:t>Adopt </a:t>
            </a:r>
            <a:r>
              <a:rPr dirty="0" sz="1200" spc="-5" b="1">
                <a:latin typeface="Arial"/>
                <a:cs typeface="Arial"/>
              </a:rPr>
              <a:t>same</a:t>
            </a:r>
            <a:r>
              <a:rPr dirty="0" sz="1200" spc="10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procedure.</a:t>
            </a:r>
            <a:endParaRPr sz="1200">
              <a:latin typeface="Arial"/>
              <a:cs typeface="Arial"/>
            </a:endParaRPr>
          </a:p>
          <a:p>
            <a:pPr algn="ctr" marL="12700" marR="5080">
              <a:lnSpc>
                <a:spcPct val="100000"/>
              </a:lnSpc>
            </a:pPr>
            <a:r>
              <a:rPr dirty="0" sz="1200" spc="-5" b="1">
                <a:latin typeface="Arial"/>
                <a:cs typeface="Arial"/>
              </a:rPr>
              <a:t>Draw </a:t>
            </a:r>
            <a:r>
              <a:rPr dirty="0" sz="1200" b="1">
                <a:latin typeface="Arial"/>
                <a:cs typeface="Arial"/>
              </a:rPr>
              <a:t>lower semicircle</a:t>
            </a:r>
            <a:r>
              <a:rPr dirty="0" sz="1200" spc="-140" b="1">
                <a:latin typeface="Arial"/>
                <a:cs typeface="Arial"/>
              </a:rPr>
              <a:t> </a:t>
            </a:r>
            <a:r>
              <a:rPr dirty="0" sz="1200" spc="-25" b="1">
                <a:latin typeface="Arial"/>
                <a:cs typeface="Arial"/>
              </a:rPr>
              <a:t>only.  </a:t>
            </a:r>
            <a:r>
              <a:rPr dirty="0" sz="1200" b="1">
                <a:latin typeface="Arial"/>
                <a:cs typeface="Arial"/>
              </a:rPr>
              <a:t>Then </a:t>
            </a:r>
            <a:r>
              <a:rPr dirty="0" sz="1200" spc="-5" b="1">
                <a:latin typeface="Arial"/>
                <a:cs typeface="Arial"/>
              </a:rPr>
              <a:t>around </a:t>
            </a:r>
            <a:r>
              <a:rPr dirty="0" sz="1200" spc="-315" b="1">
                <a:latin typeface="Arial"/>
                <a:cs typeface="Arial"/>
              </a:rPr>
              <a:t>„C‟ </a:t>
            </a:r>
            <a:r>
              <a:rPr dirty="0" sz="1200" b="1">
                <a:latin typeface="Arial"/>
                <a:cs typeface="Arial"/>
              </a:rPr>
              <a:t>construct  </a:t>
            </a:r>
            <a:r>
              <a:rPr dirty="0" sz="1200" spc="-5" b="1">
                <a:latin typeface="Arial"/>
                <a:cs typeface="Arial"/>
              </a:rPr>
              <a:t>Rhombus </a:t>
            </a:r>
            <a:r>
              <a:rPr dirty="0" sz="1200" b="1">
                <a:latin typeface="Arial"/>
                <a:cs typeface="Arial"/>
              </a:rPr>
              <a:t>of </a:t>
            </a:r>
            <a:r>
              <a:rPr dirty="0" sz="1200" spc="-5" b="1">
                <a:latin typeface="Arial"/>
                <a:cs typeface="Arial"/>
              </a:rPr>
              <a:t>Sides equal </a:t>
            </a:r>
            <a:r>
              <a:rPr dirty="0" sz="1200" b="1">
                <a:latin typeface="Arial"/>
                <a:cs typeface="Arial"/>
              </a:rPr>
              <a:t>to  Isometric</a:t>
            </a:r>
            <a:r>
              <a:rPr dirty="0" sz="1200" spc="-40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Diameter.</a:t>
            </a:r>
            <a:endParaRPr sz="1200">
              <a:latin typeface="Arial"/>
              <a:cs typeface="Arial"/>
            </a:endParaRPr>
          </a:p>
          <a:p>
            <a:pPr algn="ctr" marL="82550" marR="118745" indent="42545">
              <a:lnSpc>
                <a:spcPct val="100000"/>
              </a:lnSpc>
            </a:pPr>
            <a:r>
              <a:rPr dirty="0" sz="1200" spc="-5" b="1">
                <a:latin typeface="Arial"/>
                <a:cs typeface="Arial"/>
              </a:rPr>
              <a:t>For this use </a:t>
            </a:r>
            <a:r>
              <a:rPr dirty="0" sz="1200" b="1">
                <a:latin typeface="Arial"/>
                <a:cs typeface="Arial"/>
              </a:rPr>
              <a:t>iso-scale.  Then </a:t>
            </a:r>
            <a:r>
              <a:rPr dirty="0" sz="1200" spc="-5" b="1">
                <a:latin typeface="Arial"/>
                <a:cs typeface="Arial"/>
              </a:rPr>
              <a:t>construct ellipse</a:t>
            </a:r>
            <a:r>
              <a:rPr dirty="0" sz="1200" spc="-4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in  </a:t>
            </a:r>
            <a:r>
              <a:rPr dirty="0" sz="1200" spc="-5" b="1">
                <a:latin typeface="Arial"/>
                <a:cs typeface="Arial"/>
              </a:rPr>
              <a:t>this Rhombus as </a:t>
            </a:r>
            <a:r>
              <a:rPr dirty="0" sz="1200" b="1">
                <a:latin typeface="Arial"/>
                <a:cs typeface="Arial"/>
              </a:rPr>
              <a:t>usual  </a:t>
            </a:r>
            <a:r>
              <a:rPr dirty="0" sz="1200" spc="-15" b="1">
                <a:latin typeface="Arial"/>
                <a:cs typeface="Arial"/>
              </a:rPr>
              <a:t>And</a:t>
            </a:r>
            <a:r>
              <a:rPr dirty="0" sz="1200" spc="25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Complete</a:t>
            </a:r>
            <a:endParaRPr sz="1200">
              <a:latin typeface="Arial"/>
              <a:cs typeface="Arial"/>
            </a:endParaRPr>
          </a:p>
          <a:p>
            <a:pPr algn="ctr" marL="245745" marR="275590">
              <a:lnSpc>
                <a:spcPct val="100000"/>
              </a:lnSpc>
            </a:pPr>
            <a:r>
              <a:rPr dirty="0" sz="1200" spc="-5" b="1">
                <a:latin typeface="Arial"/>
                <a:cs typeface="Arial"/>
              </a:rPr>
              <a:t>Isometric-Projection  </a:t>
            </a:r>
            <a:r>
              <a:rPr dirty="0" sz="1200" b="1">
                <a:latin typeface="Arial"/>
                <a:cs typeface="Arial"/>
              </a:rPr>
              <a:t>of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Hemi-sphere.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69" name="object 69"/>
          <p:cNvGrpSpPr/>
          <p:nvPr/>
        </p:nvGrpSpPr>
        <p:grpSpPr>
          <a:xfrm>
            <a:off x="31750" y="12700"/>
            <a:ext cx="1308100" cy="546100"/>
            <a:chOff x="31750" y="12700"/>
            <a:chExt cx="1308100" cy="546100"/>
          </a:xfrm>
        </p:grpSpPr>
        <p:sp>
          <p:nvSpPr>
            <p:cNvPr id="70" name="object 70"/>
            <p:cNvSpPr/>
            <p:nvPr/>
          </p:nvSpPr>
          <p:spPr>
            <a:xfrm>
              <a:off x="38100" y="19050"/>
              <a:ext cx="1295400" cy="533400"/>
            </a:xfrm>
            <a:custGeom>
              <a:avLst/>
              <a:gdLst/>
              <a:ahLst/>
              <a:cxnLst/>
              <a:rect l="l" t="t" r="r" b="b"/>
              <a:pathLst>
                <a:path w="1295400" h="533400">
                  <a:moveTo>
                    <a:pt x="647700" y="0"/>
                  </a:moveTo>
                  <a:lnTo>
                    <a:pt x="581477" y="1376"/>
                  </a:lnTo>
                  <a:lnTo>
                    <a:pt x="517167" y="5417"/>
                  </a:lnTo>
                  <a:lnTo>
                    <a:pt x="455096" y="11988"/>
                  </a:lnTo>
                  <a:lnTo>
                    <a:pt x="395588" y="20955"/>
                  </a:lnTo>
                  <a:lnTo>
                    <a:pt x="338970" y="32184"/>
                  </a:lnTo>
                  <a:lnTo>
                    <a:pt x="285568" y="45541"/>
                  </a:lnTo>
                  <a:lnTo>
                    <a:pt x="235705" y="60893"/>
                  </a:lnTo>
                  <a:lnTo>
                    <a:pt x="189709" y="78105"/>
                  </a:lnTo>
                  <a:lnTo>
                    <a:pt x="147905" y="97043"/>
                  </a:lnTo>
                  <a:lnTo>
                    <a:pt x="110619" y="117574"/>
                  </a:lnTo>
                  <a:lnTo>
                    <a:pt x="78175" y="139563"/>
                  </a:lnTo>
                  <a:lnTo>
                    <a:pt x="29120" y="187382"/>
                  </a:lnTo>
                  <a:lnTo>
                    <a:pt x="3344" y="239427"/>
                  </a:lnTo>
                  <a:lnTo>
                    <a:pt x="0" y="266700"/>
                  </a:lnTo>
                  <a:lnTo>
                    <a:pt x="3343" y="293972"/>
                  </a:lnTo>
                  <a:lnTo>
                    <a:pt x="29118" y="346017"/>
                  </a:lnTo>
                  <a:lnTo>
                    <a:pt x="78172" y="393836"/>
                  </a:lnTo>
                  <a:lnTo>
                    <a:pt x="110615" y="415825"/>
                  </a:lnTo>
                  <a:lnTo>
                    <a:pt x="147901" y="436356"/>
                  </a:lnTo>
                  <a:lnTo>
                    <a:pt x="189704" y="455295"/>
                  </a:lnTo>
                  <a:lnTo>
                    <a:pt x="235700" y="472506"/>
                  </a:lnTo>
                  <a:lnTo>
                    <a:pt x="285562" y="487858"/>
                  </a:lnTo>
                  <a:lnTo>
                    <a:pt x="338965" y="501215"/>
                  </a:lnTo>
                  <a:lnTo>
                    <a:pt x="395583" y="512445"/>
                  </a:lnTo>
                  <a:lnTo>
                    <a:pt x="455091" y="521411"/>
                  </a:lnTo>
                  <a:lnTo>
                    <a:pt x="517164" y="527982"/>
                  </a:lnTo>
                  <a:lnTo>
                    <a:pt x="581475" y="532023"/>
                  </a:lnTo>
                  <a:lnTo>
                    <a:pt x="647700" y="533400"/>
                  </a:lnTo>
                  <a:lnTo>
                    <a:pt x="713924" y="532023"/>
                  </a:lnTo>
                  <a:lnTo>
                    <a:pt x="778235" y="527982"/>
                  </a:lnTo>
                  <a:lnTo>
                    <a:pt x="840308" y="521411"/>
                  </a:lnTo>
                  <a:lnTo>
                    <a:pt x="899816" y="512445"/>
                  </a:lnTo>
                  <a:lnTo>
                    <a:pt x="956434" y="501215"/>
                  </a:lnTo>
                  <a:lnTo>
                    <a:pt x="1009837" y="487858"/>
                  </a:lnTo>
                  <a:lnTo>
                    <a:pt x="1059699" y="472506"/>
                  </a:lnTo>
                  <a:lnTo>
                    <a:pt x="1105695" y="455295"/>
                  </a:lnTo>
                  <a:lnTo>
                    <a:pt x="1147498" y="436356"/>
                  </a:lnTo>
                  <a:lnTo>
                    <a:pt x="1184784" y="415825"/>
                  </a:lnTo>
                  <a:lnTo>
                    <a:pt x="1217227" y="393836"/>
                  </a:lnTo>
                  <a:lnTo>
                    <a:pt x="1266281" y="346017"/>
                  </a:lnTo>
                  <a:lnTo>
                    <a:pt x="1292056" y="293972"/>
                  </a:lnTo>
                  <a:lnTo>
                    <a:pt x="1295400" y="266700"/>
                  </a:lnTo>
                  <a:lnTo>
                    <a:pt x="1292056" y="239427"/>
                  </a:lnTo>
                  <a:lnTo>
                    <a:pt x="1266281" y="187382"/>
                  </a:lnTo>
                  <a:lnTo>
                    <a:pt x="1217227" y="139563"/>
                  </a:lnTo>
                  <a:lnTo>
                    <a:pt x="1184784" y="117574"/>
                  </a:lnTo>
                  <a:lnTo>
                    <a:pt x="1147498" y="97043"/>
                  </a:lnTo>
                  <a:lnTo>
                    <a:pt x="1105695" y="78105"/>
                  </a:lnTo>
                  <a:lnTo>
                    <a:pt x="1059699" y="60893"/>
                  </a:lnTo>
                  <a:lnTo>
                    <a:pt x="1009837" y="45541"/>
                  </a:lnTo>
                  <a:lnTo>
                    <a:pt x="956434" y="32184"/>
                  </a:lnTo>
                  <a:lnTo>
                    <a:pt x="899816" y="20955"/>
                  </a:lnTo>
                  <a:lnTo>
                    <a:pt x="840308" y="11988"/>
                  </a:lnTo>
                  <a:lnTo>
                    <a:pt x="778235" y="5417"/>
                  </a:lnTo>
                  <a:lnTo>
                    <a:pt x="713924" y="1376"/>
                  </a:lnTo>
                  <a:lnTo>
                    <a:pt x="647700" y="0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38100" y="19050"/>
              <a:ext cx="1295400" cy="533400"/>
            </a:xfrm>
            <a:custGeom>
              <a:avLst/>
              <a:gdLst/>
              <a:ahLst/>
              <a:cxnLst/>
              <a:rect l="l" t="t" r="r" b="b"/>
              <a:pathLst>
                <a:path w="1295400" h="533400">
                  <a:moveTo>
                    <a:pt x="0" y="266700"/>
                  </a:moveTo>
                  <a:lnTo>
                    <a:pt x="13159" y="212943"/>
                  </a:lnTo>
                  <a:lnTo>
                    <a:pt x="50900" y="162877"/>
                  </a:lnTo>
                  <a:lnTo>
                    <a:pt x="110619" y="117574"/>
                  </a:lnTo>
                  <a:lnTo>
                    <a:pt x="147905" y="97043"/>
                  </a:lnTo>
                  <a:lnTo>
                    <a:pt x="189709" y="78104"/>
                  </a:lnTo>
                  <a:lnTo>
                    <a:pt x="235705" y="60893"/>
                  </a:lnTo>
                  <a:lnTo>
                    <a:pt x="285568" y="45541"/>
                  </a:lnTo>
                  <a:lnTo>
                    <a:pt x="338970" y="32184"/>
                  </a:lnTo>
                  <a:lnTo>
                    <a:pt x="395588" y="20954"/>
                  </a:lnTo>
                  <a:lnTo>
                    <a:pt x="455096" y="11988"/>
                  </a:lnTo>
                  <a:lnTo>
                    <a:pt x="517167" y="5417"/>
                  </a:lnTo>
                  <a:lnTo>
                    <a:pt x="581477" y="1376"/>
                  </a:lnTo>
                  <a:lnTo>
                    <a:pt x="647700" y="0"/>
                  </a:lnTo>
                  <a:lnTo>
                    <a:pt x="713924" y="1376"/>
                  </a:lnTo>
                  <a:lnTo>
                    <a:pt x="778235" y="5417"/>
                  </a:lnTo>
                  <a:lnTo>
                    <a:pt x="840308" y="11988"/>
                  </a:lnTo>
                  <a:lnTo>
                    <a:pt x="899816" y="20955"/>
                  </a:lnTo>
                  <a:lnTo>
                    <a:pt x="956434" y="32184"/>
                  </a:lnTo>
                  <a:lnTo>
                    <a:pt x="1009837" y="45541"/>
                  </a:lnTo>
                  <a:lnTo>
                    <a:pt x="1059699" y="60893"/>
                  </a:lnTo>
                  <a:lnTo>
                    <a:pt x="1105695" y="78105"/>
                  </a:lnTo>
                  <a:lnTo>
                    <a:pt x="1147498" y="97043"/>
                  </a:lnTo>
                  <a:lnTo>
                    <a:pt x="1184784" y="117574"/>
                  </a:lnTo>
                  <a:lnTo>
                    <a:pt x="1217227" y="139563"/>
                  </a:lnTo>
                  <a:lnTo>
                    <a:pt x="1266281" y="187382"/>
                  </a:lnTo>
                  <a:lnTo>
                    <a:pt x="1292056" y="239427"/>
                  </a:lnTo>
                  <a:lnTo>
                    <a:pt x="1295400" y="266700"/>
                  </a:lnTo>
                  <a:lnTo>
                    <a:pt x="1292056" y="293972"/>
                  </a:lnTo>
                  <a:lnTo>
                    <a:pt x="1282241" y="320456"/>
                  </a:lnTo>
                  <a:lnTo>
                    <a:pt x="1244501" y="370522"/>
                  </a:lnTo>
                  <a:lnTo>
                    <a:pt x="1184784" y="415825"/>
                  </a:lnTo>
                  <a:lnTo>
                    <a:pt x="1147498" y="436356"/>
                  </a:lnTo>
                  <a:lnTo>
                    <a:pt x="1105695" y="455295"/>
                  </a:lnTo>
                  <a:lnTo>
                    <a:pt x="1059699" y="472506"/>
                  </a:lnTo>
                  <a:lnTo>
                    <a:pt x="1009837" y="487858"/>
                  </a:lnTo>
                  <a:lnTo>
                    <a:pt x="956434" y="501215"/>
                  </a:lnTo>
                  <a:lnTo>
                    <a:pt x="899816" y="512445"/>
                  </a:lnTo>
                  <a:lnTo>
                    <a:pt x="840308" y="521411"/>
                  </a:lnTo>
                  <a:lnTo>
                    <a:pt x="778235" y="527982"/>
                  </a:lnTo>
                  <a:lnTo>
                    <a:pt x="713924" y="532023"/>
                  </a:lnTo>
                  <a:lnTo>
                    <a:pt x="647700" y="533400"/>
                  </a:lnTo>
                  <a:lnTo>
                    <a:pt x="581475" y="532023"/>
                  </a:lnTo>
                  <a:lnTo>
                    <a:pt x="517164" y="527982"/>
                  </a:lnTo>
                  <a:lnTo>
                    <a:pt x="455091" y="521411"/>
                  </a:lnTo>
                  <a:lnTo>
                    <a:pt x="395583" y="512445"/>
                  </a:lnTo>
                  <a:lnTo>
                    <a:pt x="338965" y="501215"/>
                  </a:lnTo>
                  <a:lnTo>
                    <a:pt x="285562" y="487858"/>
                  </a:lnTo>
                  <a:lnTo>
                    <a:pt x="235700" y="472506"/>
                  </a:lnTo>
                  <a:lnTo>
                    <a:pt x="189704" y="455295"/>
                  </a:lnTo>
                  <a:lnTo>
                    <a:pt x="147901" y="436356"/>
                  </a:lnTo>
                  <a:lnTo>
                    <a:pt x="110615" y="415825"/>
                  </a:lnTo>
                  <a:lnTo>
                    <a:pt x="78172" y="393836"/>
                  </a:lnTo>
                  <a:lnTo>
                    <a:pt x="29118" y="346017"/>
                  </a:lnTo>
                  <a:lnTo>
                    <a:pt x="3343" y="293972"/>
                  </a:lnTo>
                  <a:lnTo>
                    <a:pt x="0" y="2667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2" name="object 72"/>
          <p:cNvSpPr txBox="1"/>
          <p:nvPr/>
        </p:nvSpPr>
        <p:spPr>
          <a:xfrm>
            <a:off x="411581" y="28447"/>
            <a:ext cx="5416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dirty="0" sz="1200" spc="-5" b="1">
                <a:solidFill>
                  <a:srgbClr val="FFFF00"/>
                </a:solidFill>
                <a:latin typeface="Arial"/>
                <a:cs typeface="Arial"/>
              </a:rPr>
              <a:t>TU</a:t>
            </a:r>
            <a:r>
              <a:rPr dirty="0" sz="1200" spc="-15" b="1">
                <a:solidFill>
                  <a:srgbClr val="FFFF00"/>
                </a:solidFill>
                <a:latin typeface="Arial"/>
                <a:cs typeface="Arial"/>
              </a:rPr>
              <a:t>D</a:t>
            </a:r>
            <a:r>
              <a:rPr dirty="0" sz="1200" b="1">
                <a:solidFill>
                  <a:srgbClr val="FFFF00"/>
                </a:solidFill>
                <a:latin typeface="Arial"/>
                <a:cs typeface="Arial"/>
              </a:rPr>
              <a:t>Y</a:t>
            </a:r>
            <a:endParaRPr sz="1200">
              <a:latin typeface="Arial"/>
              <a:cs typeface="Arial"/>
            </a:endParaRPr>
          </a:p>
        </p:txBody>
      </p:sp>
      <p:sp>
        <p:nvSpPr>
          <p:cNvPr id="73" name="object 73"/>
          <p:cNvSpPr txBox="1">
            <a:spLocks noGrp="1"/>
          </p:cNvSpPr>
          <p:nvPr>
            <p:ph type="title"/>
          </p:nvPr>
        </p:nvSpPr>
        <p:spPr>
          <a:xfrm>
            <a:off x="61569" y="79628"/>
            <a:ext cx="749617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u="none" baseline="6944" sz="1800" spc="-172">
                <a:solidFill>
                  <a:srgbClr val="FFFF00"/>
                </a:solidFill>
                <a:latin typeface="Arial"/>
                <a:cs typeface="Arial"/>
              </a:rPr>
              <a:t>ILLUST</a:t>
            </a:r>
            <a:r>
              <a:rPr dirty="0" u="none" sz="2400" spc="-114" b="0">
                <a:solidFill>
                  <a:srgbClr val="000000"/>
                </a:solidFill>
                <a:latin typeface="Times New Roman"/>
                <a:cs typeface="Times New Roman"/>
              </a:rPr>
              <a:t>Z</a:t>
            </a:r>
            <a:r>
              <a:rPr dirty="0" u="none" baseline="6944" sz="1800" spc="-172">
                <a:solidFill>
                  <a:srgbClr val="FFFF00"/>
                </a:solidFill>
                <a:latin typeface="Arial"/>
                <a:cs typeface="Arial"/>
              </a:rPr>
              <a:t>RATIONS </a:t>
            </a:r>
            <a:r>
              <a:rPr dirty="0" u="none" baseline="1736" sz="2400" spc="-15" b="0">
                <a:solidFill>
                  <a:srgbClr val="FF3300"/>
                </a:solidFill>
                <a:latin typeface="Arial Black"/>
                <a:cs typeface="Arial Black"/>
              </a:rPr>
              <a:t>ISOMETRIC PROJECTIONS </a:t>
            </a:r>
            <a:r>
              <a:rPr dirty="0" u="none" baseline="1736" sz="2400" spc="-7" b="0">
                <a:solidFill>
                  <a:srgbClr val="FF3300"/>
                </a:solidFill>
                <a:latin typeface="Arial Black"/>
                <a:cs typeface="Arial Black"/>
              </a:rPr>
              <a:t>OF </a:t>
            </a:r>
            <a:r>
              <a:rPr dirty="0" u="none" baseline="1736" sz="2400" spc="-15" b="0">
                <a:solidFill>
                  <a:srgbClr val="FF3300"/>
                </a:solidFill>
                <a:latin typeface="Arial Black"/>
                <a:cs typeface="Arial Black"/>
              </a:rPr>
              <a:t>SPHERE </a:t>
            </a:r>
            <a:r>
              <a:rPr dirty="0" u="none" baseline="1736" sz="2400" spc="-7" b="0">
                <a:solidFill>
                  <a:srgbClr val="FF3300"/>
                </a:solidFill>
                <a:latin typeface="Arial Black"/>
                <a:cs typeface="Arial Black"/>
              </a:rPr>
              <a:t>&amp;</a:t>
            </a:r>
            <a:r>
              <a:rPr dirty="0" u="none" baseline="1736" sz="2400" spc="187" b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dirty="0" u="none" baseline="1736" sz="2400" spc="-15" b="0">
                <a:solidFill>
                  <a:srgbClr val="FF3300"/>
                </a:solidFill>
                <a:latin typeface="Arial Black"/>
                <a:cs typeface="Arial Black"/>
              </a:rPr>
              <a:t>HEMISPHERE</a:t>
            </a:r>
            <a:endParaRPr baseline="1736" sz="2400">
              <a:latin typeface="Arial Black"/>
              <a:cs typeface="Arial Black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306425" y="1857502"/>
            <a:ext cx="8655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Arial"/>
                <a:cs typeface="Arial"/>
              </a:rPr>
              <a:t>Isom.</a:t>
            </a:r>
            <a:r>
              <a:rPr dirty="0" sz="1200" spc="-65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Scale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75" name="object 75"/>
          <p:cNvGrpSpPr/>
          <p:nvPr/>
        </p:nvGrpSpPr>
        <p:grpSpPr>
          <a:xfrm>
            <a:off x="8551926" y="50800"/>
            <a:ext cx="469900" cy="469900"/>
            <a:chOff x="8551926" y="50800"/>
            <a:chExt cx="469900" cy="469900"/>
          </a:xfrm>
        </p:grpSpPr>
        <p:sp>
          <p:nvSpPr>
            <p:cNvPr id="76" name="object 76"/>
            <p:cNvSpPr/>
            <p:nvPr/>
          </p:nvSpPr>
          <p:spPr>
            <a:xfrm>
              <a:off x="8558276" y="5715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496" y="4644"/>
                  </a:lnTo>
                  <a:lnTo>
                    <a:pt x="139571" y="17966"/>
                  </a:lnTo>
                  <a:lnTo>
                    <a:pt x="100738" y="39045"/>
                  </a:lnTo>
                  <a:lnTo>
                    <a:pt x="66913" y="66960"/>
                  </a:lnTo>
                  <a:lnTo>
                    <a:pt x="39011" y="100793"/>
                  </a:lnTo>
                  <a:lnTo>
                    <a:pt x="17948" y="139624"/>
                  </a:lnTo>
                  <a:lnTo>
                    <a:pt x="4639" y="182533"/>
                  </a:lnTo>
                  <a:lnTo>
                    <a:pt x="0" y="228600"/>
                  </a:lnTo>
                  <a:lnTo>
                    <a:pt x="4639" y="274666"/>
                  </a:lnTo>
                  <a:lnTo>
                    <a:pt x="17948" y="317575"/>
                  </a:lnTo>
                  <a:lnTo>
                    <a:pt x="39011" y="356406"/>
                  </a:lnTo>
                  <a:lnTo>
                    <a:pt x="66913" y="390239"/>
                  </a:lnTo>
                  <a:lnTo>
                    <a:pt x="100738" y="418154"/>
                  </a:lnTo>
                  <a:lnTo>
                    <a:pt x="139571" y="439233"/>
                  </a:lnTo>
                  <a:lnTo>
                    <a:pt x="182496" y="452555"/>
                  </a:lnTo>
                  <a:lnTo>
                    <a:pt x="228600" y="457200"/>
                  </a:lnTo>
                  <a:lnTo>
                    <a:pt x="274666" y="452555"/>
                  </a:lnTo>
                  <a:lnTo>
                    <a:pt x="317575" y="439233"/>
                  </a:lnTo>
                  <a:lnTo>
                    <a:pt x="356406" y="418154"/>
                  </a:lnTo>
                  <a:lnTo>
                    <a:pt x="390239" y="390239"/>
                  </a:lnTo>
                  <a:lnTo>
                    <a:pt x="418154" y="356406"/>
                  </a:lnTo>
                  <a:lnTo>
                    <a:pt x="439233" y="317575"/>
                  </a:lnTo>
                  <a:lnTo>
                    <a:pt x="452555" y="274666"/>
                  </a:lnTo>
                  <a:lnTo>
                    <a:pt x="457200" y="228600"/>
                  </a:lnTo>
                  <a:lnTo>
                    <a:pt x="452555" y="182533"/>
                  </a:lnTo>
                  <a:lnTo>
                    <a:pt x="439233" y="139624"/>
                  </a:lnTo>
                  <a:lnTo>
                    <a:pt x="418154" y="100793"/>
                  </a:lnTo>
                  <a:lnTo>
                    <a:pt x="390239" y="66960"/>
                  </a:lnTo>
                  <a:lnTo>
                    <a:pt x="356406" y="39045"/>
                  </a:lnTo>
                  <a:lnTo>
                    <a:pt x="317575" y="17966"/>
                  </a:lnTo>
                  <a:lnTo>
                    <a:pt x="274666" y="464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8558276" y="5715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0" y="228600"/>
                  </a:moveTo>
                  <a:lnTo>
                    <a:pt x="4639" y="182533"/>
                  </a:lnTo>
                  <a:lnTo>
                    <a:pt x="17948" y="139624"/>
                  </a:lnTo>
                  <a:lnTo>
                    <a:pt x="39011" y="100793"/>
                  </a:lnTo>
                  <a:lnTo>
                    <a:pt x="66913" y="66960"/>
                  </a:lnTo>
                  <a:lnTo>
                    <a:pt x="100738" y="39045"/>
                  </a:lnTo>
                  <a:lnTo>
                    <a:pt x="139571" y="17966"/>
                  </a:lnTo>
                  <a:lnTo>
                    <a:pt x="182496" y="4644"/>
                  </a:lnTo>
                  <a:lnTo>
                    <a:pt x="228600" y="0"/>
                  </a:lnTo>
                  <a:lnTo>
                    <a:pt x="274666" y="4644"/>
                  </a:lnTo>
                  <a:lnTo>
                    <a:pt x="317575" y="17966"/>
                  </a:lnTo>
                  <a:lnTo>
                    <a:pt x="356406" y="39045"/>
                  </a:lnTo>
                  <a:lnTo>
                    <a:pt x="390239" y="66960"/>
                  </a:lnTo>
                  <a:lnTo>
                    <a:pt x="418154" y="100793"/>
                  </a:lnTo>
                  <a:lnTo>
                    <a:pt x="439233" y="139624"/>
                  </a:lnTo>
                  <a:lnTo>
                    <a:pt x="452555" y="182533"/>
                  </a:lnTo>
                  <a:lnTo>
                    <a:pt x="457200" y="228600"/>
                  </a:lnTo>
                  <a:lnTo>
                    <a:pt x="452555" y="274666"/>
                  </a:lnTo>
                  <a:lnTo>
                    <a:pt x="439233" y="317575"/>
                  </a:lnTo>
                  <a:lnTo>
                    <a:pt x="418154" y="356406"/>
                  </a:lnTo>
                  <a:lnTo>
                    <a:pt x="390239" y="390239"/>
                  </a:lnTo>
                  <a:lnTo>
                    <a:pt x="356406" y="418154"/>
                  </a:lnTo>
                  <a:lnTo>
                    <a:pt x="317575" y="439233"/>
                  </a:lnTo>
                  <a:lnTo>
                    <a:pt x="274666" y="452555"/>
                  </a:lnTo>
                  <a:lnTo>
                    <a:pt x="228600" y="457200"/>
                  </a:lnTo>
                  <a:lnTo>
                    <a:pt x="182496" y="452555"/>
                  </a:lnTo>
                  <a:lnTo>
                    <a:pt x="139571" y="439233"/>
                  </a:lnTo>
                  <a:lnTo>
                    <a:pt x="100738" y="418154"/>
                  </a:lnTo>
                  <a:lnTo>
                    <a:pt x="66913" y="390239"/>
                  </a:lnTo>
                  <a:lnTo>
                    <a:pt x="39011" y="356406"/>
                  </a:lnTo>
                  <a:lnTo>
                    <a:pt x="17948" y="317575"/>
                  </a:lnTo>
                  <a:lnTo>
                    <a:pt x="4639" y="274666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8" name="object 78"/>
          <p:cNvSpPr txBox="1"/>
          <p:nvPr/>
        </p:nvSpPr>
        <p:spPr>
          <a:xfrm>
            <a:off x="8661272" y="128396"/>
            <a:ext cx="2540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17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79" name="object 79"/>
          <p:cNvGrpSpPr/>
          <p:nvPr/>
        </p:nvGrpSpPr>
        <p:grpSpPr>
          <a:xfrm>
            <a:off x="7467600" y="46101"/>
            <a:ext cx="914400" cy="182880"/>
            <a:chOff x="7467600" y="46101"/>
            <a:chExt cx="914400" cy="182880"/>
          </a:xfrm>
        </p:grpSpPr>
        <p:sp>
          <p:nvSpPr>
            <p:cNvPr id="80" name="object 80"/>
            <p:cNvSpPr/>
            <p:nvPr/>
          </p:nvSpPr>
          <p:spPr>
            <a:xfrm>
              <a:off x="7467600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7507478" y="77470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74904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74904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94107" y="25654"/>
                  </a:lnTo>
                  <a:lnTo>
                    <a:pt x="94107" y="8636"/>
                  </a:lnTo>
                  <a:lnTo>
                    <a:pt x="111251" y="8636"/>
                  </a:lnTo>
                  <a:lnTo>
                    <a:pt x="111251" y="42799"/>
                  </a:lnTo>
                  <a:lnTo>
                    <a:pt x="136906" y="68452"/>
                  </a:lnTo>
                  <a:lnTo>
                    <a:pt x="119761" y="68452"/>
                  </a:lnTo>
                  <a:lnTo>
                    <a:pt x="119761" y="136906"/>
                  </a:lnTo>
                  <a:lnTo>
                    <a:pt x="17018" y="136906"/>
                  </a:lnTo>
                  <a:lnTo>
                    <a:pt x="17018" y="68452"/>
                  </a:lnTo>
                  <a:lnTo>
                    <a:pt x="0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94107" y="25654"/>
                  </a:moveTo>
                  <a:lnTo>
                    <a:pt x="111251" y="42799"/>
                  </a:lnTo>
                </a:path>
                <a:path w="137159" h="137160">
                  <a:moveTo>
                    <a:pt x="119761" y="68452"/>
                  </a:moveTo>
                  <a:lnTo>
                    <a:pt x="17018" y="68452"/>
                  </a:lnTo>
                </a:path>
                <a:path w="137159" h="137160">
                  <a:moveTo>
                    <a:pt x="59817" y="136906"/>
                  </a:moveTo>
                  <a:lnTo>
                    <a:pt x="59817" y="102743"/>
                  </a:lnTo>
                  <a:lnTo>
                    <a:pt x="76962" y="102743"/>
                  </a:lnTo>
                  <a:lnTo>
                    <a:pt x="76962" y="13690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7832725" y="46101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7856347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/>
            <p:cNvSpPr/>
            <p:nvPr/>
          </p:nvSpPr>
          <p:spPr>
            <a:xfrm>
              <a:off x="7856347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68452"/>
                  </a:moveTo>
                  <a:lnTo>
                    <a:pt x="136905" y="0"/>
                  </a:lnTo>
                  <a:lnTo>
                    <a:pt x="136905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8016875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36906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/>
            <p:cNvSpPr/>
            <p:nvPr/>
          </p:nvSpPr>
          <p:spPr>
            <a:xfrm>
              <a:off x="7650226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76729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/>
            <p:cNvSpPr/>
            <p:nvPr/>
          </p:nvSpPr>
          <p:spPr>
            <a:xfrm>
              <a:off x="7707249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0" y="68452"/>
                  </a:moveTo>
                  <a:lnTo>
                    <a:pt x="102616" y="0"/>
                  </a:lnTo>
                  <a:lnTo>
                    <a:pt x="102616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/>
            <p:cNvSpPr/>
            <p:nvPr/>
          </p:nvSpPr>
          <p:spPr>
            <a:xfrm>
              <a:off x="8199501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/>
            <p:cNvSpPr/>
            <p:nvPr/>
          </p:nvSpPr>
          <p:spPr>
            <a:xfrm>
              <a:off x="8222233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8222233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102743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02743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96" name="object 96"/>
          <p:cNvGraphicFramePr>
            <a:graphicFrameLocks noGrp="1"/>
          </p:cNvGraphicFramePr>
          <p:nvPr/>
        </p:nvGraphicFramePr>
        <p:xfrm>
          <a:off x="7461250" y="39687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27650" y="2141601"/>
            <a:ext cx="1984375" cy="1260475"/>
          </a:xfrm>
          <a:custGeom>
            <a:avLst/>
            <a:gdLst/>
            <a:ahLst/>
            <a:cxnLst/>
            <a:rect l="l" t="t" r="r" b="b"/>
            <a:pathLst>
              <a:path w="1984375" h="1260475">
                <a:moveTo>
                  <a:pt x="0" y="630174"/>
                </a:moveTo>
                <a:lnTo>
                  <a:pt x="6675" y="556669"/>
                </a:lnTo>
                <a:lnTo>
                  <a:pt x="26206" y="485658"/>
                </a:lnTo>
                <a:lnTo>
                  <a:pt x="57846" y="417613"/>
                </a:lnTo>
                <a:lnTo>
                  <a:pt x="77976" y="384851"/>
                </a:lnTo>
                <a:lnTo>
                  <a:pt x="100853" y="353008"/>
                </a:lnTo>
                <a:lnTo>
                  <a:pt x="126386" y="322142"/>
                </a:lnTo>
                <a:lnTo>
                  <a:pt x="154481" y="292313"/>
                </a:lnTo>
                <a:lnTo>
                  <a:pt x="185045" y="263580"/>
                </a:lnTo>
                <a:lnTo>
                  <a:pt x="217986" y="236002"/>
                </a:lnTo>
                <a:lnTo>
                  <a:pt x="253210" y="209638"/>
                </a:lnTo>
                <a:lnTo>
                  <a:pt x="290623" y="184546"/>
                </a:lnTo>
                <a:lnTo>
                  <a:pt x="330134" y="160787"/>
                </a:lnTo>
                <a:lnTo>
                  <a:pt x="371648" y="138419"/>
                </a:lnTo>
                <a:lnTo>
                  <a:pt x="415073" y="117501"/>
                </a:lnTo>
                <a:lnTo>
                  <a:pt x="460317" y="98092"/>
                </a:lnTo>
                <a:lnTo>
                  <a:pt x="507284" y="80252"/>
                </a:lnTo>
                <a:lnTo>
                  <a:pt x="555884" y="64039"/>
                </a:lnTo>
                <a:lnTo>
                  <a:pt x="606022" y="49512"/>
                </a:lnTo>
                <a:lnTo>
                  <a:pt x="657605" y="36730"/>
                </a:lnTo>
                <a:lnTo>
                  <a:pt x="710541" y="25753"/>
                </a:lnTo>
                <a:lnTo>
                  <a:pt x="764736" y="16639"/>
                </a:lnTo>
                <a:lnTo>
                  <a:pt x="820098" y="9448"/>
                </a:lnTo>
                <a:lnTo>
                  <a:pt x="876533" y="4238"/>
                </a:lnTo>
                <a:lnTo>
                  <a:pt x="933948" y="1069"/>
                </a:lnTo>
                <a:lnTo>
                  <a:pt x="992251" y="0"/>
                </a:lnTo>
                <a:lnTo>
                  <a:pt x="1050540" y="1069"/>
                </a:lnTo>
                <a:lnTo>
                  <a:pt x="1107943" y="4238"/>
                </a:lnTo>
                <a:lnTo>
                  <a:pt x="1164366" y="9448"/>
                </a:lnTo>
                <a:lnTo>
                  <a:pt x="1219717" y="16639"/>
                </a:lnTo>
                <a:lnTo>
                  <a:pt x="1273903" y="25753"/>
                </a:lnTo>
                <a:lnTo>
                  <a:pt x="1326830" y="36730"/>
                </a:lnTo>
                <a:lnTo>
                  <a:pt x="1378406" y="49512"/>
                </a:lnTo>
                <a:lnTo>
                  <a:pt x="1428537" y="64039"/>
                </a:lnTo>
                <a:lnTo>
                  <a:pt x="1477129" y="80252"/>
                </a:lnTo>
                <a:lnTo>
                  <a:pt x="1524091" y="98092"/>
                </a:lnTo>
                <a:lnTo>
                  <a:pt x="1569329" y="117501"/>
                </a:lnTo>
                <a:lnTo>
                  <a:pt x="1612750" y="138419"/>
                </a:lnTo>
                <a:lnTo>
                  <a:pt x="1654260" y="160787"/>
                </a:lnTo>
                <a:lnTo>
                  <a:pt x="1693767" y="184546"/>
                </a:lnTo>
                <a:lnTo>
                  <a:pt x="1731177" y="209638"/>
                </a:lnTo>
                <a:lnTo>
                  <a:pt x="1766398" y="236002"/>
                </a:lnTo>
                <a:lnTo>
                  <a:pt x="1799336" y="263580"/>
                </a:lnTo>
                <a:lnTo>
                  <a:pt x="1829899" y="292313"/>
                </a:lnTo>
                <a:lnTo>
                  <a:pt x="1857992" y="322142"/>
                </a:lnTo>
                <a:lnTo>
                  <a:pt x="1883524" y="353008"/>
                </a:lnTo>
                <a:lnTo>
                  <a:pt x="1906400" y="384851"/>
                </a:lnTo>
                <a:lnTo>
                  <a:pt x="1926529" y="417613"/>
                </a:lnTo>
                <a:lnTo>
                  <a:pt x="1958169" y="485658"/>
                </a:lnTo>
                <a:lnTo>
                  <a:pt x="1977699" y="556669"/>
                </a:lnTo>
                <a:lnTo>
                  <a:pt x="1984375" y="630174"/>
                </a:lnTo>
                <a:lnTo>
                  <a:pt x="1982690" y="667209"/>
                </a:lnTo>
                <a:lnTo>
                  <a:pt x="1977699" y="703680"/>
                </a:lnTo>
                <a:lnTo>
                  <a:pt x="1958169" y="774696"/>
                </a:lnTo>
                <a:lnTo>
                  <a:pt x="1926529" y="842749"/>
                </a:lnTo>
                <a:lnTo>
                  <a:pt x="1906400" y="875516"/>
                </a:lnTo>
                <a:lnTo>
                  <a:pt x="1883524" y="907365"/>
                </a:lnTo>
                <a:lnTo>
                  <a:pt x="1857992" y="938236"/>
                </a:lnTo>
                <a:lnTo>
                  <a:pt x="1829899" y="968071"/>
                </a:lnTo>
                <a:lnTo>
                  <a:pt x="1799336" y="996810"/>
                </a:lnTo>
                <a:lnTo>
                  <a:pt x="1766398" y="1024395"/>
                </a:lnTo>
                <a:lnTo>
                  <a:pt x="1731177" y="1050766"/>
                </a:lnTo>
                <a:lnTo>
                  <a:pt x="1693767" y="1075864"/>
                </a:lnTo>
                <a:lnTo>
                  <a:pt x="1654260" y="1099630"/>
                </a:lnTo>
                <a:lnTo>
                  <a:pt x="1612750" y="1122005"/>
                </a:lnTo>
                <a:lnTo>
                  <a:pt x="1569329" y="1142929"/>
                </a:lnTo>
                <a:lnTo>
                  <a:pt x="1524091" y="1162345"/>
                </a:lnTo>
                <a:lnTo>
                  <a:pt x="1477129" y="1180191"/>
                </a:lnTo>
                <a:lnTo>
                  <a:pt x="1428537" y="1196410"/>
                </a:lnTo>
                <a:lnTo>
                  <a:pt x="1378406" y="1210943"/>
                </a:lnTo>
                <a:lnTo>
                  <a:pt x="1326830" y="1223729"/>
                </a:lnTo>
                <a:lnTo>
                  <a:pt x="1273903" y="1234710"/>
                </a:lnTo>
                <a:lnTo>
                  <a:pt x="1219717" y="1243828"/>
                </a:lnTo>
                <a:lnTo>
                  <a:pt x="1164366" y="1251022"/>
                </a:lnTo>
                <a:lnTo>
                  <a:pt x="1107943" y="1256234"/>
                </a:lnTo>
                <a:lnTo>
                  <a:pt x="1050540" y="1259405"/>
                </a:lnTo>
                <a:lnTo>
                  <a:pt x="992251" y="1260475"/>
                </a:lnTo>
                <a:lnTo>
                  <a:pt x="933948" y="1259405"/>
                </a:lnTo>
                <a:lnTo>
                  <a:pt x="876533" y="1256234"/>
                </a:lnTo>
                <a:lnTo>
                  <a:pt x="820098" y="1251022"/>
                </a:lnTo>
                <a:lnTo>
                  <a:pt x="764736" y="1243828"/>
                </a:lnTo>
                <a:lnTo>
                  <a:pt x="710541" y="1234710"/>
                </a:lnTo>
                <a:lnTo>
                  <a:pt x="657605" y="1223729"/>
                </a:lnTo>
                <a:lnTo>
                  <a:pt x="606022" y="1210943"/>
                </a:lnTo>
                <a:lnTo>
                  <a:pt x="555884" y="1196410"/>
                </a:lnTo>
                <a:lnTo>
                  <a:pt x="507284" y="1180191"/>
                </a:lnTo>
                <a:lnTo>
                  <a:pt x="460317" y="1162345"/>
                </a:lnTo>
                <a:lnTo>
                  <a:pt x="415073" y="1142929"/>
                </a:lnTo>
                <a:lnTo>
                  <a:pt x="371648" y="1122005"/>
                </a:lnTo>
                <a:lnTo>
                  <a:pt x="330134" y="1099630"/>
                </a:lnTo>
                <a:lnTo>
                  <a:pt x="290623" y="1075864"/>
                </a:lnTo>
                <a:lnTo>
                  <a:pt x="253210" y="1050766"/>
                </a:lnTo>
                <a:lnTo>
                  <a:pt x="217986" y="1024395"/>
                </a:lnTo>
                <a:lnTo>
                  <a:pt x="185045" y="996810"/>
                </a:lnTo>
                <a:lnTo>
                  <a:pt x="154481" y="968071"/>
                </a:lnTo>
                <a:lnTo>
                  <a:pt x="126386" y="938236"/>
                </a:lnTo>
                <a:lnTo>
                  <a:pt x="100853" y="907365"/>
                </a:lnTo>
                <a:lnTo>
                  <a:pt x="77976" y="875516"/>
                </a:lnTo>
                <a:lnTo>
                  <a:pt x="57846" y="842749"/>
                </a:lnTo>
                <a:lnTo>
                  <a:pt x="26206" y="774696"/>
                </a:lnTo>
                <a:lnTo>
                  <a:pt x="6675" y="703680"/>
                </a:lnTo>
                <a:lnTo>
                  <a:pt x="0" y="630174"/>
                </a:lnTo>
                <a:close/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3636898" y="2642933"/>
            <a:ext cx="5278755" cy="3623310"/>
            <a:chOff x="3636898" y="2642933"/>
            <a:chExt cx="5278755" cy="3623310"/>
          </a:xfrm>
        </p:grpSpPr>
        <p:sp>
          <p:nvSpPr>
            <p:cNvPr id="4" name="object 4"/>
            <p:cNvSpPr/>
            <p:nvPr/>
          </p:nvSpPr>
          <p:spPr>
            <a:xfrm>
              <a:off x="4210049" y="3811650"/>
              <a:ext cx="4251325" cy="2430780"/>
            </a:xfrm>
            <a:custGeom>
              <a:avLst/>
              <a:gdLst/>
              <a:ahLst/>
              <a:cxnLst/>
              <a:rect l="l" t="t" r="r" b="b"/>
              <a:pathLst>
                <a:path w="4251325" h="2430779">
                  <a:moveTo>
                    <a:pt x="0" y="1215136"/>
                  </a:moveTo>
                  <a:lnTo>
                    <a:pt x="2125726" y="0"/>
                  </a:lnTo>
                  <a:lnTo>
                    <a:pt x="4251325" y="1215136"/>
                  </a:lnTo>
                  <a:lnTo>
                    <a:pt x="2125726" y="2430399"/>
                  </a:lnTo>
                  <a:lnTo>
                    <a:pt x="0" y="1215136"/>
                  </a:lnTo>
                  <a:close/>
                </a:path>
              </a:pathLst>
            </a:custGeom>
            <a:ln w="12699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643248" y="2827273"/>
              <a:ext cx="5272405" cy="3432175"/>
            </a:xfrm>
            <a:custGeom>
              <a:avLst/>
              <a:gdLst/>
              <a:ahLst/>
              <a:cxnLst/>
              <a:rect l="l" t="t" r="r" b="b"/>
              <a:pathLst>
                <a:path w="5272405" h="3432175">
                  <a:moveTo>
                    <a:pt x="2670048" y="3423767"/>
                  </a:moveTo>
                  <a:lnTo>
                    <a:pt x="5253355" y="1918334"/>
                  </a:lnTo>
                </a:path>
                <a:path w="5272405" h="3432175">
                  <a:moveTo>
                    <a:pt x="2679827" y="3432098"/>
                  </a:moveTo>
                  <a:lnTo>
                    <a:pt x="0" y="1870328"/>
                  </a:lnTo>
                </a:path>
                <a:path w="5272405" h="3432175">
                  <a:moveTo>
                    <a:pt x="2690876" y="528701"/>
                  </a:moveTo>
                  <a:lnTo>
                    <a:pt x="2690876" y="3414776"/>
                  </a:lnTo>
                </a:path>
                <a:path w="5272405" h="3432175">
                  <a:moveTo>
                    <a:pt x="4818126" y="2201926"/>
                  </a:moveTo>
                  <a:lnTo>
                    <a:pt x="4818126" y="4825"/>
                  </a:lnTo>
                </a:path>
                <a:path w="5272405" h="3432175">
                  <a:moveTo>
                    <a:pt x="566801" y="2201926"/>
                  </a:moveTo>
                  <a:lnTo>
                    <a:pt x="566801" y="4825"/>
                  </a:lnTo>
                </a:path>
                <a:path w="5272405" h="3432175">
                  <a:moveTo>
                    <a:pt x="566801" y="0"/>
                  </a:moveTo>
                  <a:lnTo>
                    <a:pt x="2690876" y="1212850"/>
                  </a:lnTo>
                </a:path>
                <a:path w="5272405" h="3432175">
                  <a:moveTo>
                    <a:pt x="2690876" y="1212850"/>
                  </a:moveTo>
                  <a:lnTo>
                    <a:pt x="4818126" y="0"/>
                  </a:lnTo>
                </a:path>
                <a:path w="5272405" h="3432175">
                  <a:moveTo>
                    <a:pt x="108076" y="3414776"/>
                  </a:moveTo>
                  <a:lnTo>
                    <a:pt x="5272151" y="3414776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519800" y="3154298"/>
              <a:ext cx="142875" cy="14300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6983476" y="3154298"/>
              <a:ext cx="142875" cy="14300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313300" y="2828924"/>
              <a:ext cx="4013200" cy="3387725"/>
            </a:xfrm>
            <a:custGeom>
              <a:avLst/>
              <a:gdLst/>
              <a:ahLst/>
              <a:cxnLst/>
              <a:rect l="l" t="t" r="r" b="b"/>
              <a:pathLst>
                <a:path w="4013200" h="3387725">
                  <a:moveTo>
                    <a:pt x="2020824" y="811276"/>
                  </a:moveTo>
                  <a:lnTo>
                    <a:pt x="3441700" y="0"/>
                  </a:lnTo>
                </a:path>
                <a:path w="4013200" h="3387725">
                  <a:moveTo>
                    <a:pt x="650875" y="31750"/>
                  </a:moveTo>
                  <a:lnTo>
                    <a:pt x="1987550" y="793750"/>
                  </a:lnTo>
                </a:path>
                <a:path w="4013200" h="3387725">
                  <a:moveTo>
                    <a:pt x="652399" y="3175"/>
                  </a:moveTo>
                  <a:lnTo>
                    <a:pt x="0" y="2270125"/>
                  </a:lnTo>
                </a:path>
                <a:path w="4013200" h="3387725">
                  <a:moveTo>
                    <a:pt x="3360674" y="3175"/>
                  </a:moveTo>
                  <a:lnTo>
                    <a:pt x="4013200" y="2270125"/>
                  </a:lnTo>
                </a:path>
                <a:path w="4013200" h="3387725">
                  <a:moveTo>
                    <a:pt x="2006600" y="3387725"/>
                  </a:moveTo>
                  <a:lnTo>
                    <a:pt x="0" y="2270125"/>
                  </a:lnTo>
                </a:path>
                <a:path w="4013200" h="3387725">
                  <a:moveTo>
                    <a:pt x="2006600" y="3387725"/>
                  </a:moveTo>
                  <a:lnTo>
                    <a:pt x="4013200" y="2270125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862575" y="4919598"/>
              <a:ext cx="2884805" cy="943610"/>
            </a:xfrm>
            <a:custGeom>
              <a:avLst/>
              <a:gdLst/>
              <a:ahLst/>
              <a:cxnLst/>
              <a:rect l="l" t="t" r="r" b="b"/>
              <a:pathLst>
                <a:path w="2884804" h="943610">
                  <a:moveTo>
                    <a:pt x="2879344" y="0"/>
                  </a:moveTo>
                  <a:lnTo>
                    <a:pt x="2881530" y="18287"/>
                  </a:lnTo>
                  <a:lnTo>
                    <a:pt x="2883122" y="36575"/>
                  </a:lnTo>
                  <a:lnTo>
                    <a:pt x="2884094" y="54863"/>
                  </a:lnTo>
                  <a:lnTo>
                    <a:pt x="2884424" y="73151"/>
                  </a:lnTo>
                  <a:lnTo>
                    <a:pt x="2883220" y="109009"/>
                  </a:lnTo>
                  <a:lnTo>
                    <a:pt x="2873735" y="179589"/>
                  </a:lnTo>
                  <a:lnTo>
                    <a:pt x="2855119" y="248469"/>
                  </a:lnTo>
                  <a:lnTo>
                    <a:pt x="2827745" y="315423"/>
                  </a:lnTo>
                  <a:lnTo>
                    <a:pt x="2791984" y="380230"/>
                  </a:lnTo>
                  <a:lnTo>
                    <a:pt x="2748207" y="442664"/>
                  </a:lnTo>
                  <a:lnTo>
                    <a:pt x="2723429" y="472921"/>
                  </a:lnTo>
                  <a:lnTo>
                    <a:pt x="2696786" y="502502"/>
                  </a:lnTo>
                  <a:lnTo>
                    <a:pt x="2668324" y="531378"/>
                  </a:lnTo>
                  <a:lnTo>
                    <a:pt x="2638091" y="559520"/>
                  </a:lnTo>
                  <a:lnTo>
                    <a:pt x="2606133" y="586902"/>
                  </a:lnTo>
                  <a:lnTo>
                    <a:pt x="2572496" y="613495"/>
                  </a:lnTo>
                  <a:lnTo>
                    <a:pt x="2537226" y="639271"/>
                  </a:lnTo>
                  <a:lnTo>
                    <a:pt x="2500370" y="664202"/>
                  </a:lnTo>
                  <a:lnTo>
                    <a:pt x="2461974" y="688260"/>
                  </a:lnTo>
                  <a:lnTo>
                    <a:pt x="2422085" y="711418"/>
                  </a:lnTo>
                  <a:lnTo>
                    <a:pt x="2380749" y="733646"/>
                  </a:lnTo>
                  <a:lnTo>
                    <a:pt x="2338013" y="754918"/>
                  </a:lnTo>
                  <a:lnTo>
                    <a:pt x="2293922" y="775205"/>
                  </a:lnTo>
                  <a:lnTo>
                    <a:pt x="2248524" y="794479"/>
                  </a:lnTo>
                  <a:lnTo>
                    <a:pt x="2201865" y="812713"/>
                  </a:lnTo>
                  <a:lnTo>
                    <a:pt x="2153991" y="829878"/>
                  </a:lnTo>
                  <a:lnTo>
                    <a:pt x="2104949" y="845946"/>
                  </a:lnTo>
                  <a:lnTo>
                    <a:pt x="2054785" y="860889"/>
                  </a:lnTo>
                  <a:lnTo>
                    <a:pt x="2003546" y="874680"/>
                  </a:lnTo>
                  <a:lnTo>
                    <a:pt x="1951277" y="887290"/>
                  </a:lnTo>
                  <a:lnTo>
                    <a:pt x="1898026" y="898692"/>
                  </a:lnTo>
                  <a:lnTo>
                    <a:pt x="1843838" y="908857"/>
                  </a:lnTo>
                  <a:lnTo>
                    <a:pt x="1788761" y="917758"/>
                  </a:lnTo>
                  <a:lnTo>
                    <a:pt x="1732840" y="925366"/>
                  </a:lnTo>
                  <a:lnTo>
                    <a:pt x="1676123" y="931653"/>
                  </a:lnTo>
                  <a:lnTo>
                    <a:pt x="1618655" y="936592"/>
                  </a:lnTo>
                  <a:lnTo>
                    <a:pt x="1560482" y="940154"/>
                  </a:lnTo>
                  <a:lnTo>
                    <a:pt x="1501653" y="942312"/>
                  </a:lnTo>
                  <a:lnTo>
                    <a:pt x="1442212" y="943038"/>
                  </a:lnTo>
                  <a:lnTo>
                    <a:pt x="1382761" y="942312"/>
                  </a:lnTo>
                  <a:lnTo>
                    <a:pt x="1323923" y="940154"/>
                  </a:lnTo>
                  <a:lnTo>
                    <a:pt x="1265744" y="936592"/>
                  </a:lnTo>
                  <a:lnTo>
                    <a:pt x="1208269" y="931653"/>
                  </a:lnTo>
                  <a:lnTo>
                    <a:pt x="1151546" y="925366"/>
                  </a:lnTo>
                  <a:lnTo>
                    <a:pt x="1095621" y="917758"/>
                  </a:lnTo>
                  <a:lnTo>
                    <a:pt x="1040539" y="908857"/>
                  </a:lnTo>
                  <a:lnTo>
                    <a:pt x="986349" y="898692"/>
                  </a:lnTo>
                  <a:lnTo>
                    <a:pt x="933095" y="887290"/>
                  </a:lnTo>
                  <a:lnTo>
                    <a:pt x="880824" y="874680"/>
                  </a:lnTo>
                  <a:lnTo>
                    <a:pt x="829583" y="860889"/>
                  </a:lnTo>
                  <a:lnTo>
                    <a:pt x="779418" y="845946"/>
                  </a:lnTo>
                  <a:lnTo>
                    <a:pt x="730375" y="829878"/>
                  </a:lnTo>
                  <a:lnTo>
                    <a:pt x="682501" y="812713"/>
                  </a:lnTo>
                  <a:lnTo>
                    <a:pt x="635843" y="794479"/>
                  </a:lnTo>
                  <a:lnTo>
                    <a:pt x="590446" y="775205"/>
                  </a:lnTo>
                  <a:lnTo>
                    <a:pt x="546357" y="754918"/>
                  </a:lnTo>
                  <a:lnTo>
                    <a:pt x="503622" y="733646"/>
                  </a:lnTo>
                  <a:lnTo>
                    <a:pt x="462288" y="711418"/>
                  </a:lnTo>
                  <a:lnTo>
                    <a:pt x="422401" y="688260"/>
                  </a:lnTo>
                  <a:lnTo>
                    <a:pt x="384008" y="664202"/>
                  </a:lnTo>
                  <a:lnTo>
                    <a:pt x="347155" y="639271"/>
                  </a:lnTo>
                  <a:lnTo>
                    <a:pt x="311888" y="613495"/>
                  </a:lnTo>
                  <a:lnTo>
                    <a:pt x="278253" y="586902"/>
                  </a:lnTo>
                  <a:lnTo>
                    <a:pt x="246298" y="559520"/>
                  </a:lnTo>
                  <a:lnTo>
                    <a:pt x="216068" y="531378"/>
                  </a:lnTo>
                  <a:lnTo>
                    <a:pt x="187610" y="502502"/>
                  </a:lnTo>
                  <a:lnTo>
                    <a:pt x="160970" y="472921"/>
                  </a:lnTo>
                  <a:lnTo>
                    <a:pt x="136195" y="442664"/>
                  </a:lnTo>
                  <a:lnTo>
                    <a:pt x="113331" y="411757"/>
                  </a:lnTo>
                  <a:lnTo>
                    <a:pt x="73521" y="348109"/>
                  </a:lnTo>
                  <a:lnTo>
                    <a:pt x="41912" y="282200"/>
                  </a:lnTo>
                  <a:lnTo>
                    <a:pt x="18875" y="214255"/>
                  </a:lnTo>
                  <a:lnTo>
                    <a:pt x="4780" y="144498"/>
                  </a:lnTo>
                  <a:lnTo>
                    <a:pt x="0" y="73151"/>
                  </a:lnTo>
                  <a:lnTo>
                    <a:pt x="43" y="62315"/>
                  </a:lnTo>
                  <a:lnTo>
                    <a:pt x="349" y="51514"/>
                  </a:lnTo>
                  <a:lnTo>
                    <a:pt x="892" y="40737"/>
                  </a:lnTo>
                  <a:lnTo>
                    <a:pt x="1650" y="29971"/>
                  </a:lnTo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881625" y="4127499"/>
              <a:ext cx="2881630" cy="913130"/>
            </a:xfrm>
            <a:custGeom>
              <a:avLst/>
              <a:gdLst/>
              <a:ahLst/>
              <a:cxnLst/>
              <a:rect l="l" t="t" r="r" b="b"/>
              <a:pathLst>
                <a:path w="2881629" h="913129">
                  <a:moveTo>
                    <a:pt x="2881249" y="818261"/>
                  </a:moveTo>
                  <a:lnTo>
                    <a:pt x="2869326" y="746585"/>
                  </a:lnTo>
                  <a:lnTo>
                    <a:pt x="2848062" y="676808"/>
                  </a:lnTo>
                  <a:lnTo>
                    <a:pt x="2817852" y="609157"/>
                  </a:lnTo>
                  <a:lnTo>
                    <a:pt x="2779094" y="543858"/>
                  </a:lnTo>
                  <a:lnTo>
                    <a:pt x="2756633" y="512160"/>
                  </a:lnTo>
                  <a:lnTo>
                    <a:pt x="2732184" y="481135"/>
                  </a:lnTo>
                  <a:lnTo>
                    <a:pt x="2705797" y="450810"/>
                  </a:lnTo>
                  <a:lnTo>
                    <a:pt x="2677520" y="421214"/>
                  </a:lnTo>
                  <a:lnTo>
                    <a:pt x="2647404" y="392376"/>
                  </a:lnTo>
                  <a:lnTo>
                    <a:pt x="2615498" y="364322"/>
                  </a:lnTo>
                  <a:lnTo>
                    <a:pt x="2581852" y="337083"/>
                  </a:lnTo>
                  <a:lnTo>
                    <a:pt x="2546516" y="310684"/>
                  </a:lnTo>
                  <a:lnTo>
                    <a:pt x="2509538" y="285156"/>
                  </a:lnTo>
                  <a:lnTo>
                    <a:pt x="2470969" y="260526"/>
                  </a:lnTo>
                  <a:lnTo>
                    <a:pt x="2430859" y="236823"/>
                  </a:lnTo>
                  <a:lnTo>
                    <a:pt x="2389256" y="214074"/>
                  </a:lnTo>
                  <a:lnTo>
                    <a:pt x="2346211" y="192308"/>
                  </a:lnTo>
                  <a:lnTo>
                    <a:pt x="2301774" y="171553"/>
                  </a:lnTo>
                  <a:lnTo>
                    <a:pt x="2255993" y="151837"/>
                  </a:lnTo>
                  <a:lnTo>
                    <a:pt x="2208918" y="133188"/>
                  </a:lnTo>
                  <a:lnTo>
                    <a:pt x="2160599" y="115636"/>
                  </a:lnTo>
                  <a:lnTo>
                    <a:pt x="2111086" y="99207"/>
                  </a:lnTo>
                  <a:lnTo>
                    <a:pt x="2060429" y="83930"/>
                  </a:lnTo>
                  <a:lnTo>
                    <a:pt x="2008676" y="69834"/>
                  </a:lnTo>
                  <a:lnTo>
                    <a:pt x="1955877" y="56947"/>
                  </a:lnTo>
                  <a:lnTo>
                    <a:pt x="1902083" y="45296"/>
                  </a:lnTo>
                  <a:lnTo>
                    <a:pt x="1847342" y="34910"/>
                  </a:lnTo>
                  <a:lnTo>
                    <a:pt x="1791705" y="25817"/>
                  </a:lnTo>
                  <a:lnTo>
                    <a:pt x="1735221" y="18046"/>
                  </a:lnTo>
                  <a:lnTo>
                    <a:pt x="1677939" y="11625"/>
                  </a:lnTo>
                  <a:lnTo>
                    <a:pt x="1619910" y="6581"/>
                  </a:lnTo>
                  <a:lnTo>
                    <a:pt x="1561182" y="2943"/>
                  </a:lnTo>
                  <a:lnTo>
                    <a:pt x="1501806" y="740"/>
                  </a:lnTo>
                  <a:lnTo>
                    <a:pt x="1441831" y="0"/>
                  </a:lnTo>
                  <a:lnTo>
                    <a:pt x="1382390" y="725"/>
                  </a:lnTo>
                  <a:lnTo>
                    <a:pt x="1323562" y="2883"/>
                  </a:lnTo>
                  <a:lnTo>
                    <a:pt x="1265393" y="6444"/>
                  </a:lnTo>
                  <a:lnTo>
                    <a:pt x="1207930" y="11383"/>
                  </a:lnTo>
                  <a:lnTo>
                    <a:pt x="1151218" y="17669"/>
                  </a:lnTo>
                  <a:lnTo>
                    <a:pt x="1095304" y="25276"/>
                  </a:lnTo>
                  <a:lnTo>
                    <a:pt x="1040235" y="34174"/>
                  </a:lnTo>
                  <a:lnTo>
                    <a:pt x="986056" y="44338"/>
                  </a:lnTo>
                  <a:lnTo>
                    <a:pt x="932814" y="55737"/>
                  </a:lnTo>
                  <a:lnTo>
                    <a:pt x="880556" y="68345"/>
                  </a:lnTo>
                  <a:lnTo>
                    <a:pt x="829327" y="82134"/>
                  </a:lnTo>
                  <a:lnTo>
                    <a:pt x="779175" y="97074"/>
                  </a:lnTo>
                  <a:lnTo>
                    <a:pt x="730145" y="113140"/>
                  </a:lnTo>
                  <a:lnTo>
                    <a:pt x="682284" y="130301"/>
                  </a:lnTo>
                  <a:lnTo>
                    <a:pt x="635638" y="148531"/>
                  </a:lnTo>
                  <a:lnTo>
                    <a:pt x="590254" y="167802"/>
                  </a:lnTo>
                  <a:lnTo>
                    <a:pt x="546177" y="188085"/>
                  </a:lnTo>
                  <a:lnTo>
                    <a:pt x="503455" y="209353"/>
                  </a:lnTo>
                  <a:lnTo>
                    <a:pt x="462133" y="231577"/>
                  </a:lnTo>
                  <a:lnTo>
                    <a:pt x="422259" y="254730"/>
                  </a:lnTo>
                  <a:lnTo>
                    <a:pt x="383877" y="278783"/>
                  </a:lnTo>
                  <a:lnTo>
                    <a:pt x="347035" y="303709"/>
                  </a:lnTo>
                  <a:lnTo>
                    <a:pt x="311779" y="329480"/>
                  </a:lnTo>
                  <a:lnTo>
                    <a:pt x="278156" y="356067"/>
                  </a:lnTo>
                  <a:lnTo>
                    <a:pt x="246211" y="383443"/>
                  </a:lnTo>
                  <a:lnTo>
                    <a:pt x="215991" y="411579"/>
                  </a:lnTo>
                  <a:lnTo>
                    <a:pt x="187543" y="440449"/>
                  </a:lnTo>
                  <a:lnTo>
                    <a:pt x="160912" y="470023"/>
                  </a:lnTo>
                  <a:lnTo>
                    <a:pt x="136146" y="500273"/>
                  </a:lnTo>
                  <a:lnTo>
                    <a:pt x="113289" y="531173"/>
                  </a:lnTo>
                  <a:lnTo>
                    <a:pt x="73494" y="594807"/>
                  </a:lnTo>
                  <a:lnTo>
                    <a:pt x="41896" y="660699"/>
                  </a:lnTo>
                  <a:lnTo>
                    <a:pt x="18868" y="728628"/>
                  </a:lnTo>
                  <a:lnTo>
                    <a:pt x="4778" y="798368"/>
                  </a:lnTo>
                  <a:lnTo>
                    <a:pt x="0" y="869695"/>
                  </a:lnTo>
                  <a:lnTo>
                    <a:pt x="43" y="880479"/>
                  </a:lnTo>
                  <a:lnTo>
                    <a:pt x="349" y="891286"/>
                  </a:lnTo>
                  <a:lnTo>
                    <a:pt x="892" y="902092"/>
                  </a:lnTo>
                  <a:lnTo>
                    <a:pt x="1650" y="91287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7270495" y="2657220"/>
              <a:ext cx="475615" cy="2269490"/>
            </a:xfrm>
            <a:custGeom>
              <a:avLst/>
              <a:gdLst/>
              <a:ahLst/>
              <a:cxnLst/>
              <a:rect l="l" t="t" r="r" b="b"/>
              <a:pathLst>
                <a:path w="475615" h="2269490">
                  <a:moveTo>
                    <a:pt x="0" y="0"/>
                  </a:moveTo>
                  <a:lnTo>
                    <a:pt x="475233" y="2269109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/>
          <p:nvPr/>
        </p:nvSpPr>
        <p:spPr>
          <a:xfrm>
            <a:off x="5510276" y="2335276"/>
            <a:ext cx="142875" cy="1428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6975475" y="2316226"/>
            <a:ext cx="142875" cy="1428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14" name="object 14"/>
          <p:cNvGrpSpPr/>
          <p:nvPr/>
        </p:nvGrpSpPr>
        <p:grpSpPr>
          <a:xfrm>
            <a:off x="4818126" y="706437"/>
            <a:ext cx="2813050" cy="2463800"/>
            <a:chOff x="4818126" y="706437"/>
            <a:chExt cx="2813050" cy="2463800"/>
          </a:xfrm>
        </p:grpSpPr>
        <p:sp>
          <p:nvSpPr>
            <p:cNvPr id="15" name="object 15"/>
            <p:cNvSpPr/>
            <p:nvPr/>
          </p:nvSpPr>
          <p:spPr>
            <a:xfrm>
              <a:off x="4824476" y="2052700"/>
              <a:ext cx="2800350" cy="862330"/>
            </a:xfrm>
            <a:custGeom>
              <a:avLst/>
              <a:gdLst/>
              <a:ahLst/>
              <a:cxnLst/>
              <a:rect l="l" t="t" r="r" b="b"/>
              <a:pathLst>
                <a:path w="2800350" h="862330">
                  <a:moveTo>
                    <a:pt x="0" y="861949"/>
                  </a:moveTo>
                  <a:lnTo>
                    <a:pt x="1435100" y="36449"/>
                  </a:lnTo>
                </a:path>
                <a:path w="2800350" h="862330">
                  <a:moveTo>
                    <a:pt x="1463675" y="0"/>
                  </a:moveTo>
                  <a:lnTo>
                    <a:pt x="2800350" y="763524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5083175" y="720724"/>
              <a:ext cx="2437130" cy="2435225"/>
            </a:xfrm>
            <a:custGeom>
              <a:avLst/>
              <a:gdLst/>
              <a:ahLst/>
              <a:cxnLst/>
              <a:rect l="l" t="t" r="r" b="b"/>
              <a:pathLst>
                <a:path w="2437129" h="2435225">
                  <a:moveTo>
                    <a:pt x="2436876" y="1217676"/>
                  </a:moveTo>
                  <a:lnTo>
                    <a:pt x="2435949" y="1169860"/>
                  </a:lnTo>
                  <a:lnTo>
                    <a:pt x="2433205" y="1122514"/>
                  </a:lnTo>
                  <a:lnTo>
                    <a:pt x="2428671" y="1075664"/>
                  </a:lnTo>
                  <a:lnTo>
                    <a:pt x="2422385" y="1029347"/>
                  </a:lnTo>
                  <a:lnTo>
                    <a:pt x="2414384" y="983602"/>
                  </a:lnTo>
                  <a:lnTo>
                    <a:pt x="2404681" y="938453"/>
                  </a:lnTo>
                  <a:lnTo>
                    <a:pt x="2393340" y="893940"/>
                  </a:lnTo>
                  <a:lnTo>
                    <a:pt x="2380373" y="850112"/>
                  </a:lnTo>
                  <a:lnTo>
                    <a:pt x="2365832" y="806970"/>
                  </a:lnTo>
                  <a:lnTo>
                    <a:pt x="2349728" y="764578"/>
                  </a:lnTo>
                  <a:lnTo>
                    <a:pt x="2332113" y="722960"/>
                  </a:lnTo>
                  <a:lnTo>
                    <a:pt x="2313013" y="682142"/>
                  </a:lnTo>
                  <a:lnTo>
                    <a:pt x="2292464" y="642162"/>
                  </a:lnTo>
                  <a:lnTo>
                    <a:pt x="2270493" y="603059"/>
                  </a:lnTo>
                  <a:lnTo>
                    <a:pt x="2247150" y="564857"/>
                  </a:lnTo>
                  <a:lnTo>
                    <a:pt x="2222462" y="527608"/>
                  </a:lnTo>
                  <a:lnTo>
                    <a:pt x="2196452" y="491324"/>
                  </a:lnTo>
                  <a:lnTo>
                    <a:pt x="2169172" y="456057"/>
                  </a:lnTo>
                  <a:lnTo>
                    <a:pt x="2140635" y="421817"/>
                  </a:lnTo>
                  <a:lnTo>
                    <a:pt x="2110892" y="388670"/>
                  </a:lnTo>
                  <a:lnTo>
                    <a:pt x="2079967" y="356628"/>
                  </a:lnTo>
                  <a:lnTo>
                    <a:pt x="2047900" y="325716"/>
                  </a:lnTo>
                  <a:lnTo>
                    <a:pt x="2014728" y="295998"/>
                  </a:lnTo>
                  <a:lnTo>
                    <a:pt x="1980463" y="267487"/>
                  </a:lnTo>
                  <a:lnTo>
                    <a:pt x="1945170" y="240220"/>
                  </a:lnTo>
                  <a:lnTo>
                    <a:pt x="1908873" y="214236"/>
                  </a:lnTo>
                  <a:lnTo>
                    <a:pt x="1871586" y="189560"/>
                  </a:lnTo>
                  <a:lnTo>
                    <a:pt x="1833359" y="166230"/>
                  </a:lnTo>
                  <a:lnTo>
                    <a:pt x="1794243" y="144284"/>
                  </a:lnTo>
                  <a:lnTo>
                    <a:pt x="1754238" y="123761"/>
                  </a:lnTo>
                  <a:lnTo>
                    <a:pt x="1713395" y="104673"/>
                  </a:lnTo>
                  <a:lnTo>
                    <a:pt x="1671751" y="87071"/>
                  </a:lnTo>
                  <a:lnTo>
                    <a:pt x="1629333" y="70980"/>
                  </a:lnTo>
                  <a:lnTo>
                    <a:pt x="1586179" y="56451"/>
                  </a:lnTo>
                  <a:lnTo>
                    <a:pt x="1542313" y="43497"/>
                  </a:lnTo>
                  <a:lnTo>
                    <a:pt x="1497787" y="32156"/>
                  </a:lnTo>
                  <a:lnTo>
                    <a:pt x="1452613" y="22479"/>
                  </a:lnTo>
                  <a:lnTo>
                    <a:pt x="1406855" y="14478"/>
                  </a:lnTo>
                  <a:lnTo>
                    <a:pt x="1360512" y="8191"/>
                  </a:lnTo>
                  <a:lnTo>
                    <a:pt x="1313637" y="3670"/>
                  </a:lnTo>
                  <a:lnTo>
                    <a:pt x="1266266" y="927"/>
                  </a:lnTo>
                  <a:lnTo>
                    <a:pt x="1218438" y="0"/>
                  </a:lnTo>
                  <a:lnTo>
                    <a:pt x="1170584" y="927"/>
                  </a:lnTo>
                  <a:lnTo>
                    <a:pt x="1123200" y="3670"/>
                  </a:lnTo>
                  <a:lnTo>
                    <a:pt x="1076325" y="8191"/>
                  </a:lnTo>
                  <a:lnTo>
                    <a:pt x="1029982" y="14478"/>
                  </a:lnTo>
                  <a:lnTo>
                    <a:pt x="984211" y="22479"/>
                  </a:lnTo>
                  <a:lnTo>
                    <a:pt x="939038" y="32156"/>
                  </a:lnTo>
                  <a:lnTo>
                    <a:pt x="894511" y="43497"/>
                  </a:lnTo>
                  <a:lnTo>
                    <a:pt x="850646" y="56451"/>
                  </a:lnTo>
                  <a:lnTo>
                    <a:pt x="807478" y="70980"/>
                  </a:lnTo>
                  <a:lnTo>
                    <a:pt x="765060" y="87071"/>
                  </a:lnTo>
                  <a:lnTo>
                    <a:pt x="723417" y="104673"/>
                  </a:lnTo>
                  <a:lnTo>
                    <a:pt x="682574" y="123761"/>
                  </a:lnTo>
                  <a:lnTo>
                    <a:pt x="642569" y="144284"/>
                  </a:lnTo>
                  <a:lnTo>
                    <a:pt x="603440" y="166230"/>
                  </a:lnTo>
                  <a:lnTo>
                    <a:pt x="565226" y="189560"/>
                  </a:lnTo>
                  <a:lnTo>
                    <a:pt x="527939" y="214236"/>
                  </a:lnTo>
                  <a:lnTo>
                    <a:pt x="491629" y="240220"/>
                  </a:lnTo>
                  <a:lnTo>
                    <a:pt x="456336" y="267487"/>
                  </a:lnTo>
                  <a:lnTo>
                    <a:pt x="422084" y="295998"/>
                  </a:lnTo>
                  <a:lnTo>
                    <a:pt x="388912" y="325716"/>
                  </a:lnTo>
                  <a:lnTo>
                    <a:pt x="356844" y="356628"/>
                  </a:lnTo>
                  <a:lnTo>
                    <a:pt x="325932" y="388670"/>
                  </a:lnTo>
                  <a:lnTo>
                    <a:pt x="296189" y="421817"/>
                  </a:lnTo>
                  <a:lnTo>
                    <a:pt x="267652" y="456057"/>
                  </a:lnTo>
                  <a:lnTo>
                    <a:pt x="240372" y="491324"/>
                  </a:lnTo>
                  <a:lnTo>
                    <a:pt x="214363" y="527608"/>
                  </a:lnTo>
                  <a:lnTo>
                    <a:pt x="189674" y="564857"/>
                  </a:lnTo>
                  <a:lnTo>
                    <a:pt x="166331" y="603059"/>
                  </a:lnTo>
                  <a:lnTo>
                    <a:pt x="144373" y="642162"/>
                  </a:lnTo>
                  <a:lnTo>
                    <a:pt x="123825" y="682142"/>
                  </a:lnTo>
                  <a:lnTo>
                    <a:pt x="104736" y="722960"/>
                  </a:lnTo>
                  <a:lnTo>
                    <a:pt x="87122" y="764578"/>
                  </a:lnTo>
                  <a:lnTo>
                    <a:pt x="71018" y="806970"/>
                  </a:lnTo>
                  <a:lnTo>
                    <a:pt x="56476" y="850112"/>
                  </a:lnTo>
                  <a:lnTo>
                    <a:pt x="43510" y="893940"/>
                  </a:lnTo>
                  <a:lnTo>
                    <a:pt x="32169" y="938453"/>
                  </a:lnTo>
                  <a:lnTo>
                    <a:pt x="22479" y="983602"/>
                  </a:lnTo>
                  <a:lnTo>
                    <a:pt x="14478" y="1029347"/>
                  </a:lnTo>
                  <a:lnTo>
                    <a:pt x="8191" y="1075664"/>
                  </a:lnTo>
                  <a:lnTo>
                    <a:pt x="3657" y="1122514"/>
                  </a:lnTo>
                  <a:lnTo>
                    <a:pt x="914" y="1169860"/>
                  </a:lnTo>
                  <a:lnTo>
                    <a:pt x="0" y="1217676"/>
                  </a:lnTo>
                  <a:lnTo>
                    <a:pt x="914" y="1265491"/>
                  </a:lnTo>
                  <a:lnTo>
                    <a:pt x="3657" y="1312837"/>
                  </a:lnTo>
                  <a:lnTo>
                    <a:pt x="8191" y="1359674"/>
                  </a:lnTo>
                  <a:lnTo>
                    <a:pt x="14478" y="1405991"/>
                  </a:lnTo>
                  <a:lnTo>
                    <a:pt x="22479" y="1451724"/>
                  </a:lnTo>
                  <a:lnTo>
                    <a:pt x="32169" y="1496860"/>
                  </a:lnTo>
                  <a:lnTo>
                    <a:pt x="43510" y="1541360"/>
                  </a:lnTo>
                  <a:lnTo>
                    <a:pt x="56476" y="1585201"/>
                  </a:lnTo>
                  <a:lnTo>
                    <a:pt x="71018" y="1628317"/>
                  </a:lnTo>
                  <a:lnTo>
                    <a:pt x="87122" y="1670710"/>
                  </a:lnTo>
                  <a:lnTo>
                    <a:pt x="104736" y="1712328"/>
                  </a:lnTo>
                  <a:lnTo>
                    <a:pt x="123825" y="1753146"/>
                  </a:lnTo>
                  <a:lnTo>
                    <a:pt x="144373" y="1793113"/>
                  </a:lnTo>
                  <a:lnTo>
                    <a:pt x="166331" y="1832216"/>
                  </a:lnTo>
                  <a:lnTo>
                    <a:pt x="189674" y="1870405"/>
                  </a:lnTo>
                  <a:lnTo>
                    <a:pt x="214363" y="1907667"/>
                  </a:lnTo>
                  <a:lnTo>
                    <a:pt x="240372" y="1943938"/>
                  </a:lnTo>
                  <a:lnTo>
                    <a:pt x="250825" y="1957451"/>
                  </a:lnTo>
                  <a:lnTo>
                    <a:pt x="250825" y="2165350"/>
                  </a:lnTo>
                  <a:lnTo>
                    <a:pt x="453428" y="2165350"/>
                  </a:lnTo>
                  <a:lnTo>
                    <a:pt x="456336" y="2167763"/>
                  </a:lnTo>
                  <a:lnTo>
                    <a:pt x="491629" y="2195030"/>
                  </a:lnTo>
                  <a:lnTo>
                    <a:pt x="527939" y="2221014"/>
                  </a:lnTo>
                  <a:lnTo>
                    <a:pt x="565226" y="2245677"/>
                  </a:lnTo>
                  <a:lnTo>
                    <a:pt x="603440" y="2269007"/>
                  </a:lnTo>
                  <a:lnTo>
                    <a:pt x="642569" y="2290953"/>
                  </a:lnTo>
                  <a:lnTo>
                    <a:pt x="682574" y="2311489"/>
                  </a:lnTo>
                  <a:lnTo>
                    <a:pt x="723417" y="2330564"/>
                  </a:lnTo>
                  <a:lnTo>
                    <a:pt x="765060" y="2348166"/>
                  </a:lnTo>
                  <a:lnTo>
                    <a:pt x="807478" y="2364257"/>
                  </a:lnTo>
                  <a:lnTo>
                    <a:pt x="850646" y="2378786"/>
                  </a:lnTo>
                  <a:lnTo>
                    <a:pt x="894511" y="2391740"/>
                  </a:lnTo>
                  <a:lnTo>
                    <a:pt x="939038" y="2403081"/>
                  </a:lnTo>
                  <a:lnTo>
                    <a:pt x="984211" y="2412758"/>
                  </a:lnTo>
                  <a:lnTo>
                    <a:pt x="1029982" y="2420759"/>
                  </a:lnTo>
                  <a:lnTo>
                    <a:pt x="1076325" y="2427046"/>
                  </a:lnTo>
                  <a:lnTo>
                    <a:pt x="1123200" y="2431567"/>
                  </a:lnTo>
                  <a:lnTo>
                    <a:pt x="1170584" y="2434310"/>
                  </a:lnTo>
                  <a:lnTo>
                    <a:pt x="1218438" y="2435225"/>
                  </a:lnTo>
                  <a:lnTo>
                    <a:pt x="1266266" y="2434310"/>
                  </a:lnTo>
                  <a:lnTo>
                    <a:pt x="1313637" y="2431567"/>
                  </a:lnTo>
                  <a:lnTo>
                    <a:pt x="1360512" y="2427046"/>
                  </a:lnTo>
                  <a:lnTo>
                    <a:pt x="1406855" y="2420759"/>
                  </a:lnTo>
                  <a:lnTo>
                    <a:pt x="1452613" y="2412758"/>
                  </a:lnTo>
                  <a:lnTo>
                    <a:pt x="1497787" y="2403081"/>
                  </a:lnTo>
                  <a:lnTo>
                    <a:pt x="1542313" y="2391740"/>
                  </a:lnTo>
                  <a:lnTo>
                    <a:pt x="1586179" y="2378786"/>
                  </a:lnTo>
                  <a:lnTo>
                    <a:pt x="1629333" y="2364257"/>
                  </a:lnTo>
                  <a:lnTo>
                    <a:pt x="1671751" y="2348166"/>
                  </a:lnTo>
                  <a:lnTo>
                    <a:pt x="1713395" y="2330564"/>
                  </a:lnTo>
                  <a:lnTo>
                    <a:pt x="1754238" y="2311489"/>
                  </a:lnTo>
                  <a:lnTo>
                    <a:pt x="1794243" y="2290953"/>
                  </a:lnTo>
                  <a:lnTo>
                    <a:pt x="1833372" y="2269007"/>
                  </a:lnTo>
                  <a:lnTo>
                    <a:pt x="1871586" y="2245677"/>
                  </a:lnTo>
                  <a:lnTo>
                    <a:pt x="1908873" y="2221014"/>
                  </a:lnTo>
                  <a:lnTo>
                    <a:pt x="1945170" y="2195030"/>
                  </a:lnTo>
                  <a:lnTo>
                    <a:pt x="1980463" y="2167763"/>
                  </a:lnTo>
                  <a:lnTo>
                    <a:pt x="1983359" y="2165350"/>
                  </a:lnTo>
                  <a:lnTo>
                    <a:pt x="2176526" y="2165350"/>
                  </a:lnTo>
                  <a:lnTo>
                    <a:pt x="2176526" y="1969706"/>
                  </a:lnTo>
                  <a:lnTo>
                    <a:pt x="2196452" y="1943938"/>
                  </a:lnTo>
                  <a:lnTo>
                    <a:pt x="2222462" y="1907667"/>
                  </a:lnTo>
                  <a:lnTo>
                    <a:pt x="2247150" y="1870405"/>
                  </a:lnTo>
                  <a:lnTo>
                    <a:pt x="2270506" y="1832216"/>
                  </a:lnTo>
                  <a:lnTo>
                    <a:pt x="2292464" y="1793113"/>
                  </a:lnTo>
                  <a:lnTo>
                    <a:pt x="2313013" y="1753146"/>
                  </a:lnTo>
                  <a:lnTo>
                    <a:pt x="2332113" y="1712328"/>
                  </a:lnTo>
                  <a:lnTo>
                    <a:pt x="2349728" y="1670710"/>
                  </a:lnTo>
                  <a:lnTo>
                    <a:pt x="2365832" y="1628317"/>
                  </a:lnTo>
                  <a:lnTo>
                    <a:pt x="2380373" y="1585201"/>
                  </a:lnTo>
                  <a:lnTo>
                    <a:pt x="2393340" y="1541360"/>
                  </a:lnTo>
                  <a:lnTo>
                    <a:pt x="2404681" y="1496860"/>
                  </a:lnTo>
                  <a:lnTo>
                    <a:pt x="2414384" y="1451724"/>
                  </a:lnTo>
                  <a:lnTo>
                    <a:pt x="2422385" y="1405991"/>
                  </a:lnTo>
                  <a:lnTo>
                    <a:pt x="2428671" y="1359674"/>
                  </a:lnTo>
                  <a:lnTo>
                    <a:pt x="2433205" y="1312837"/>
                  </a:lnTo>
                  <a:lnTo>
                    <a:pt x="2435949" y="1265491"/>
                  </a:lnTo>
                  <a:lnTo>
                    <a:pt x="2436876" y="121767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5083175" y="720725"/>
              <a:ext cx="2437130" cy="2435225"/>
            </a:xfrm>
            <a:custGeom>
              <a:avLst/>
              <a:gdLst/>
              <a:ahLst/>
              <a:cxnLst/>
              <a:rect l="l" t="t" r="r" b="b"/>
              <a:pathLst>
                <a:path w="2437129" h="2435225">
                  <a:moveTo>
                    <a:pt x="0" y="1217676"/>
                  </a:moveTo>
                  <a:lnTo>
                    <a:pt x="922" y="1169856"/>
                  </a:lnTo>
                  <a:lnTo>
                    <a:pt x="3665" y="1122503"/>
                  </a:lnTo>
                  <a:lnTo>
                    <a:pt x="8196" y="1075652"/>
                  </a:lnTo>
                  <a:lnTo>
                    <a:pt x="14481" y="1029337"/>
                  </a:lnTo>
                  <a:lnTo>
                    <a:pt x="22486" y="983590"/>
                  </a:lnTo>
                  <a:lnTo>
                    <a:pt x="32177" y="938446"/>
                  </a:lnTo>
                  <a:lnTo>
                    <a:pt x="43520" y="893938"/>
                  </a:lnTo>
                  <a:lnTo>
                    <a:pt x="56481" y="850101"/>
                  </a:lnTo>
                  <a:lnTo>
                    <a:pt x="71028" y="806969"/>
                  </a:lnTo>
                  <a:lnTo>
                    <a:pt x="87124" y="764574"/>
                  </a:lnTo>
                  <a:lnTo>
                    <a:pt x="104738" y="722951"/>
                  </a:lnTo>
                  <a:lnTo>
                    <a:pt x="123834" y="682134"/>
                  </a:lnTo>
                  <a:lnTo>
                    <a:pt x="144380" y="642156"/>
                  </a:lnTo>
                  <a:lnTo>
                    <a:pt x="166341" y="603052"/>
                  </a:lnTo>
                  <a:lnTo>
                    <a:pt x="189684" y="564855"/>
                  </a:lnTo>
                  <a:lnTo>
                    <a:pt x="214374" y="527599"/>
                  </a:lnTo>
                  <a:lnTo>
                    <a:pt x="240378" y="491317"/>
                  </a:lnTo>
                  <a:lnTo>
                    <a:pt x="267661" y="456044"/>
                  </a:lnTo>
                  <a:lnTo>
                    <a:pt x="296191" y="421814"/>
                  </a:lnTo>
                  <a:lnTo>
                    <a:pt x="325933" y="388660"/>
                  </a:lnTo>
                  <a:lnTo>
                    <a:pt x="356854" y="356615"/>
                  </a:lnTo>
                  <a:lnTo>
                    <a:pt x="388919" y="325715"/>
                  </a:lnTo>
                  <a:lnTo>
                    <a:pt x="422094" y="295993"/>
                  </a:lnTo>
                  <a:lnTo>
                    <a:pt x="456346" y="267481"/>
                  </a:lnTo>
                  <a:lnTo>
                    <a:pt x="491642" y="240216"/>
                  </a:lnTo>
                  <a:lnTo>
                    <a:pt x="527946" y="214229"/>
                  </a:lnTo>
                  <a:lnTo>
                    <a:pt x="565226" y="189555"/>
                  </a:lnTo>
                  <a:lnTo>
                    <a:pt x="603447" y="166228"/>
                  </a:lnTo>
                  <a:lnTo>
                    <a:pt x="642576" y="144282"/>
                  </a:lnTo>
                  <a:lnTo>
                    <a:pt x="682578" y="123750"/>
                  </a:lnTo>
                  <a:lnTo>
                    <a:pt x="723421" y="104666"/>
                  </a:lnTo>
                  <a:lnTo>
                    <a:pt x="765069" y="87065"/>
                  </a:lnTo>
                  <a:lnTo>
                    <a:pt x="807489" y="70979"/>
                  </a:lnTo>
                  <a:lnTo>
                    <a:pt x="850648" y="56443"/>
                  </a:lnTo>
                  <a:lnTo>
                    <a:pt x="894512" y="43490"/>
                  </a:lnTo>
                  <a:lnTo>
                    <a:pt x="939046" y="32155"/>
                  </a:lnTo>
                  <a:lnTo>
                    <a:pt x="984216" y="22470"/>
                  </a:lnTo>
                  <a:lnTo>
                    <a:pt x="1029990" y="14471"/>
                  </a:lnTo>
                  <a:lnTo>
                    <a:pt x="1076333" y="8190"/>
                  </a:lnTo>
                  <a:lnTo>
                    <a:pt x="1123211" y="3662"/>
                  </a:lnTo>
                  <a:lnTo>
                    <a:pt x="1170590" y="921"/>
                  </a:lnTo>
                  <a:lnTo>
                    <a:pt x="1218438" y="0"/>
                  </a:lnTo>
                  <a:lnTo>
                    <a:pt x="1266276" y="921"/>
                  </a:lnTo>
                  <a:lnTo>
                    <a:pt x="1313648" y="3662"/>
                  </a:lnTo>
                  <a:lnTo>
                    <a:pt x="1360519" y="8190"/>
                  </a:lnTo>
                  <a:lnTo>
                    <a:pt x="1406855" y="14471"/>
                  </a:lnTo>
                  <a:lnTo>
                    <a:pt x="1452623" y="22470"/>
                  </a:lnTo>
                  <a:lnTo>
                    <a:pt x="1497789" y="32155"/>
                  </a:lnTo>
                  <a:lnTo>
                    <a:pt x="1542319" y="43490"/>
                  </a:lnTo>
                  <a:lnTo>
                    <a:pt x="1586179" y="56443"/>
                  </a:lnTo>
                  <a:lnTo>
                    <a:pt x="1629335" y="70979"/>
                  </a:lnTo>
                  <a:lnTo>
                    <a:pt x="1671753" y="87065"/>
                  </a:lnTo>
                  <a:lnTo>
                    <a:pt x="1713400" y="104666"/>
                  </a:lnTo>
                  <a:lnTo>
                    <a:pt x="1754241" y="123750"/>
                  </a:lnTo>
                  <a:lnTo>
                    <a:pt x="1794243" y="144282"/>
                  </a:lnTo>
                  <a:lnTo>
                    <a:pt x="1833371" y="166228"/>
                  </a:lnTo>
                  <a:lnTo>
                    <a:pt x="1871593" y="189555"/>
                  </a:lnTo>
                  <a:lnTo>
                    <a:pt x="1908873" y="214229"/>
                  </a:lnTo>
                  <a:lnTo>
                    <a:pt x="1945179" y="240216"/>
                  </a:lnTo>
                  <a:lnTo>
                    <a:pt x="1980475" y="267481"/>
                  </a:lnTo>
                  <a:lnTo>
                    <a:pt x="2014729" y="295993"/>
                  </a:lnTo>
                  <a:lnTo>
                    <a:pt x="2047907" y="325715"/>
                  </a:lnTo>
                  <a:lnTo>
                    <a:pt x="2079974" y="356616"/>
                  </a:lnTo>
                  <a:lnTo>
                    <a:pt x="2110896" y="388660"/>
                  </a:lnTo>
                  <a:lnTo>
                    <a:pt x="2140641" y="421814"/>
                  </a:lnTo>
                  <a:lnTo>
                    <a:pt x="2169174" y="456044"/>
                  </a:lnTo>
                  <a:lnTo>
                    <a:pt x="2196460" y="491317"/>
                  </a:lnTo>
                  <a:lnTo>
                    <a:pt x="2222467" y="527599"/>
                  </a:lnTo>
                  <a:lnTo>
                    <a:pt x="2247160" y="564855"/>
                  </a:lnTo>
                  <a:lnTo>
                    <a:pt x="2270505" y="603052"/>
                  </a:lnTo>
                  <a:lnTo>
                    <a:pt x="2292470" y="642156"/>
                  </a:lnTo>
                  <a:lnTo>
                    <a:pt x="2313018" y="682134"/>
                  </a:lnTo>
                  <a:lnTo>
                    <a:pt x="2332118" y="722951"/>
                  </a:lnTo>
                  <a:lnTo>
                    <a:pt x="2349734" y="764574"/>
                  </a:lnTo>
                  <a:lnTo>
                    <a:pt x="2365834" y="806969"/>
                  </a:lnTo>
                  <a:lnTo>
                    <a:pt x="2380382" y="850101"/>
                  </a:lnTo>
                  <a:lnTo>
                    <a:pt x="2393346" y="893938"/>
                  </a:lnTo>
                  <a:lnTo>
                    <a:pt x="2404692" y="938446"/>
                  </a:lnTo>
                  <a:lnTo>
                    <a:pt x="2414384" y="983590"/>
                  </a:lnTo>
                  <a:lnTo>
                    <a:pt x="2422391" y="1029337"/>
                  </a:lnTo>
                  <a:lnTo>
                    <a:pt x="2428677" y="1075652"/>
                  </a:lnTo>
                  <a:lnTo>
                    <a:pt x="2433209" y="1122503"/>
                  </a:lnTo>
                  <a:lnTo>
                    <a:pt x="2435953" y="1169856"/>
                  </a:lnTo>
                  <a:lnTo>
                    <a:pt x="2436876" y="1217676"/>
                  </a:lnTo>
                  <a:lnTo>
                    <a:pt x="2435953" y="1265486"/>
                  </a:lnTo>
                  <a:lnTo>
                    <a:pt x="2433209" y="1312830"/>
                  </a:lnTo>
                  <a:lnTo>
                    <a:pt x="2428677" y="1359673"/>
                  </a:lnTo>
                  <a:lnTo>
                    <a:pt x="2422391" y="1405981"/>
                  </a:lnTo>
                  <a:lnTo>
                    <a:pt x="2414384" y="1451721"/>
                  </a:lnTo>
                  <a:lnTo>
                    <a:pt x="2404692" y="1496858"/>
                  </a:lnTo>
                  <a:lnTo>
                    <a:pt x="2393346" y="1541359"/>
                  </a:lnTo>
                  <a:lnTo>
                    <a:pt x="2380382" y="1585190"/>
                  </a:lnTo>
                  <a:lnTo>
                    <a:pt x="2365834" y="1628317"/>
                  </a:lnTo>
                  <a:lnTo>
                    <a:pt x="2349734" y="1670706"/>
                  </a:lnTo>
                  <a:lnTo>
                    <a:pt x="2332118" y="1712324"/>
                  </a:lnTo>
                  <a:lnTo>
                    <a:pt x="2313018" y="1753136"/>
                  </a:lnTo>
                  <a:lnTo>
                    <a:pt x="2292470" y="1793110"/>
                  </a:lnTo>
                  <a:lnTo>
                    <a:pt x="2270505" y="1832210"/>
                  </a:lnTo>
                  <a:lnTo>
                    <a:pt x="2247160" y="1870403"/>
                  </a:lnTo>
                  <a:lnTo>
                    <a:pt x="2222467" y="1907656"/>
                  </a:lnTo>
                  <a:lnTo>
                    <a:pt x="2196460" y="1943934"/>
                  </a:lnTo>
                  <a:lnTo>
                    <a:pt x="2169174" y="1979203"/>
                  </a:lnTo>
                  <a:lnTo>
                    <a:pt x="2140641" y="2013431"/>
                  </a:lnTo>
                  <a:lnTo>
                    <a:pt x="2110896" y="2046583"/>
                  </a:lnTo>
                  <a:lnTo>
                    <a:pt x="2079974" y="2078624"/>
                  </a:lnTo>
                  <a:lnTo>
                    <a:pt x="2047907" y="2109523"/>
                  </a:lnTo>
                  <a:lnTo>
                    <a:pt x="2014729" y="2139243"/>
                  </a:lnTo>
                  <a:lnTo>
                    <a:pt x="1980475" y="2167753"/>
                  </a:lnTo>
                  <a:lnTo>
                    <a:pt x="1945179" y="2195017"/>
                  </a:lnTo>
                  <a:lnTo>
                    <a:pt x="1908873" y="2221002"/>
                  </a:lnTo>
                  <a:lnTo>
                    <a:pt x="1871593" y="2245674"/>
                  </a:lnTo>
                  <a:lnTo>
                    <a:pt x="1833372" y="2269000"/>
                  </a:lnTo>
                  <a:lnTo>
                    <a:pt x="1794243" y="2290946"/>
                  </a:lnTo>
                  <a:lnTo>
                    <a:pt x="1754241" y="2311477"/>
                  </a:lnTo>
                  <a:lnTo>
                    <a:pt x="1713400" y="2330560"/>
                  </a:lnTo>
                  <a:lnTo>
                    <a:pt x="1671753" y="2348161"/>
                  </a:lnTo>
                  <a:lnTo>
                    <a:pt x="1629335" y="2364246"/>
                  </a:lnTo>
                  <a:lnTo>
                    <a:pt x="1586179" y="2378782"/>
                  </a:lnTo>
                  <a:lnTo>
                    <a:pt x="1542319" y="2391735"/>
                  </a:lnTo>
                  <a:lnTo>
                    <a:pt x="1497789" y="2403070"/>
                  </a:lnTo>
                  <a:lnTo>
                    <a:pt x="1452623" y="2412754"/>
                  </a:lnTo>
                  <a:lnTo>
                    <a:pt x="1406855" y="2420753"/>
                  </a:lnTo>
                  <a:lnTo>
                    <a:pt x="1360519" y="2427034"/>
                  </a:lnTo>
                  <a:lnTo>
                    <a:pt x="1313648" y="2431562"/>
                  </a:lnTo>
                  <a:lnTo>
                    <a:pt x="1266276" y="2434303"/>
                  </a:lnTo>
                  <a:lnTo>
                    <a:pt x="1218438" y="2435225"/>
                  </a:lnTo>
                  <a:lnTo>
                    <a:pt x="1170590" y="2434303"/>
                  </a:lnTo>
                  <a:lnTo>
                    <a:pt x="1123211" y="2431562"/>
                  </a:lnTo>
                  <a:lnTo>
                    <a:pt x="1076333" y="2427034"/>
                  </a:lnTo>
                  <a:lnTo>
                    <a:pt x="1029990" y="2420753"/>
                  </a:lnTo>
                  <a:lnTo>
                    <a:pt x="984216" y="2412754"/>
                  </a:lnTo>
                  <a:lnTo>
                    <a:pt x="939046" y="2403070"/>
                  </a:lnTo>
                  <a:lnTo>
                    <a:pt x="894512" y="2391735"/>
                  </a:lnTo>
                  <a:lnTo>
                    <a:pt x="850648" y="2378782"/>
                  </a:lnTo>
                  <a:lnTo>
                    <a:pt x="807489" y="2364246"/>
                  </a:lnTo>
                  <a:lnTo>
                    <a:pt x="765069" y="2348161"/>
                  </a:lnTo>
                  <a:lnTo>
                    <a:pt x="723421" y="2330560"/>
                  </a:lnTo>
                  <a:lnTo>
                    <a:pt x="682578" y="2311477"/>
                  </a:lnTo>
                  <a:lnTo>
                    <a:pt x="642576" y="2290946"/>
                  </a:lnTo>
                  <a:lnTo>
                    <a:pt x="603447" y="2269000"/>
                  </a:lnTo>
                  <a:lnTo>
                    <a:pt x="565226" y="2245674"/>
                  </a:lnTo>
                  <a:lnTo>
                    <a:pt x="527946" y="2221002"/>
                  </a:lnTo>
                  <a:lnTo>
                    <a:pt x="491642" y="2195017"/>
                  </a:lnTo>
                  <a:lnTo>
                    <a:pt x="456346" y="2167753"/>
                  </a:lnTo>
                  <a:lnTo>
                    <a:pt x="422094" y="2139243"/>
                  </a:lnTo>
                  <a:lnTo>
                    <a:pt x="388919" y="2109523"/>
                  </a:lnTo>
                  <a:lnTo>
                    <a:pt x="356854" y="2078624"/>
                  </a:lnTo>
                  <a:lnTo>
                    <a:pt x="325933" y="2046583"/>
                  </a:lnTo>
                  <a:lnTo>
                    <a:pt x="296191" y="2013431"/>
                  </a:lnTo>
                  <a:lnTo>
                    <a:pt x="267661" y="1979203"/>
                  </a:lnTo>
                  <a:lnTo>
                    <a:pt x="240378" y="1943934"/>
                  </a:lnTo>
                  <a:lnTo>
                    <a:pt x="214374" y="1907656"/>
                  </a:lnTo>
                  <a:lnTo>
                    <a:pt x="189684" y="1870403"/>
                  </a:lnTo>
                  <a:lnTo>
                    <a:pt x="166341" y="1832210"/>
                  </a:lnTo>
                  <a:lnTo>
                    <a:pt x="144380" y="1793110"/>
                  </a:lnTo>
                  <a:lnTo>
                    <a:pt x="123834" y="1753136"/>
                  </a:lnTo>
                  <a:lnTo>
                    <a:pt x="104738" y="1712324"/>
                  </a:lnTo>
                  <a:lnTo>
                    <a:pt x="87124" y="1670706"/>
                  </a:lnTo>
                  <a:lnTo>
                    <a:pt x="71028" y="1628317"/>
                  </a:lnTo>
                  <a:lnTo>
                    <a:pt x="56481" y="1585190"/>
                  </a:lnTo>
                  <a:lnTo>
                    <a:pt x="43520" y="1541359"/>
                  </a:lnTo>
                  <a:lnTo>
                    <a:pt x="32177" y="1496858"/>
                  </a:lnTo>
                  <a:lnTo>
                    <a:pt x="22486" y="1451721"/>
                  </a:lnTo>
                  <a:lnTo>
                    <a:pt x="14481" y="1405981"/>
                  </a:lnTo>
                  <a:lnTo>
                    <a:pt x="8196" y="1359673"/>
                  </a:lnTo>
                  <a:lnTo>
                    <a:pt x="3665" y="1312830"/>
                  </a:lnTo>
                  <a:lnTo>
                    <a:pt x="922" y="1265486"/>
                  </a:lnTo>
                  <a:lnTo>
                    <a:pt x="0" y="1217676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5046726" y="1932050"/>
              <a:ext cx="2533650" cy="0"/>
            </a:xfrm>
            <a:custGeom>
              <a:avLst/>
              <a:gdLst/>
              <a:ahLst/>
              <a:cxnLst/>
              <a:rect l="l" t="t" r="r" b="b"/>
              <a:pathLst>
                <a:path w="2533650" h="0">
                  <a:moveTo>
                    <a:pt x="0" y="0"/>
                  </a:moveTo>
                  <a:lnTo>
                    <a:pt x="253365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5083175" y="1176401"/>
              <a:ext cx="2437130" cy="1393825"/>
            </a:xfrm>
            <a:custGeom>
              <a:avLst/>
              <a:gdLst/>
              <a:ahLst/>
              <a:cxnLst/>
              <a:rect l="l" t="t" r="r" b="b"/>
              <a:pathLst>
                <a:path w="2437129" h="1393825">
                  <a:moveTo>
                    <a:pt x="1218438" y="0"/>
                  </a:moveTo>
                  <a:lnTo>
                    <a:pt x="1157621" y="852"/>
                  </a:lnTo>
                  <a:lnTo>
                    <a:pt x="1097577" y="3383"/>
                  </a:lnTo>
                  <a:lnTo>
                    <a:pt x="1038375" y="7553"/>
                  </a:lnTo>
                  <a:lnTo>
                    <a:pt x="980085" y="13322"/>
                  </a:lnTo>
                  <a:lnTo>
                    <a:pt x="922776" y="20650"/>
                  </a:lnTo>
                  <a:lnTo>
                    <a:pt x="866519" y="29497"/>
                  </a:lnTo>
                  <a:lnTo>
                    <a:pt x="811383" y="39823"/>
                  </a:lnTo>
                  <a:lnTo>
                    <a:pt x="757438" y="51589"/>
                  </a:lnTo>
                  <a:lnTo>
                    <a:pt x="704754" y="64754"/>
                  </a:lnTo>
                  <a:lnTo>
                    <a:pt x="653400" y="79278"/>
                  </a:lnTo>
                  <a:lnTo>
                    <a:pt x="603447" y="95123"/>
                  </a:lnTo>
                  <a:lnTo>
                    <a:pt x="554964" y="112247"/>
                  </a:lnTo>
                  <a:lnTo>
                    <a:pt x="508021" y="130610"/>
                  </a:lnTo>
                  <a:lnTo>
                    <a:pt x="462687" y="150174"/>
                  </a:lnTo>
                  <a:lnTo>
                    <a:pt x="419033" y="170898"/>
                  </a:lnTo>
                  <a:lnTo>
                    <a:pt x="377128" y="192743"/>
                  </a:lnTo>
                  <a:lnTo>
                    <a:pt x="337042" y="215668"/>
                  </a:lnTo>
                  <a:lnTo>
                    <a:pt x="298845" y="239633"/>
                  </a:lnTo>
                  <a:lnTo>
                    <a:pt x="262607" y="264599"/>
                  </a:lnTo>
                  <a:lnTo>
                    <a:pt x="228397" y="290525"/>
                  </a:lnTo>
                  <a:lnTo>
                    <a:pt x="196285" y="317373"/>
                  </a:lnTo>
                  <a:lnTo>
                    <a:pt x="166341" y="345101"/>
                  </a:lnTo>
                  <a:lnTo>
                    <a:pt x="138635" y="373670"/>
                  </a:lnTo>
                  <a:lnTo>
                    <a:pt x="113236" y="403041"/>
                  </a:lnTo>
                  <a:lnTo>
                    <a:pt x="69641" y="464026"/>
                  </a:lnTo>
                  <a:lnTo>
                    <a:pt x="36112" y="527737"/>
                  </a:lnTo>
                  <a:lnTo>
                    <a:pt x="13209" y="593856"/>
                  </a:lnTo>
                  <a:lnTo>
                    <a:pt x="1491" y="662062"/>
                  </a:lnTo>
                  <a:lnTo>
                    <a:pt x="0" y="696849"/>
                  </a:lnTo>
                  <a:lnTo>
                    <a:pt x="1491" y="731635"/>
                  </a:lnTo>
                  <a:lnTo>
                    <a:pt x="13209" y="799844"/>
                  </a:lnTo>
                  <a:lnTo>
                    <a:pt x="36112" y="865968"/>
                  </a:lnTo>
                  <a:lnTo>
                    <a:pt x="69641" y="929686"/>
                  </a:lnTo>
                  <a:lnTo>
                    <a:pt x="113236" y="990679"/>
                  </a:lnTo>
                  <a:lnTo>
                    <a:pt x="138635" y="1020055"/>
                  </a:lnTo>
                  <a:lnTo>
                    <a:pt x="166341" y="1048629"/>
                  </a:lnTo>
                  <a:lnTo>
                    <a:pt x="196285" y="1076363"/>
                  </a:lnTo>
                  <a:lnTo>
                    <a:pt x="228397" y="1103215"/>
                  </a:lnTo>
                  <a:lnTo>
                    <a:pt x="262607" y="1129148"/>
                  </a:lnTo>
                  <a:lnTo>
                    <a:pt x="298845" y="1154119"/>
                  </a:lnTo>
                  <a:lnTo>
                    <a:pt x="337042" y="1178090"/>
                  </a:lnTo>
                  <a:lnTo>
                    <a:pt x="377128" y="1201021"/>
                  </a:lnTo>
                  <a:lnTo>
                    <a:pt x="419033" y="1222871"/>
                  </a:lnTo>
                  <a:lnTo>
                    <a:pt x="462687" y="1243600"/>
                  </a:lnTo>
                  <a:lnTo>
                    <a:pt x="508021" y="1263170"/>
                  </a:lnTo>
                  <a:lnTo>
                    <a:pt x="554964" y="1281539"/>
                  </a:lnTo>
                  <a:lnTo>
                    <a:pt x="603447" y="1298669"/>
                  </a:lnTo>
                  <a:lnTo>
                    <a:pt x="653400" y="1314518"/>
                  </a:lnTo>
                  <a:lnTo>
                    <a:pt x="704754" y="1329047"/>
                  </a:lnTo>
                  <a:lnTo>
                    <a:pt x="757438" y="1342216"/>
                  </a:lnTo>
                  <a:lnTo>
                    <a:pt x="811383" y="1353986"/>
                  </a:lnTo>
                  <a:lnTo>
                    <a:pt x="866519" y="1364316"/>
                  </a:lnTo>
                  <a:lnTo>
                    <a:pt x="922776" y="1373166"/>
                  </a:lnTo>
                  <a:lnTo>
                    <a:pt x="980085" y="1380497"/>
                  </a:lnTo>
                  <a:lnTo>
                    <a:pt x="1038375" y="1386268"/>
                  </a:lnTo>
                  <a:lnTo>
                    <a:pt x="1097577" y="1390439"/>
                  </a:lnTo>
                  <a:lnTo>
                    <a:pt x="1157621" y="1392972"/>
                  </a:lnTo>
                  <a:lnTo>
                    <a:pt x="1218438" y="1393825"/>
                  </a:lnTo>
                  <a:lnTo>
                    <a:pt x="1279243" y="1392972"/>
                  </a:lnTo>
                  <a:lnTo>
                    <a:pt x="1339278" y="1390439"/>
                  </a:lnTo>
                  <a:lnTo>
                    <a:pt x="1398472" y="1386268"/>
                  </a:lnTo>
                  <a:lnTo>
                    <a:pt x="1456755" y="1380497"/>
                  </a:lnTo>
                  <a:lnTo>
                    <a:pt x="1514057" y="1373166"/>
                  </a:lnTo>
                  <a:lnTo>
                    <a:pt x="1570310" y="1364316"/>
                  </a:lnTo>
                  <a:lnTo>
                    <a:pt x="1625442" y="1353986"/>
                  </a:lnTo>
                  <a:lnTo>
                    <a:pt x="1679384" y="1342216"/>
                  </a:lnTo>
                  <a:lnTo>
                    <a:pt x="1732066" y="1329047"/>
                  </a:lnTo>
                  <a:lnTo>
                    <a:pt x="1783419" y="1314518"/>
                  </a:lnTo>
                  <a:lnTo>
                    <a:pt x="1833371" y="1298669"/>
                  </a:lnTo>
                  <a:lnTo>
                    <a:pt x="1881855" y="1281539"/>
                  </a:lnTo>
                  <a:lnTo>
                    <a:pt x="1928799" y="1263170"/>
                  </a:lnTo>
                  <a:lnTo>
                    <a:pt x="1974134" y="1243600"/>
                  </a:lnTo>
                  <a:lnTo>
                    <a:pt x="2017790" y="1222871"/>
                  </a:lnTo>
                  <a:lnTo>
                    <a:pt x="2059698" y="1201021"/>
                  </a:lnTo>
                  <a:lnTo>
                    <a:pt x="2099786" y="1178090"/>
                  </a:lnTo>
                  <a:lnTo>
                    <a:pt x="2137987" y="1154119"/>
                  </a:lnTo>
                  <a:lnTo>
                    <a:pt x="2174228" y="1129148"/>
                  </a:lnTo>
                  <a:lnTo>
                    <a:pt x="2208442" y="1103215"/>
                  </a:lnTo>
                  <a:lnTo>
                    <a:pt x="2240558" y="1076363"/>
                  </a:lnTo>
                  <a:lnTo>
                    <a:pt x="2270505" y="1048629"/>
                  </a:lnTo>
                  <a:lnTo>
                    <a:pt x="2298216" y="1020055"/>
                  </a:lnTo>
                  <a:lnTo>
                    <a:pt x="2323618" y="990679"/>
                  </a:lnTo>
                  <a:lnTo>
                    <a:pt x="2367221" y="929686"/>
                  </a:lnTo>
                  <a:lnTo>
                    <a:pt x="2400755" y="865968"/>
                  </a:lnTo>
                  <a:lnTo>
                    <a:pt x="2423663" y="799844"/>
                  </a:lnTo>
                  <a:lnTo>
                    <a:pt x="2435384" y="731635"/>
                  </a:lnTo>
                  <a:lnTo>
                    <a:pt x="2436876" y="696849"/>
                  </a:lnTo>
                  <a:lnTo>
                    <a:pt x="2435384" y="662062"/>
                  </a:lnTo>
                  <a:lnTo>
                    <a:pt x="2423663" y="593856"/>
                  </a:lnTo>
                  <a:lnTo>
                    <a:pt x="2400755" y="527737"/>
                  </a:lnTo>
                  <a:lnTo>
                    <a:pt x="2367221" y="464026"/>
                  </a:lnTo>
                  <a:lnTo>
                    <a:pt x="2323618" y="403041"/>
                  </a:lnTo>
                  <a:lnTo>
                    <a:pt x="2298216" y="373670"/>
                  </a:lnTo>
                  <a:lnTo>
                    <a:pt x="2270506" y="345101"/>
                  </a:lnTo>
                  <a:lnTo>
                    <a:pt x="2240558" y="317373"/>
                  </a:lnTo>
                  <a:lnTo>
                    <a:pt x="2208442" y="290525"/>
                  </a:lnTo>
                  <a:lnTo>
                    <a:pt x="2174228" y="264599"/>
                  </a:lnTo>
                  <a:lnTo>
                    <a:pt x="2137987" y="239633"/>
                  </a:lnTo>
                  <a:lnTo>
                    <a:pt x="2099786" y="215668"/>
                  </a:lnTo>
                  <a:lnTo>
                    <a:pt x="2059698" y="192743"/>
                  </a:lnTo>
                  <a:lnTo>
                    <a:pt x="2017790" y="170898"/>
                  </a:lnTo>
                  <a:lnTo>
                    <a:pt x="1974134" y="150174"/>
                  </a:lnTo>
                  <a:lnTo>
                    <a:pt x="1928799" y="130610"/>
                  </a:lnTo>
                  <a:lnTo>
                    <a:pt x="1881855" y="112247"/>
                  </a:lnTo>
                  <a:lnTo>
                    <a:pt x="1833372" y="95123"/>
                  </a:lnTo>
                  <a:lnTo>
                    <a:pt x="1783419" y="79278"/>
                  </a:lnTo>
                  <a:lnTo>
                    <a:pt x="1732066" y="64754"/>
                  </a:lnTo>
                  <a:lnTo>
                    <a:pt x="1679384" y="51589"/>
                  </a:lnTo>
                  <a:lnTo>
                    <a:pt x="1625442" y="39823"/>
                  </a:lnTo>
                  <a:lnTo>
                    <a:pt x="1570310" y="29497"/>
                  </a:lnTo>
                  <a:lnTo>
                    <a:pt x="1514057" y="20650"/>
                  </a:lnTo>
                  <a:lnTo>
                    <a:pt x="1456755" y="13322"/>
                  </a:lnTo>
                  <a:lnTo>
                    <a:pt x="1398472" y="7553"/>
                  </a:lnTo>
                  <a:lnTo>
                    <a:pt x="1339278" y="3383"/>
                  </a:lnTo>
                  <a:lnTo>
                    <a:pt x="1279243" y="852"/>
                  </a:lnTo>
                  <a:lnTo>
                    <a:pt x="12184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5083175" y="1176401"/>
              <a:ext cx="2437130" cy="1393825"/>
            </a:xfrm>
            <a:custGeom>
              <a:avLst/>
              <a:gdLst/>
              <a:ahLst/>
              <a:cxnLst/>
              <a:rect l="l" t="t" r="r" b="b"/>
              <a:pathLst>
                <a:path w="2437129" h="1393825">
                  <a:moveTo>
                    <a:pt x="0" y="696849"/>
                  </a:moveTo>
                  <a:lnTo>
                    <a:pt x="5917" y="627718"/>
                  </a:lnTo>
                  <a:lnTo>
                    <a:pt x="23298" y="560516"/>
                  </a:lnTo>
                  <a:lnTo>
                    <a:pt x="51583" y="495561"/>
                  </a:lnTo>
                  <a:lnTo>
                    <a:pt x="90215" y="433173"/>
                  </a:lnTo>
                  <a:lnTo>
                    <a:pt x="138635" y="373670"/>
                  </a:lnTo>
                  <a:lnTo>
                    <a:pt x="166341" y="345101"/>
                  </a:lnTo>
                  <a:lnTo>
                    <a:pt x="196285" y="317372"/>
                  </a:lnTo>
                  <a:lnTo>
                    <a:pt x="228397" y="290525"/>
                  </a:lnTo>
                  <a:lnTo>
                    <a:pt x="262607" y="264599"/>
                  </a:lnTo>
                  <a:lnTo>
                    <a:pt x="298845" y="239633"/>
                  </a:lnTo>
                  <a:lnTo>
                    <a:pt x="337042" y="215668"/>
                  </a:lnTo>
                  <a:lnTo>
                    <a:pt x="377128" y="192743"/>
                  </a:lnTo>
                  <a:lnTo>
                    <a:pt x="419033" y="170898"/>
                  </a:lnTo>
                  <a:lnTo>
                    <a:pt x="462687" y="150174"/>
                  </a:lnTo>
                  <a:lnTo>
                    <a:pt x="508021" y="130610"/>
                  </a:lnTo>
                  <a:lnTo>
                    <a:pt x="554964" y="112247"/>
                  </a:lnTo>
                  <a:lnTo>
                    <a:pt x="603447" y="95122"/>
                  </a:lnTo>
                  <a:lnTo>
                    <a:pt x="653400" y="79278"/>
                  </a:lnTo>
                  <a:lnTo>
                    <a:pt x="704754" y="64754"/>
                  </a:lnTo>
                  <a:lnTo>
                    <a:pt x="757438" y="51589"/>
                  </a:lnTo>
                  <a:lnTo>
                    <a:pt x="811383" y="39823"/>
                  </a:lnTo>
                  <a:lnTo>
                    <a:pt x="866519" y="29497"/>
                  </a:lnTo>
                  <a:lnTo>
                    <a:pt x="922776" y="20650"/>
                  </a:lnTo>
                  <a:lnTo>
                    <a:pt x="980085" y="13322"/>
                  </a:lnTo>
                  <a:lnTo>
                    <a:pt x="1038375" y="7553"/>
                  </a:lnTo>
                  <a:lnTo>
                    <a:pt x="1097577" y="3383"/>
                  </a:lnTo>
                  <a:lnTo>
                    <a:pt x="1157621" y="852"/>
                  </a:lnTo>
                  <a:lnTo>
                    <a:pt x="1218438" y="0"/>
                  </a:lnTo>
                  <a:lnTo>
                    <a:pt x="1279243" y="852"/>
                  </a:lnTo>
                  <a:lnTo>
                    <a:pt x="1339278" y="3383"/>
                  </a:lnTo>
                  <a:lnTo>
                    <a:pt x="1398472" y="7553"/>
                  </a:lnTo>
                  <a:lnTo>
                    <a:pt x="1456755" y="13322"/>
                  </a:lnTo>
                  <a:lnTo>
                    <a:pt x="1514057" y="20650"/>
                  </a:lnTo>
                  <a:lnTo>
                    <a:pt x="1570310" y="29497"/>
                  </a:lnTo>
                  <a:lnTo>
                    <a:pt x="1625442" y="39823"/>
                  </a:lnTo>
                  <a:lnTo>
                    <a:pt x="1679384" y="51589"/>
                  </a:lnTo>
                  <a:lnTo>
                    <a:pt x="1732066" y="64754"/>
                  </a:lnTo>
                  <a:lnTo>
                    <a:pt x="1783419" y="79278"/>
                  </a:lnTo>
                  <a:lnTo>
                    <a:pt x="1833372" y="95123"/>
                  </a:lnTo>
                  <a:lnTo>
                    <a:pt x="1881855" y="112247"/>
                  </a:lnTo>
                  <a:lnTo>
                    <a:pt x="1928799" y="130610"/>
                  </a:lnTo>
                  <a:lnTo>
                    <a:pt x="1974134" y="150174"/>
                  </a:lnTo>
                  <a:lnTo>
                    <a:pt x="2017790" y="170898"/>
                  </a:lnTo>
                  <a:lnTo>
                    <a:pt x="2059698" y="192743"/>
                  </a:lnTo>
                  <a:lnTo>
                    <a:pt x="2099786" y="215668"/>
                  </a:lnTo>
                  <a:lnTo>
                    <a:pt x="2137987" y="239633"/>
                  </a:lnTo>
                  <a:lnTo>
                    <a:pt x="2174228" y="264599"/>
                  </a:lnTo>
                  <a:lnTo>
                    <a:pt x="2208442" y="290525"/>
                  </a:lnTo>
                  <a:lnTo>
                    <a:pt x="2240558" y="317373"/>
                  </a:lnTo>
                  <a:lnTo>
                    <a:pt x="2270506" y="345101"/>
                  </a:lnTo>
                  <a:lnTo>
                    <a:pt x="2298216" y="373670"/>
                  </a:lnTo>
                  <a:lnTo>
                    <a:pt x="2323618" y="403041"/>
                  </a:lnTo>
                  <a:lnTo>
                    <a:pt x="2367221" y="464026"/>
                  </a:lnTo>
                  <a:lnTo>
                    <a:pt x="2400755" y="527737"/>
                  </a:lnTo>
                  <a:lnTo>
                    <a:pt x="2423663" y="593856"/>
                  </a:lnTo>
                  <a:lnTo>
                    <a:pt x="2435384" y="662062"/>
                  </a:lnTo>
                  <a:lnTo>
                    <a:pt x="2436876" y="696849"/>
                  </a:lnTo>
                  <a:lnTo>
                    <a:pt x="2435384" y="731635"/>
                  </a:lnTo>
                  <a:lnTo>
                    <a:pt x="2430957" y="765981"/>
                  </a:lnTo>
                  <a:lnTo>
                    <a:pt x="2413572" y="833187"/>
                  </a:lnTo>
                  <a:lnTo>
                    <a:pt x="2385282" y="898147"/>
                  </a:lnTo>
                  <a:lnTo>
                    <a:pt x="2346643" y="960543"/>
                  </a:lnTo>
                  <a:lnTo>
                    <a:pt x="2298216" y="1020055"/>
                  </a:lnTo>
                  <a:lnTo>
                    <a:pt x="2270506" y="1048629"/>
                  </a:lnTo>
                  <a:lnTo>
                    <a:pt x="2240558" y="1076363"/>
                  </a:lnTo>
                  <a:lnTo>
                    <a:pt x="2208442" y="1103215"/>
                  </a:lnTo>
                  <a:lnTo>
                    <a:pt x="2174228" y="1129148"/>
                  </a:lnTo>
                  <a:lnTo>
                    <a:pt x="2137987" y="1154119"/>
                  </a:lnTo>
                  <a:lnTo>
                    <a:pt x="2099786" y="1178090"/>
                  </a:lnTo>
                  <a:lnTo>
                    <a:pt x="2059698" y="1201021"/>
                  </a:lnTo>
                  <a:lnTo>
                    <a:pt x="2017790" y="1222871"/>
                  </a:lnTo>
                  <a:lnTo>
                    <a:pt x="1974134" y="1243600"/>
                  </a:lnTo>
                  <a:lnTo>
                    <a:pt x="1928799" y="1263170"/>
                  </a:lnTo>
                  <a:lnTo>
                    <a:pt x="1881855" y="1281539"/>
                  </a:lnTo>
                  <a:lnTo>
                    <a:pt x="1833371" y="1298669"/>
                  </a:lnTo>
                  <a:lnTo>
                    <a:pt x="1783419" y="1314518"/>
                  </a:lnTo>
                  <a:lnTo>
                    <a:pt x="1732066" y="1329047"/>
                  </a:lnTo>
                  <a:lnTo>
                    <a:pt x="1679384" y="1342216"/>
                  </a:lnTo>
                  <a:lnTo>
                    <a:pt x="1625442" y="1353986"/>
                  </a:lnTo>
                  <a:lnTo>
                    <a:pt x="1570310" y="1364316"/>
                  </a:lnTo>
                  <a:lnTo>
                    <a:pt x="1514057" y="1373166"/>
                  </a:lnTo>
                  <a:lnTo>
                    <a:pt x="1456755" y="1380497"/>
                  </a:lnTo>
                  <a:lnTo>
                    <a:pt x="1398472" y="1386268"/>
                  </a:lnTo>
                  <a:lnTo>
                    <a:pt x="1339278" y="1390439"/>
                  </a:lnTo>
                  <a:lnTo>
                    <a:pt x="1279243" y="1392972"/>
                  </a:lnTo>
                  <a:lnTo>
                    <a:pt x="1218438" y="1393825"/>
                  </a:lnTo>
                  <a:lnTo>
                    <a:pt x="1157621" y="1392972"/>
                  </a:lnTo>
                  <a:lnTo>
                    <a:pt x="1097577" y="1390439"/>
                  </a:lnTo>
                  <a:lnTo>
                    <a:pt x="1038375" y="1386268"/>
                  </a:lnTo>
                  <a:lnTo>
                    <a:pt x="980085" y="1380497"/>
                  </a:lnTo>
                  <a:lnTo>
                    <a:pt x="922776" y="1373166"/>
                  </a:lnTo>
                  <a:lnTo>
                    <a:pt x="866519" y="1364316"/>
                  </a:lnTo>
                  <a:lnTo>
                    <a:pt x="811383" y="1353986"/>
                  </a:lnTo>
                  <a:lnTo>
                    <a:pt x="757438" y="1342216"/>
                  </a:lnTo>
                  <a:lnTo>
                    <a:pt x="704754" y="1329047"/>
                  </a:lnTo>
                  <a:lnTo>
                    <a:pt x="653400" y="1314518"/>
                  </a:lnTo>
                  <a:lnTo>
                    <a:pt x="603447" y="1298669"/>
                  </a:lnTo>
                  <a:lnTo>
                    <a:pt x="554964" y="1281539"/>
                  </a:lnTo>
                  <a:lnTo>
                    <a:pt x="508021" y="1263170"/>
                  </a:lnTo>
                  <a:lnTo>
                    <a:pt x="462687" y="1243600"/>
                  </a:lnTo>
                  <a:lnTo>
                    <a:pt x="419033" y="1222871"/>
                  </a:lnTo>
                  <a:lnTo>
                    <a:pt x="377128" y="1201021"/>
                  </a:lnTo>
                  <a:lnTo>
                    <a:pt x="337042" y="1178090"/>
                  </a:lnTo>
                  <a:lnTo>
                    <a:pt x="298845" y="1154119"/>
                  </a:lnTo>
                  <a:lnTo>
                    <a:pt x="262607" y="1129148"/>
                  </a:lnTo>
                  <a:lnTo>
                    <a:pt x="228397" y="1103215"/>
                  </a:lnTo>
                  <a:lnTo>
                    <a:pt x="196285" y="1076363"/>
                  </a:lnTo>
                  <a:lnTo>
                    <a:pt x="166341" y="1048629"/>
                  </a:lnTo>
                  <a:lnTo>
                    <a:pt x="138635" y="1020055"/>
                  </a:lnTo>
                  <a:lnTo>
                    <a:pt x="113236" y="990679"/>
                  </a:lnTo>
                  <a:lnTo>
                    <a:pt x="69641" y="929686"/>
                  </a:lnTo>
                  <a:lnTo>
                    <a:pt x="36112" y="865968"/>
                  </a:lnTo>
                  <a:lnTo>
                    <a:pt x="13209" y="799844"/>
                  </a:lnTo>
                  <a:lnTo>
                    <a:pt x="1491" y="731635"/>
                  </a:lnTo>
                  <a:lnTo>
                    <a:pt x="0" y="696849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6297676" y="2752725"/>
              <a:ext cx="109474" cy="1111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6048502" y="2616835"/>
            <a:ext cx="14922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Times New Roman"/>
                <a:cs typeface="Times New Roman"/>
              </a:rPr>
              <a:t>P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5722873" y="1895475"/>
            <a:ext cx="690880" cy="1162050"/>
            <a:chOff x="5722873" y="1895475"/>
            <a:chExt cx="690880" cy="1162050"/>
          </a:xfrm>
        </p:grpSpPr>
        <p:sp>
          <p:nvSpPr>
            <p:cNvPr id="24" name="object 24"/>
            <p:cNvSpPr/>
            <p:nvPr/>
          </p:nvSpPr>
          <p:spPr>
            <a:xfrm>
              <a:off x="6326123" y="1919224"/>
              <a:ext cx="76200" cy="876300"/>
            </a:xfrm>
            <a:custGeom>
              <a:avLst/>
              <a:gdLst/>
              <a:ahLst/>
              <a:cxnLst/>
              <a:rect l="l" t="t" r="r" b="b"/>
              <a:pathLst>
                <a:path w="76200" h="876300">
                  <a:moveTo>
                    <a:pt x="44450" y="63500"/>
                  </a:moveTo>
                  <a:lnTo>
                    <a:pt x="31750" y="63500"/>
                  </a:lnTo>
                  <a:lnTo>
                    <a:pt x="31750" y="876300"/>
                  </a:lnTo>
                  <a:lnTo>
                    <a:pt x="44450" y="876300"/>
                  </a:lnTo>
                  <a:lnTo>
                    <a:pt x="44450" y="63500"/>
                  </a:lnTo>
                  <a:close/>
                </a:path>
                <a:path w="76200" h="876300">
                  <a:moveTo>
                    <a:pt x="38100" y="0"/>
                  </a:moveTo>
                  <a:lnTo>
                    <a:pt x="0" y="76200"/>
                  </a:lnTo>
                  <a:lnTo>
                    <a:pt x="31750" y="76200"/>
                  </a:lnTo>
                  <a:lnTo>
                    <a:pt x="31750" y="63500"/>
                  </a:lnTo>
                  <a:lnTo>
                    <a:pt x="69850" y="63500"/>
                  </a:lnTo>
                  <a:lnTo>
                    <a:pt x="38100" y="0"/>
                  </a:lnTo>
                  <a:close/>
                </a:path>
                <a:path w="76200" h="876300">
                  <a:moveTo>
                    <a:pt x="69850" y="63500"/>
                  </a:moveTo>
                  <a:lnTo>
                    <a:pt x="44450" y="63500"/>
                  </a:lnTo>
                  <a:lnTo>
                    <a:pt x="44450" y="76200"/>
                  </a:lnTo>
                  <a:lnTo>
                    <a:pt x="76200" y="76200"/>
                  </a:lnTo>
                  <a:lnTo>
                    <a:pt x="69850" y="635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6304025" y="1895475"/>
              <a:ext cx="109474" cy="1096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5722873" y="2008251"/>
              <a:ext cx="604520" cy="1049655"/>
            </a:xfrm>
            <a:custGeom>
              <a:avLst/>
              <a:gdLst/>
              <a:ahLst/>
              <a:cxnLst/>
              <a:rect l="l" t="t" r="r" b="b"/>
              <a:pathLst>
                <a:path w="604520" h="1049655">
                  <a:moveTo>
                    <a:pt x="4825" y="964184"/>
                  </a:moveTo>
                  <a:lnTo>
                    <a:pt x="0" y="1049274"/>
                  </a:lnTo>
                  <a:lnTo>
                    <a:pt x="70992" y="1002029"/>
                  </a:lnTo>
                  <a:lnTo>
                    <a:pt x="62777" y="997331"/>
                  </a:lnTo>
                  <a:lnTo>
                    <a:pt x="37084" y="997331"/>
                  </a:lnTo>
                  <a:lnTo>
                    <a:pt x="26035" y="990981"/>
                  </a:lnTo>
                  <a:lnTo>
                    <a:pt x="32357" y="979931"/>
                  </a:lnTo>
                  <a:lnTo>
                    <a:pt x="4825" y="964184"/>
                  </a:lnTo>
                  <a:close/>
                </a:path>
                <a:path w="604520" h="1049655">
                  <a:moveTo>
                    <a:pt x="32357" y="979931"/>
                  </a:moveTo>
                  <a:lnTo>
                    <a:pt x="26035" y="990981"/>
                  </a:lnTo>
                  <a:lnTo>
                    <a:pt x="37084" y="997331"/>
                  </a:lnTo>
                  <a:lnTo>
                    <a:pt x="43418" y="986257"/>
                  </a:lnTo>
                  <a:lnTo>
                    <a:pt x="32357" y="979931"/>
                  </a:lnTo>
                  <a:close/>
                </a:path>
                <a:path w="604520" h="1049655">
                  <a:moveTo>
                    <a:pt x="43418" y="986257"/>
                  </a:moveTo>
                  <a:lnTo>
                    <a:pt x="37084" y="997331"/>
                  </a:lnTo>
                  <a:lnTo>
                    <a:pt x="62777" y="997331"/>
                  </a:lnTo>
                  <a:lnTo>
                    <a:pt x="43418" y="986257"/>
                  </a:lnTo>
                  <a:close/>
                </a:path>
                <a:path w="604520" h="1049655">
                  <a:moveTo>
                    <a:pt x="593089" y="0"/>
                  </a:moveTo>
                  <a:lnTo>
                    <a:pt x="32357" y="979931"/>
                  </a:lnTo>
                  <a:lnTo>
                    <a:pt x="43418" y="986257"/>
                  </a:lnTo>
                  <a:lnTo>
                    <a:pt x="604012" y="6223"/>
                  </a:lnTo>
                  <a:lnTo>
                    <a:pt x="5930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/>
          <p:cNvSpPr txBox="1"/>
          <p:nvPr/>
        </p:nvSpPr>
        <p:spPr>
          <a:xfrm>
            <a:off x="6426453" y="2232405"/>
            <a:ext cx="11557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Times New Roman"/>
                <a:cs typeface="Times New Roman"/>
              </a:rPr>
              <a:t>r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701029" y="1886204"/>
            <a:ext cx="17208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Times New Roman"/>
                <a:cs typeface="Times New Roman"/>
              </a:rPr>
              <a:t>R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4492625" y="860425"/>
            <a:ext cx="3714750" cy="2076450"/>
            <a:chOff x="4492625" y="860425"/>
            <a:chExt cx="3714750" cy="2076450"/>
          </a:xfrm>
        </p:grpSpPr>
        <p:sp>
          <p:nvSpPr>
            <p:cNvPr id="30" name="object 30"/>
            <p:cNvSpPr/>
            <p:nvPr/>
          </p:nvSpPr>
          <p:spPr>
            <a:xfrm>
              <a:off x="5381625" y="1371600"/>
              <a:ext cx="1870075" cy="1125855"/>
            </a:xfrm>
            <a:custGeom>
              <a:avLst/>
              <a:gdLst/>
              <a:ahLst/>
              <a:cxnLst/>
              <a:rect l="l" t="t" r="r" b="b"/>
              <a:pathLst>
                <a:path w="1870075" h="1125855">
                  <a:moveTo>
                    <a:pt x="19050" y="0"/>
                  </a:moveTo>
                  <a:lnTo>
                    <a:pt x="1870075" y="1071626"/>
                  </a:lnTo>
                </a:path>
                <a:path w="1870075" h="1125855">
                  <a:moveTo>
                    <a:pt x="1851025" y="53975"/>
                  </a:moveTo>
                  <a:lnTo>
                    <a:pt x="0" y="1125601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4498975" y="866775"/>
              <a:ext cx="3702050" cy="2063750"/>
            </a:xfrm>
            <a:custGeom>
              <a:avLst/>
              <a:gdLst/>
              <a:ahLst/>
              <a:cxnLst/>
              <a:rect l="l" t="t" r="r" b="b"/>
              <a:pathLst>
                <a:path w="3702050" h="2063750">
                  <a:moveTo>
                    <a:pt x="1851025" y="17525"/>
                  </a:moveTo>
                  <a:lnTo>
                    <a:pt x="0" y="1089025"/>
                  </a:lnTo>
                </a:path>
                <a:path w="3702050" h="2063750">
                  <a:moveTo>
                    <a:pt x="3702050" y="992251"/>
                  </a:moveTo>
                  <a:lnTo>
                    <a:pt x="1851025" y="2063750"/>
                  </a:lnTo>
                </a:path>
                <a:path w="3702050" h="2063750">
                  <a:moveTo>
                    <a:pt x="31750" y="955675"/>
                  </a:moveTo>
                  <a:lnTo>
                    <a:pt x="1881251" y="2027174"/>
                  </a:lnTo>
                </a:path>
                <a:path w="3702050" h="2063750">
                  <a:moveTo>
                    <a:pt x="1808226" y="0"/>
                  </a:moveTo>
                  <a:lnTo>
                    <a:pt x="3659251" y="1071626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/>
          <p:cNvSpPr txBox="1"/>
          <p:nvPr/>
        </p:nvSpPr>
        <p:spPr>
          <a:xfrm>
            <a:off x="5778753" y="1263777"/>
            <a:ext cx="1270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r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874256" y="1842008"/>
            <a:ext cx="1270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r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3659251" y="191262"/>
            <a:ext cx="5348605" cy="3255645"/>
            <a:chOff x="3659251" y="191262"/>
            <a:chExt cx="5348605" cy="3255645"/>
          </a:xfrm>
        </p:grpSpPr>
        <p:sp>
          <p:nvSpPr>
            <p:cNvPr id="35" name="object 35"/>
            <p:cNvSpPr/>
            <p:nvPr/>
          </p:nvSpPr>
          <p:spPr>
            <a:xfrm>
              <a:off x="3659251" y="191261"/>
              <a:ext cx="5348605" cy="1371600"/>
            </a:xfrm>
            <a:custGeom>
              <a:avLst/>
              <a:gdLst/>
              <a:ahLst/>
              <a:cxnLst/>
              <a:rect l="l" t="t" r="r" b="b"/>
              <a:pathLst>
                <a:path w="5348605" h="1371600">
                  <a:moveTo>
                    <a:pt x="5348224" y="780542"/>
                  </a:moveTo>
                  <a:lnTo>
                    <a:pt x="3987800" y="762"/>
                  </a:lnTo>
                  <a:lnTo>
                    <a:pt x="2632367" y="551688"/>
                  </a:lnTo>
                  <a:lnTo>
                    <a:pt x="1360932" y="0"/>
                  </a:lnTo>
                  <a:lnTo>
                    <a:pt x="0" y="752729"/>
                  </a:lnTo>
                  <a:lnTo>
                    <a:pt x="1426591" y="1371600"/>
                  </a:lnTo>
                  <a:lnTo>
                    <a:pt x="2683789" y="676363"/>
                  </a:lnTo>
                  <a:lnTo>
                    <a:pt x="3895598" y="1370838"/>
                  </a:lnTo>
                  <a:lnTo>
                    <a:pt x="5348224" y="78054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5311775" y="2173351"/>
              <a:ext cx="2078355" cy="1266825"/>
            </a:xfrm>
            <a:custGeom>
              <a:avLst/>
              <a:gdLst/>
              <a:ahLst/>
              <a:cxnLst/>
              <a:rect l="l" t="t" r="r" b="b"/>
              <a:pathLst>
                <a:path w="2078354" h="1266825">
                  <a:moveTo>
                    <a:pt x="0" y="0"/>
                  </a:moveTo>
                  <a:lnTo>
                    <a:pt x="2044700" y="1266825"/>
                  </a:lnTo>
                </a:path>
                <a:path w="2078354" h="1266825">
                  <a:moveTo>
                    <a:pt x="31750" y="1168400"/>
                  </a:moveTo>
                  <a:lnTo>
                    <a:pt x="2078101" y="96774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7" name="object 37"/>
          <p:cNvGrpSpPr/>
          <p:nvPr/>
        </p:nvGrpSpPr>
        <p:grpSpPr>
          <a:xfrm>
            <a:off x="475005" y="380987"/>
            <a:ext cx="2760345" cy="3402965"/>
            <a:chOff x="475005" y="380987"/>
            <a:chExt cx="2760345" cy="3402965"/>
          </a:xfrm>
        </p:grpSpPr>
        <p:sp>
          <p:nvSpPr>
            <p:cNvPr id="38" name="object 38"/>
            <p:cNvSpPr/>
            <p:nvPr/>
          </p:nvSpPr>
          <p:spPr>
            <a:xfrm>
              <a:off x="842200" y="2033269"/>
              <a:ext cx="1652905" cy="1468755"/>
            </a:xfrm>
            <a:custGeom>
              <a:avLst/>
              <a:gdLst/>
              <a:ahLst/>
              <a:cxnLst/>
              <a:rect l="l" t="t" r="r" b="b"/>
              <a:pathLst>
                <a:path w="1652905" h="1468754">
                  <a:moveTo>
                    <a:pt x="0" y="1468754"/>
                  </a:moveTo>
                  <a:lnTo>
                    <a:pt x="413092" y="0"/>
                  </a:lnTo>
                  <a:lnTo>
                    <a:pt x="1239329" y="0"/>
                  </a:lnTo>
                  <a:lnTo>
                    <a:pt x="1652333" y="1468754"/>
                  </a:lnTo>
                  <a:lnTo>
                    <a:pt x="0" y="1468754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842200" y="472821"/>
              <a:ext cx="1576070" cy="1560830"/>
            </a:xfrm>
            <a:custGeom>
              <a:avLst/>
              <a:gdLst/>
              <a:ahLst/>
              <a:cxnLst/>
              <a:rect l="l" t="t" r="r" b="b"/>
              <a:pathLst>
                <a:path w="1576070" h="1560830">
                  <a:moveTo>
                    <a:pt x="15303" y="780288"/>
                  </a:moveTo>
                  <a:lnTo>
                    <a:pt x="16727" y="732745"/>
                  </a:lnTo>
                  <a:lnTo>
                    <a:pt x="20945" y="685956"/>
                  </a:lnTo>
                  <a:lnTo>
                    <a:pt x="27875" y="640004"/>
                  </a:lnTo>
                  <a:lnTo>
                    <a:pt x="37435" y="594970"/>
                  </a:lnTo>
                  <a:lnTo>
                    <a:pt x="49544" y="550935"/>
                  </a:lnTo>
                  <a:lnTo>
                    <a:pt x="64120" y="507981"/>
                  </a:lnTo>
                  <a:lnTo>
                    <a:pt x="81082" y="466189"/>
                  </a:lnTo>
                  <a:lnTo>
                    <a:pt x="100348" y="425641"/>
                  </a:lnTo>
                  <a:lnTo>
                    <a:pt x="121836" y="386418"/>
                  </a:lnTo>
                  <a:lnTo>
                    <a:pt x="145465" y="348602"/>
                  </a:lnTo>
                  <a:lnTo>
                    <a:pt x="171153" y="312275"/>
                  </a:lnTo>
                  <a:lnTo>
                    <a:pt x="198819" y="277518"/>
                  </a:lnTo>
                  <a:lnTo>
                    <a:pt x="228380" y="244412"/>
                  </a:lnTo>
                  <a:lnTo>
                    <a:pt x="259755" y="213040"/>
                  </a:lnTo>
                  <a:lnTo>
                    <a:pt x="292863" y="183482"/>
                  </a:lnTo>
                  <a:lnTo>
                    <a:pt x="327622" y="155820"/>
                  </a:lnTo>
                  <a:lnTo>
                    <a:pt x="363951" y="130135"/>
                  </a:lnTo>
                  <a:lnTo>
                    <a:pt x="401767" y="106510"/>
                  </a:lnTo>
                  <a:lnTo>
                    <a:pt x="440989" y="85026"/>
                  </a:lnTo>
                  <a:lnTo>
                    <a:pt x="481536" y="65764"/>
                  </a:lnTo>
                  <a:lnTo>
                    <a:pt x="523325" y="48805"/>
                  </a:lnTo>
                  <a:lnTo>
                    <a:pt x="566276" y="34232"/>
                  </a:lnTo>
                  <a:lnTo>
                    <a:pt x="610306" y="22126"/>
                  </a:lnTo>
                  <a:lnTo>
                    <a:pt x="655334" y="12568"/>
                  </a:lnTo>
                  <a:lnTo>
                    <a:pt x="701279" y="5640"/>
                  </a:lnTo>
                  <a:lnTo>
                    <a:pt x="748059" y="1423"/>
                  </a:lnTo>
                  <a:lnTo>
                    <a:pt x="795591" y="0"/>
                  </a:lnTo>
                  <a:lnTo>
                    <a:pt x="843121" y="1423"/>
                  </a:lnTo>
                  <a:lnTo>
                    <a:pt x="889898" y="5640"/>
                  </a:lnTo>
                  <a:lnTo>
                    <a:pt x="935841" y="12568"/>
                  </a:lnTo>
                  <a:lnTo>
                    <a:pt x="980868" y="22126"/>
                  </a:lnTo>
                  <a:lnTo>
                    <a:pt x="1024897" y="34232"/>
                  </a:lnTo>
                  <a:lnTo>
                    <a:pt x="1067847" y="48805"/>
                  </a:lnTo>
                  <a:lnTo>
                    <a:pt x="1109636" y="65764"/>
                  </a:lnTo>
                  <a:lnTo>
                    <a:pt x="1150182" y="85026"/>
                  </a:lnTo>
                  <a:lnTo>
                    <a:pt x="1189404" y="106510"/>
                  </a:lnTo>
                  <a:lnTo>
                    <a:pt x="1227220" y="130135"/>
                  </a:lnTo>
                  <a:lnTo>
                    <a:pt x="1263549" y="155820"/>
                  </a:lnTo>
                  <a:lnTo>
                    <a:pt x="1298308" y="183482"/>
                  </a:lnTo>
                  <a:lnTo>
                    <a:pt x="1331417" y="213040"/>
                  </a:lnTo>
                  <a:lnTo>
                    <a:pt x="1362793" y="244412"/>
                  </a:lnTo>
                  <a:lnTo>
                    <a:pt x="1392355" y="277518"/>
                  </a:lnTo>
                  <a:lnTo>
                    <a:pt x="1420021" y="312275"/>
                  </a:lnTo>
                  <a:lnTo>
                    <a:pt x="1445710" y="348602"/>
                  </a:lnTo>
                  <a:lnTo>
                    <a:pt x="1469340" y="386418"/>
                  </a:lnTo>
                  <a:lnTo>
                    <a:pt x="1490829" y="425641"/>
                  </a:lnTo>
                  <a:lnTo>
                    <a:pt x="1510096" y="466189"/>
                  </a:lnTo>
                  <a:lnTo>
                    <a:pt x="1527059" y="507981"/>
                  </a:lnTo>
                  <a:lnTo>
                    <a:pt x="1541636" y="550935"/>
                  </a:lnTo>
                  <a:lnTo>
                    <a:pt x="1553746" y="594970"/>
                  </a:lnTo>
                  <a:lnTo>
                    <a:pt x="1563307" y="640004"/>
                  </a:lnTo>
                  <a:lnTo>
                    <a:pt x="1570237" y="685956"/>
                  </a:lnTo>
                  <a:lnTo>
                    <a:pt x="1574455" y="732745"/>
                  </a:lnTo>
                  <a:lnTo>
                    <a:pt x="1575879" y="780288"/>
                  </a:lnTo>
                  <a:lnTo>
                    <a:pt x="1574455" y="827817"/>
                  </a:lnTo>
                  <a:lnTo>
                    <a:pt x="1570237" y="874593"/>
                  </a:lnTo>
                  <a:lnTo>
                    <a:pt x="1563307" y="920533"/>
                  </a:lnTo>
                  <a:lnTo>
                    <a:pt x="1553746" y="965557"/>
                  </a:lnTo>
                  <a:lnTo>
                    <a:pt x="1541636" y="1009582"/>
                  </a:lnTo>
                  <a:lnTo>
                    <a:pt x="1527059" y="1052527"/>
                  </a:lnTo>
                  <a:lnTo>
                    <a:pt x="1510096" y="1094311"/>
                  </a:lnTo>
                  <a:lnTo>
                    <a:pt x="1490829" y="1134851"/>
                  </a:lnTo>
                  <a:lnTo>
                    <a:pt x="1469340" y="1174067"/>
                  </a:lnTo>
                  <a:lnTo>
                    <a:pt x="1445710" y="1211877"/>
                  </a:lnTo>
                  <a:lnTo>
                    <a:pt x="1420021" y="1248199"/>
                  </a:lnTo>
                  <a:lnTo>
                    <a:pt x="1392355" y="1282952"/>
                  </a:lnTo>
                  <a:lnTo>
                    <a:pt x="1362793" y="1316053"/>
                  </a:lnTo>
                  <a:lnTo>
                    <a:pt x="1331417" y="1347423"/>
                  </a:lnTo>
                  <a:lnTo>
                    <a:pt x="1298308" y="1376978"/>
                  </a:lnTo>
                  <a:lnTo>
                    <a:pt x="1263549" y="1404637"/>
                  </a:lnTo>
                  <a:lnTo>
                    <a:pt x="1227220" y="1430319"/>
                  </a:lnTo>
                  <a:lnTo>
                    <a:pt x="1189404" y="1453943"/>
                  </a:lnTo>
                  <a:lnTo>
                    <a:pt x="1150182" y="1475426"/>
                  </a:lnTo>
                  <a:lnTo>
                    <a:pt x="1109636" y="1494687"/>
                  </a:lnTo>
                  <a:lnTo>
                    <a:pt x="1067847" y="1511644"/>
                  </a:lnTo>
                  <a:lnTo>
                    <a:pt x="1024897" y="1526217"/>
                  </a:lnTo>
                  <a:lnTo>
                    <a:pt x="980868" y="1538323"/>
                  </a:lnTo>
                  <a:lnTo>
                    <a:pt x="935841" y="1547880"/>
                  </a:lnTo>
                  <a:lnTo>
                    <a:pt x="889898" y="1554808"/>
                  </a:lnTo>
                  <a:lnTo>
                    <a:pt x="843121" y="1559025"/>
                  </a:lnTo>
                  <a:lnTo>
                    <a:pt x="795591" y="1560449"/>
                  </a:lnTo>
                  <a:lnTo>
                    <a:pt x="748059" y="1559025"/>
                  </a:lnTo>
                  <a:lnTo>
                    <a:pt x="701279" y="1554808"/>
                  </a:lnTo>
                  <a:lnTo>
                    <a:pt x="655334" y="1547880"/>
                  </a:lnTo>
                  <a:lnTo>
                    <a:pt x="610306" y="1538323"/>
                  </a:lnTo>
                  <a:lnTo>
                    <a:pt x="566276" y="1526217"/>
                  </a:lnTo>
                  <a:lnTo>
                    <a:pt x="523325" y="1511644"/>
                  </a:lnTo>
                  <a:lnTo>
                    <a:pt x="481536" y="1494687"/>
                  </a:lnTo>
                  <a:lnTo>
                    <a:pt x="440989" y="1475426"/>
                  </a:lnTo>
                  <a:lnTo>
                    <a:pt x="401767" y="1453943"/>
                  </a:lnTo>
                  <a:lnTo>
                    <a:pt x="363951" y="1430319"/>
                  </a:lnTo>
                  <a:lnTo>
                    <a:pt x="327622" y="1404637"/>
                  </a:lnTo>
                  <a:lnTo>
                    <a:pt x="292863" y="1376978"/>
                  </a:lnTo>
                  <a:lnTo>
                    <a:pt x="259755" y="1347423"/>
                  </a:lnTo>
                  <a:lnTo>
                    <a:pt x="228380" y="1316053"/>
                  </a:lnTo>
                  <a:lnTo>
                    <a:pt x="198819" y="1282952"/>
                  </a:lnTo>
                  <a:lnTo>
                    <a:pt x="171153" y="1248199"/>
                  </a:lnTo>
                  <a:lnTo>
                    <a:pt x="145465" y="1211877"/>
                  </a:lnTo>
                  <a:lnTo>
                    <a:pt x="121836" y="1174067"/>
                  </a:lnTo>
                  <a:lnTo>
                    <a:pt x="100348" y="1134851"/>
                  </a:lnTo>
                  <a:lnTo>
                    <a:pt x="81082" y="1094311"/>
                  </a:lnTo>
                  <a:lnTo>
                    <a:pt x="64120" y="1052527"/>
                  </a:lnTo>
                  <a:lnTo>
                    <a:pt x="49544" y="1009582"/>
                  </a:lnTo>
                  <a:lnTo>
                    <a:pt x="37435" y="965557"/>
                  </a:lnTo>
                  <a:lnTo>
                    <a:pt x="27875" y="920533"/>
                  </a:lnTo>
                  <a:lnTo>
                    <a:pt x="20945" y="874593"/>
                  </a:lnTo>
                  <a:lnTo>
                    <a:pt x="16727" y="827817"/>
                  </a:lnTo>
                  <a:lnTo>
                    <a:pt x="15303" y="780288"/>
                  </a:lnTo>
                  <a:close/>
                </a:path>
                <a:path w="1576070" h="1560830">
                  <a:moveTo>
                    <a:pt x="0" y="749680"/>
                  </a:moveTo>
                  <a:lnTo>
                    <a:pt x="1560639" y="74968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475005" y="380987"/>
              <a:ext cx="2295525" cy="826769"/>
            </a:xfrm>
            <a:custGeom>
              <a:avLst/>
              <a:gdLst/>
              <a:ahLst/>
              <a:cxnLst/>
              <a:rect l="l" t="t" r="r" b="b"/>
              <a:pathLst>
                <a:path w="2295525" h="826769">
                  <a:moveTo>
                    <a:pt x="2295017" y="0"/>
                  </a:moveTo>
                  <a:lnTo>
                    <a:pt x="0" y="0"/>
                  </a:lnTo>
                  <a:lnTo>
                    <a:pt x="0" y="826147"/>
                  </a:lnTo>
                  <a:lnTo>
                    <a:pt x="2295017" y="826147"/>
                  </a:lnTo>
                  <a:lnTo>
                    <a:pt x="22950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566813" y="3502025"/>
              <a:ext cx="2111375" cy="0"/>
            </a:xfrm>
            <a:custGeom>
              <a:avLst/>
              <a:gdLst/>
              <a:ahLst/>
              <a:cxnLst/>
              <a:rect l="l" t="t" r="r" b="b"/>
              <a:pathLst>
                <a:path w="2111375" h="0">
                  <a:moveTo>
                    <a:pt x="0" y="0"/>
                  </a:moveTo>
                  <a:lnTo>
                    <a:pt x="2111362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2311018" y="1666113"/>
              <a:ext cx="280035" cy="280035"/>
            </a:xfrm>
            <a:custGeom>
              <a:avLst/>
              <a:gdLst/>
              <a:ahLst/>
              <a:cxnLst/>
              <a:rect l="l" t="t" r="r" b="b"/>
              <a:pathLst>
                <a:path w="280035" h="280035">
                  <a:moveTo>
                    <a:pt x="58356" y="49339"/>
                  </a:moveTo>
                  <a:lnTo>
                    <a:pt x="49339" y="58356"/>
                  </a:lnTo>
                  <a:lnTo>
                    <a:pt x="270891" y="279908"/>
                  </a:lnTo>
                  <a:lnTo>
                    <a:pt x="279907" y="270890"/>
                  </a:lnTo>
                  <a:lnTo>
                    <a:pt x="58356" y="49339"/>
                  </a:lnTo>
                  <a:close/>
                </a:path>
                <a:path w="280035" h="280035">
                  <a:moveTo>
                    <a:pt x="0" y="0"/>
                  </a:moveTo>
                  <a:lnTo>
                    <a:pt x="26924" y="80772"/>
                  </a:lnTo>
                  <a:lnTo>
                    <a:pt x="49339" y="58356"/>
                  </a:lnTo>
                  <a:lnTo>
                    <a:pt x="40386" y="49402"/>
                  </a:lnTo>
                  <a:lnTo>
                    <a:pt x="49403" y="40386"/>
                  </a:lnTo>
                  <a:lnTo>
                    <a:pt x="67309" y="40386"/>
                  </a:lnTo>
                  <a:lnTo>
                    <a:pt x="80772" y="26924"/>
                  </a:lnTo>
                  <a:lnTo>
                    <a:pt x="0" y="0"/>
                  </a:lnTo>
                  <a:close/>
                </a:path>
                <a:path w="280035" h="280035">
                  <a:moveTo>
                    <a:pt x="49403" y="40386"/>
                  </a:moveTo>
                  <a:lnTo>
                    <a:pt x="40386" y="49402"/>
                  </a:lnTo>
                  <a:lnTo>
                    <a:pt x="49339" y="58356"/>
                  </a:lnTo>
                  <a:lnTo>
                    <a:pt x="58356" y="49339"/>
                  </a:lnTo>
                  <a:lnTo>
                    <a:pt x="49403" y="40386"/>
                  </a:lnTo>
                  <a:close/>
                </a:path>
                <a:path w="280035" h="280035">
                  <a:moveTo>
                    <a:pt x="67309" y="40386"/>
                  </a:moveTo>
                  <a:lnTo>
                    <a:pt x="49403" y="40386"/>
                  </a:lnTo>
                  <a:lnTo>
                    <a:pt x="58356" y="49339"/>
                  </a:lnTo>
                  <a:lnTo>
                    <a:pt x="67309" y="40386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2586355" y="1941449"/>
              <a:ext cx="642620" cy="0"/>
            </a:xfrm>
            <a:custGeom>
              <a:avLst/>
              <a:gdLst/>
              <a:ahLst/>
              <a:cxnLst/>
              <a:rect l="l" t="t" r="r" b="b"/>
              <a:pathLst>
                <a:path w="642619" h="0">
                  <a:moveTo>
                    <a:pt x="0" y="0"/>
                  </a:moveTo>
                  <a:lnTo>
                    <a:pt x="642619" y="0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1255293" y="2178812"/>
              <a:ext cx="826769" cy="76200"/>
            </a:xfrm>
            <a:custGeom>
              <a:avLst/>
              <a:gdLst/>
              <a:ahLst/>
              <a:cxnLst/>
              <a:rect l="l" t="t" r="r" b="b"/>
              <a:pathLst>
                <a:path w="826769" h="76200">
                  <a:moveTo>
                    <a:pt x="76174" y="0"/>
                  </a:moveTo>
                  <a:lnTo>
                    <a:pt x="0" y="38100"/>
                  </a:lnTo>
                  <a:lnTo>
                    <a:pt x="76174" y="76200"/>
                  </a:lnTo>
                  <a:lnTo>
                    <a:pt x="76174" y="44450"/>
                  </a:lnTo>
                  <a:lnTo>
                    <a:pt x="63474" y="44450"/>
                  </a:lnTo>
                  <a:lnTo>
                    <a:pt x="63474" y="31750"/>
                  </a:lnTo>
                  <a:lnTo>
                    <a:pt x="76174" y="31750"/>
                  </a:lnTo>
                  <a:lnTo>
                    <a:pt x="76174" y="0"/>
                  </a:lnTo>
                  <a:close/>
                </a:path>
                <a:path w="826769" h="76200">
                  <a:moveTo>
                    <a:pt x="750036" y="0"/>
                  </a:moveTo>
                  <a:lnTo>
                    <a:pt x="750036" y="76200"/>
                  </a:lnTo>
                  <a:lnTo>
                    <a:pt x="813536" y="44450"/>
                  </a:lnTo>
                  <a:lnTo>
                    <a:pt x="762736" y="44450"/>
                  </a:lnTo>
                  <a:lnTo>
                    <a:pt x="762736" y="31750"/>
                  </a:lnTo>
                  <a:lnTo>
                    <a:pt x="813536" y="31750"/>
                  </a:lnTo>
                  <a:lnTo>
                    <a:pt x="750036" y="0"/>
                  </a:lnTo>
                  <a:close/>
                </a:path>
                <a:path w="826769" h="76200">
                  <a:moveTo>
                    <a:pt x="76174" y="31750"/>
                  </a:moveTo>
                  <a:lnTo>
                    <a:pt x="63474" y="31750"/>
                  </a:lnTo>
                  <a:lnTo>
                    <a:pt x="63474" y="44450"/>
                  </a:lnTo>
                  <a:lnTo>
                    <a:pt x="76174" y="44450"/>
                  </a:lnTo>
                  <a:lnTo>
                    <a:pt x="76174" y="31750"/>
                  </a:lnTo>
                  <a:close/>
                </a:path>
                <a:path w="826769" h="76200">
                  <a:moveTo>
                    <a:pt x="750036" y="31750"/>
                  </a:moveTo>
                  <a:lnTo>
                    <a:pt x="76174" y="31750"/>
                  </a:lnTo>
                  <a:lnTo>
                    <a:pt x="76174" y="44450"/>
                  </a:lnTo>
                  <a:lnTo>
                    <a:pt x="750036" y="44450"/>
                  </a:lnTo>
                  <a:lnTo>
                    <a:pt x="750036" y="31750"/>
                  </a:lnTo>
                  <a:close/>
                </a:path>
                <a:path w="826769" h="76200">
                  <a:moveTo>
                    <a:pt x="813536" y="31750"/>
                  </a:moveTo>
                  <a:lnTo>
                    <a:pt x="762736" y="31750"/>
                  </a:lnTo>
                  <a:lnTo>
                    <a:pt x="762736" y="44450"/>
                  </a:lnTo>
                  <a:lnTo>
                    <a:pt x="813536" y="44450"/>
                  </a:lnTo>
                  <a:lnTo>
                    <a:pt x="826236" y="38100"/>
                  </a:lnTo>
                  <a:lnTo>
                    <a:pt x="813536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842200" y="3647566"/>
              <a:ext cx="1652905" cy="76200"/>
            </a:xfrm>
            <a:custGeom>
              <a:avLst/>
              <a:gdLst/>
              <a:ahLst/>
              <a:cxnLst/>
              <a:rect l="l" t="t" r="r" b="b"/>
              <a:pathLst>
                <a:path w="1652905" h="76200">
                  <a:moveTo>
                    <a:pt x="76200" y="0"/>
                  </a:moveTo>
                  <a:lnTo>
                    <a:pt x="0" y="38099"/>
                  </a:lnTo>
                  <a:lnTo>
                    <a:pt x="76200" y="76199"/>
                  </a:lnTo>
                  <a:lnTo>
                    <a:pt x="76200" y="44449"/>
                  </a:lnTo>
                  <a:lnTo>
                    <a:pt x="63500" y="44449"/>
                  </a:lnTo>
                  <a:lnTo>
                    <a:pt x="63500" y="31749"/>
                  </a:lnTo>
                  <a:lnTo>
                    <a:pt x="76200" y="31749"/>
                  </a:lnTo>
                  <a:lnTo>
                    <a:pt x="76200" y="0"/>
                  </a:lnTo>
                  <a:close/>
                </a:path>
                <a:path w="1652905" h="76200">
                  <a:moveTo>
                    <a:pt x="1576133" y="0"/>
                  </a:moveTo>
                  <a:lnTo>
                    <a:pt x="1576133" y="76199"/>
                  </a:lnTo>
                  <a:lnTo>
                    <a:pt x="1639633" y="44449"/>
                  </a:lnTo>
                  <a:lnTo>
                    <a:pt x="1588833" y="44449"/>
                  </a:lnTo>
                  <a:lnTo>
                    <a:pt x="1588833" y="31749"/>
                  </a:lnTo>
                  <a:lnTo>
                    <a:pt x="1639633" y="31749"/>
                  </a:lnTo>
                  <a:lnTo>
                    <a:pt x="1576133" y="0"/>
                  </a:lnTo>
                  <a:close/>
                </a:path>
                <a:path w="1652905" h="76200">
                  <a:moveTo>
                    <a:pt x="76200" y="31749"/>
                  </a:moveTo>
                  <a:lnTo>
                    <a:pt x="63500" y="31749"/>
                  </a:lnTo>
                  <a:lnTo>
                    <a:pt x="63500" y="44449"/>
                  </a:lnTo>
                  <a:lnTo>
                    <a:pt x="76200" y="44449"/>
                  </a:lnTo>
                  <a:lnTo>
                    <a:pt x="76200" y="31749"/>
                  </a:lnTo>
                  <a:close/>
                </a:path>
                <a:path w="1652905" h="76200">
                  <a:moveTo>
                    <a:pt x="1576133" y="31749"/>
                  </a:moveTo>
                  <a:lnTo>
                    <a:pt x="76200" y="31749"/>
                  </a:lnTo>
                  <a:lnTo>
                    <a:pt x="76200" y="44449"/>
                  </a:lnTo>
                  <a:lnTo>
                    <a:pt x="1576133" y="44449"/>
                  </a:lnTo>
                  <a:lnTo>
                    <a:pt x="1576133" y="31749"/>
                  </a:lnTo>
                  <a:close/>
                </a:path>
                <a:path w="1652905" h="76200">
                  <a:moveTo>
                    <a:pt x="1639633" y="31749"/>
                  </a:moveTo>
                  <a:lnTo>
                    <a:pt x="1588833" y="31749"/>
                  </a:lnTo>
                  <a:lnTo>
                    <a:pt x="1588833" y="44449"/>
                  </a:lnTo>
                  <a:lnTo>
                    <a:pt x="1639633" y="44449"/>
                  </a:lnTo>
                  <a:lnTo>
                    <a:pt x="1652333" y="38099"/>
                  </a:lnTo>
                  <a:lnTo>
                    <a:pt x="1639633" y="31749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566813" y="2033269"/>
              <a:ext cx="1927860" cy="1744345"/>
            </a:xfrm>
            <a:custGeom>
              <a:avLst/>
              <a:gdLst/>
              <a:ahLst/>
              <a:cxnLst/>
              <a:rect l="l" t="t" r="r" b="b"/>
              <a:pathLst>
                <a:path w="1927860" h="1744345">
                  <a:moveTo>
                    <a:pt x="275386" y="1468754"/>
                  </a:moveTo>
                  <a:lnTo>
                    <a:pt x="275386" y="1744090"/>
                  </a:lnTo>
                </a:path>
                <a:path w="1927860" h="1744345">
                  <a:moveTo>
                    <a:pt x="1927720" y="1468754"/>
                  </a:moveTo>
                  <a:lnTo>
                    <a:pt x="1927720" y="1744090"/>
                  </a:lnTo>
                </a:path>
                <a:path w="1927860" h="1744345">
                  <a:moveTo>
                    <a:pt x="688492" y="0"/>
                  </a:moveTo>
                  <a:lnTo>
                    <a:pt x="688492" y="275463"/>
                  </a:lnTo>
                </a:path>
                <a:path w="1927860" h="1744345">
                  <a:moveTo>
                    <a:pt x="1484109" y="0"/>
                  </a:moveTo>
                  <a:lnTo>
                    <a:pt x="1484109" y="275463"/>
                  </a:lnTo>
                </a:path>
                <a:path w="1927860" h="1744345">
                  <a:moveTo>
                    <a:pt x="0" y="0"/>
                  </a:moveTo>
                  <a:lnTo>
                    <a:pt x="458990" y="0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620509" y="2033269"/>
              <a:ext cx="76200" cy="1468755"/>
            </a:xfrm>
            <a:custGeom>
              <a:avLst/>
              <a:gdLst/>
              <a:ahLst/>
              <a:cxnLst/>
              <a:rect l="l" t="t" r="r" b="b"/>
              <a:pathLst>
                <a:path w="76200" h="1468754">
                  <a:moveTo>
                    <a:pt x="31750" y="1392554"/>
                  </a:moveTo>
                  <a:lnTo>
                    <a:pt x="0" y="1392554"/>
                  </a:lnTo>
                  <a:lnTo>
                    <a:pt x="38100" y="1468754"/>
                  </a:lnTo>
                  <a:lnTo>
                    <a:pt x="69850" y="1405254"/>
                  </a:lnTo>
                  <a:lnTo>
                    <a:pt x="31750" y="1405254"/>
                  </a:lnTo>
                  <a:lnTo>
                    <a:pt x="31750" y="1392554"/>
                  </a:lnTo>
                  <a:close/>
                </a:path>
                <a:path w="76200" h="1468754">
                  <a:moveTo>
                    <a:pt x="44450" y="63500"/>
                  </a:moveTo>
                  <a:lnTo>
                    <a:pt x="31750" y="63500"/>
                  </a:lnTo>
                  <a:lnTo>
                    <a:pt x="31750" y="1405254"/>
                  </a:lnTo>
                  <a:lnTo>
                    <a:pt x="44450" y="1405254"/>
                  </a:lnTo>
                  <a:lnTo>
                    <a:pt x="44450" y="63500"/>
                  </a:lnTo>
                  <a:close/>
                </a:path>
                <a:path w="76200" h="1468754">
                  <a:moveTo>
                    <a:pt x="76200" y="1392554"/>
                  </a:moveTo>
                  <a:lnTo>
                    <a:pt x="44450" y="1392554"/>
                  </a:lnTo>
                  <a:lnTo>
                    <a:pt x="44450" y="1405254"/>
                  </a:lnTo>
                  <a:lnTo>
                    <a:pt x="69850" y="1405254"/>
                  </a:lnTo>
                  <a:lnTo>
                    <a:pt x="76200" y="1392554"/>
                  </a:lnTo>
                  <a:close/>
                </a:path>
                <a:path w="76200" h="1468754">
                  <a:moveTo>
                    <a:pt x="38100" y="0"/>
                  </a:moveTo>
                  <a:lnTo>
                    <a:pt x="0" y="76200"/>
                  </a:lnTo>
                  <a:lnTo>
                    <a:pt x="31750" y="76200"/>
                  </a:lnTo>
                  <a:lnTo>
                    <a:pt x="31750" y="63500"/>
                  </a:lnTo>
                  <a:lnTo>
                    <a:pt x="69850" y="63500"/>
                  </a:lnTo>
                  <a:lnTo>
                    <a:pt x="38100" y="0"/>
                  </a:lnTo>
                  <a:close/>
                </a:path>
                <a:path w="76200" h="1468754">
                  <a:moveTo>
                    <a:pt x="69850" y="63500"/>
                  </a:moveTo>
                  <a:lnTo>
                    <a:pt x="44450" y="63500"/>
                  </a:lnTo>
                  <a:lnTo>
                    <a:pt x="44450" y="76200"/>
                  </a:lnTo>
                  <a:lnTo>
                    <a:pt x="76200" y="76200"/>
                  </a:lnTo>
                  <a:lnTo>
                    <a:pt x="69850" y="6350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8" name="object 48"/>
          <p:cNvSpPr txBox="1"/>
          <p:nvPr/>
        </p:nvSpPr>
        <p:spPr>
          <a:xfrm>
            <a:off x="2685033" y="1708150"/>
            <a:ext cx="3244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50</a:t>
            </a:r>
            <a:r>
              <a:rPr dirty="0" sz="1200" spc="-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506727" y="2197989"/>
            <a:ext cx="3244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30</a:t>
            </a:r>
            <a:r>
              <a:rPr dirty="0" sz="1200" spc="-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84149" y="2565272"/>
            <a:ext cx="1778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50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1668398" y="1130680"/>
            <a:ext cx="0" cy="183515"/>
          </a:xfrm>
          <a:custGeom>
            <a:avLst/>
            <a:gdLst/>
            <a:ahLst/>
            <a:cxnLst/>
            <a:rect l="l" t="t" r="r" b="b"/>
            <a:pathLst>
              <a:path w="0" h="183515">
                <a:moveTo>
                  <a:pt x="0" y="0"/>
                </a:moveTo>
                <a:lnTo>
                  <a:pt x="0" y="18351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2" name="object 52"/>
          <p:cNvGrpSpPr/>
          <p:nvPr/>
        </p:nvGrpSpPr>
        <p:grpSpPr>
          <a:xfrm>
            <a:off x="603250" y="4794250"/>
            <a:ext cx="2139950" cy="1460500"/>
            <a:chOff x="603250" y="4794250"/>
            <a:chExt cx="2139950" cy="1460500"/>
          </a:xfrm>
        </p:grpSpPr>
        <p:sp>
          <p:nvSpPr>
            <p:cNvPr id="53" name="object 53"/>
            <p:cNvSpPr/>
            <p:nvPr/>
          </p:nvSpPr>
          <p:spPr>
            <a:xfrm>
              <a:off x="635000" y="4800600"/>
              <a:ext cx="2108200" cy="1435100"/>
            </a:xfrm>
            <a:custGeom>
              <a:avLst/>
              <a:gdLst/>
              <a:ahLst/>
              <a:cxnLst/>
              <a:rect l="l" t="t" r="r" b="b"/>
              <a:pathLst>
                <a:path w="2108200" h="1435100">
                  <a:moveTo>
                    <a:pt x="0" y="1422400"/>
                  </a:moveTo>
                  <a:lnTo>
                    <a:pt x="2108200" y="1422400"/>
                  </a:lnTo>
                </a:path>
                <a:path w="2108200" h="1435100">
                  <a:moveTo>
                    <a:pt x="0" y="1435100"/>
                  </a:moveTo>
                  <a:lnTo>
                    <a:pt x="1574800" y="508000"/>
                  </a:lnTo>
                </a:path>
                <a:path w="2108200" h="1435100">
                  <a:moveTo>
                    <a:pt x="12700" y="1409700"/>
                  </a:moveTo>
                  <a:lnTo>
                    <a:pt x="14224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1670050" y="5099050"/>
              <a:ext cx="88900" cy="8890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603250" y="6165850"/>
              <a:ext cx="88900" cy="8890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1676400" y="5105400"/>
              <a:ext cx="76200" cy="533400"/>
            </a:xfrm>
            <a:custGeom>
              <a:avLst/>
              <a:gdLst/>
              <a:ahLst/>
              <a:cxnLst/>
              <a:rect l="l" t="t" r="r" b="b"/>
              <a:pathLst>
                <a:path w="76200" h="533400">
                  <a:moveTo>
                    <a:pt x="31750" y="457200"/>
                  </a:moveTo>
                  <a:lnTo>
                    <a:pt x="0" y="457200"/>
                  </a:lnTo>
                  <a:lnTo>
                    <a:pt x="38100" y="533400"/>
                  </a:lnTo>
                  <a:lnTo>
                    <a:pt x="69850" y="469900"/>
                  </a:lnTo>
                  <a:lnTo>
                    <a:pt x="31750" y="469900"/>
                  </a:lnTo>
                  <a:lnTo>
                    <a:pt x="31750" y="457200"/>
                  </a:lnTo>
                  <a:close/>
                </a:path>
                <a:path w="76200" h="533400">
                  <a:moveTo>
                    <a:pt x="44450" y="0"/>
                  </a:moveTo>
                  <a:lnTo>
                    <a:pt x="31750" y="0"/>
                  </a:lnTo>
                  <a:lnTo>
                    <a:pt x="31750" y="469900"/>
                  </a:lnTo>
                  <a:lnTo>
                    <a:pt x="44450" y="469900"/>
                  </a:lnTo>
                  <a:lnTo>
                    <a:pt x="44450" y="0"/>
                  </a:lnTo>
                  <a:close/>
                </a:path>
                <a:path w="76200" h="533400">
                  <a:moveTo>
                    <a:pt x="76200" y="457200"/>
                  </a:moveTo>
                  <a:lnTo>
                    <a:pt x="44450" y="457200"/>
                  </a:lnTo>
                  <a:lnTo>
                    <a:pt x="44450" y="469900"/>
                  </a:lnTo>
                  <a:lnTo>
                    <a:pt x="69850" y="469900"/>
                  </a:lnTo>
                  <a:lnTo>
                    <a:pt x="76200" y="4572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1326641" y="5873750"/>
              <a:ext cx="88900" cy="118313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1038136" y="5474969"/>
              <a:ext cx="196583" cy="166878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1927860" y="4911597"/>
              <a:ext cx="734695" cy="1327785"/>
            </a:xfrm>
            <a:custGeom>
              <a:avLst/>
              <a:gdLst/>
              <a:ahLst/>
              <a:cxnLst/>
              <a:rect l="l" t="t" r="r" b="b"/>
              <a:pathLst>
                <a:path w="734694" h="1327785">
                  <a:moveTo>
                    <a:pt x="449072" y="1250454"/>
                  </a:moveTo>
                  <a:lnTo>
                    <a:pt x="417118" y="1251242"/>
                  </a:lnTo>
                  <a:lnTo>
                    <a:pt x="416814" y="1242720"/>
                  </a:lnTo>
                  <a:lnTo>
                    <a:pt x="414909" y="1214640"/>
                  </a:lnTo>
                  <a:lnTo>
                    <a:pt x="408813" y="1158722"/>
                  </a:lnTo>
                  <a:lnTo>
                    <a:pt x="400177" y="1103287"/>
                  </a:lnTo>
                  <a:lnTo>
                    <a:pt x="389128" y="1048448"/>
                  </a:lnTo>
                  <a:lnTo>
                    <a:pt x="375539" y="994257"/>
                  </a:lnTo>
                  <a:lnTo>
                    <a:pt x="359537" y="940727"/>
                  </a:lnTo>
                  <a:lnTo>
                    <a:pt x="341249" y="888072"/>
                  </a:lnTo>
                  <a:lnTo>
                    <a:pt x="320421" y="836269"/>
                  </a:lnTo>
                  <a:lnTo>
                    <a:pt x="297307" y="785418"/>
                  </a:lnTo>
                  <a:lnTo>
                    <a:pt x="271780" y="735672"/>
                  </a:lnTo>
                  <a:lnTo>
                    <a:pt x="244094" y="687044"/>
                  </a:lnTo>
                  <a:lnTo>
                    <a:pt x="214122" y="639572"/>
                  </a:lnTo>
                  <a:lnTo>
                    <a:pt x="181864" y="593471"/>
                  </a:lnTo>
                  <a:lnTo>
                    <a:pt x="159410" y="564807"/>
                  </a:lnTo>
                  <a:lnTo>
                    <a:pt x="171488" y="554863"/>
                  </a:lnTo>
                  <a:lnTo>
                    <a:pt x="184150" y="544449"/>
                  </a:lnTo>
                  <a:lnTo>
                    <a:pt x="106299" y="509778"/>
                  </a:lnTo>
                  <a:lnTo>
                    <a:pt x="125349" y="592836"/>
                  </a:lnTo>
                  <a:lnTo>
                    <a:pt x="149618" y="572871"/>
                  </a:lnTo>
                  <a:lnTo>
                    <a:pt x="171831" y="601345"/>
                  </a:lnTo>
                  <a:lnTo>
                    <a:pt x="203708" y="646811"/>
                  </a:lnTo>
                  <a:lnTo>
                    <a:pt x="233299" y="693826"/>
                  </a:lnTo>
                  <a:lnTo>
                    <a:pt x="260858" y="741972"/>
                  </a:lnTo>
                  <a:lnTo>
                    <a:pt x="286004" y="791083"/>
                  </a:lnTo>
                  <a:lnTo>
                    <a:pt x="308864" y="841400"/>
                  </a:lnTo>
                  <a:lnTo>
                    <a:pt x="329311" y="892644"/>
                  </a:lnTo>
                  <a:lnTo>
                    <a:pt x="347599" y="944778"/>
                  </a:lnTo>
                  <a:lnTo>
                    <a:pt x="363347" y="997737"/>
                  </a:lnTo>
                  <a:lnTo>
                    <a:pt x="376682" y="1051369"/>
                  </a:lnTo>
                  <a:lnTo>
                    <a:pt x="387731" y="1105674"/>
                  </a:lnTo>
                  <a:lnTo>
                    <a:pt x="396240" y="1160551"/>
                  </a:lnTo>
                  <a:lnTo>
                    <a:pt x="402209" y="1215885"/>
                  </a:lnTo>
                  <a:lnTo>
                    <a:pt x="404482" y="1251559"/>
                  </a:lnTo>
                  <a:lnTo>
                    <a:pt x="372872" y="1252321"/>
                  </a:lnTo>
                  <a:lnTo>
                    <a:pt x="412750" y="1327556"/>
                  </a:lnTo>
                  <a:lnTo>
                    <a:pt x="442544" y="1264297"/>
                  </a:lnTo>
                  <a:lnTo>
                    <a:pt x="449072" y="1250454"/>
                  </a:lnTo>
                  <a:close/>
                </a:path>
                <a:path w="734694" h="1327785">
                  <a:moveTo>
                    <a:pt x="734314" y="1224407"/>
                  </a:moveTo>
                  <a:lnTo>
                    <a:pt x="702310" y="1223937"/>
                  </a:lnTo>
                  <a:lnTo>
                    <a:pt x="702310" y="1201191"/>
                  </a:lnTo>
                  <a:lnTo>
                    <a:pt x="700278" y="1152004"/>
                  </a:lnTo>
                  <a:lnTo>
                    <a:pt x="696595" y="1103134"/>
                  </a:lnTo>
                  <a:lnTo>
                    <a:pt x="691261" y="1054620"/>
                  </a:lnTo>
                  <a:lnTo>
                    <a:pt x="684276" y="1006411"/>
                  </a:lnTo>
                  <a:lnTo>
                    <a:pt x="675767" y="958583"/>
                  </a:lnTo>
                  <a:lnTo>
                    <a:pt x="665734" y="911225"/>
                  </a:lnTo>
                  <a:lnTo>
                    <a:pt x="654177" y="864247"/>
                  </a:lnTo>
                  <a:lnTo>
                    <a:pt x="640969" y="817854"/>
                  </a:lnTo>
                  <a:lnTo>
                    <a:pt x="626364" y="771931"/>
                  </a:lnTo>
                  <a:lnTo>
                    <a:pt x="610235" y="726592"/>
                  </a:lnTo>
                  <a:lnTo>
                    <a:pt x="592582" y="681901"/>
                  </a:lnTo>
                  <a:lnTo>
                    <a:pt x="573405" y="637794"/>
                  </a:lnTo>
                  <a:lnTo>
                    <a:pt x="552958" y="594360"/>
                  </a:lnTo>
                  <a:lnTo>
                    <a:pt x="530987" y="551688"/>
                  </a:lnTo>
                  <a:lnTo>
                    <a:pt x="507746" y="509778"/>
                  </a:lnTo>
                  <a:lnTo>
                    <a:pt x="482981" y="468630"/>
                  </a:lnTo>
                  <a:lnTo>
                    <a:pt x="456946" y="428244"/>
                  </a:lnTo>
                  <a:lnTo>
                    <a:pt x="429514" y="388747"/>
                  </a:lnTo>
                  <a:lnTo>
                    <a:pt x="400812" y="350139"/>
                  </a:lnTo>
                  <a:lnTo>
                    <a:pt x="370840" y="312420"/>
                  </a:lnTo>
                  <a:lnTo>
                    <a:pt x="339471" y="275717"/>
                  </a:lnTo>
                  <a:lnTo>
                    <a:pt x="306832" y="240030"/>
                  </a:lnTo>
                  <a:lnTo>
                    <a:pt x="273050" y="205359"/>
                  </a:lnTo>
                  <a:lnTo>
                    <a:pt x="238125" y="171704"/>
                  </a:lnTo>
                  <a:lnTo>
                    <a:pt x="201803" y="139192"/>
                  </a:lnTo>
                  <a:lnTo>
                    <a:pt x="164465" y="107950"/>
                  </a:lnTo>
                  <a:lnTo>
                    <a:pt x="125730" y="77724"/>
                  </a:lnTo>
                  <a:lnTo>
                    <a:pt x="85979" y="48641"/>
                  </a:lnTo>
                  <a:lnTo>
                    <a:pt x="67360" y="36207"/>
                  </a:lnTo>
                  <a:lnTo>
                    <a:pt x="71882" y="29210"/>
                  </a:lnTo>
                  <a:lnTo>
                    <a:pt x="84709" y="9398"/>
                  </a:lnTo>
                  <a:lnTo>
                    <a:pt x="0" y="0"/>
                  </a:lnTo>
                  <a:lnTo>
                    <a:pt x="43307" y="73406"/>
                  </a:lnTo>
                  <a:lnTo>
                    <a:pt x="60452" y="46901"/>
                  </a:lnTo>
                  <a:lnTo>
                    <a:pt x="78994" y="59309"/>
                  </a:lnTo>
                  <a:lnTo>
                    <a:pt x="118237" y="88011"/>
                  </a:lnTo>
                  <a:lnTo>
                    <a:pt x="156591" y="117983"/>
                  </a:lnTo>
                  <a:lnTo>
                    <a:pt x="193675" y="148971"/>
                  </a:lnTo>
                  <a:lnTo>
                    <a:pt x="229616" y="181229"/>
                  </a:lnTo>
                  <a:lnTo>
                    <a:pt x="264287" y="214630"/>
                  </a:lnTo>
                  <a:lnTo>
                    <a:pt x="297815" y="248920"/>
                  </a:lnTo>
                  <a:lnTo>
                    <a:pt x="330073" y="284226"/>
                  </a:lnTo>
                  <a:lnTo>
                    <a:pt x="361061" y="320687"/>
                  </a:lnTo>
                  <a:lnTo>
                    <a:pt x="390906" y="358013"/>
                  </a:lnTo>
                  <a:lnTo>
                    <a:pt x="419354" y="396240"/>
                  </a:lnTo>
                  <a:lnTo>
                    <a:pt x="446405" y="435483"/>
                  </a:lnTo>
                  <a:lnTo>
                    <a:pt x="472313" y="475488"/>
                  </a:lnTo>
                  <a:lnTo>
                    <a:pt x="496824" y="516255"/>
                  </a:lnTo>
                  <a:lnTo>
                    <a:pt x="519938" y="557911"/>
                  </a:lnTo>
                  <a:lnTo>
                    <a:pt x="541655" y="600202"/>
                  </a:lnTo>
                  <a:lnTo>
                    <a:pt x="561975" y="643255"/>
                  </a:lnTo>
                  <a:lnTo>
                    <a:pt x="580898" y="686955"/>
                  </a:lnTo>
                  <a:lnTo>
                    <a:pt x="598297" y="731240"/>
                  </a:lnTo>
                  <a:lnTo>
                    <a:pt x="614426" y="776198"/>
                  </a:lnTo>
                  <a:lnTo>
                    <a:pt x="628904" y="821715"/>
                  </a:lnTo>
                  <a:lnTo>
                    <a:pt x="641985" y="867714"/>
                  </a:lnTo>
                  <a:lnTo>
                    <a:pt x="653415" y="914273"/>
                  </a:lnTo>
                  <a:lnTo>
                    <a:pt x="663448" y="961212"/>
                  </a:lnTo>
                  <a:lnTo>
                    <a:pt x="671830" y="1008634"/>
                  </a:lnTo>
                  <a:lnTo>
                    <a:pt x="678815" y="1056436"/>
                  </a:lnTo>
                  <a:lnTo>
                    <a:pt x="684022" y="1104506"/>
                  </a:lnTo>
                  <a:lnTo>
                    <a:pt x="687705" y="1152969"/>
                  </a:lnTo>
                  <a:lnTo>
                    <a:pt x="689584" y="1201191"/>
                  </a:lnTo>
                  <a:lnTo>
                    <a:pt x="689610" y="1223746"/>
                  </a:lnTo>
                  <a:lnTo>
                    <a:pt x="658114" y="1223276"/>
                  </a:lnTo>
                  <a:lnTo>
                    <a:pt x="695071" y="1300035"/>
                  </a:lnTo>
                  <a:lnTo>
                    <a:pt x="728002" y="1236548"/>
                  </a:lnTo>
                  <a:lnTo>
                    <a:pt x="734314" y="122440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0" name="object 60"/>
          <p:cNvSpPr txBox="1"/>
          <p:nvPr/>
        </p:nvSpPr>
        <p:spPr>
          <a:xfrm>
            <a:off x="1869694" y="5311266"/>
            <a:ext cx="932815" cy="7010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609600">
              <a:lnSpc>
                <a:spcPct val="100000"/>
              </a:lnSpc>
              <a:spcBef>
                <a:spcPts val="95"/>
              </a:spcBef>
            </a:pPr>
            <a:r>
              <a:rPr dirty="0" sz="1600" spc="5" b="1">
                <a:latin typeface="Times New Roman"/>
                <a:cs typeface="Times New Roman"/>
              </a:rPr>
              <a:t>45</a:t>
            </a:r>
            <a:r>
              <a:rPr dirty="0" baseline="26455" sz="1575" spc="7" b="1">
                <a:latin typeface="Times New Roman"/>
                <a:cs typeface="Times New Roman"/>
              </a:rPr>
              <a:t>0</a:t>
            </a:r>
            <a:endParaRPr baseline="26455" sz="1575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  <a:spcBef>
                <a:spcPts val="1480"/>
              </a:spcBef>
            </a:pPr>
            <a:r>
              <a:rPr dirty="0" sz="1600" spc="5" b="1">
                <a:latin typeface="Times New Roman"/>
                <a:cs typeface="Times New Roman"/>
              </a:rPr>
              <a:t>30</a:t>
            </a:r>
            <a:r>
              <a:rPr dirty="0" baseline="26455" sz="1575" spc="7" b="1">
                <a:latin typeface="Times New Roman"/>
                <a:cs typeface="Times New Roman"/>
              </a:rPr>
              <a:t>0</a:t>
            </a:r>
            <a:endParaRPr baseline="26455" sz="1575">
              <a:latin typeface="Times New Roman"/>
              <a:cs typeface="Times New Roman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383540" y="180847"/>
            <a:ext cx="84581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5" b="1">
                <a:solidFill>
                  <a:srgbClr val="FF3300"/>
                </a:solidFill>
                <a:latin typeface="Times New Roman"/>
                <a:cs typeface="Times New Roman"/>
              </a:rPr>
              <a:t>P</a:t>
            </a:r>
            <a:r>
              <a:rPr dirty="0" sz="1200" b="1">
                <a:solidFill>
                  <a:srgbClr val="FF3300"/>
                </a:solidFill>
                <a:latin typeface="Times New Roman"/>
                <a:cs typeface="Times New Roman"/>
              </a:rPr>
              <a:t>ROBLE</a:t>
            </a:r>
            <a:r>
              <a:rPr dirty="0" sz="1200" spc="-5" b="1">
                <a:solidFill>
                  <a:srgbClr val="FF3300"/>
                </a:solidFill>
                <a:latin typeface="Times New Roman"/>
                <a:cs typeface="Times New Roman"/>
              </a:rPr>
              <a:t>M</a:t>
            </a:r>
            <a:r>
              <a:rPr dirty="0" sz="1200" b="1">
                <a:solidFill>
                  <a:srgbClr val="FF3300"/>
                </a:solidFill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383540" y="363728"/>
            <a:ext cx="3773170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88519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3333CC"/>
                </a:solidFill>
                <a:latin typeface="Times New Roman"/>
                <a:cs typeface="Times New Roman"/>
              </a:rPr>
              <a:t>A HEMI-SPHERE </a:t>
            </a:r>
            <a:r>
              <a:rPr dirty="0" sz="1200" spc="-20">
                <a:solidFill>
                  <a:srgbClr val="3333CC"/>
                </a:solidFill>
                <a:latin typeface="Times New Roman"/>
                <a:cs typeface="Times New Roman"/>
              </a:rPr>
              <a:t>IS CENTRALLY </a:t>
            </a:r>
            <a:r>
              <a:rPr dirty="0" sz="1200" spc="-10">
                <a:solidFill>
                  <a:srgbClr val="3333CC"/>
                </a:solidFill>
                <a:latin typeface="Times New Roman"/>
                <a:cs typeface="Times New Roman"/>
              </a:rPr>
              <a:t>PLACED  </a:t>
            </a:r>
            <a:r>
              <a:rPr dirty="0" sz="1200" spc="-5">
                <a:solidFill>
                  <a:srgbClr val="3333CC"/>
                </a:solidFill>
                <a:latin typeface="Times New Roman"/>
                <a:cs typeface="Times New Roman"/>
              </a:rPr>
              <a:t>ON </a:t>
            </a:r>
            <a:r>
              <a:rPr dirty="0" sz="1200">
                <a:solidFill>
                  <a:srgbClr val="3333CC"/>
                </a:solidFill>
                <a:latin typeface="Times New Roman"/>
                <a:cs typeface="Times New Roman"/>
              </a:rPr>
              <a:t>THE </a:t>
            </a:r>
            <a:r>
              <a:rPr dirty="0" sz="1200" spc="-15">
                <a:solidFill>
                  <a:srgbClr val="3333CC"/>
                </a:solidFill>
                <a:latin typeface="Times New Roman"/>
                <a:cs typeface="Times New Roman"/>
              </a:rPr>
              <a:t>TOP </a:t>
            </a:r>
            <a:r>
              <a:rPr dirty="0" sz="1200" spc="-5">
                <a:solidFill>
                  <a:srgbClr val="3333CC"/>
                </a:solidFill>
                <a:latin typeface="Times New Roman"/>
                <a:cs typeface="Times New Roman"/>
              </a:rPr>
              <a:t>OF A </a:t>
            </a:r>
            <a:r>
              <a:rPr dirty="0" sz="1200" spc="-10">
                <a:solidFill>
                  <a:srgbClr val="3333CC"/>
                </a:solidFill>
                <a:latin typeface="Times New Roman"/>
                <a:cs typeface="Times New Roman"/>
              </a:rPr>
              <a:t>FRUSTOM </a:t>
            </a:r>
            <a:r>
              <a:rPr dirty="0" sz="1200" spc="-5">
                <a:solidFill>
                  <a:srgbClr val="3333CC"/>
                </a:solidFill>
                <a:latin typeface="Times New Roman"/>
                <a:cs typeface="Times New Roman"/>
              </a:rPr>
              <a:t>OF</a:t>
            </a:r>
            <a:r>
              <a:rPr dirty="0" sz="1200" spc="70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3333CC"/>
                </a:solidFill>
                <a:latin typeface="Times New Roman"/>
                <a:cs typeface="Times New Roman"/>
              </a:rPr>
              <a:t>CONE.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30">
                <a:solidFill>
                  <a:srgbClr val="3333CC"/>
                </a:solidFill>
                <a:latin typeface="Times New Roman"/>
                <a:cs typeface="Times New Roman"/>
              </a:rPr>
              <a:t>DRAW </a:t>
            </a:r>
            <a:r>
              <a:rPr dirty="0" sz="1200" spc="-10">
                <a:solidFill>
                  <a:srgbClr val="3333CC"/>
                </a:solidFill>
                <a:latin typeface="Times New Roman"/>
                <a:cs typeface="Times New Roman"/>
              </a:rPr>
              <a:t>ISOMETRIC </a:t>
            </a:r>
            <a:r>
              <a:rPr dirty="0" sz="1200" spc="-5">
                <a:solidFill>
                  <a:srgbClr val="3333CC"/>
                </a:solidFill>
                <a:latin typeface="Times New Roman"/>
                <a:cs typeface="Times New Roman"/>
              </a:rPr>
              <a:t>PROJECTIONS OF </a:t>
            </a:r>
            <a:r>
              <a:rPr dirty="0" sz="1200">
                <a:solidFill>
                  <a:srgbClr val="3333CC"/>
                </a:solidFill>
                <a:latin typeface="Times New Roman"/>
                <a:cs typeface="Times New Roman"/>
              </a:rPr>
              <a:t>THE</a:t>
            </a:r>
            <a:r>
              <a:rPr dirty="0" sz="1200" spc="-35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1200" spc="-40">
                <a:solidFill>
                  <a:srgbClr val="3333CC"/>
                </a:solidFill>
                <a:latin typeface="Times New Roman"/>
                <a:cs typeface="Times New Roman"/>
              </a:rPr>
              <a:t>ASSEMBLY.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63" name="object 63"/>
          <p:cNvGrpSpPr/>
          <p:nvPr/>
        </p:nvGrpSpPr>
        <p:grpSpPr>
          <a:xfrm>
            <a:off x="4850447" y="0"/>
            <a:ext cx="4302125" cy="5034280"/>
            <a:chOff x="4850447" y="0"/>
            <a:chExt cx="4302125" cy="5034280"/>
          </a:xfrm>
        </p:grpSpPr>
        <p:sp>
          <p:nvSpPr>
            <p:cNvPr id="64" name="object 64"/>
            <p:cNvSpPr/>
            <p:nvPr/>
          </p:nvSpPr>
          <p:spPr>
            <a:xfrm>
              <a:off x="6019799" y="609600"/>
              <a:ext cx="457200" cy="228600"/>
            </a:xfrm>
            <a:custGeom>
              <a:avLst/>
              <a:gdLst/>
              <a:ahLst/>
              <a:cxnLst/>
              <a:rect l="l" t="t" r="r" b="b"/>
              <a:pathLst>
                <a:path w="457200" h="228600">
                  <a:moveTo>
                    <a:pt x="228600" y="0"/>
                  </a:moveTo>
                  <a:lnTo>
                    <a:pt x="167834" y="4083"/>
                  </a:lnTo>
                  <a:lnTo>
                    <a:pt x="113227" y="15606"/>
                  </a:lnTo>
                  <a:lnTo>
                    <a:pt x="66960" y="33480"/>
                  </a:lnTo>
                  <a:lnTo>
                    <a:pt x="31213" y="56613"/>
                  </a:lnTo>
                  <a:lnTo>
                    <a:pt x="0" y="114300"/>
                  </a:lnTo>
                  <a:lnTo>
                    <a:pt x="8166" y="144682"/>
                  </a:lnTo>
                  <a:lnTo>
                    <a:pt x="66960" y="195119"/>
                  </a:lnTo>
                  <a:lnTo>
                    <a:pt x="113227" y="212993"/>
                  </a:lnTo>
                  <a:lnTo>
                    <a:pt x="167834" y="224516"/>
                  </a:lnTo>
                  <a:lnTo>
                    <a:pt x="228600" y="228600"/>
                  </a:lnTo>
                  <a:lnTo>
                    <a:pt x="289365" y="224516"/>
                  </a:lnTo>
                  <a:lnTo>
                    <a:pt x="343972" y="212993"/>
                  </a:lnTo>
                  <a:lnTo>
                    <a:pt x="390239" y="195119"/>
                  </a:lnTo>
                  <a:lnTo>
                    <a:pt x="425986" y="171986"/>
                  </a:lnTo>
                  <a:lnTo>
                    <a:pt x="457200" y="114300"/>
                  </a:lnTo>
                  <a:lnTo>
                    <a:pt x="449033" y="83917"/>
                  </a:lnTo>
                  <a:lnTo>
                    <a:pt x="390239" y="33480"/>
                  </a:lnTo>
                  <a:lnTo>
                    <a:pt x="343972" y="15606"/>
                  </a:lnTo>
                  <a:lnTo>
                    <a:pt x="289365" y="4083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4864734" y="2705100"/>
              <a:ext cx="492759" cy="2308225"/>
            </a:xfrm>
            <a:custGeom>
              <a:avLst/>
              <a:gdLst/>
              <a:ahLst/>
              <a:cxnLst/>
              <a:rect l="l" t="t" r="r" b="b"/>
              <a:pathLst>
                <a:path w="492760" h="2308225">
                  <a:moveTo>
                    <a:pt x="492505" y="0"/>
                  </a:moveTo>
                  <a:lnTo>
                    <a:pt x="0" y="2308225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7389875" y="0"/>
              <a:ext cx="1755775" cy="1066800"/>
            </a:xfrm>
            <a:custGeom>
              <a:avLst/>
              <a:gdLst/>
              <a:ahLst/>
              <a:cxnLst/>
              <a:rect l="l" t="t" r="r" b="b"/>
              <a:pathLst>
                <a:path w="1755775" h="1066800">
                  <a:moveTo>
                    <a:pt x="877824" y="0"/>
                  </a:moveTo>
                  <a:lnTo>
                    <a:pt x="817713" y="1230"/>
                  </a:lnTo>
                  <a:lnTo>
                    <a:pt x="758692" y="4868"/>
                  </a:lnTo>
                  <a:lnTo>
                    <a:pt x="700889" y="10834"/>
                  </a:lnTo>
                  <a:lnTo>
                    <a:pt x="644436" y="19050"/>
                  </a:lnTo>
                  <a:lnTo>
                    <a:pt x="589464" y="29434"/>
                  </a:lnTo>
                  <a:lnTo>
                    <a:pt x="536102" y="41910"/>
                  </a:lnTo>
                  <a:lnTo>
                    <a:pt x="484482" y="56395"/>
                  </a:lnTo>
                  <a:lnTo>
                    <a:pt x="434735" y="72813"/>
                  </a:lnTo>
                  <a:lnTo>
                    <a:pt x="386990" y="91082"/>
                  </a:lnTo>
                  <a:lnTo>
                    <a:pt x="341379" y="111125"/>
                  </a:lnTo>
                  <a:lnTo>
                    <a:pt x="298032" y="132860"/>
                  </a:lnTo>
                  <a:lnTo>
                    <a:pt x="257079" y="156210"/>
                  </a:lnTo>
                  <a:lnTo>
                    <a:pt x="218652" y="181094"/>
                  </a:lnTo>
                  <a:lnTo>
                    <a:pt x="182882" y="207433"/>
                  </a:lnTo>
                  <a:lnTo>
                    <a:pt x="149898" y="235148"/>
                  </a:lnTo>
                  <a:lnTo>
                    <a:pt x="119831" y="264159"/>
                  </a:lnTo>
                  <a:lnTo>
                    <a:pt x="92812" y="294388"/>
                  </a:lnTo>
                  <a:lnTo>
                    <a:pt x="68972" y="325754"/>
                  </a:lnTo>
                  <a:lnTo>
                    <a:pt x="48442" y="358179"/>
                  </a:lnTo>
                  <a:lnTo>
                    <a:pt x="17831" y="425886"/>
                  </a:lnTo>
                  <a:lnTo>
                    <a:pt x="2024" y="496874"/>
                  </a:lnTo>
                  <a:lnTo>
                    <a:pt x="0" y="533400"/>
                  </a:lnTo>
                  <a:lnTo>
                    <a:pt x="2024" y="569925"/>
                  </a:lnTo>
                  <a:lnTo>
                    <a:pt x="17831" y="640913"/>
                  </a:lnTo>
                  <a:lnTo>
                    <a:pt x="48442" y="708620"/>
                  </a:lnTo>
                  <a:lnTo>
                    <a:pt x="68972" y="741045"/>
                  </a:lnTo>
                  <a:lnTo>
                    <a:pt x="92812" y="772411"/>
                  </a:lnTo>
                  <a:lnTo>
                    <a:pt x="119831" y="802639"/>
                  </a:lnTo>
                  <a:lnTo>
                    <a:pt x="149898" y="831651"/>
                  </a:lnTo>
                  <a:lnTo>
                    <a:pt x="182882" y="859366"/>
                  </a:lnTo>
                  <a:lnTo>
                    <a:pt x="218652" y="885705"/>
                  </a:lnTo>
                  <a:lnTo>
                    <a:pt x="257079" y="910590"/>
                  </a:lnTo>
                  <a:lnTo>
                    <a:pt x="298032" y="933939"/>
                  </a:lnTo>
                  <a:lnTo>
                    <a:pt x="341379" y="955675"/>
                  </a:lnTo>
                  <a:lnTo>
                    <a:pt x="386990" y="975717"/>
                  </a:lnTo>
                  <a:lnTo>
                    <a:pt x="434735" y="993986"/>
                  </a:lnTo>
                  <a:lnTo>
                    <a:pt x="484482" y="1010404"/>
                  </a:lnTo>
                  <a:lnTo>
                    <a:pt x="536102" y="1024890"/>
                  </a:lnTo>
                  <a:lnTo>
                    <a:pt x="589464" y="1037365"/>
                  </a:lnTo>
                  <a:lnTo>
                    <a:pt x="644436" y="1047750"/>
                  </a:lnTo>
                  <a:lnTo>
                    <a:pt x="700889" y="1055965"/>
                  </a:lnTo>
                  <a:lnTo>
                    <a:pt x="758692" y="1061931"/>
                  </a:lnTo>
                  <a:lnTo>
                    <a:pt x="817713" y="1065569"/>
                  </a:lnTo>
                  <a:lnTo>
                    <a:pt x="877824" y="1066800"/>
                  </a:lnTo>
                  <a:lnTo>
                    <a:pt x="937934" y="1065569"/>
                  </a:lnTo>
                  <a:lnTo>
                    <a:pt x="996958" y="1061931"/>
                  </a:lnTo>
                  <a:lnTo>
                    <a:pt x="1054763" y="1055965"/>
                  </a:lnTo>
                  <a:lnTo>
                    <a:pt x="1111220" y="1047750"/>
                  </a:lnTo>
                  <a:lnTo>
                    <a:pt x="1166197" y="1037365"/>
                  </a:lnTo>
                  <a:lnTo>
                    <a:pt x="1219565" y="1024890"/>
                  </a:lnTo>
                  <a:lnTo>
                    <a:pt x="1271191" y="1010404"/>
                  </a:lnTo>
                  <a:lnTo>
                    <a:pt x="1320945" y="993986"/>
                  </a:lnTo>
                  <a:lnTo>
                    <a:pt x="1368697" y="975717"/>
                  </a:lnTo>
                  <a:lnTo>
                    <a:pt x="1414316" y="955675"/>
                  </a:lnTo>
                  <a:lnTo>
                    <a:pt x="1457671" y="933939"/>
                  </a:lnTo>
                  <a:lnTo>
                    <a:pt x="1498631" y="910590"/>
                  </a:lnTo>
                  <a:lnTo>
                    <a:pt x="1537066" y="885705"/>
                  </a:lnTo>
                  <a:lnTo>
                    <a:pt x="1572845" y="859366"/>
                  </a:lnTo>
                  <a:lnTo>
                    <a:pt x="1605836" y="831651"/>
                  </a:lnTo>
                  <a:lnTo>
                    <a:pt x="1635910" y="802639"/>
                  </a:lnTo>
                  <a:lnTo>
                    <a:pt x="1662935" y="772411"/>
                  </a:lnTo>
                  <a:lnTo>
                    <a:pt x="1686782" y="741045"/>
                  </a:lnTo>
                  <a:lnTo>
                    <a:pt x="1707318" y="708620"/>
                  </a:lnTo>
                  <a:lnTo>
                    <a:pt x="1737938" y="640913"/>
                  </a:lnTo>
                  <a:lnTo>
                    <a:pt x="1753749" y="569925"/>
                  </a:lnTo>
                  <a:lnTo>
                    <a:pt x="1755775" y="533400"/>
                  </a:lnTo>
                  <a:lnTo>
                    <a:pt x="1753749" y="496874"/>
                  </a:lnTo>
                  <a:lnTo>
                    <a:pt x="1737938" y="425886"/>
                  </a:lnTo>
                  <a:lnTo>
                    <a:pt x="1707318" y="358179"/>
                  </a:lnTo>
                  <a:lnTo>
                    <a:pt x="1686782" y="325754"/>
                  </a:lnTo>
                  <a:lnTo>
                    <a:pt x="1662935" y="294388"/>
                  </a:lnTo>
                  <a:lnTo>
                    <a:pt x="1635910" y="264159"/>
                  </a:lnTo>
                  <a:lnTo>
                    <a:pt x="1605836" y="235148"/>
                  </a:lnTo>
                  <a:lnTo>
                    <a:pt x="1572845" y="207433"/>
                  </a:lnTo>
                  <a:lnTo>
                    <a:pt x="1537066" y="181094"/>
                  </a:lnTo>
                  <a:lnTo>
                    <a:pt x="1498631" y="156210"/>
                  </a:lnTo>
                  <a:lnTo>
                    <a:pt x="1457671" y="132860"/>
                  </a:lnTo>
                  <a:lnTo>
                    <a:pt x="1414316" y="111125"/>
                  </a:lnTo>
                  <a:lnTo>
                    <a:pt x="1368697" y="91082"/>
                  </a:lnTo>
                  <a:lnTo>
                    <a:pt x="1320945" y="72813"/>
                  </a:lnTo>
                  <a:lnTo>
                    <a:pt x="1271191" y="56395"/>
                  </a:lnTo>
                  <a:lnTo>
                    <a:pt x="1219565" y="41910"/>
                  </a:lnTo>
                  <a:lnTo>
                    <a:pt x="1166197" y="29434"/>
                  </a:lnTo>
                  <a:lnTo>
                    <a:pt x="1111220" y="19050"/>
                  </a:lnTo>
                  <a:lnTo>
                    <a:pt x="1054763" y="10834"/>
                  </a:lnTo>
                  <a:lnTo>
                    <a:pt x="996958" y="4868"/>
                  </a:lnTo>
                  <a:lnTo>
                    <a:pt x="937934" y="1230"/>
                  </a:lnTo>
                  <a:lnTo>
                    <a:pt x="877824" y="0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7389875" y="0"/>
              <a:ext cx="1755775" cy="1066800"/>
            </a:xfrm>
            <a:custGeom>
              <a:avLst/>
              <a:gdLst/>
              <a:ahLst/>
              <a:cxnLst/>
              <a:rect l="l" t="t" r="r" b="b"/>
              <a:pathLst>
                <a:path w="1755775" h="1066800">
                  <a:moveTo>
                    <a:pt x="0" y="533400"/>
                  </a:moveTo>
                  <a:lnTo>
                    <a:pt x="8012" y="461010"/>
                  </a:lnTo>
                  <a:lnTo>
                    <a:pt x="31351" y="391583"/>
                  </a:lnTo>
                  <a:lnTo>
                    <a:pt x="68972" y="325754"/>
                  </a:lnTo>
                  <a:lnTo>
                    <a:pt x="92812" y="294388"/>
                  </a:lnTo>
                  <a:lnTo>
                    <a:pt x="119831" y="264159"/>
                  </a:lnTo>
                  <a:lnTo>
                    <a:pt x="149898" y="235148"/>
                  </a:lnTo>
                  <a:lnTo>
                    <a:pt x="182882" y="207433"/>
                  </a:lnTo>
                  <a:lnTo>
                    <a:pt x="218652" y="181094"/>
                  </a:lnTo>
                  <a:lnTo>
                    <a:pt x="257079" y="156210"/>
                  </a:lnTo>
                  <a:lnTo>
                    <a:pt x="298032" y="132860"/>
                  </a:lnTo>
                  <a:lnTo>
                    <a:pt x="341379" y="111125"/>
                  </a:lnTo>
                  <a:lnTo>
                    <a:pt x="386990" y="91082"/>
                  </a:lnTo>
                  <a:lnTo>
                    <a:pt x="434735" y="72813"/>
                  </a:lnTo>
                  <a:lnTo>
                    <a:pt x="484482" y="56395"/>
                  </a:lnTo>
                  <a:lnTo>
                    <a:pt x="536102" y="41910"/>
                  </a:lnTo>
                  <a:lnTo>
                    <a:pt x="589464" y="29434"/>
                  </a:lnTo>
                  <a:lnTo>
                    <a:pt x="644436" y="19050"/>
                  </a:lnTo>
                  <a:lnTo>
                    <a:pt x="700889" y="10834"/>
                  </a:lnTo>
                  <a:lnTo>
                    <a:pt x="758692" y="4868"/>
                  </a:lnTo>
                  <a:lnTo>
                    <a:pt x="817713" y="1230"/>
                  </a:lnTo>
                  <a:lnTo>
                    <a:pt x="877824" y="0"/>
                  </a:lnTo>
                  <a:lnTo>
                    <a:pt x="937934" y="1230"/>
                  </a:lnTo>
                  <a:lnTo>
                    <a:pt x="996958" y="4868"/>
                  </a:lnTo>
                  <a:lnTo>
                    <a:pt x="1054763" y="10834"/>
                  </a:lnTo>
                  <a:lnTo>
                    <a:pt x="1111220" y="19050"/>
                  </a:lnTo>
                  <a:lnTo>
                    <a:pt x="1166197" y="29434"/>
                  </a:lnTo>
                  <a:lnTo>
                    <a:pt x="1219565" y="41910"/>
                  </a:lnTo>
                  <a:lnTo>
                    <a:pt x="1271191" y="56395"/>
                  </a:lnTo>
                  <a:lnTo>
                    <a:pt x="1320945" y="72813"/>
                  </a:lnTo>
                  <a:lnTo>
                    <a:pt x="1368697" y="91082"/>
                  </a:lnTo>
                  <a:lnTo>
                    <a:pt x="1414316" y="111125"/>
                  </a:lnTo>
                  <a:lnTo>
                    <a:pt x="1457671" y="132860"/>
                  </a:lnTo>
                  <a:lnTo>
                    <a:pt x="1498631" y="156209"/>
                  </a:lnTo>
                  <a:lnTo>
                    <a:pt x="1537066" y="181094"/>
                  </a:lnTo>
                  <a:lnTo>
                    <a:pt x="1572845" y="207433"/>
                  </a:lnTo>
                  <a:lnTo>
                    <a:pt x="1605836" y="235148"/>
                  </a:lnTo>
                  <a:lnTo>
                    <a:pt x="1635910" y="264159"/>
                  </a:lnTo>
                  <a:lnTo>
                    <a:pt x="1662935" y="294388"/>
                  </a:lnTo>
                  <a:lnTo>
                    <a:pt x="1686782" y="325754"/>
                  </a:lnTo>
                  <a:lnTo>
                    <a:pt x="1707318" y="358179"/>
                  </a:lnTo>
                  <a:lnTo>
                    <a:pt x="1737938" y="425886"/>
                  </a:lnTo>
                  <a:lnTo>
                    <a:pt x="1753749" y="496874"/>
                  </a:lnTo>
                  <a:lnTo>
                    <a:pt x="1755775" y="533400"/>
                  </a:lnTo>
                  <a:lnTo>
                    <a:pt x="1753749" y="569925"/>
                  </a:lnTo>
                  <a:lnTo>
                    <a:pt x="1747760" y="605789"/>
                  </a:lnTo>
                  <a:lnTo>
                    <a:pt x="1724414" y="675216"/>
                  </a:lnTo>
                  <a:lnTo>
                    <a:pt x="1686782" y="741044"/>
                  </a:lnTo>
                  <a:lnTo>
                    <a:pt x="1662935" y="772411"/>
                  </a:lnTo>
                  <a:lnTo>
                    <a:pt x="1635910" y="802639"/>
                  </a:lnTo>
                  <a:lnTo>
                    <a:pt x="1605836" y="831651"/>
                  </a:lnTo>
                  <a:lnTo>
                    <a:pt x="1572845" y="859366"/>
                  </a:lnTo>
                  <a:lnTo>
                    <a:pt x="1537066" y="885705"/>
                  </a:lnTo>
                  <a:lnTo>
                    <a:pt x="1498631" y="910589"/>
                  </a:lnTo>
                  <a:lnTo>
                    <a:pt x="1457671" y="933939"/>
                  </a:lnTo>
                  <a:lnTo>
                    <a:pt x="1414316" y="955675"/>
                  </a:lnTo>
                  <a:lnTo>
                    <a:pt x="1368697" y="975717"/>
                  </a:lnTo>
                  <a:lnTo>
                    <a:pt x="1320945" y="993986"/>
                  </a:lnTo>
                  <a:lnTo>
                    <a:pt x="1271191" y="1010404"/>
                  </a:lnTo>
                  <a:lnTo>
                    <a:pt x="1219565" y="1024889"/>
                  </a:lnTo>
                  <a:lnTo>
                    <a:pt x="1166197" y="1037365"/>
                  </a:lnTo>
                  <a:lnTo>
                    <a:pt x="1111220" y="1047749"/>
                  </a:lnTo>
                  <a:lnTo>
                    <a:pt x="1054763" y="1055965"/>
                  </a:lnTo>
                  <a:lnTo>
                    <a:pt x="996958" y="1061931"/>
                  </a:lnTo>
                  <a:lnTo>
                    <a:pt x="937934" y="1065569"/>
                  </a:lnTo>
                  <a:lnTo>
                    <a:pt x="877824" y="1066800"/>
                  </a:lnTo>
                  <a:lnTo>
                    <a:pt x="817713" y="1065569"/>
                  </a:lnTo>
                  <a:lnTo>
                    <a:pt x="758692" y="1061931"/>
                  </a:lnTo>
                  <a:lnTo>
                    <a:pt x="700889" y="1055965"/>
                  </a:lnTo>
                  <a:lnTo>
                    <a:pt x="644436" y="1047750"/>
                  </a:lnTo>
                  <a:lnTo>
                    <a:pt x="589464" y="1037365"/>
                  </a:lnTo>
                  <a:lnTo>
                    <a:pt x="536102" y="1024890"/>
                  </a:lnTo>
                  <a:lnTo>
                    <a:pt x="484482" y="1010404"/>
                  </a:lnTo>
                  <a:lnTo>
                    <a:pt x="434735" y="993986"/>
                  </a:lnTo>
                  <a:lnTo>
                    <a:pt x="386990" y="975717"/>
                  </a:lnTo>
                  <a:lnTo>
                    <a:pt x="341379" y="955675"/>
                  </a:lnTo>
                  <a:lnTo>
                    <a:pt x="298032" y="933939"/>
                  </a:lnTo>
                  <a:lnTo>
                    <a:pt x="257079" y="910590"/>
                  </a:lnTo>
                  <a:lnTo>
                    <a:pt x="218652" y="885705"/>
                  </a:lnTo>
                  <a:lnTo>
                    <a:pt x="182882" y="859366"/>
                  </a:lnTo>
                  <a:lnTo>
                    <a:pt x="149898" y="831651"/>
                  </a:lnTo>
                  <a:lnTo>
                    <a:pt x="119831" y="802639"/>
                  </a:lnTo>
                  <a:lnTo>
                    <a:pt x="92812" y="772411"/>
                  </a:lnTo>
                  <a:lnTo>
                    <a:pt x="68972" y="741045"/>
                  </a:lnTo>
                  <a:lnTo>
                    <a:pt x="48442" y="708620"/>
                  </a:lnTo>
                  <a:lnTo>
                    <a:pt x="17831" y="640913"/>
                  </a:lnTo>
                  <a:lnTo>
                    <a:pt x="2024" y="569925"/>
                  </a:lnTo>
                  <a:lnTo>
                    <a:pt x="0" y="5334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8" name="object 68"/>
          <p:cNvSpPr txBox="1"/>
          <p:nvPr/>
        </p:nvSpPr>
        <p:spPr>
          <a:xfrm>
            <a:off x="383540" y="3666820"/>
            <a:ext cx="2990215" cy="9721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50292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50</a:t>
            </a:r>
            <a:r>
              <a:rPr dirty="0" sz="1200" spc="-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5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0000"/>
              </a:lnSpc>
            </a:pPr>
            <a:r>
              <a:rPr dirty="0" sz="1200" b="1">
                <a:solidFill>
                  <a:srgbClr val="FF3300"/>
                </a:solidFill>
                <a:latin typeface="Arial"/>
                <a:cs typeface="Arial"/>
              </a:rPr>
              <a:t>FIRST </a:t>
            </a:r>
            <a:r>
              <a:rPr dirty="0" sz="1200" spc="-5" b="1">
                <a:solidFill>
                  <a:srgbClr val="FF3300"/>
                </a:solidFill>
                <a:latin typeface="Arial"/>
                <a:cs typeface="Arial"/>
              </a:rPr>
              <a:t>CONSTRUCT </a:t>
            </a:r>
            <a:r>
              <a:rPr dirty="0" sz="1200" b="1">
                <a:solidFill>
                  <a:srgbClr val="FF3300"/>
                </a:solidFill>
                <a:latin typeface="Arial"/>
                <a:cs typeface="Arial"/>
              </a:rPr>
              <a:t>ISOMETRIC </a:t>
            </a:r>
            <a:r>
              <a:rPr dirty="0" sz="1200" spc="-10" b="1">
                <a:solidFill>
                  <a:srgbClr val="FF3300"/>
                </a:solidFill>
                <a:latin typeface="Arial"/>
                <a:cs typeface="Arial"/>
              </a:rPr>
              <a:t>SCALE.  </a:t>
            </a:r>
            <a:r>
              <a:rPr dirty="0" sz="1200" b="1">
                <a:solidFill>
                  <a:srgbClr val="FF3300"/>
                </a:solidFill>
                <a:latin typeface="Arial"/>
                <a:cs typeface="Arial"/>
              </a:rPr>
              <a:t>USE THIS </a:t>
            </a:r>
            <a:r>
              <a:rPr dirty="0" sz="1200" spc="-10" b="1">
                <a:solidFill>
                  <a:srgbClr val="FF3300"/>
                </a:solidFill>
                <a:latin typeface="Arial"/>
                <a:cs typeface="Arial"/>
              </a:rPr>
              <a:t>SCALE </a:t>
            </a:r>
            <a:r>
              <a:rPr dirty="0" sz="1200" b="1">
                <a:solidFill>
                  <a:srgbClr val="FF3300"/>
                </a:solidFill>
                <a:latin typeface="Arial"/>
                <a:cs typeface="Arial"/>
              </a:rPr>
              <a:t>FOR </a:t>
            </a:r>
            <a:r>
              <a:rPr dirty="0" sz="1200" spc="-15" b="1">
                <a:solidFill>
                  <a:srgbClr val="FF3300"/>
                </a:solidFill>
                <a:latin typeface="Arial"/>
                <a:cs typeface="Arial"/>
              </a:rPr>
              <a:t>ALL</a:t>
            </a:r>
            <a:r>
              <a:rPr dirty="0" sz="1200" spc="-75" b="1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F3300"/>
                </a:solidFill>
                <a:latin typeface="Arial"/>
                <a:cs typeface="Arial"/>
              </a:rPr>
              <a:t>DIMENSIONS  IN </a:t>
            </a:r>
            <a:r>
              <a:rPr dirty="0" sz="1200" spc="-5" b="1">
                <a:solidFill>
                  <a:srgbClr val="FF3300"/>
                </a:solidFill>
                <a:latin typeface="Arial"/>
                <a:cs typeface="Arial"/>
              </a:rPr>
              <a:t>THIS</a:t>
            </a:r>
            <a:r>
              <a:rPr dirty="0" sz="1200" spc="-20" b="1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FF3300"/>
                </a:solidFill>
                <a:latin typeface="Arial"/>
                <a:cs typeface="Arial"/>
              </a:rPr>
              <a:t>PROBLEM.</a:t>
            </a:r>
            <a:endParaRPr sz="1200">
              <a:latin typeface="Arial"/>
              <a:cs typeface="Arial"/>
            </a:endParaRPr>
          </a:p>
        </p:txBody>
      </p:sp>
      <p:sp>
        <p:nvSpPr>
          <p:cNvPr id="69" name="object 69"/>
          <p:cNvSpPr txBox="1">
            <a:spLocks noGrp="1"/>
          </p:cNvSpPr>
          <p:nvPr>
            <p:ph type="title"/>
          </p:nvPr>
        </p:nvSpPr>
        <p:spPr>
          <a:xfrm>
            <a:off x="7910830" y="173863"/>
            <a:ext cx="67881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u="none" sz="1400" spc="-250">
                <a:solidFill>
                  <a:srgbClr val="FFFF00"/>
                </a:solidFill>
                <a:latin typeface="Arial"/>
                <a:cs typeface="Arial"/>
              </a:rPr>
              <a:t>STU</a:t>
            </a:r>
            <a:r>
              <a:rPr dirty="0" u="none" baseline="-27777" sz="3600" spc="-375" b="0">
                <a:solidFill>
                  <a:srgbClr val="000000"/>
                </a:solidFill>
                <a:latin typeface="Times New Roman"/>
                <a:cs typeface="Times New Roman"/>
              </a:rPr>
              <a:t>Z</a:t>
            </a:r>
            <a:r>
              <a:rPr dirty="0" u="none" sz="1400" spc="-250">
                <a:solidFill>
                  <a:srgbClr val="FFFF00"/>
                </a:solidFill>
                <a:latin typeface="Arial"/>
                <a:cs typeface="Arial"/>
              </a:rPr>
              <a:t>DY</a:t>
            </a:r>
            <a:endParaRPr sz="140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7558278" y="513714"/>
            <a:ext cx="142938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15" b="1">
                <a:solidFill>
                  <a:srgbClr val="FFFF00"/>
                </a:solidFill>
                <a:latin typeface="Arial"/>
                <a:cs typeface="Arial"/>
              </a:rPr>
              <a:t>ILLUSTRATIONS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71" name="object 71"/>
          <p:cNvGrpSpPr/>
          <p:nvPr/>
        </p:nvGrpSpPr>
        <p:grpSpPr>
          <a:xfrm>
            <a:off x="6851650" y="0"/>
            <a:ext cx="469900" cy="469900"/>
            <a:chOff x="6851650" y="0"/>
            <a:chExt cx="469900" cy="469900"/>
          </a:xfrm>
        </p:grpSpPr>
        <p:sp>
          <p:nvSpPr>
            <p:cNvPr id="72" name="object 72"/>
            <p:cNvSpPr/>
            <p:nvPr/>
          </p:nvSpPr>
          <p:spPr>
            <a:xfrm>
              <a:off x="6858000" y="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533" y="4644"/>
                  </a:lnTo>
                  <a:lnTo>
                    <a:pt x="139624" y="17966"/>
                  </a:lnTo>
                  <a:lnTo>
                    <a:pt x="100793" y="39045"/>
                  </a:lnTo>
                  <a:lnTo>
                    <a:pt x="66960" y="66960"/>
                  </a:lnTo>
                  <a:lnTo>
                    <a:pt x="39045" y="100793"/>
                  </a:lnTo>
                  <a:lnTo>
                    <a:pt x="17966" y="139624"/>
                  </a:lnTo>
                  <a:lnTo>
                    <a:pt x="4644" y="182533"/>
                  </a:lnTo>
                  <a:lnTo>
                    <a:pt x="0" y="228600"/>
                  </a:lnTo>
                  <a:lnTo>
                    <a:pt x="4644" y="274666"/>
                  </a:lnTo>
                  <a:lnTo>
                    <a:pt x="17966" y="317575"/>
                  </a:lnTo>
                  <a:lnTo>
                    <a:pt x="39045" y="356406"/>
                  </a:lnTo>
                  <a:lnTo>
                    <a:pt x="66960" y="390239"/>
                  </a:lnTo>
                  <a:lnTo>
                    <a:pt x="100793" y="418154"/>
                  </a:lnTo>
                  <a:lnTo>
                    <a:pt x="139624" y="439233"/>
                  </a:lnTo>
                  <a:lnTo>
                    <a:pt x="182533" y="452555"/>
                  </a:lnTo>
                  <a:lnTo>
                    <a:pt x="228600" y="457200"/>
                  </a:lnTo>
                  <a:lnTo>
                    <a:pt x="274666" y="452555"/>
                  </a:lnTo>
                  <a:lnTo>
                    <a:pt x="317575" y="439233"/>
                  </a:lnTo>
                  <a:lnTo>
                    <a:pt x="356406" y="418154"/>
                  </a:lnTo>
                  <a:lnTo>
                    <a:pt x="390239" y="390239"/>
                  </a:lnTo>
                  <a:lnTo>
                    <a:pt x="418154" y="356406"/>
                  </a:lnTo>
                  <a:lnTo>
                    <a:pt x="439233" y="317575"/>
                  </a:lnTo>
                  <a:lnTo>
                    <a:pt x="452555" y="274666"/>
                  </a:lnTo>
                  <a:lnTo>
                    <a:pt x="457200" y="228600"/>
                  </a:lnTo>
                  <a:lnTo>
                    <a:pt x="452555" y="182533"/>
                  </a:lnTo>
                  <a:lnTo>
                    <a:pt x="439233" y="139624"/>
                  </a:lnTo>
                  <a:lnTo>
                    <a:pt x="418154" y="100793"/>
                  </a:lnTo>
                  <a:lnTo>
                    <a:pt x="390239" y="66960"/>
                  </a:lnTo>
                  <a:lnTo>
                    <a:pt x="356406" y="39045"/>
                  </a:lnTo>
                  <a:lnTo>
                    <a:pt x="317575" y="17966"/>
                  </a:lnTo>
                  <a:lnTo>
                    <a:pt x="274666" y="464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6858000" y="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0" y="228600"/>
                  </a:moveTo>
                  <a:lnTo>
                    <a:pt x="4644" y="182533"/>
                  </a:lnTo>
                  <a:lnTo>
                    <a:pt x="17966" y="139624"/>
                  </a:lnTo>
                  <a:lnTo>
                    <a:pt x="39045" y="100793"/>
                  </a:lnTo>
                  <a:lnTo>
                    <a:pt x="66960" y="66960"/>
                  </a:lnTo>
                  <a:lnTo>
                    <a:pt x="100793" y="39045"/>
                  </a:lnTo>
                  <a:lnTo>
                    <a:pt x="139624" y="17966"/>
                  </a:lnTo>
                  <a:lnTo>
                    <a:pt x="182533" y="4644"/>
                  </a:lnTo>
                  <a:lnTo>
                    <a:pt x="228600" y="0"/>
                  </a:lnTo>
                  <a:lnTo>
                    <a:pt x="274666" y="4644"/>
                  </a:lnTo>
                  <a:lnTo>
                    <a:pt x="317575" y="17966"/>
                  </a:lnTo>
                  <a:lnTo>
                    <a:pt x="356406" y="39045"/>
                  </a:lnTo>
                  <a:lnTo>
                    <a:pt x="390239" y="66960"/>
                  </a:lnTo>
                  <a:lnTo>
                    <a:pt x="418154" y="100793"/>
                  </a:lnTo>
                  <a:lnTo>
                    <a:pt x="439233" y="139624"/>
                  </a:lnTo>
                  <a:lnTo>
                    <a:pt x="452555" y="182533"/>
                  </a:lnTo>
                  <a:lnTo>
                    <a:pt x="457200" y="228600"/>
                  </a:lnTo>
                  <a:lnTo>
                    <a:pt x="452555" y="274666"/>
                  </a:lnTo>
                  <a:lnTo>
                    <a:pt x="439233" y="317575"/>
                  </a:lnTo>
                  <a:lnTo>
                    <a:pt x="418154" y="356406"/>
                  </a:lnTo>
                  <a:lnTo>
                    <a:pt x="390239" y="390239"/>
                  </a:lnTo>
                  <a:lnTo>
                    <a:pt x="356406" y="418154"/>
                  </a:lnTo>
                  <a:lnTo>
                    <a:pt x="317575" y="439233"/>
                  </a:lnTo>
                  <a:lnTo>
                    <a:pt x="274666" y="452555"/>
                  </a:lnTo>
                  <a:lnTo>
                    <a:pt x="228600" y="457200"/>
                  </a:lnTo>
                  <a:lnTo>
                    <a:pt x="182533" y="452555"/>
                  </a:lnTo>
                  <a:lnTo>
                    <a:pt x="139624" y="439233"/>
                  </a:lnTo>
                  <a:lnTo>
                    <a:pt x="100793" y="418154"/>
                  </a:lnTo>
                  <a:lnTo>
                    <a:pt x="66960" y="390239"/>
                  </a:lnTo>
                  <a:lnTo>
                    <a:pt x="39045" y="356406"/>
                  </a:lnTo>
                  <a:lnTo>
                    <a:pt x="17966" y="317575"/>
                  </a:lnTo>
                  <a:lnTo>
                    <a:pt x="4644" y="274666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4" name="object 74"/>
          <p:cNvSpPr txBox="1"/>
          <p:nvPr/>
        </p:nvSpPr>
        <p:spPr>
          <a:xfrm>
            <a:off x="6960869" y="71119"/>
            <a:ext cx="2540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18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75" name="object 75"/>
          <p:cNvGrpSpPr/>
          <p:nvPr/>
        </p:nvGrpSpPr>
        <p:grpSpPr>
          <a:xfrm>
            <a:off x="8001000" y="46101"/>
            <a:ext cx="914400" cy="182880"/>
            <a:chOff x="8001000" y="46101"/>
            <a:chExt cx="914400" cy="182880"/>
          </a:xfrm>
        </p:grpSpPr>
        <p:sp>
          <p:nvSpPr>
            <p:cNvPr id="76" name="object 76"/>
            <p:cNvSpPr/>
            <p:nvPr/>
          </p:nvSpPr>
          <p:spPr>
            <a:xfrm>
              <a:off x="8001000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8040878" y="77470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80238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80238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94107" y="25654"/>
                  </a:lnTo>
                  <a:lnTo>
                    <a:pt x="94107" y="8636"/>
                  </a:lnTo>
                  <a:lnTo>
                    <a:pt x="111251" y="8636"/>
                  </a:lnTo>
                  <a:lnTo>
                    <a:pt x="111251" y="42799"/>
                  </a:lnTo>
                  <a:lnTo>
                    <a:pt x="136906" y="68452"/>
                  </a:lnTo>
                  <a:lnTo>
                    <a:pt x="119761" y="68452"/>
                  </a:lnTo>
                  <a:lnTo>
                    <a:pt x="119761" y="136906"/>
                  </a:lnTo>
                  <a:lnTo>
                    <a:pt x="17018" y="136906"/>
                  </a:lnTo>
                  <a:lnTo>
                    <a:pt x="17018" y="68452"/>
                  </a:lnTo>
                  <a:lnTo>
                    <a:pt x="0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94107" y="25654"/>
                  </a:moveTo>
                  <a:lnTo>
                    <a:pt x="111251" y="42799"/>
                  </a:lnTo>
                </a:path>
                <a:path w="137159" h="137160">
                  <a:moveTo>
                    <a:pt x="119761" y="68452"/>
                  </a:moveTo>
                  <a:lnTo>
                    <a:pt x="17018" y="68452"/>
                  </a:lnTo>
                </a:path>
                <a:path w="137159" h="137160">
                  <a:moveTo>
                    <a:pt x="59817" y="136906"/>
                  </a:moveTo>
                  <a:lnTo>
                    <a:pt x="59817" y="102743"/>
                  </a:lnTo>
                  <a:lnTo>
                    <a:pt x="76962" y="102743"/>
                  </a:lnTo>
                  <a:lnTo>
                    <a:pt x="76962" y="13690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8366125" y="46101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8389747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8389747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68452"/>
                  </a:moveTo>
                  <a:lnTo>
                    <a:pt x="136905" y="0"/>
                  </a:lnTo>
                  <a:lnTo>
                    <a:pt x="136905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8550275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85731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85731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36906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/>
            <p:cNvSpPr/>
            <p:nvPr/>
          </p:nvSpPr>
          <p:spPr>
            <a:xfrm>
              <a:off x="8183626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82063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8240649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0" y="68452"/>
                  </a:moveTo>
                  <a:lnTo>
                    <a:pt x="102616" y="0"/>
                  </a:lnTo>
                  <a:lnTo>
                    <a:pt x="102616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/>
            <p:cNvSpPr/>
            <p:nvPr/>
          </p:nvSpPr>
          <p:spPr>
            <a:xfrm>
              <a:off x="8732901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/>
            <p:cNvSpPr/>
            <p:nvPr/>
          </p:nvSpPr>
          <p:spPr>
            <a:xfrm>
              <a:off x="8755633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8755633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102743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02743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92" name="object 92"/>
          <p:cNvGraphicFramePr>
            <a:graphicFrameLocks noGrp="1"/>
          </p:cNvGraphicFramePr>
          <p:nvPr/>
        </p:nvGraphicFramePr>
        <p:xfrm>
          <a:off x="7994650" y="39687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3962400"/>
            <a:ext cx="2362200" cy="1371600"/>
          </a:xfrm>
          <a:custGeom>
            <a:avLst/>
            <a:gdLst/>
            <a:ahLst/>
            <a:cxnLst/>
            <a:rect l="l" t="t" r="r" b="b"/>
            <a:pathLst>
              <a:path w="2362200" h="1371600">
                <a:moveTo>
                  <a:pt x="0" y="685800"/>
                </a:moveTo>
                <a:lnTo>
                  <a:pt x="1181100" y="0"/>
                </a:lnTo>
                <a:lnTo>
                  <a:pt x="2362200" y="685800"/>
                </a:lnTo>
                <a:lnTo>
                  <a:pt x="1181100" y="1371600"/>
                </a:lnTo>
                <a:lnTo>
                  <a:pt x="0" y="68580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5472112" y="1338325"/>
            <a:ext cx="2314575" cy="4279900"/>
            <a:chOff x="5472112" y="1338325"/>
            <a:chExt cx="2314575" cy="4279900"/>
          </a:xfrm>
        </p:grpSpPr>
        <p:sp>
          <p:nvSpPr>
            <p:cNvPr id="4" name="object 4"/>
            <p:cNvSpPr/>
            <p:nvPr/>
          </p:nvSpPr>
          <p:spPr>
            <a:xfrm>
              <a:off x="5715000" y="4164012"/>
              <a:ext cx="1447800" cy="1447800"/>
            </a:xfrm>
            <a:custGeom>
              <a:avLst/>
              <a:gdLst/>
              <a:ahLst/>
              <a:cxnLst/>
              <a:rect l="l" t="t" r="r" b="b"/>
              <a:pathLst>
                <a:path w="1447800" h="1447800">
                  <a:moveTo>
                    <a:pt x="0" y="1447800"/>
                  </a:moveTo>
                  <a:lnTo>
                    <a:pt x="1447800" y="1447800"/>
                  </a:lnTo>
                  <a:lnTo>
                    <a:pt x="1447800" y="0"/>
                  </a:lnTo>
                  <a:lnTo>
                    <a:pt x="0" y="0"/>
                  </a:lnTo>
                  <a:lnTo>
                    <a:pt x="0" y="14478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715000" y="1344675"/>
              <a:ext cx="1447800" cy="4267200"/>
            </a:xfrm>
            <a:custGeom>
              <a:avLst/>
              <a:gdLst/>
              <a:ahLst/>
              <a:cxnLst/>
              <a:rect l="l" t="t" r="r" b="b"/>
              <a:pathLst>
                <a:path w="1447800" h="4267200">
                  <a:moveTo>
                    <a:pt x="0" y="3200273"/>
                  </a:moveTo>
                  <a:lnTo>
                    <a:pt x="0" y="2590800"/>
                  </a:lnTo>
                </a:path>
                <a:path w="1447800" h="4267200">
                  <a:moveTo>
                    <a:pt x="1447800" y="3124073"/>
                  </a:moveTo>
                  <a:lnTo>
                    <a:pt x="1447800" y="2590800"/>
                  </a:lnTo>
                </a:path>
                <a:path w="1447800" h="4267200">
                  <a:moveTo>
                    <a:pt x="1447800" y="2819273"/>
                  </a:moveTo>
                  <a:lnTo>
                    <a:pt x="76200" y="4191000"/>
                  </a:lnTo>
                </a:path>
                <a:path w="1447800" h="4267200">
                  <a:moveTo>
                    <a:pt x="0" y="2819273"/>
                  </a:moveTo>
                  <a:lnTo>
                    <a:pt x="1447800" y="4267136"/>
                  </a:lnTo>
                </a:path>
                <a:path w="1447800" h="4267200">
                  <a:moveTo>
                    <a:pt x="704850" y="3581273"/>
                  </a:moveTo>
                  <a:lnTo>
                    <a:pt x="704850" y="0"/>
                  </a:lnTo>
                </a:path>
                <a:path w="1447800" h="4267200">
                  <a:moveTo>
                    <a:pt x="685800" y="381000"/>
                  </a:moveTo>
                  <a:lnTo>
                    <a:pt x="0" y="2590800"/>
                  </a:lnTo>
                </a:path>
                <a:path w="1447800" h="4267200">
                  <a:moveTo>
                    <a:pt x="688975" y="228600"/>
                  </a:moveTo>
                  <a:lnTo>
                    <a:pt x="1447800" y="25908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486400" y="2030475"/>
              <a:ext cx="2286000" cy="1752600"/>
            </a:xfrm>
            <a:custGeom>
              <a:avLst/>
              <a:gdLst/>
              <a:ahLst/>
              <a:cxnLst/>
              <a:rect l="l" t="t" r="r" b="b"/>
              <a:pathLst>
                <a:path w="2286000" h="1752600">
                  <a:moveTo>
                    <a:pt x="2286000" y="0"/>
                  </a:moveTo>
                  <a:lnTo>
                    <a:pt x="0" y="1752600"/>
                  </a:lnTo>
                </a:path>
              </a:pathLst>
            </a:custGeom>
            <a:ln w="28575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857875" y="2792348"/>
              <a:ext cx="923925" cy="2743835"/>
            </a:xfrm>
            <a:custGeom>
              <a:avLst/>
              <a:gdLst/>
              <a:ahLst/>
              <a:cxnLst/>
              <a:rect l="l" t="t" r="r" b="b"/>
              <a:pathLst>
                <a:path w="923925" h="2743835">
                  <a:moveTo>
                    <a:pt x="0" y="685926"/>
                  </a:moveTo>
                  <a:lnTo>
                    <a:pt x="0" y="2743327"/>
                  </a:lnTo>
                </a:path>
                <a:path w="923925" h="2743835">
                  <a:moveTo>
                    <a:pt x="923925" y="0"/>
                  </a:moveTo>
                  <a:lnTo>
                    <a:pt x="923925" y="2514727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813425" y="4252849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813425" y="5415025"/>
              <a:ext cx="88900" cy="889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6737350" y="4500499"/>
              <a:ext cx="88900" cy="88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6737350" y="5176773"/>
              <a:ext cx="88900" cy="8902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5591936" y="4039361"/>
            <a:ext cx="933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585586" y="5458764"/>
            <a:ext cx="101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b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02805" y="5470042"/>
            <a:ext cx="933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c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05218" y="4058157"/>
            <a:ext cx="101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d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900165" y="4172534"/>
            <a:ext cx="10223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47664" y="5411216"/>
            <a:ext cx="101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728841" y="5296916"/>
            <a:ext cx="101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690741" y="4315459"/>
            <a:ext cx="101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4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385940" y="4896739"/>
            <a:ext cx="101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o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598666" y="2640279"/>
            <a:ext cx="413384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3’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baseline="-23148" sz="1800">
                <a:latin typeface="Times New Roman"/>
                <a:cs typeface="Times New Roman"/>
              </a:rPr>
              <a:t>4’</a:t>
            </a:r>
            <a:endParaRPr baseline="-23148" sz="18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642864" y="3278885"/>
            <a:ext cx="2667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1</a:t>
            </a:r>
            <a:r>
              <a:rPr dirty="0" sz="1200" spc="-100">
                <a:latin typeface="Times New Roman"/>
                <a:cs typeface="Times New Roman"/>
              </a:rPr>
              <a:t>’</a:t>
            </a:r>
            <a:r>
              <a:rPr dirty="0" sz="1200">
                <a:latin typeface="Times New Roman"/>
                <a:cs typeface="Times New Roman"/>
              </a:rPr>
              <a:t>2’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1217079" y="3130550"/>
            <a:ext cx="3585845" cy="2209800"/>
            <a:chOff x="1217079" y="3130550"/>
            <a:chExt cx="3585845" cy="2209800"/>
          </a:xfrm>
        </p:grpSpPr>
        <p:sp>
          <p:nvSpPr>
            <p:cNvPr id="24" name="object 24"/>
            <p:cNvSpPr/>
            <p:nvPr/>
          </p:nvSpPr>
          <p:spPr>
            <a:xfrm>
              <a:off x="1223429" y="3200400"/>
              <a:ext cx="3573145" cy="2133600"/>
            </a:xfrm>
            <a:custGeom>
              <a:avLst/>
              <a:gdLst/>
              <a:ahLst/>
              <a:cxnLst/>
              <a:rect l="l" t="t" r="r" b="b"/>
              <a:pathLst>
                <a:path w="3573145" h="2133600">
                  <a:moveTo>
                    <a:pt x="1784311" y="2129790"/>
                  </a:moveTo>
                  <a:lnTo>
                    <a:pt x="3572979" y="1088008"/>
                  </a:lnTo>
                </a:path>
                <a:path w="3573145" h="2133600">
                  <a:moveTo>
                    <a:pt x="1788629" y="2132965"/>
                  </a:moveTo>
                  <a:lnTo>
                    <a:pt x="0" y="1091183"/>
                  </a:lnTo>
                </a:path>
                <a:path w="3573145" h="2133600">
                  <a:moveTo>
                    <a:pt x="1799170" y="0"/>
                  </a:moveTo>
                  <a:lnTo>
                    <a:pt x="1799170" y="2133600"/>
                  </a:lnTo>
                </a:path>
                <a:path w="3573145" h="2133600">
                  <a:moveTo>
                    <a:pt x="275170" y="2133600"/>
                  </a:moveTo>
                  <a:lnTo>
                    <a:pt x="3323170" y="2133600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1828800" y="4117975"/>
              <a:ext cx="2362200" cy="1119505"/>
            </a:xfrm>
            <a:custGeom>
              <a:avLst/>
              <a:gdLst/>
              <a:ahLst/>
              <a:cxnLst/>
              <a:rect l="l" t="t" r="r" b="b"/>
              <a:pathLst>
                <a:path w="2362200" h="1119504">
                  <a:moveTo>
                    <a:pt x="0" y="530225"/>
                  </a:moveTo>
                  <a:lnTo>
                    <a:pt x="2362200" y="530225"/>
                  </a:lnTo>
                </a:path>
                <a:path w="2362200" h="1119504">
                  <a:moveTo>
                    <a:pt x="215900" y="473075"/>
                  </a:moveTo>
                  <a:lnTo>
                    <a:pt x="1358900" y="1119251"/>
                  </a:lnTo>
                </a:path>
                <a:path w="2362200" h="1119504">
                  <a:moveTo>
                    <a:pt x="838200" y="0"/>
                  </a:moveTo>
                  <a:lnTo>
                    <a:pt x="2057400" y="688975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2082800" y="4591050"/>
              <a:ext cx="88900" cy="889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2978150" y="5092700"/>
              <a:ext cx="88900" cy="889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3575050" y="4597400"/>
              <a:ext cx="88900" cy="889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2978150" y="4273550"/>
              <a:ext cx="88900" cy="889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2133600" y="4191000"/>
              <a:ext cx="0" cy="457200"/>
            </a:xfrm>
            <a:custGeom>
              <a:avLst/>
              <a:gdLst/>
              <a:ahLst/>
              <a:cxnLst/>
              <a:rect l="l" t="t" r="r" b="b"/>
              <a:pathLst>
                <a:path w="0" h="457200">
                  <a:moveTo>
                    <a:pt x="0" y="0"/>
                  </a:moveTo>
                  <a:lnTo>
                    <a:pt x="0" y="457200"/>
                  </a:lnTo>
                </a:path>
              </a:pathLst>
            </a:custGeom>
            <a:ln w="12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3613150" y="3505200"/>
              <a:ext cx="0" cy="1143000"/>
            </a:xfrm>
            <a:custGeom>
              <a:avLst/>
              <a:gdLst/>
              <a:ahLst/>
              <a:cxnLst/>
              <a:rect l="l" t="t" r="r" b="b"/>
              <a:pathLst>
                <a:path w="0" h="1143000">
                  <a:moveTo>
                    <a:pt x="0" y="0"/>
                  </a:moveTo>
                  <a:lnTo>
                    <a:pt x="0" y="1143000"/>
                  </a:lnTo>
                </a:path>
              </a:pathLst>
            </a:custGeom>
            <a:ln w="12700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3022600" y="4724400"/>
              <a:ext cx="0" cy="381000"/>
            </a:xfrm>
            <a:custGeom>
              <a:avLst/>
              <a:gdLst/>
              <a:ahLst/>
              <a:cxnLst/>
              <a:rect l="l" t="t" r="r" b="b"/>
              <a:pathLst>
                <a:path w="0" h="381000">
                  <a:moveTo>
                    <a:pt x="0" y="0"/>
                  </a:moveTo>
                  <a:lnTo>
                    <a:pt x="0" y="381000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2978150" y="4718050"/>
              <a:ext cx="88900" cy="8890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2089150" y="4184650"/>
              <a:ext cx="88900" cy="8890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2971800" y="3130550"/>
              <a:ext cx="88900" cy="8890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3575050" y="3498850"/>
              <a:ext cx="88900" cy="8890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1828800" y="3175000"/>
              <a:ext cx="2362200" cy="1631950"/>
            </a:xfrm>
            <a:custGeom>
              <a:avLst/>
              <a:gdLst/>
              <a:ahLst/>
              <a:cxnLst/>
              <a:rect l="l" t="t" r="r" b="b"/>
              <a:pathLst>
                <a:path w="2362200" h="1631950">
                  <a:moveTo>
                    <a:pt x="1790700" y="336550"/>
                  </a:moveTo>
                  <a:lnTo>
                    <a:pt x="1181100" y="1631950"/>
                  </a:lnTo>
                </a:path>
                <a:path w="2362200" h="1631950">
                  <a:moveTo>
                    <a:pt x="1187450" y="0"/>
                  </a:moveTo>
                  <a:lnTo>
                    <a:pt x="273050" y="1066800"/>
                  </a:lnTo>
                </a:path>
                <a:path w="2362200" h="1631950">
                  <a:moveTo>
                    <a:pt x="1219200" y="25400"/>
                  </a:moveTo>
                  <a:lnTo>
                    <a:pt x="1828800" y="406400"/>
                  </a:lnTo>
                </a:path>
                <a:path w="2362200" h="1631950">
                  <a:moveTo>
                    <a:pt x="330200" y="1060450"/>
                  </a:moveTo>
                  <a:lnTo>
                    <a:pt x="1162050" y="1581150"/>
                  </a:lnTo>
                </a:path>
                <a:path w="2362200" h="1631950">
                  <a:moveTo>
                    <a:pt x="1828800" y="406400"/>
                  </a:moveTo>
                  <a:lnTo>
                    <a:pt x="2362200" y="1473200"/>
                  </a:lnTo>
                </a:path>
                <a:path w="2362200" h="1631950">
                  <a:moveTo>
                    <a:pt x="304800" y="1016000"/>
                  </a:moveTo>
                  <a:lnTo>
                    <a:pt x="0" y="14732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8" name="object 38"/>
          <p:cNvSpPr txBox="1"/>
          <p:nvPr/>
        </p:nvSpPr>
        <p:spPr>
          <a:xfrm>
            <a:off x="2003805" y="4055109"/>
            <a:ext cx="101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051810" y="4753736"/>
            <a:ext cx="101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051810" y="2981655"/>
            <a:ext cx="10223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4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661409" y="3305683"/>
            <a:ext cx="101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3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1817306" y="3200400"/>
            <a:ext cx="2347595" cy="2145030"/>
            <a:chOff x="1817306" y="3200400"/>
            <a:chExt cx="2347595" cy="2145030"/>
          </a:xfrm>
        </p:grpSpPr>
        <p:sp>
          <p:nvSpPr>
            <p:cNvPr id="43" name="object 43"/>
            <p:cNvSpPr/>
            <p:nvPr/>
          </p:nvSpPr>
          <p:spPr>
            <a:xfrm>
              <a:off x="1831594" y="4643374"/>
              <a:ext cx="2319020" cy="687705"/>
            </a:xfrm>
            <a:custGeom>
              <a:avLst/>
              <a:gdLst/>
              <a:ahLst/>
              <a:cxnLst/>
              <a:rect l="l" t="t" r="r" b="b"/>
              <a:pathLst>
                <a:path w="2319020" h="687704">
                  <a:moveTo>
                    <a:pt x="1143000" y="684276"/>
                  </a:moveTo>
                  <a:lnTo>
                    <a:pt x="2318511" y="0"/>
                  </a:lnTo>
                </a:path>
                <a:path w="2319020" h="687704">
                  <a:moveTo>
                    <a:pt x="1177163" y="687451"/>
                  </a:moveTo>
                  <a:lnTo>
                    <a:pt x="0" y="1650"/>
                  </a:lnTo>
                </a:path>
              </a:pathLst>
            </a:custGeom>
            <a:ln w="285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3019425" y="3200400"/>
              <a:ext cx="0" cy="1066800"/>
            </a:xfrm>
            <a:custGeom>
              <a:avLst/>
              <a:gdLst/>
              <a:ahLst/>
              <a:cxnLst/>
              <a:rect l="l" t="t" r="r" b="b"/>
              <a:pathLst>
                <a:path w="0" h="1066800">
                  <a:moveTo>
                    <a:pt x="0" y="106680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3019425" y="4786249"/>
              <a:ext cx="0" cy="534035"/>
            </a:xfrm>
            <a:custGeom>
              <a:avLst/>
              <a:gdLst/>
              <a:ahLst/>
              <a:cxnLst/>
              <a:rect l="l" t="t" r="r" b="b"/>
              <a:pathLst>
                <a:path w="0" h="534035">
                  <a:moveTo>
                    <a:pt x="0" y="0"/>
                  </a:moveTo>
                  <a:lnTo>
                    <a:pt x="0" y="533526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6" name="object 46"/>
          <p:cNvSpPr/>
          <p:nvPr/>
        </p:nvSpPr>
        <p:spPr>
          <a:xfrm>
            <a:off x="5029200" y="3935476"/>
            <a:ext cx="2667000" cy="0"/>
          </a:xfrm>
          <a:custGeom>
            <a:avLst/>
            <a:gdLst/>
            <a:ahLst/>
            <a:cxnLst/>
            <a:rect l="l" t="t" r="r" b="b"/>
            <a:pathLst>
              <a:path w="2667000" h="0">
                <a:moveTo>
                  <a:pt x="0" y="0"/>
                </a:moveTo>
                <a:lnTo>
                  <a:pt x="26670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 txBox="1"/>
          <p:nvPr/>
        </p:nvSpPr>
        <p:spPr>
          <a:xfrm>
            <a:off x="4880609" y="3733038"/>
            <a:ext cx="1905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X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676768" y="3733038"/>
            <a:ext cx="1905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Y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5861050" y="2792348"/>
            <a:ext cx="927100" cy="1143635"/>
            <a:chOff x="5861050" y="2792348"/>
            <a:chExt cx="927100" cy="1143635"/>
          </a:xfrm>
        </p:grpSpPr>
        <p:sp>
          <p:nvSpPr>
            <p:cNvPr id="50" name="object 50"/>
            <p:cNvSpPr/>
            <p:nvPr/>
          </p:nvSpPr>
          <p:spPr>
            <a:xfrm>
              <a:off x="5867400" y="3478275"/>
              <a:ext cx="0" cy="457200"/>
            </a:xfrm>
            <a:custGeom>
              <a:avLst/>
              <a:gdLst/>
              <a:ahLst/>
              <a:cxnLst/>
              <a:rect l="l" t="t" r="r" b="b"/>
              <a:pathLst>
                <a:path w="0" h="457200">
                  <a:moveTo>
                    <a:pt x="0" y="0"/>
                  </a:moveTo>
                  <a:lnTo>
                    <a:pt x="0" y="457200"/>
                  </a:lnTo>
                </a:path>
              </a:pathLst>
            </a:custGeom>
            <a:ln w="12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6781800" y="2792348"/>
              <a:ext cx="0" cy="1143635"/>
            </a:xfrm>
            <a:custGeom>
              <a:avLst/>
              <a:gdLst/>
              <a:ahLst/>
              <a:cxnLst/>
              <a:rect l="l" t="t" r="r" b="b"/>
              <a:pathLst>
                <a:path w="0" h="1143635">
                  <a:moveTo>
                    <a:pt x="0" y="0"/>
                  </a:moveTo>
                  <a:lnTo>
                    <a:pt x="0" y="1143127"/>
                  </a:lnTo>
                </a:path>
              </a:pathLst>
            </a:custGeom>
            <a:ln w="12700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2" name="object 52"/>
          <p:cNvGrpSpPr/>
          <p:nvPr/>
        </p:nvGrpSpPr>
        <p:grpSpPr>
          <a:xfrm>
            <a:off x="69850" y="69850"/>
            <a:ext cx="2374900" cy="1308100"/>
            <a:chOff x="69850" y="69850"/>
            <a:chExt cx="2374900" cy="1308100"/>
          </a:xfrm>
        </p:grpSpPr>
        <p:sp>
          <p:nvSpPr>
            <p:cNvPr id="53" name="object 53"/>
            <p:cNvSpPr/>
            <p:nvPr/>
          </p:nvSpPr>
          <p:spPr>
            <a:xfrm>
              <a:off x="76200" y="76200"/>
              <a:ext cx="2362200" cy="1295400"/>
            </a:xfrm>
            <a:custGeom>
              <a:avLst/>
              <a:gdLst/>
              <a:ahLst/>
              <a:cxnLst/>
              <a:rect l="l" t="t" r="r" b="b"/>
              <a:pathLst>
                <a:path w="2362200" h="1295400">
                  <a:moveTo>
                    <a:pt x="1181100" y="0"/>
                  </a:moveTo>
                  <a:lnTo>
                    <a:pt x="1120321" y="842"/>
                  </a:lnTo>
                  <a:lnTo>
                    <a:pt x="1060340" y="3343"/>
                  </a:lnTo>
                  <a:lnTo>
                    <a:pt x="1001231" y="7461"/>
                  </a:lnTo>
                  <a:lnTo>
                    <a:pt x="943068" y="13157"/>
                  </a:lnTo>
                  <a:lnTo>
                    <a:pt x="885926" y="20388"/>
                  </a:lnTo>
                  <a:lnTo>
                    <a:pt x="829879" y="29115"/>
                  </a:lnTo>
                  <a:lnTo>
                    <a:pt x="775000" y="39297"/>
                  </a:lnTo>
                  <a:lnTo>
                    <a:pt x="721365" y="50893"/>
                  </a:lnTo>
                  <a:lnTo>
                    <a:pt x="669047" y="63862"/>
                  </a:lnTo>
                  <a:lnTo>
                    <a:pt x="618120" y="78164"/>
                  </a:lnTo>
                  <a:lnTo>
                    <a:pt x="568659" y="93759"/>
                  </a:lnTo>
                  <a:lnTo>
                    <a:pt x="520738" y="110605"/>
                  </a:lnTo>
                  <a:lnTo>
                    <a:pt x="474432" y="128662"/>
                  </a:lnTo>
                  <a:lnTo>
                    <a:pt x="429813" y="147888"/>
                  </a:lnTo>
                  <a:lnTo>
                    <a:pt x="386957" y="168245"/>
                  </a:lnTo>
                  <a:lnTo>
                    <a:pt x="345938" y="189690"/>
                  </a:lnTo>
                  <a:lnTo>
                    <a:pt x="306831" y="212183"/>
                  </a:lnTo>
                  <a:lnTo>
                    <a:pt x="269708" y="235684"/>
                  </a:lnTo>
                  <a:lnTo>
                    <a:pt x="234645" y="260151"/>
                  </a:lnTo>
                  <a:lnTo>
                    <a:pt x="201715" y="285545"/>
                  </a:lnTo>
                  <a:lnTo>
                    <a:pt x="170993" y="311824"/>
                  </a:lnTo>
                  <a:lnTo>
                    <a:pt x="142554" y="338948"/>
                  </a:lnTo>
                  <a:lnTo>
                    <a:pt x="116470" y="366876"/>
                  </a:lnTo>
                  <a:lnTo>
                    <a:pt x="71670" y="424981"/>
                  </a:lnTo>
                  <a:lnTo>
                    <a:pt x="37184" y="485814"/>
                  </a:lnTo>
                  <a:lnTo>
                    <a:pt x="13609" y="549051"/>
                  </a:lnTo>
                  <a:lnTo>
                    <a:pt x="1536" y="614365"/>
                  </a:lnTo>
                  <a:lnTo>
                    <a:pt x="0" y="647700"/>
                  </a:lnTo>
                  <a:lnTo>
                    <a:pt x="1536" y="681034"/>
                  </a:lnTo>
                  <a:lnTo>
                    <a:pt x="13609" y="746348"/>
                  </a:lnTo>
                  <a:lnTo>
                    <a:pt x="37184" y="809585"/>
                  </a:lnTo>
                  <a:lnTo>
                    <a:pt x="71669" y="870418"/>
                  </a:lnTo>
                  <a:lnTo>
                    <a:pt x="116470" y="928523"/>
                  </a:lnTo>
                  <a:lnTo>
                    <a:pt x="142553" y="956451"/>
                  </a:lnTo>
                  <a:lnTo>
                    <a:pt x="170993" y="983575"/>
                  </a:lnTo>
                  <a:lnTo>
                    <a:pt x="201714" y="1009854"/>
                  </a:lnTo>
                  <a:lnTo>
                    <a:pt x="234644" y="1035248"/>
                  </a:lnTo>
                  <a:lnTo>
                    <a:pt x="269707" y="1059715"/>
                  </a:lnTo>
                  <a:lnTo>
                    <a:pt x="306830" y="1083216"/>
                  </a:lnTo>
                  <a:lnTo>
                    <a:pt x="345938" y="1105709"/>
                  </a:lnTo>
                  <a:lnTo>
                    <a:pt x="386957" y="1127154"/>
                  </a:lnTo>
                  <a:lnTo>
                    <a:pt x="429813" y="1147511"/>
                  </a:lnTo>
                  <a:lnTo>
                    <a:pt x="474431" y="1166737"/>
                  </a:lnTo>
                  <a:lnTo>
                    <a:pt x="520738" y="1184794"/>
                  </a:lnTo>
                  <a:lnTo>
                    <a:pt x="568659" y="1201640"/>
                  </a:lnTo>
                  <a:lnTo>
                    <a:pt x="618120" y="1217235"/>
                  </a:lnTo>
                  <a:lnTo>
                    <a:pt x="669046" y="1231537"/>
                  </a:lnTo>
                  <a:lnTo>
                    <a:pt x="721365" y="1244506"/>
                  </a:lnTo>
                  <a:lnTo>
                    <a:pt x="775000" y="1256102"/>
                  </a:lnTo>
                  <a:lnTo>
                    <a:pt x="829879" y="1266284"/>
                  </a:lnTo>
                  <a:lnTo>
                    <a:pt x="885926" y="1275011"/>
                  </a:lnTo>
                  <a:lnTo>
                    <a:pt x="943068" y="1282242"/>
                  </a:lnTo>
                  <a:lnTo>
                    <a:pt x="1001231" y="1287938"/>
                  </a:lnTo>
                  <a:lnTo>
                    <a:pt x="1060340" y="1292056"/>
                  </a:lnTo>
                  <a:lnTo>
                    <a:pt x="1120321" y="1294557"/>
                  </a:lnTo>
                  <a:lnTo>
                    <a:pt x="1181100" y="1295400"/>
                  </a:lnTo>
                  <a:lnTo>
                    <a:pt x="1241876" y="1294557"/>
                  </a:lnTo>
                  <a:lnTo>
                    <a:pt x="1301855" y="1292056"/>
                  </a:lnTo>
                  <a:lnTo>
                    <a:pt x="1360962" y="1287938"/>
                  </a:lnTo>
                  <a:lnTo>
                    <a:pt x="1419123" y="1282242"/>
                  </a:lnTo>
                  <a:lnTo>
                    <a:pt x="1476264" y="1275011"/>
                  </a:lnTo>
                  <a:lnTo>
                    <a:pt x="1532311" y="1266284"/>
                  </a:lnTo>
                  <a:lnTo>
                    <a:pt x="1587189" y="1256102"/>
                  </a:lnTo>
                  <a:lnTo>
                    <a:pt x="1640824" y="1244506"/>
                  </a:lnTo>
                  <a:lnTo>
                    <a:pt x="1693141" y="1231537"/>
                  </a:lnTo>
                  <a:lnTo>
                    <a:pt x="1744068" y="1217235"/>
                  </a:lnTo>
                  <a:lnTo>
                    <a:pt x="1793529" y="1201640"/>
                  </a:lnTo>
                  <a:lnTo>
                    <a:pt x="1841450" y="1184794"/>
                  </a:lnTo>
                  <a:lnTo>
                    <a:pt x="1887757" y="1166737"/>
                  </a:lnTo>
                  <a:lnTo>
                    <a:pt x="1932376" y="1147511"/>
                  </a:lnTo>
                  <a:lnTo>
                    <a:pt x="1975232" y="1127154"/>
                  </a:lnTo>
                  <a:lnTo>
                    <a:pt x="2016251" y="1105709"/>
                  </a:lnTo>
                  <a:lnTo>
                    <a:pt x="2055360" y="1083216"/>
                  </a:lnTo>
                  <a:lnTo>
                    <a:pt x="2092483" y="1059715"/>
                  </a:lnTo>
                  <a:lnTo>
                    <a:pt x="2127547" y="1035248"/>
                  </a:lnTo>
                  <a:lnTo>
                    <a:pt x="2160478" y="1009854"/>
                  </a:lnTo>
                  <a:lnTo>
                    <a:pt x="2191200" y="983575"/>
                  </a:lnTo>
                  <a:lnTo>
                    <a:pt x="2219641" y="956451"/>
                  </a:lnTo>
                  <a:lnTo>
                    <a:pt x="2245725" y="928523"/>
                  </a:lnTo>
                  <a:lnTo>
                    <a:pt x="2290527" y="870418"/>
                  </a:lnTo>
                  <a:lnTo>
                    <a:pt x="2325013" y="809585"/>
                  </a:lnTo>
                  <a:lnTo>
                    <a:pt x="2348590" y="746348"/>
                  </a:lnTo>
                  <a:lnTo>
                    <a:pt x="2360663" y="681034"/>
                  </a:lnTo>
                  <a:lnTo>
                    <a:pt x="2362200" y="647700"/>
                  </a:lnTo>
                  <a:lnTo>
                    <a:pt x="2360663" y="614365"/>
                  </a:lnTo>
                  <a:lnTo>
                    <a:pt x="2348590" y="549051"/>
                  </a:lnTo>
                  <a:lnTo>
                    <a:pt x="2325013" y="485814"/>
                  </a:lnTo>
                  <a:lnTo>
                    <a:pt x="2290527" y="424981"/>
                  </a:lnTo>
                  <a:lnTo>
                    <a:pt x="2245725" y="366876"/>
                  </a:lnTo>
                  <a:lnTo>
                    <a:pt x="2219641" y="338948"/>
                  </a:lnTo>
                  <a:lnTo>
                    <a:pt x="2191200" y="311824"/>
                  </a:lnTo>
                  <a:lnTo>
                    <a:pt x="2160478" y="285545"/>
                  </a:lnTo>
                  <a:lnTo>
                    <a:pt x="2127547" y="260151"/>
                  </a:lnTo>
                  <a:lnTo>
                    <a:pt x="2092483" y="235684"/>
                  </a:lnTo>
                  <a:lnTo>
                    <a:pt x="2055360" y="212183"/>
                  </a:lnTo>
                  <a:lnTo>
                    <a:pt x="2016252" y="189690"/>
                  </a:lnTo>
                  <a:lnTo>
                    <a:pt x="1975232" y="168245"/>
                  </a:lnTo>
                  <a:lnTo>
                    <a:pt x="1932376" y="147888"/>
                  </a:lnTo>
                  <a:lnTo>
                    <a:pt x="1887757" y="128662"/>
                  </a:lnTo>
                  <a:lnTo>
                    <a:pt x="1841450" y="110605"/>
                  </a:lnTo>
                  <a:lnTo>
                    <a:pt x="1793529" y="93759"/>
                  </a:lnTo>
                  <a:lnTo>
                    <a:pt x="1744068" y="78164"/>
                  </a:lnTo>
                  <a:lnTo>
                    <a:pt x="1693141" y="63862"/>
                  </a:lnTo>
                  <a:lnTo>
                    <a:pt x="1640824" y="50893"/>
                  </a:lnTo>
                  <a:lnTo>
                    <a:pt x="1587189" y="39297"/>
                  </a:lnTo>
                  <a:lnTo>
                    <a:pt x="1532311" y="29115"/>
                  </a:lnTo>
                  <a:lnTo>
                    <a:pt x="1476264" y="20388"/>
                  </a:lnTo>
                  <a:lnTo>
                    <a:pt x="1419123" y="13157"/>
                  </a:lnTo>
                  <a:lnTo>
                    <a:pt x="1360962" y="7461"/>
                  </a:lnTo>
                  <a:lnTo>
                    <a:pt x="1301855" y="3343"/>
                  </a:lnTo>
                  <a:lnTo>
                    <a:pt x="1241876" y="842"/>
                  </a:lnTo>
                  <a:lnTo>
                    <a:pt x="1181100" y="0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76200" y="76200"/>
              <a:ext cx="2362200" cy="1295400"/>
            </a:xfrm>
            <a:custGeom>
              <a:avLst/>
              <a:gdLst/>
              <a:ahLst/>
              <a:cxnLst/>
              <a:rect l="l" t="t" r="r" b="b"/>
              <a:pathLst>
                <a:path w="2362200" h="1295400">
                  <a:moveTo>
                    <a:pt x="0" y="647700"/>
                  </a:moveTo>
                  <a:lnTo>
                    <a:pt x="6098" y="581469"/>
                  </a:lnTo>
                  <a:lnTo>
                    <a:pt x="23996" y="517153"/>
                  </a:lnTo>
                  <a:lnTo>
                    <a:pt x="53100" y="455077"/>
                  </a:lnTo>
                  <a:lnTo>
                    <a:pt x="92818" y="395567"/>
                  </a:lnTo>
                  <a:lnTo>
                    <a:pt x="142554" y="338948"/>
                  </a:lnTo>
                  <a:lnTo>
                    <a:pt x="170993" y="311824"/>
                  </a:lnTo>
                  <a:lnTo>
                    <a:pt x="201715" y="285545"/>
                  </a:lnTo>
                  <a:lnTo>
                    <a:pt x="234645" y="260151"/>
                  </a:lnTo>
                  <a:lnTo>
                    <a:pt x="269708" y="235684"/>
                  </a:lnTo>
                  <a:lnTo>
                    <a:pt x="306831" y="212183"/>
                  </a:lnTo>
                  <a:lnTo>
                    <a:pt x="345938" y="189690"/>
                  </a:lnTo>
                  <a:lnTo>
                    <a:pt x="386957" y="168245"/>
                  </a:lnTo>
                  <a:lnTo>
                    <a:pt x="429813" y="147888"/>
                  </a:lnTo>
                  <a:lnTo>
                    <a:pt x="474432" y="128662"/>
                  </a:lnTo>
                  <a:lnTo>
                    <a:pt x="520738" y="110605"/>
                  </a:lnTo>
                  <a:lnTo>
                    <a:pt x="568659" y="93759"/>
                  </a:lnTo>
                  <a:lnTo>
                    <a:pt x="618120" y="78164"/>
                  </a:lnTo>
                  <a:lnTo>
                    <a:pt x="669047" y="63862"/>
                  </a:lnTo>
                  <a:lnTo>
                    <a:pt x="721365" y="50893"/>
                  </a:lnTo>
                  <a:lnTo>
                    <a:pt x="775000" y="39297"/>
                  </a:lnTo>
                  <a:lnTo>
                    <a:pt x="829879" y="29115"/>
                  </a:lnTo>
                  <a:lnTo>
                    <a:pt x="885926" y="20388"/>
                  </a:lnTo>
                  <a:lnTo>
                    <a:pt x="943068" y="13157"/>
                  </a:lnTo>
                  <a:lnTo>
                    <a:pt x="1001231" y="7461"/>
                  </a:lnTo>
                  <a:lnTo>
                    <a:pt x="1060340" y="3343"/>
                  </a:lnTo>
                  <a:lnTo>
                    <a:pt x="1120321" y="842"/>
                  </a:lnTo>
                  <a:lnTo>
                    <a:pt x="1181100" y="0"/>
                  </a:lnTo>
                  <a:lnTo>
                    <a:pt x="1241876" y="842"/>
                  </a:lnTo>
                  <a:lnTo>
                    <a:pt x="1301855" y="3343"/>
                  </a:lnTo>
                  <a:lnTo>
                    <a:pt x="1360962" y="7461"/>
                  </a:lnTo>
                  <a:lnTo>
                    <a:pt x="1419123" y="13157"/>
                  </a:lnTo>
                  <a:lnTo>
                    <a:pt x="1476264" y="20388"/>
                  </a:lnTo>
                  <a:lnTo>
                    <a:pt x="1532311" y="29115"/>
                  </a:lnTo>
                  <a:lnTo>
                    <a:pt x="1587189" y="39297"/>
                  </a:lnTo>
                  <a:lnTo>
                    <a:pt x="1640824" y="50893"/>
                  </a:lnTo>
                  <a:lnTo>
                    <a:pt x="1693141" y="63862"/>
                  </a:lnTo>
                  <a:lnTo>
                    <a:pt x="1744068" y="78164"/>
                  </a:lnTo>
                  <a:lnTo>
                    <a:pt x="1793529" y="93759"/>
                  </a:lnTo>
                  <a:lnTo>
                    <a:pt x="1841450" y="110605"/>
                  </a:lnTo>
                  <a:lnTo>
                    <a:pt x="1887757" y="128662"/>
                  </a:lnTo>
                  <a:lnTo>
                    <a:pt x="1932376" y="147888"/>
                  </a:lnTo>
                  <a:lnTo>
                    <a:pt x="1975232" y="168245"/>
                  </a:lnTo>
                  <a:lnTo>
                    <a:pt x="2016252" y="189690"/>
                  </a:lnTo>
                  <a:lnTo>
                    <a:pt x="2055360" y="212183"/>
                  </a:lnTo>
                  <a:lnTo>
                    <a:pt x="2092483" y="235684"/>
                  </a:lnTo>
                  <a:lnTo>
                    <a:pt x="2127547" y="260151"/>
                  </a:lnTo>
                  <a:lnTo>
                    <a:pt x="2160478" y="285545"/>
                  </a:lnTo>
                  <a:lnTo>
                    <a:pt x="2191200" y="311824"/>
                  </a:lnTo>
                  <a:lnTo>
                    <a:pt x="2219641" y="338948"/>
                  </a:lnTo>
                  <a:lnTo>
                    <a:pt x="2245725" y="366876"/>
                  </a:lnTo>
                  <a:lnTo>
                    <a:pt x="2290527" y="424981"/>
                  </a:lnTo>
                  <a:lnTo>
                    <a:pt x="2325013" y="485814"/>
                  </a:lnTo>
                  <a:lnTo>
                    <a:pt x="2348590" y="549051"/>
                  </a:lnTo>
                  <a:lnTo>
                    <a:pt x="2360663" y="614365"/>
                  </a:lnTo>
                  <a:lnTo>
                    <a:pt x="2362200" y="647700"/>
                  </a:lnTo>
                  <a:lnTo>
                    <a:pt x="2360663" y="681034"/>
                  </a:lnTo>
                  <a:lnTo>
                    <a:pt x="2356101" y="713930"/>
                  </a:lnTo>
                  <a:lnTo>
                    <a:pt x="2338202" y="778246"/>
                  </a:lnTo>
                  <a:lnTo>
                    <a:pt x="2309097" y="840322"/>
                  </a:lnTo>
                  <a:lnTo>
                    <a:pt x="2269378" y="899832"/>
                  </a:lnTo>
                  <a:lnTo>
                    <a:pt x="2219641" y="956451"/>
                  </a:lnTo>
                  <a:lnTo>
                    <a:pt x="2191200" y="983575"/>
                  </a:lnTo>
                  <a:lnTo>
                    <a:pt x="2160478" y="1009854"/>
                  </a:lnTo>
                  <a:lnTo>
                    <a:pt x="2127547" y="1035248"/>
                  </a:lnTo>
                  <a:lnTo>
                    <a:pt x="2092483" y="1059715"/>
                  </a:lnTo>
                  <a:lnTo>
                    <a:pt x="2055360" y="1083216"/>
                  </a:lnTo>
                  <a:lnTo>
                    <a:pt x="2016252" y="1105709"/>
                  </a:lnTo>
                  <a:lnTo>
                    <a:pt x="1975232" y="1127154"/>
                  </a:lnTo>
                  <a:lnTo>
                    <a:pt x="1932376" y="1147511"/>
                  </a:lnTo>
                  <a:lnTo>
                    <a:pt x="1887757" y="1166737"/>
                  </a:lnTo>
                  <a:lnTo>
                    <a:pt x="1841450" y="1184794"/>
                  </a:lnTo>
                  <a:lnTo>
                    <a:pt x="1793529" y="1201640"/>
                  </a:lnTo>
                  <a:lnTo>
                    <a:pt x="1744068" y="1217235"/>
                  </a:lnTo>
                  <a:lnTo>
                    <a:pt x="1693141" y="1231537"/>
                  </a:lnTo>
                  <a:lnTo>
                    <a:pt x="1640824" y="1244506"/>
                  </a:lnTo>
                  <a:lnTo>
                    <a:pt x="1587189" y="1256102"/>
                  </a:lnTo>
                  <a:lnTo>
                    <a:pt x="1532311" y="1266284"/>
                  </a:lnTo>
                  <a:lnTo>
                    <a:pt x="1476264" y="1275011"/>
                  </a:lnTo>
                  <a:lnTo>
                    <a:pt x="1419123" y="1282242"/>
                  </a:lnTo>
                  <a:lnTo>
                    <a:pt x="1360962" y="1287938"/>
                  </a:lnTo>
                  <a:lnTo>
                    <a:pt x="1301855" y="1292056"/>
                  </a:lnTo>
                  <a:lnTo>
                    <a:pt x="1241876" y="1294557"/>
                  </a:lnTo>
                  <a:lnTo>
                    <a:pt x="1181100" y="1295400"/>
                  </a:lnTo>
                  <a:lnTo>
                    <a:pt x="1120321" y="1294557"/>
                  </a:lnTo>
                  <a:lnTo>
                    <a:pt x="1060340" y="1292056"/>
                  </a:lnTo>
                  <a:lnTo>
                    <a:pt x="1001231" y="1287938"/>
                  </a:lnTo>
                  <a:lnTo>
                    <a:pt x="943068" y="1282242"/>
                  </a:lnTo>
                  <a:lnTo>
                    <a:pt x="885926" y="1275011"/>
                  </a:lnTo>
                  <a:lnTo>
                    <a:pt x="829879" y="1266284"/>
                  </a:lnTo>
                  <a:lnTo>
                    <a:pt x="775000" y="1256102"/>
                  </a:lnTo>
                  <a:lnTo>
                    <a:pt x="721365" y="1244506"/>
                  </a:lnTo>
                  <a:lnTo>
                    <a:pt x="669046" y="1231537"/>
                  </a:lnTo>
                  <a:lnTo>
                    <a:pt x="618120" y="1217235"/>
                  </a:lnTo>
                  <a:lnTo>
                    <a:pt x="568659" y="1201640"/>
                  </a:lnTo>
                  <a:lnTo>
                    <a:pt x="520738" y="1184794"/>
                  </a:lnTo>
                  <a:lnTo>
                    <a:pt x="474431" y="1166737"/>
                  </a:lnTo>
                  <a:lnTo>
                    <a:pt x="429813" y="1147511"/>
                  </a:lnTo>
                  <a:lnTo>
                    <a:pt x="386957" y="1127154"/>
                  </a:lnTo>
                  <a:lnTo>
                    <a:pt x="345938" y="1105709"/>
                  </a:lnTo>
                  <a:lnTo>
                    <a:pt x="306830" y="1083216"/>
                  </a:lnTo>
                  <a:lnTo>
                    <a:pt x="269707" y="1059715"/>
                  </a:lnTo>
                  <a:lnTo>
                    <a:pt x="234644" y="1035248"/>
                  </a:lnTo>
                  <a:lnTo>
                    <a:pt x="201714" y="1009854"/>
                  </a:lnTo>
                  <a:lnTo>
                    <a:pt x="170993" y="983575"/>
                  </a:lnTo>
                  <a:lnTo>
                    <a:pt x="142553" y="956451"/>
                  </a:lnTo>
                  <a:lnTo>
                    <a:pt x="116470" y="928523"/>
                  </a:lnTo>
                  <a:lnTo>
                    <a:pt x="71669" y="870418"/>
                  </a:lnTo>
                  <a:lnTo>
                    <a:pt x="37184" y="809585"/>
                  </a:lnTo>
                  <a:lnTo>
                    <a:pt x="13609" y="746348"/>
                  </a:lnTo>
                  <a:lnTo>
                    <a:pt x="1536" y="681034"/>
                  </a:lnTo>
                  <a:lnTo>
                    <a:pt x="0" y="6477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5" name="object 55"/>
          <p:cNvSpPr txBox="1">
            <a:spLocks noGrp="1"/>
          </p:cNvSpPr>
          <p:nvPr>
            <p:ph type="title"/>
          </p:nvPr>
        </p:nvSpPr>
        <p:spPr>
          <a:xfrm>
            <a:off x="785266" y="341502"/>
            <a:ext cx="888365" cy="330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none" sz="2000">
                <a:solidFill>
                  <a:srgbClr val="FFFF00"/>
                </a:solidFill>
                <a:latin typeface="Arial"/>
                <a:cs typeface="Arial"/>
              </a:rPr>
              <a:t>STUDY</a:t>
            </a:r>
            <a:endParaRPr sz="20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213969" y="595706"/>
            <a:ext cx="2094864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000" spc="-114" b="1">
                <a:solidFill>
                  <a:srgbClr val="FFFF00"/>
                </a:solidFill>
                <a:latin typeface="Arial"/>
                <a:cs typeface="Arial"/>
              </a:rPr>
              <a:t>ILLUSTR</a:t>
            </a:r>
            <a:r>
              <a:rPr dirty="0" baseline="13888" sz="3600" spc="-172">
                <a:latin typeface="Times New Roman"/>
                <a:cs typeface="Times New Roman"/>
              </a:rPr>
              <a:t>Z</a:t>
            </a:r>
            <a:r>
              <a:rPr dirty="0" sz="2000" spc="-114" b="1">
                <a:solidFill>
                  <a:srgbClr val="FFFF00"/>
                </a:solidFill>
                <a:latin typeface="Arial"/>
                <a:cs typeface="Arial"/>
              </a:rPr>
              <a:t>ATIONS</a:t>
            </a:r>
            <a:endParaRPr sz="20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2749676" y="363423"/>
            <a:ext cx="5901055" cy="4533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635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solidFill>
                  <a:srgbClr val="FF3300"/>
                </a:solidFill>
                <a:latin typeface="Arial"/>
                <a:cs typeface="Arial"/>
              </a:rPr>
              <a:t>A </a:t>
            </a:r>
            <a:r>
              <a:rPr dirty="0" sz="1400" spc="-10" b="1">
                <a:solidFill>
                  <a:srgbClr val="FF3300"/>
                </a:solidFill>
                <a:latin typeface="Arial"/>
                <a:cs typeface="Arial"/>
              </a:rPr>
              <a:t>SQUARE </a:t>
            </a:r>
            <a:r>
              <a:rPr dirty="0" sz="1400" spc="-5" b="1">
                <a:solidFill>
                  <a:srgbClr val="FF3300"/>
                </a:solidFill>
                <a:latin typeface="Arial"/>
                <a:cs typeface="Arial"/>
              </a:rPr>
              <a:t>PYRAMID </a:t>
            </a:r>
            <a:r>
              <a:rPr dirty="0" sz="1400" b="1">
                <a:solidFill>
                  <a:srgbClr val="FF3300"/>
                </a:solidFill>
                <a:latin typeface="Arial"/>
                <a:cs typeface="Arial"/>
              </a:rPr>
              <a:t>OF 40 </a:t>
            </a:r>
            <a:r>
              <a:rPr dirty="0" sz="1400" spc="10" b="1">
                <a:solidFill>
                  <a:srgbClr val="FF3300"/>
                </a:solidFill>
                <a:latin typeface="Arial"/>
                <a:cs typeface="Arial"/>
              </a:rPr>
              <a:t>MM </a:t>
            </a:r>
            <a:r>
              <a:rPr dirty="0" sz="1400" spc="-10" b="1">
                <a:solidFill>
                  <a:srgbClr val="FF3300"/>
                </a:solidFill>
                <a:latin typeface="Arial"/>
                <a:cs typeface="Arial"/>
              </a:rPr>
              <a:t>BASE </a:t>
            </a:r>
            <a:r>
              <a:rPr dirty="0" sz="1400" b="1">
                <a:solidFill>
                  <a:srgbClr val="FF3300"/>
                </a:solidFill>
                <a:latin typeface="Arial"/>
                <a:cs typeface="Arial"/>
              </a:rPr>
              <a:t>SIDES </a:t>
            </a:r>
            <a:r>
              <a:rPr dirty="0" sz="1400" spc="-15" b="1">
                <a:solidFill>
                  <a:srgbClr val="FF3300"/>
                </a:solidFill>
                <a:latin typeface="Arial"/>
                <a:cs typeface="Arial"/>
              </a:rPr>
              <a:t>AND </a:t>
            </a:r>
            <a:r>
              <a:rPr dirty="0" sz="1400" b="1">
                <a:solidFill>
                  <a:srgbClr val="FF3300"/>
                </a:solidFill>
                <a:latin typeface="Arial"/>
                <a:cs typeface="Arial"/>
              </a:rPr>
              <a:t>60 </a:t>
            </a:r>
            <a:r>
              <a:rPr dirty="0" sz="1400" spc="10" b="1">
                <a:solidFill>
                  <a:srgbClr val="FF3300"/>
                </a:solidFill>
                <a:latin typeface="Arial"/>
                <a:cs typeface="Arial"/>
              </a:rPr>
              <a:t>MM</a:t>
            </a:r>
            <a:r>
              <a:rPr dirty="0" sz="1400" spc="-160" b="1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FF3300"/>
                </a:solidFill>
                <a:latin typeface="Arial"/>
                <a:cs typeface="Arial"/>
              </a:rPr>
              <a:t>AXIS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400" b="1">
                <a:solidFill>
                  <a:srgbClr val="FF3300"/>
                </a:solidFill>
                <a:latin typeface="Arial"/>
                <a:cs typeface="Arial"/>
              </a:rPr>
              <a:t>IS </a:t>
            </a:r>
            <a:r>
              <a:rPr dirty="0" sz="1400" spc="-5" b="1">
                <a:solidFill>
                  <a:srgbClr val="FF3300"/>
                </a:solidFill>
                <a:latin typeface="Arial"/>
                <a:cs typeface="Arial"/>
              </a:rPr>
              <a:t>CUT BY </a:t>
            </a:r>
            <a:r>
              <a:rPr dirty="0" sz="1400" spc="-20" b="1">
                <a:solidFill>
                  <a:srgbClr val="FF3300"/>
                </a:solidFill>
                <a:latin typeface="Arial"/>
                <a:cs typeface="Arial"/>
              </a:rPr>
              <a:t>AN </a:t>
            </a:r>
            <a:r>
              <a:rPr dirty="0" sz="1400" spc="-5" b="1">
                <a:solidFill>
                  <a:srgbClr val="FF3300"/>
                </a:solidFill>
                <a:latin typeface="Arial"/>
                <a:cs typeface="Arial"/>
              </a:rPr>
              <a:t>INCLINED SECTION </a:t>
            </a:r>
            <a:r>
              <a:rPr dirty="0" sz="1400" spc="-15" b="1">
                <a:solidFill>
                  <a:srgbClr val="FF3300"/>
                </a:solidFill>
                <a:latin typeface="Arial"/>
                <a:cs typeface="Arial"/>
              </a:rPr>
              <a:t>PLANE </a:t>
            </a:r>
            <a:r>
              <a:rPr dirty="0" sz="1400" spc="-5" b="1">
                <a:solidFill>
                  <a:srgbClr val="FF3300"/>
                </a:solidFill>
                <a:latin typeface="Arial"/>
                <a:cs typeface="Arial"/>
              </a:rPr>
              <a:t>THROUGH THE </a:t>
            </a:r>
            <a:r>
              <a:rPr dirty="0" sz="1400" spc="5" b="1">
                <a:solidFill>
                  <a:srgbClr val="FF3300"/>
                </a:solidFill>
                <a:latin typeface="Arial"/>
                <a:cs typeface="Arial"/>
              </a:rPr>
              <a:t>MID</a:t>
            </a:r>
            <a:r>
              <a:rPr dirty="0" sz="1400" spc="-5" b="1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FF3300"/>
                </a:solidFill>
                <a:latin typeface="Arial"/>
                <a:cs typeface="Arial"/>
              </a:rPr>
              <a:t>POINT</a:t>
            </a:r>
            <a:endParaRPr sz="14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2606420" y="790447"/>
            <a:ext cx="623189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solidFill>
                  <a:srgbClr val="FF3300"/>
                </a:solidFill>
                <a:latin typeface="Arial"/>
                <a:cs typeface="Arial"/>
              </a:rPr>
              <a:t>OF </a:t>
            </a:r>
            <a:r>
              <a:rPr dirty="0" sz="1400" spc="-10" b="1">
                <a:solidFill>
                  <a:srgbClr val="FF3300"/>
                </a:solidFill>
                <a:latin typeface="Arial"/>
                <a:cs typeface="Arial"/>
              </a:rPr>
              <a:t>AXIS </a:t>
            </a:r>
            <a:r>
              <a:rPr dirty="0" sz="1400" spc="-20" b="1">
                <a:solidFill>
                  <a:srgbClr val="FF3300"/>
                </a:solidFill>
                <a:latin typeface="Arial"/>
                <a:cs typeface="Arial"/>
              </a:rPr>
              <a:t>AS </a:t>
            </a:r>
            <a:r>
              <a:rPr dirty="0" sz="1400" spc="-15" b="1">
                <a:solidFill>
                  <a:srgbClr val="FF3300"/>
                </a:solidFill>
                <a:latin typeface="Arial"/>
                <a:cs typeface="Arial"/>
              </a:rPr>
              <a:t>SHOWN.DRAW </a:t>
            </a:r>
            <a:r>
              <a:rPr dirty="0" sz="1400" b="1">
                <a:solidFill>
                  <a:srgbClr val="FF3300"/>
                </a:solidFill>
                <a:latin typeface="Arial"/>
                <a:cs typeface="Arial"/>
              </a:rPr>
              <a:t>ISOMETRIC VIEW OF </a:t>
            </a:r>
            <a:r>
              <a:rPr dirty="0" sz="1400" spc="-5" b="1">
                <a:solidFill>
                  <a:srgbClr val="FF3300"/>
                </a:solidFill>
                <a:latin typeface="Arial"/>
                <a:cs typeface="Arial"/>
              </a:rPr>
              <a:t>SECTION </a:t>
            </a:r>
            <a:r>
              <a:rPr dirty="0" sz="1400" b="1">
                <a:solidFill>
                  <a:srgbClr val="FF3300"/>
                </a:solidFill>
                <a:latin typeface="Arial"/>
                <a:cs typeface="Arial"/>
              </a:rPr>
              <a:t>OF</a:t>
            </a:r>
            <a:r>
              <a:rPr dirty="0" sz="1400" spc="-60" b="1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FF3300"/>
                </a:solidFill>
                <a:latin typeface="Arial"/>
                <a:cs typeface="Arial"/>
              </a:rPr>
              <a:t>PYRAMID.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8551926" y="50800"/>
            <a:ext cx="469900" cy="469900"/>
            <a:chOff x="8551926" y="50800"/>
            <a:chExt cx="469900" cy="469900"/>
          </a:xfrm>
        </p:grpSpPr>
        <p:sp>
          <p:nvSpPr>
            <p:cNvPr id="60" name="object 60"/>
            <p:cNvSpPr/>
            <p:nvPr/>
          </p:nvSpPr>
          <p:spPr>
            <a:xfrm>
              <a:off x="8558276" y="5715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496" y="4644"/>
                  </a:lnTo>
                  <a:lnTo>
                    <a:pt x="139571" y="17966"/>
                  </a:lnTo>
                  <a:lnTo>
                    <a:pt x="100738" y="39045"/>
                  </a:lnTo>
                  <a:lnTo>
                    <a:pt x="66913" y="66960"/>
                  </a:lnTo>
                  <a:lnTo>
                    <a:pt x="39011" y="100793"/>
                  </a:lnTo>
                  <a:lnTo>
                    <a:pt x="17948" y="139624"/>
                  </a:lnTo>
                  <a:lnTo>
                    <a:pt x="4639" y="182533"/>
                  </a:lnTo>
                  <a:lnTo>
                    <a:pt x="0" y="228600"/>
                  </a:lnTo>
                  <a:lnTo>
                    <a:pt x="4639" y="274666"/>
                  </a:lnTo>
                  <a:lnTo>
                    <a:pt x="17948" y="317575"/>
                  </a:lnTo>
                  <a:lnTo>
                    <a:pt x="39011" y="356406"/>
                  </a:lnTo>
                  <a:lnTo>
                    <a:pt x="66913" y="390239"/>
                  </a:lnTo>
                  <a:lnTo>
                    <a:pt x="100738" y="418154"/>
                  </a:lnTo>
                  <a:lnTo>
                    <a:pt x="139571" y="439233"/>
                  </a:lnTo>
                  <a:lnTo>
                    <a:pt x="182496" y="452555"/>
                  </a:lnTo>
                  <a:lnTo>
                    <a:pt x="228600" y="457200"/>
                  </a:lnTo>
                  <a:lnTo>
                    <a:pt x="274666" y="452555"/>
                  </a:lnTo>
                  <a:lnTo>
                    <a:pt x="317575" y="439233"/>
                  </a:lnTo>
                  <a:lnTo>
                    <a:pt x="356406" y="418154"/>
                  </a:lnTo>
                  <a:lnTo>
                    <a:pt x="390239" y="390239"/>
                  </a:lnTo>
                  <a:lnTo>
                    <a:pt x="418154" y="356406"/>
                  </a:lnTo>
                  <a:lnTo>
                    <a:pt x="439233" y="317575"/>
                  </a:lnTo>
                  <a:lnTo>
                    <a:pt x="452555" y="274666"/>
                  </a:lnTo>
                  <a:lnTo>
                    <a:pt x="457200" y="228600"/>
                  </a:lnTo>
                  <a:lnTo>
                    <a:pt x="452555" y="182533"/>
                  </a:lnTo>
                  <a:lnTo>
                    <a:pt x="439233" y="139624"/>
                  </a:lnTo>
                  <a:lnTo>
                    <a:pt x="418154" y="100793"/>
                  </a:lnTo>
                  <a:lnTo>
                    <a:pt x="390239" y="66960"/>
                  </a:lnTo>
                  <a:lnTo>
                    <a:pt x="356406" y="39045"/>
                  </a:lnTo>
                  <a:lnTo>
                    <a:pt x="317575" y="17966"/>
                  </a:lnTo>
                  <a:lnTo>
                    <a:pt x="274666" y="464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8558276" y="5715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0" y="228600"/>
                  </a:moveTo>
                  <a:lnTo>
                    <a:pt x="4639" y="182533"/>
                  </a:lnTo>
                  <a:lnTo>
                    <a:pt x="17948" y="139624"/>
                  </a:lnTo>
                  <a:lnTo>
                    <a:pt x="39011" y="100793"/>
                  </a:lnTo>
                  <a:lnTo>
                    <a:pt x="66913" y="66960"/>
                  </a:lnTo>
                  <a:lnTo>
                    <a:pt x="100738" y="39045"/>
                  </a:lnTo>
                  <a:lnTo>
                    <a:pt x="139571" y="17966"/>
                  </a:lnTo>
                  <a:lnTo>
                    <a:pt x="182496" y="4644"/>
                  </a:lnTo>
                  <a:lnTo>
                    <a:pt x="228600" y="0"/>
                  </a:lnTo>
                  <a:lnTo>
                    <a:pt x="274666" y="4644"/>
                  </a:lnTo>
                  <a:lnTo>
                    <a:pt x="317575" y="17966"/>
                  </a:lnTo>
                  <a:lnTo>
                    <a:pt x="356406" y="39045"/>
                  </a:lnTo>
                  <a:lnTo>
                    <a:pt x="390239" y="66960"/>
                  </a:lnTo>
                  <a:lnTo>
                    <a:pt x="418154" y="100793"/>
                  </a:lnTo>
                  <a:lnTo>
                    <a:pt x="439233" y="139624"/>
                  </a:lnTo>
                  <a:lnTo>
                    <a:pt x="452555" y="182533"/>
                  </a:lnTo>
                  <a:lnTo>
                    <a:pt x="457200" y="228600"/>
                  </a:lnTo>
                  <a:lnTo>
                    <a:pt x="452555" y="274666"/>
                  </a:lnTo>
                  <a:lnTo>
                    <a:pt x="439233" y="317575"/>
                  </a:lnTo>
                  <a:lnTo>
                    <a:pt x="418154" y="356406"/>
                  </a:lnTo>
                  <a:lnTo>
                    <a:pt x="390239" y="390239"/>
                  </a:lnTo>
                  <a:lnTo>
                    <a:pt x="356406" y="418154"/>
                  </a:lnTo>
                  <a:lnTo>
                    <a:pt x="317575" y="439233"/>
                  </a:lnTo>
                  <a:lnTo>
                    <a:pt x="274666" y="452555"/>
                  </a:lnTo>
                  <a:lnTo>
                    <a:pt x="228600" y="457200"/>
                  </a:lnTo>
                  <a:lnTo>
                    <a:pt x="182496" y="452555"/>
                  </a:lnTo>
                  <a:lnTo>
                    <a:pt x="139571" y="439233"/>
                  </a:lnTo>
                  <a:lnTo>
                    <a:pt x="100738" y="418154"/>
                  </a:lnTo>
                  <a:lnTo>
                    <a:pt x="66913" y="390239"/>
                  </a:lnTo>
                  <a:lnTo>
                    <a:pt x="39011" y="356406"/>
                  </a:lnTo>
                  <a:lnTo>
                    <a:pt x="17948" y="317575"/>
                  </a:lnTo>
                  <a:lnTo>
                    <a:pt x="4639" y="274666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2" name="object 62"/>
          <p:cNvSpPr txBox="1"/>
          <p:nvPr/>
        </p:nvSpPr>
        <p:spPr>
          <a:xfrm>
            <a:off x="8661272" y="128396"/>
            <a:ext cx="2540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19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63" name="object 63"/>
          <p:cNvGrpSpPr/>
          <p:nvPr/>
        </p:nvGrpSpPr>
        <p:grpSpPr>
          <a:xfrm>
            <a:off x="7467600" y="46101"/>
            <a:ext cx="914400" cy="182880"/>
            <a:chOff x="7467600" y="46101"/>
            <a:chExt cx="914400" cy="182880"/>
          </a:xfrm>
        </p:grpSpPr>
        <p:sp>
          <p:nvSpPr>
            <p:cNvPr id="64" name="object 64"/>
            <p:cNvSpPr/>
            <p:nvPr/>
          </p:nvSpPr>
          <p:spPr>
            <a:xfrm>
              <a:off x="7467600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7507478" y="77470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74904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74904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94107" y="25654"/>
                  </a:lnTo>
                  <a:lnTo>
                    <a:pt x="94107" y="8636"/>
                  </a:lnTo>
                  <a:lnTo>
                    <a:pt x="111251" y="8636"/>
                  </a:lnTo>
                  <a:lnTo>
                    <a:pt x="111251" y="42799"/>
                  </a:lnTo>
                  <a:lnTo>
                    <a:pt x="136906" y="68452"/>
                  </a:lnTo>
                  <a:lnTo>
                    <a:pt x="119761" y="68452"/>
                  </a:lnTo>
                  <a:lnTo>
                    <a:pt x="119761" y="136906"/>
                  </a:lnTo>
                  <a:lnTo>
                    <a:pt x="17018" y="136906"/>
                  </a:lnTo>
                  <a:lnTo>
                    <a:pt x="17018" y="68452"/>
                  </a:lnTo>
                  <a:lnTo>
                    <a:pt x="0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94107" y="25654"/>
                  </a:moveTo>
                  <a:lnTo>
                    <a:pt x="111251" y="42799"/>
                  </a:lnTo>
                </a:path>
                <a:path w="137159" h="137160">
                  <a:moveTo>
                    <a:pt x="119761" y="68452"/>
                  </a:moveTo>
                  <a:lnTo>
                    <a:pt x="17018" y="68452"/>
                  </a:lnTo>
                </a:path>
                <a:path w="137159" h="137160">
                  <a:moveTo>
                    <a:pt x="59817" y="136906"/>
                  </a:moveTo>
                  <a:lnTo>
                    <a:pt x="59817" y="102743"/>
                  </a:lnTo>
                  <a:lnTo>
                    <a:pt x="76962" y="102743"/>
                  </a:lnTo>
                  <a:lnTo>
                    <a:pt x="76962" y="13690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7832725" y="46101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7856347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7856347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68452"/>
                  </a:moveTo>
                  <a:lnTo>
                    <a:pt x="136905" y="0"/>
                  </a:lnTo>
                  <a:lnTo>
                    <a:pt x="136905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8016875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36906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7650226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76729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7707249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0" y="68452"/>
                  </a:moveTo>
                  <a:lnTo>
                    <a:pt x="102616" y="0"/>
                  </a:lnTo>
                  <a:lnTo>
                    <a:pt x="102616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8199501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8222233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8222233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102743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02743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80" name="object 80"/>
          <p:cNvGraphicFramePr>
            <a:graphicFrameLocks noGrp="1"/>
          </p:cNvGraphicFramePr>
          <p:nvPr/>
        </p:nvGraphicFramePr>
        <p:xfrm>
          <a:off x="7461250" y="39687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0850" y="146050"/>
            <a:ext cx="4428490" cy="4756150"/>
            <a:chOff x="450850" y="146050"/>
            <a:chExt cx="4428490" cy="4756150"/>
          </a:xfrm>
        </p:grpSpPr>
        <p:sp>
          <p:nvSpPr>
            <p:cNvPr id="3" name="object 3"/>
            <p:cNvSpPr/>
            <p:nvPr/>
          </p:nvSpPr>
          <p:spPr>
            <a:xfrm>
              <a:off x="1809750" y="3343275"/>
              <a:ext cx="2590800" cy="1524000"/>
            </a:xfrm>
            <a:custGeom>
              <a:avLst/>
              <a:gdLst/>
              <a:ahLst/>
              <a:cxnLst/>
              <a:rect l="l" t="t" r="r" b="b"/>
              <a:pathLst>
                <a:path w="2590800" h="1524000">
                  <a:moveTo>
                    <a:pt x="0" y="762000"/>
                  </a:moveTo>
                  <a:lnTo>
                    <a:pt x="1295400" y="0"/>
                  </a:lnTo>
                  <a:lnTo>
                    <a:pt x="2590800" y="762000"/>
                  </a:lnTo>
                  <a:lnTo>
                    <a:pt x="1295400" y="1524000"/>
                  </a:lnTo>
                  <a:lnTo>
                    <a:pt x="0" y="76200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1838325" y="3200399"/>
              <a:ext cx="2514600" cy="1663700"/>
            </a:xfrm>
            <a:custGeom>
              <a:avLst/>
              <a:gdLst/>
              <a:ahLst/>
              <a:cxnLst/>
              <a:rect l="l" t="t" r="r" b="b"/>
              <a:pathLst>
                <a:path w="2514600" h="1663700">
                  <a:moveTo>
                    <a:pt x="2514600" y="0"/>
                  </a:moveTo>
                  <a:lnTo>
                    <a:pt x="0" y="0"/>
                  </a:lnTo>
                  <a:lnTo>
                    <a:pt x="0" y="914400"/>
                  </a:lnTo>
                  <a:lnTo>
                    <a:pt x="1032865" y="914400"/>
                  </a:lnTo>
                  <a:lnTo>
                    <a:pt x="500126" y="1227963"/>
                  </a:lnTo>
                  <a:lnTo>
                    <a:pt x="1240663" y="1663700"/>
                  </a:lnTo>
                  <a:lnTo>
                    <a:pt x="1981200" y="1227963"/>
                  </a:lnTo>
                  <a:lnTo>
                    <a:pt x="1448447" y="914400"/>
                  </a:lnTo>
                  <a:lnTo>
                    <a:pt x="2514600" y="914400"/>
                  </a:lnTo>
                  <a:lnTo>
                    <a:pt x="2514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338451" y="3992498"/>
              <a:ext cx="1481455" cy="871855"/>
            </a:xfrm>
            <a:custGeom>
              <a:avLst/>
              <a:gdLst/>
              <a:ahLst/>
              <a:cxnLst/>
              <a:rect l="l" t="t" r="r" b="b"/>
              <a:pathLst>
                <a:path w="1481454" h="871854">
                  <a:moveTo>
                    <a:pt x="0" y="435863"/>
                  </a:moveTo>
                  <a:lnTo>
                    <a:pt x="740537" y="0"/>
                  </a:lnTo>
                  <a:lnTo>
                    <a:pt x="1481074" y="435863"/>
                  </a:lnTo>
                  <a:lnTo>
                    <a:pt x="740537" y="871601"/>
                  </a:lnTo>
                  <a:lnTo>
                    <a:pt x="0" y="435863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109976" y="1371600"/>
              <a:ext cx="0" cy="1981200"/>
            </a:xfrm>
            <a:custGeom>
              <a:avLst/>
              <a:gdLst/>
              <a:ahLst/>
              <a:cxnLst/>
              <a:rect l="l" t="t" r="r" b="b"/>
              <a:pathLst>
                <a:path w="0" h="1981200">
                  <a:moveTo>
                    <a:pt x="0" y="198120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28800" y="1371600"/>
              <a:ext cx="2514600" cy="3048000"/>
            </a:xfrm>
            <a:custGeom>
              <a:avLst/>
              <a:gdLst/>
              <a:ahLst/>
              <a:cxnLst/>
              <a:rect l="l" t="t" r="r" b="b"/>
              <a:pathLst>
                <a:path w="2514600" h="3048000">
                  <a:moveTo>
                    <a:pt x="1295400" y="0"/>
                  </a:moveTo>
                  <a:lnTo>
                    <a:pt x="0" y="2743200"/>
                  </a:lnTo>
                </a:path>
                <a:path w="2514600" h="3048000">
                  <a:moveTo>
                    <a:pt x="1295400" y="0"/>
                  </a:moveTo>
                  <a:lnTo>
                    <a:pt x="533400" y="3048000"/>
                  </a:lnTo>
                </a:path>
                <a:path w="2514600" h="3048000">
                  <a:moveTo>
                    <a:pt x="1281176" y="0"/>
                  </a:moveTo>
                  <a:lnTo>
                    <a:pt x="1281176" y="2667000"/>
                  </a:lnTo>
                </a:path>
                <a:path w="2514600" h="3048000">
                  <a:moveTo>
                    <a:pt x="1295400" y="0"/>
                  </a:moveTo>
                  <a:lnTo>
                    <a:pt x="1981200" y="3048000"/>
                  </a:lnTo>
                </a:path>
                <a:path w="2514600" h="3048000">
                  <a:moveTo>
                    <a:pt x="1295400" y="0"/>
                  </a:moveTo>
                  <a:lnTo>
                    <a:pt x="2514600" y="27432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333625" y="4030598"/>
              <a:ext cx="1481455" cy="871855"/>
            </a:xfrm>
            <a:custGeom>
              <a:avLst/>
              <a:gdLst/>
              <a:ahLst/>
              <a:cxnLst/>
              <a:rect l="l" t="t" r="r" b="b"/>
              <a:pathLst>
                <a:path w="1481454" h="871854">
                  <a:moveTo>
                    <a:pt x="740537" y="0"/>
                  </a:moveTo>
                  <a:lnTo>
                    <a:pt x="0" y="435863"/>
                  </a:lnTo>
                  <a:lnTo>
                    <a:pt x="740537" y="871601"/>
                  </a:lnTo>
                  <a:lnTo>
                    <a:pt x="1481201" y="435863"/>
                  </a:lnTo>
                  <a:lnTo>
                    <a:pt x="7405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299591" y="2743200"/>
              <a:ext cx="3573145" cy="2133600"/>
            </a:xfrm>
            <a:custGeom>
              <a:avLst/>
              <a:gdLst/>
              <a:ahLst/>
              <a:cxnLst/>
              <a:rect l="l" t="t" r="r" b="b"/>
              <a:pathLst>
                <a:path w="3573145" h="2133600">
                  <a:moveTo>
                    <a:pt x="1784350" y="2129790"/>
                  </a:moveTo>
                  <a:lnTo>
                    <a:pt x="3573018" y="1088008"/>
                  </a:lnTo>
                </a:path>
                <a:path w="3573145" h="2133600">
                  <a:moveTo>
                    <a:pt x="1788667" y="2132965"/>
                  </a:moveTo>
                  <a:lnTo>
                    <a:pt x="0" y="1091183"/>
                  </a:lnTo>
                </a:path>
                <a:path w="3573145" h="2133600">
                  <a:moveTo>
                    <a:pt x="1799209" y="0"/>
                  </a:moveTo>
                  <a:lnTo>
                    <a:pt x="1799209" y="2133600"/>
                  </a:lnTo>
                </a:path>
                <a:path w="3573145" h="2133600">
                  <a:moveTo>
                    <a:pt x="275209" y="2133600"/>
                  </a:moveTo>
                  <a:lnTo>
                    <a:pt x="3323209" y="2133600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57200" y="152400"/>
              <a:ext cx="2362200" cy="1295400"/>
            </a:xfrm>
            <a:custGeom>
              <a:avLst/>
              <a:gdLst/>
              <a:ahLst/>
              <a:cxnLst/>
              <a:rect l="l" t="t" r="r" b="b"/>
              <a:pathLst>
                <a:path w="2362200" h="1295400">
                  <a:moveTo>
                    <a:pt x="1181100" y="0"/>
                  </a:moveTo>
                  <a:lnTo>
                    <a:pt x="1120321" y="842"/>
                  </a:lnTo>
                  <a:lnTo>
                    <a:pt x="1060340" y="3343"/>
                  </a:lnTo>
                  <a:lnTo>
                    <a:pt x="1001231" y="7461"/>
                  </a:lnTo>
                  <a:lnTo>
                    <a:pt x="943068" y="13157"/>
                  </a:lnTo>
                  <a:lnTo>
                    <a:pt x="885926" y="20388"/>
                  </a:lnTo>
                  <a:lnTo>
                    <a:pt x="829879" y="29115"/>
                  </a:lnTo>
                  <a:lnTo>
                    <a:pt x="775000" y="39297"/>
                  </a:lnTo>
                  <a:lnTo>
                    <a:pt x="721365" y="50893"/>
                  </a:lnTo>
                  <a:lnTo>
                    <a:pt x="669046" y="63862"/>
                  </a:lnTo>
                  <a:lnTo>
                    <a:pt x="618120" y="78164"/>
                  </a:lnTo>
                  <a:lnTo>
                    <a:pt x="568659" y="93759"/>
                  </a:lnTo>
                  <a:lnTo>
                    <a:pt x="520738" y="110605"/>
                  </a:lnTo>
                  <a:lnTo>
                    <a:pt x="474431" y="128662"/>
                  </a:lnTo>
                  <a:lnTo>
                    <a:pt x="429813" y="147888"/>
                  </a:lnTo>
                  <a:lnTo>
                    <a:pt x="386957" y="168245"/>
                  </a:lnTo>
                  <a:lnTo>
                    <a:pt x="345938" y="189690"/>
                  </a:lnTo>
                  <a:lnTo>
                    <a:pt x="306830" y="212183"/>
                  </a:lnTo>
                  <a:lnTo>
                    <a:pt x="269707" y="235684"/>
                  </a:lnTo>
                  <a:lnTo>
                    <a:pt x="234644" y="260151"/>
                  </a:lnTo>
                  <a:lnTo>
                    <a:pt x="201714" y="285545"/>
                  </a:lnTo>
                  <a:lnTo>
                    <a:pt x="170993" y="311824"/>
                  </a:lnTo>
                  <a:lnTo>
                    <a:pt x="142553" y="338948"/>
                  </a:lnTo>
                  <a:lnTo>
                    <a:pt x="116470" y="366876"/>
                  </a:lnTo>
                  <a:lnTo>
                    <a:pt x="71669" y="424981"/>
                  </a:lnTo>
                  <a:lnTo>
                    <a:pt x="37184" y="485814"/>
                  </a:lnTo>
                  <a:lnTo>
                    <a:pt x="13609" y="549051"/>
                  </a:lnTo>
                  <a:lnTo>
                    <a:pt x="1536" y="614365"/>
                  </a:lnTo>
                  <a:lnTo>
                    <a:pt x="0" y="647700"/>
                  </a:lnTo>
                  <a:lnTo>
                    <a:pt x="1536" y="681034"/>
                  </a:lnTo>
                  <a:lnTo>
                    <a:pt x="13609" y="746348"/>
                  </a:lnTo>
                  <a:lnTo>
                    <a:pt x="37184" y="809585"/>
                  </a:lnTo>
                  <a:lnTo>
                    <a:pt x="71669" y="870418"/>
                  </a:lnTo>
                  <a:lnTo>
                    <a:pt x="116470" y="928523"/>
                  </a:lnTo>
                  <a:lnTo>
                    <a:pt x="142553" y="956451"/>
                  </a:lnTo>
                  <a:lnTo>
                    <a:pt x="170993" y="983575"/>
                  </a:lnTo>
                  <a:lnTo>
                    <a:pt x="201714" y="1009854"/>
                  </a:lnTo>
                  <a:lnTo>
                    <a:pt x="234644" y="1035248"/>
                  </a:lnTo>
                  <a:lnTo>
                    <a:pt x="269707" y="1059715"/>
                  </a:lnTo>
                  <a:lnTo>
                    <a:pt x="306830" y="1083216"/>
                  </a:lnTo>
                  <a:lnTo>
                    <a:pt x="345938" y="1105709"/>
                  </a:lnTo>
                  <a:lnTo>
                    <a:pt x="386957" y="1127154"/>
                  </a:lnTo>
                  <a:lnTo>
                    <a:pt x="429813" y="1147511"/>
                  </a:lnTo>
                  <a:lnTo>
                    <a:pt x="474431" y="1166737"/>
                  </a:lnTo>
                  <a:lnTo>
                    <a:pt x="520738" y="1184794"/>
                  </a:lnTo>
                  <a:lnTo>
                    <a:pt x="568659" y="1201640"/>
                  </a:lnTo>
                  <a:lnTo>
                    <a:pt x="618120" y="1217235"/>
                  </a:lnTo>
                  <a:lnTo>
                    <a:pt x="669046" y="1231537"/>
                  </a:lnTo>
                  <a:lnTo>
                    <a:pt x="721365" y="1244506"/>
                  </a:lnTo>
                  <a:lnTo>
                    <a:pt x="775000" y="1256102"/>
                  </a:lnTo>
                  <a:lnTo>
                    <a:pt x="829879" y="1266284"/>
                  </a:lnTo>
                  <a:lnTo>
                    <a:pt x="885926" y="1275011"/>
                  </a:lnTo>
                  <a:lnTo>
                    <a:pt x="943068" y="1282242"/>
                  </a:lnTo>
                  <a:lnTo>
                    <a:pt x="1001231" y="1287938"/>
                  </a:lnTo>
                  <a:lnTo>
                    <a:pt x="1060340" y="1292056"/>
                  </a:lnTo>
                  <a:lnTo>
                    <a:pt x="1120321" y="1294557"/>
                  </a:lnTo>
                  <a:lnTo>
                    <a:pt x="1181100" y="1295400"/>
                  </a:lnTo>
                  <a:lnTo>
                    <a:pt x="1241876" y="1294557"/>
                  </a:lnTo>
                  <a:lnTo>
                    <a:pt x="1301855" y="1292056"/>
                  </a:lnTo>
                  <a:lnTo>
                    <a:pt x="1360962" y="1287938"/>
                  </a:lnTo>
                  <a:lnTo>
                    <a:pt x="1419123" y="1282242"/>
                  </a:lnTo>
                  <a:lnTo>
                    <a:pt x="1476264" y="1275011"/>
                  </a:lnTo>
                  <a:lnTo>
                    <a:pt x="1532311" y="1266284"/>
                  </a:lnTo>
                  <a:lnTo>
                    <a:pt x="1587189" y="1256102"/>
                  </a:lnTo>
                  <a:lnTo>
                    <a:pt x="1640824" y="1244506"/>
                  </a:lnTo>
                  <a:lnTo>
                    <a:pt x="1693141" y="1231537"/>
                  </a:lnTo>
                  <a:lnTo>
                    <a:pt x="1744068" y="1217235"/>
                  </a:lnTo>
                  <a:lnTo>
                    <a:pt x="1793529" y="1201640"/>
                  </a:lnTo>
                  <a:lnTo>
                    <a:pt x="1841450" y="1184794"/>
                  </a:lnTo>
                  <a:lnTo>
                    <a:pt x="1887757" y="1166737"/>
                  </a:lnTo>
                  <a:lnTo>
                    <a:pt x="1932376" y="1147511"/>
                  </a:lnTo>
                  <a:lnTo>
                    <a:pt x="1975232" y="1127154"/>
                  </a:lnTo>
                  <a:lnTo>
                    <a:pt x="2016251" y="1105709"/>
                  </a:lnTo>
                  <a:lnTo>
                    <a:pt x="2055360" y="1083216"/>
                  </a:lnTo>
                  <a:lnTo>
                    <a:pt x="2092483" y="1059715"/>
                  </a:lnTo>
                  <a:lnTo>
                    <a:pt x="2127547" y="1035248"/>
                  </a:lnTo>
                  <a:lnTo>
                    <a:pt x="2160478" y="1009854"/>
                  </a:lnTo>
                  <a:lnTo>
                    <a:pt x="2191200" y="983575"/>
                  </a:lnTo>
                  <a:lnTo>
                    <a:pt x="2219641" y="956451"/>
                  </a:lnTo>
                  <a:lnTo>
                    <a:pt x="2245725" y="928523"/>
                  </a:lnTo>
                  <a:lnTo>
                    <a:pt x="2290527" y="870418"/>
                  </a:lnTo>
                  <a:lnTo>
                    <a:pt x="2325013" y="809585"/>
                  </a:lnTo>
                  <a:lnTo>
                    <a:pt x="2348590" y="746348"/>
                  </a:lnTo>
                  <a:lnTo>
                    <a:pt x="2360663" y="681034"/>
                  </a:lnTo>
                  <a:lnTo>
                    <a:pt x="2362200" y="647700"/>
                  </a:lnTo>
                  <a:lnTo>
                    <a:pt x="2360663" y="614365"/>
                  </a:lnTo>
                  <a:lnTo>
                    <a:pt x="2348590" y="549051"/>
                  </a:lnTo>
                  <a:lnTo>
                    <a:pt x="2325013" y="485814"/>
                  </a:lnTo>
                  <a:lnTo>
                    <a:pt x="2290527" y="424981"/>
                  </a:lnTo>
                  <a:lnTo>
                    <a:pt x="2245725" y="366876"/>
                  </a:lnTo>
                  <a:lnTo>
                    <a:pt x="2219641" y="338948"/>
                  </a:lnTo>
                  <a:lnTo>
                    <a:pt x="2191200" y="311824"/>
                  </a:lnTo>
                  <a:lnTo>
                    <a:pt x="2160478" y="285545"/>
                  </a:lnTo>
                  <a:lnTo>
                    <a:pt x="2127547" y="260151"/>
                  </a:lnTo>
                  <a:lnTo>
                    <a:pt x="2092483" y="235684"/>
                  </a:lnTo>
                  <a:lnTo>
                    <a:pt x="2055360" y="212183"/>
                  </a:lnTo>
                  <a:lnTo>
                    <a:pt x="2016252" y="189690"/>
                  </a:lnTo>
                  <a:lnTo>
                    <a:pt x="1975232" y="168245"/>
                  </a:lnTo>
                  <a:lnTo>
                    <a:pt x="1932376" y="147888"/>
                  </a:lnTo>
                  <a:lnTo>
                    <a:pt x="1887757" y="128662"/>
                  </a:lnTo>
                  <a:lnTo>
                    <a:pt x="1841450" y="110605"/>
                  </a:lnTo>
                  <a:lnTo>
                    <a:pt x="1793529" y="93759"/>
                  </a:lnTo>
                  <a:lnTo>
                    <a:pt x="1744068" y="78164"/>
                  </a:lnTo>
                  <a:lnTo>
                    <a:pt x="1693141" y="63862"/>
                  </a:lnTo>
                  <a:lnTo>
                    <a:pt x="1640824" y="50893"/>
                  </a:lnTo>
                  <a:lnTo>
                    <a:pt x="1587189" y="39297"/>
                  </a:lnTo>
                  <a:lnTo>
                    <a:pt x="1532311" y="29115"/>
                  </a:lnTo>
                  <a:lnTo>
                    <a:pt x="1476264" y="20388"/>
                  </a:lnTo>
                  <a:lnTo>
                    <a:pt x="1419123" y="13157"/>
                  </a:lnTo>
                  <a:lnTo>
                    <a:pt x="1360962" y="7461"/>
                  </a:lnTo>
                  <a:lnTo>
                    <a:pt x="1301855" y="3343"/>
                  </a:lnTo>
                  <a:lnTo>
                    <a:pt x="1241876" y="842"/>
                  </a:lnTo>
                  <a:lnTo>
                    <a:pt x="1181100" y="0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457200" y="152400"/>
              <a:ext cx="2362200" cy="1295400"/>
            </a:xfrm>
            <a:custGeom>
              <a:avLst/>
              <a:gdLst/>
              <a:ahLst/>
              <a:cxnLst/>
              <a:rect l="l" t="t" r="r" b="b"/>
              <a:pathLst>
                <a:path w="2362200" h="1295400">
                  <a:moveTo>
                    <a:pt x="0" y="647700"/>
                  </a:moveTo>
                  <a:lnTo>
                    <a:pt x="6097" y="581469"/>
                  </a:lnTo>
                  <a:lnTo>
                    <a:pt x="23996" y="517153"/>
                  </a:lnTo>
                  <a:lnTo>
                    <a:pt x="53100" y="455077"/>
                  </a:lnTo>
                  <a:lnTo>
                    <a:pt x="92817" y="395567"/>
                  </a:lnTo>
                  <a:lnTo>
                    <a:pt x="142553" y="338948"/>
                  </a:lnTo>
                  <a:lnTo>
                    <a:pt x="170993" y="311824"/>
                  </a:lnTo>
                  <a:lnTo>
                    <a:pt x="201714" y="285545"/>
                  </a:lnTo>
                  <a:lnTo>
                    <a:pt x="234644" y="260151"/>
                  </a:lnTo>
                  <a:lnTo>
                    <a:pt x="269707" y="235684"/>
                  </a:lnTo>
                  <a:lnTo>
                    <a:pt x="306830" y="212183"/>
                  </a:lnTo>
                  <a:lnTo>
                    <a:pt x="345938" y="189690"/>
                  </a:lnTo>
                  <a:lnTo>
                    <a:pt x="386957" y="168245"/>
                  </a:lnTo>
                  <a:lnTo>
                    <a:pt x="429813" y="147888"/>
                  </a:lnTo>
                  <a:lnTo>
                    <a:pt x="474431" y="128662"/>
                  </a:lnTo>
                  <a:lnTo>
                    <a:pt x="520738" y="110605"/>
                  </a:lnTo>
                  <a:lnTo>
                    <a:pt x="568659" y="93759"/>
                  </a:lnTo>
                  <a:lnTo>
                    <a:pt x="618120" y="78164"/>
                  </a:lnTo>
                  <a:lnTo>
                    <a:pt x="669046" y="63862"/>
                  </a:lnTo>
                  <a:lnTo>
                    <a:pt x="721365" y="50893"/>
                  </a:lnTo>
                  <a:lnTo>
                    <a:pt x="775000" y="39297"/>
                  </a:lnTo>
                  <a:lnTo>
                    <a:pt x="829879" y="29115"/>
                  </a:lnTo>
                  <a:lnTo>
                    <a:pt x="885926" y="20388"/>
                  </a:lnTo>
                  <a:lnTo>
                    <a:pt x="943068" y="13157"/>
                  </a:lnTo>
                  <a:lnTo>
                    <a:pt x="1001231" y="7461"/>
                  </a:lnTo>
                  <a:lnTo>
                    <a:pt x="1060340" y="3343"/>
                  </a:lnTo>
                  <a:lnTo>
                    <a:pt x="1120321" y="842"/>
                  </a:lnTo>
                  <a:lnTo>
                    <a:pt x="1181100" y="0"/>
                  </a:lnTo>
                  <a:lnTo>
                    <a:pt x="1241876" y="842"/>
                  </a:lnTo>
                  <a:lnTo>
                    <a:pt x="1301855" y="3343"/>
                  </a:lnTo>
                  <a:lnTo>
                    <a:pt x="1360962" y="7461"/>
                  </a:lnTo>
                  <a:lnTo>
                    <a:pt x="1419123" y="13157"/>
                  </a:lnTo>
                  <a:lnTo>
                    <a:pt x="1476264" y="20388"/>
                  </a:lnTo>
                  <a:lnTo>
                    <a:pt x="1532311" y="29115"/>
                  </a:lnTo>
                  <a:lnTo>
                    <a:pt x="1587189" y="39297"/>
                  </a:lnTo>
                  <a:lnTo>
                    <a:pt x="1640824" y="50893"/>
                  </a:lnTo>
                  <a:lnTo>
                    <a:pt x="1693141" y="63862"/>
                  </a:lnTo>
                  <a:lnTo>
                    <a:pt x="1744068" y="78164"/>
                  </a:lnTo>
                  <a:lnTo>
                    <a:pt x="1793529" y="93759"/>
                  </a:lnTo>
                  <a:lnTo>
                    <a:pt x="1841450" y="110605"/>
                  </a:lnTo>
                  <a:lnTo>
                    <a:pt x="1887757" y="128662"/>
                  </a:lnTo>
                  <a:lnTo>
                    <a:pt x="1932376" y="147888"/>
                  </a:lnTo>
                  <a:lnTo>
                    <a:pt x="1975232" y="168245"/>
                  </a:lnTo>
                  <a:lnTo>
                    <a:pt x="2016252" y="189690"/>
                  </a:lnTo>
                  <a:lnTo>
                    <a:pt x="2055360" y="212183"/>
                  </a:lnTo>
                  <a:lnTo>
                    <a:pt x="2092483" y="235684"/>
                  </a:lnTo>
                  <a:lnTo>
                    <a:pt x="2127547" y="260151"/>
                  </a:lnTo>
                  <a:lnTo>
                    <a:pt x="2160478" y="285545"/>
                  </a:lnTo>
                  <a:lnTo>
                    <a:pt x="2191200" y="311824"/>
                  </a:lnTo>
                  <a:lnTo>
                    <a:pt x="2219641" y="338948"/>
                  </a:lnTo>
                  <a:lnTo>
                    <a:pt x="2245725" y="366876"/>
                  </a:lnTo>
                  <a:lnTo>
                    <a:pt x="2290527" y="424981"/>
                  </a:lnTo>
                  <a:lnTo>
                    <a:pt x="2325013" y="485814"/>
                  </a:lnTo>
                  <a:lnTo>
                    <a:pt x="2348590" y="549051"/>
                  </a:lnTo>
                  <a:lnTo>
                    <a:pt x="2360663" y="614365"/>
                  </a:lnTo>
                  <a:lnTo>
                    <a:pt x="2362200" y="647700"/>
                  </a:lnTo>
                  <a:lnTo>
                    <a:pt x="2360663" y="681034"/>
                  </a:lnTo>
                  <a:lnTo>
                    <a:pt x="2356101" y="713930"/>
                  </a:lnTo>
                  <a:lnTo>
                    <a:pt x="2338202" y="778246"/>
                  </a:lnTo>
                  <a:lnTo>
                    <a:pt x="2309097" y="840322"/>
                  </a:lnTo>
                  <a:lnTo>
                    <a:pt x="2269378" y="899832"/>
                  </a:lnTo>
                  <a:lnTo>
                    <a:pt x="2219641" y="956451"/>
                  </a:lnTo>
                  <a:lnTo>
                    <a:pt x="2191200" y="983575"/>
                  </a:lnTo>
                  <a:lnTo>
                    <a:pt x="2160478" y="1009854"/>
                  </a:lnTo>
                  <a:lnTo>
                    <a:pt x="2127547" y="1035248"/>
                  </a:lnTo>
                  <a:lnTo>
                    <a:pt x="2092483" y="1059715"/>
                  </a:lnTo>
                  <a:lnTo>
                    <a:pt x="2055360" y="1083216"/>
                  </a:lnTo>
                  <a:lnTo>
                    <a:pt x="2016252" y="1105709"/>
                  </a:lnTo>
                  <a:lnTo>
                    <a:pt x="1975232" y="1127154"/>
                  </a:lnTo>
                  <a:lnTo>
                    <a:pt x="1932376" y="1147511"/>
                  </a:lnTo>
                  <a:lnTo>
                    <a:pt x="1887757" y="1166737"/>
                  </a:lnTo>
                  <a:lnTo>
                    <a:pt x="1841450" y="1184794"/>
                  </a:lnTo>
                  <a:lnTo>
                    <a:pt x="1793529" y="1201640"/>
                  </a:lnTo>
                  <a:lnTo>
                    <a:pt x="1744068" y="1217235"/>
                  </a:lnTo>
                  <a:lnTo>
                    <a:pt x="1693141" y="1231537"/>
                  </a:lnTo>
                  <a:lnTo>
                    <a:pt x="1640824" y="1244506"/>
                  </a:lnTo>
                  <a:lnTo>
                    <a:pt x="1587189" y="1256102"/>
                  </a:lnTo>
                  <a:lnTo>
                    <a:pt x="1532311" y="1266284"/>
                  </a:lnTo>
                  <a:lnTo>
                    <a:pt x="1476264" y="1275011"/>
                  </a:lnTo>
                  <a:lnTo>
                    <a:pt x="1419123" y="1282242"/>
                  </a:lnTo>
                  <a:lnTo>
                    <a:pt x="1360962" y="1287938"/>
                  </a:lnTo>
                  <a:lnTo>
                    <a:pt x="1301855" y="1292056"/>
                  </a:lnTo>
                  <a:lnTo>
                    <a:pt x="1241876" y="1294557"/>
                  </a:lnTo>
                  <a:lnTo>
                    <a:pt x="1181100" y="1295400"/>
                  </a:lnTo>
                  <a:lnTo>
                    <a:pt x="1120321" y="1294557"/>
                  </a:lnTo>
                  <a:lnTo>
                    <a:pt x="1060340" y="1292056"/>
                  </a:lnTo>
                  <a:lnTo>
                    <a:pt x="1001231" y="1287938"/>
                  </a:lnTo>
                  <a:lnTo>
                    <a:pt x="943068" y="1282242"/>
                  </a:lnTo>
                  <a:lnTo>
                    <a:pt x="885926" y="1275011"/>
                  </a:lnTo>
                  <a:lnTo>
                    <a:pt x="829879" y="1266284"/>
                  </a:lnTo>
                  <a:lnTo>
                    <a:pt x="775000" y="1256102"/>
                  </a:lnTo>
                  <a:lnTo>
                    <a:pt x="721365" y="1244506"/>
                  </a:lnTo>
                  <a:lnTo>
                    <a:pt x="669046" y="1231537"/>
                  </a:lnTo>
                  <a:lnTo>
                    <a:pt x="618120" y="1217235"/>
                  </a:lnTo>
                  <a:lnTo>
                    <a:pt x="568659" y="1201640"/>
                  </a:lnTo>
                  <a:lnTo>
                    <a:pt x="520738" y="1184794"/>
                  </a:lnTo>
                  <a:lnTo>
                    <a:pt x="474431" y="1166737"/>
                  </a:lnTo>
                  <a:lnTo>
                    <a:pt x="429813" y="1147511"/>
                  </a:lnTo>
                  <a:lnTo>
                    <a:pt x="386957" y="1127154"/>
                  </a:lnTo>
                  <a:lnTo>
                    <a:pt x="345938" y="1105709"/>
                  </a:lnTo>
                  <a:lnTo>
                    <a:pt x="306830" y="1083216"/>
                  </a:lnTo>
                  <a:lnTo>
                    <a:pt x="269707" y="1059715"/>
                  </a:lnTo>
                  <a:lnTo>
                    <a:pt x="234644" y="1035248"/>
                  </a:lnTo>
                  <a:lnTo>
                    <a:pt x="201714" y="1009854"/>
                  </a:lnTo>
                  <a:lnTo>
                    <a:pt x="170993" y="983575"/>
                  </a:lnTo>
                  <a:lnTo>
                    <a:pt x="142553" y="956451"/>
                  </a:lnTo>
                  <a:lnTo>
                    <a:pt x="116470" y="928523"/>
                  </a:lnTo>
                  <a:lnTo>
                    <a:pt x="71669" y="870418"/>
                  </a:lnTo>
                  <a:lnTo>
                    <a:pt x="37184" y="809585"/>
                  </a:lnTo>
                  <a:lnTo>
                    <a:pt x="13609" y="746348"/>
                  </a:lnTo>
                  <a:lnTo>
                    <a:pt x="1536" y="681034"/>
                  </a:lnTo>
                  <a:lnTo>
                    <a:pt x="0" y="6477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166266" y="417702"/>
            <a:ext cx="888365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none" sz="2000">
                <a:solidFill>
                  <a:srgbClr val="FFFF00"/>
                </a:solidFill>
                <a:latin typeface="Arial"/>
                <a:cs typeface="Arial"/>
              </a:rPr>
              <a:t>STUDY</a:t>
            </a:r>
            <a:endParaRPr sz="2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95274" y="671906"/>
            <a:ext cx="2094864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000" spc="-114" b="1">
                <a:solidFill>
                  <a:srgbClr val="FFFF00"/>
                </a:solidFill>
                <a:latin typeface="Arial"/>
                <a:cs typeface="Arial"/>
              </a:rPr>
              <a:t>ILLUSTR</a:t>
            </a:r>
            <a:r>
              <a:rPr dirty="0" baseline="13888" sz="3600" spc="-172">
                <a:latin typeface="Times New Roman"/>
                <a:cs typeface="Times New Roman"/>
              </a:rPr>
              <a:t>Z</a:t>
            </a:r>
            <a:r>
              <a:rPr dirty="0" sz="2000" spc="-114" b="1">
                <a:solidFill>
                  <a:srgbClr val="FFFF00"/>
                </a:solidFill>
                <a:latin typeface="Arial"/>
                <a:cs typeface="Arial"/>
              </a:rPr>
              <a:t>ATIONS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887973" y="1204912"/>
            <a:ext cx="1661160" cy="3552825"/>
            <a:chOff x="5887973" y="1204912"/>
            <a:chExt cx="1661160" cy="3552825"/>
          </a:xfrm>
        </p:grpSpPr>
        <p:sp>
          <p:nvSpPr>
            <p:cNvPr id="15" name="object 15"/>
            <p:cNvSpPr/>
            <p:nvPr/>
          </p:nvSpPr>
          <p:spPr>
            <a:xfrm>
              <a:off x="6095999" y="3276600"/>
              <a:ext cx="1371600" cy="1371600"/>
            </a:xfrm>
            <a:custGeom>
              <a:avLst/>
              <a:gdLst/>
              <a:ahLst/>
              <a:cxnLst/>
              <a:rect l="l" t="t" r="r" b="b"/>
              <a:pathLst>
                <a:path w="1371600" h="1371600">
                  <a:moveTo>
                    <a:pt x="0" y="1371600"/>
                  </a:moveTo>
                  <a:lnTo>
                    <a:pt x="1371600" y="1371600"/>
                  </a:lnTo>
                  <a:lnTo>
                    <a:pt x="1371600" y="0"/>
                  </a:lnTo>
                  <a:lnTo>
                    <a:pt x="0" y="0"/>
                  </a:lnTo>
                  <a:lnTo>
                    <a:pt x="0" y="137160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6095999" y="3890898"/>
              <a:ext cx="762000" cy="762000"/>
            </a:xfrm>
            <a:custGeom>
              <a:avLst/>
              <a:gdLst/>
              <a:ahLst/>
              <a:cxnLst/>
              <a:rect l="l" t="t" r="r" b="b"/>
              <a:pathLst>
                <a:path w="762000" h="762000">
                  <a:moveTo>
                    <a:pt x="762000" y="0"/>
                  </a:moveTo>
                  <a:lnTo>
                    <a:pt x="0" y="0"/>
                  </a:lnTo>
                  <a:lnTo>
                    <a:pt x="0" y="762000"/>
                  </a:lnTo>
                  <a:lnTo>
                    <a:pt x="762000" y="762000"/>
                  </a:lnTo>
                  <a:lnTo>
                    <a:pt x="762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6095999" y="3890898"/>
              <a:ext cx="762000" cy="762000"/>
            </a:xfrm>
            <a:custGeom>
              <a:avLst/>
              <a:gdLst/>
              <a:ahLst/>
              <a:cxnLst/>
              <a:rect l="l" t="t" r="r" b="b"/>
              <a:pathLst>
                <a:path w="762000" h="762000">
                  <a:moveTo>
                    <a:pt x="0" y="762000"/>
                  </a:moveTo>
                  <a:lnTo>
                    <a:pt x="762000" y="762000"/>
                  </a:lnTo>
                  <a:lnTo>
                    <a:pt x="762000" y="0"/>
                  </a:lnTo>
                  <a:lnTo>
                    <a:pt x="0" y="0"/>
                  </a:lnTo>
                  <a:lnTo>
                    <a:pt x="0" y="76200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6095999" y="3276600"/>
              <a:ext cx="1371600" cy="1371600"/>
            </a:xfrm>
            <a:custGeom>
              <a:avLst/>
              <a:gdLst/>
              <a:ahLst/>
              <a:cxnLst/>
              <a:rect l="l" t="t" r="r" b="b"/>
              <a:pathLst>
                <a:path w="1371600" h="1371600">
                  <a:moveTo>
                    <a:pt x="0" y="609600"/>
                  </a:moveTo>
                  <a:lnTo>
                    <a:pt x="1371600" y="0"/>
                  </a:lnTo>
                </a:path>
                <a:path w="1371600" h="1371600">
                  <a:moveTo>
                    <a:pt x="762000" y="609600"/>
                  </a:moveTo>
                  <a:lnTo>
                    <a:pt x="1371600" y="0"/>
                  </a:lnTo>
                </a:path>
                <a:path w="1371600" h="1371600">
                  <a:moveTo>
                    <a:pt x="762000" y="1371600"/>
                  </a:moveTo>
                  <a:lnTo>
                    <a:pt x="137160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6019799" y="3919473"/>
              <a:ext cx="838200" cy="838200"/>
            </a:xfrm>
            <a:custGeom>
              <a:avLst/>
              <a:gdLst/>
              <a:ahLst/>
              <a:cxnLst/>
              <a:rect l="l" t="t" r="r" b="b"/>
              <a:pathLst>
                <a:path w="838200" h="838200">
                  <a:moveTo>
                    <a:pt x="838200" y="0"/>
                  </a:moveTo>
                  <a:lnTo>
                    <a:pt x="0" y="0"/>
                  </a:lnTo>
                  <a:lnTo>
                    <a:pt x="0" y="838200"/>
                  </a:lnTo>
                  <a:lnTo>
                    <a:pt x="838200" y="838200"/>
                  </a:lnTo>
                  <a:lnTo>
                    <a:pt x="8382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6095999" y="1219200"/>
              <a:ext cx="1371600" cy="1752600"/>
            </a:xfrm>
            <a:custGeom>
              <a:avLst/>
              <a:gdLst/>
              <a:ahLst/>
              <a:cxnLst/>
              <a:rect l="l" t="t" r="r" b="b"/>
              <a:pathLst>
                <a:path w="1371600" h="1752600">
                  <a:moveTo>
                    <a:pt x="1371600" y="0"/>
                  </a:moveTo>
                  <a:lnTo>
                    <a:pt x="0" y="1752600"/>
                  </a:lnTo>
                </a:path>
                <a:path w="1371600" h="1752600">
                  <a:moveTo>
                    <a:pt x="1371600" y="0"/>
                  </a:moveTo>
                  <a:lnTo>
                    <a:pt x="762000" y="1752600"/>
                  </a:lnTo>
                </a:path>
                <a:path w="1371600" h="1752600">
                  <a:moveTo>
                    <a:pt x="1371600" y="0"/>
                  </a:moveTo>
                  <a:lnTo>
                    <a:pt x="1371600" y="17526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6095999" y="2819400"/>
              <a:ext cx="762000" cy="1143000"/>
            </a:xfrm>
            <a:custGeom>
              <a:avLst/>
              <a:gdLst/>
              <a:ahLst/>
              <a:cxnLst/>
              <a:rect l="l" t="t" r="r" b="b"/>
              <a:pathLst>
                <a:path w="762000" h="1143000">
                  <a:moveTo>
                    <a:pt x="762000" y="1143000"/>
                  </a:moveTo>
                  <a:lnTo>
                    <a:pt x="762000" y="76200"/>
                  </a:lnTo>
                </a:path>
                <a:path w="762000" h="1143000">
                  <a:moveTo>
                    <a:pt x="0" y="106680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7467599" y="2895600"/>
              <a:ext cx="0" cy="838200"/>
            </a:xfrm>
            <a:custGeom>
              <a:avLst/>
              <a:gdLst/>
              <a:ahLst/>
              <a:cxnLst/>
              <a:rect l="l" t="t" r="r" b="b"/>
              <a:pathLst>
                <a:path w="0" h="838200">
                  <a:moveTo>
                    <a:pt x="0" y="83820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5894323" y="2971800"/>
              <a:ext cx="1648460" cy="0"/>
            </a:xfrm>
            <a:custGeom>
              <a:avLst/>
              <a:gdLst/>
              <a:ahLst/>
              <a:cxnLst/>
              <a:rect l="l" t="t" r="r" b="b"/>
              <a:pathLst>
                <a:path w="1648459" h="0">
                  <a:moveTo>
                    <a:pt x="0" y="0"/>
                  </a:moveTo>
                  <a:lnTo>
                    <a:pt x="1648332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7551546" y="2811856"/>
            <a:ext cx="19113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imes New Roman"/>
                <a:cs typeface="Times New Roman"/>
              </a:rPr>
              <a:t>Y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5524500" y="1212850"/>
            <a:ext cx="2476500" cy="3978275"/>
            <a:chOff x="5524500" y="1212850"/>
            <a:chExt cx="2476500" cy="3978275"/>
          </a:xfrm>
        </p:grpSpPr>
        <p:sp>
          <p:nvSpPr>
            <p:cNvPr id="26" name="object 26"/>
            <p:cNvSpPr/>
            <p:nvPr/>
          </p:nvSpPr>
          <p:spPr>
            <a:xfrm>
              <a:off x="6096000" y="2971800"/>
              <a:ext cx="1371600" cy="0"/>
            </a:xfrm>
            <a:custGeom>
              <a:avLst/>
              <a:gdLst/>
              <a:ahLst/>
              <a:cxnLst/>
              <a:rect l="l" t="t" r="r" b="b"/>
              <a:pathLst>
                <a:path w="1371600" h="0">
                  <a:moveTo>
                    <a:pt x="0" y="0"/>
                  </a:moveTo>
                  <a:lnTo>
                    <a:pt x="137160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5524500" y="1219200"/>
              <a:ext cx="2476500" cy="3971925"/>
            </a:xfrm>
            <a:custGeom>
              <a:avLst/>
              <a:gdLst/>
              <a:ahLst/>
              <a:cxnLst/>
              <a:rect l="l" t="t" r="r" b="b"/>
              <a:pathLst>
                <a:path w="2476500" h="3971925">
                  <a:moveTo>
                    <a:pt x="2019300" y="0"/>
                  </a:moveTo>
                  <a:lnTo>
                    <a:pt x="2400300" y="0"/>
                  </a:lnTo>
                </a:path>
                <a:path w="2476500" h="3971925">
                  <a:moveTo>
                    <a:pt x="1943100" y="1752600"/>
                  </a:moveTo>
                  <a:lnTo>
                    <a:pt x="2476500" y="1752600"/>
                  </a:lnTo>
                </a:path>
                <a:path w="2476500" h="3971925">
                  <a:moveTo>
                    <a:pt x="38100" y="2057400"/>
                  </a:moveTo>
                  <a:lnTo>
                    <a:pt x="419100" y="2057400"/>
                  </a:lnTo>
                </a:path>
                <a:path w="2476500" h="3971925">
                  <a:moveTo>
                    <a:pt x="38100" y="2667000"/>
                  </a:moveTo>
                  <a:lnTo>
                    <a:pt x="419100" y="2667000"/>
                  </a:lnTo>
                </a:path>
                <a:path w="2476500" h="3971925">
                  <a:moveTo>
                    <a:pt x="0" y="3429000"/>
                  </a:moveTo>
                  <a:lnTo>
                    <a:pt x="457200" y="3429000"/>
                  </a:lnTo>
                </a:path>
                <a:path w="2476500" h="3971925">
                  <a:moveTo>
                    <a:pt x="1333500" y="3581400"/>
                  </a:moveTo>
                  <a:lnTo>
                    <a:pt x="1333500" y="3962400"/>
                  </a:lnTo>
                </a:path>
                <a:path w="2476500" h="3971925">
                  <a:moveTo>
                    <a:pt x="1943100" y="3590925"/>
                  </a:moveTo>
                  <a:lnTo>
                    <a:pt x="1943100" y="3971925"/>
                  </a:lnTo>
                </a:path>
                <a:path w="2476500" h="3971925">
                  <a:moveTo>
                    <a:pt x="571500" y="3590925"/>
                  </a:moveTo>
                  <a:lnTo>
                    <a:pt x="571500" y="390525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5676900" y="1219199"/>
              <a:ext cx="2209800" cy="3848100"/>
            </a:xfrm>
            <a:custGeom>
              <a:avLst/>
              <a:gdLst/>
              <a:ahLst/>
              <a:cxnLst/>
              <a:rect l="l" t="t" r="r" b="b"/>
              <a:pathLst>
                <a:path w="2209800" h="3848100">
                  <a:moveTo>
                    <a:pt x="76200" y="2743200"/>
                  </a:moveTo>
                  <a:lnTo>
                    <a:pt x="69850" y="2730500"/>
                  </a:lnTo>
                  <a:lnTo>
                    <a:pt x="38100" y="2667000"/>
                  </a:lnTo>
                  <a:lnTo>
                    <a:pt x="0" y="2743200"/>
                  </a:lnTo>
                  <a:lnTo>
                    <a:pt x="31750" y="2743200"/>
                  </a:lnTo>
                  <a:lnTo>
                    <a:pt x="31750" y="3352800"/>
                  </a:lnTo>
                  <a:lnTo>
                    <a:pt x="0" y="3352800"/>
                  </a:lnTo>
                  <a:lnTo>
                    <a:pt x="38100" y="3429000"/>
                  </a:lnTo>
                  <a:lnTo>
                    <a:pt x="69850" y="3365500"/>
                  </a:lnTo>
                  <a:lnTo>
                    <a:pt x="76200" y="3352800"/>
                  </a:lnTo>
                  <a:lnTo>
                    <a:pt x="44450" y="3352800"/>
                  </a:lnTo>
                  <a:lnTo>
                    <a:pt x="44450" y="2743200"/>
                  </a:lnTo>
                  <a:lnTo>
                    <a:pt x="76200" y="2743200"/>
                  </a:lnTo>
                  <a:close/>
                </a:path>
                <a:path w="2209800" h="3848100">
                  <a:moveTo>
                    <a:pt x="76200" y="2133600"/>
                  </a:moveTo>
                  <a:lnTo>
                    <a:pt x="69850" y="2120900"/>
                  </a:lnTo>
                  <a:lnTo>
                    <a:pt x="38100" y="2057400"/>
                  </a:lnTo>
                  <a:lnTo>
                    <a:pt x="0" y="2133600"/>
                  </a:lnTo>
                  <a:lnTo>
                    <a:pt x="31750" y="2133600"/>
                  </a:lnTo>
                  <a:lnTo>
                    <a:pt x="31750" y="2590800"/>
                  </a:lnTo>
                  <a:lnTo>
                    <a:pt x="0" y="2590800"/>
                  </a:lnTo>
                  <a:lnTo>
                    <a:pt x="38100" y="2667000"/>
                  </a:lnTo>
                  <a:lnTo>
                    <a:pt x="69850" y="2603500"/>
                  </a:lnTo>
                  <a:lnTo>
                    <a:pt x="76200" y="2590800"/>
                  </a:lnTo>
                  <a:lnTo>
                    <a:pt x="44450" y="2590800"/>
                  </a:lnTo>
                  <a:lnTo>
                    <a:pt x="44450" y="2133600"/>
                  </a:lnTo>
                  <a:lnTo>
                    <a:pt x="76200" y="2133600"/>
                  </a:lnTo>
                  <a:close/>
                </a:path>
                <a:path w="2209800" h="3848100">
                  <a:moveTo>
                    <a:pt x="1181100" y="3810000"/>
                  </a:moveTo>
                  <a:lnTo>
                    <a:pt x="1168400" y="3803650"/>
                  </a:lnTo>
                  <a:lnTo>
                    <a:pt x="1104900" y="3771900"/>
                  </a:lnTo>
                  <a:lnTo>
                    <a:pt x="1104900" y="3803650"/>
                  </a:lnTo>
                  <a:lnTo>
                    <a:pt x="495300" y="3803650"/>
                  </a:lnTo>
                  <a:lnTo>
                    <a:pt x="495300" y="3771900"/>
                  </a:lnTo>
                  <a:lnTo>
                    <a:pt x="419100" y="3810000"/>
                  </a:lnTo>
                  <a:lnTo>
                    <a:pt x="495300" y="3848100"/>
                  </a:lnTo>
                  <a:lnTo>
                    <a:pt x="495300" y="3816350"/>
                  </a:lnTo>
                  <a:lnTo>
                    <a:pt x="1104900" y="3816350"/>
                  </a:lnTo>
                  <a:lnTo>
                    <a:pt x="1104900" y="3848100"/>
                  </a:lnTo>
                  <a:lnTo>
                    <a:pt x="1168400" y="3816350"/>
                  </a:lnTo>
                  <a:lnTo>
                    <a:pt x="1181100" y="3810000"/>
                  </a:lnTo>
                  <a:close/>
                </a:path>
                <a:path w="2209800" h="3848100">
                  <a:moveTo>
                    <a:pt x="1790700" y="3810000"/>
                  </a:moveTo>
                  <a:lnTo>
                    <a:pt x="1778000" y="3803650"/>
                  </a:lnTo>
                  <a:lnTo>
                    <a:pt x="1714500" y="3771900"/>
                  </a:lnTo>
                  <a:lnTo>
                    <a:pt x="1714500" y="3803650"/>
                  </a:lnTo>
                  <a:lnTo>
                    <a:pt x="1257300" y="3803650"/>
                  </a:lnTo>
                  <a:lnTo>
                    <a:pt x="1257300" y="3771900"/>
                  </a:lnTo>
                  <a:lnTo>
                    <a:pt x="1181100" y="3810000"/>
                  </a:lnTo>
                  <a:lnTo>
                    <a:pt x="1257300" y="3848100"/>
                  </a:lnTo>
                  <a:lnTo>
                    <a:pt x="1257300" y="3816350"/>
                  </a:lnTo>
                  <a:lnTo>
                    <a:pt x="1714500" y="3816350"/>
                  </a:lnTo>
                  <a:lnTo>
                    <a:pt x="1714500" y="3848100"/>
                  </a:lnTo>
                  <a:lnTo>
                    <a:pt x="1778000" y="3816350"/>
                  </a:lnTo>
                  <a:lnTo>
                    <a:pt x="1790700" y="3810000"/>
                  </a:lnTo>
                  <a:close/>
                </a:path>
                <a:path w="2209800" h="3848100">
                  <a:moveTo>
                    <a:pt x="2209800" y="76200"/>
                  </a:moveTo>
                  <a:lnTo>
                    <a:pt x="2203450" y="63500"/>
                  </a:lnTo>
                  <a:lnTo>
                    <a:pt x="2171700" y="0"/>
                  </a:lnTo>
                  <a:lnTo>
                    <a:pt x="2133600" y="76200"/>
                  </a:lnTo>
                  <a:lnTo>
                    <a:pt x="2165350" y="76200"/>
                  </a:lnTo>
                  <a:lnTo>
                    <a:pt x="2165350" y="1676400"/>
                  </a:lnTo>
                  <a:lnTo>
                    <a:pt x="2133600" y="1676400"/>
                  </a:lnTo>
                  <a:lnTo>
                    <a:pt x="2171700" y="1752600"/>
                  </a:lnTo>
                  <a:lnTo>
                    <a:pt x="2203450" y="1689100"/>
                  </a:lnTo>
                  <a:lnTo>
                    <a:pt x="2209800" y="1676400"/>
                  </a:lnTo>
                  <a:lnTo>
                    <a:pt x="2178050" y="1676400"/>
                  </a:lnTo>
                  <a:lnTo>
                    <a:pt x="2178050" y="76200"/>
                  </a:lnTo>
                  <a:lnTo>
                    <a:pt x="2209800" y="7620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/>
          <p:cNvSpPr txBox="1"/>
          <p:nvPr/>
        </p:nvSpPr>
        <p:spPr>
          <a:xfrm>
            <a:off x="7862443" y="1933702"/>
            <a:ext cx="1778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50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531611" y="3504057"/>
            <a:ext cx="1778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20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531611" y="4161535"/>
            <a:ext cx="1778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25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312789" y="4990338"/>
            <a:ext cx="1778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25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014718" y="4990338"/>
            <a:ext cx="1778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20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704332" y="2662554"/>
            <a:ext cx="46355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35493" sz="2700" spc="-7">
                <a:latin typeface="Times New Roman"/>
                <a:cs typeface="Times New Roman"/>
              </a:rPr>
              <a:t>X</a:t>
            </a:r>
            <a:r>
              <a:rPr dirty="0" baseline="-35493" sz="2700" spc="-1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Arial Black"/>
                <a:cs typeface="Arial Black"/>
              </a:rPr>
              <a:t>O</a:t>
            </a:r>
            <a:endParaRPr sz="1600">
              <a:latin typeface="Arial Black"/>
              <a:cs typeface="Arial Black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051429" y="4822316"/>
            <a:ext cx="19431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Arial Black"/>
                <a:cs typeface="Arial Black"/>
              </a:rPr>
              <a:t>O</a:t>
            </a:r>
            <a:endParaRPr sz="1600">
              <a:latin typeface="Arial Black"/>
              <a:cs typeface="Arial Black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809875" y="609600"/>
            <a:ext cx="5943600" cy="381000"/>
          </a:xfrm>
          <a:prstGeom prst="rect">
            <a:avLst/>
          </a:prstGeom>
          <a:solidFill>
            <a:srgbClr val="FFFFCC"/>
          </a:solidFill>
          <a:ln w="12700">
            <a:solidFill>
              <a:srgbClr val="000000"/>
            </a:solidFill>
          </a:ln>
        </p:spPr>
        <p:txBody>
          <a:bodyPr wrap="square" lIns="0" tIns="40640" rIns="0" bIns="0" rtlCol="0" vert="horz">
            <a:spAutoFit/>
          </a:bodyPr>
          <a:lstStyle/>
          <a:p>
            <a:pPr marL="167640">
              <a:lnSpc>
                <a:spcPct val="100000"/>
              </a:lnSpc>
              <a:spcBef>
                <a:spcPts val="320"/>
              </a:spcBef>
            </a:pPr>
            <a:r>
              <a:rPr dirty="0" sz="1600" spc="-85" b="1">
                <a:latin typeface="Arial"/>
                <a:cs typeface="Arial"/>
              </a:rPr>
              <a:t>F.V. </a:t>
            </a:r>
            <a:r>
              <a:rPr dirty="0" sz="1600" spc="-5" b="1">
                <a:latin typeface="Arial"/>
                <a:cs typeface="Arial"/>
              </a:rPr>
              <a:t>&amp; </a:t>
            </a:r>
            <a:r>
              <a:rPr dirty="0" sz="1600" spc="-85" b="1">
                <a:latin typeface="Arial"/>
                <a:cs typeface="Arial"/>
              </a:rPr>
              <a:t>T.V. </a:t>
            </a:r>
            <a:r>
              <a:rPr dirty="0" sz="1600" spc="-5" b="1">
                <a:latin typeface="Arial"/>
                <a:cs typeface="Arial"/>
              </a:rPr>
              <a:t>of an object are </a:t>
            </a:r>
            <a:r>
              <a:rPr dirty="0" sz="1600" spc="-10" b="1">
                <a:latin typeface="Arial"/>
                <a:cs typeface="Arial"/>
              </a:rPr>
              <a:t>given. </a:t>
            </a:r>
            <a:r>
              <a:rPr dirty="0" sz="1600" spc="-5" b="1">
                <a:latin typeface="Arial"/>
                <a:cs typeface="Arial"/>
              </a:rPr>
              <a:t>Draw </a:t>
            </a:r>
            <a:r>
              <a:rPr dirty="0" sz="1600" spc="-245" b="1">
                <a:latin typeface="Arial"/>
                <a:cs typeface="Arial"/>
              </a:rPr>
              <a:t>it‟s </a:t>
            </a:r>
            <a:r>
              <a:rPr dirty="0" sz="1600" spc="-10" b="1">
                <a:latin typeface="Arial"/>
                <a:cs typeface="Arial"/>
              </a:rPr>
              <a:t>isometric</a:t>
            </a:r>
            <a:r>
              <a:rPr dirty="0" sz="1600" spc="400" b="1">
                <a:latin typeface="Arial"/>
                <a:cs typeface="Arial"/>
              </a:rPr>
              <a:t> </a:t>
            </a:r>
            <a:r>
              <a:rPr dirty="0" sz="1600" spc="-15" b="1">
                <a:latin typeface="Arial"/>
                <a:cs typeface="Arial"/>
              </a:rPr>
              <a:t>view.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8551926" y="50800"/>
            <a:ext cx="469900" cy="469900"/>
            <a:chOff x="8551926" y="50800"/>
            <a:chExt cx="469900" cy="469900"/>
          </a:xfrm>
        </p:grpSpPr>
        <p:sp>
          <p:nvSpPr>
            <p:cNvPr id="38" name="object 38"/>
            <p:cNvSpPr/>
            <p:nvPr/>
          </p:nvSpPr>
          <p:spPr>
            <a:xfrm>
              <a:off x="8558276" y="5715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496" y="4644"/>
                  </a:lnTo>
                  <a:lnTo>
                    <a:pt x="139571" y="17966"/>
                  </a:lnTo>
                  <a:lnTo>
                    <a:pt x="100738" y="39045"/>
                  </a:lnTo>
                  <a:lnTo>
                    <a:pt x="66913" y="66960"/>
                  </a:lnTo>
                  <a:lnTo>
                    <a:pt x="39011" y="100793"/>
                  </a:lnTo>
                  <a:lnTo>
                    <a:pt x="17948" y="139624"/>
                  </a:lnTo>
                  <a:lnTo>
                    <a:pt x="4639" y="182533"/>
                  </a:lnTo>
                  <a:lnTo>
                    <a:pt x="0" y="228600"/>
                  </a:lnTo>
                  <a:lnTo>
                    <a:pt x="4639" y="274666"/>
                  </a:lnTo>
                  <a:lnTo>
                    <a:pt x="17948" y="317575"/>
                  </a:lnTo>
                  <a:lnTo>
                    <a:pt x="39011" y="356406"/>
                  </a:lnTo>
                  <a:lnTo>
                    <a:pt x="66913" y="390239"/>
                  </a:lnTo>
                  <a:lnTo>
                    <a:pt x="100738" y="418154"/>
                  </a:lnTo>
                  <a:lnTo>
                    <a:pt x="139571" y="439233"/>
                  </a:lnTo>
                  <a:lnTo>
                    <a:pt x="182496" y="452555"/>
                  </a:lnTo>
                  <a:lnTo>
                    <a:pt x="228600" y="457200"/>
                  </a:lnTo>
                  <a:lnTo>
                    <a:pt x="274666" y="452555"/>
                  </a:lnTo>
                  <a:lnTo>
                    <a:pt x="317575" y="439233"/>
                  </a:lnTo>
                  <a:lnTo>
                    <a:pt x="356406" y="418154"/>
                  </a:lnTo>
                  <a:lnTo>
                    <a:pt x="390239" y="390239"/>
                  </a:lnTo>
                  <a:lnTo>
                    <a:pt x="418154" y="356406"/>
                  </a:lnTo>
                  <a:lnTo>
                    <a:pt x="439233" y="317575"/>
                  </a:lnTo>
                  <a:lnTo>
                    <a:pt x="452555" y="274666"/>
                  </a:lnTo>
                  <a:lnTo>
                    <a:pt x="457200" y="228600"/>
                  </a:lnTo>
                  <a:lnTo>
                    <a:pt x="452555" y="182533"/>
                  </a:lnTo>
                  <a:lnTo>
                    <a:pt x="439233" y="139624"/>
                  </a:lnTo>
                  <a:lnTo>
                    <a:pt x="418154" y="100793"/>
                  </a:lnTo>
                  <a:lnTo>
                    <a:pt x="390239" y="66960"/>
                  </a:lnTo>
                  <a:lnTo>
                    <a:pt x="356406" y="39045"/>
                  </a:lnTo>
                  <a:lnTo>
                    <a:pt x="317575" y="17966"/>
                  </a:lnTo>
                  <a:lnTo>
                    <a:pt x="274666" y="464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8558276" y="5715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0" y="228600"/>
                  </a:moveTo>
                  <a:lnTo>
                    <a:pt x="4639" y="182533"/>
                  </a:lnTo>
                  <a:lnTo>
                    <a:pt x="17948" y="139624"/>
                  </a:lnTo>
                  <a:lnTo>
                    <a:pt x="39011" y="100793"/>
                  </a:lnTo>
                  <a:lnTo>
                    <a:pt x="66913" y="66960"/>
                  </a:lnTo>
                  <a:lnTo>
                    <a:pt x="100738" y="39045"/>
                  </a:lnTo>
                  <a:lnTo>
                    <a:pt x="139571" y="17966"/>
                  </a:lnTo>
                  <a:lnTo>
                    <a:pt x="182496" y="4644"/>
                  </a:lnTo>
                  <a:lnTo>
                    <a:pt x="228600" y="0"/>
                  </a:lnTo>
                  <a:lnTo>
                    <a:pt x="274666" y="4644"/>
                  </a:lnTo>
                  <a:lnTo>
                    <a:pt x="317575" y="17966"/>
                  </a:lnTo>
                  <a:lnTo>
                    <a:pt x="356406" y="39045"/>
                  </a:lnTo>
                  <a:lnTo>
                    <a:pt x="390239" y="66960"/>
                  </a:lnTo>
                  <a:lnTo>
                    <a:pt x="418154" y="100793"/>
                  </a:lnTo>
                  <a:lnTo>
                    <a:pt x="439233" y="139624"/>
                  </a:lnTo>
                  <a:lnTo>
                    <a:pt x="452555" y="182533"/>
                  </a:lnTo>
                  <a:lnTo>
                    <a:pt x="457200" y="228600"/>
                  </a:lnTo>
                  <a:lnTo>
                    <a:pt x="452555" y="274666"/>
                  </a:lnTo>
                  <a:lnTo>
                    <a:pt x="439233" y="317575"/>
                  </a:lnTo>
                  <a:lnTo>
                    <a:pt x="418154" y="356406"/>
                  </a:lnTo>
                  <a:lnTo>
                    <a:pt x="390239" y="390239"/>
                  </a:lnTo>
                  <a:lnTo>
                    <a:pt x="356406" y="418154"/>
                  </a:lnTo>
                  <a:lnTo>
                    <a:pt x="317575" y="439233"/>
                  </a:lnTo>
                  <a:lnTo>
                    <a:pt x="274666" y="452555"/>
                  </a:lnTo>
                  <a:lnTo>
                    <a:pt x="228600" y="457200"/>
                  </a:lnTo>
                  <a:lnTo>
                    <a:pt x="182496" y="452555"/>
                  </a:lnTo>
                  <a:lnTo>
                    <a:pt x="139571" y="439233"/>
                  </a:lnTo>
                  <a:lnTo>
                    <a:pt x="100738" y="418154"/>
                  </a:lnTo>
                  <a:lnTo>
                    <a:pt x="66913" y="390239"/>
                  </a:lnTo>
                  <a:lnTo>
                    <a:pt x="39011" y="356406"/>
                  </a:lnTo>
                  <a:lnTo>
                    <a:pt x="17948" y="317575"/>
                  </a:lnTo>
                  <a:lnTo>
                    <a:pt x="4639" y="274666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/>
          <p:cNvSpPr txBox="1"/>
          <p:nvPr/>
        </p:nvSpPr>
        <p:spPr>
          <a:xfrm>
            <a:off x="8661272" y="128396"/>
            <a:ext cx="2540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20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7467600" y="46101"/>
            <a:ext cx="914400" cy="182880"/>
            <a:chOff x="7467600" y="46101"/>
            <a:chExt cx="914400" cy="182880"/>
          </a:xfrm>
        </p:grpSpPr>
        <p:sp>
          <p:nvSpPr>
            <p:cNvPr id="42" name="object 42"/>
            <p:cNvSpPr/>
            <p:nvPr/>
          </p:nvSpPr>
          <p:spPr>
            <a:xfrm>
              <a:off x="7467600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7507478" y="77470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74904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74904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94107" y="25654"/>
                  </a:lnTo>
                  <a:lnTo>
                    <a:pt x="94107" y="8636"/>
                  </a:lnTo>
                  <a:lnTo>
                    <a:pt x="111251" y="8636"/>
                  </a:lnTo>
                  <a:lnTo>
                    <a:pt x="111251" y="42799"/>
                  </a:lnTo>
                  <a:lnTo>
                    <a:pt x="136906" y="68452"/>
                  </a:lnTo>
                  <a:lnTo>
                    <a:pt x="119761" y="68452"/>
                  </a:lnTo>
                  <a:lnTo>
                    <a:pt x="119761" y="136906"/>
                  </a:lnTo>
                  <a:lnTo>
                    <a:pt x="17018" y="136906"/>
                  </a:lnTo>
                  <a:lnTo>
                    <a:pt x="17018" y="68452"/>
                  </a:lnTo>
                  <a:lnTo>
                    <a:pt x="0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94107" y="25654"/>
                  </a:moveTo>
                  <a:lnTo>
                    <a:pt x="111251" y="42799"/>
                  </a:lnTo>
                </a:path>
                <a:path w="137159" h="137160">
                  <a:moveTo>
                    <a:pt x="119761" y="68452"/>
                  </a:moveTo>
                  <a:lnTo>
                    <a:pt x="17018" y="68452"/>
                  </a:lnTo>
                </a:path>
                <a:path w="137159" h="137160">
                  <a:moveTo>
                    <a:pt x="59817" y="136906"/>
                  </a:moveTo>
                  <a:lnTo>
                    <a:pt x="59817" y="102743"/>
                  </a:lnTo>
                  <a:lnTo>
                    <a:pt x="76962" y="102743"/>
                  </a:lnTo>
                  <a:lnTo>
                    <a:pt x="76962" y="13690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7832725" y="46101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7856347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7856347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68452"/>
                  </a:moveTo>
                  <a:lnTo>
                    <a:pt x="136905" y="0"/>
                  </a:lnTo>
                  <a:lnTo>
                    <a:pt x="136905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8016875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36906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7650226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76729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7707249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0" y="68452"/>
                  </a:moveTo>
                  <a:lnTo>
                    <a:pt x="102616" y="0"/>
                  </a:lnTo>
                  <a:lnTo>
                    <a:pt x="102616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8199501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8222233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8222233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102743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02743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58" name="object 58"/>
          <p:cNvGraphicFramePr>
            <a:graphicFrameLocks noGrp="1"/>
          </p:cNvGraphicFramePr>
          <p:nvPr/>
        </p:nvGraphicFramePr>
        <p:xfrm>
          <a:off x="7461250" y="39687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47762" y="4038536"/>
            <a:ext cx="3984625" cy="1602105"/>
            <a:chOff x="1147762" y="4038536"/>
            <a:chExt cx="3984625" cy="1602105"/>
          </a:xfrm>
        </p:grpSpPr>
        <p:sp>
          <p:nvSpPr>
            <p:cNvPr id="3" name="object 3"/>
            <p:cNvSpPr/>
            <p:nvPr/>
          </p:nvSpPr>
          <p:spPr>
            <a:xfrm>
              <a:off x="1147762" y="4986654"/>
              <a:ext cx="2548255" cy="639445"/>
            </a:xfrm>
            <a:custGeom>
              <a:avLst/>
              <a:gdLst/>
              <a:ahLst/>
              <a:cxnLst/>
              <a:rect l="l" t="t" r="r" b="b"/>
              <a:pathLst>
                <a:path w="2548254" h="639445">
                  <a:moveTo>
                    <a:pt x="1261427" y="637578"/>
                  </a:moveTo>
                  <a:lnTo>
                    <a:pt x="2354897" y="0"/>
                  </a:lnTo>
                </a:path>
                <a:path w="2548254" h="639445">
                  <a:moveTo>
                    <a:pt x="1264348" y="638937"/>
                  </a:moveTo>
                  <a:lnTo>
                    <a:pt x="224726" y="33528"/>
                  </a:lnTo>
                </a:path>
                <a:path w="2548254" h="639445">
                  <a:moveTo>
                    <a:pt x="0" y="639445"/>
                  </a:moveTo>
                  <a:lnTo>
                    <a:pt x="2547937" y="639445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2443225" y="4052823"/>
              <a:ext cx="2675255" cy="1573530"/>
            </a:xfrm>
            <a:custGeom>
              <a:avLst/>
              <a:gdLst/>
              <a:ahLst/>
              <a:cxnLst/>
              <a:rect l="l" t="t" r="r" b="b"/>
              <a:pathLst>
                <a:path w="2675254" h="1573529">
                  <a:moveTo>
                    <a:pt x="2674874" y="0"/>
                  </a:moveTo>
                  <a:lnTo>
                    <a:pt x="0" y="1573276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/>
          <p:nvPr/>
        </p:nvSpPr>
        <p:spPr>
          <a:xfrm>
            <a:off x="990600" y="4559300"/>
            <a:ext cx="0" cy="254000"/>
          </a:xfrm>
          <a:custGeom>
            <a:avLst/>
            <a:gdLst/>
            <a:ahLst/>
            <a:cxnLst/>
            <a:rect l="l" t="t" r="r" b="b"/>
            <a:pathLst>
              <a:path w="0" h="254000">
                <a:moveTo>
                  <a:pt x="0" y="254000"/>
                </a:moveTo>
                <a:lnTo>
                  <a:pt x="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422525" y="5361051"/>
            <a:ext cx="0" cy="255904"/>
          </a:xfrm>
          <a:custGeom>
            <a:avLst/>
            <a:gdLst/>
            <a:ahLst/>
            <a:cxnLst/>
            <a:rect l="l" t="t" r="r" b="b"/>
            <a:pathLst>
              <a:path w="0" h="255904">
                <a:moveTo>
                  <a:pt x="0" y="255524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90600" y="4083050"/>
            <a:ext cx="762000" cy="446405"/>
          </a:xfrm>
          <a:custGeom>
            <a:avLst/>
            <a:gdLst/>
            <a:ahLst/>
            <a:cxnLst/>
            <a:rect l="l" t="t" r="r" b="b"/>
            <a:pathLst>
              <a:path w="762000" h="446404">
                <a:moveTo>
                  <a:pt x="762000" y="0"/>
                </a:moveTo>
                <a:lnTo>
                  <a:pt x="0" y="446024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" name="object 8"/>
          <p:cNvGrpSpPr/>
          <p:nvPr/>
        </p:nvGrpSpPr>
        <p:grpSpPr>
          <a:xfrm>
            <a:off x="31750" y="31750"/>
            <a:ext cx="5100955" cy="5621655"/>
            <a:chOff x="31750" y="31750"/>
            <a:chExt cx="5100955" cy="5621655"/>
          </a:xfrm>
        </p:grpSpPr>
        <p:sp>
          <p:nvSpPr>
            <p:cNvPr id="9" name="object 9"/>
            <p:cNvSpPr/>
            <p:nvPr/>
          </p:nvSpPr>
          <p:spPr>
            <a:xfrm>
              <a:off x="990600" y="1843151"/>
              <a:ext cx="4116704" cy="3552825"/>
            </a:xfrm>
            <a:custGeom>
              <a:avLst/>
              <a:gdLst/>
              <a:ahLst/>
              <a:cxnLst/>
              <a:rect l="l" t="t" r="r" b="b"/>
              <a:pathLst>
                <a:path w="4116704" h="3552825">
                  <a:moveTo>
                    <a:pt x="4116451" y="1979549"/>
                  </a:moveTo>
                  <a:lnTo>
                    <a:pt x="1441450" y="3552825"/>
                  </a:lnTo>
                </a:path>
                <a:path w="4116704" h="3552825">
                  <a:moveTo>
                    <a:pt x="0" y="2674874"/>
                  </a:moveTo>
                  <a:lnTo>
                    <a:pt x="1452626" y="3528949"/>
                  </a:lnTo>
                </a:path>
                <a:path w="4116704" h="3552825">
                  <a:moveTo>
                    <a:pt x="3276600" y="1495425"/>
                  </a:moveTo>
                  <a:lnTo>
                    <a:pt x="4114800" y="1989074"/>
                  </a:lnTo>
                </a:path>
                <a:path w="4116704" h="3552825">
                  <a:moveTo>
                    <a:pt x="1779651" y="3120898"/>
                  </a:moveTo>
                  <a:lnTo>
                    <a:pt x="2735326" y="0"/>
                  </a:lnTo>
                </a:path>
                <a:path w="4116704" h="3552825">
                  <a:moveTo>
                    <a:pt x="3498850" y="2101723"/>
                  </a:moveTo>
                  <a:lnTo>
                    <a:pt x="2735326" y="0"/>
                  </a:lnTo>
                </a:path>
                <a:path w="4116704" h="3552825">
                  <a:moveTo>
                    <a:pt x="685800" y="2484374"/>
                  </a:moveTo>
                  <a:lnTo>
                    <a:pt x="1768475" y="3120898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725926" y="1828800"/>
              <a:ext cx="0" cy="2627630"/>
            </a:xfrm>
            <a:custGeom>
              <a:avLst/>
              <a:gdLst/>
              <a:ahLst/>
              <a:cxnLst/>
              <a:rect l="l" t="t" r="r" b="b"/>
              <a:pathLst>
                <a:path w="0" h="2627629">
                  <a:moveTo>
                    <a:pt x="0" y="0"/>
                  </a:moveTo>
                  <a:lnTo>
                    <a:pt x="0" y="2627249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687576" y="1206500"/>
              <a:ext cx="2028825" cy="3121025"/>
            </a:xfrm>
            <a:custGeom>
              <a:avLst/>
              <a:gdLst/>
              <a:ahLst/>
              <a:cxnLst/>
              <a:rect l="l" t="t" r="r" b="b"/>
              <a:pathLst>
                <a:path w="2028825" h="3121025">
                  <a:moveTo>
                    <a:pt x="0" y="3121025"/>
                  </a:moveTo>
                  <a:lnTo>
                    <a:pt x="955675" y="0"/>
                  </a:lnTo>
                </a:path>
                <a:path w="2028825" h="3121025">
                  <a:moveTo>
                    <a:pt x="962025" y="12700"/>
                  </a:moveTo>
                  <a:lnTo>
                    <a:pt x="1241425" y="176275"/>
                  </a:lnTo>
                </a:path>
                <a:path w="2028825" h="3121025">
                  <a:moveTo>
                    <a:pt x="769874" y="1790700"/>
                  </a:moveTo>
                  <a:lnTo>
                    <a:pt x="1260475" y="190500"/>
                  </a:lnTo>
                </a:path>
                <a:path w="2028825" h="3121025">
                  <a:moveTo>
                    <a:pt x="1241425" y="2057400"/>
                  </a:moveTo>
                  <a:lnTo>
                    <a:pt x="1731899" y="457200"/>
                  </a:lnTo>
                </a:path>
                <a:path w="2028825" h="3121025">
                  <a:moveTo>
                    <a:pt x="758825" y="1778000"/>
                  </a:moveTo>
                  <a:lnTo>
                    <a:pt x="1241425" y="2062226"/>
                  </a:lnTo>
                </a:path>
                <a:path w="2028825" h="3121025">
                  <a:moveTo>
                    <a:pt x="1393825" y="1443101"/>
                  </a:moveTo>
                  <a:lnTo>
                    <a:pt x="784225" y="1801749"/>
                  </a:lnTo>
                </a:path>
                <a:path w="2028825" h="3121025">
                  <a:moveTo>
                    <a:pt x="1749425" y="471550"/>
                  </a:moveTo>
                  <a:lnTo>
                    <a:pt x="2028825" y="6350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2667000" y="1206500"/>
              <a:ext cx="762000" cy="2209800"/>
            </a:xfrm>
            <a:custGeom>
              <a:avLst/>
              <a:gdLst/>
              <a:ahLst/>
              <a:cxnLst/>
              <a:rect l="l" t="t" r="r" b="b"/>
              <a:pathLst>
                <a:path w="762000" h="2209800">
                  <a:moveTo>
                    <a:pt x="762000" y="220980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977900" y="3948048"/>
              <a:ext cx="3517900" cy="1691005"/>
            </a:xfrm>
            <a:custGeom>
              <a:avLst/>
              <a:gdLst/>
              <a:ahLst/>
              <a:cxnLst/>
              <a:rect l="l" t="t" r="r" b="b"/>
              <a:pathLst>
                <a:path w="3517900" h="1691004">
                  <a:moveTo>
                    <a:pt x="0" y="836676"/>
                  </a:moveTo>
                  <a:lnTo>
                    <a:pt x="1452626" y="1690751"/>
                  </a:lnTo>
                </a:path>
                <a:path w="3517900" h="1691004">
                  <a:moveTo>
                    <a:pt x="3517900" y="0"/>
                  </a:moveTo>
                  <a:lnTo>
                    <a:pt x="1790700" y="10160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990600" y="2930525"/>
              <a:ext cx="4114800" cy="1605280"/>
            </a:xfrm>
            <a:custGeom>
              <a:avLst/>
              <a:gdLst/>
              <a:ahLst/>
              <a:cxnLst/>
              <a:rect l="l" t="t" r="r" b="b"/>
              <a:pathLst>
                <a:path w="4114800" h="1605279">
                  <a:moveTo>
                    <a:pt x="2743200" y="0"/>
                  </a:moveTo>
                  <a:lnTo>
                    <a:pt x="0" y="1604899"/>
                  </a:lnTo>
                </a:path>
                <a:path w="4114800" h="1605279">
                  <a:moveTo>
                    <a:pt x="2667000" y="50800"/>
                  </a:moveTo>
                  <a:lnTo>
                    <a:pt x="4114800" y="903351"/>
                  </a:lnTo>
                </a:path>
                <a:path w="4114800" h="1605279">
                  <a:moveTo>
                    <a:pt x="2413000" y="409575"/>
                  </a:moveTo>
                  <a:lnTo>
                    <a:pt x="685800" y="1425575"/>
                  </a:lnTo>
                </a:path>
                <a:path w="4114800" h="1605279">
                  <a:moveTo>
                    <a:pt x="2438400" y="409575"/>
                  </a:moveTo>
                  <a:lnTo>
                    <a:pt x="3521075" y="1046099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2959100" y="1384300"/>
              <a:ext cx="2159000" cy="2681605"/>
            </a:xfrm>
            <a:custGeom>
              <a:avLst/>
              <a:gdLst/>
              <a:ahLst/>
              <a:cxnLst/>
              <a:rect l="l" t="t" r="r" b="b"/>
              <a:pathLst>
                <a:path w="2159000" h="2681604">
                  <a:moveTo>
                    <a:pt x="266700" y="838200"/>
                  </a:moveTo>
                  <a:lnTo>
                    <a:pt x="0" y="0"/>
                  </a:lnTo>
                </a:path>
                <a:path w="2159000" h="2681604">
                  <a:moveTo>
                    <a:pt x="2159000" y="2681224"/>
                  </a:moveTo>
                  <a:lnTo>
                    <a:pt x="2159000" y="2427351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2641600" y="1219200"/>
              <a:ext cx="1066800" cy="609600"/>
            </a:xfrm>
            <a:custGeom>
              <a:avLst/>
              <a:gdLst/>
              <a:ahLst/>
              <a:cxnLst/>
              <a:rect l="l" t="t" r="r" b="b"/>
              <a:pathLst>
                <a:path w="1066800" h="609600">
                  <a:moveTo>
                    <a:pt x="0" y="0"/>
                  </a:moveTo>
                  <a:lnTo>
                    <a:pt x="1066800" y="609600"/>
                  </a:lnTo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38100" y="38100"/>
              <a:ext cx="2362200" cy="1295400"/>
            </a:xfrm>
            <a:custGeom>
              <a:avLst/>
              <a:gdLst/>
              <a:ahLst/>
              <a:cxnLst/>
              <a:rect l="l" t="t" r="r" b="b"/>
              <a:pathLst>
                <a:path w="2362200" h="1295400">
                  <a:moveTo>
                    <a:pt x="1181100" y="0"/>
                  </a:moveTo>
                  <a:lnTo>
                    <a:pt x="1120321" y="842"/>
                  </a:lnTo>
                  <a:lnTo>
                    <a:pt x="1060340" y="3343"/>
                  </a:lnTo>
                  <a:lnTo>
                    <a:pt x="1001231" y="7461"/>
                  </a:lnTo>
                  <a:lnTo>
                    <a:pt x="943068" y="13157"/>
                  </a:lnTo>
                  <a:lnTo>
                    <a:pt x="885926" y="20388"/>
                  </a:lnTo>
                  <a:lnTo>
                    <a:pt x="829879" y="29115"/>
                  </a:lnTo>
                  <a:lnTo>
                    <a:pt x="775000" y="39297"/>
                  </a:lnTo>
                  <a:lnTo>
                    <a:pt x="721365" y="50893"/>
                  </a:lnTo>
                  <a:lnTo>
                    <a:pt x="669047" y="63862"/>
                  </a:lnTo>
                  <a:lnTo>
                    <a:pt x="618120" y="78164"/>
                  </a:lnTo>
                  <a:lnTo>
                    <a:pt x="568659" y="93759"/>
                  </a:lnTo>
                  <a:lnTo>
                    <a:pt x="520738" y="110605"/>
                  </a:lnTo>
                  <a:lnTo>
                    <a:pt x="474432" y="128662"/>
                  </a:lnTo>
                  <a:lnTo>
                    <a:pt x="429813" y="147888"/>
                  </a:lnTo>
                  <a:lnTo>
                    <a:pt x="386957" y="168245"/>
                  </a:lnTo>
                  <a:lnTo>
                    <a:pt x="345938" y="189690"/>
                  </a:lnTo>
                  <a:lnTo>
                    <a:pt x="306831" y="212183"/>
                  </a:lnTo>
                  <a:lnTo>
                    <a:pt x="269708" y="235684"/>
                  </a:lnTo>
                  <a:lnTo>
                    <a:pt x="234645" y="260151"/>
                  </a:lnTo>
                  <a:lnTo>
                    <a:pt x="201715" y="285545"/>
                  </a:lnTo>
                  <a:lnTo>
                    <a:pt x="170993" y="311824"/>
                  </a:lnTo>
                  <a:lnTo>
                    <a:pt x="142554" y="338948"/>
                  </a:lnTo>
                  <a:lnTo>
                    <a:pt x="116470" y="366876"/>
                  </a:lnTo>
                  <a:lnTo>
                    <a:pt x="71670" y="424981"/>
                  </a:lnTo>
                  <a:lnTo>
                    <a:pt x="37184" y="485814"/>
                  </a:lnTo>
                  <a:lnTo>
                    <a:pt x="13609" y="549051"/>
                  </a:lnTo>
                  <a:lnTo>
                    <a:pt x="1536" y="614365"/>
                  </a:lnTo>
                  <a:lnTo>
                    <a:pt x="0" y="647700"/>
                  </a:lnTo>
                  <a:lnTo>
                    <a:pt x="1536" y="681034"/>
                  </a:lnTo>
                  <a:lnTo>
                    <a:pt x="13609" y="746348"/>
                  </a:lnTo>
                  <a:lnTo>
                    <a:pt x="37184" y="809585"/>
                  </a:lnTo>
                  <a:lnTo>
                    <a:pt x="71669" y="870418"/>
                  </a:lnTo>
                  <a:lnTo>
                    <a:pt x="116470" y="928523"/>
                  </a:lnTo>
                  <a:lnTo>
                    <a:pt x="142553" y="956451"/>
                  </a:lnTo>
                  <a:lnTo>
                    <a:pt x="170993" y="983575"/>
                  </a:lnTo>
                  <a:lnTo>
                    <a:pt x="201714" y="1009854"/>
                  </a:lnTo>
                  <a:lnTo>
                    <a:pt x="234644" y="1035248"/>
                  </a:lnTo>
                  <a:lnTo>
                    <a:pt x="269707" y="1059715"/>
                  </a:lnTo>
                  <a:lnTo>
                    <a:pt x="306830" y="1083216"/>
                  </a:lnTo>
                  <a:lnTo>
                    <a:pt x="345938" y="1105709"/>
                  </a:lnTo>
                  <a:lnTo>
                    <a:pt x="386957" y="1127154"/>
                  </a:lnTo>
                  <a:lnTo>
                    <a:pt x="429813" y="1147511"/>
                  </a:lnTo>
                  <a:lnTo>
                    <a:pt x="474431" y="1166737"/>
                  </a:lnTo>
                  <a:lnTo>
                    <a:pt x="520738" y="1184794"/>
                  </a:lnTo>
                  <a:lnTo>
                    <a:pt x="568659" y="1201640"/>
                  </a:lnTo>
                  <a:lnTo>
                    <a:pt x="618120" y="1217235"/>
                  </a:lnTo>
                  <a:lnTo>
                    <a:pt x="669046" y="1231537"/>
                  </a:lnTo>
                  <a:lnTo>
                    <a:pt x="721365" y="1244506"/>
                  </a:lnTo>
                  <a:lnTo>
                    <a:pt x="775000" y="1256102"/>
                  </a:lnTo>
                  <a:lnTo>
                    <a:pt x="829879" y="1266284"/>
                  </a:lnTo>
                  <a:lnTo>
                    <a:pt x="885926" y="1275011"/>
                  </a:lnTo>
                  <a:lnTo>
                    <a:pt x="943068" y="1282242"/>
                  </a:lnTo>
                  <a:lnTo>
                    <a:pt x="1001231" y="1287938"/>
                  </a:lnTo>
                  <a:lnTo>
                    <a:pt x="1060340" y="1292056"/>
                  </a:lnTo>
                  <a:lnTo>
                    <a:pt x="1120321" y="1294557"/>
                  </a:lnTo>
                  <a:lnTo>
                    <a:pt x="1181100" y="1295400"/>
                  </a:lnTo>
                  <a:lnTo>
                    <a:pt x="1241876" y="1294557"/>
                  </a:lnTo>
                  <a:lnTo>
                    <a:pt x="1301855" y="1292056"/>
                  </a:lnTo>
                  <a:lnTo>
                    <a:pt x="1360962" y="1287938"/>
                  </a:lnTo>
                  <a:lnTo>
                    <a:pt x="1419123" y="1282242"/>
                  </a:lnTo>
                  <a:lnTo>
                    <a:pt x="1476264" y="1275011"/>
                  </a:lnTo>
                  <a:lnTo>
                    <a:pt x="1532311" y="1266284"/>
                  </a:lnTo>
                  <a:lnTo>
                    <a:pt x="1587189" y="1256102"/>
                  </a:lnTo>
                  <a:lnTo>
                    <a:pt x="1640824" y="1244506"/>
                  </a:lnTo>
                  <a:lnTo>
                    <a:pt x="1693141" y="1231537"/>
                  </a:lnTo>
                  <a:lnTo>
                    <a:pt x="1744068" y="1217235"/>
                  </a:lnTo>
                  <a:lnTo>
                    <a:pt x="1793529" y="1201640"/>
                  </a:lnTo>
                  <a:lnTo>
                    <a:pt x="1841450" y="1184794"/>
                  </a:lnTo>
                  <a:lnTo>
                    <a:pt x="1887757" y="1166737"/>
                  </a:lnTo>
                  <a:lnTo>
                    <a:pt x="1932376" y="1147511"/>
                  </a:lnTo>
                  <a:lnTo>
                    <a:pt x="1975232" y="1127154"/>
                  </a:lnTo>
                  <a:lnTo>
                    <a:pt x="2016251" y="1105709"/>
                  </a:lnTo>
                  <a:lnTo>
                    <a:pt x="2055360" y="1083216"/>
                  </a:lnTo>
                  <a:lnTo>
                    <a:pt x="2092483" y="1059715"/>
                  </a:lnTo>
                  <a:lnTo>
                    <a:pt x="2127547" y="1035248"/>
                  </a:lnTo>
                  <a:lnTo>
                    <a:pt x="2160478" y="1009854"/>
                  </a:lnTo>
                  <a:lnTo>
                    <a:pt x="2191200" y="983575"/>
                  </a:lnTo>
                  <a:lnTo>
                    <a:pt x="2219641" y="956451"/>
                  </a:lnTo>
                  <a:lnTo>
                    <a:pt x="2245725" y="928523"/>
                  </a:lnTo>
                  <a:lnTo>
                    <a:pt x="2290527" y="870418"/>
                  </a:lnTo>
                  <a:lnTo>
                    <a:pt x="2325013" y="809585"/>
                  </a:lnTo>
                  <a:lnTo>
                    <a:pt x="2348590" y="746348"/>
                  </a:lnTo>
                  <a:lnTo>
                    <a:pt x="2360663" y="681034"/>
                  </a:lnTo>
                  <a:lnTo>
                    <a:pt x="2362200" y="647700"/>
                  </a:lnTo>
                  <a:lnTo>
                    <a:pt x="2360663" y="614365"/>
                  </a:lnTo>
                  <a:lnTo>
                    <a:pt x="2348590" y="549051"/>
                  </a:lnTo>
                  <a:lnTo>
                    <a:pt x="2325013" y="485814"/>
                  </a:lnTo>
                  <a:lnTo>
                    <a:pt x="2290527" y="424981"/>
                  </a:lnTo>
                  <a:lnTo>
                    <a:pt x="2245725" y="366876"/>
                  </a:lnTo>
                  <a:lnTo>
                    <a:pt x="2219641" y="338948"/>
                  </a:lnTo>
                  <a:lnTo>
                    <a:pt x="2191200" y="311824"/>
                  </a:lnTo>
                  <a:lnTo>
                    <a:pt x="2160478" y="285545"/>
                  </a:lnTo>
                  <a:lnTo>
                    <a:pt x="2127547" y="260151"/>
                  </a:lnTo>
                  <a:lnTo>
                    <a:pt x="2092483" y="235684"/>
                  </a:lnTo>
                  <a:lnTo>
                    <a:pt x="2055360" y="212183"/>
                  </a:lnTo>
                  <a:lnTo>
                    <a:pt x="2016252" y="189690"/>
                  </a:lnTo>
                  <a:lnTo>
                    <a:pt x="1975232" y="168245"/>
                  </a:lnTo>
                  <a:lnTo>
                    <a:pt x="1932376" y="147888"/>
                  </a:lnTo>
                  <a:lnTo>
                    <a:pt x="1887757" y="128662"/>
                  </a:lnTo>
                  <a:lnTo>
                    <a:pt x="1841450" y="110605"/>
                  </a:lnTo>
                  <a:lnTo>
                    <a:pt x="1793529" y="93759"/>
                  </a:lnTo>
                  <a:lnTo>
                    <a:pt x="1744068" y="78164"/>
                  </a:lnTo>
                  <a:lnTo>
                    <a:pt x="1693141" y="63862"/>
                  </a:lnTo>
                  <a:lnTo>
                    <a:pt x="1640824" y="50893"/>
                  </a:lnTo>
                  <a:lnTo>
                    <a:pt x="1587189" y="39297"/>
                  </a:lnTo>
                  <a:lnTo>
                    <a:pt x="1532311" y="29115"/>
                  </a:lnTo>
                  <a:lnTo>
                    <a:pt x="1476264" y="20388"/>
                  </a:lnTo>
                  <a:lnTo>
                    <a:pt x="1419123" y="13157"/>
                  </a:lnTo>
                  <a:lnTo>
                    <a:pt x="1360962" y="7461"/>
                  </a:lnTo>
                  <a:lnTo>
                    <a:pt x="1301855" y="3343"/>
                  </a:lnTo>
                  <a:lnTo>
                    <a:pt x="1241876" y="842"/>
                  </a:lnTo>
                  <a:lnTo>
                    <a:pt x="1181100" y="0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38100" y="38100"/>
              <a:ext cx="2362200" cy="1295400"/>
            </a:xfrm>
            <a:custGeom>
              <a:avLst/>
              <a:gdLst/>
              <a:ahLst/>
              <a:cxnLst/>
              <a:rect l="l" t="t" r="r" b="b"/>
              <a:pathLst>
                <a:path w="2362200" h="1295400">
                  <a:moveTo>
                    <a:pt x="0" y="647700"/>
                  </a:moveTo>
                  <a:lnTo>
                    <a:pt x="6098" y="581469"/>
                  </a:lnTo>
                  <a:lnTo>
                    <a:pt x="23996" y="517153"/>
                  </a:lnTo>
                  <a:lnTo>
                    <a:pt x="53100" y="455077"/>
                  </a:lnTo>
                  <a:lnTo>
                    <a:pt x="92818" y="395567"/>
                  </a:lnTo>
                  <a:lnTo>
                    <a:pt x="142554" y="338948"/>
                  </a:lnTo>
                  <a:lnTo>
                    <a:pt x="170993" y="311824"/>
                  </a:lnTo>
                  <a:lnTo>
                    <a:pt x="201715" y="285545"/>
                  </a:lnTo>
                  <a:lnTo>
                    <a:pt x="234645" y="260151"/>
                  </a:lnTo>
                  <a:lnTo>
                    <a:pt x="269708" y="235684"/>
                  </a:lnTo>
                  <a:lnTo>
                    <a:pt x="306831" y="212183"/>
                  </a:lnTo>
                  <a:lnTo>
                    <a:pt x="345938" y="189690"/>
                  </a:lnTo>
                  <a:lnTo>
                    <a:pt x="386957" y="168245"/>
                  </a:lnTo>
                  <a:lnTo>
                    <a:pt x="429813" y="147888"/>
                  </a:lnTo>
                  <a:lnTo>
                    <a:pt x="474432" y="128662"/>
                  </a:lnTo>
                  <a:lnTo>
                    <a:pt x="520738" y="110605"/>
                  </a:lnTo>
                  <a:lnTo>
                    <a:pt x="568659" y="93759"/>
                  </a:lnTo>
                  <a:lnTo>
                    <a:pt x="618120" y="78164"/>
                  </a:lnTo>
                  <a:lnTo>
                    <a:pt x="669047" y="63862"/>
                  </a:lnTo>
                  <a:lnTo>
                    <a:pt x="721365" y="50893"/>
                  </a:lnTo>
                  <a:lnTo>
                    <a:pt x="775000" y="39297"/>
                  </a:lnTo>
                  <a:lnTo>
                    <a:pt x="829879" y="29115"/>
                  </a:lnTo>
                  <a:lnTo>
                    <a:pt x="885926" y="20388"/>
                  </a:lnTo>
                  <a:lnTo>
                    <a:pt x="943068" y="13157"/>
                  </a:lnTo>
                  <a:lnTo>
                    <a:pt x="1001231" y="7461"/>
                  </a:lnTo>
                  <a:lnTo>
                    <a:pt x="1060340" y="3343"/>
                  </a:lnTo>
                  <a:lnTo>
                    <a:pt x="1120321" y="842"/>
                  </a:lnTo>
                  <a:lnTo>
                    <a:pt x="1181100" y="0"/>
                  </a:lnTo>
                  <a:lnTo>
                    <a:pt x="1241876" y="842"/>
                  </a:lnTo>
                  <a:lnTo>
                    <a:pt x="1301855" y="3343"/>
                  </a:lnTo>
                  <a:lnTo>
                    <a:pt x="1360962" y="7461"/>
                  </a:lnTo>
                  <a:lnTo>
                    <a:pt x="1419123" y="13157"/>
                  </a:lnTo>
                  <a:lnTo>
                    <a:pt x="1476264" y="20388"/>
                  </a:lnTo>
                  <a:lnTo>
                    <a:pt x="1532311" y="29115"/>
                  </a:lnTo>
                  <a:lnTo>
                    <a:pt x="1587189" y="39297"/>
                  </a:lnTo>
                  <a:lnTo>
                    <a:pt x="1640824" y="50893"/>
                  </a:lnTo>
                  <a:lnTo>
                    <a:pt x="1693141" y="63862"/>
                  </a:lnTo>
                  <a:lnTo>
                    <a:pt x="1744068" y="78164"/>
                  </a:lnTo>
                  <a:lnTo>
                    <a:pt x="1793529" y="93759"/>
                  </a:lnTo>
                  <a:lnTo>
                    <a:pt x="1841450" y="110605"/>
                  </a:lnTo>
                  <a:lnTo>
                    <a:pt x="1887757" y="128662"/>
                  </a:lnTo>
                  <a:lnTo>
                    <a:pt x="1932376" y="147888"/>
                  </a:lnTo>
                  <a:lnTo>
                    <a:pt x="1975232" y="168245"/>
                  </a:lnTo>
                  <a:lnTo>
                    <a:pt x="2016252" y="189690"/>
                  </a:lnTo>
                  <a:lnTo>
                    <a:pt x="2055360" y="212183"/>
                  </a:lnTo>
                  <a:lnTo>
                    <a:pt x="2092483" y="235684"/>
                  </a:lnTo>
                  <a:lnTo>
                    <a:pt x="2127547" y="260151"/>
                  </a:lnTo>
                  <a:lnTo>
                    <a:pt x="2160478" y="285545"/>
                  </a:lnTo>
                  <a:lnTo>
                    <a:pt x="2191200" y="311824"/>
                  </a:lnTo>
                  <a:lnTo>
                    <a:pt x="2219641" y="338948"/>
                  </a:lnTo>
                  <a:lnTo>
                    <a:pt x="2245725" y="366876"/>
                  </a:lnTo>
                  <a:lnTo>
                    <a:pt x="2290527" y="424981"/>
                  </a:lnTo>
                  <a:lnTo>
                    <a:pt x="2325013" y="485814"/>
                  </a:lnTo>
                  <a:lnTo>
                    <a:pt x="2348590" y="549051"/>
                  </a:lnTo>
                  <a:lnTo>
                    <a:pt x="2360663" y="614365"/>
                  </a:lnTo>
                  <a:lnTo>
                    <a:pt x="2362200" y="647700"/>
                  </a:lnTo>
                  <a:lnTo>
                    <a:pt x="2360663" y="681034"/>
                  </a:lnTo>
                  <a:lnTo>
                    <a:pt x="2356101" y="713930"/>
                  </a:lnTo>
                  <a:lnTo>
                    <a:pt x="2338202" y="778246"/>
                  </a:lnTo>
                  <a:lnTo>
                    <a:pt x="2309097" y="840322"/>
                  </a:lnTo>
                  <a:lnTo>
                    <a:pt x="2269378" y="899832"/>
                  </a:lnTo>
                  <a:lnTo>
                    <a:pt x="2219641" y="956451"/>
                  </a:lnTo>
                  <a:lnTo>
                    <a:pt x="2191200" y="983575"/>
                  </a:lnTo>
                  <a:lnTo>
                    <a:pt x="2160478" y="1009854"/>
                  </a:lnTo>
                  <a:lnTo>
                    <a:pt x="2127547" y="1035248"/>
                  </a:lnTo>
                  <a:lnTo>
                    <a:pt x="2092483" y="1059715"/>
                  </a:lnTo>
                  <a:lnTo>
                    <a:pt x="2055360" y="1083216"/>
                  </a:lnTo>
                  <a:lnTo>
                    <a:pt x="2016252" y="1105709"/>
                  </a:lnTo>
                  <a:lnTo>
                    <a:pt x="1975232" y="1127154"/>
                  </a:lnTo>
                  <a:lnTo>
                    <a:pt x="1932376" y="1147511"/>
                  </a:lnTo>
                  <a:lnTo>
                    <a:pt x="1887757" y="1166737"/>
                  </a:lnTo>
                  <a:lnTo>
                    <a:pt x="1841450" y="1184794"/>
                  </a:lnTo>
                  <a:lnTo>
                    <a:pt x="1793529" y="1201640"/>
                  </a:lnTo>
                  <a:lnTo>
                    <a:pt x="1744068" y="1217235"/>
                  </a:lnTo>
                  <a:lnTo>
                    <a:pt x="1693141" y="1231537"/>
                  </a:lnTo>
                  <a:lnTo>
                    <a:pt x="1640824" y="1244506"/>
                  </a:lnTo>
                  <a:lnTo>
                    <a:pt x="1587189" y="1256102"/>
                  </a:lnTo>
                  <a:lnTo>
                    <a:pt x="1532311" y="1266284"/>
                  </a:lnTo>
                  <a:lnTo>
                    <a:pt x="1476264" y="1275011"/>
                  </a:lnTo>
                  <a:lnTo>
                    <a:pt x="1419123" y="1282242"/>
                  </a:lnTo>
                  <a:lnTo>
                    <a:pt x="1360962" y="1287938"/>
                  </a:lnTo>
                  <a:lnTo>
                    <a:pt x="1301855" y="1292056"/>
                  </a:lnTo>
                  <a:lnTo>
                    <a:pt x="1241876" y="1294557"/>
                  </a:lnTo>
                  <a:lnTo>
                    <a:pt x="1181100" y="1295400"/>
                  </a:lnTo>
                  <a:lnTo>
                    <a:pt x="1120321" y="1294557"/>
                  </a:lnTo>
                  <a:lnTo>
                    <a:pt x="1060340" y="1292056"/>
                  </a:lnTo>
                  <a:lnTo>
                    <a:pt x="1001231" y="1287938"/>
                  </a:lnTo>
                  <a:lnTo>
                    <a:pt x="943068" y="1282242"/>
                  </a:lnTo>
                  <a:lnTo>
                    <a:pt x="885926" y="1275011"/>
                  </a:lnTo>
                  <a:lnTo>
                    <a:pt x="829879" y="1266284"/>
                  </a:lnTo>
                  <a:lnTo>
                    <a:pt x="775000" y="1256102"/>
                  </a:lnTo>
                  <a:lnTo>
                    <a:pt x="721365" y="1244506"/>
                  </a:lnTo>
                  <a:lnTo>
                    <a:pt x="669046" y="1231537"/>
                  </a:lnTo>
                  <a:lnTo>
                    <a:pt x="618120" y="1217235"/>
                  </a:lnTo>
                  <a:lnTo>
                    <a:pt x="568659" y="1201640"/>
                  </a:lnTo>
                  <a:lnTo>
                    <a:pt x="520738" y="1184794"/>
                  </a:lnTo>
                  <a:lnTo>
                    <a:pt x="474431" y="1166737"/>
                  </a:lnTo>
                  <a:lnTo>
                    <a:pt x="429813" y="1147511"/>
                  </a:lnTo>
                  <a:lnTo>
                    <a:pt x="386957" y="1127154"/>
                  </a:lnTo>
                  <a:lnTo>
                    <a:pt x="345938" y="1105709"/>
                  </a:lnTo>
                  <a:lnTo>
                    <a:pt x="306830" y="1083216"/>
                  </a:lnTo>
                  <a:lnTo>
                    <a:pt x="269707" y="1059715"/>
                  </a:lnTo>
                  <a:lnTo>
                    <a:pt x="234644" y="1035248"/>
                  </a:lnTo>
                  <a:lnTo>
                    <a:pt x="201714" y="1009854"/>
                  </a:lnTo>
                  <a:lnTo>
                    <a:pt x="170993" y="983575"/>
                  </a:lnTo>
                  <a:lnTo>
                    <a:pt x="142553" y="956451"/>
                  </a:lnTo>
                  <a:lnTo>
                    <a:pt x="116470" y="928523"/>
                  </a:lnTo>
                  <a:lnTo>
                    <a:pt x="71669" y="870418"/>
                  </a:lnTo>
                  <a:lnTo>
                    <a:pt x="37184" y="809585"/>
                  </a:lnTo>
                  <a:lnTo>
                    <a:pt x="13609" y="746348"/>
                  </a:lnTo>
                  <a:lnTo>
                    <a:pt x="1536" y="681034"/>
                  </a:lnTo>
                  <a:lnTo>
                    <a:pt x="0" y="6477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747166" y="303402"/>
            <a:ext cx="888365" cy="330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none" sz="2000">
                <a:solidFill>
                  <a:srgbClr val="FFFF00"/>
                </a:solidFill>
                <a:latin typeface="Arial"/>
                <a:cs typeface="Arial"/>
              </a:rPr>
              <a:t>STUDY</a:t>
            </a:r>
            <a:endParaRPr sz="20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75869" y="557606"/>
            <a:ext cx="2094864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000" spc="-114" b="1">
                <a:solidFill>
                  <a:srgbClr val="FFFF00"/>
                </a:solidFill>
                <a:latin typeface="Arial"/>
                <a:cs typeface="Arial"/>
              </a:rPr>
              <a:t>ILLUSTR</a:t>
            </a:r>
            <a:r>
              <a:rPr dirty="0" baseline="13888" sz="3600" spc="-172">
                <a:latin typeface="Times New Roman"/>
                <a:cs typeface="Times New Roman"/>
              </a:rPr>
              <a:t>Z</a:t>
            </a:r>
            <a:r>
              <a:rPr dirty="0" sz="2000" spc="-114" b="1">
                <a:solidFill>
                  <a:srgbClr val="FFFF00"/>
                </a:solidFill>
                <a:latin typeface="Arial"/>
                <a:cs typeface="Arial"/>
              </a:rPr>
              <a:t>ATIONS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5386070" y="1433512"/>
            <a:ext cx="2992755" cy="3381375"/>
            <a:chOff x="5386070" y="1433512"/>
            <a:chExt cx="2992755" cy="3381375"/>
          </a:xfrm>
        </p:grpSpPr>
        <p:sp>
          <p:nvSpPr>
            <p:cNvPr id="22" name="object 22"/>
            <p:cNvSpPr/>
            <p:nvPr/>
          </p:nvSpPr>
          <p:spPr>
            <a:xfrm>
              <a:off x="5791200" y="3733800"/>
              <a:ext cx="2286000" cy="1066800"/>
            </a:xfrm>
            <a:custGeom>
              <a:avLst/>
              <a:gdLst/>
              <a:ahLst/>
              <a:cxnLst/>
              <a:rect l="l" t="t" r="r" b="b"/>
              <a:pathLst>
                <a:path w="2286000" h="1066800">
                  <a:moveTo>
                    <a:pt x="0" y="1066800"/>
                  </a:moveTo>
                  <a:lnTo>
                    <a:pt x="2286000" y="1066800"/>
                  </a:lnTo>
                  <a:lnTo>
                    <a:pt x="2286000" y="0"/>
                  </a:lnTo>
                  <a:lnTo>
                    <a:pt x="0" y="0"/>
                  </a:lnTo>
                  <a:lnTo>
                    <a:pt x="0" y="1066800"/>
                  </a:lnTo>
                  <a:close/>
                </a:path>
                <a:path w="2286000" h="1066800">
                  <a:moveTo>
                    <a:pt x="533400" y="838200"/>
                  </a:moveTo>
                  <a:lnTo>
                    <a:pt x="1828800" y="838200"/>
                  </a:lnTo>
                  <a:lnTo>
                    <a:pt x="1828800" y="228600"/>
                  </a:lnTo>
                  <a:lnTo>
                    <a:pt x="533400" y="228600"/>
                  </a:lnTo>
                  <a:lnTo>
                    <a:pt x="533400" y="83820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6959600" y="3962400"/>
              <a:ext cx="0" cy="609600"/>
            </a:xfrm>
            <a:custGeom>
              <a:avLst/>
              <a:gdLst/>
              <a:ahLst/>
              <a:cxnLst/>
              <a:rect l="l" t="t" r="r" b="b"/>
              <a:pathLst>
                <a:path w="0" h="609600">
                  <a:moveTo>
                    <a:pt x="0" y="431800"/>
                  </a:moveTo>
                  <a:lnTo>
                    <a:pt x="0" y="609600"/>
                  </a:lnTo>
                </a:path>
                <a:path w="0" h="609600">
                  <a:moveTo>
                    <a:pt x="0" y="0"/>
                  </a:moveTo>
                  <a:lnTo>
                    <a:pt x="0" y="2032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5791200" y="3200400"/>
              <a:ext cx="2286000" cy="1193800"/>
            </a:xfrm>
            <a:custGeom>
              <a:avLst/>
              <a:gdLst/>
              <a:ahLst/>
              <a:cxnLst/>
              <a:rect l="l" t="t" r="r" b="b"/>
              <a:pathLst>
                <a:path w="2286000" h="1193800">
                  <a:moveTo>
                    <a:pt x="838200" y="1193800"/>
                  </a:moveTo>
                  <a:lnTo>
                    <a:pt x="1524000" y="1193800"/>
                  </a:lnTo>
                  <a:lnTo>
                    <a:pt x="1524000" y="965200"/>
                  </a:lnTo>
                  <a:lnTo>
                    <a:pt x="838200" y="965200"/>
                  </a:lnTo>
                  <a:lnTo>
                    <a:pt x="838200" y="1193800"/>
                  </a:lnTo>
                  <a:close/>
                </a:path>
                <a:path w="2286000" h="1193800">
                  <a:moveTo>
                    <a:pt x="0" y="228600"/>
                  </a:moveTo>
                  <a:lnTo>
                    <a:pt x="2286000" y="228600"/>
                  </a:lnTo>
                  <a:lnTo>
                    <a:pt x="2286000" y="0"/>
                  </a:lnTo>
                  <a:lnTo>
                    <a:pt x="0" y="0"/>
                  </a:lnTo>
                  <a:lnTo>
                    <a:pt x="0" y="22860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6324600" y="1447800"/>
              <a:ext cx="1295400" cy="1752600"/>
            </a:xfrm>
            <a:custGeom>
              <a:avLst/>
              <a:gdLst/>
              <a:ahLst/>
              <a:cxnLst/>
              <a:rect l="l" t="t" r="r" b="b"/>
              <a:pathLst>
                <a:path w="1295400" h="1752600">
                  <a:moveTo>
                    <a:pt x="647700" y="0"/>
                  </a:moveTo>
                  <a:lnTo>
                    <a:pt x="0" y="1752600"/>
                  </a:lnTo>
                  <a:lnTo>
                    <a:pt x="1295400" y="1752600"/>
                  </a:lnTo>
                  <a:lnTo>
                    <a:pt x="6477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6324600" y="1447800"/>
              <a:ext cx="1295400" cy="1752600"/>
            </a:xfrm>
            <a:custGeom>
              <a:avLst/>
              <a:gdLst/>
              <a:ahLst/>
              <a:cxnLst/>
              <a:rect l="l" t="t" r="r" b="b"/>
              <a:pathLst>
                <a:path w="1295400" h="1752600">
                  <a:moveTo>
                    <a:pt x="0" y="1752600"/>
                  </a:moveTo>
                  <a:lnTo>
                    <a:pt x="647700" y="0"/>
                  </a:lnTo>
                  <a:lnTo>
                    <a:pt x="1295400" y="1752600"/>
                  </a:lnTo>
                  <a:lnTo>
                    <a:pt x="0" y="175260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6629400" y="2438400"/>
              <a:ext cx="685800" cy="0"/>
            </a:xfrm>
            <a:custGeom>
              <a:avLst/>
              <a:gdLst/>
              <a:ahLst/>
              <a:cxnLst/>
              <a:rect l="l" t="t" r="r" b="b"/>
              <a:pathLst>
                <a:path w="685800" h="0">
                  <a:moveTo>
                    <a:pt x="0" y="0"/>
                  </a:moveTo>
                  <a:lnTo>
                    <a:pt x="685800" y="0"/>
                  </a:lnTo>
                </a:path>
              </a:pathLst>
            </a:custGeom>
            <a:ln w="285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5392420" y="3429000"/>
              <a:ext cx="2980055" cy="0"/>
            </a:xfrm>
            <a:custGeom>
              <a:avLst/>
              <a:gdLst/>
              <a:ahLst/>
              <a:cxnLst/>
              <a:rect l="l" t="t" r="r" b="b"/>
              <a:pathLst>
                <a:path w="2980054" h="0">
                  <a:moveTo>
                    <a:pt x="0" y="0"/>
                  </a:moveTo>
                  <a:lnTo>
                    <a:pt x="2979674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/>
          <p:cNvSpPr txBox="1"/>
          <p:nvPr/>
        </p:nvSpPr>
        <p:spPr>
          <a:xfrm>
            <a:off x="5261864" y="3239261"/>
            <a:ext cx="1397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imes New Roman"/>
                <a:cs typeface="Times New Roman"/>
              </a:rPr>
              <a:t>x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6305550" y="1441450"/>
            <a:ext cx="2254250" cy="3365500"/>
            <a:chOff x="6305550" y="1441450"/>
            <a:chExt cx="2254250" cy="3365500"/>
          </a:xfrm>
        </p:grpSpPr>
        <p:sp>
          <p:nvSpPr>
            <p:cNvPr id="31" name="object 31"/>
            <p:cNvSpPr/>
            <p:nvPr/>
          </p:nvSpPr>
          <p:spPr>
            <a:xfrm>
              <a:off x="6311900" y="2362200"/>
              <a:ext cx="1308100" cy="2286000"/>
            </a:xfrm>
            <a:custGeom>
              <a:avLst/>
              <a:gdLst/>
              <a:ahLst/>
              <a:cxnLst/>
              <a:rect l="l" t="t" r="r" b="b"/>
              <a:pathLst>
                <a:path w="1308100" h="2286000">
                  <a:moveTo>
                    <a:pt x="1308100" y="2209800"/>
                  </a:moveTo>
                  <a:lnTo>
                    <a:pt x="1308100" y="685800"/>
                  </a:lnTo>
                </a:path>
                <a:path w="1308100" h="2286000">
                  <a:moveTo>
                    <a:pt x="0" y="2286000"/>
                  </a:moveTo>
                  <a:lnTo>
                    <a:pt x="0" y="685800"/>
                  </a:lnTo>
                </a:path>
                <a:path w="1308100" h="2286000">
                  <a:moveTo>
                    <a:pt x="317500" y="2057400"/>
                  </a:moveTo>
                  <a:lnTo>
                    <a:pt x="317500" y="0"/>
                  </a:lnTo>
                </a:path>
                <a:path w="1308100" h="2286000">
                  <a:moveTo>
                    <a:pt x="1003300" y="2057400"/>
                  </a:moveTo>
                  <a:lnTo>
                    <a:pt x="1003300" y="0"/>
                  </a:lnTo>
                </a:path>
              </a:pathLst>
            </a:custGeom>
            <a:ln w="12700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6337300" y="1447800"/>
              <a:ext cx="2222500" cy="3352800"/>
            </a:xfrm>
            <a:custGeom>
              <a:avLst/>
              <a:gdLst/>
              <a:ahLst/>
              <a:cxnLst/>
              <a:rect l="l" t="t" r="r" b="b"/>
              <a:pathLst>
                <a:path w="2222500" h="3352800">
                  <a:moveTo>
                    <a:pt x="1282700" y="0"/>
                  </a:moveTo>
                  <a:lnTo>
                    <a:pt x="2044700" y="0"/>
                  </a:lnTo>
                </a:path>
                <a:path w="2222500" h="3352800">
                  <a:moveTo>
                    <a:pt x="1435100" y="990600"/>
                  </a:moveTo>
                  <a:lnTo>
                    <a:pt x="2120900" y="990600"/>
                  </a:lnTo>
                </a:path>
                <a:path w="2222500" h="3352800">
                  <a:moveTo>
                    <a:pt x="1816100" y="1752600"/>
                  </a:moveTo>
                  <a:lnTo>
                    <a:pt x="2120900" y="1752600"/>
                  </a:lnTo>
                </a:path>
                <a:path w="2222500" h="3352800">
                  <a:moveTo>
                    <a:pt x="1816100" y="2286000"/>
                  </a:moveTo>
                  <a:lnTo>
                    <a:pt x="2197100" y="2286000"/>
                  </a:lnTo>
                </a:path>
                <a:path w="2222500" h="3352800">
                  <a:moveTo>
                    <a:pt x="1841500" y="3352800"/>
                  </a:moveTo>
                  <a:lnTo>
                    <a:pt x="2222500" y="3352800"/>
                  </a:lnTo>
                </a:path>
                <a:path w="2222500" h="3352800">
                  <a:moveTo>
                    <a:pt x="1358900" y="2514600"/>
                  </a:moveTo>
                  <a:lnTo>
                    <a:pt x="1663700" y="2514600"/>
                  </a:lnTo>
                </a:path>
                <a:path w="2222500" h="3352800">
                  <a:moveTo>
                    <a:pt x="1358900" y="3124200"/>
                  </a:moveTo>
                  <a:lnTo>
                    <a:pt x="1663700" y="3124200"/>
                  </a:lnTo>
                </a:path>
                <a:path w="2222500" h="3352800">
                  <a:moveTo>
                    <a:pt x="0" y="2743200"/>
                  </a:moveTo>
                  <a:lnTo>
                    <a:pt x="228600" y="2743200"/>
                  </a:lnTo>
                </a:path>
                <a:path w="2222500" h="3352800">
                  <a:moveTo>
                    <a:pt x="25400" y="2933700"/>
                  </a:moveTo>
                  <a:lnTo>
                    <a:pt x="254000" y="29337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8178800" y="1447799"/>
              <a:ext cx="76200" cy="990600"/>
            </a:xfrm>
            <a:custGeom>
              <a:avLst/>
              <a:gdLst/>
              <a:ahLst/>
              <a:cxnLst/>
              <a:rect l="l" t="t" r="r" b="b"/>
              <a:pathLst>
                <a:path w="76200" h="990600">
                  <a:moveTo>
                    <a:pt x="76200" y="914400"/>
                  </a:moveTo>
                  <a:lnTo>
                    <a:pt x="44450" y="914400"/>
                  </a:lnTo>
                  <a:lnTo>
                    <a:pt x="44450" y="685800"/>
                  </a:lnTo>
                  <a:lnTo>
                    <a:pt x="31750" y="685800"/>
                  </a:lnTo>
                  <a:lnTo>
                    <a:pt x="31750" y="914400"/>
                  </a:lnTo>
                  <a:lnTo>
                    <a:pt x="0" y="914400"/>
                  </a:lnTo>
                  <a:lnTo>
                    <a:pt x="38100" y="990600"/>
                  </a:lnTo>
                  <a:lnTo>
                    <a:pt x="69850" y="927100"/>
                  </a:lnTo>
                  <a:lnTo>
                    <a:pt x="76200" y="914400"/>
                  </a:lnTo>
                  <a:close/>
                </a:path>
                <a:path w="76200" h="990600">
                  <a:moveTo>
                    <a:pt x="76200" y="76200"/>
                  </a:moveTo>
                  <a:lnTo>
                    <a:pt x="69850" y="63500"/>
                  </a:lnTo>
                  <a:lnTo>
                    <a:pt x="38100" y="0"/>
                  </a:lnTo>
                  <a:lnTo>
                    <a:pt x="0" y="76200"/>
                  </a:lnTo>
                  <a:lnTo>
                    <a:pt x="31750" y="76200"/>
                  </a:lnTo>
                  <a:lnTo>
                    <a:pt x="31750" y="304800"/>
                  </a:lnTo>
                  <a:lnTo>
                    <a:pt x="44450" y="304800"/>
                  </a:lnTo>
                  <a:lnTo>
                    <a:pt x="44450" y="76200"/>
                  </a:lnTo>
                  <a:lnTo>
                    <a:pt x="76200" y="762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8191500" y="2971800"/>
              <a:ext cx="76200" cy="2286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8191500" y="2438400"/>
              <a:ext cx="76200" cy="2286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8191500" y="3429000"/>
              <a:ext cx="76200" cy="1524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8191500" y="3733799"/>
              <a:ext cx="76200" cy="1066800"/>
            </a:xfrm>
            <a:custGeom>
              <a:avLst/>
              <a:gdLst/>
              <a:ahLst/>
              <a:cxnLst/>
              <a:rect l="l" t="t" r="r" b="b"/>
              <a:pathLst>
                <a:path w="76200" h="1066800">
                  <a:moveTo>
                    <a:pt x="76200" y="990600"/>
                  </a:moveTo>
                  <a:lnTo>
                    <a:pt x="44450" y="990600"/>
                  </a:lnTo>
                  <a:lnTo>
                    <a:pt x="44450" y="685800"/>
                  </a:lnTo>
                  <a:lnTo>
                    <a:pt x="31750" y="685800"/>
                  </a:lnTo>
                  <a:lnTo>
                    <a:pt x="31750" y="990600"/>
                  </a:lnTo>
                  <a:lnTo>
                    <a:pt x="0" y="990600"/>
                  </a:lnTo>
                  <a:lnTo>
                    <a:pt x="38100" y="1066800"/>
                  </a:lnTo>
                  <a:lnTo>
                    <a:pt x="69850" y="1003300"/>
                  </a:lnTo>
                  <a:lnTo>
                    <a:pt x="76200" y="990600"/>
                  </a:lnTo>
                  <a:close/>
                </a:path>
                <a:path w="76200" h="1066800">
                  <a:moveTo>
                    <a:pt x="76200" y="76200"/>
                  </a:moveTo>
                  <a:lnTo>
                    <a:pt x="69850" y="63500"/>
                  </a:lnTo>
                  <a:lnTo>
                    <a:pt x="38100" y="0"/>
                  </a:lnTo>
                  <a:lnTo>
                    <a:pt x="0" y="76200"/>
                  </a:lnTo>
                  <a:lnTo>
                    <a:pt x="31750" y="76200"/>
                  </a:lnTo>
                  <a:lnTo>
                    <a:pt x="31750" y="381000"/>
                  </a:lnTo>
                  <a:lnTo>
                    <a:pt x="44450" y="381000"/>
                  </a:lnTo>
                  <a:lnTo>
                    <a:pt x="44450" y="76200"/>
                  </a:lnTo>
                  <a:lnTo>
                    <a:pt x="76200" y="762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7810500" y="4343400"/>
              <a:ext cx="76200" cy="2286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7810500" y="3962400"/>
              <a:ext cx="76200" cy="2286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/>
          <p:cNvSpPr txBox="1"/>
          <p:nvPr/>
        </p:nvSpPr>
        <p:spPr>
          <a:xfrm>
            <a:off x="6252464" y="2008377"/>
            <a:ext cx="26162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10" b="1">
                <a:latin typeface="Times New Roman"/>
                <a:cs typeface="Times New Roman"/>
              </a:rPr>
              <a:t>FV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862064" y="5514543"/>
            <a:ext cx="27305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latin typeface="Times New Roman"/>
                <a:cs typeface="Times New Roman"/>
              </a:rPr>
              <a:t>TV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7086600" y="4876800"/>
            <a:ext cx="539750" cy="152400"/>
            <a:chOff x="7086600" y="4876800"/>
            <a:chExt cx="539750" cy="152400"/>
          </a:xfrm>
        </p:grpSpPr>
        <p:sp>
          <p:nvSpPr>
            <p:cNvPr id="43" name="object 43"/>
            <p:cNvSpPr/>
            <p:nvPr/>
          </p:nvSpPr>
          <p:spPr>
            <a:xfrm>
              <a:off x="7620000" y="4876800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0"/>
                  </a:moveTo>
                  <a:lnTo>
                    <a:pt x="0" y="1524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7086600" y="4889500"/>
              <a:ext cx="533400" cy="76200"/>
            </a:xfrm>
            <a:custGeom>
              <a:avLst/>
              <a:gdLst/>
              <a:ahLst/>
              <a:cxnLst/>
              <a:rect l="l" t="t" r="r" b="b"/>
              <a:pathLst>
                <a:path w="533400" h="76200">
                  <a:moveTo>
                    <a:pt x="457200" y="0"/>
                  </a:moveTo>
                  <a:lnTo>
                    <a:pt x="457200" y="76200"/>
                  </a:lnTo>
                  <a:lnTo>
                    <a:pt x="520700" y="44450"/>
                  </a:lnTo>
                  <a:lnTo>
                    <a:pt x="469900" y="44450"/>
                  </a:lnTo>
                  <a:lnTo>
                    <a:pt x="469900" y="31750"/>
                  </a:lnTo>
                  <a:lnTo>
                    <a:pt x="520700" y="31750"/>
                  </a:lnTo>
                  <a:lnTo>
                    <a:pt x="457200" y="0"/>
                  </a:lnTo>
                  <a:close/>
                </a:path>
                <a:path w="533400" h="76200">
                  <a:moveTo>
                    <a:pt x="457200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457200" y="44450"/>
                  </a:lnTo>
                  <a:lnTo>
                    <a:pt x="457200" y="31750"/>
                  </a:lnTo>
                  <a:close/>
                </a:path>
                <a:path w="533400" h="76200">
                  <a:moveTo>
                    <a:pt x="520700" y="31750"/>
                  </a:moveTo>
                  <a:lnTo>
                    <a:pt x="469900" y="31750"/>
                  </a:lnTo>
                  <a:lnTo>
                    <a:pt x="469900" y="44450"/>
                  </a:lnTo>
                  <a:lnTo>
                    <a:pt x="520700" y="44450"/>
                  </a:lnTo>
                  <a:lnTo>
                    <a:pt x="533400" y="38100"/>
                  </a:lnTo>
                  <a:lnTo>
                    <a:pt x="520700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5" name="object 45"/>
          <p:cNvGrpSpPr/>
          <p:nvPr/>
        </p:nvGrpSpPr>
        <p:grpSpPr>
          <a:xfrm>
            <a:off x="6318250" y="4876800"/>
            <a:ext cx="539750" cy="152400"/>
            <a:chOff x="6318250" y="4876800"/>
            <a:chExt cx="539750" cy="152400"/>
          </a:xfrm>
        </p:grpSpPr>
        <p:sp>
          <p:nvSpPr>
            <p:cNvPr id="46" name="object 46"/>
            <p:cNvSpPr/>
            <p:nvPr/>
          </p:nvSpPr>
          <p:spPr>
            <a:xfrm>
              <a:off x="6324600" y="4876800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0"/>
                  </a:moveTo>
                  <a:lnTo>
                    <a:pt x="0" y="1524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6324600" y="4889500"/>
              <a:ext cx="533400" cy="76200"/>
            </a:xfrm>
            <a:custGeom>
              <a:avLst/>
              <a:gdLst/>
              <a:ahLst/>
              <a:cxnLst/>
              <a:rect l="l" t="t" r="r" b="b"/>
              <a:pathLst>
                <a:path w="533400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44450"/>
                  </a:lnTo>
                  <a:lnTo>
                    <a:pt x="63500" y="44450"/>
                  </a:lnTo>
                  <a:lnTo>
                    <a:pt x="63500" y="31750"/>
                  </a:lnTo>
                  <a:lnTo>
                    <a:pt x="76200" y="31750"/>
                  </a:lnTo>
                  <a:lnTo>
                    <a:pt x="76200" y="0"/>
                  </a:lnTo>
                  <a:close/>
                </a:path>
                <a:path w="533400" h="76200">
                  <a:moveTo>
                    <a:pt x="76200" y="31750"/>
                  </a:moveTo>
                  <a:lnTo>
                    <a:pt x="63500" y="31750"/>
                  </a:lnTo>
                  <a:lnTo>
                    <a:pt x="63500" y="44450"/>
                  </a:lnTo>
                  <a:lnTo>
                    <a:pt x="76200" y="44450"/>
                  </a:lnTo>
                  <a:lnTo>
                    <a:pt x="76200" y="31750"/>
                  </a:lnTo>
                  <a:close/>
                </a:path>
                <a:path w="533400" h="76200">
                  <a:moveTo>
                    <a:pt x="533400" y="31750"/>
                  </a:moveTo>
                  <a:lnTo>
                    <a:pt x="76200" y="31750"/>
                  </a:lnTo>
                  <a:lnTo>
                    <a:pt x="76200" y="44450"/>
                  </a:lnTo>
                  <a:lnTo>
                    <a:pt x="533400" y="44450"/>
                  </a:lnTo>
                  <a:lnTo>
                    <a:pt x="533400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8" name="object 48"/>
          <p:cNvGrpSpPr/>
          <p:nvPr/>
        </p:nvGrpSpPr>
        <p:grpSpPr>
          <a:xfrm>
            <a:off x="5784850" y="5181600"/>
            <a:ext cx="768350" cy="152400"/>
            <a:chOff x="5784850" y="5181600"/>
            <a:chExt cx="768350" cy="152400"/>
          </a:xfrm>
        </p:grpSpPr>
        <p:sp>
          <p:nvSpPr>
            <p:cNvPr id="49" name="object 49"/>
            <p:cNvSpPr/>
            <p:nvPr/>
          </p:nvSpPr>
          <p:spPr>
            <a:xfrm>
              <a:off x="5791200" y="5181600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0"/>
                  </a:moveTo>
                  <a:lnTo>
                    <a:pt x="0" y="1524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5791200" y="5219700"/>
              <a:ext cx="762000" cy="76200"/>
            </a:xfrm>
            <a:custGeom>
              <a:avLst/>
              <a:gdLst/>
              <a:ahLst/>
              <a:cxnLst/>
              <a:rect l="l" t="t" r="r" b="b"/>
              <a:pathLst>
                <a:path w="762000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44450"/>
                  </a:lnTo>
                  <a:lnTo>
                    <a:pt x="63500" y="44450"/>
                  </a:lnTo>
                  <a:lnTo>
                    <a:pt x="63500" y="31750"/>
                  </a:lnTo>
                  <a:lnTo>
                    <a:pt x="76200" y="31750"/>
                  </a:lnTo>
                  <a:lnTo>
                    <a:pt x="76200" y="0"/>
                  </a:lnTo>
                  <a:close/>
                </a:path>
                <a:path w="762000" h="76200">
                  <a:moveTo>
                    <a:pt x="76200" y="31750"/>
                  </a:moveTo>
                  <a:lnTo>
                    <a:pt x="63500" y="31750"/>
                  </a:lnTo>
                  <a:lnTo>
                    <a:pt x="63500" y="44450"/>
                  </a:lnTo>
                  <a:lnTo>
                    <a:pt x="76200" y="44450"/>
                  </a:lnTo>
                  <a:lnTo>
                    <a:pt x="76200" y="31750"/>
                  </a:lnTo>
                  <a:close/>
                </a:path>
                <a:path w="762000" h="76200">
                  <a:moveTo>
                    <a:pt x="762000" y="31750"/>
                  </a:moveTo>
                  <a:lnTo>
                    <a:pt x="76200" y="31750"/>
                  </a:lnTo>
                  <a:lnTo>
                    <a:pt x="76200" y="44450"/>
                  </a:lnTo>
                  <a:lnTo>
                    <a:pt x="762000" y="44450"/>
                  </a:lnTo>
                  <a:lnTo>
                    <a:pt x="762000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1" name="object 51"/>
          <p:cNvGrpSpPr/>
          <p:nvPr/>
        </p:nvGrpSpPr>
        <p:grpSpPr>
          <a:xfrm>
            <a:off x="7010400" y="5181600"/>
            <a:ext cx="1073150" cy="152400"/>
            <a:chOff x="7010400" y="5181600"/>
            <a:chExt cx="1073150" cy="152400"/>
          </a:xfrm>
        </p:grpSpPr>
        <p:sp>
          <p:nvSpPr>
            <p:cNvPr id="52" name="object 52"/>
            <p:cNvSpPr/>
            <p:nvPr/>
          </p:nvSpPr>
          <p:spPr>
            <a:xfrm>
              <a:off x="8077200" y="5181600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0"/>
                  </a:moveTo>
                  <a:lnTo>
                    <a:pt x="0" y="1524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7010400" y="5219700"/>
              <a:ext cx="1066800" cy="76200"/>
            </a:xfrm>
            <a:custGeom>
              <a:avLst/>
              <a:gdLst/>
              <a:ahLst/>
              <a:cxnLst/>
              <a:rect l="l" t="t" r="r" b="b"/>
              <a:pathLst>
                <a:path w="1066800" h="76200">
                  <a:moveTo>
                    <a:pt x="990600" y="0"/>
                  </a:moveTo>
                  <a:lnTo>
                    <a:pt x="990600" y="76200"/>
                  </a:lnTo>
                  <a:lnTo>
                    <a:pt x="1054100" y="44450"/>
                  </a:lnTo>
                  <a:lnTo>
                    <a:pt x="1003300" y="44450"/>
                  </a:lnTo>
                  <a:lnTo>
                    <a:pt x="1003300" y="31750"/>
                  </a:lnTo>
                  <a:lnTo>
                    <a:pt x="1054100" y="31750"/>
                  </a:lnTo>
                  <a:lnTo>
                    <a:pt x="990600" y="0"/>
                  </a:lnTo>
                  <a:close/>
                </a:path>
                <a:path w="1066800" h="76200">
                  <a:moveTo>
                    <a:pt x="990600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990600" y="44450"/>
                  </a:lnTo>
                  <a:lnTo>
                    <a:pt x="990600" y="31750"/>
                  </a:lnTo>
                  <a:close/>
                </a:path>
                <a:path w="1066800" h="76200">
                  <a:moveTo>
                    <a:pt x="1054100" y="31750"/>
                  </a:moveTo>
                  <a:lnTo>
                    <a:pt x="1003300" y="31750"/>
                  </a:lnTo>
                  <a:lnTo>
                    <a:pt x="1003300" y="44450"/>
                  </a:lnTo>
                  <a:lnTo>
                    <a:pt x="1054100" y="44450"/>
                  </a:lnTo>
                  <a:lnTo>
                    <a:pt x="1066800" y="38100"/>
                  </a:lnTo>
                  <a:lnTo>
                    <a:pt x="1054100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4" name="object 54"/>
          <p:cNvSpPr txBox="1"/>
          <p:nvPr/>
        </p:nvSpPr>
        <p:spPr>
          <a:xfrm>
            <a:off x="8116569" y="1843278"/>
            <a:ext cx="1778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35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8129143" y="2732659"/>
            <a:ext cx="1778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35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8116569" y="3138932"/>
            <a:ext cx="41592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10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baseline="-21604" sz="2700">
                <a:latin typeface="Times New Roman"/>
                <a:cs typeface="Times New Roman"/>
              </a:rPr>
              <a:t>y</a:t>
            </a:r>
            <a:endParaRPr baseline="-21604" sz="2700">
              <a:latin typeface="Times New Roman"/>
              <a:cs typeface="Times New Roman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7760969" y="4155185"/>
            <a:ext cx="5588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93065" algn="l"/>
              </a:tabLst>
            </a:pPr>
            <a:r>
              <a:rPr dirty="0" sz="1200">
                <a:latin typeface="Times New Roman"/>
                <a:cs typeface="Times New Roman"/>
              </a:rPr>
              <a:t>20	30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6388989" y="4180713"/>
            <a:ext cx="1778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10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6693789" y="4853685"/>
            <a:ext cx="390525" cy="5264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5425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40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60"/>
              </a:spcBef>
            </a:pPr>
            <a:r>
              <a:rPr dirty="0" sz="1200">
                <a:latin typeface="Times New Roman"/>
                <a:cs typeface="Times New Roman"/>
              </a:rPr>
              <a:t>70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668136" y="3387090"/>
            <a:ext cx="19431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Arial Black"/>
                <a:cs typeface="Arial Black"/>
              </a:rPr>
              <a:t>O</a:t>
            </a:r>
            <a:endParaRPr sz="1600">
              <a:latin typeface="Arial Black"/>
              <a:cs typeface="Arial Black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2289429" y="5660847"/>
            <a:ext cx="19431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Arial Black"/>
                <a:cs typeface="Arial Black"/>
              </a:rPr>
              <a:t>O</a:t>
            </a:r>
            <a:endParaRPr sz="1600">
              <a:latin typeface="Arial Black"/>
              <a:cs typeface="Arial Black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2438400" y="457200"/>
            <a:ext cx="5943600" cy="381000"/>
          </a:xfrm>
          <a:prstGeom prst="rect">
            <a:avLst/>
          </a:prstGeom>
          <a:solidFill>
            <a:srgbClr val="FFFFCC"/>
          </a:solidFill>
          <a:ln w="12700">
            <a:solidFill>
              <a:srgbClr val="000000"/>
            </a:solidFill>
          </a:ln>
        </p:spPr>
        <p:txBody>
          <a:bodyPr wrap="square" lIns="0" tIns="40640" rIns="0" bIns="0" rtlCol="0" vert="horz">
            <a:spAutoFit/>
          </a:bodyPr>
          <a:lstStyle/>
          <a:p>
            <a:pPr marL="167640">
              <a:lnSpc>
                <a:spcPct val="100000"/>
              </a:lnSpc>
              <a:spcBef>
                <a:spcPts val="320"/>
              </a:spcBef>
            </a:pPr>
            <a:r>
              <a:rPr dirty="0" sz="1600" spc="-85" b="1">
                <a:latin typeface="Arial"/>
                <a:cs typeface="Arial"/>
              </a:rPr>
              <a:t>F.V. </a:t>
            </a:r>
            <a:r>
              <a:rPr dirty="0" sz="1600" spc="-5" b="1">
                <a:latin typeface="Arial"/>
                <a:cs typeface="Arial"/>
              </a:rPr>
              <a:t>&amp; </a:t>
            </a:r>
            <a:r>
              <a:rPr dirty="0" sz="1600" spc="-85" b="1">
                <a:latin typeface="Arial"/>
                <a:cs typeface="Arial"/>
              </a:rPr>
              <a:t>T.V. </a:t>
            </a:r>
            <a:r>
              <a:rPr dirty="0" sz="1600" spc="-5" b="1">
                <a:latin typeface="Arial"/>
                <a:cs typeface="Arial"/>
              </a:rPr>
              <a:t>of an object </a:t>
            </a:r>
            <a:r>
              <a:rPr dirty="0" sz="1600" spc="-10" b="1">
                <a:latin typeface="Arial"/>
                <a:cs typeface="Arial"/>
              </a:rPr>
              <a:t>are given. Draw </a:t>
            </a:r>
            <a:r>
              <a:rPr dirty="0" sz="1600" spc="-245" b="1">
                <a:latin typeface="Arial"/>
                <a:cs typeface="Arial"/>
              </a:rPr>
              <a:t>it‟s </a:t>
            </a:r>
            <a:r>
              <a:rPr dirty="0" sz="1600" spc="-5" b="1">
                <a:latin typeface="Arial"/>
                <a:cs typeface="Arial"/>
              </a:rPr>
              <a:t>isometric</a:t>
            </a:r>
            <a:r>
              <a:rPr dirty="0" sz="1600" spc="409" b="1">
                <a:latin typeface="Arial"/>
                <a:cs typeface="Arial"/>
              </a:rPr>
              <a:t> </a:t>
            </a:r>
            <a:r>
              <a:rPr dirty="0" sz="1600" spc="-15" b="1">
                <a:latin typeface="Arial"/>
                <a:cs typeface="Arial"/>
              </a:rPr>
              <a:t>view.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63" name="object 63"/>
          <p:cNvGrpSpPr/>
          <p:nvPr/>
        </p:nvGrpSpPr>
        <p:grpSpPr>
          <a:xfrm>
            <a:off x="8551926" y="50800"/>
            <a:ext cx="469900" cy="469900"/>
            <a:chOff x="8551926" y="50800"/>
            <a:chExt cx="469900" cy="469900"/>
          </a:xfrm>
        </p:grpSpPr>
        <p:sp>
          <p:nvSpPr>
            <p:cNvPr id="64" name="object 64"/>
            <p:cNvSpPr/>
            <p:nvPr/>
          </p:nvSpPr>
          <p:spPr>
            <a:xfrm>
              <a:off x="8558276" y="5715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496" y="4644"/>
                  </a:lnTo>
                  <a:lnTo>
                    <a:pt x="139571" y="17966"/>
                  </a:lnTo>
                  <a:lnTo>
                    <a:pt x="100738" y="39045"/>
                  </a:lnTo>
                  <a:lnTo>
                    <a:pt x="66913" y="66960"/>
                  </a:lnTo>
                  <a:lnTo>
                    <a:pt x="39011" y="100793"/>
                  </a:lnTo>
                  <a:lnTo>
                    <a:pt x="17948" y="139624"/>
                  </a:lnTo>
                  <a:lnTo>
                    <a:pt x="4639" y="182533"/>
                  </a:lnTo>
                  <a:lnTo>
                    <a:pt x="0" y="228600"/>
                  </a:lnTo>
                  <a:lnTo>
                    <a:pt x="4639" y="274666"/>
                  </a:lnTo>
                  <a:lnTo>
                    <a:pt x="17948" y="317575"/>
                  </a:lnTo>
                  <a:lnTo>
                    <a:pt x="39011" y="356406"/>
                  </a:lnTo>
                  <a:lnTo>
                    <a:pt x="66913" y="390239"/>
                  </a:lnTo>
                  <a:lnTo>
                    <a:pt x="100738" y="418154"/>
                  </a:lnTo>
                  <a:lnTo>
                    <a:pt x="139571" y="439233"/>
                  </a:lnTo>
                  <a:lnTo>
                    <a:pt x="182496" y="452555"/>
                  </a:lnTo>
                  <a:lnTo>
                    <a:pt x="228600" y="457200"/>
                  </a:lnTo>
                  <a:lnTo>
                    <a:pt x="274666" y="452555"/>
                  </a:lnTo>
                  <a:lnTo>
                    <a:pt x="317575" y="439233"/>
                  </a:lnTo>
                  <a:lnTo>
                    <a:pt x="356406" y="418154"/>
                  </a:lnTo>
                  <a:lnTo>
                    <a:pt x="390239" y="390239"/>
                  </a:lnTo>
                  <a:lnTo>
                    <a:pt x="418154" y="356406"/>
                  </a:lnTo>
                  <a:lnTo>
                    <a:pt x="439233" y="317575"/>
                  </a:lnTo>
                  <a:lnTo>
                    <a:pt x="452555" y="274666"/>
                  </a:lnTo>
                  <a:lnTo>
                    <a:pt x="457200" y="228600"/>
                  </a:lnTo>
                  <a:lnTo>
                    <a:pt x="452555" y="182533"/>
                  </a:lnTo>
                  <a:lnTo>
                    <a:pt x="439233" y="139624"/>
                  </a:lnTo>
                  <a:lnTo>
                    <a:pt x="418154" y="100793"/>
                  </a:lnTo>
                  <a:lnTo>
                    <a:pt x="390239" y="66960"/>
                  </a:lnTo>
                  <a:lnTo>
                    <a:pt x="356406" y="39045"/>
                  </a:lnTo>
                  <a:lnTo>
                    <a:pt x="317575" y="17966"/>
                  </a:lnTo>
                  <a:lnTo>
                    <a:pt x="274666" y="464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8558276" y="5715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0" y="228600"/>
                  </a:moveTo>
                  <a:lnTo>
                    <a:pt x="4639" y="182533"/>
                  </a:lnTo>
                  <a:lnTo>
                    <a:pt x="17948" y="139624"/>
                  </a:lnTo>
                  <a:lnTo>
                    <a:pt x="39011" y="100793"/>
                  </a:lnTo>
                  <a:lnTo>
                    <a:pt x="66913" y="66960"/>
                  </a:lnTo>
                  <a:lnTo>
                    <a:pt x="100738" y="39045"/>
                  </a:lnTo>
                  <a:lnTo>
                    <a:pt x="139571" y="17966"/>
                  </a:lnTo>
                  <a:lnTo>
                    <a:pt x="182496" y="4644"/>
                  </a:lnTo>
                  <a:lnTo>
                    <a:pt x="228600" y="0"/>
                  </a:lnTo>
                  <a:lnTo>
                    <a:pt x="274666" y="4644"/>
                  </a:lnTo>
                  <a:lnTo>
                    <a:pt x="317575" y="17966"/>
                  </a:lnTo>
                  <a:lnTo>
                    <a:pt x="356406" y="39045"/>
                  </a:lnTo>
                  <a:lnTo>
                    <a:pt x="390239" y="66960"/>
                  </a:lnTo>
                  <a:lnTo>
                    <a:pt x="418154" y="100793"/>
                  </a:lnTo>
                  <a:lnTo>
                    <a:pt x="439233" y="139624"/>
                  </a:lnTo>
                  <a:lnTo>
                    <a:pt x="452555" y="182533"/>
                  </a:lnTo>
                  <a:lnTo>
                    <a:pt x="457200" y="228600"/>
                  </a:lnTo>
                  <a:lnTo>
                    <a:pt x="452555" y="274666"/>
                  </a:lnTo>
                  <a:lnTo>
                    <a:pt x="439233" y="317575"/>
                  </a:lnTo>
                  <a:lnTo>
                    <a:pt x="418154" y="356406"/>
                  </a:lnTo>
                  <a:lnTo>
                    <a:pt x="390239" y="390239"/>
                  </a:lnTo>
                  <a:lnTo>
                    <a:pt x="356406" y="418154"/>
                  </a:lnTo>
                  <a:lnTo>
                    <a:pt x="317575" y="439233"/>
                  </a:lnTo>
                  <a:lnTo>
                    <a:pt x="274666" y="452555"/>
                  </a:lnTo>
                  <a:lnTo>
                    <a:pt x="228600" y="457200"/>
                  </a:lnTo>
                  <a:lnTo>
                    <a:pt x="182496" y="452555"/>
                  </a:lnTo>
                  <a:lnTo>
                    <a:pt x="139571" y="439233"/>
                  </a:lnTo>
                  <a:lnTo>
                    <a:pt x="100738" y="418154"/>
                  </a:lnTo>
                  <a:lnTo>
                    <a:pt x="66913" y="390239"/>
                  </a:lnTo>
                  <a:lnTo>
                    <a:pt x="39011" y="356406"/>
                  </a:lnTo>
                  <a:lnTo>
                    <a:pt x="17948" y="317575"/>
                  </a:lnTo>
                  <a:lnTo>
                    <a:pt x="4639" y="274666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6" name="object 66"/>
          <p:cNvSpPr txBox="1"/>
          <p:nvPr/>
        </p:nvSpPr>
        <p:spPr>
          <a:xfrm>
            <a:off x="8661272" y="128396"/>
            <a:ext cx="2540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21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67" name="object 67"/>
          <p:cNvGrpSpPr/>
          <p:nvPr/>
        </p:nvGrpSpPr>
        <p:grpSpPr>
          <a:xfrm>
            <a:off x="7467600" y="46101"/>
            <a:ext cx="914400" cy="182880"/>
            <a:chOff x="7467600" y="46101"/>
            <a:chExt cx="914400" cy="182880"/>
          </a:xfrm>
        </p:grpSpPr>
        <p:sp>
          <p:nvSpPr>
            <p:cNvPr id="68" name="object 68"/>
            <p:cNvSpPr/>
            <p:nvPr/>
          </p:nvSpPr>
          <p:spPr>
            <a:xfrm>
              <a:off x="7467600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39877" y="159639"/>
                  </a:lnTo>
                  <a:lnTo>
                    <a:pt x="39877" y="91185"/>
                  </a:lnTo>
                  <a:lnTo>
                    <a:pt x="22859" y="91185"/>
                  </a:lnTo>
                  <a:lnTo>
                    <a:pt x="91313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31369"/>
                  </a:moveTo>
                  <a:lnTo>
                    <a:pt x="134111" y="31369"/>
                  </a:lnTo>
                  <a:lnTo>
                    <a:pt x="134111" y="65531"/>
                  </a:lnTo>
                  <a:lnTo>
                    <a:pt x="159766" y="91185"/>
                  </a:lnTo>
                  <a:lnTo>
                    <a:pt x="142621" y="91185"/>
                  </a:lnTo>
                  <a:lnTo>
                    <a:pt x="142621" y="159639"/>
                  </a:lnTo>
                  <a:lnTo>
                    <a:pt x="182625" y="159639"/>
                  </a:lnTo>
                  <a:lnTo>
                    <a:pt x="182625" y="31369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91313" y="22732"/>
                  </a:lnTo>
                  <a:lnTo>
                    <a:pt x="116967" y="48387"/>
                  </a:lnTo>
                  <a:lnTo>
                    <a:pt x="116967" y="31369"/>
                  </a:lnTo>
                  <a:lnTo>
                    <a:pt x="182625" y="3136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7507478" y="77470"/>
              <a:ext cx="102870" cy="128270"/>
            </a:xfrm>
            <a:custGeom>
              <a:avLst/>
              <a:gdLst/>
              <a:ahLst/>
              <a:cxnLst/>
              <a:rect l="l" t="t" r="r" b="b"/>
              <a:pathLst>
                <a:path w="102870" h="128270">
                  <a:moveTo>
                    <a:pt x="94233" y="0"/>
                  </a:moveTo>
                  <a:lnTo>
                    <a:pt x="77089" y="0"/>
                  </a:lnTo>
                  <a:lnTo>
                    <a:pt x="77089" y="17018"/>
                  </a:lnTo>
                  <a:lnTo>
                    <a:pt x="94233" y="34162"/>
                  </a:lnTo>
                  <a:lnTo>
                    <a:pt x="94233" y="0"/>
                  </a:lnTo>
                  <a:close/>
                </a:path>
                <a:path w="102870" h="128270">
                  <a:moveTo>
                    <a:pt x="102743" y="59816"/>
                  </a:moveTo>
                  <a:lnTo>
                    <a:pt x="0" y="59816"/>
                  </a:lnTo>
                  <a:lnTo>
                    <a:pt x="0" y="128270"/>
                  </a:lnTo>
                  <a:lnTo>
                    <a:pt x="42799" y="128270"/>
                  </a:lnTo>
                  <a:lnTo>
                    <a:pt x="42799" y="94106"/>
                  </a:lnTo>
                  <a:lnTo>
                    <a:pt x="102743" y="94106"/>
                  </a:lnTo>
                  <a:lnTo>
                    <a:pt x="102743" y="59816"/>
                  </a:lnTo>
                  <a:close/>
                </a:path>
                <a:path w="102870" h="128270">
                  <a:moveTo>
                    <a:pt x="102743" y="94106"/>
                  </a:moveTo>
                  <a:lnTo>
                    <a:pt x="59944" y="94106"/>
                  </a:lnTo>
                  <a:lnTo>
                    <a:pt x="59944" y="128270"/>
                  </a:lnTo>
                  <a:lnTo>
                    <a:pt x="102743" y="128270"/>
                  </a:lnTo>
                  <a:lnTo>
                    <a:pt x="102743" y="94106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74904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0" y="68452"/>
                  </a:lnTo>
                  <a:lnTo>
                    <a:pt x="136906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76962" y="102743"/>
                  </a:moveTo>
                  <a:lnTo>
                    <a:pt x="59817" y="102743"/>
                  </a:lnTo>
                  <a:lnTo>
                    <a:pt x="59817" y="136906"/>
                  </a:lnTo>
                  <a:lnTo>
                    <a:pt x="76962" y="136906"/>
                  </a:lnTo>
                  <a:lnTo>
                    <a:pt x="76962" y="10274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74904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68453" y="0"/>
                  </a:moveTo>
                  <a:lnTo>
                    <a:pt x="94107" y="25654"/>
                  </a:lnTo>
                  <a:lnTo>
                    <a:pt x="94107" y="8636"/>
                  </a:lnTo>
                  <a:lnTo>
                    <a:pt x="111251" y="8636"/>
                  </a:lnTo>
                  <a:lnTo>
                    <a:pt x="111251" y="42799"/>
                  </a:lnTo>
                  <a:lnTo>
                    <a:pt x="136906" y="68452"/>
                  </a:lnTo>
                  <a:lnTo>
                    <a:pt x="119761" y="68452"/>
                  </a:lnTo>
                  <a:lnTo>
                    <a:pt x="119761" y="136906"/>
                  </a:lnTo>
                  <a:lnTo>
                    <a:pt x="17018" y="136906"/>
                  </a:lnTo>
                  <a:lnTo>
                    <a:pt x="17018" y="68452"/>
                  </a:lnTo>
                  <a:lnTo>
                    <a:pt x="0" y="68452"/>
                  </a:lnTo>
                  <a:lnTo>
                    <a:pt x="68453" y="0"/>
                  </a:lnTo>
                  <a:close/>
                </a:path>
                <a:path w="137159" h="137160">
                  <a:moveTo>
                    <a:pt x="94107" y="25654"/>
                  </a:moveTo>
                  <a:lnTo>
                    <a:pt x="111251" y="42799"/>
                  </a:lnTo>
                </a:path>
                <a:path w="137159" h="137160">
                  <a:moveTo>
                    <a:pt x="119761" y="68452"/>
                  </a:moveTo>
                  <a:lnTo>
                    <a:pt x="17018" y="68452"/>
                  </a:lnTo>
                </a:path>
                <a:path w="137159" h="137160">
                  <a:moveTo>
                    <a:pt x="59817" y="136906"/>
                  </a:moveTo>
                  <a:lnTo>
                    <a:pt x="59817" y="102743"/>
                  </a:lnTo>
                  <a:lnTo>
                    <a:pt x="76962" y="102743"/>
                  </a:lnTo>
                  <a:lnTo>
                    <a:pt x="76962" y="13690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7832725" y="46101"/>
              <a:ext cx="184150" cy="182880"/>
            </a:xfrm>
            <a:custGeom>
              <a:avLst/>
              <a:gdLst/>
              <a:ahLst/>
              <a:cxnLst/>
              <a:rect l="l" t="t" r="r" b="b"/>
              <a:pathLst>
                <a:path w="184150" h="182879">
                  <a:moveTo>
                    <a:pt x="184150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4150" y="182499"/>
                  </a:lnTo>
                  <a:lnTo>
                    <a:pt x="184150" y="159639"/>
                  </a:lnTo>
                  <a:lnTo>
                    <a:pt x="160527" y="159639"/>
                  </a:lnTo>
                  <a:lnTo>
                    <a:pt x="23622" y="91185"/>
                  </a:lnTo>
                  <a:lnTo>
                    <a:pt x="160527" y="22732"/>
                  </a:lnTo>
                  <a:lnTo>
                    <a:pt x="184150" y="22732"/>
                  </a:lnTo>
                  <a:lnTo>
                    <a:pt x="184150" y="0"/>
                  </a:lnTo>
                  <a:close/>
                </a:path>
                <a:path w="184150" h="182879">
                  <a:moveTo>
                    <a:pt x="184150" y="22732"/>
                  </a:moveTo>
                  <a:lnTo>
                    <a:pt x="160527" y="22732"/>
                  </a:lnTo>
                  <a:lnTo>
                    <a:pt x="160527" y="159639"/>
                  </a:lnTo>
                  <a:lnTo>
                    <a:pt x="184150" y="159639"/>
                  </a:lnTo>
                  <a:lnTo>
                    <a:pt x="184150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7856347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5" y="0"/>
                  </a:moveTo>
                  <a:lnTo>
                    <a:pt x="0" y="68452"/>
                  </a:lnTo>
                  <a:lnTo>
                    <a:pt x="136905" y="136906"/>
                  </a:lnTo>
                  <a:lnTo>
                    <a:pt x="13690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7856347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68452"/>
                  </a:moveTo>
                  <a:lnTo>
                    <a:pt x="136905" y="0"/>
                  </a:lnTo>
                  <a:lnTo>
                    <a:pt x="136905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8016875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625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625" y="182499"/>
                  </a:lnTo>
                  <a:lnTo>
                    <a:pt x="182625" y="159639"/>
                  </a:lnTo>
                  <a:lnTo>
                    <a:pt x="22859" y="159639"/>
                  </a:lnTo>
                  <a:lnTo>
                    <a:pt x="22859" y="22732"/>
                  </a:lnTo>
                  <a:lnTo>
                    <a:pt x="182625" y="22732"/>
                  </a:lnTo>
                  <a:lnTo>
                    <a:pt x="182625" y="0"/>
                  </a:lnTo>
                  <a:close/>
                </a:path>
                <a:path w="182879" h="182879">
                  <a:moveTo>
                    <a:pt x="182625" y="22732"/>
                  </a:moveTo>
                  <a:lnTo>
                    <a:pt x="22859" y="22732"/>
                  </a:lnTo>
                  <a:lnTo>
                    <a:pt x="159766" y="91185"/>
                  </a:lnTo>
                  <a:lnTo>
                    <a:pt x="22859" y="159639"/>
                  </a:lnTo>
                  <a:lnTo>
                    <a:pt x="182625" y="159639"/>
                  </a:lnTo>
                  <a:lnTo>
                    <a:pt x="182625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36906" y="68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8039734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36906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7650226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59639" y="22732"/>
                  </a:moveTo>
                  <a:lnTo>
                    <a:pt x="39877" y="22732"/>
                  </a:lnTo>
                  <a:lnTo>
                    <a:pt x="39877" y="159639"/>
                  </a:lnTo>
                  <a:lnTo>
                    <a:pt x="159639" y="159639"/>
                  </a:lnTo>
                  <a:lnTo>
                    <a:pt x="57023" y="91185"/>
                  </a:lnTo>
                  <a:lnTo>
                    <a:pt x="159639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7672959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136906" y="0"/>
                  </a:moveTo>
                  <a:lnTo>
                    <a:pt x="34290" y="68452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  <a:path w="137159" h="137160">
                  <a:moveTo>
                    <a:pt x="17145" y="0"/>
                  </a:moveTo>
                  <a:lnTo>
                    <a:pt x="0" y="0"/>
                  </a:lnTo>
                  <a:lnTo>
                    <a:pt x="0" y="136906"/>
                  </a:lnTo>
                  <a:lnTo>
                    <a:pt x="17145" y="136906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7707249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0" y="68452"/>
                  </a:moveTo>
                  <a:lnTo>
                    <a:pt x="102616" y="0"/>
                  </a:lnTo>
                  <a:lnTo>
                    <a:pt x="102616" y="136906"/>
                  </a:lnTo>
                  <a:lnTo>
                    <a:pt x="0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8199501" y="46101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499" y="0"/>
                  </a:moveTo>
                  <a:lnTo>
                    <a:pt x="0" y="0"/>
                  </a:lnTo>
                  <a:lnTo>
                    <a:pt x="0" y="182499"/>
                  </a:lnTo>
                  <a:lnTo>
                    <a:pt x="182499" y="182499"/>
                  </a:lnTo>
                  <a:lnTo>
                    <a:pt x="182499" y="159639"/>
                  </a:lnTo>
                  <a:lnTo>
                    <a:pt x="22732" y="159639"/>
                  </a:lnTo>
                  <a:lnTo>
                    <a:pt x="22732" y="22732"/>
                  </a:lnTo>
                  <a:lnTo>
                    <a:pt x="182499" y="22732"/>
                  </a:lnTo>
                  <a:lnTo>
                    <a:pt x="182499" y="0"/>
                  </a:lnTo>
                  <a:close/>
                </a:path>
                <a:path w="182879" h="182879">
                  <a:moveTo>
                    <a:pt x="142621" y="22732"/>
                  </a:moveTo>
                  <a:lnTo>
                    <a:pt x="22732" y="22732"/>
                  </a:lnTo>
                  <a:lnTo>
                    <a:pt x="125475" y="91185"/>
                  </a:lnTo>
                  <a:lnTo>
                    <a:pt x="22732" y="159639"/>
                  </a:lnTo>
                  <a:lnTo>
                    <a:pt x="142621" y="159639"/>
                  </a:lnTo>
                  <a:lnTo>
                    <a:pt x="142621" y="22732"/>
                  </a:lnTo>
                  <a:close/>
                </a:path>
                <a:path w="182879" h="182879">
                  <a:moveTo>
                    <a:pt x="182499" y="22732"/>
                  </a:moveTo>
                  <a:lnTo>
                    <a:pt x="159639" y="22732"/>
                  </a:lnTo>
                  <a:lnTo>
                    <a:pt x="159639" y="159639"/>
                  </a:lnTo>
                  <a:lnTo>
                    <a:pt x="182499" y="159639"/>
                  </a:lnTo>
                  <a:lnTo>
                    <a:pt x="182499" y="2273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8222233" y="68834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59" h="137160">
                  <a:moveTo>
                    <a:pt x="0" y="0"/>
                  </a:moveTo>
                  <a:lnTo>
                    <a:pt x="0" y="136906"/>
                  </a:lnTo>
                  <a:lnTo>
                    <a:pt x="102743" y="68452"/>
                  </a:lnTo>
                  <a:lnTo>
                    <a:pt x="0" y="0"/>
                  </a:lnTo>
                  <a:close/>
                </a:path>
                <a:path w="137159" h="137160">
                  <a:moveTo>
                    <a:pt x="136906" y="0"/>
                  </a:moveTo>
                  <a:lnTo>
                    <a:pt x="119888" y="0"/>
                  </a:lnTo>
                  <a:lnTo>
                    <a:pt x="119888" y="136906"/>
                  </a:lnTo>
                  <a:lnTo>
                    <a:pt x="136906" y="136906"/>
                  </a:lnTo>
                  <a:lnTo>
                    <a:pt x="136906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8222233" y="68834"/>
              <a:ext cx="102870" cy="137160"/>
            </a:xfrm>
            <a:custGeom>
              <a:avLst/>
              <a:gdLst/>
              <a:ahLst/>
              <a:cxnLst/>
              <a:rect l="l" t="t" r="r" b="b"/>
              <a:pathLst>
                <a:path w="102870" h="137160">
                  <a:moveTo>
                    <a:pt x="102743" y="68452"/>
                  </a:moveTo>
                  <a:lnTo>
                    <a:pt x="0" y="136906"/>
                  </a:lnTo>
                  <a:lnTo>
                    <a:pt x="0" y="0"/>
                  </a:lnTo>
                  <a:lnTo>
                    <a:pt x="102743" y="684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84" name="object 84"/>
          <p:cNvGraphicFramePr>
            <a:graphicFrameLocks noGrp="1"/>
          </p:cNvGraphicFramePr>
          <p:nvPr/>
        </p:nvGraphicFramePr>
        <p:xfrm>
          <a:off x="7461250" y="39687"/>
          <a:ext cx="1116330" cy="195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/>
                <a:gridCol w="162560"/>
                <a:gridCol w="184150"/>
                <a:gridCol w="182879"/>
                <a:gridCol w="163195"/>
                <a:gridCol w="203200"/>
              </a:tblGrid>
              <a:tr h="182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2022-12-27T06:54:47Z</dcterms:created>
  <dcterms:modified xsi:type="dcterms:W3CDTF">2022-12-27T06:54:47Z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2022-12-27T00:00:00Z</vt:filetime>
  </property>
</Properties>
</file>